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32"/>
  </p:notesMasterIdLst>
  <p:handoutMasterIdLst>
    <p:handoutMasterId r:id="rId33"/>
  </p:handoutMasterIdLst>
  <p:sldIdLst>
    <p:sldId id="256" r:id="rId6"/>
    <p:sldId id="262" r:id="rId7"/>
    <p:sldId id="259" r:id="rId8"/>
    <p:sldId id="261" r:id="rId9"/>
    <p:sldId id="319" r:id="rId10"/>
    <p:sldId id="263" r:id="rId11"/>
    <p:sldId id="291" r:id="rId12"/>
    <p:sldId id="277" r:id="rId13"/>
    <p:sldId id="264" r:id="rId14"/>
    <p:sldId id="281" r:id="rId15"/>
    <p:sldId id="282" r:id="rId16"/>
    <p:sldId id="321" r:id="rId17"/>
    <p:sldId id="324" r:id="rId18"/>
    <p:sldId id="323" r:id="rId19"/>
    <p:sldId id="283" r:id="rId20"/>
    <p:sldId id="278" r:id="rId21"/>
    <p:sldId id="285" r:id="rId22"/>
    <p:sldId id="284" r:id="rId23"/>
    <p:sldId id="288" r:id="rId24"/>
    <p:sldId id="325" r:id="rId25"/>
    <p:sldId id="290" r:id="rId26"/>
    <p:sldId id="326" r:id="rId27"/>
    <p:sldId id="272" r:id="rId28"/>
    <p:sldId id="276" r:id="rId29"/>
    <p:sldId id="274" r:id="rId30"/>
    <p:sldId id="275" r:id="rId31"/>
  </p:sldIdLst>
  <p:sldSz cx="9144000" cy="6858000" type="screen4x3"/>
  <p:notesSz cx="9939338" cy="6807200"/>
  <p:embeddedFontLst>
    <p:embeddedFont>
      <p:font typeface="Edu QLD Beginner" panose="020B060402020202020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FB560B-5DA1-A4AD-BCDD-AF23AA90A713}" name="Bernard Fernando" initials="BF" userId="S::bfernando@goodtogreatschools.org.au::b283a9a7-e571-4974-a0d3-6db1e4666c62" providerId="AD"/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61F24C8E-4F80-85D9-6641-E81437142872}" name="Nir Tsfaty" initials="" userId="S::ntsfaty@goodtogreatschools.org.au::762a6422-3651-4187-b81b-4ebbb8019ec9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1B4"/>
    <a:srgbClr val="023E44"/>
    <a:srgbClr val="FDF68C"/>
    <a:srgbClr val="FFC72D"/>
    <a:srgbClr val="FC9B1F"/>
    <a:srgbClr val="7CF0FC"/>
    <a:srgbClr val="08C859"/>
    <a:srgbClr val="B1F6FD"/>
    <a:srgbClr val="96F2FC"/>
    <a:srgbClr val="8E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A08D1-146C-1542-B674-3A6E0E0D9CB2}" v="1" dt="2025-06-09T00:28:03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2"/>
    <p:restoredTop sz="67210"/>
  </p:normalViewPr>
  <p:slideViewPr>
    <p:cSldViewPr snapToGrid="0" showGuides="1">
      <p:cViewPr varScale="1">
        <p:scale>
          <a:sx n="68" d="100"/>
          <a:sy n="68" d="100"/>
        </p:scale>
        <p:origin x="3064" y="208"/>
      </p:cViewPr>
      <p:guideLst>
        <p:guide orient="horz" pos="527"/>
        <p:guide pos="272"/>
        <p:guide pos="2880"/>
        <p:guide pos="5465"/>
        <p:guide orient="horz" pos="3997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05CD6-9E6F-09A2-4954-D769EFDC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5C26E-65D0-E022-D48B-80393FE97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CBB6D-3CCD-2F55-8383-8E25598FE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28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3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2CF03-248C-05DD-36FD-25606B04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1B6D6-C356-8AAE-6058-D88582B2A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B9334-9BA0-7A56-828F-EDC82021B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spcAft>
                <a:spcPts val="900"/>
              </a:spcAft>
              <a:buNone/>
            </a:pPr>
            <a:endParaRPr lang="en-AU" sz="18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4A0A-8F9B-BBB4-0191-5824FA71F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2CA79-9E50-717A-C69D-93C7B237E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480DF-C31F-0C98-B381-379686FE6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0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59FC8-60E1-A528-C73F-B4304845B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6CC88-538C-DFB3-6A80-76C6665C8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8746F-4061-D574-C811-A3D60D46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25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A62AE-3412-F48C-2F03-DC3B00603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0E297C-4239-F71B-D428-01117A095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14668-EB60-B284-7AFA-BA51F9812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1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C7276-84D8-6E81-C8FA-9C3736AA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3F072-BB0F-95BE-8E19-A7D4FF6EB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355C-56DE-597E-5A05-248C2BA6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Symbol" pitchFamily="2" charset="2"/>
              <a:buNone/>
            </a:pPr>
            <a:endParaRPr lang="en-AU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4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C65C-5118-753A-D030-55C44A82E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07D79-8EA7-9B1C-44B3-D18A2BD3D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FB106-223E-8F53-38A7-FC849F660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2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C7276-84D8-6E81-C8FA-9C3736AA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3F072-BB0F-95BE-8E19-A7D4FF6EB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355C-56DE-597E-5A05-248C2BA6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Symbol" pitchFamily="2" charset="2"/>
              <a:buNone/>
            </a:pPr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25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BACB5-2987-78F7-102B-830AFB837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B1913-D555-3B82-9222-F3D7A16FD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BF8A0-9933-931B-3603-A3F451DF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Symbol" pitchFamily="2" charset="2"/>
              <a:buNone/>
              <a:tabLst/>
              <a:defRPr/>
            </a:pPr>
            <a:endParaRPr lang="en-AU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05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C7276-84D8-6E81-C8FA-9C3736AA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3F072-BB0F-95BE-8E19-A7D4FF6EB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355C-56DE-597E-5A05-248C2BA6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164167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4377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DA12-9E40-3ACF-271D-B1B10960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3FDE2-8BD2-BED1-0016-B84DC0DCD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3C15C-D8C2-55BF-E658-1FAAA7A24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107950" indent="-10795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107950" algn="l"/>
                <a:tab pos="457200" algn="l"/>
              </a:tabLst>
            </a:pPr>
            <a:endParaRPr lang="en-AU" sz="1200" i="0" dirty="0"/>
          </a:p>
        </p:txBody>
      </p:sp>
    </p:spTree>
    <p:extLst>
      <p:ext uri="{BB962C8B-B14F-4D97-AF65-F5344CB8AC3E}">
        <p14:creationId xmlns:p14="http://schemas.microsoft.com/office/powerpoint/2010/main" val="1456776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C7276-84D8-6E81-C8FA-9C3736AA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3F072-BB0F-95BE-8E19-A7D4FF6EB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355C-56DE-597E-5A05-248C2BA6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AU" sz="1200" i="0" dirty="0"/>
          </a:p>
        </p:txBody>
      </p:sp>
    </p:spTree>
    <p:extLst>
      <p:ext uri="{BB962C8B-B14F-4D97-AF65-F5344CB8AC3E}">
        <p14:creationId xmlns:p14="http://schemas.microsoft.com/office/powerpoint/2010/main" val="2399389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BEE14-7F4E-EE57-CDC9-EB8766454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FEB58-667D-85F5-FD92-B33AD1E11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0D7F0-8172-5D00-987C-416DC20C6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56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5682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632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843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7680"/>
              </a:lnSpc>
            </a:pPr>
            <a:endParaRPr lang="en-U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213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0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3D12-621F-6206-367F-B502D48F9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E1EA7-FD72-BF4D-4890-D6E735D8E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C5C28-2F91-E579-4952-996C768FA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ClrTx/>
              <a:buSzPts val="1000"/>
              <a:buFont typeface="Symbol" pitchFamily="2" charset="2"/>
              <a:buNone/>
              <a:tabLst/>
              <a:defRPr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4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8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5370-640D-20FD-DCAF-C976D9DF1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604F5-51E5-E941-400D-78BCA4E2C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12261-8505-C376-4491-B77EF4E5F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Symbol" pitchFamily="2" charset="2"/>
              <a:buNone/>
            </a:pPr>
            <a:endParaRPr lang="en-AU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0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C7276-84D8-6E81-C8FA-9C3736AA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3F072-BB0F-95BE-8E19-A7D4FF6EB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355C-56DE-597E-5A05-248C2BA6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5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lvl="0" indent="0"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Symbol" pitchFamily="2" charset="2"/>
              <a:buNone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1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923CE0-344E-6083-80ED-9595FA66BA5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6BC0B-F4F9-0187-145A-E83A5BFD9C60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97791-0565-83D0-D8C6-A224B4B12CC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CF54F-7371-5D79-526D-147C9276908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C46A1-578B-DAF3-3D30-B95F7CF8398B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1B33EA-430C-DF91-3F98-90F23257056A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F9A4B-304D-5C9F-85BE-48A8403AFD9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5C425-93FC-79A6-DB64-90E08E8D3D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4CAF0-DB97-6863-5553-56845FBC0156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8AB30-4F49-8024-8B67-BC2E6DB6ED1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CEA09-371A-E309-7D6E-BA5A388A32B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474ED-1537-AF66-F3FB-DA11E34CC84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60C19-3B87-4E47-7E45-9F113EC1796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0C5C2-5109-6448-BED1-D11E425B02EC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21A0EA-F329-9404-B22B-3A120ED0D186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FA459-18C8-6D03-DAD8-6CC0A5B39ABD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88828-46BD-A225-14C2-112D9B26F05A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2CA77-7A2B-4AC7-1B2F-A4A0AB11BF4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FC059-099C-78C0-97CF-BE7A446EFA9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0CA8A-E44E-6330-4A67-729580276C5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OiNvKxj9tiM?feature=oembed" TargetMode="Externa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18.jpeg"/><Relationship Id="rId4" Type="http://schemas.openxmlformats.org/officeDocument/2006/relationships/image" Target="../media/image19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f8vn9dvqoYc?feature=oembed" TargetMode="Externa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f8vn9dvqoYc?feature=oembed" TargetMode="Externa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f8vn9dvqoYc?feature=oembed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f8vn9dvqoYc?feature=oembed" TargetMode="Externa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18.jpeg"/><Relationship Id="rId10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OiNvKxj9tiM?feature=oembed" TargetMode="Externa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6F3E9F-24BF-5977-753B-0CC61BF859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2215" y="1715305"/>
            <a:ext cx="3366422" cy="4876800"/>
          </a:xfrm>
        </p:spPr>
        <p:txBody>
          <a:bodyPr/>
          <a:lstStyle/>
          <a:p>
            <a:endParaRPr lang="en-US" sz="1400" i="0">
              <a:solidFill>
                <a:schemeClr val="tx1"/>
              </a:solidFill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endParaRPr lang="en-AU" sz="1400">
              <a:highlight>
                <a:srgbClr val="FFFF00"/>
              </a:highlight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Tell Me a Story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Sing Me a Story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 Version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0721E-2238-3939-64A2-0BB699784DFE}"/>
              </a:ext>
            </a:extLst>
          </p:cNvPr>
          <p:cNvSpPr txBox="1"/>
          <p:nvPr/>
        </p:nvSpPr>
        <p:spPr>
          <a:xfrm>
            <a:off x="2185261" y="64008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70B18B4-1597-F16D-EE2C-1AC1A4320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8" t="-158" r="22086" b="158"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121F-6116-92C9-9E03-D5E2CCB6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E37A56-2D62-AA0F-5687-6D0F8D31A7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Saying Toot Toot </a:t>
            </a:r>
            <a:r>
              <a:rPr lang="en-AU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endParaRPr lang="en-AU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2BFFB-56C3-24A6-F6EE-1545B2F6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40" y="1284123"/>
            <a:ext cx="7552919" cy="503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57B9-F0CB-38A3-F87B-1D970D196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DA6531-501F-3033-B020-EC05DC4086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Toot Toot </a:t>
            </a:r>
            <a:r>
              <a:rPr lang="en-AU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56930-4540-0B9C-0EC8-B6F3DA5D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40" y="1284123"/>
            <a:ext cx="7552919" cy="503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E454-B730-6626-4CCF-18080F695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6DF128-B655-FA5A-DC7A-870B6CF34803}"/>
              </a:ext>
            </a:extLst>
          </p:cNvPr>
          <p:cNvSpPr txBox="1"/>
          <p:nvPr/>
        </p:nvSpPr>
        <p:spPr>
          <a:xfrm>
            <a:off x="543586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We’re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gonna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ride the whole day long!</a:t>
            </a:r>
          </a:p>
          <a:p>
            <a:pPr algn="ctr">
              <a:spcBef>
                <a:spcPts val="672"/>
              </a:spcBef>
            </a:pP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351944-C4B7-4549-34D3-3C7DEC644D3A}"/>
              </a:ext>
            </a:extLst>
          </p:cNvPr>
          <p:cNvGrpSpPr/>
          <p:nvPr/>
        </p:nvGrpSpPr>
        <p:grpSpPr>
          <a:xfrm>
            <a:off x="3070066" y="1506591"/>
            <a:ext cx="3071812" cy="2275987"/>
            <a:chOff x="1297109" y="1838759"/>
            <a:chExt cx="2164643" cy="181381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C320BF-B5DC-7D2A-2F3D-58C278190D60}"/>
                </a:ext>
              </a:extLst>
            </p:cNvPr>
            <p:cNvGrpSpPr/>
            <p:nvPr/>
          </p:nvGrpSpPr>
          <p:grpSpPr>
            <a:xfrm>
              <a:off x="1297109" y="1838759"/>
              <a:ext cx="1659511" cy="1813819"/>
              <a:chOff x="1134304" y="1767535"/>
              <a:chExt cx="1659511" cy="1813819"/>
            </a:xfrm>
          </p:grpSpPr>
          <p:pic>
            <p:nvPicPr>
              <p:cNvPr id="21" name="Picture 20" descr="A cartoon of hands holding a steering wheel&#10;&#10;AI-generated content may be incorrect.">
                <a:extLst>
                  <a:ext uri="{FF2B5EF4-FFF2-40B4-BE49-F238E27FC236}">
                    <a16:creationId xmlns:a16="http://schemas.microsoft.com/office/drawing/2014/main" id="{9235BD9A-486E-A38F-5B4E-8DA116EAA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5895" y="2353433"/>
                <a:ext cx="1227920" cy="1227921"/>
              </a:xfrm>
              <a:prstGeom prst="rect">
                <a:avLst/>
              </a:prstGeom>
            </p:spPr>
          </p:pic>
          <p:pic>
            <p:nvPicPr>
              <p:cNvPr id="19" name="Graphic 18" descr="Megaphone1 with solid fill">
                <a:extLst>
                  <a:ext uri="{FF2B5EF4-FFF2-40B4-BE49-F238E27FC236}">
                    <a16:creationId xmlns:a16="http://schemas.microsoft.com/office/drawing/2014/main" id="{77962E2D-2FF4-1521-601A-CEB2504FA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4304" y="1767535"/>
                <a:ext cx="907510" cy="869441"/>
              </a:xfrm>
              <a:prstGeom prst="rect">
                <a:avLst/>
              </a:prstGeom>
            </p:spPr>
          </p:pic>
        </p:grpSp>
        <p:pic>
          <p:nvPicPr>
            <p:cNvPr id="26" name="Graphic 25" descr="Megaphone1 with solid fill">
              <a:extLst>
                <a:ext uri="{FF2B5EF4-FFF2-40B4-BE49-F238E27FC236}">
                  <a16:creationId xmlns:a16="http://schemas.microsoft.com/office/drawing/2014/main" id="{356FEFCC-345F-82B5-FE3B-317E4117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4242" y="1838759"/>
              <a:ext cx="907510" cy="869441"/>
            </a:xfrm>
            <a:prstGeom prst="rect">
              <a:avLst/>
            </a:prstGeom>
          </p:spPr>
        </p:pic>
      </p:grpSp>
      <p:pic>
        <p:nvPicPr>
          <p:cNvPr id="15" name="Picture 14" descr="A child in a yellow dress hugging herself&#10;&#10;AI-generated content may be incorrect.">
            <a:extLst>
              <a:ext uri="{FF2B5EF4-FFF2-40B4-BE49-F238E27FC236}">
                <a16:creationId xmlns:a16="http://schemas.microsoft.com/office/drawing/2014/main" id="{1EAC6C37-26ED-1BBF-7269-DE39B7E8D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32" y="1152773"/>
            <a:ext cx="2424949" cy="2592187"/>
          </a:xfrm>
          <a:prstGeom prst="rect">
            <a:avLst/>
          </a:prstGeom>
        </p:spPr>
      </p:pic>
      <p:pic>
        <p:nvPicPr>
          <p:cNvPr id="16" name="Picture 15" descr="A child with his mouth open and arms spread out&#10;&#10;AI-generated content may be incorrect.">
            <a:extLst>
              <a:ext uri="{FF2B5EF4-FFF2-40B4-BE49-F238E27FC236}">
                <a16:creationId xmlns:a16="http://schemas.microsoft.com/office/drawing/2014/main" id="{2C92A2EF-12C7-C670-90B5-CDCF6BFEA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8772" r="4261" b="1"/>
          <a:stretch>
            <a:fillRect/>
          </a:stretch>
        </p:blipFill>
        <p:spPr>
          <a:xfrm>
            <a:off x="2575882" y="1357474"/>
            <a:ext cx="4220846" cy="23694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D3DAB79-B0F9-FBC5-ACD0-48D1EF51D970}"/>
              </a:ext>
            </a:extLst>
          </p:cNvPr>
          <p:cNvGrpSpPr/>
          <p:nvPr/>
        </p:nvGrpSpPr>
        <p:grpSpPr>
          <a:xfrm>
            <a:off x="2952460" y="1340971"/>
            <a:ext cx="3081600" cy="2434406"/>
            <a:chOff x="1225504" y="1849412"/>
            <a:chExt cx="2217838" cy="1990873"/>
          </a:xfrm>
        </p:grpSpPr>
        <p:pic>
          <p:nvPicPr>
            <p:cNvPr id="35" name="Picture 34" descr="A cartoon of hands holding a steering wheel&#10;&#10;AI-generated content may be incorrect.">
              <a:extLst>
                <a:ext uri="{FF2B5EF4-FFF2-40B4-BE49-F238E27FC236}">
                  <a16:creationId xmlns:a16="http://schemas.microsoft.com/office/drawing/2014/main" id="{CEAB70EF-12A5-3E15-F99E-48531DA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132" y="2586097"/>
              <a:ext cx="1254187" cy="1254188"/>
            </a:xfrm>
            <a:prstGeom prst="rect">
              <a:avLst/>
            </a:prstGeom>
          </p:spPr>
        </p:pic>
        <p:pic>
          <p:nvPicPr>
            <p:cNvPr id="38" name="Graphic 37" descr="Line arrow: Rotate left with solid fill">
              <a:extLst>
                <a:ext uri="{FF2B5EF4-FFF2-40B4-BE49-F238E27FC236}">
                  <a16:creationId xmlns:a16="http://schemas.microsoft.com/office/drawing/2014/main" id="{5A2F928E-1003-DEBB-2ED7-D3354952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504" y="1849412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Line arrow: Rotate left with solid fill">
              <a:extLst>
                <a:ext uri="{FF2B5EF4-FFF2-40B4-BE49-F238E27FC236}">
                  <a16:creationId xmlns:a16="http://schemas.microsoft.com/office/drawing/2014/main" id="{F677002E-FC19-5799-91DA-1F6EA897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528943" y="1865313"/>
              <a:ext cx="914399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9C7DA9-A86A-36F8-E2B1-347B8C56C486}"/>
              </a:ext>
            </a:extLst>
          </p:cNvPr>
          <p:cNvSpPr txBox="1"/>
          <p:nvPr/>
        </p:nvSpPr>
        <p:spPr>
          <a:xfrm>
            <a:off x="483106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Big Red Car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FE6ADE-F9A5-2E7D-2584-195BB78BB4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with Body Actions</a:t>
            </a: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518EC-2D02-37BF-A012-1468FFC86FA4}"/>
              </a:ext>
            </a:extLst>
          </p:cNvPr>
          <p:cNvSpPr txBox="1"/>
          <p:nvPr/>
        </p:nvSpPr>
        <p:spPr>
          <a:xfrm>
            <a:off x="513347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Toot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Toot</a:t>
            </a: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11E0D-1197-2FB3-18BF-7C664F628A58}"/>
              </a:ext>
            </a:extLst>
          </p:cNvPr>
          <p:cNvSpPr txBox="1"/>
          <p:nvPr/>
        </p:nvSpPr>
        <p:spPr>
          <a:xfrm>
            <a:off x="513346" y="4108885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We’ll travel near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3B917-D36B-98A2-0239-929D8CD0096B}"/>
              </a:ext>
            </a:extLst>
          </p:cNvPr>
          <p:cNvSpPr txBox="1"/>
          <p:nvPr/>
        </p:nvSpPr>
        <p:spPr>
          <a:xfrm>
            <a:off x="561378" y="4132153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And we’ll travel far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9CE17-E27E-5A85-B21E-4C1F76E07958}"/>
              </a:ext>
            </a:extLst>
          </p:cNvPr>
          <p:cNvSpPr txBox="1"/>
          <p:nvPr/>
        </p:nvSpPr>
        <p:spPr>
          <a:xfrm>
            <a:off x="543585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Toot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Toot</a:t>
            </a: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B7D55-9271-E30D-58DC-88B302FA3E31}"/>
              </a:ext>
            </a:extLst>
          </p:cNvPr>
          <p:cNvSpPr txBox="1"/>
          <p:nvPr/>
        </p:nvSpPr>
        <p:spPr>
          <a:xfrm>
            <a:off x="465314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Big Red Car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E55351-662B-2152-8BF7-ED3205FC7543}"/>
              </a:ext>
            </a:extLst>
          </p:cNvPr>
          <p:cNvGrpSpPr/>
          <p:nvPr/>
        </p:nvGrpSpPr>
        <p:grpSpPr>
          <a:xfrm>
            <a:off x="2952460" y="1322188"/>
            <a:ext cx="3081600" cy="2434406"/>
            <a:chOff x="1225504" y="1849412"/>
            <a:chExt cx="2217838" cy="1990873"/>
          </a:xfrm>
        </p:grpSpPr>
        <p:pic>
          <p:nvPicPr>
            <p:cNvPr id="13" name="Picture 12" descr="A cartoon of hands holding a steering wheel&#10;&#10;AI-generated content may be incorrect.">
              <a:extLst>
                <a:ext uri="{FF2B5EF4-FFF2-40B4-BE49-F238E27FC236}">
                  <a16:creationId xmlns:a16="http://schemas.microsoft.com/office/drawing/2014/main" id="{D1200ABF-8830-3C9A-D939-94AEBB0E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132" y="2586097"/>
              <a:ext cx="1254187" cy="1254188"/>
            </a:xfrm>
            <a:prstGeom prst="rect">
              <a:avLst/>
            </a:prstGeom>
          </p:spPr>
        </p:pic>
        <p:pic>
          <p:nvPicPr>
            <p:cNvPr id="14" name="Graphic 13" descr="Line arrow: Rotate left with solid fill">
              <a:extLst>
                <a:ext uri="{FF2B5EF4-FFF2-40B4-BE49-F238E27FC236}">
                  <a16:creationId xmlns:a16="http://schemas.microsoft.com/office/drawing/2014/main" id="{06828E4C-9794-9AAA-6440-F09565473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504" y="184941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Line arrow: Rotate left with solid fill">
              <a:extLst>
                <a:ext uri="{FF2B5EF4-FFF2-40B4-BE49-F238E27FC236}">
                  <a16:creationId xmlns:a16="http://schemas.microsoft.com/office/drawing/2014/main" id="{433EDF2D-0873-0C2D-7BBD-00B7D346F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528943" y="1865313"/>
              <a:ext cx="914399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3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8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9" grpId="2"/>
      <p:bldP spid="4" grpId="0"/>
      <p:bldP spid="4" grpId="1"/>
      <p:bldP spid="2" grpId="0"/>
      <p:bldP spid="2" grpId="1"/>
      <p:bldP spid="2" grpId="2"/>
      <p:bldP spid="5" grpId="0"/>
      <p:bldP spid="5" grpId="1"/>
      <p:bldP spid="5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D3BAC-AD59-CBBB-72B0-48CB4BF5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C6BCE0-3439-4EE9-74E7-1D8B2181C8D2}"/>
              </a:ext>
            </a:extLst>
          </p:cNvPr>
          <p:cNvSpPr txBox="1"/>
          <p:nvPr/>
        </p:nvSpPr>
        <p:spPr>
          <a:xfrm>
            <a:off x="543586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We’re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gonna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ride the whole day long!</a:t>
            </a:r>
          </a:p>
          <a:p>
            <a:pPr algn="ctr">
              <a:spcBef>
                <a:spcPts val="672"/>
              </a:spcBef>
            </a:pP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0783DE-4EC8-ED50-D2FD-E3B44C75BCE9}"/>
              </a:ext>
            </a:extLst>
          </p:cNvPr>
          <p:cNvGrpSpPr/>
          <p:nvPr/>
        </p:nvGrpSpPr>
        <p:grpSpPr>
          <a:xfrm>
            <a:off x="3070066" y="1506591"/>
            <a:ext cx="3071812" cy="2275987"/>
            <a:chOff x="1297109" y="1838759"/>
            <a:chExt cx="2164643" cy="181381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A432F4-778E-8586-5515-8876A62B6EAC}"/>
                </a:ext>
              </a:extLst>
            </p:cNvPr>
            <p:cNvGrpSpPr/>
            <p:nvPr/>
          </p:nvGrpSpPr>
          <p:grpSpPr>
            <a:xfrm>
              <a:off x="1297109" y="1838759"/>
              <a:ext cx="1659511" cy="1813819"/>
              <a:chOff x="1134304" y="1767535"/>
              <a:chExt cx="1659511" cy="1813819"/>
            </a:xfrm>
          </p:grpSpPr>
          <p:pic>
            <p:nvPicPr>
              <p:cNvPr id="21" name="Picture 20" descr="A cartoon of hands holding a steering wheel&#10;&#10;AI-generated content may be incorrect.">
                <a:extLst>
                  <a:ext uri="{FF2B5EF4-FFF2-40B4-BE49-F238E27FC236}">
                    <a16:creationId xmlns:a16="http://schemas.microsoft.com/office/drawing/2014/main" id="{5F1D8EC8-B614-B3F8-2BF5-8BCB62C8A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5895" y="2353433"/>
                <a:ext cx="1227920" cy="1227921"/>
              </a:xfrm>
              <a:prstGeom prst="rect">
                <a:avLst/>
              </a:prstGeom>
            </p:spPr>
          </p:pic>
          <p:pic>
            <p:nvPicPr>
              <p:cNvPr id="19" name="Graphic 18" descr="Megaphone1 with solid fill">
                <a:extLst>
                  <a:ext uri="{FF2B5EF4-FFF2-40B4-BE49-F238E27FC236}">
                    <a16:creationId xmlns:a16="http://schemas.microsoft.com/office/drawing/2014/main" id="{CA505963-4D8A-039A-C0A6-676A1529E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4304" y="1767535"/>
                <a:ext cx="907510" cy="869441"/>
              </a:xfrm>
              <a:prstGeom prst="rect">
                <a:avLst/>
              </a:prstGeom>
            </p:spPr>
          </p:pic>
        </p:grpSp>
        <p:pic>
          <p:nvPicPr>
            <p:cNvPr id="26" name="Graphic 25" descr="Megaphone1 with solid fill">
              <a:extLst>
                <a:ext uri="{FF2B5EF4-FFF2-40B4-BE49-F238E27FC236}">
                  <a16:creationId xmlns:a16="http://schemas.microsoft.com/office/drawing/2014/main" id="{D38ED87F-DC49-1B5E-083B-547D2D5AE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4242" y="1838759"/>
              <a:ext cx="907510" cy="869441"/>
            </a:xfrm>
            <a:prstGeom prst="rect">
              <a:avLst/>
            </a:prstGeom>
          </p:spPr>
        </p:pic>
      </p:grpSp>
      <p:pic>
        <p:nvPicPr>
          <p:cNvPr id="15" name="Picture 14" descr="A child in a yellow dress hugging herself&#10;&#10;AI-generated content may be incorrect.">
            <a:extLst>
              <a:ext uri="{FF2B5EF4-FFF2-40B4-BE49-F238E27FC236}">
                <a16:creationId xmlns:a16="http://schemas.microsoft.com/office/drawing/2014/main" id="{BFD2946B-CECD-ABEB-3925-3486B25EE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32" y="1152773"/>
            <a:ext cx="2424949" cy="2592187"/>
          </a:xfrm>
          <a:prstGeom prst="rect">
            <a:avLst/>
          </a:prstGeom>
        </p:spPr>
      </p:pic>
      <p:pic>
        <p:nvPicPr>
          <p:cNvPr id="16" name="Picture 15" descr="A child with his mouth open and arms spread out&#10;&#10;AI-generated content may be incorrect.">
            <a:extLst>
              <a:ext uri="{FF2B5EF4-FFF2-40B4-BE49-F238E27FC236}">
                <a16:creationId xmlns:a16="http://schemas.microsoft.com/office/drawing/2014/main" id="{7602CD58-F55E-2DB1-B94E-8E3A36DCF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8772" r="4261" b="1"/>
          <a:stretch>
            <a:fillRect/>
          </a:stretch>
        </p:blipFill>
        <p:spPr>
          <a:xfrm>
            <a:off x="2575882" y="1357474"/>
            <a:ext cx="4220846" cy="23694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309D56C-BD6C-786B-F033-F5B73EE04D87}"/>
              </a:ext>
            </a:extLst>
          </p:cNvPr>
          <p:cNvGrpSpPr/>
          <p:nvPr/>
        </p:nvGrpSpPr>
        <p:grpSpPr>
          <a:xfrm>
            <a:off x="2952460" y="1340971"/>
            <a:ext cx="3081600" cy="2434406"/>
            <a:chOff x="1225504" y="1849412"/>
            <a:chExt cx="2217838" cy="1990873"/>
          </a:xfrm>
        </p:grpSpPr>
        <p:pic>
          <p:nvPicPr>
            <p:cNvPr id="35" name="Picture 34" descr="A cartoon of hands holding a steering wheel&#10;&#10;AI-generated content may be incorrect.">
              <a:extLst>
                <a:ext uri="{FF2B5EF4-FFF2-40B4-BE49-F238E27FC236}">
                  <a16:creationId xmlns:a16="http://schemas.microsoft.com/office/drawing/2014/main" id="{950F2AC5-6F14-229C-62C9-ABA5E83D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132" y="2586097"/>
              <a:ext cx="1254187" cy="1254188"/>
            </a:xfrm>
            <a:prstGeom prst="rect">
              <a:avLst/>
            </a:prstGeom>
          </p:spPr>
        </p:pic>
        <p:pic>
          <p:nvPicPr>
            <p:cNvPr id="38" name="Graphic 37" descr="Line arrow: Rotate left with solid fill">
              <a:extLst>
                <a:ext uri="{FF2B5EF4-FFF2-40B4-BE49-F238E27FC236}">
                  <a16:creationId xmlns:a16="http://schemas.microsoft.com/office/drawing/2014/main" id="{D593ACAB-0C78-D386-A0D9-A328E869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504" y="1849412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Line arrow: Rotate left with solid fill">
              <a:extLst>
                <a:ext uri="{FF2B5EF4-FFF2-40B4-BE49-F238E27FC236}">
                  <a16:creationId xmlns:a16="http://schemas.microsoft.com/office/drawing/2014/main" id="{78D63C23-FF2B-54BA-537D-36BC32D0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528943" y="1865313"/>
              <a:ext cx="914399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15FCBD-1E2F-DF4B-4BCE-202B838022E6}"/>
              </a:ext>
            </a:extLst>
          </p:cNvPr>
          <p:cNvSpPr txBox="1"/>
          <p:nvPr/>
        </p:nvSpPr>
        <p:spPr>
          <a:xfrm>
            <a:off x="483106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Big Red Car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BBF64-1DD2-A2BC-E68E-1B10FF3D5B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with Body Actions</a:t>
            </a:r>
            <a:endParaRPr lang="en-AU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48D7D-2A75-7FB7-B726-40FFD9BB479A}"/>
              </a:ext>
            </a:extLst>
          </p:cNvPr>
          <p:cNvSpPr txBox="1"/>
          <p:nvPr/>
        </p:nvSpPr>
        <p:spPr>
          <a:xfrm>
            <a:off x="513347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Toot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Toot</a:t>
            </a: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B7846-5D41-E379-DC03-AE3164C6D09A}"/>
              </a:ext>
            </a:extLst>
          </p:cNvPr>
          <p:cNvSpPr txBox="1"/>
          <p:nvPr/>
        </p:nvSpPr>
        <p:spPr>
          <a:xfrm>
            <a:off x="513346" y="4108885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We’ll travel near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C35F5-840C-E185-940C-45174DB3AB61}"/>
              </a:ext>
            </a:extLst>
          </p:cNvPr>
          <p:cNvSpPr txBox="1"/>
          <p:nvPr/>
        </p:nvSpPr>
        <p:spPr>
          <a:xfrm>
            <a:off x="561378" y="4132153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And we’ll travel far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47025-B9A1-465A-2D1E-EC29F75D4257}"/>
              </a:ext>
            </a:extLst>
          </p:cNvPr>
          <p:cNvSpPr txBox="1"/>
          <p:nvPr/>
        </p:nvSpPr>
        <p:spPr>
          <a:xfrm>
            <a:off x="543585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Toot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Toot</a:t>
            </a: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40B7A-A450-ACCA-0CD3-B409161DEEE6}"/>
              </a:ext>
            </a:extLst>
          </p:cNvPr>
          <p:cNvSpPr txBox="1"/>
          <p:nvPr/>
        </p:nvSpPr>
        <p:spPr>
          <a:xfrm>
            <a:off x="465314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Big Red Car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97864A-CBF7-F37B-DD0F-BBCC1AB80EDB}"/>
              </a:ext>
            </a:extLst>
          </p:cNvPr>
          <p:cNvGrpSpPr/>
          <p:nvPr/>
        </p:nvGrpSpPr>
        <p:grpSpPr>
          <a:xfrm>
            <a:off x="2952460" y="1322188"/>
            <a:ext cx="3081600" cy="2434406"/>
            <a:chOff x="1225504" y="1849412"/>
            <a:chExt cx="2217838" cy="1990873"/>
          </a:xfrm>
        </p:grpSpPr>
        <p:pic>
          <p:nvPicPr>
            <p:cNvPr id="13" name="Picture 12" descr="A cartoon of hands holding a steering wheel&#10;&#10;AI-generated content may be incorrect.">
              <a:extLst>
                <a:ext uri="{FF2B5EF4-FFF2-40B4-BE49-F238E27FC236}">
                  <a16:creationId xmlns:a16="http://schemas.microsoft.com/office/drawing/2014/main" id="{0B58626E-D47A-4C9F-F85B-EF53B9D2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132" y="2586097"/>
              <a:ext cx="1254187" cy="1254188"/>
            </a:xfrm>
            <a:prstGeom prst="rect">
              <a:avLst/>
            </a:prstGeom>
          </p:spPr>
        </p:pic>
        <p:pic>
          <p:nvPicPr>
            <p:cNvPr id="14" name="Graphic 13" descr="Line arrow: Rotate left with solid fill">
              <a:extLst>
                <a:ext uri="{FF2B5EF4-FFF2-40B4-BE49-F238E27FC236}">
                  <a16:creationId xmlns:a16="http://schemas.microsoft.com/office/drawing/2014/main" id="{1AABC04C-56B2-96B8-01C9-8AF07C716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504" y="184941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Line arrow: Rotate left with solid fill">
              <a:extLst>
                <a:ext uri="{FF2B5EF4-FFF2-40B4-BE49-F238E27FC236}">
                  <a16:creationId xmlns:a16="http://schemas.microsoft.com/office/drawing/2014/main" id="{B167E67E-2BF2-6F45-1FAB-060EC170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528943" y="1865313"/>
              <a:ext cx="914399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9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8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9" grpId="2"/>
      <p:bldP spid="4" grpId="0"/>
      <p:bldP spid="4" grpId="1"/>
      <p:bldP spid="2" grpId="0"/>
      <p:bldP spid="2" grpId="1"/>
      <p:bldP spid="2" grpId="2"/>
      <p:bldP spid="5" grpId="0"/>
      <p:bldP spid="5" grpId="1"/>
      <p:bldP spid="5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4FDEA-5748-C7F5-58E7-2170BF791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E2183-FC3F-E373-5A22-3841F4AE60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with Body Actions</a:t>
            </a:r>
            <a:endParaRPr lang="en-AU"/>
          </a:p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0DE587-0702-1B95-83E1-A91C5D6EFA99}"/>
              </a:ext>
            </a:extLst>
          </p:cNvPr>
          <p:cNvSpPr txBox="1"/>
          <p:nvPr/>
        </p:nvSpPr>
        <p:spPr>
          <a:xfrm>
            <a:off x="543586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We’re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gonna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ride the whole day long!</a:t>
            </a:r>
          </a:p>
          <a:p>
            <a:pPr algn="ctr">
              <a:spcBef>
                <a:spcPts val="672"/>
              </a:spcBef>
            </a:pP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5A30B-A4A0-0256-FA30-68BE9F623873}"/>
              </a:ext>
            </a:extLst>
          </p:cNvPr>
          <p:cNvGrpSpPr/>
          <p:nvPr/>
        </p:nvGrpSpPr>
        <p:grpSpPr>
          <a:xfrm>
            <a:off x="3070066" y="1506591"/>
            <a:ext cx="3071812" cy="2275987"/>
            <a:chOff x="1297109" y="1838759"/>
            <a:chExt cx="2164643" cy="181381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B8BA4B-A287-5F25-0D88-DEB17A95B832}"/>
                </a:ext>
              </a:extLst>
            </p:cNvPr>
            <p:cNvGrpSpPr/>
            <p:nvPr/>
          </p:nvGrpSpPr>
          <p:grpSpPr>
            <a:xfrm>
              <a:off x="1297109" y="1838759"/>
              <a:ext cx="1659511" cy="1813819"/>
              <a:chOff x="1134304" y="1767535"/>
              <a:chExt cx="1659511" cy="1813819"/>
            </a:xfrm>
          </p:grpSpPr>
          <p:pic>
            <p:nvPicPr>
              <p:cNvPr id="28" name="Picture 27" descr="A cartoon of hands holding a steering wheel&#10;&#10;AI-generated content may be incorrect.">
                <a:extLst>
                  <a:ext uri="{FF2B5EF4-FFF2-40B4-BE49-F238E27FC236}">
                    <a16:creationId xmlns:a16="http://schemas.microsoft.com/office/drawing/2014/main" id="{E6612C66-AA0B-4B2A-581E-D4D76E772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5895" y="2353433"/>
                <a:ext cx="1227920" cy="1227921"/>
              </a:xfrm>
              <a:prstGeom prst="rect">
                <a:avLst/>
              </a:prstGeom>
            </p:spPr>
          </p:pic>
          <p:pic>
            <p:nvPicPr>
              <p:cNvPr id="29" name="Graphic 28" descr="Megaphone1 with solid fill">
                <a:extLst>
                  <a:ext uri="{FF2B5EF4-FFF2-40B4-BE49-F238E27FC236}">
                    <a16:creationId xmlns:a16="http://schemas.microsoft.com/office/drawing/2014/main" id="{038D8AC2-87B7-9AF9-CC8C-BE738696B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4304" y="1767535"/>
                <a:ext cx="907510" cy="869441"/>
              </a:xfrm>
              <a:prstGeom prst="rect">
                <a:avLst/>
              </a:prstGeom>
            </p:spPr>
          </p:pic>
        </p:grpSp>
        <p:pic>
          <p:nvPicPr>
            <p:cNvPr id="25" name="Graphic 24" descr="Megaphone1 with solid fill">
              <a:extLst>
                <a:ext uri="{FF2B5EF4-FFF2-40B4-BE49-F238E27FC236}">
                  <a16:creationId xmlns:a16="http://schemas.microsoft.com/office/drawing/2014/main" id="{6289B70E-2E3B-697A-94D0-C62AC1BD8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4242" y="1838759"/>
              <a:ext cx="907510" cy="869441"/>
            </a:xfrm>
            <a:prstGeom prst="rect">
              <a:avLst/>
            </a:prstGeom>
          </p:spPr>
        </p:pic>
      </p:grpSp>
      <p:pic>
        <p:nvPicPr>
          <p:cNvPr id="30" name="Picture 29" descr="A child in a yellow dress hugging herself&#10;&#10;AI-generated content may be incorrect.">
            <a:extLst>
              <a:ext uri="{FF2B5EF4-FFF2-40B4-BE49-F238E27FC236}">
                <a16:creationId xmlns:a16="http://schemas.microsoft.com/office/drawing/2014/main" id="{E5072521-2FE4-2106-1F7C-DF56489A1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32" y="1152773"/>
            <a:ext cx="2424949" cy="2592187"/>
          </a:xfrm>
          <a:prstGeom prst="rect">
            <a:avLst/>
          </a:prstGeom>
        </p:spPr>
      </p:pic>
      <p:pic>
        <p:nvPicPr>
          <p:cNvPr id="31" name="Picture 30" descr="A child with his mouth open and arms spread out&#10;&#10;AI-generated content may be incorrect.">
            <a:extLst>
              <a:ext uri="{FF2B5EF4-FFF2-40B4-BE49-F238E27FC236}">
                <a16:creationId xmlns:a16="http://schemas.microsoft.com/office/drawing/2014/main" id="{CFDF98E3-A807-4E00-D14F-609D62FEA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8772" r="4261" b="1"/>
          <a:stretch>
            <a:fillRect/>
          </a:stretch>
        </p:blipFill>
        <p:spPr>
          <a:xfrm>
            <a:off x="2575882" y="1357474"/>
            <a:ext cx="4220846" cy="2369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6B445C4-40B5-D32F-84EC-12AF2E279F1D}"/>
              </a:ext>
            </a:extLst>
          </p:cNvPr>
          <p:cNvGrpSpPr/>
          <p:nvPr/>
        </p:nvGrpSpPr>
        <p:grpSpPr>
          <a:xfrm>
            <a:off x="2952460" y="1340971"/>
            <a:ext cx="3081600" cy="2434406"/>
            <a:chOff x="1225504" y="1849412"/>
            <a:chExt cx="2217838" cy="1990873"/>
          </a:xfrm>
        </p:grpSpPr>
        <p:pic>
          <p:nvPicPr>
            <p:cNvPr id="33" name="Picture 32" descr="A cartoon of hands holding a steering wheel&#10;&#10;AI-generated content may be incorrect.">
              <a:extLst>
                <a:ext uri="{FF2B5EF4-FFF2-40B4-BE49-F238E27FC236}">
                  <a16:creationId xmlns:a16="http://schemas.microsoft.com/office/drawing/2014/main" id="{7B373114-10B6-53E5-F440-39135E17E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132" y="2586097"/>
              <a:ext cx="1254187" cy="1254188"/>
            </a:xfrm>
            <a:prstGeom prst="rect">
              <a:avLst/>
            </a:prstGeom>
          </p:spPr>
        </p:pic>
        <p:pic>
          <p:nvPicPr>
            <p:cNvPr id="34" name="Graphic 33" descr="Line arrow: Rotate left with solid fill">
              <a:extLst>
                <a:ext uri="{FF2B5EF4-FFF2-40B4-BE49-F238E27FC236}">
                  <a16:creationId xmlns:a16="http://schemas.microsoft.com/office/drawing/2014/main" id="{0C57FC05-40AB-50FB-1E99-7741610EF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504" y="1849412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Line arrow: Rotate left with solid fill">
              <a:extLst>
                <a:ext uri="{FF2B5EF4-FFF2-40B4-BE49-F238E27FC236}">
                  <a16:creationId xmlns:a16="http://schemas.microsoft.com/office/drawing/2014/main" id="{681B2EF0-622D-6BF2-78C1-6C3FE79B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528943" y="1865313"/>
              <a:ext cx="914399" cy="9144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6F3C99-D1E1-9F4F-93DB-F7E77E2D41E5}"/>
              </a:ext>
            </a:extLst>
          </p:cNvPr>
          <p:cNvSpPr txBox="1"/>
          <p:nvPr/>
        </p:nvSpPr>
        <p:spPr>
          <a:xfrm>
            <a:off x="483106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Big Red Car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785891-13C2-4489-E9FB-B2E082B914EF}"/>
              </a:ext>
            </a:extLst>
          </p:cNvPr>
          <p:cNvSpPr txBox="1"/>
          <p:nvPr/>
        </p:nvSpPr>
        <p:spPr>
          <a:xfrm>
            <a:off x="513347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Toot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Toot</a:t>
            </a: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162CEC-9307-2BB1-09A3-E8DD6CF782B3}"/>
              </a:ext>
            </a:extLst>
          </p:cNvPr>
          <p:cNvSpPr txBox="1"/>
          <p:nvPr/>
        </p:nvSpPr>
        <p:spPr>
          <a:xfrm>
            <a:off x="513346" y="4108885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We’ll travel near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4614C2-C181-4498-E350-B564DBA15FFA}"/>
              </a:ext>
            </a:extLst>
          </p:cNvPr>
          <p:cNvSpPr txBox="1"/>
          <p:nvPr/>
        </p:nvSpPr>
        <p:spPr>
          <a:xfrm>
            <a:off x="561378" y="4132153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And we’ll travel far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FA089E-58E7-4544-D68E-90A5D53916FC}"/>
              </a:ext>
            </a:extLst>
          </p:cNvPr>
          <p:cNvSpPr txBox="1"/>
          <p:nvPr/>
        </p:nvSpPr>
        <p:spPr>
          <a:xfrm>
            <a:off x="543585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Toot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Toot</a:t>
            </a:r>
            <a:endParaRPr lang="en-US" sz="72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C3A5A4-43AC-9F57-421D-6DFF0A004461}"/>
              </a:ext>
            </a:extLst>
          </p:cNvPr>
          <p:cNvSpPr txBox="1"/>
          <p:nvPr/>
        </p:nvSpPr>
        <p:spPr>
          <a:xfrm>
            <a:off x="465314" y="4101736"/>
            <a:ext cx="8141369" cy="727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72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Chugga</a:t>
            </a:r>
            <a:r>
              <a:rPr lang="en-US" sz="72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Big Red Car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16F650-052B-3E0C-0F84-C5CD79836053}"/>
              </a:ext>
            </a:extLst>
          </p:cNvPr>
          <p:cNvGrpSpPr/>
          <p:nvPr/>
        </p:nvGrpSpPr>
        <p:grpSpPr>
          <a:xfrm>
            <a:off x="2952460" y="1322188"/>
            <a:ext cx="3081600" cy="2434406"/>
            <a:chOff x="1225504" y="1849412"/>
            <a:chExt cx="2217838" cy="1990873"/>
          </a:xfrm>
        </p:grpSpPr>
        <p:pic>
          <p:nvPicPr>
            <p:cNvPr id="47" name="Picture 46" descr="A cartoon of hands holding a steering wheel&#10;&#10;AI-generated content may be incorrect.">
              <a:extLst>
                <a:ext uri="{FF2B5EF4-FFF2-40B4-BE49-F238E27FC236}">
                  <a16:creationId xmlns:a16="http://schemas.microsoft.com/office/drawing/2014/main" id="{F256DE43-DBA8-6E97-52D2-B77FA484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132" y="2586097"/>
              <a:ext cx="1254187" cy="1254188"/>
            </a:xfrm>
            <a:prstGeom prst="rect">
              <a:avLst/>
            </a:prstGeom>
          </p:spPr>
        </p:pic>
        <p:pic>
          <p:nvPicPr>
            <p:cNvPr id="48" name="Graphic 47" descr="Line arrow: Rotate left with solid fill">
              <a:extLst>
                <a:ext uri="{FF2B5EF4-FFF2-40B4-BE49-F238E27FC236}">
                  <a16:creationId xmlns:a16="http://schemas.microsoft.com/office/drawing/2014/main" id="{5E13971B-C1A2-8D2A-C02B-92AF47A85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25504" y="1849412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Line arrow: Rotate left with solid fill">
              <a:extLst>
                <a:ext uri="{FF2B5EF4-FFF2-40B4-BE49-F238E27FC236}">
                  <a16:creationId xmlns:a16="http://schemas.microsoft.com/office/drawing/2014/main" id="{6A0144DF-88BD-6A94-20B2-A27FD7C81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528943" y="1865313"/>
              <a:ext cx="914399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4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51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7" grpId="0"/>
      <p:bldP spid="37" grpId="1"/>
      <p:bldP spid="37" grpId="2"/>
      <p:bldP spid="40" grpId="0"/>
      <p:bldP spid="40" grpId="1"/>
      <p:bldP spid="41" grpId="0"/>
      <p:bldP spid="41" grpId="1"/>
      <p:bldP spid="41" grpId="2"/>
      <p:bldP spid="42" grpId="0"/>
      <p:bldP spid="42" grpId="1"/>
      <p:bldP spid="42" grpId="2"/>
      <p:bldP spid="44" grpId="0"/>
      <p:bldP spid="44" grpId="1"/>
      <p:bldP spid="44" grpId="2"/>
      <p:bldP spid="45" grpId="0"/>
      <p:bldP spid="45" grpId="1"/>
      <p:bldP spid="4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66BF-690B-0CBC-F669-F04F1A66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87333-5BFE-ADEB-FDF6-BDC6FE2C60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Toot Toot </a:t>
            </a:r>
            <a:r>
              <a:rPr lang="en-AU" sz="36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r>
              <a:rPr lang="en-AU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6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endParaRPr lang="en-AU" sz="3600">
              <a:solidFill>
                <a:schemeClr val="tx1"/>
              </a:solidFill>
            </a:endParaRPr>
          </a:p>
        </p:txBody>
      </p:sp>
      <p:pic>
        <p:nvPicPr>
          <p:cNvPr id="3" name="Online Media 2" descr="Toot Toot, Chugga Chugga, Big Red Car! - The Wiggles 🚗 Kids Songs &amp; Nursery Rhymes 🎶#OGWiggles">
            <a:hlinkClick r:id="" action="ppaction://media"/>
            <a:extLst>
              <a:ext uri="{FF2B5EF4-FFF2-40B4-BE49-F238E27FC236}">
                <a16:creationId xmlns:a16="http://schemas.microsoft.com/office/drawing/2014/main" id="{15A8C7B4-0BBA-0069-5093-5201E9F625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4418" y="1255219"/>
            <a:ext cx="8275163" cy="50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F5C7A-51F7-CC5D-7D14-E96ACB79F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dancing&#10;&#10;AI-generated content may be incorrect.">
            <a:extLst>
              <a:ext uri="{FF2B5EF4-FFF2-40B4-BE49-F238E27FC236}">
                <a16:creationId xmlns:a16="http://schemas.microsoft.com/office/drawing/2014/main" id="{790F8DE3-023B-2F12-AAAC-B2E052845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00" y="1247075"/>
            <a:ext cx="5022602" cy="5035249"/>
          </a:xfrm>
          <a:prstGeom prst="rect">
            <a:avLst/>
          </a:prstGeom>
        </p:spPr>
      </p:pic>
      <p:pic>
        <p:nvPicPr>
          <p:cNvPr id="6" name="Picture 5" descr="A child reading a book in bed&#10;&#10;AI-generated content may be incorrect.">
            <a:extLst>
              <a:ext uri="{FF2B5EF4-FFF2-40B4-BE49-F238E27FC236}">
                <a16:creationId xmlns:a16="http://schemas.microsoft.com/office/drawing/2014/main" id="{07BFC55B-AF78-6D0A-1ECF-3134D50A4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8875"/>
            <a:ext cx="7772400" cy="4991688"/>
          </a:xfrm>
          <a:prstGeom prst="rect">
            <a:avLst/>
          </a:prstGeom>
        </p:spPr>
      </p:pic>
      <p:pic>
        <p:nvPicPr>
          <p:cNvPr id="9" name="Picture 8" descr="A person sitting on a couch listening to music&#10;&#10;AI-generated content may be incorrect.">
            <a:extLst>
              <a:ext uri="{FF2B5EF4-FFF2-40B4-BE49-F238E27FC236}">
                <a16:creationId xmlns:a16="http://schemas.microsoft.com/office/drawing/2014/main" id="{8E4FF48C-9CEB-CB59-F161-B93A33FD2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5" y="1277951"/>
            <a:ext cx="7566315" cy="4982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0BD03-40F6-821E-C413-277EE00F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41" y="1268413"/>
            <a:ext cx="7552919" cy="5035279"/>
          </a:xfrm>
          <a:prstGeom prst="rect">
            <a:avLst/>
          </a:prstGeom>
        </p:spPr>
      </p:pic>
      <p:pic>
        <p:nvPicPr>
          <p:cNvPr id="5" name="Picture 4" descr="A child sitting on the floor watching a television&#10;&#10;AI-generated content may be incorrect.">
            <a:extLst>
              <a:ext uri="{FF2B5EF4-FFF2-40B4-BE49-F238E27FC236}">
                <a16:creationId xmlns:a16="http://schemas.microsoft.com/office/drawing/2014/main" id="{BDAF98E0-F408-34FC-4078-529EBDB1C8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8"/>
          <a:stretch>
            <a:fillRect/>
          </a:stretch>
        </p:blipFill>
        <p:spPr>
          <a:xfrm>
            <a:off x="1108212" y="1268413"/>
            <a:ext cx="6927575" cy="499168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A43ECE3-6015-0E24-C071-AD5C75B876CE}"/>
              </a:ext>
            </a:extLst>
          </p:cNvPr>
          <p:cNvGrpSpPr/>
          <p:nvPr/>
        </p:nvGrpSpPr>
        <p:grpSpPr>
          <a:xfrm>
            <a:off x="1464362" y="1611427"/>
            <a:ext cx="6215277" cy="4643905"/>
            <a:chOff x="1699999" y="1503556"/>
            <a:chExt cx="6215277" cy="46439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7E00ED-B5E7-941A-9579-07B810CD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12"/>
            <a:stretch/>
          </p:blipFill>
          <p:spPr>
            <a:xfrm>
              <a:off x="2435671" y="3787453"/>
              <a:ext cx="3996052" cy="2360008"/>
            </a:xfrm>
            <a:prstGeom prst="rect">
              <a:avLst/>
            </a:prstGeom>
          </p:spPr>
        </p:pic>
        <p:pic>
          <p:nvPicPr>
            <p:cNvPr id="21" name="Picture 20" descr="A child in a yellow dress hugging herself&#10;&#10;AI-generated content may be incorrect.">
              <a:extLst>
                <a:ext uri="{FF2B5EF4-FFF2-40B4-BE49-F238E27FC236}">
                  <a16:creationId xmlns:a16="http://schemas.microsoft.com/office/drawing/2014/main" id="{B6CD37D3-18FE-8003-C83F-57AC7F1A3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99" y="1503556"/>
              <a:ext cx="1801222" cy="1925444"/>
            </a:xfrm>
            <a:prstGeom prst="rect">
              <a:avLst/>
            </a:prstGeom>
          </p:spPr>
        </p:pic>
        <p:pic>
          <p:nvPicPr>
            <p:cNvPr id="23" name="Picture 22" descr="A child with his mouth open and arms spread out&#10;&#10;AI-generated content may be incorrect.">
              <a:extLst>
                <a:ext uri="{FF2B5EF4-FFF2-40B4-BE49-F238E27FC236}">
                  <a16:creationId xmlns:a16="http://schemas.microsoft.com/office/drawing/2014/main" id="{258A6138-CF1B-EEAC-F7F1-476711BFC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" t="18772" r="4261" b="1"/>
            <a:stretch>
              <a:fillRect/>
            </a:stretch>
          </p:blipFill>
          <p:spPr>
            <a:xfrm>
              <a:off x="4917346" y="1746092"/>
              <a:ext cx="2997930" cy="1682908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7FE54-66A8-B74A-8739-2103FBA466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Songs Can Tell Us Stories</a:t>
            </a:r>
          </a:p>
        </p:txBody>
      </p:sp>
    </p:spTree>
    <p:extLst>
      <p:ext uri="{BB962C8B-B14F-4D97-AF65-F5344CB8AC3E}">
        <p14:creationId xmlns:p14="http://schemas.microsoft.com/office/powerpoint/2010/main" val="37753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66BF-690B-0CBC-F669-F04F1A66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87333-5BFE-ADEB-FDF6-BDC6FE2C60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6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Incy</a:t>
            </a:r>
            <a:r>
              <a:rPr lang="en-AU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6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Wincy</a:t>
            </a:r>
            <a:r>
              <a:rPr lang="en-AU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Spider</a:t>
            </a:r>
            <a:endParaRPr lang="en-AU" sz="3600">
              <a:solidFill>
                <a:schemeClr val="tx1"/>
              </a:solidFill>
            </a:endParaRPr>
          </a:p>
        </p:txBody>
      </p:sp>
      <p:pic>
        <p:nvPicPr>
          <p:cNvPr id="3" name="Online Media 2" descr="Makaton - INCY WINCY SPIDER - Singing Hands">
            <a:hlinkClick r:id="" action="ppaction://media"/>
            <a:extLst>
              <a:ext uri="{FF2B5EF4-FFF2-40B4-BE49-F238E27FC236}">
                <a16:creationId xmlns:a16="http://schemas.microsoft.com/office/drawing/2014/main" id="{059B0D2F-0EEE-DAD3-B580-529576CA19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3888" cy="4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52662-3DE8-BB38-93D4-6131C05D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979-BD5D-453C-414E-DF5D1DC615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err="1"/>
              <a:t>Incy</a:t>
            </a:r>
            <a:r>
              <a:rPr lang="en-US"/>
              <a:t> </a:t>
            </a:r>
            <a:r>
              <a:rPr lang="en-US" err="1"/>
              <a:t>Wincy</a:t>
            </a:r>
            <a:r>
              <a:rPr lang="en-US"/>
              <a:t> Spider</a:t>
            </a:r>
          </a:p>
        </p:txBody>
      </p:sp>
      <p:pic>
        <p:nvPicPr>
          <p:cNvPr id="3" name="Online Media 2" descr="Makaton - INCY WINCY SPIDER - Singing Hands">
            <a:hlinkClick r:id="" action="ppaction://media"/>
            <a:extLst>
              <a:ext uri="{FF2B5EF4-FFF2-40B4-BE49-F238E27FC236}">
                <a16:creationId xmlns:a16="http://schemas.microsoft.com/office/drawing/2014/main" id="{7402C284-2DA6-A216-6622-F94293DAA8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3888" cy="4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66BF-690B-0CBC-F669-F04F1A66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87333-5BFE-ADEB-FDF6-BDC6FE2C60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195" y="394095"/>
            <a:ext cx="5853655" cy="539859"/>
          </a:xfrm>
        </p:spPr>
        <p:txBody>
          <a:bodyPr/>
          <a:lstStyle/>
          <a:p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</a:t>
            </a:r>
            <a:r>
              <a:rPr lang="en-AU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Incy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Wincy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Spider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9E658-57F4-58ED-A64C-6DAA74BF2488}"/>
              </a:ext>
            </a:extLst>
          </p:cNvPr>
          <p:cNvSpPr txBox="1"/>
          <p:nvPr/>
        </p:nvSpPr>
        <p:spPr>
          <a:xfrm>
            <a:off x="6633882" y="57374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Online Media 2" descr="Makaton - INCY WINCY SPIDER - Singing Hands">
            <a:hlinkClick r:id="" action="ppaction://media"/>
            <a:extLst>
              <a:ext uri="{FF2B5EF4-FFF2-40B4-BE49-F238E27FC236}">
                <a16:creationId xmlns:a16="http://schemas.microsoft.com/office/drawing/2014/main" id="{C1CFC1CE-F422-5A10-3247-FF654868A4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3888" cy="4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dancing&#10;&#10;AI-generated content may be incorrect.">
            <a:extLst>
              <a:ext uri="{FF2B5EF4-FFF2-40B4-BE49-F238E27FC236}">
                <a16:creationId xmlns:a16="http://schemas.microsoft.com/office/drawing/2014/main" id="{3D99D997-B2BF-A95C-E406-0AFE0F7BE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78" y="2009775"/>
            <a:ext cx="4952445" cy="465157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In this lesson, we will sing and move to music.</a:t>
            </a:r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A899-9D85-8B22-4557-41572BB5D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03E1DCD-9DAB-110A-17C3-649F8AFCB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95" y="1772565"/>
            <a:ext cx="4261205" cy="319590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0A85093-B084-7017-69A2-8FD207480ACB}"/>
              </a:ext>
            </a:extLst>
          </p:cNvPr>
          <p:cNvGrpSpPr/>
          <p:nvPr/>
        </p:nvGrpSpPr>
        <p:grpSpPr>
          <a:xfrm>
            <a:off x="1099123" y="1237366"/>
            <a:ext cx="2506223" cy="5109035"/>
            <a:chOff x="1501531" y="945834"/>
            <a:chExt cx="2055286" cy="418978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E768C2-CA56-D492-0F27-E044E1928FB0}"/>
                </a:ext>
              </a:extLst>
            </p:cNvPr>
            <p:cNvGrpSpPr/>
            <p:nvPr/>
          </p:nvGrpSpPr>
          <p:grpSpPr>
            <a:xfrm>
              <a:off x="1515643" y="945834"/>
              <a:ext cx="2022982" cy="2208846"/>
              <a:chOff x="788086" y="1095421"/>
              <a:chExt cx="3694153" cy="398285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0450A3A-42EB-49DF-C4D3-F8095E6CC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424" r="51312"/>
              <a:stretch/>
            </p:blipFill>
            <p:spPr>
              <a:xfrm>
                <a:off x="788086" y="1973056"/>
                <a:ext cx="3694153" cy="3105220"/>
              </a:xfrm>
              <a:prstGeom prst="rect">
                <a:avLst/>
              </a:prstGeom>
            </p:spPr>
          </p:pic>
          <p:pic>
            <p:nvPicPr>
              <p:cNvPr id="51" name="Graphic 50" descr="Refresh outline">
                <a:extLst>
                  <a:ext uri="{FF2B5EF4-FFF2-40B4-BE49-F238E27FC236}">
                    <a16:creationId xmlns:a16="http://schemas.microsoft.com/office/drawing/2014/main" id="{DA848AED-F879-09B9-8A84-4A2A298B5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8123499">
                <a:off x="928944" y="1067948"/>
                <a:ext cx="982417" cy="1037363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CBC9698-8560-7769-23ED-11537028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4" t="36307"/>
            <a:stretch/>
          </p:blipFill>
          <p:spPr>
            <a:xfrm>
              <a:off x="1501531" y="3441060"/>
              <a:ext cx="2055286" cy="169455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451066-FE06-31ED-AB31-47FD96555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570"/>
          <a:stretch/>
        </p:blipFill>
        <p:spPr>
          <a:xfrm>
            <a:off x="912636" y="1968677"/>
            <a:ext cx="3319707" cy="383869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3303BE-3DE0-A1F6-7F90-303FF4ECAB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4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Incy</a:t>
            </a:r>
            <a:r>
              <a:rPr lang="en-AU" sz="3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4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Wincy</a:t>
            </a:r>
            <a:r>
              <a:rPr lang="en-AU" sz="3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Spider with Body Actions</a:t>
            </a:r>
            <a:endParaRPr lang="en-AU" sz="3400"/>
          </a:p>
          <a:p>
            <a:endParaRPr lang="en-US" sz="3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278BE-BBFD-7CD9-9A93-F6992EB5FF77}"/>
              </a:ext>
            </a:extLst>
          </p:cNvPr>
          <p:cNvSpPr txBox="1"/>
          <p:nvPr/>
        </p:nvSpPr>
        <p:spPr>
          <a:xfrm>
            <a:off x="4536000" y="8846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57308C-0A16-F368-B070-42690B131D92}"/>
              </a:ext>
            </a:extLst>
          </p:cNvPr>
          <p:cNvSpPr txBox="1"/>
          <p:nvPr/>
        </p:nvSpPr>
        <p:spPr>
          <a:xfrm>
            <a:off x="4536000" y="5486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5D8AD-8115-EA93-F9FB-AB8398386AA0}"/>
              </a:ext>
            </a:extLst>
          </p:cNvPr>
          <p:cNvSpPr txBox="1"/>
          <p:nvPr/>
        </p:nvSpPr>
        <p:spPr>
          <a:xfrm>
            <a:off x="4536000" y="2102467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8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Incy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8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Wincy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Spider </a:t>
            </a:r>
          </a:p>
          <a:p>
            <a:pPr algn="ctr"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climbed up the </a:t>
            </a:r>
            <a:r>
              <a:rPr lang="en-US" sz="48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watersprout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94C72-FB4D-6A0F-8FBC-237CA061E00E}"/>
              </a:ext>
            </a:extLst>
          </p:cNvPr>
          <p:cNvSpPr txBox="1"/>
          <p:nvPr/>
        </p:nvSpPr>
        <p:spPr>
          <a:xfrm>
            <a:off x="4536000" y="2095387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Down came the rain and washed poor </a:t>
            </a:r>
            <a:r>
              <a:rPr lang="en-AU" sz="4800" i="0" err="1">
                <a:solidFill>
                  <a:schemeClr val="tx1"/>
                </a:solidFill>
                <a:latin typeface="Edu QLD Beginner" pitchFamily="2" charset="0"/>
              </a:rPr>
              <a:t>Incy</a:t>
            </a: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 out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1EAA4-BA4C-CC6E-700F-E757D2154937}"/>
              </a:ext>
            </a:extLst>
          </p:cNvPr>
          <p:cNvSpPr txBox="1"/>
          <p:nvPr/>
        </p:nvSpPr>
        <p:spPr>
          <a:xfrm>
            <a:off x="4536000" y="2177601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Out came the sunshine and dried up all the rain. 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1326F8-C979-2C48-5DD7-4A6A10E83A38}"/>
              </a:ext>
            </a:extLst>
          </p:cNvPr>
          <p:cNvSpPr txBox="1"/>
          <p:nvPr/>
        </p:nvSpPr>
        <p:spPr>
          <a:xfrm>
            <a:off x="4536000" y="2191761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And </a:t>
            </a:r>
            <a:r>
              <a:rPr lang="en-AU" sz="4800" i="0" err="1">
                <a:solidFill>
                  <a:schemeClr val="tx1"/>
                </a:solidFill>
                <a:latin typeface="Edu QLD Beginner" pitchFamily="2" charset="0"/>
              </a:rPr>
              <a:t>Incy</a:t>
            </a: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 </a:t>
            </a:r>
            <a:r>
              <a:rPr lang="en-AU" sz="4800" i="0" err="1">
                <a:solidFill>
                  <a:schemeClr val="tx1"/>
                </a:solidFill>
                <a:latin typeface="Edu QLD Beginner" pitchFamily="2" charset="0"/>
              </a:rPr>
              <a:t>Wincy</a:t>
            </a: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 spider Climbed up the waterspout again 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074A3F-28C3-56C4-4119-7FEB954F3828}"/>
              </a:ext>
            </a:extLst>
          </p:cNvPr>
          <p:cNvSpPr txBox="1"/>
          <p:nvPr/>
        </p:nvSpPr>
        <p:spPr>
          <a:xfrm>
            <a:off x="4536000" y="2102467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8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Incy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8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Wincy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 Spider </a:t>
            </a:r>
          </a:p>
          <a:p>
            <a:pPr algn="ctr"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climbed up the </a:t>
            </a:r>
            <a:r>
              <a:rPr lang="en-US" sz="4800" i="0" err="1">
                <a:solidFill>
                  <a:schemeClr val="tx1"/>
                </a:solidFill>
                <a:latin typeface="Edu QLD Beginner" pitchFamily="2" charset="0"/>
                <a:cs typeface="Calibri"/>
              </a:rPr>
              <a:t>watersprout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CFD26C-D77A-4921-2BAC-628EDBF1ACCF}"/>
              </a:ext>
            </a:extLst>
          </p:cNvPr>
          <p:cNvSpPr txBox="1"/>
          <p:nvPr/>
        </p:nvSpPr>
        <p:spPr>
          <a:xfrm>
            <a:off x="4536000" y="2132954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Down came the rain and washed poor </a:t>
            </a:r>
            <a:r>
              <a:rPr lang="en-AU" sz="4800" i="0" err="1">
                <a:solidFill>
                  <a:schemeClr val="tx1"/>
                </a:solidFill>
                <a:latin typeface="Edu QLD Beginner" pitchFamily="2" charset="0"/>
              </a:rPr>
              <a:t>Incy</a:t>
            </a: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 out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C4B5D3-8737-F7FA-7514-D1BF4009F8AF}"/>
              </a:ext>
            </a:extLst>
          </p:cNvPr>
          <p:cNvSpPr txBox="1"/>
          <p:nvPr/>
        </p:nvSpPr>
        <p:spPr>
          <a:xfrm>
            <a:off x="4536000" y="2177601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Out came the sunshine and dried up all the rain. 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3EB27E-705A-C195-358A-9B9DB3F33B62}"/>
              </a:ext>
            </a:extLst>
          </p:cNvPr>
          <p:cNvSpPr txBox="1"/>
          <p:nvPr/>
        </p:nvSpPr>
        <p:spPr>
          <a:xfrm>
            <a:off x="4536000" y="2184681"/>
            <a:ext cx="4206133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And </a:t>
            </a:r>
            <a:r>
              <a:rPr lang="en-AU" sz="4800" i="0" err="1">
                <a:solidFill>
                  <a:schemeClr val="tx1"/>
                </a:solidFill>
                <a:latin typeface="Edu QLD Beginner" pitchFamily="2" charset="0"/>
              </a:rPr>
              <a:t>Incy</a:t>
            </a: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 </a:t>
            </a:r>
            <a:r>
              <a:rPr lang="en-AU" sz="4800" i="0" err="1">
                <a:solidFill>
                  <a:schemeClr val="tx1"/>
                </a:solidFill>
                <a:latin typeface="Edu QLD Beginner" pitchFamily="2" charset="0"/>
              </a:rPr>
              <a:t>Wincy</a:t>
            </a:r>
            <a:r>
              <a:rPr lang="en-AU" sz="4800" i="0">
                <a:solidFill>
                  <a:schemeClr val="tx1"/>
                </a:solidFill>
                <a:latin typeface="Edu QLD Beginner" pitchFamily="2" charset="0"/>
              </a:rPr>
              <a:t> spider Climbed up the waterspout again </a:t>
            </a:r>
            <a:endParaRPr lang="en-US" sz="4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4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mph" presetSubtype="1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49C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4" grpId="2"/>
      <p:bldP spid="21" grpId="0"/>
      <p:bldP spid="21" grpId="1"/>
      <p:bldP spid="21" grpId="2"/>
      <p:bldP spid="26" grpId="0"/>
      <p:bldP spid="26" grpId="1"/>
      <p:bldP spid="26" grpId="2"/>
      <p:bldP spid="41" grpId="0"/>
      <p:bldP spid="41" grpId="1"/>
      <p:bldP spid="41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66BF-690B-0CBC-F669-F04F1A66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87333-5BFE-ADEB-FDF6-BDC6FE2C60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195" y="463764"/>
            <a:ext cx="5853655" cy="539859"/>
          </a:xfrm>
        </p:spPr>
        <p:txBody>
          <a:bodyPr/>
          <a:lstStyle/>
          <a:p>
            <a:r>
              <a:rPr lang="en-AU" sz="30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Incy</a:t>
            </a:r>
            <a:r>
              <a:rPr lang="en-AU" sz="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0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Wincy</a:t>
            </a:r>
            <a:r>
              <a:rPr lang="en-AU" sz="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Spider with Body Actions</a:t>
            </a:r>
            <a:endParaRPr lang="en-AU" sz="300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9E658-57F4-58ED-A64C-6DAA74BF2488}"/>
              </a:ext>
            </a:extLst>
          </p:cNvPr>
          <p:cNvSpPr txBox="1"/>
          <p:nvPr/>
        </p:nvSpPr>
        <p:spPr>
          <a:xfrm>
            <a:off x="6633882" y="57374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Online Media 2" descr="Makaton - INCY WINCY SPIDER - Singing Hands">
            <a:hlinkClick r:id="" action="ppaction://media"/>
            <a:extLst>
              <a:ext uri="{FF2B5EF4-FFF2-40B4-BE49-F238E27FC236}">
                <a16:creationId xmlns:a16="http://schemas.microsoft.com/office/drawing/2014/main" id="{D4B6B454-F7CC-B80A-D219-F396B0B161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3888" cy="4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EDC00-87A6-BFF1-285B-AB2DB8FD6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dancing&#10;&#10;AI-generated content may be incorrect.">
            <a:extLst>
              <a:ext uri="{FF2B5EF4-FFF2-40B4-BE49-F238E27FC236}">
                <a16:creationId xmlns:a16="http://schemas.microsoft.com/office/drawing/2014/main" id="{3668FE6B-30C7-0C7B-ECE6-75F80A312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99" y="1304925"/>
            <a:ext cx="5022602" cy="5035249"/>
          </a:xfrm>
          <a:prstGeom prst="rect">
            <a:avLst/>
          </a:prstGeom>
        </p:spPr>
      </p:pic>
      <p:pic>
        <p:nvPicPr>
          <p:cNvPr id="6" name="Picture 5" descr="A child reading a book in bed&#10;&#10;AI-generated content may be incorrect.">
            <a:extLst>
              <a:ext uri="{FF2B5EF4-FFF2-40B4-BE49-F238E27FC236}">
                <a16:creationId xmlns:a16="http://schemas.microsoft.com/office/drawing/2014/main" id="{C7950A84-2338-64EC-1273-A1D121CD1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316725"/>
            <a:ext cx="7772400" cy="4991688"/>
          </a:xfrm>
          <a:prstGeom prst="rect">
            <a:avLst/>
          </a:prstGeom>
        </p:spPr>
      </p:pic>
      <p:pic>
        <p:nvPicPr>
          <p:cNvPr id="9" name="Picture 8" descr="A person sitting on a couch listening to music&#10;&#10;AI-generated content may be incorrect.">
            <a:extLst>
              <a:ext uri="{FF2B5EF4-FFF2-40B4-BE49-F238E27FC236}">
                <a16:creationId xmlns:a16="http://schemas.microsoft.com/office/drawing/2014/main" id="{C4B40813-DA2F-A21D-9C5E-CFCEF88F1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4" y="1335801"/>
            <a:ext cx="7566315" cy="4982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207C7-6F97-7202-93A2-3A9E6F54C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40" y="1326263"/>
            <a:ext cx="7552919" cy="5035279"/>
          </a:xfrm>
          <a:prstGeom prst="rect">
            <a:avLst/>
          </a:prstGeom>
        </p:spPr>
      </p:pic>
      <p:pic>
        <p:nvPicPr>
          <p:cNvPr id="5" name="Picture 4" descr="A child sitting on the floor watching a television&#10;&#10;AI-generated content may be incorrect.">
            <a:extLst>
              <a:ext uri="{FF2B5EF4-FFF2-40B4-BE49-F238E27FC236}">
                <a16:creationId xmlns:a16="http://schemas.microsoft.com/office/drawing/2014/main" id="{C66F11FE-D7AF-C83D-AA70-925DACC62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8"/>
          <a:stretch>
            <a:fillRect/>
          </a:stretch>
        </p:blipFill>
        <p:spPr>
          <a:xfrm>
            <a:off x="1108211" y="1326263"/>
            <a:ext cx="6927575" cy="499168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63FB0A4-F8CB-CB2B-9430-318B892E6BEF}"/>
              </a:ext>
            </a:extLst>
          </p:cNvPr>
          <p:cNvGrpSpPr/>
          <p:nvPr/>
        </p:nvGrpSpPr>
        <p:grpSpPr>
          <a:xfrm>
            <a:off x="1464361" y="1669277"/>
            <a:ext cx="6215277" cy="4643905"/>
            <a:chOff x="1699999" y="1503556"/>
            <a:chExt cx="6215277" cy="46439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EAF244-16D1-E5B4-54D5-957B581D9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12"/>
            <a:stretch/>
          </p:blipFill>
          <p:spPr>
            <a:xfrm>
              <a:off x="2435671" y="3787453"/>
              <a:ext cx="3996052" cy="2360008"/>
            </a:xfrm>
            <a:prstGeom prst="rect">
              <a:avLst/>
            </a:prstGeom>
          </p:spPr>
        </p:pic>
        <p:pic>
          <p:nvPicPr>
            <p:cNvPr id="21" name="Picture 20" descr="A child in a yellow dress hugging herself&#10;&#10;AI-generated content may be incorrect.">
              <a:extLst>
                <a:ext uri="{FF2B5EF4-FFF2-40B4-BE49-F238E27FC236}">
                  <a16:creationId xmlns:a16="http://schemas.microsoft.com/office/drawing/2014/main" id="{893E5955-E683-D338-8A72-88473534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99" y="1503556"/>
              <a:ext cx="1801222" cy="1925444"/>
            </a:xfrm>
            <a:prstGeom prst="rect">
              <a:avLst/>
            </a:prstGeom>
          </p:spPr>
        </p:pic>
        <p:pic>
          <p:nvPicPr>
            <p:cNvPr id="23" name="Picture 22" descr="A child with his mouth open and arms spread out&#10;&#10;AI-generated content may be incorrect.">
              <a:extLst>
                <a:ext uri="{FF2B5EF4-FFF2-40B4-BE49-F238E27FC236}">
                  <a16:creationId xmlns:a16="http://schemas.microsoft.com/office/drawing/2014/main" id="{229A9B65-9784-4F39-DF02-4CF48C47C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" t="18772" r="4261" b="1"/>
            <a:stretch>
              <a:fillRect/>
            </a:stretch>
          </p:blipFill>
          <p:spPr>
            <a:xfrm>
              <a:off x="4917346" y="1746092"/>
              <a:ext cx="2997930" cy="1682908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82E83-1A9C-134E-63E9-44F1B4997E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Songs Can Tell Us Stories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B2E6A-C774-678B-41AE-AFF430008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40" y="1277925"/>
            <a:ext cx="7625426" cy="50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8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988784"/>
          </a:xfrm>
        </p:spPr>
        <p:txBody>
          <a:bodyPr/>
          <a:lstStyle/>
          <a:p>
            <a:r>
              <a:rPr lang="en-AU"/>
              <a:t>People sing and move to music together.</a:t>
            </a:r>
          </a:p>
          <a:p>
            <a:endParaRPr lang="en-AU"/>
          </a:p>
          <a:p>
            <a:r>
              <a:rPr lang="en-AU"/>
              <a:t>Songs tell stories about characters and places.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245FC-C81A-8874-E483-19F54C29A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76D4-F425-A9C1-312D-0F7DD7E642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Exit Ticket</a:t>
            </a:r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9BDFFB-55A6-2D28-3355-549B5A889A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17680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AU" sz="2900" i="0">
                <a:solidFill>
                  <a:schemeClr val="accent1"/>
                </a:solidFill>
                <a:latin typeface="Edu QLD Beginner" pitchFamily="2" charset="0"/>
                <a:cs typeface="Calibri" panose="020F0502020204030204" pitchFamily="34" charset="0"/>
              </a:rPr>
              <a:t>People </a:t>
            </a:r>
            <a:r>
              <a:rPr lang="en-AU" sz="2900" i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____________</a:t>
            </a:r>
            <a:r>
              <a:rPr lang="en-AU" sz="2900" i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en-AU" sz="2900" i="0">
                <a:solidFill>
                  <a:schemeClr val="accent1"/>
                </a:solidFill>
                <a:latin typeface="Edu QLD Beginner" pitchFamily="2" charset="0"/>
                <a:cs typeface="Calibri" panose="020F0502020204030204" pitchFamily="34" charset="0"/>
              </a:rPr>
              <a:t>to music </a:t>
            </a:r>
            <a:r>
              <a:rPr lang="en-AU" sz="2900" i="0">
                <a:solidFill>
                  <a:schemeClr val="accent1"/>
                </a:solidFill>
                <a:latin typeface="Edu QLD Beginner" pitchFamily="2" charset="0"/>
                <a:ea typeface="Calibri"/>
                <a:cs typeface="Calibri" panose="020F0502020204030204" pitchFamily="34" charset="0"/>
              </a:rPr>
              <a:t>together.</a:t>
            </a:r>
          </a:p>
          <a:p>
            <a:pPr marL="514350" indent="-514350">
              <a:buAutoNum type="arabicPeriod"/>
            </a:pPr>
            <a:endParaRPr lang="en-AU" sz="2900" i="0">
              <a:solidFill>
                <a:schemeClr val="accent1"/>
              </a:solidFill>
              <a:latin typeface="Edu QLD Beginner" pitchFamily="2" charset="0"/>
              <a:cs typeface="Calibri" panose="020F0502020204030204" pitchFamily="34" charset="0"/>
            </a:endParaRPr>
          </a:p>
          <a:p>
            <a:endParaRPr lang="en-AU" sz="2900" i="0">
              <a:solidFill>
                <a:schemeClr val="accent1"/>
              </a:solidFill>
              <a:latin typeface="Edu QLD Beginner" pitchFamily="2" charset="0"/>
              <a:cs typeface="Calibri" panose="020F0502020204030204" pitchFamily="34" charset="0"/>
            </a:endParaRPr>
          </a:p>
          <a:p>
            <a:r>
              <a:rPr lang="en-AU" sz="2900" i="0">
                <a:solidFill>
                  <a:schemeClr val="accent1"/>
                </a:solidFill>
                <a:latin typeface="Edu QLD Beginner" pitchFamily="2" charset="0"/>
                <a:cs typeface="Calibri" panose="020F0502020204030204" pitchFamily="34" charset="0"/>
              </a:rPr>
              <a:t>2. Songs can tell stories about:</a:t>
            </a:r>
            <a:endParaRPr lang="en-US" sz="2900" i="0">
              <a:solidFill>
                <a:schemeClr val="accent1"/>
              </a:solidFill>
              <a:latin typeface="Edu QLD Beginner" pitchFamily="2" charset="0"/>
              <a:cs typeface="Calibri" panose="020F0502020204030204" pitchFamily="34" charset="0"/>
            </a:endParaRPr>
          </a:p>
          <a:p>
            <a:r>
              <a:rPr lang="en-US" sz="2900" i="0">
                <a:solidFill>
                  <a:schemeClr val="tx1"/>
                </a:solidFill>
                <a:latin typeface="Edu QLD Beginner" pitchFamily="2" charset="0"/>
                <a:cs typeface="Calibri" panose="020F0502020204030204" pitchFamily="34" charset="0"/>
              </a:rPr>
              <a:t>A: </a:t>
            </a:r>
            <a:r>
              <a:rPr lang="en-AU" sz="2900" i="0">
                <a:solidFill>
                  <a:srgbClr val="000000"/>
                </a:solidFill>
                <a:latin typeface="Edu QLD Beginner" pitchFamily="2" charset="0"/>
                <a:cs typeface="Calibri" panose="020F0502020204030204" pitchFamily="34" charset="0"/>
              </a:rPr>
              <a:t>Characters </a:t>
            </a:r>
          </a:p>
          <a:p>
            <a:r>
              <a:rPr lang="en-US" sz="2900" i="0">
                <a:solidFill>
                  <a:srgbClr val="000000"/>
                </a:solidFill>
                <a:latin typeface="Edu QLD Beginner" pitchFamily="2" charset="0"/>
                <a:cs typeface="Calibri" panose="020F0502020204030204" pitchFamily="34" charset="0"/>
              </a:rPr>
              <a:t>B: </a:t>
            </a:r>
            <a:r>
              <a:rPr lang="en-AU" sz="2900" i="0">
                <a:solidFill>
                  <a:srgbClr val="000000"/>
                </a:solidFill>
                <a:latin typeface="Edu QLD Beginner" pitchFamily="2" charset="0"/>
                <a:cs typeface="Calibri" panose="020F0502020204030204" pitchFamily="34" charset="0"/>
              </a:rPr>
              <a:t>Places</a:t>
            </a:r>
          </a:p>
          <a:p>
            <a:r>
              <a:rPr lang="en-AU" sz="2900" i="0">
                <a:solidFill>
                  <a:srgbClr val="000000"/>
                </a:solidFill>
                <a:latin typeface="Edu QLD Beginner" pitchFamily="2" charset="0"/>
                <a:cs typeface="Calibri" panose="020F0502020204030204" pitchFamily="34" charset="0"/>
              </a:rPr>
              <a:t>C: Characters and places</a:t>
            </a:r>
          </a:p>
          <a:p>
            <a:endParaRPr lang="en-AU" sz="2900">
              <a:solidFill>
                <a:srgbClr val="000000"/>
              </a:solidFill>
            </a:endParaRPr>
          </a:p>
          <a:p>
            <a:r>
              <a:rPr lang="en-AU" sz="2900">
                <a:solidFill>
                  <a:schemeClr val="accent1"/>
                </a:solidFill>
              </a:rPr>
              <a:t>3</a:t>
            </a:r>
            <a:r>
              <a:rPr lang="en-AU" sz="2900" i="0">
                <a:solidFill>
                  <a:schemeClr val="accent1"/>
                </a:solidFill>
              </a:rPr>
              <a:t>. We can sing and use body a</a:t>
            </a:r>
            <a:r>
              <a:rPr lang="en-AU" sz="2900" i="0">
                <a:solidFill>
                  <a:schemeClr val="accent1"/>
                </a:solidFill>
                <a:latin typeface="Calibri" panose="020F0502020204030204" pitchFamily="34" charset="0"/>
              </a:rPr>
              <a:t>_____ </a:t>
            </a:r>
            <a:r>
              <a:rPr lang="en-AU" sz="2900" i="0">
                <a:solidFill>
                  <a:schemeClr val="accent1"/>
                </a:solidFill>
              </a:rPr>
              <a:t>to tell a story in a song.</a:t>
            </a:r>
            <a:endParaRPr lang="en-AU" sz="2900" i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CC359-938B-D151-C355-2EB4A671AC26}"/>
              </a:ext>
            </a:extLst>
          </p:cNvPr>
          <p:cNvSpPr txBox="1"/>
          <p:nvPr/>
        </p:nvSpPr>
        <p:spPr>
          <a:xfrm>
            <a:off x="690161" y="1847258"/>
            <a:ext cx="2472749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3300" i="0">
                <a:solidFill>
                  <a:schemeClr val="tx1"/>
                </a:solidFill>
                <a:latin typeface="Edu QLD Beginner" pitchFamily="2" charset="0"/>
                <a:cs typeface="Calibri" panose="020F0502020204030204" pitchFamily="34" charset="0"/>
              </a:rPr>
              <a:t>walk and run</a:t>
            </a:r>
            <a:endParaRPr lang="en-AU" sz="3300" i="0">
              <a:solidFill>
                <a:schemeClr val="tx1"/>
              </a:solidFill>
              <a:latin typeface="Edu QLD Beginner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8E027-90D0-50B0-4A78-FFA31EADADD2}"/>
              </a:ext>
            </a:extLst>
          </p:cNvPr>
          <p:cNvSpPr txBox="1"/>
          <p:nvPr/>
        </p:nvSpPr>
        <p:spPr>
          <a:xfrm>
            <a:off x="3314660" y="1847258"/>
            <a:ext cx="2739703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3200" i="0">
                <a:solidFill>
                  <a:schemeClr val="tx1"/>
                </a:solidFill>
                <a:latin typeface="Edu QLD Beginner" pitchFamily="2" charset="0"/>
                <a:cs typeface="Calibri" panose="020F0502020204030204" pitchFamily="34" charset="0"/>
              </a:rPr>
              <a:t>sing and move</a:t>
            </a:r>
            <a:endParaRPr lang="en-AU" sz="3200" i="0">
              <a:solidFill>
                <a:schemeClr val="tx1"/>
              </a:solidFill>
              <a:latin typeface="Edu QLD Beginner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5E892-6014-19D8-333E-2CB2DEE10177}"/>
              </a:ext>
            </a:extLst>
          </p:cNvPr>
          <p:cNvSpPr txBox="1"/>
          <p:nvPr/>
        </p:nvSpPr>
        <p:spPr>
          <a:xfrm>
            <a:off x="6206114" y="1847258"/>
            <a:ext cx="2472749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3300" i="0">
                <a:solidFill>
                  <a:schemeClr val="tx1"/>
                </a:solidFill>
                <a:latin typeface="Edu QLD Beginner" pitchFamily="2" charset="0"/>
                <a:cs typeface="Calibri" panose="020F0502020204030204" pitchFamily="34" charset="0"/>
              </a:rPr>
              <a:t>stand and sit</a:t>
            </a:r>
            <a:endParaRPr lang="en-AU" sz="3300" i="0">
              <a:solidFill>
                <a:schemeClr val="tx1"/>
              </a:solidFill>
              <a:latin typeface="Edu QLD Beginner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98928-A251-EFEB-BA36-6843830B6C45}"/>
              </a:ext>
            </a:extLst>
          </p:cNvPr>
          <p:cNvSpPr txBox="1"/>
          <p:nvPr/>
        </p:nvSpPr>
        <p:spPr>
          <a:xfrm>
            <a:off x="1982696" y="1135808"/>
            <a:ext cx="2360428" cy="5688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900" i="0">
                <a:solidFill>
                  <a:srgbClr val="08C859"/>
                </a:solidFill>
                <a:latin typeface="Edu QLD Beginner" pitchFamily="2" charset="0"/>
                <a:cs typeface="Calibri"/>
              </a:rPr>
              <a:t>sing and move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A4DD4-487B-FE75-0C94-3E2260A50236}"/>
              </a:ext>
            </a:extLst>
          </p:cNvPr>
          <p:cNvSpPr txBox="1"/>
          <p:nvPr/>
        </p:nvSpPr>
        <p:spPr>
          <a:xfrm>
            <a:off x="4751888" y="5381819"/>
            <a:ext cx="1003886" cy="510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900" i="0" err="1">
                <a:solidFill>
                  <a:srgbClr val="08C859"/>
                </a:solidFill>
                <a:latin typeface="Edu QLD Beginner" pitchFamily="2" charset="0"/>
                <a:cs typeface="Calibri"/>
              </a:rPr>
              <a:t>ctions</a:t>
            </a:r>
            <a:endParaRPr lang="en-US" sz="2900" i="0">
              <a:solidFill>
                <a:srgbClr val="08C859"/>
              </a:solidFill>
              <a:latin typeface="Edu QLD Beginner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9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C85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GB"/>
              <a:t>In the next lesson, we will use sounds and actions to tell a story about a bear hunt. </a:t>
            </a:r>
            <a:endParaRPr lang="en-AU"/>
          </a:p>
        </p:txBody>
      </p:sp>
      <p:pic>
        <p:nvPicPr>
          <p:cNvPr id="3" name="Picture 2" descr="A teddy bear wearing glasses reading a book&#10;&#10;AI-generated content may be incorrect.">
            <a:extLst>
              <a:ext uri="{FF2B5EF4-FFF2-40B4-BE49-F238E27FC236}">
                <a16:creationId xmlns:a16="http://schemas.microsoft.com/office/drawing/2014/main" id="{B7D5C21F-8768-9C4A-0BA5-91D45D000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3490733"/>
            <a:ext cx="4229101" cy="28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7800467" cy="4607993"/>
          </a:xfrm>
        </p:spPr>
        <p:txBody>
          <a:bodyPr/>
          <a:lstStyle/>
          <a:p>
            <a:pPr algn="l" rtl="0" fontAlgn="base">
              <a:lnSpc>
                <a:spcPts val="7680"/>
              </a:lnSpc>
            </a:pPr>
            <a:r>
              <a:rPr lang="en-US" sz="4400" i="0" u="none" strike="noStrike">
                <a:solidFill>
                  <a:srgbClr val="181818"/>
                </a:solidFill>
                <a:effectLst/>
              </a:rPr>
              <a:t>You will be able to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:</a:t>
            </a:r>
            <a:r>
              <a:rPr lang="en-US" sz="4400" i="0" u="none" strike="noStrike">
                <a:solidFill>
                  <a:srgbClr val="181818"/>
                </a:solidFill>
                <a:effectLst/>
              </a:rPr>
              <a:t> </a:t>
            </a:r>
            <a:r>
              <a:rPr lang="en-US" sz="4400" i="0">
                <a:effectLst/>
              </a:rPr>
              <a:t>​</a:t>
            </a:r>
          </a:p>
          <a:p>
            <a:pPr algn="l" rtl="0" fontAlgn="base">
              <a:lnSpc>
                <a:spcPts val="768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4400" i="0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AU" sz="4400" b="1" i="0" u="none" strike="noStrike">
                <a:solidFill>
                  <a:srgbClr val="177F99"/>
                </a:solidFill>
                <a:effectLst/>
              </a:rPr>
              <a:t>say</a:t>
            </a:r>
            <a:r>
              <a:rPr lang="en-AU" sz="4400">
                <a:solidFill>
                  <a:srgbClr val="177F99"/>
                </a:solidFill>
              </a:rPr>
              <a:t> </a:t>
            </a:r>
            <a:r>
              <a:rPr lang="en-GB" sz="4400">
                <a:solidFill>
                  <a:srgbClr val="181818"/>
                </a:solidFill>
              </a:rPr>
              <a:t>what happens in the songs</a:t>
            </a:r>
            <a:endParaRPr lang="en-US" sz="4400" i="0">
              <a:effectLst/>
            </a:endParaRP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4400" i="0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AU" sz="4400" b="1" i="0" u="none" strike="noStrike">
                <a:solidFill>
                  <a:srgbClr val="177F99"/>
                </a:solidFill>
                <a:effectLst/>
              </a:rPr>
              <a:t>sing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 Toot Toot </a:t>
            </a:r>
            <a:r>
              <a:rPr lang="en-AU" sz="4400" i="0" u="none" strike="noStrike" err="1">
                <a:solidFill>
                  <a:srgbClr val="181818"/>
                </a:solidFill>
                <a:effectLst/>
              </a:rPr>
              <a:t>Chugga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 </a:t>
            </a:r>
            <a:r>
              <a:rPr lang="en-AU" sz="4400" i="0" u="none" strike="noStrike" err="1">
                <a:solidFill>
                  <a:srgbClr val="181818"/>
                </a:solidFill>
                <a:effectLst/>
              </a:rPr>
              <a:t>Chugga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 Big Red Car and </a:t>
            </a:r>
            <a:r>
              <a:rPr lang="en-AU" sz="4400" i="0" u="none" strike="noStrike" err="1">
                <a:solidFill>
                  <a:srgbClr val="181818"/>
                </a:solidFill>
                <a:effectLst/>
              </a:rPr>
              <a:t>Incy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 </a:t>
            </a:r>
            <a:r>
              <a:rPr lang="en-AU" sz="4400" i="0" u="none" strike="noStrike" err="1">
                <a:solidFill>
                  <a:srgbClr val="181818"/>
                </a:solidFill>
                <a:effectLst/>
              </a:rPr>
              <a:t>Wincy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 Spider</a:t>
            </a:r>
          </a:p>
          <a:p>
            <a:pPr algn="l" rtl="0" fontAlgn="base">
              <a:lnSpc>
                <a:spcPts val="768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i="0">
                <a:solidFill>
                  <a:schemeClr val="accent1"/>
                </a:solidFill>
                <a:effectLst/>
              </a:rPr>
              <a:t>​</a:t>
            </a:r>
            <a:r>
              <a:rPr lang="en-AU" sz="4400" i="0" u="none" strike="noStrike">
                <a:solidFill>
                  <a:schemeClr val="accent1"/>
                </a:solidFill>
                <a:effectLst/>
              </a:rPr>
              <a:t> </a:t>
            </a:r>
            <a:r>
              <a:rPr lang="en-AU" sz="4400" b="1" i="0" u="none" strike="noStrike">
                <a:solidFill>
                  <a:schemeClr val="accent1"/>
                </a:solidFill>
                <a:effectLst/>
              </a:rPr>
              <a:t>move</a:t>
            </a:r>
            <a:r>
              <a:rPr lang="en-AU" sz="4400" i="0" u="none" strike="noStrike">
                <a:solidFill>
                  <a:schemeClr val="accent1"/>
                </a:solidFill>
                <a:effectLst/>
              </a:rPr>
              <a:t> </a:t>
            </a:r>
            <a:r>
              <a:rPr lang="en-AU" sz="4400" i="0" u="none" strike="noStrike">
                <a:solidFill>
                  <a:srgbClr val="181818"/>
                </a:solidFill>
                <a:effectLst/>
              </a:rPr>
              <a:t>in time with the music.</a:t>
            </a:r>
            <a:endParaRPr lang="en-US" sz="440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77384-3C37-88A6-88F8-75A411D4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3331" y="1268413"/>
            <a:ext cx="7917338" cy="50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AE108-32CD-07F0-79A3-D7014E8EF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1851" y="1268413"/>
            <a:ext cx="7900298" cy="50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DF397-B570-00CB-4E2F-1268B8D57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" y="1268413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76455-8384-B71C-9948-BE6B63618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BF65F9-2FF0-E40F-2514-E8C00159D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88867"/>
            <a:ext cx="8253956" cy="40726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1318EA-87C5-AE7B-1568-DE67B3B5337C}"/>
              </a:ext>
            </a:extLst>
          </p:cNvPr>
          <p:cNvGrpSpPr/>
          <p:nvPr/>
        </p:nvGrpSpPr>
        <p:grpSpPr>
          <a:xfrm>
            <a:off x="227232" y="866672"/>
            <a:ext cx="8689535" cy="5774638"/>
            <a:chOff x="249278" y="827273"/>
            <a:chExt cx="8661958" cy="57746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3B65E7-6553-9852-DA3D-9CF1C462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44" y="4186534"/>
              <a:ext cx="8217444" cy="21406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22E120-5389-74C9-3F43-5790F0F2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8" b="95714" l="8491" r="90000">
                          <a14:foregroundMark x1="47655" y1="81399" x2="48302" y2="91427"/>
                          <a14:foregroundMark x1="49677" y1="94298" x2="51348" y2="94218"/>
                          <a14:foregroundMark x1="44340" y1="94784" x2="44340" y2="94784"/>
                          <a14:foregroundMark x1="44340" y1="94784" x2="44852" y2="94784"/>
                          <a14:foregroundMark x1="44852" y1="94622" x2="44474" y2="94541"/>
                          <a14:foregroundMark x1="43181" y1="94784" x2="44286" y2="94986"/>
                          <a14:foregroundMark x1="43962" y1="94986" x2="43235" y2="94905"/>
                          <a14:foregroundMark x1="43747" y1="95067" x2="43342" y2="94784"/>
                          <a14:foregroundMark x1="52183" y1="94622" x2="53181" y2="94703"/>
                          <a14:foregroundMark x1="10270" y1="29074" x2="10216" y2="29357"/>
                          <a14:foregroundMark x1="8868" y1="28751" x2="9272" y2="29155"/>
                          <a14:foregroundMark x1="8922" y1="32390" x2="9811" y2="31945"/>
                          <a14:foregroundMark x1="8491" y1="33037" x2="8976" y2="31864"/>
                          <a14:foregroundMark x1="11132" y1="40437" x2="11941" y2="38941"/>
                          <a14:foregroundMark x1="11051" y1="40639" x2="11860" y2="39951"/>
                          <a14:foregroundMark x1="12156" y1="40518" x2="12884" y2="39507"/>
                          <a14:foregroundMark x1="12938" y1="40437" x2="13127" y2="39871"/>
                          <a14:backgroundMark x1="54420" y1="95633" x2="54420" y2="95633"/>
                          <a14:backgroundMark x1="53854" y1="95390" x2="54906" y2="95714"/>
                          <a14:backgroundMark x1="53477" y1="94218" x2="53477" y2="94218"/>
                          <a14:backgroundMark x1="53639" y1="95471" x2="54016" y2="95471"/>
                          <a14:backgroundMark x1="53531" y1="94379" x2="53531" y2="94379"/>
                          <a14:backgroundMark x1="53342" y1="95228" x2="53801" y2="952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78" y="827273"/>
              <a:ext cx="8661958" cy="5774638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CCEB0-220F-526A-8DFC-56A2D012C0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Stories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FF6B6-06B8-5954-8FE6-F9488CDF2F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15" b="91926" l="20558" r="79470">
                        <a14:foregroundMark x1="22799" y1="86920" x2="23975" y2="82358"/>
                        <a14:foregroundMark x1="24713" y1="61324" x2="25123" y2="64150"/>
                        <a14:foregroundMark x1="68207" y1="27977" x2="75533" y2="25555"/>
                        <a14:foregroundMark x1="75533" y1="25555" x2="79470" y2="26120"/>
                        <a14:foregroundMark x1="20558" y1="83851" x2="20804" y2="8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19457" r="17079"/>
          <a:stretch/>
        </p:blipFill>
        <p:spPr>
          <a:xfrm>
            <a:off x="2678263" y="1575402"/>
            <a:ext cx="2774304" cy="2367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7BE41-09BF-02F6-5F1C-23DEF4694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24" b="86373" l="19514" r="70553">
                        <a14:foregroundMark x1="22754" y1="82693" x2="34273" y2="81399"/>
                        <a14:foregroundMark x1="34273" y1="81399" x2="35083" y2="80671"/>
                        <a14:foregroundMark x1="40366" y1="80186" x2="50123" y2="83623"/>
                        <a14:foregroundMark x1="50123" y1="83623" x2="50123" y2="83623"/>
                        <a14:foregroundMark x1="19514" y1="83623" x2="20712" y2="83623"/>
                        <a14:foregroundMark x1="44558" y1="86413" x2="44030" y2="85968"/>
                        <a14:foregroundMark x1="53505" y1="57016" x2="52554" y2="61383"/>
                        <a14:foregroundMark x1="62452" y1="20340" x2="68404" y2="24383"/>
                        <a14:foregroundMark x1="69355" y1="17833" x2="68123" y2="17064"/>
                        <a14:foregroundMark x1="70553" y1="23453" x2="69743" y2="2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4799" r="28241" b="12473"/>
          <a:stretch/>
        </p:blipFill>
        <p:spPr>
          <a:xfrm>
            <a:off x="458245" y="4459574"/>
            <a:ext cx="1612766" cy="1876944"/>
          </a:xfrm>
          <a:prstGeom prst="rect">
            <a:avLst/>
          </a:prstGeom>
        </p:spPr>
      </p:pic>
      <p:pic>
        <p:nvPicPr>
          <p:cNvPr id="3" name="Picture 2" descr="A close-up of a tennis ball&#10;&#10;AI-generated content may be incorrect.">
            <a:extLst>
              <a:ext uri="{FF2B5EF4-FFF2-40B4-BE49-F238E27FC236}">
                <a16:creationId xmlns:a16="http://schemas.microsoft.com/office/drawing/2014/main" id="{E56AABC8-828D-9675-8797-FFA2F00D3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67" y="1641423"/>
            <a:ext cx="232943" cy="232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C4D8C3-B8F8-0554-CD61-3BADB429C164}"/>
              </a:ext>
            </a:extLst>
          </p:cNvPr>
          <p:cNvGrpSpPr/>
          <p:nvPr/>
        </p:nvGrpSpPr>
        <p:grpSpPr>
          <a:xfrm>
            <a:off x="6989845" y="4486486"/>
            <a:ext cx="1618053" cy="1876944"/>
            <a:chOff x="6989845" y="4486486"/>
            <a:chExt cx="1618053" cy="18769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AA8995-2640-B746-86FA-55D70576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024" b="86373" l="19514" r="70553">
                          <a14:foregroundMark x1="22754" y1="82693" x2="34273" y2="81399"/>
                          <a14:foregroundMark x1="34273" y1="81399" x2="35083" y2="80671"/>
                          <a14:foregroundMark x1="40366" y1="80186" x2="50123" y2="83623"/>
                          <a14:foregroundMark x1="50123" y1="83623" x2="50123" y2="83623"/>
                          <a14:foregroundMark x1="19514" y1="83623" x2="20712" y2="83623"/>
                          <a14:foregroundMark x1="44558" y1="86413" x2="44030" y2="85968"/>
                          <a14:foregroundMark x1="53505" y1="57016" x2="52554" y2="61383"/>
                          <a14:foregroundMark x1="62452" y1="20340" x2="68404" y2="24383"/>
                          <a14:foregroundMark x1="69355" y1="17833" x2="68123" y2="17064"/>
                          <a14:foregroundMark x1="70553" y1="23453" x2="69743" y2="24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2" t="14799" r="28241" b="12473"/>
            <a:stretch/>
          </p:blipFill>
          <p:spPr>
            <a:xfrm flipH="1">
              <a:off x="6995132" y="4486486"/>
              <a:ext cx="1612766" cy="1876944"/>
            </a:xfrm>
            <a:prstGeom prst="rect">
              <a:avLst/>
            </a:prstGeom>
          </p:spPr>
        </p:pic>
        <p:pic>
          <p:nvPicPr>
            <p:cNvPr id="8" name="Picture 7" descr="A close-up of a tennis ball&#10;&#10;AI-generated content may be incorrect.">
              <a:extLst>
                <a:ext uri="{FF2B5EF4-FFF2-40B4-BE49-F238E27FC236}">
                  <a16:creationId xmlns:a16="http://schemas.microsoft.com/office/drawing/2014/main" id="{E6C1B019-304A-55A6-FD56-F4EBA9E5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845" y="6014102"/>
              <a:ext cx="223915" cy="22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fence and a gated entrance to a building&#10;&#10;AI-generated content may be incorrect.">
            <a:extLst>
              <a:ext uri="{FF2B5EF4-FFF2-40B4-BE49-F238E27FC236}">
                <a16:creationId xmlns:a16="http://schemas.microsoft.com/office/drawing/2014/main" id="{A64A723E-73A5-D997-7D8C-9C59403F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7" y="1268415"/>
            <a:ext cx="7458365" cy="4970350"/>
          </a:xfrm>
          <a:prstGeom prst="rect">
            <a:avLst/>
          </a:prstGeom>
        </p:spPr>
      </p:pic>
      <p:pic>
        <p:nvPicPr>
          <p:cNvPr id="5" name="Picture 4" descr="A person sitting on a couch listening to music&#10;&#10;AI-generated content may be incorrect.">
            <a:extLst>
              <a:ext uri="{FF2B5EF4-FFF2-40B4-BE49-F238E27FC236}">
                <a16:creationId xmlns:a16="http://schemas.microsoft.com/office/drawing/2014/main" id="{0C0677F5-BE8C-B5C8-403C-12385DF80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34" y="1289751"/>
            <a:ext cx="7566315" cy="4982150"/>
          </a:xfrm>
          <a:prstGeom prst="rect">
            <a:avLst/>
          </a:prstGeom>
        </p:spPr>
      </p:pic>
      <p:pic>
        <p:nvPicPr>
          <p:cNvPr id="9" name="Picture 8" descr="A child reading a book in bed&#10;&#10;AI-generated content may be incorrect.">
            <a:extLst>
              <a:ext uri="{FF2B5EF4-FFF2-40B4-BE49-F238E27FC236}">
                <a16:creationId xmlns:a16="http://schemas.microsoft.com/office/drawing/2014/main" id="{01BCAA9F-49B0-1D56-761F-E29E63782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8" y="1280212"/>
            <a:ext cx="7772400" cy="4991688"/>
          </a:xfrm>
          <a:prstGeom prst="rect">
            <a:avLst/>
          </a:prstGeom>
        </p:spPr>
      </p:pic>
      <p:pic>
        <p:nvPicPr>
          <p:cNvPr id="11" name="Picture 10" descr="A child sitting on the floor watching a television&#10;&#10;AI-generated content may be incorrect.">
            <a:extLst>
              <a:ext uri="{FF2B5EF4-FFF2-40B4-BE49-F238E27FC236}">
                <a16:creationId xmlns:a16="http://schemas.microsoft.com/office/drawing/2014/main" id="{A55F202C-AA96-87EC-AF02-796DDE37B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8"/>
          <a:stretch>
            <a:fillRect/>
          </a:stretch>
        </p:blipFill>
        <p:spPr>
          <a:xfrm>
            <a:off x="1108212" y="1247076"/>
            <a:ext cx="6927575" cy="4991688"/>
          </a:xfrm>
          <a:prstGeom prst="rect">
            <a:avLst/>
          </a:prstGeom>
        </p:spPr>
      </p:pic>
      <p:pic>
        <p:nvPicPr>
          <p:cNvPr id="13" name="Picture 12" descr="A child pointing at a stack of colorful blocks&#10;&#10;AI-generated content may be incorrect.">
            <a:extLst>
              <a:ext uri="{FF2B5EF4-FFF2-40B4-BE49-F238E27FC236}">
                <a16:creationId xmlns:a16="http://schemas.microsoft.com/office/drawing/2014/main" id="{A5360996-6ACF-26D8-4042-BFB0FC61E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70" y="1280214"/>
            <a:ext cx="6274737" cy="4991688"/>
          </a:xfrm>
          <a:prstGeom prst="rect">
            <a:avLst/>
          </a:prstGeom>
        </p:spPr>
      </p:pic>
      <p:pic>
        <p:nvPicPr>
          <p:cNvPr id="15" name="Picture 14" descr="A close-up of a cow&#10;&#10;AI-generated content may be incorrect.">
            <a:extLst>
              <a:ext uri="{FF2B5EF4-FFF2-40B4-BE49-F238E27FC236}">
                <a16:creationId xmlns:a16="http://schemas.microsoft.com/office/drawing/2014/main" id="{4EF5B697-98C8-E42C-D3FD-4CE2AC79B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2" y="1289750"/>
            <a:ext cx="7468996" cy="4982150"/>
          </a:xfrm>
          <a:prstGeom prst="rect">
            <a:avLst/>
          </a:prstGeom>
        </p:spPr>
      </p:pic>
      <p:pic>
        <p:nvPicPr>
          <p:cNvPr id="17" name="Picture 16" descr="A group of dinosaurs in a field&#10;&#10;AI-generated content may be incorrect.">
            <a:extLst>
              <a:ext uri="{FF2B5EF4-FFF2-40B4-BE49-F238E27FC236}">
                <a16:creationId xmlns:a16="http://schemas.microsoft.com/office/drawing/2014/main" id="{CD45853A-F26C-2B52-BC11-32DB52F3C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5" y="1287281"/>
            <a:ext cx="8243888" cy="4294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60E0F8-457A-E6FC-9AE6-ABF377BA29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56" y="1280211"/>
            <a:ext cx="7472625" cy="4972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051D8-B8D6-EFB3-CDB3-FEAEBCE193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07" y="1280212"/>
            <a:ext cx="7872765" cy="4991688"/>
          </a:xfrm>
          <a:prstGeom prst="rect">
            <a:avLst/>
          </a:prstGeom>
        </p:spPr>
      </p:pic>
      <p:pic>
        <p:nvPicPr>
          <p:cNvPr id="20" name="Picture 19" descr="A stone tower in a forest&#10;&#10;AI-generated content may be incorrect.">
            <a:extLst>
              <a:ext uri="{FF2B5EF4-FFF2-40B4-BE49-F238E27FC236}">
                <a16:creationId xmlns:a16="http://schemas.microsoft.com/office/drawing/2014/main" id="{A78D18F0-3238-F3EB-23CA-87F98363E0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85" y="1268413"/>
            <a:ext cx="5081829" cy="49728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3F96-CDA5-C6AC-7121-B05A2C587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Stories in Music</a:t>
            </a:r>
          </a:p>
        </p:txBody>
      </p:sp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598C2-3319-ADAC-F4AC-6D4DD87B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1732C-B06C-AB07-E013-5832C7C44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633" y="1283992"/>
            <a:ext cx="7524735" cy="50164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F91D7-A15C-B5D7-B6C7-FF98DBED4C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Songs that Tell Stories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D597B-FE7B-64DE-489A-3515AF3FA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40" y="1284123"/>
            <a:ext cx="7552919" cy="503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66BF-690B-0CBC-F669-F04F1A66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887333-5BFE-ADEB-FDF6-BDC6FE2C60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Toot Toot </a:t>
            </a:r>
            <a:r>
              <a:rPr lang="en-AU" sz="36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r>
              <a:rPr lang="en-AU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6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Chugga</a:t>
            </a:r>
            <a:endParaRPr lang="en-AU" sz="3600">
              <a:solidFill>
                <a:schemeClr val="tx1"/>
              </a:solidFill>
            </a:endParaRPr>
          </a:p>
        </p:txBody>
      </p:sp>
      <p:pic>
        <p:nvPicPr>
          <p:cNvPr id="3" name="Online Media 2" descr="Toot Toot, Chugga Chugga, Big Red Car! - The Wiggles 🚗 Kids Songs &amp; Nursery Rhymes 🎶#OGWiggles">
            <a:hlinkClick r:id="" action="ppaction://media"/>
            <a:extLst>
              <a:ext uri="{FF2B5EF4-FFF2-40B4-BE49-F238E27FC236}">
                <a16:creationId xmlns:a16="http://schemas.microsoft.com/office/drawing/2014/main" id="{15A8C7B4-0BBA-0069-5093-5201E9F625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6535" cy="48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kids in blue shirts&#10;&#10;AI-generated content may be incorrect.">
            <a:extLst>
              <a:ext uri="{FF2B5EF4-FFF2-40B4-BE49-F238E27FC236}">
                <a16:creationId xmlns:a16="http://schemas.microsoft.com/office/drawing/2014/main" id="{F59164A4-D14F-1499-7014-B7538D68B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50" y="1317071"/>
            <a:ext cx="7552873" cy="499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786A9-80FA-FC8C-3782-B0089897E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564" y="1304925"/>
            <a:ext cx="7552873" cy="5003488"/>
          </a:xfrm>
          <a:prstGeom prst="rect">
            <a:avLst/>
          </a:prstGeom>
        </p:spPr>
      </p:pic>
      <p:pic>
        <p:nvPicPr>
          <p:cNvPr id="11" name="Picture 10" descr="A group of children dancing&#10;&#10;AI-generated content may be incorrect.">
            <a:extLst>
              <a:ext uri="{FF2B5EF4-FFF2-40B4-BE49-F238E27FC236}">
                <a16:creationId xmlns:a16="http://schemas.microsoft.com/office/drawing/2014/main" id="{A7DDA7DB-BA05-47EB-E7B7-9CFCBE6BE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99" y="1304925"/>
            <a:ext cx="5022602" cy="50352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1C9A6-AA3C-2147-4809-896BBED34D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People Sing Songs Together</a:t>
            </a:r>
          </a:p>
        </p:txBody>
      </p:sp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3KN27SNVY5CS-90160594-423564</_dlc_DocId>
    <_dlc_DocIdUrl xmlns="f315eb64-a02b-4bd5-a84c-38ab918c4ccd">
      <Url>https://ggsaus.sharepoint.com/sites/Curriculum/_layouts/15/DocIdRedir.aspx?ID=3KN27SNVY5CS-90160594-423564</Url>
      <Description>3KN27SNVY5CS-90160594-423564</Description>
    </_dlc_DocIdUrl>
  </documentManagement>
</p:properties>
</file>

<file path=customXml/itemProps1.xml><?xml version="1.0" encoding="utf-8"?>
<ds:datastoreItem xmlns:ds="http://schemas.openxmlformats.org/officeDocument/2006/customXml" ds:itemID="{716D37C2-E91C-4136-B9D2-0DC8F5018272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purl.org/dc/elements/1.1/"/>
    <ds:schemaRef ds:uri="f315eb64-a02b-4bd5-a84c-38ab918c4ccd"/>
    <ds:schemaRef ds:uri="http://www.w3.org/XML/1998/namespace"/>
    <ds:schemaRef ds:uri="http://schemas.openxmlformats.org/package/2006/metadata/core-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d63ea73a-d7e6-4e3a-bf41-d7827358146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0</TotalTime>
  <Words>387</Words>
  <Application>Microsoft Office PowerPoint</Application>
  <PresentationFormat>On-screen Show (4:3)</PresentationFormat>
  <Paragraphs>77</Paragraphs>
  <Slides>26</Slides>
  <Notes>25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Nir Tsfaty</cp:lastModifiedBy>
  <cp:revision>2</cp:revision>
  <cp:lastPrinted>2017-11-01T05:39:03Z</cp:lastPrinted>
  <dcterms:created xsi:type="dcterms:W3CDTF">2023-10-25T11:23:23Z</dcterms:created>
  <dcterms:modified xsi:type="dcterms:W3CDTF">2025-08-19T07:58:57Z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29afe3c6-6a27-48fb-a73f-f3371d0275d6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