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6213" r:id="rId5"/>
    <p:sldMasterId id="2147486405" r:id="rId6"/>
    <p:sldMasterId id="2147486431" r:id="rId7"/>
  </p:sldMasterIdLst>
  <p:notesMasterIdLst>
    <p:notesMasterId r:id="rId35"/>
  </p:notesMasterIdLst>
  <p:handoutMasterIdLst>
    <p:handoutMasterId r:id="rId36"/>
  </p:handoutMasterIdLst>
  <p:sldIdLst>
    <p:sldId id="276" r:id="rId8"/>
    <p:sldId id="257" r:id="rId9"/>
    <p:sldId id="258" r:id="rId10"/>
    <p:sldId id="260" r:id="rId11"/>
    <p:sldId id="262" r:id="rId12"/>
    <p:sldId id="259" r:id="rId13"/>
    <p:sldId id="261" r:id="rId14"/>
    <p:sldId id="1918" r:id="rId15"/>
    <p:sldId id="1919" r:id="rId16"/>
    <p:sldId id="1920" r:id="rId17"/>
    <p:sldId id="1909" r:id="rId18"/>
    <p:sldId id="1910" r:id="rId19"/>
    <p:sldId id="1925" r:id="rId20"/>
    <p:sldId id="1902" r:id="rId21"/>
    <p:sldId id="1871" r:id="rId22"/>
    <p:sldId id="1868" r:id="rId23"/>
    <p:sldId id="1853" r:id="rId24"/>
    <p:sldId id="1888" r:id="rId25"/>
    <p:sldId id="1903" r:id="rId26"/>
    <p:sldId id="277" r:id="rId27"/>
    <p:sldId id="1924" r:id="rId28"/>
    <p:sldId id="1916" r:id="rId29"/>
    <p:sldId id="1917" r:id="rId30"/>
    <p:sldId id="272" r:id="rId31"/>
    <p:sldId id="1921" r:id="rId32"/>
    <p:sldId id="274" r:id="rId33"/>
    <p:sldId id="275" r:id="rId34"/>
  </p:sldIdLst>
  <p:sldSz cx="9144000" cy="6858000" type="screen4x3"/>
  <p:notesSz cx="9939338" cy="6807200"/>
  <p:custDataLst>
    <p:tags r:id="rId37"/>
  </p:custDataLst>
  <p:defaultTex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p:defaultTextStyle>
  <p:extLst>
    <p:ext uri="{EFAFB233-063F-42B5-8137-9DF3F51BA10A}">
      <p15:sldGuideLst xmlns:p15="http://schemas.microsoft.com/office/powerpoint/2012/main">
        <p15:guide id="1" orient="horz" pos="527" userDrawn="1">
          <p15:clr>
            <a:srgbClr val="A4A3A4"/>
          </p15:clr>
        </p15:guide>
        <p15:guide id="2" pos="272" userDrawn="1">
          <p15:clr>
            <a:srgbClr val="A4A3A4"/>
          </p15:clr>
        </p15:guide>
        <p15:guide id="3" pos="2880" userDrawn="1">
          <p15:clr>
            <a:srgbClr val="A4A3A4"/>
          </p15:clr>
        </p15:guide>
        <p15:guide id="4" pos="5465" userDrawn="1">
          <p15:clr>
            <a:srgbClr val="A4A3A4"/>
          </p15:clr>
        </p15:guide>
        <p15:guide id="5" orient="horz" pos="3884" userDrawn="1">
          <p15:clr>
            <a:srgbClr val="A4A3A4"/>
          </p15:clr>
        </p15:guide>
      </p15:sldGuideLst>
    </p:ext>
    <p:ext uri="{2D200454-40CA-4A62-9FC3-DE9A4176ACB9}">
      <p15:notesGuideLst xmlns:p15="http://schemas.microsoft.com/office/powerpoint/2012/main">
        <p15:guide id="1" orient="horz" pos="2144" userDrawn="1">
          <p15:clr>
            <a:srgbClr val="A4A3A4"/>
          </p15:clr>
        </p15:guide>
        <p15:guide id="2" pos="313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F1D125-CDAC-41BA-663D-FA2ED412B9D6}" name="Elizabeth Piaquadio" initials="" userId="S::epiaquadio@goodtogreatschools.org.au::52767243-7565-4b68-b9c1-5d2bede989b0" providerId="AD"/>
  <p188:author id="{8B2AFB2D-52C9-7914-F824-6D62E354FB96}" name="Anneliese Alloway" initials="AA" userId="S::aalloway@goodtogreatschools.org.au::37104bb2-bd9c-489d-94c0-efb51480a186" providerId="AD"/>
  <p188:author id="{C4288552-6D0E-8CC2-62D5-390F7A912CEC}" name="Abbas Kassem" initials="" userId="S::akassem@goodtogreatschools.org.au::b5422da9-d130-411e-8a14-2c174765e2f3" providerId="AD"/>
  <p188:author id="{D1F6F353-7F9F-36E3-9167-2545B50978AD}" name="Jane Hooper" initials="JH" userId="Jane Hooper" providerId="None"/>
  <p188:author id="{9136AA56-46D4-4334-1D20-AFB96207BF1F}" name="Chris Kohn" initials="CK" userId="S::CKohn@goodtogreatschools.org.au::3aea2124-5d9e-4894-ae32-e7c983671888" providerId="AD"/>
  <p188:author id="{886C0F5E-60D4-7021-4ADF-5889116CC97C}" name="Monica Bennett" initials="MB" userId="S::mbennett@goodtogreatschools.org.au::a878a5d4-89bf-4f61-b999-31e96cd05c98" providerId="AD"/>
  <p188:author id="{DC9CBC65-D9B4-BACA-5DBD-076FB4B0287D}" name="Tara Tyrrell" initials="TT" userId="S::ttyrell@goodtogreatschools.org.au::67dc6626-2ece-4dc7-ac5a-9add06ec429c" providerId="AD"/>
  <p188:author id="{0CFF6A6C-F775-7EF9-6044-119895A6EBFE}" name="Jane Hooper" initials="JH" userId="S::jhooper@goodtogreatschools.org.au::afd12f8e-9b57-4b10-87a5-8fe4e40dc133" providerId="AD"/>
  <p188:author id="{14AF3B76-F63C-8603-9955-86712AF27CE3}" name="Gayle Oddy" initials="GO" userId="S::goddy@goodtogreatschools.org.au::0470c1b9-cfc9-4ed6-b7e2-d6d816f6f62a" providerId="AD"/>
  <p188:author id="{A858C27E-DE66-476E-F0D9-1C44EA3E7CC1}" name="Chantal Rae" initials="CR" userId="S::crae@goodtogreatschools.org.au::a1db561e-73a2-489d-a119-0f73c1c2f06f" providerId="AD"/>
  <p188:author id="{3DF6BD83-7405-2DB1-FBFA-0F20D4D997B3}" name="Molly Cassidy" initials="MC" userId="S::mcassidy@goodtogreatschools.org.au::d9715768-0ab3-40da-bcfb-aa5473c32ede" providerId="AD"/>
  <p188:author id="{9D08AB92-32FC-D059-33CF-F959DB8226BF}" name="Nadine Prince" initials="NP" userId="S::nprince@goodtogreatschools.org.au::a935aca9-513a-492d-957e-465cbe939dd1" providerId="AD"/>
  <p188:author id="{0CF931EE-26ED-E2FE-023C-AC7F2EF7FD6F}" name="jane hooper" initials="jh" userId="273254cf8e85665a" providerId="Windows Live"/>
  <p188:author id="{71466BF0-DE09-E786-4421-9DBA1AFB3E25}" name="Debbie Keynes" initials="DK" userId="S::dkeynes@goodtogreatschools.org.au::1f9e99ae-ec68-410d-b657-439293d9a6c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udy Sinnamon" initials="TS" lastIdx="16" clrIdx="0"/>
  <p:cmAuthor id="2" name="Sarah Derby" initials="SD" lastIdx="13" clrIdx="1">
    <p:extLst>
      <p:ext uri="{19B8F6BF-5375-455C-9EA6-DF929625EA0E}">
        <p15:presenceInfo xmlns:p15="http://schemas.microsoft.com/office/powerpoint/2012/main" userId="S::sderby@goodtogreatschools.org.au::96ac11a8-e08f-4580-ad22-f3a7e7fb1c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505"/>
    <a:srgbClr val="D883FF"/>
    <a:srgbClr val="FDD500"/>
    <a:srgbClr val="B139C5"/>
    <a:srgbClr val="4085F4"/>
    <a:srgbClr val="07C3D7"/>
    <a:srgbClr val="F99B27"/>
    <a:srgbClr val="000000"/>
    <a:srgbClr val="968719"/>
    <a:srgbClr val="AFA0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C21BD6-AE40-42C4-98DE-BD4A5CD7728F}" v="1" dt="2025-09-25T08:47:53.1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041" y="282"/>
      </p:cViewPr>
      <p:guideLst>
        <p:guide orient="horz" pos="527"/>
        <p:guide pos="272"/>
        <p:guide pos="2880"/>
        <p:guide pos="5465"/>
        <p:guide orient="horz" pos="3884"/>
      </p:guideLst>
    </p:cSldViewPr>
  </p:slideViewPr>
  <p:notesTextViewPr>
    <p:cViewPr>
      <p:scale>
        <a:sx n="1" d="1"/>
        <a:sy n="1" d="1"/>
      </p:scale>
      <p:origin x="0" y="0"/>
    </p:cViewPr>
  </p:notesTextViewPr>
  <p:notesViewPr>
    <p:cSldViewPr snapToGrid="0">
      <p:cViewPr>
        <p:scale>
          <a:sx n="1" d="2"/>
          <a:sy n="1" d="2"/>
        </p:scale>
        <p:origin x="0" y="0"/>
      </p:cViewPr>
      <p:guideLst>
        <p:guide orient="horz" pos="2144"/>
        <p:guide pos="31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43"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1" y="0"/>
            <a:ext cx="4308130" cy="340742"/>
          </a:xfrm>
          <a:prstGeom prst="rect">
            <a:avLst/>
          </a:prstGeom>
          <a:noFill/>
          <a:ln w="9525">
            <a:noFill/>
            <a:miter lim="800000"/>
            <a:headEnd/>
            <a:tailEnd/>
          </a:ln>
          <a:effectLst/>
        </p:spPr>
        <p:txBody>
          <a:bodyPr vert="horz" wrap="square" lIns="91552" tIns="45776" rIns="91552" bIns="45776" numCol="1" anchor="t"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a:latin typeface="Calibri" panose="020F0502020204030204" pitchFamily="34" charset="0"/>
            </a:endParaRPr>
          </a:p>
        </p:txBody>
      </p:sp>
      <p:sp>
        <p:nvSpPr>
          <p:cNvPr id="120835" name="Rectangle 3"/>
          <p:cNvSpPr>
            <a:spLocks noGrp="1" noChangeArrowheads="1"/>
          </p:cNvSpPr>
          <p:nvPr>
            <p:ph type="dt" sz="quarter" idx="1"/>
          </p:nvPr>
        </p:nvSpPr>
        <p:spPr bwMode="auto">
          <a:xfrm>
            <a:off x="5628888" y="0"/>
            <a:ext cx="4308130" cy="340742"/>
          </a:xfrm>
          <a:prstGeom prst="rect">
            <a:avLst/>
          </a:prstGeom>
          <a:noFill/>
          <a:ln w="9525">
            <a:noFill/>
            <a:miter lim="800000"/>
            <a:headEnd/>
            <a:tailEnd/>
          </a:ln>
          <a:effectLst/>
        </p:spPr>
        <p:txBody>
          <a:bodyPr vert="horz" wrap="square" lIns="91552" tIns="45776" rIns="91552" bIns="45776" numCol="1" anchor="t"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endParaRPr lang="en-US">
              <a:latin typeface="Calibri" panose="020F0502020204030204" pitchFamily="34" charset="0"/>
            </a:endParaRPr>
          </a:p>
        </p:txBody>
      </p:sp>
      <p:sp>
        <p:nvSpPr>
          <p:cNvPr id="120836" name="Rectangle 4"/>
          <p:cNvSpPr>
            <a:spLocks noGrp="1" noChangeArrowheads="1"/>
          </p:cNvSpPr>
          <p:nvPr>
            <p:ph type="ftr" sz="quarter" idx="2"/>
          </p:nvPr>
        </p:nvSpPr>
        <p:spPr bwMode="auto">
          <a:xfrm>
            <a:off x="1" y="6465371"/>
            <a:ext cx="4308130" cy="340741"/>
          </a:xfrm>
          <a:prstGeom prst="rect">
            <a:avLst/>
          </a:prstGeom>
          <a:noFill/>
          <a:ln w="9525">
            <a:noFill/>
            <a:miter lim="800000"/>
            <a:headEnd/>
            <a:tailEnd/>
          </a:ln>
          <a:effectLst/>
        </p:spPr>
        <p:txBody>
          <a:bodyPr vert="horz" wrap="square" lIns="91552" tIns="45776" rIns="91552" bIns="45776" numCol="1" anchor="b"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a:latin typeface="Calibri" panose="020F0502020204030204" pitchFamily="34" charset="0"/>
            </a:endParaRPr>
          </a:p>
        </p:txBody>
      </p:sp>
      <p:sp>
        <p:nvSpPr>
          <p:cNvPr id="120837" name="Rectangle 5"/>
          <p:cNvSpPr>
            <a:spLocks noGrp="1" noChangeArrowheads="1"/>
          </p:cNvSpPr>
          <p:nvPr>
            <p:ph type="sldNum" sz="quarter" idx="3"/>
          </p:nvPr>
        </p:nvSpPr>
        <p:spPr bwMode="auto">
          <a:xfrm>
            <a:off x="5628888" y="6465371"/>
            <a:ext cx="4308130" cy="340741"/>
          </a:xfrm>
          <a:prstGeom prst="rect">
            <a:avLst/>
          </a:prstGeom>
          <a:noFill/>
          <a:ln w="9525">
            <a:noFill/>
            <a:miter lim="800000"/>
            <a:headEnd/>
            <a:tailEnd/>
          </a:ln>
          <a:effectLst/>
        </p:spPr>
        <p:txBody>
          <a:bodyPr vert="horz" wrap="square" lIns="91552" tIns="45776" rIns="91552" bIns="45776" numCol="1" anchor="b"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fld id="{72AB611B-C0BA-4889-84CE-41EED4C78C79}" type="slidenum">
              <a:rPr lang="en-US">
                <a:latin typeface="Calibri" panose="020F0502020204030204" pitchFamily="34" charset="0"/>
              </a:rPr>
              <a:pPr>
                <a:defRPr/>
              </a:pPr>
              <a:t>‹#›</a:t>
            </a:fld>
            <a:endParaRPr lang="en-US">
              <a:latin typeface="Calibri" panose="020F0502020204030204" pitchFamily="34" charset="0"/>
            </a:endParaRPr>
          </a:p>
        </p:txBody>
      </p:sp>
    </p:spTree>
    <p:extLst>
      <p:ext uri="{BB962C8B-B14F-4D97-AF65-F5344CB8AC3E}">
        <p14:creationId xmlns:p14="http://schemas.microsoft.com/office/powerpoint/2010/main" val="102038269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35:35.243"/>
    </inkml:context>
    <inkml:brush xml:id="br0">
      <inkml:brushProperty name="width" value="0.07938" units="cm"/>
      <inkml:brushProperty name="height" value="0.15875" units="cm"/>
      <inkml:brushProperty name="color" value="#FF40FF"/>
      <inkml:brushProperty name="tip" value="rectangle"/>
      <inkml:brushProperty name="rasterOp" value="maskPen"/>
    </inkml:brush>
  </inkml:definitions>
  <inkml:trace contextRef="#ctx0" brushRef="#br0">3709 0,'-104'0,"0"0,0 0,0 0,0 0,0 0,0 0,0 0,0 0,0 0,0 0,0 0,0 0,0 0,-2 0,-2 0,-1 0,0 0,0 0,3 0,2 0,3 0,4 0,6 0,5 0,8 0,-23 0,11 0,8 0,4 0,2 0,-25 0,7 0,6 0,-9 0,11 0,-13 0,61 0,20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28:40.515"/>
    </inkml:context>
    <inkml:brush xml:id="br0">
      <inkml:brushProperty name="width" value="0.07938" units="cm"/>
      <inkml:brushProperty name="height" value="0.15875" units="cm"/>
      <inkml:brushProperty name="color" value="#FF40FF"/>
      <inkml:brushProperty name="tip" value="rectangle"/>
      <inkml:brushProperty name="rasterOp" value="maskPen"/>
    </inkml:brush>
  </inkml:definitions>
  <inkml:trace contextRef="#ctx0" brushRef="#br0">2602 0,'-73'0,"0"0,0 0,0 0,0 0,0 0,0 0,0 0,0 0,1 0,-1 0,0 0,0 0,0 0,-2 0,-1 0,0 0,-1 0,1 0,2 0,0 0,4 0,2 0,4 0,4 0,5 0,-16 0,8 0,5 0,4 0,0 0,-16 0,4 0,4 0,-7 0,9 0,-9 0,43 0,12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30:14.731"/>
    </inkml:context>
    <inkml:brush xml:id="br0">
      <inkml:brushProperty name="width" value="0.07938" units="cm"/>
      <inkml:brushProperty name="height" value="0.15875" units="cm"/>
      <inkml:brushProperty name="color" value="#FF40FF"/>
      <inkml:brushProperty name="tip" value="rectangle"/>
      <inkml:brushProperty name="rasterOp" value="maskPen"/>
    </inkml:brush>
  </inkml:definitions>
  <inkml:trace contextRef="#ctx0" brushRef="#br0">4505 0,'-126'0,"0"0,0 0,-1 0,1 0,0 0,-1 0,1 0,0 0,0 0,-1 0,1 0,0 0,-1 0,-2 0,-2 0,-1 0,-1 0,1 0,3 0,2 0,5 0,5 0,6 0,7 0,8 0,-26 0,12 0,10 0,6 0,1 0,-29 0,8 0,7 0,-12 0,15 0,-15 0,73 0,23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30:14.735"/>
    </inkml:context>
    <inkml:brush xml:id="br0">
      <inkml:brushProperty name="width" value="0.07938" units="cm"/>
      <inkml:brushProperty name="height" value="0.15875" units="cm"/>
      <inkml:brushProperty name="color" value="#FF40FF"/>
      <inkml:brushProperty name="tip" value="rectangle"/>
      <inkml:brushProperty name="rasterOp" value="maskPen"/>
    </inkml:brush>
  </inkml:definitions>
  <inkml:trace contextRef="#ctx0" brushRef="#br0">4174 0,'-115'0,"-3"0,0 0,0 0,3 0,-3 0,0 0,3 0,-2 0,-1 0,0 0,3 0,-3 0,0 0,0 0,-5 0,0 0,3 0,-3 0,2 0,3 0,6 0,2 0,8 0,6 0,8 0,-25 0,11 0,9 0,4 0,4 0,-28 0,6 0,11 0,-14 0,11 0,-11 0,67 0,22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31:30.307"/>
    </inkml:context>
    <inkml:brush xml:id="br0">
      <inkml:brushProperty name="width" value="0.1" units="cm"/>
      <inkml:brushProperty name="height" value="0.2" units="cm"/>
      <inkml:brushProperty name="color" value="#FF40FF"/>
      <inkml:brushProperty name="tip" value="rectangle"/>
      <inkml:brushProperty name="rasterOp" value="maskPen"/>
    </inkml:brush>
  </inkml:definitions>
  <inkml:trace contextRef="#ctx0" brushRef="#br0">1 1,'139'0,"52"0,95 0,-105 0,10 0,22 0,5 0,9 0,1 0,-10 0,-2 0,-11 0,-4 0,-17 0,-7 0,132 0,-55 0,-74 0,-59 0,-47 0,-44 0,-13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1T15:48:21.542"/>
    </inkml:context>
    <inkml:brush xml:id="br0">
      <inkml:brushProperty name="width" value="0.2" units="cm"/>
      <inkml:brushProperty name="height" value="0.2" units="cm"/>
      <inkml:brushProperty name="color" value="#FFC114"/>
    </inkml:brush>
  </inkml:definitions>
  <inkml:trace contextRef="#ctx0" brushRef="#br0">111 2882 24575,'11'-98'0,"15"20"0,15-9 0,-4 22 0,7-5 0,7-3 0,7-2-469,-7 14 1,5-3 0,4-1 0,5-2 0,2 0 0,3 0 0,2 1 103,-4 6 1,3 0 0,2-1 0,3 0 0,2 0 0,1 1 0,2 0 0,2 1 0,1 1 66,-7 6 0,1 1 0,2-1 0,1 1 0,2 0 0,1 1 0,0 1 0,2 0 1,1 2-1,0 1 0,0 1 24,-2 3 1,1 1 0,0 0 0,2 2 0,1 0 0,0 1 0,0 1 0,1 2 0,0 1 0,1 1 0,-1 2 0,-1 1 181,6 0 0,0 2 1,1 2-1,0 1 0,0 2 1,0 1-1,0 1 0,0 2 1,0 0-1,0 2 0,-1 0 92,-2 2 0,0 1 0,1 1 0,-1 2 0,0 0 0,0 1 0,0 2 0,-1 1 0,-1 0 0,-1 3 0,-1 0-175,11 1 0,-2 2 0,0 1 0,-1 1 0,-1 2 0,-1 2 0,-1 2 0,-1 1 0,-2 2 175,1 3 0,0 1 0,-2 2 0,-1 2 0,-1 2 0,-2 1 0,-1 3 0,-1 2 100,5 4 1,-2 2-1,-1 3 1,-1 2-1,-2 1 1,-2 3-1,-2 2-100,6 7 0,-1 3 0,-4 3 0,-1 1 0,-1 2 0,-2 1 224,-2 0 0,-2 2 0,0 1 0,-3 2 0,-2 0 0,-3 2-224,-5-3 0,-2 1 0,-2 2 0,-3 0 0,-2 2 0,-3 1 0,3 13 0,-2 1 0,-5 2 0,-3 2 0,-4 1 0,-3 2 0,-4 2 0,-3 1 0,-4 2 0,-2 1 0,-5-11 0,-3 2 0,-2 1 0,-2 1 0,-3 1 0,-3-1 0,-3 5 0,-3 0 0,-3 1 0,-3 1 0,-2-1 0,-3 0 159,-1-11 1,-2-1 0,-3 1-1,-1 0 1,-3 0 0,-2-1 0,-2 0-160,-3 3 0,-3 1 0,-3-1 0,-1-1 0,-3 1 0,-2-2 0,-1 0 0,1-8 0,-1-1 0,-2-1 0,-1 0 0,-2 0 0,-1-2 0,-1 1 0,0-2 0,-1 0 0,-1-1 0,-1 0 0,-1-1 0,0 0 0,-2-1 0,-1-1 0,0 0-24,-3 0 1,-1 0 0,0-1 0,-2 0 0,-1-1 0,-1-2 0,-1 0 0,-1-1 23,-3 0 0,-1 0 0,-1-2 0,-1 0 0,-2-1 0,0-2 0,-1-1 0,-1-2 0,0-1 0,-2-2 0,0-1 0,-2-1 0,0-1 0,-1-2 0,-1-1 0,-1-1 0,7-6 0,0 0 0,-2-1 0,0-1 0,-1-1 0,0-2 0,-1 0 0,-1-3 0,-1-1-117,-2-1 0,-2-1 1,0-2-1,-1-1 0,0-1 1,-1-3-1,-1 0 0,0-2 1,0-2 116,-4 0 0,0-2 0,-1-2 0,0-1 0,-1-2 0,0-1 0,-1-2 0,1-1 0,-1-2 0,8-2 0,0-1 0,-1-1 0,-1-2 0,1-1 0,0-1 0,0-2 0,0-1 0,1-1 0,1-2 0,-6-2 0,-1-1 0,0-1 0,1-2 0,0-2 0,2-1 0,0-2 0,3-2 0,0-1-39,-2-4 1,0-2 0,1-2 0,1-2 0,3-2 0,1-1-1,3-2 1,2-2 38,-1-4 0,3-2 0,1-1 0,3-3 0,3-1 0,2-1 0,3-1 79,-1-4 1,4-2 0,2-1 0,4-2 0,2-1 0,4-1-80,-4-11 0,4-3 0,4-1 0,4-1 0,5-3 0,5 0 0,6-2 0,3-1 0,4-3 0,3-2 0,5 7 0,2-3 0,2-1 0,4-2 0,2-1 0,4-1 0,2 5 0,3 0 0,2-2 0,2 0 0,3-1 0,2 0 0,2 0 45,2-3 0,3-2 0,3 1 0,1-1 1,3 1-1,2 0 0,1 2-45,-1 10 0,2 0 0,2 0 0,1 1 0,2 1 0,1 1 0,0 2 0,1 2 0,4-3 0,2 2 0,1 2 0,0 1 0,1 2 0,1 2 0,-2 2 446,12-14 0,1 3 0,-1 2 0,0 4 0,-2 4-446,3-1 0,0 4 0,-3 5 0,-2 5 813,-3 5 0,-2 5 0,-4 5-813,6-1 0,-6 7 2327,6 4-2327,-26 23 3276,-12 7-2275,-5 4-1001,-6 2 0,-2 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1T15:48:31.142"/>
    </inkml:context>
    <inkml:brush xml:id="br0">
      <inkml:brushProperty name="width" value="0.2" units="cm"/>
      <inkml:brushProperty name="height" value="0.2" units="cm"/>
      <inkml:brushProperty name="color" value="#F7C505"/>
    </inkml:brush>
  </inkml:definitions>
  <inkml:trace contextRef="#ctx0" brushRef="#br0">1 4528 24575,'60'-48'0,"0"0"0,9-6 0,7-6 0,8-5 0,-13 10 0,5-3 0,4-3 0,4-2 0,2-3-410,-18 15 0,2-2 1,2-1-1,2-2 1,1-1-1,2-1 0,0-1 1,1 0 81,-7 6 0,0-2 0,2 0 1,1-2-1,0 1 0,1-2 1,0 0-1,1 0 0,0 0 1,1 0 29,-3 1 0,1-1 0,1 0 0,0 0 0,1-1 0,-1 0 0,1 0 0,0 0 1,-1 0-1,1 1 0,-2 0 0,-1 1 0,0 1 0,-1-1 0,1 1 0,0-1 0,-1 1 0,0 0 0,-1 1 1,0 0-1,0 0 0,-2 1 260,10-7 1,-1 1 0,0-1-1,-1 1 1,0 1 0,-2 1-1,0 0 1,-2 2 0,-1 1 37,8-6 0,-2 1 0,0 2 0,-2 1 0,-2 1 0,-2 2 0,-2 2-122,8-6 0,-2 2 1,-2 2-1,-3 2 1,-3 2 121,3-2 0,-3 2 0,-3 3 0,-5 3 1061,-2 2 0,-4 4 0,-5 2-1061,2 0 0,-6 5 3276,5-2-1791,-28 21 1791,-13 13-2215,-11 7 710,-9 3-1771,-2 0 0,-1-1 0,3-3 0,5-3 0,0 2 0,-1 0 0,0 4 0,-4 11 0,-10 25 0,-18 44 0,10-21 0,-2 8 0,4-13 0,-1 3 0,0 2-136,-2 5 1,0 1-1,-1 0 136,1 0 0,-1 0 0,2-2 0,2-8 0,2-1 0,0-4 0,-4 12 0,2-6 0,-9 27 0,18-46 0,10-32 0,6-19 0,1-16 0,2-10 407,3-14-407,7-25 0,-1 21 0,1-4 0,5-15 0,3-4 0,3-13 0,3-3 0,3-3 0,3 0 0,1 1 0,1 1 0,0 5 0,0 3 0,-1 8 0,-1 3 0,-3 6 0,-1 4 0,-4 10 0,-1 5 0,14-19 0,-13 26 0,-13 22 0,-12 13 0,-23 15 0,-19 4 0,-50 11 0,21-12 0,-8 0 0,9-2 0,-4 1 0,-3 0-384,-9 2 0,-2 1 0,0 0 384,-4 1 0,0-1 0,0 0 0,6-2 0,2 1 0,1-2-16,10-3 0,2-1 1,3-1 15,-20 0 0,6-2 0,19-3 0,6-2 0,-18-2 0,36-2 0,22 0 0,13-1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6:03:22.917"/>
    </inkml:context>
    <inkml:brush xml:id="br0">
      <inkml:brushProperty name="width" value="0.10583" units="cm"/>
      <inkml:brushProperty name="height" value="0.21167" units="cm"/>
      <inkml:brushProperty name="color" value="#4085F4"/>
      <inkml:brushProperty name="tip" value="rectangle"/>
      <inkml:brushProperty name="rasterOp" value="maskPen"/>
    </inkml:brush>
  </inkml:definitions>
  <inkml:trace contextRef="#ctx0" brushRef="#br0">1601 597,'19'-17,"-1"0,3 2,3-1,3 2,3-2,3 1,1-2,2 0,0 3,1-1,0 0,1-1,1 2,-2 0,0 0,0 1,2 0,-1 0,1 1,2-2,0 1,0 1,1-1,0 1,0 2,-1-1,1 1,0 0,0 0,1 2,1-1,-2 2,-1 0,3 1,-1-1,1 2,0 0,0 0,-1 2,1-1,0 0,1 1,-2 0,0 2,1 0,-2 0,0 1,0 1,0 0,-1 2,0-1,0 2,3 1,1-1,-1 2,-1 2,-1 0,-2 2,1 2,-2 2,-1 0,-1 3,-2 0,-1 0,-1 2,-1 0,-2 0,0 1,3 3,-2 3,-2-1,-1 1,-3-1,-3 2,0-1,-2 0,-2 0,-2 0,-3 0,0 1,-3 0,0 1,-1 1,-2-2,0 3,-1 0,-2-1,-1 1,-2 0,-1 0,-2-1,-1 1,-2 2,-1-1,-1 0,-3 1,-1 1,-2-1,-1-1,-3 1,0 0,-3 0,0 0,-4 0,4-7,0 1,-1-2,-3 2,-1-2,0 0,-2 2,-1-3,-2 0,-3 1,3-3,-2 0,-2-1,-1 0,0-1,-2 1,0-3,1 2,-2-2,-1 0,-1-1,0 1,-1 0,3-2,-1 0,-1 0,0 0,-1-1,0 1,0-2,1 1,1 0,2-3,-1 2,-1 0,-1-3,3 3,-1-1,-2-1,2 0,-1 1,1-2,-1 2,0-1,1 0,-2-1,2 0,-2 1,1-2,-2 1,1 1,-1-1,-1-1,1 1,-1-1,0 0,2 0,-2-1,-1 1,0-1,0 0,1 0,-2-1,1 1,-1-1,2 0,-2-1,1 1,0-2,-1 2,1-2,-1-1,0 2,0-1,0-1,2 1,1-2,-2 1,1-1,0 0,1-1,-1 0,2-1,-1 1,2-1,-8 0,2 0,1-1,-1-1,2 0,0-1,2 0,-4-1,1-2,2 0,0-1,1-1,2-2,-3 1,0-4,3 0,1-1,3-2,-3-2,3-5,3 2,0-4,4 3,3-2,2-2,1 1,0-7,2-1,3 0,4 0,3 3,1-1,1 0,3 0,0-1,2 0,2 2,-1-2,2-3,2 0,1-1,2 4,1 0,2-2,1 1,2 2,1-1,1 0,3-1,0 1,1 0,1 1,2-1,0 1,2 0,0-1,0 3,2-1,1 1,0-1,2 1,-1 1,3-1,-3 3,0 0,2 1,0 0,2-1,-2 2,2 0,0 0,0 1,0 0,1 1,1 1,1-1,-2 2,1-1,1 2,4-3,1 1,0 0,0 2,0 0,1 1,0 0,-3 2,2 0,-1 1,0 2,0-1,1 0,-2 3,5-2,1 0,-1 2,0 0,0 1,0 0,-3 1,2 1,-2-1,1 2,-1-1,-1 2,4 0,-3-1,0 1,0 1,0-1,3 1,-1 0,0 1,-3 0,5 0,-2 1,-2 0,7-1,-4 2,-9 0,-2 0,3 1,-13 2,-9 1,-6 2,-2 4,-3 0,-2-2,-2-2,-2-1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6:04:03.692"/>
    </inkml:context>
    <inkml:brush xml:id="br0">
      <inkml:brushProperty name="width" value="0.10583" units="cm"/>
      <inkml:brushProperty name="height" value="0.21167" units="cm"/>
      <inkml:brushProperty name="color" value="#4085F4"/>
      <inkml:brushProperty name="tip" value="rectangle"/>
      <inkml:brushProperty name="rasterOp" value="maskPen"/>
    </inkml:brush>
  </inkml:definitions>
  <inkml:trace contextRef="#ctx0" brushRef="#br0">1601 612,'19'-17,"-1"-1,3 3,3-1,3 0,3 0,3 0,1-1,2 0,0 2,1 0,0-1,1 0,1 1,-2 1,0 0,0 0,2 1,-1 0,1 0,2-1,0 1,0 0,1 0,0 0,0 2,-1 0,1 1,0-1,0 1,1 2,1-1,-2 1,-1 1,3 1,-1-1,1 2,0 0,0 0,-1 1,1 0,0 0,1 1,-2 0,0 2,1 0,-2 0,0 1,0 1,0 0,-1 2,0-1,0 2,3 1,1 0,-1 1,-1 2,-1 0,-2 2,1 3,-2 1,-1 1,-1 2,-2 0,-1 2,-1 0,-1 1,-2-1,0 2,3 3,-2 2,-2 0,-1 1,-3-2,-3 3,0-1,-2 1,-2-2,-2 1,-3 0,0 0,-3 1,0 1,-1 1,-2-2,0 2,-1 1,-2 0,-1 0,-2 0,-1-1,-2 0,-1 1,-2 2,-1-1,-1 0,-3 1,-1 1,-2-1,-1-1,-3 1,0 0,-3 0,0 0,-4-1,4-5,0 0,-1-2,-3 1,-1-1,0 0,-2 1,-1-2,-2 0,-3 0,3-2,-2-1,-2 1,-1-2,0 0,-2 1,0-4,1 2,-2-1,-1-1,-1 0,0 0,-1 1,3-3,-1 1,-1-1,0 0,-1 0,0 0,0 0,1-1,1 0,2-2,-1 1,-1 0,-1-2,3 2,-1-1,-2 0,2-1,-1 1,1-1,-1 1,0-1,1 0,-2 0,2-1,-2 1,1-1,-2 0,1 1,-1-1,-1 0,1 0,-1 0,0-1,2 1,-2-2,-1 1,0-1,0 1,1-1,-2-1,1 1,-1-1,2 1,-2-2,1 1,0-2,-1 2,1-2,-1 0,0 1,0-1,0-1,2 1,1-2,-2 1,1-1,0 0,1-1,-1 1,2-2,-1 1,2-1,-8 0,2 0,1-1,-1-1,2 0,0-1,2-1,-4 0,1-2,2 0,0-1,1-1,2-2,-3 0,0-3,3 0,1-2,3-1,-3-3,3-4,3 1,0-4,4 3,3-2,2-1,1 0,0-7,2-1,3 0,4 1,3 2,1-2,1 1,3 0,0 0,2-1,2 2,-1-2,2-3,2 0,1-2,2 5,1 0,2-1,1 0,2 2,1-1,1 0,3-1,0 0,1 2,1 0,2-1,0 1,2 0,0-1,0 4,2-2,1 1,0-2,2 3,-1 0,3-1,-3 3,0 1,2 0,0 0,2 0,-2 1,2 0,0 0,0 1,0 1,1 0,1 1,1 0,-2 1,1 0,1 1,4-2,1 0,0 1,0 1,0 1,1-1,0 2,-3 1,2 1,-1 1,0 1,0 0,1 0,-2 2,5-1,1 0,-1 1,0 1,0 1,0 0,-3 0,2 2,-2-1,1 2,-1-1,-1 1,4 1,-3-1,0 1,0 1,0-1,3 1,-1 0,0 0,-3 1,5 0,-2 1,-2 0,7-1,-4 2,-9 0,-2 0,3 1,-13 2,-9 1,-6 2,-2 5,-3-1,-2-2,-2-2,-2-1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6:04:48.825"/>
    </inkml:context>
    <inkml:brush xml:id="br0">
      <inkml:brushProperty name="width" value="0.15875" units="cm"/>
      <inkml:brushProperty name="height" value="0.3175" units="cm"/>
      <inkml:brushProperty name="color" value="#D883FF"/>
      <inkml:brushProperty name="tip" value="rectangle"/>
      <inkml:brushProperty name="rasterOp" value="maskPen"/>
    </inkml:brush>
  </inkml:definitions>
  <inkml:trace contextRef="#ctx0" brushRef="#br0">0 1,'221'0,"0"0,-1 0,1 0,0 0,0 0,-1 0,1 0,0 0,-1 0,1 0,0 0,-1 0,1 0,5 0,3 0,3 0,-1 0,-1 0,-3 0,-6 0,-7 0,-9 0,-11 0,-13 0,-14 0,47 0,-23 0,-16 0,-10 0,-3 0,52 0,-14 0,-15 0,23 0,-25 0,26 0,-129 0,-40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6:04:48.826"/>
    </inkml:context>
    <inkml:brush xml:id="br0">
      <inkml:brushProperty name="width" value="0.15875" units="cm"/>
      <inkml:brushProperty name="height" value="0.3175" units="cm"/>
      <inkml:brushProperty name="color" value="#D883FF"/>
      <inkml:brushProperty name="tip" value="rectangle"/>
      <inkml:brushProperty name="rasterOp" value="maskPen"/>
    </inkml:brush>
  </inkml:definitions>
  <inkml:trace contextRef="#ctx0" brushRef="#br0">0 0,'223'0,"-1"0,1 0,-1 0,1 0,-1 0,1 0,0 0,-1 0,1 0,-1 0,1 0,-1 0,1 0,4 0,5 0,1 0,1 0,-3 0,-2 0,-6 0,-8 0,-8 0,-11 0,-13 0,-15 0,47 0,-22 0,-17 0,-9 0,-4 0,53 0,-15 0,-14 0,23 0,-26 0,27 0,-131 0,-39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35:35.244"/>
    </inkml:context>
    <inkml:brush xml:id="br0">
      <inkml:brushProperty name="width" value="0.07938" units="cm"/>
      <inkml:brushProperty name="height" value="0.15875" units="cm"/>
      <inkml:brushProperty name="color" value="#FF40FF"/>
      <inkml:brushProperty name="tip" value="rectangle"/>
      <inkml:brushProperty name="rasterOp" value="maskPen"/>
    </inkml:brush>
  </inkml:definitions>
  <inkml:trace contextRef="#ctx0" brushRef="#br0">4318 0,'-121'0,"0"0,0 0,0 0,0 0,0 0,0 0,0 0,0 0,0 0,0 0,-1 0,1 0,0 0,-2 0,-3 0,-1 0,0 0,1 0,2 0,2 0,5 0,5 0,5 0,8 0,7 0,-25 0,12 0,9 0,6 0,1 0,-28 0,7 0,8 0,-12 0,14 0,-14 0,70 0,22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6:04:48.827"/>
    </inkml:context>
    <inkml:brush xml:id="br0">
      <inkml:brushProperty name="width" value="0.15875" units="cm"/>
      <inkml:brushProperty name="height" value="0.3175" units="cm"/>
      <inkml:brushProperty name="color" value="#D883FF"/>
      <inkml:brushProperty name="tip" value="rectangle"/>
      <inkml:brushProperty name="rasterOp" value="maskPen"/>
    </inkml:brush>
  </inkml:definitions>
  <inkml:trace contextRef="#ctx0" brushRef="#br0">0 1,'221'0,"0"0,-1 0,1 0,0 0,0 0,-1 0,1 0,0 0,-1 0,1 0,0 0,-1 0,1 0,5 0,3 0,3 0,-1 0,-1 0,-3 0,-6 0,-7 0,-9 0,-11 0,-13 0,-14 0,47 0,-23 0,-16 0,-10 0,-3 0,52 0,-14 0,-15 0,23 0,-25 0,26 0,-129 0,-40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6:04:48.828"/>
    </inkml:context>
    <inkml:brush xml:id="br0">
      <inkml:brushProperty name="width" value="0.15875" units="cm"/>
      <inkml:brushProperty name="height" value="0.3175" units="cm"/>
      <inkml:brushProperty name="color" value="#D883FF"/>
      <inkml:brushProperty name="tip" value="rectangle"/>
      <inkml:brushProperty name="rasterOp" value="maskPen"/>
    </inkml:brush>
  </inkml:definitions>
  <inkml:trace contextRef="#ctx0" brushRef="#br0">0 0,'223'0,"-1"0,1 0,-1 0,1 0,-1 0,1 0,0 0,-1 0,1 0,-1 0,1 0,-1 0,1 0,4 0,5 0,1 0,1 0,-3 0,-2 0,-6 0,-8 0,-8 0,-11 0,-13 0,-15 0,47 0,-22 0,-17 0,-9 0,-4 0,53 0,-15 0,-14 0,23 0,-26 0,27 0,-131 0,-39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44:58.964"/>
    </inkml:context>
    <inkml:brush xml:id="br0">
      <inkml:brushProperty name="width" value="0.10583" units="cm"/>
      <inkml:brushProperty name="height" value="0.21167" units="cm"/>
      <inkml:brushProperty name="color" value="#4085F4"/>
      <inkml:brushProperty name="tip" value="rectangle"/>
      <inkml:brushProperty name="rasterOp" value="maskPen"/>
    </inkml:brush>
  </inkml:definitions>
  <inkml:trace contextRef="#ctx0" brushRef="#br0">2668 586,'32'-16,"0"-1,3 3,6-2,4 2,6-1,4 0,3-2,2 1,1 2,1 0,0-2,4 1,-1 1,-2 1,-1-1,2 1,1 0,0 1,-1 0,6-2,0 2,-1 0,1-1,1 2,0 0,-1 1,1 0,0 0,0 0,2 3,1-2,-3 1,-1 2,4 0,-1-1,1 3,0-1,0 0,-1 1,1 0,0 1,2 0,-3 0,0 2,2 0,-6 0,3 1,-1 1,0 0,-2 2,0-1,1 1,4 2,2 0,-2 1,-1 1,-2 1,-3 2,1 2,-3 1,-2 2,-2 1,-2 0,-3 1,-2 1,0 1,-4-1,-2 2,7 3,-3 2,-3 0,-3 1,-5-3,-4 4,-1-1,-3 0,-5-2,-1 2,-7 0,1 0,-4 0,-2 2,0 0,-5-1,1 2,-2 0,-3 0,-3 0,-1 1,-4-1,-2-1,-2 2,-4 1,0 0,-4-1,-3 1,-3 1,-3 0,-1-2,-6 2,1-1,-7 0,1 1,-6-2,7-5,-2 1,-1-2,-4 1,-1-2,-1 1,-5 1,0-2,-4 0,-4 0,4-2,-3-1,-4 0,0-1,-2 0,-3 1,2-4,0 2,-4-1,-1-1,-1 1,-1-1,0 1,3-3,-1 2,-1-2,-1 0,-1 0,-1 1,1-2,0 0,5 1,0-3,0 2,-1-1,-2-2,3 3,0-2,-4 1,4-2,-2 2,2-2,-2 2,1-2,0 1,-1-1,0 0,-1 0,1 0,-3-1,1 2,0-2,-3 1,0-1,1 0,0-1,1 2,-2-3,-2 2,1-1,-1 0,2 0,-3-1,1 0,-1 0,3 0,-2-1,-1 1,2-2,-2 1,0-1,0 0,0 1,0-2,0 0,2 1,2-2,-2 1,1-2,1 1,1-1,-3 1,4-2,0 1,1-1,-11 0,1 0,3-1,-2-1,3 0,1-1,2-1,-6 0,2-2,3 1,0-2,1-1,5-1,-7-1,2-2,4-1,1-1,6-1,-6-4,7-2,3 0,2-3,6 2,4-2,5-1,1 0,0-6,3-2,4 1,9 0,3 3,3-2,2 1,4-1,1 0,3 0,3 1,-1-1,3-4,3 1,2-1,4 3,0 1,5-2,2 1,2 1,2 0,3-1,4 0,0 0,2 2,1-1,3 0,1 0,3 1,0-2,1 5,2-3,3 1,-1 0,3 1,0 0,3 0,-4 2,1 1,2 0,0 0,3 1,-1 0,1 0,1 1,0 0,-1 1,2 0,2 1,1 0,-2 1,2 0,0 1,7-2,3 0,-2 1,3 1,-2 0,2 1,-1 1,-3 1,1 0,-1 2,2 1,-2-1,2 1,-3 1,9 0,0 0,-1 0,0 2,1 0,-2 0,-2 1,1 1,-3 0,2 1,-2-1,0 1,3 2,-2-2,-1 1,1 1,-2 0,7 0,-3 0,1 0,-5 1,8 0,-3 2,-5-1,14-1,-9 2,-13 0,-5 0,7 1,-23 2,-16 1,-10 1,-3 6,-5-1,-4-3,-2-1,-4-1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44:58.965"/>
    </inkml:context>
    <inkml:brush xml:id="br0">
      <inkml:brushProperty name="width" value="0.15875" units="cm"/>
      <inkml:brushProperty name="height" value="0.3175" units="cm"/>
      <inkml:brushProperty name="color" value="#D883FF"/>
      <inkml:brushProperty name="tip" value="rectangle"/>
      <inkml:brushProperty name="rasterOp" value="maskPen"/>
    </inkml:brush>
  </inkml:definitions>
  <inkml:trace contextRef="#ctx0" brushRef="#br0">0 1,'200'0,"-1"0,1 0,-1 0,1 0,-1 0,1 0,-1 0,1 0,-1 0,1 0,-1 0,1 0,-1 0,5 0,3 0,3 0,-1 0,-1 0,-3 0,-6 0,-5 0,-9 0,-10 0,-11 0,-13 0,43 0,-22 0,-14 0,-8 0,-4 0,47 0,-12 0,-14 0,21 0,-23 0,24 0,-116 0,-37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44:58.966"/>
    </inkml:context>
    <inkml:brush xml:id="br0">
      <inkml:brushProperty name="width" value="0.15875" units="cm"/>
      <inkml:brushProperty name="height" value="0.3175" units="cm"/>
      <inkml:brushProperty name="color" value="#D883FF"/>
      <inkml:brushProperty name="tip" value="rectangle"/>
      <inkml:brushProperty name="rasterOp" value="maskPen"/>
    </inkml:brush>
  </inkml:definitions>
  <inkml:trace contextRef="#ctx0" brushRef="#br0">0 0,'291'0,"-1"0,0 0,0 0,0 0,0 0,0 0,1 0,-1 0,0 0,0 0,0 0,0 0,1 0,5 0,6 0,2 0,1 0,-3 0,-4 0,-7 0,-10 0,-12 0,-14 0,-16 0,-20 0,62 0,-29 0,-22 0,-13 0,-4 0,68 0,-19 0,-18 0,30 0,-35 0,36 0,-169 0,-54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44:58.967"/>
    </inkml:context>
    <inkml:brush xml:id="br0">
      <inkml:brushProperty name="width" value="0.15875" units="cm"/>
      <inkml:brushProperty name="height" value="0.3175" units="cm"/>
      <inkml:brushProperty name="color" value="#D883FF"/>
      <inkml:brushProperty name="tip" value="rectangle"/>
      <inkml:brushProperty name="rasterOp" value="maskPen"/>
    </inkml:brush>
  </inkml:definitions>
  <inkml:trace contextRef="#ctx0" brushRef="#br0">0 1,'191'0,"-1"0,1 0,-1 0,0 0,1 0,-1 0,1 0,-1 0,0 0,1 0,-1 0,1 0,-1 0,5 0,3 0,1 0,1 0,-1 0,-4 0,-4 0,-7 0,-7 0,-9 0,-12 0,-12 0,41 0,-20 0,-15 0,-7 0,-3 0,44 0,-12 0,-11 0,18 0,-22 0,24 0,-112 0,-35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44:58.968"/>
    </inkml:context>
    <inkml:brush xml:id="br0">
      <inkml:brushProperty name="width" value="0.15875" units="cm"/>
      <inkml:brushProperty name="height" value="0.3175" units="cm"/>
      <inkml:brushProperty name="color" value="#D883FF"/>
      <inkml:brushProperty name="tip" value="rectangle"/>
      <inkml:brushProperty name="rasterOp" value="maskPen"/>
    </inkml:brush>
  </inkml:definitions>
  <inkml:trace contextRef="#ctx0" brushRef="#br0">0 0,'291'0,"-1"0,0 0,0 0,0 0,0 0,0 0,1 0,-1 0,0 0,0 0,0 0,0 0,1 0,5 0,6 0,2 0,1 0,-3 0,-4 0,-7 0,-10 0,-12 0,-14 0,-16 0,-20 0,62 0,-29 0,-22 0,-13 0,-4 0,68 0,-19 0,-18 0,30 0,-35 0,36 0,-169 0,-54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52:01.589"/>
    </inkml:context>
    <inkml:brush xml:id="br0">
      <inkml:brushProperty name="width" value="0.10583" units="cm"/>
      <inkml:brushProperty name="height" value="0.21167" units="cm"/>
      <inkml:brushProperty name="color" value="#4085F4"/>
      <inkml:brushProperty name="tip" value="rectangle"/>
      <inkml:brushProperty name="rasterOp" value="maskPen"/>
    </inkml:brush>
  </inkml:definitions>
  <inkml:trace contextRef="#ctx0" brushRef="#br0">4157 586,'50'-16,"0"-1,5 3,9-2,8 2,7-1,7 0,6-2,2 1,1 2,3 0,0-2,4 1,1 1,-5 1,0-1,2 1,2 0,0 1,-1 0,8-2,1 2,-1 0,1-1,1 2,0 0,-1 1,2 0,0 0,-1 0,3 3,2-2,-5 1,-1 2,6 0,-1-1,1 3,0-1,0 0,-2 1,3 0,-1 1,3 0,-4 0,-1 2,4 0,-9 0,4 1,-2 1,0 0,-3 2,2-1,-1 1,7 2,4 0,-4 1,-2 1,-2 1,-6 2,3 2,-6 1,-2 2,-4 1,-3 0,-4 1,-4 1,0 1,-6-1,-2 2,10 3,-5 2,-5 0,-5 1,-7-3,-6 4,-2-1,-5 0,-7-2,-3 2,-9 0,0 0,-5 0,-4 2,-1 0,-5-1,-1 2,-3 0,-3 0,-6 0,-1 1,-7-1,-3-1,-3 2,-5 1,-2 0,-5-1,-5 1,-5 1,-5 0,-1-2,-9 2,0-1,-9 0,1 1,-10-2,11-5,-3 1,-1-2,-7 1,-2-2,-1 1,-7 1,-2-2,-4 0,-8 0,8-2,-6-1,-6 0,0-1,-4 0,-3 1,2-4,0 2,-5-1,-4-1,0 1,-1-1,-2 1,7-3,-3 2,-1-2,-1 0,-3 0,-1 1,2-2,0 0,7 1,2-3,-3 2,1-1,-5-2,7 3,-3-2,-4 1,5-2,-2 2,2-2,-2 2,0-2,2 1,-3-1,1 0,-2 0,1 0,-4-1,2 2,-2-2,-3 1,0-1,1 0,-1-1,3 2,-3-3,-4 2,3-1,-3 0,4 0,-5-1,1 0,-1 0,3 0,-1-1,-2 1,3-2,-3 1,0-1,0 0,0 1,-1-2,1 0,3 1,4-2,-4 1,2-2,0 1,3-1,-5 1,7-2,-2 1,4-1,-19 0,2 0,5-1,-4-1,6 0,1-1,3-1,-9 0,3-2,5 1,0-2,1-1,7-1,-10-1,4-2,4-1,4-1,8-1,-8-4,10-2,5 0,3-3,8 2,7-2,8-1,2 0,0-6,5-2,7 1,12 0,6 3,5-2,3 1,5-1,2 0,6 0,4 1,-2-1,5-4,5 1,3-1,6 3,0 1,8-2,3 1,3 1,4 0,4-1,6 0,1 0,2 2,3-1,3 0,2 0,5 1,0-2,2 5,3-3,3 1,1 0,4 1,-1 0,6 0,-8 2,3 1,2 0,2 0,3 1,-2 0,4 0,0 1,-1 0,1 1,1 0,4 1,1 0,-3 1,3 0,1 1,10-2,5 0,-3 1,4 1,-2 0,2 1,0 1,-7 1,4 0,-2 2,1 1,-1-1,2 1,-4 1,13 0,1 0,-1 0,-1 2,2 0,-3 0,-4 1,2 1,-4 0,2 1,-2-1,-1 1,6 2,-5-2,0 1,0 1,-1 0,9 0,-2 0,-1 0,-8 1,14 0,-5 2,-8-1,21-1,-13 2,-20 0,-9 0,11 1,-36 2,-25 1,-14 1,-8 6,-6-1,-5-3,-5-1,-4-1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53:14.615"/>
    </inkml:context>
    <inkml:brush xml:id="br0">
      <inkml:brushProperty name="width" value="0.15875" units="cm"/>
      <inkml:brushProperty name="height" value="0.3175" units="cm"/>
      <inkml:brushProperty name="color" value="#D883FF"/>
      <inkml:brushProperty name="tip" value="rectangle"/>
      <inkml:brushProperty name="rasterOp" value="maskPen"/>
    </inkml:brush>
  </inkml:definitions>
  <inkml:trace contextRef="#ctx0" brushRef="#br0">0 1,'172'0,"0"0,0 0,-1 0,1 0,0 0,0 0,-1 0,1 0,0 0,0 0,-1 0,1 0,0 0,4 0,2 0,2 0,1 0,-2 0,-3 0,-4 0,-6 0,-6 0,-9 0,-10 0,-11 0,37 0,-19 0,-12 0,-7 0,-3 0,40 0,-10 0,-12 0,18 0,-20 0,21 0,-101 0,-31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53:14.616"/>
    </inkml:context>
    <inkml:brush xml:id="br0">
      <inkml:brushProperty name="width" value="0.15875" units="cm"/>
      <inkml:brushProperty name="height" value="0.3175" units="cm"/>
      <inkml:brushProperty name="color" value="#D883FF"/>
      <inkml:brushProperty name="tip" value="rectangle"/>
      <inkml:brushProperty name="rasterOp" value="maskPen"/>
    </inkml:brush>
  </inkml:definitions>
  <inkml:trace contextRef="#ctx0" brushRef="#br0">0 0,'155'0,"-1"0,0 0,1 0,-1 0,0 0,1 0,-1 0,1 0,-1 0,0 0,1 0,-1 0,0 0,4 0,3 0,1 0,0 0,-2 0,-1 0,-4 0,-6 0,-6 0,-7 0,-9 0,-10 0,32 0,-15 0,-12 0,-6 0,-3 0,37 0,-11 0,-9 0,16 0,-19 0,19 0,-89 0,-29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36:27.354"/>
    </inkml:context>
    <inkml:brush xml:id="br0">
      <inkml:brushProperty name="width" value="0.07938" units="cm"/>
      <inkml:brushProperty name="height" value="0.15875" units="cm"/>
      <inkml:brushProperty name="color" value="#FF40FF"/>
      <inkml:brushProperty name="tip" value="rectangle"/>
      <inkml:brushProperty name="rasterOp" value="maskPen"/>
    </inkml:brush>
  </inkml:definitions>
  <inkml:trace contextRef="#ctx0" brushRef="#br0">4318 0,'-121'0,"0"0,0 0,0 0,0 0,0 0,0 0,0 0,0 0,0 0,0 0,-1 0,1 0,0 0,-2 0,-3 0,-1 0,0 0,1 0,2 0,2 0,5 0,5 0,5 0,8 0,7 0,-25 0,12 0,9 0,6 0,1 0,-28 0,7 0,8 0,-12 0,14 0,-14 0,70 0,22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53:14.617"/>
    </inkml:context>
    <inkml:brush xml:id="br0">
      <inkml:brushProperty name="width" value="0.15875" units="cm"/>
      <inkml:brushProperty name="height" value="0.3175" units="cm"/>
      <inkml:brushProperty name="color" value="#D883FF"/>
      <inkml:brushProperty name="tip" value="rectangle"/>
      <inkml:brushProperty name="rasterOp" value="maskPen"/>
    </inkml:brush>
  </inkml:definitions>
  <inkml:trace contextRef="#ctx0" brushRef="#br0">0 1,'164'0,"0"0,0 0,0 0,0 0,0 0,0 0,0 0,0 0,0 0,0 0,0 0,0 0,0 0,3 0,4 0,1 0,0 0,-1 0,-3 0,-4 0,-5 0,-7 0,-7 0,-11 0,-10 0,35 0,-17 0,-12 0,-7 0,-3 0,39 0,-11 0,-10 0,17 0,-20 0,20 0,-95 0,-30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53:14.618"/>
    </inkml:context>
    <inkml:brush xml:id="br0">
      <inkml:brushProperty name="width" value="0.15875" units="cm"/>
      <inkml:brushProperty name="height" value="0.3175" units="cm"/>
      <inkml:brushProperty name="color" value="#D883FF"/>
      <inkml:brushProperty name="tip" value="rectangle"/>
      <inkml:brushProperty name="rasterOp" value="maskPen"/>
    </inkml:brush>
  </inkml:definitions>
  <inkml:trace contextRef="#ctx0" brushRef="#br0">0 0,'155'0,"-1"0,0 0,1 0,-1 0,0 0,1 0,-1 0,1 0,-1 0,0 0,1 0,-1 0,0 0,4 0,3 0,1 0,0 0,-2 0,-1 0,-4 0,-6 0,-5 0,-9 0,-8 0,-10 0,32 0,-15 0,-12 0,-6 0,-3 0,37 0,-11 0,-9 0,16 0,-19 0,19 0,-89 0,-29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8T13:48:39.970"/>
    </inkml:context>
    <inkml:brush xml:id="br0">
      <inkml:brushProperty name="width" value="0.10583" units="cm"/>
      <inkml:brushProperty name="height" value="0.21167" units="cm"/>
      <inkml:brushProperty name="color" value="#4085F4"/>
      <inkml:brushProperty name="tip" value="rectangle"/>
      <inkml:brushProperty name="rasterOp" value="maskPen"/>
    </inkml:brush>
  </inkml:definitions>
  <inkml:trace contextRef="#ctx0" brushRef="#br0">3156 738,'37'-21,"1"-2,3 4,8-1,5 2,6-3,6 1,3-1,2 0,1 2,2 0,0-1,3 0,1 1,-4 2,0-1,1 0,3 2,-1 0,-1 0,7-2,0 2,-1-1,1 1,1 1,0 1,-1 0,2 2,-1-2,0 2,3 2,1-2,-4 2,-1 1,4 2,0-2,1 3,-1 0,1-1,-1 2,1 0,-1 0,4 2,-5-1,1 3,2-1,-6 1,2 1,-1 1,0 1,-3 1,2 0,0 2,5 1,2 0,-2 2,-2 2,-2 0,-3 2,1 5,-4 0,-1 2,-5 2,0 1,-4 0,-3 2,0 1,-5-1,-1 2,8 5,-5 1,-3 1,-3 1,-6-3,-5 4,-1-1,-4 0,-5-2,-2 2,-8 0,1 0,-5 1,-2 1,0 2,-5-3,0 3,-3 1,-2-2,-4 2,-2 0,-4-1,-3-1,-2 2,-4 3,-1-2,-4 0,-4 0,-4 3,-3-2,-2-1,-5 2,-1-1,-8 0,2 1,-7-2,8-8,-3 2,0-2,-6 0,-1 0,-1-1,-5 2,-2-3,-3 0,-5 0,5-2,-4-2,-5 0,0-1,-3 0,-2 2,2-6,-1 3,-4-2,-2 0,0-1,-1 0,-2 2,6-4,-3 1,0-1,-1-1,-3 1,0 0,2-1,-1-1,6 1,0-3,0 1,-1 0,-3-2,5 3,-2-2,-3 0,4-2,-2 2,1-1,0 1,-1-1,1 0,-2 0,1-2,-1 2,0-1,-2-1,1 2,-2-2,-2 1,0 0,1-2,-1 0,3 2,-3-3,-3 1,2-1,-2 1,3-1,-3-1,0 1,-1-1,3 1,-2-3,0 2,1-2,-1 1,-1-1,0-1,0 1,0 0,1-2,1 1,4-2,-4 1,2-2,0 1,3-1,-5 1,6-3,-1 1,2 0,-14-1,1 0,4-1,-2-1,4 0,0-2,4-1,-9 0,3-2,4 0,0-2,2 0,4-4,-7 1,2-4,4 0,2-3,7 0,-6-5,7-5,3 2,4-4,5 2,6-2,6-1,1 0,0-10,4 0,5 0,10 1,3 2,5-1,2 0,3 0,2 0,5-1,3 3,-2-3,4-4,4 0,2-1,4 4,1 1,6-1,1 0,4 2,2-1,3-1,5 0,0 1,2 1,2 0,3-1,1 1,4 0,0-1,1 5,3-3,2 2,0-2,4 3,-1 0,5-1,-7 3,3 2,1-1,2 1,2 0,-2 1,3 0,1 1,-1 0,0 1,2 1,1 0,3 1,-4 1,4 0,-1 1,9-2,2-1,0 2,1 1,0 2,1-1,-1 2,-4 1,2 1,-1 1,2 2,-2 0,1 0,-2 2,9-1,1 0,0 1,-2 1,2 2,-1 0,-5-1,2 4,-2-2,1 2,-2-1,-1 2,6 1,-5-2,1 2,-1 1,0-2,6 2,-1 0,-1 0,-6 2,11-1,-5 1,-4 1,14-2,-9 3,-15 0,-7-1,8 2,-27 3,-18 1,-12 2,-5 6,-5 0,-4-3,-3-3,-5-1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42:36.387"/>
    </inkml:context>
    <inkml:brush xml:id="br0">
      <inkml:brushProperty name="width" value="0.15875" units="cm"/>
      <inkml:brushProperty name="height" value="0.3175" units="cm"/>
      <inkml:brushProperty name="color" value="#D883FF"/>
      <inkml:brushProperty name="tip" value="rectangle"/>
      <inkml:brushProperty name="rasterOp" value="maskPen"/>
    </inkml:brush>
  </inkml:definitions>
  <inkml:trace contextRef="#ctx0" brushRef="#br0">0 1,'217'0,"0"0,0 0,0 0,0 0,0 0,0 0,1 0,-1 0,0 0,0 0,0 0,0 0,0 0,5 0,3 0,3 0,0 0,-2 0,-4 0,-4 0,-8 0,-8 0,-11 0,-13 0,-14 0,46 0,-22 0,-16 0,-9 0,-4 0,51 0,-13 0,-15 0,23 0,-26 0,26 0,-126 0,-39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42:36.388"/>
    </inkml:context>
    <inkml:brush xml:id="br0">
      <inkml:brushProperty name="width" value="0.15875" units="cm"/>
      <inkml:brushProperty name="height" value="0.3175" units="cm"/>
      <inkml:brushProperty name="color" value="#D883FF"/>
      <inkml:brushProperty name="tip" value="rectangle"/>
      <inkml:brushProperty name="rasterOp" value="maskPen"/>
    </inkml:brush>
  </inkml:definitions>
  <inkml:trace contextRef="#ctx0" brushRef="#br0">0 0,'286'0,"0"0,0 0,-1 0,1 0,0 0,-1 0,1 0,0 0,0 0,-1 0,1 0,0 0,-1 0,8 0,4 0,2 0,1 0,-2 0,-5 0,-7 0,-9 0,-11 0,-15 0,-16 0,-19 0,61 0,-30 0,-20 0,-14 0,-3 0,67 0,-19 0,-17 0,28 0,-33 0,34 0,-166 0,-52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42:36.389"/>
    </inkml:context>
    <inkml:brush xml:id="br0">
      <inkml:brushProperty name="width" value="0.15875" units="cm"/>
      <inkml:brushProperty name="height" value="0.3175" units="cm"/>
      <inkml:brushProperty name="color" value="#D883FF"/>
      <inkml:brushProperty name="tip" value="rectangle"/>
      <inkml:brushProperty name="rasterOp" value="maskPen"/>
    </inkml:brush>
  </inkml:definitions>
  <inkml:trace contextRef="#ctx0" brushRef="#br0">0 1,'217'0,"0"0,0 0,0 0,0 0,0 0,0 0,1 0,-1 0,0 0,0 0,0 0,0 0,0 0,5 0,3 0,3 0,0 0,-2 0,-4 0,-4 0,-8 0,-8 0,-11 0,-13 0,-14 0,46 0,-22 0,-16 0,-9 0,-4 0,51 0,-13 0,-15 0,23 0,-26 0,26 0,-126 0,-39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42:36.390"/>
    </inkml:context>
    <inkml:brush xml:id="br0">
      <inkml:brushProperty name="width" value="0.15875" units="cm"/>
      <inkml:brushProperty name="height" value="0.3175" units="cm"/>
      <inkml:brushProperty name="color" value="#D883FF"/>
      <inkml:brushProperty name="tip" value="rectangle"/>
      <inkml:brushProperty name="rasterOp" value="maskPen"/>
    </inkml:brush>
  </inkml:definitions>
  <inkml:trace contextRef="#ctx0" brushRef="#br0">0 0,'286'0,"0"0,0 0,-1 0,1 0,0 0,-1 0,1 0,0 0,0 0,-1 0,1 0,0 0,0 0,6 0,5 0,2 0,1 0,-2 0,-5 0,-7 0,-9 0,-11 0,-15 0,-16 0,-19 0,61 0,-30 0,-20 0,-14 0,-3 0,67 0,-19 0,-17 0,28 0,-33 0,35 0,-168 0,-51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36:32.513"/>
    </inkml:context>
    <inkml:brush xml:id="br0">
      <inkml:brushProperty name="width" value="0.07938" units="cm"/>
      <inkml:brushProperty name="height" value="0.15875" units="cm"/>
      <inkml:brushProperty name="color" value="#FF40FF"/>
      <inkml:brushProperty name="tip" value="rectangle"/>
      <inkml:brushProperty name="rasterOp" value="maskPen"/>
    </inkml:brush>
  </inkml:definitions>
  <inkml:trace contextRef="#ctx0" brushRef="#br0">4318 0,'-121'0,"0"0,0 0,0 0,0 0,0 0,0 0,0 0,0 0,0 0,0 0,-1 0,1 0,0 0,-2 0,-3 0,-1 0,0 0,1 0,2 0,2 0,5 0,5 0,5 0,8 0,7 0,-25 0,12 0,9 0,6 0,1 0,-28 0,7 0,8 0,-12 0,14 0,-14 0,70 0,22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38:12.624"/>
    </inkml:context>
    <inkml:brush xml:id="br0">
      <inkml:brushProperty name="width" value="0.07938" units="cm"/>
      <inkml:brushProperty name="height" value="0.15875" units="cm"/>
      <inkml:brushProperty name="color" value="#FF40FF"/>
      <inkml:brushProperty name="tip" value="rectangle"/>
      <inkml:brushProperty name="rasterOp" value="maskPen"/>
    </inkml:brush>
  </inkml:definitions>
  <inkml:trace contextRef="#ctx0" brushRef="#br0">5334 0,'-150'0,"1"0,-1 0,1 0,-1 0,1 0,-1 0,1 0,-1 0,1 0,-1 0,1 0,-1 0,1 0,-4 0,-3 0,0 0,-1 0,1 0,2 0,5 0,4 0,6 0,7 0,10 0,8 0,-30 0,14 0,12 0,6 0,2 0,-35 0,10 0,9 0,-15 0,18 0,-19 0,88 0,27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38:12.625"/>
    </inkml:context>
    <inkml:brush xml:id="br0">
      <inkml:brushProperty name="width" value="0.07938" units="cm"/>
      <inkml:brushProperty name="height" value="0.15875" units="cm"/>
      <inkml:brushProperty name="color" value="#FF40FF"/>
      <inkml:brushProperty name="tip" value="rectangle"/>
      <inkml:brushProperty name="rasterOp" value="maskPen"/>
    </inkml:brush>
  </inkml:definitions>
  <inkml:trace contextRef="#ctx0" brushRef="#br0">5588 0,'-157'0,"1"0,-1 0,0 0,1 0,-1 0,0 0,1 0,-1 0,1 0,-1 0,0 0,1 0,-1 0,-3 0,-3 0,-1 0,-1 0,2 0,2 0,5 0,4 0,6 0,9 0,8 0,10 0,-32 0,15 0,12 0,7 0,2 0,-37 0,10 0,11 0,-17 0,19 0,-20 0,92 0,29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38:12.626"/>
    </inkml:context>
    <inkml:brush xml:id="br0">
      <inkml:brushProperty name="width" value="0.07938" units="cm"/>
      <inkml:brushProperty name="height" value="0.15875" units="cm"/>
      <inkml:brushProperty name="color" value="#FF40FF"/>
      <inkml:brushProperty name="tip" value="rectangle"/>
      <inkml:brushProperty name="rasterOp" value="maskPen"/>
    </inkml:brush>
  </inkml:definitions>
  <inkml:trace contextRef="#ctx0" brushRef="#br0">5842 0,'-164'0,"0"0,1 0,-1 0,0 0,0 0,1 0,-1 0,0 0,0 0,1 0,-1 0,0 0,0 0,-3 0,-3 0,-2 0,0 0,1 0,3 0,4 0,6 0,6 0,8 0,9 0,11 0,-35 0,18 0,11 0,7 0,3 0,-38 0,9 0,12 0,-17 0,18 0,-19 0,96 0,29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38:12.627"/>
    </inkml:context>
    <inkml:brush xml:id="br0">
      <inkml:brushProperty name="width" value="0.07938" units="cm"/>
      <inkml:brushProperty name="height" value="0.15875" units="cm"/>
      <inkml:brushProperty name="color" value="#FF40FF"/>
      <inkml:brushProperty name="tip" value="rectangle"/>
      <inkml:brushProperty name="rasterOp" value="maskPen"/>
    </inkml:brush>
  </inkml:definitions>
  <inkml:trace contextRef="#ctx0" brushRef="#br0">1778 0,'-50'0,"0"0,0 0,1 0,-1 0,0 0,0 0,0 0,0 0,1 0,-1 0,0 0,0 0,0 0,-1 0,-1 0,0 0,0 0,0 0,1 0,1 0,2 0,1 0,3 0,4 0,2 0,-10 0,4 0,5 0,2 0,0 0,-11 0,3 0,3 0,-5 0,6 0,-7 0,30 0,9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27:58.174"/>
    </inkml:context>
    <inkml:brush xml:id="br0">
      <inkml:brushProperty name="width" value="0.07938" units="cm"/>
      <inkml:brushProperty name="height" value="0.15875" units="cm"/>
      <inkml:brushProperty name="color" value="#FF40FF"/>
      <inkml:brushProperty name="tip" value="rectangle"/>
      <inkml:brushProperty name="rasterOp" value="maskPen"/>
    </inkml:brush>
  </inkml:definitions>
  <inkml:trace contextRef="#ctx0" brushRef="#br0">3709 0,'-104'0,"0"0,0 0,0 0,0 0,0 0,0 0,0 0,0 0,0 0,0 0,0 0,0 0,0 0,-2 0,-2 0,-1 0,0 0,0 0,3 0,2 0,3 0,4 0,6 0,5 0,8 0,-23 0,11 0,8 0,4 0,2 0,-25 0,7 0,6 0,-9 0,11 0,-13 0,61 0,20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38455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200" b="0" i="1">
              <a:solidFill>
                <a:srgbClr val="F99B27"/>
              </a:solidFill>
              <a:effectLst/>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endParaRPr lang="en-AU"/>
          </a:p>
        </p:txBody>
      </p:sp>
    </p:spTree>
    <p:extLst>
      <p:ext uri="{BB962C8B-B14F-4D97-AF65-F5344CB8AC3E}">
        <p14:creationId xmlns:p14="http://schemas.microsoft.com/office/powerpoint/2010/main" val="2629611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p>
        </p:txBody>
      </p:sp>
    </p:spTree>
    <p:extLst>
      <p:ext uri="{BB962C8B-B14F-4D97-AF65-F5344CB8AC3E}">
        <p14:creationId xmlns:p14="http://schemas.microsoft.com/office/powerpoint/2010/main" val="1017853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p>
        </p:txBody>
      </p:sp>
    </p:spTree>
    <p:extLst>
      <p:ext uri="{BB962C8B-B14F-4D97-AF65-F5344CB8AC3E}">
        <p14:creationId xmlns:p14="http://schemas.microsoft.com/office/powerpoint/2010/main" val="1845839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a:buNone/>
            </a:pPr>
            <a:endParaRPr lang="en-AU" b="0"/>
          </a:p>
        </p:txBody>
      </p:sp>
    </p:spTree>
    <p:extLst>
      <p:ext uri="{BB962C8B-B14F-4D97-AF65-F5344CB8AC3E}">
        <p14:creationId xmlns:p14="http://schemas.microsoft.com/office/powerpoint/2010/main" val="3941359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2CC9D-E427-8843-1009-0FFB6FC1BA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E89D4-35DE-EF71-3946-DE3C20030A8D}"/>
              </a:ext>
            </a:extLst>
          </p:cNvPr>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F866DB66-A15A-B26A-4386-1979E672E042}"/>
              </a:ext>
            </a:extLst>
          </p:cNvPr>
          <p:cNvSpPr>
            <a:spLocks noGrp="1"/>
          </p:cNvSpPr>
          <p:nvPr>
            <p:ph type="body" idx="1"/>
          </p:nvPr>
        </p:nvSpPr>
        <p:spPr>
          <a:xfrm>
            <a:off x="993775" y="3276600"/>
            <a:ext cx="7951788" cy="2679700"/>
          </a:xfrm>
          <a:prstGeom prst="rect">
            <a:avLst/>
          </a:prstGeom>
        </p:spPr>
        <p:txBody>
          <a:bodyPr/>
          <a:lstStyle/>
          <a:p>
            <a:endParaRPr lang="en-AU"/>
          </a:p>
        </p:txBody>
      </p:sp>
    </p:spTree>
    <p:extLst>
      <p:ext uri="{BB962C8B-B14F-4D97-AF65-F5344CB8AC3E}">
        <p14:creationId xmlns:p14="http://schemas.microsoft.com/office/powerpoint/2010/main" val="3288643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p>
        </p:txBody>
      </p:sp>
    </p:spTree>
    <p:extLst>
      <p:ext uri="{BB962C8B-B14F-4D97-AF65-F5344CB8AC3E}">
        <p14:creationId xmlns:p14="http://schemas.microsoft.com/office/powerpoint/2010/main" val="3689692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DE167-6E51-DA3B-7C97-DA6A3F53E1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96D3B9-F175-6571-A22E-82CED7672C15}"/>
              </a:ext>
            </a:extLst>
          </p:cNvPr>
          <p:cNvSpPr>
            <a:spLocks noGrp="1" noRot="1" noChangeAspect="1"/>
          </p:cNvSpPr>
          <p:nvPr>
            <p:ph type="sldImg"/>
          </p:nvPr>
        </p:nvSpPr>
        <p:spPr>
          <a:xfrm>
            <a:off x="1208088" y="1235075"/>
            <a:ext cx="4441825" cy="333216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39D291C6-453D-B8AD-B1A3-BE087743D172}"/>
              </a:ext>
            </a:extLst>
          </p:cNvPr>
          <p:cNvSpPr>
            <a:spLocks noGrp="1"/>
          </p:cNvSpPr>
          <p:nvPr>
            <p:ph type="body" idx="1"/>
          </p:nvPr>
        </p:nvSpPr>
        <p:spPr>
          <a:xfrm>
            <a:off x="685800" y="4751388"/>
            <a:ext cx="5486400" cy="3889375"/>
          </a:xfrm>
          <a:prstGeom prst="rect">
            <a:avLst/>
          </a:prstGeom>
        </p:spPr>
        <p:txBody>
          <a:bodyPr/>
          <a:lstStyle/>
          <a:p>
            <a:endParaRPr lang="en-US"/>
          </a:p>
        </p:txBody>
      </p:sp>
    </p:spTree>
    <p:extLst>
      <p:ext uri="{BB962C8B-B14F-4D97-AF65-F5344CB8AC3E}">
        <p14:creationId xmlns:p14="http://schemas.microsoft.com/office/powerpoint/2010/main" val="1560787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p>
        </p:txBody>
      </p:sp>
    </p:spTree>
    <p:extLst>
      <p:ext uri="{BB962C8B-B14F-4D97-AF65-F5344CB8AC3E}">
        <p14:creationId xmlns:p14="http://schemas.microsoft.com/office/powerpoint/2010/main" val="2237790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1235075"/>
            <a:ext cx="4441825" cy="3332163"/>
          </a:xfrm>
          <a:prstGeom prst="rect">
            <a:avLst/>
          </a:prstGeom>
          <a:noFill/>
          <a:ln w="12700">
            <a:solidFill>
              <a:prstClr val="black"/>
            </a:solidFill>
          </a:ln>
        </p:spPr>
      </p:sp>
      <p:sp>
        <p:nvSpPr>
          <p:cNvPr id="3" name="Notes Placeholder 2"/>
          <p:cNvSpPr>
            <a:spLocks noGrp="1"/>
          </p:cNvSpPr>
          <p:nvPr>
            <p:ph type="body" idx="1"/>
          </p:nvPr>
        </p:nvSpPr>
        <p:spPr>
          <a:xfrm>
            <a:off x="685800" y="4751388"/>
            <a:ext cx="5486400" cy="3889375"/>
          </a:xfrm>
          <a:prstGeom prst="rect">
            <a:avLst/>
          </a:prstGeom>
        </p:spPr>
        <p:txBody>
          <a:bodyPr/>
          <a:lstStyle/>
          <a:p>
            <a:endParaRPr lang="en-US"/>
          </a:p>
        </p:txBody>
      </p:sp>
    </p:spTree>
    <p:extLst>
      <p:ext uri="{BB962C8B-B14F-4D97-AF65-F5344CB8AC3E}">
        <p14:creationId xmlns:p14="http://schemas.microsoft.com/office/powerpoint/2010/main" val="3886934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p>
        </p:txBody>
      </p:sp>
    </p:spTree>
    <p:extLst>
      <p:ext uri="{BB962C8B-B14F-4D97-AF65-F5344CB8AC3E}">
        <p14:creationId xmlns:p14="http://schemas.microsoft.com/office/powerpoint/2010/main" val="3820520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p>
        </p:txBody>
      </p:sp>
    </p:spTree>
    <p:extLst>
      <p:ext uri="{BB962C8B-B14F-4D97-AF65-F5344CB8AC3E}">
        <p14:creationId xmlns:p14="http://schemas.microsoft.com/office/powerpoint/2010/main" val="306515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p>
        </p:txBody>
      </p:sp>
    </p:spTree>
    <p:extLst>
      <p:ext uri="{BB962C8B-B14F-4D97-AF65-F5344CB8AC3E}">
        <p14:creationId xmlns:p14="http://schemas.microsoft.com/office/powerpoint/2010/main" val="2858065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p>
        </p:txBody>
      </p:sp>
    </p:spTree>
    <p:extLst>
      <p:ext uri="{BB962C8B-B14F-4D97-AF65-F5344CB8AC3E}">
        <p14:creationId xmlns:p14="http://schemas.microsoft.com/office/powerpoint/2010/main" val="977119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58037-11F9-0F74-7C1C-BA4A4E1DF0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40C44-DFF3-F212-2FF4-47AEA3D732B9}"/>
              </a:ext>
            </a:extLst>
          </p:cNvPr>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1B973C87-745A-DC52-047F-773C1DCB6252}"/>
              </a:ext>
            </a:extLst>
          </p:cNvPr>
          <p:cNvSpPr>
            <a:spLocks noGrp="1"/>
          </p:cNvSpPr>
          <p:nvPr>
            <p:ph type="body" idx="1"/>
          </p:nvPr>
        </p:nvSpPr>
        <p:spPr>
          <a:xfrm>
            <a:off x="993775" y="3276600"/>
            <a:ext cx="7951788" cy="2679700"/>
          </a:xfrm>
          <a:prstGeom prst="rect">
            <a:avLst/>
          </a:prstGeom>
        </p:spPr>
        <p:txBody>
          <a:bodyPr/>
          <a:lstStyle/>
          <a:p>
            <a:endParaRPr lang="en-AU"/>
          </a:p>
        </p:txBody>
      </p:sp>
    </p:spTree>
    <p:extLst>
      <p:ext uri="{BB962C8B-B14F-4D97-AF65-F5344CB8AC3E}">
        <p14:creationId xmlns:p14="http://schemas.microsoft.com/office/powerpoint/2010/main" val="35486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p>
        </p:txBody>
      </p:sp>
    </p:spTree>
    <p:extLst>
      <p:ext uri="{BB962C8B-B14F-4D97-AF65-F5344CB8AC3E}">
        <p14:creationId xmlns:p14="http://schemas.microsoft.com/office/powerpoint/2010/main" val="670044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p>
        </p:txBody>
      </p:sp>
    </p:spTree>
    <p:extLst>
      <p:ext uri="{BB962C8B-B14F-4D97-AF65-F5344CB8AC3E}">
        <p14:creationId xmlns:p14="http://schemas.microsoft.com/office/powerpoint/2010/main" val="3461570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AU"/>
          </a:p>
        </p:txBody>
      </p:sp>
    </p:spTree>
    <p:extLst>
      <p:ext uri="{BB962C8B-B14F-4D97-AF65-F5344CB8AC3E}">
        <p14:creationId xmlns:p14="http://schemas.microsoft.com/office/powerpoint/2010/main" val="1329162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cs typeface="Arial"/>
            </a:endParaRPr>
          </a:p>
          <a:p>
            <a:endParaRPr lang="en-AU">
              <a:cs typeface="Arial"/>
            </a:endParaRPr>
          </a:p>
          <a:p>
            <a:endParaRPr lang="en-AU"/>
          </a:p>
        </p:txBody>
      </p:sp>
    </p:spTree>
    <p:extLst>
      <p:ext uri="{BB962C8B-B14F-4D97-AF65-F5344CB8AC3E}">
        <p14:creationId xmlns:p14="http://schemas.microsoft.com/office/powerpoint/2010/main" val="520354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p>
        </p:txBody>
      </p:sp>
    </p:spTree>
    <p:extLst>
      <p:ext uri="{BB962C8B-B14F-4D97-AF65-F5344CB8AC3E}">
        <p14:creationId xmlns:p14="http://schemas.microsoft.com/office/powerpoint/2010/main" val="3571472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PH"/>
          </a:p>
        </p:txBody>
      </p:sp>
    </p:spTree>
    <p:extLst>
      <p:ext uri="{BB962C8B-B14F-4D97-AF65-F5344CB8AC3E}">
        <p14:creationId xmlns:p14="http://schemas.microsoft.com/office/powerpoint/2010/main" val="2080727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sz="1200">
              <a:solidFill>
                <a:srgbClr val="000000"/>
              </a:solidFill>
            </a:endParaRPr>
          </a:p>
        </p:txBody>
      </p:sp>
    </p:spTree>
    <p:extLst>
      <p:ext uri="{BB962C8B-B14F-4D97-AF65-F5344CB8AC3E}">
        <p14:creationId xmlns:p14="http://schemas.microsoft.com/office/powerpoint/2010/main" val="208315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p>
        </p:txBody>
      </p:sp>
    </p:spTree>
    <p:extLst>
      <p:ext uri="{BB962C8B-B14F-4D97-AF65-F5344CB8AC3E}">
        <p14:creationId xmlns:p14="http://schemas.microsoft.com/office/powerpoint/2010/main" val="1003388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p>
        </p:txBody>
      </p:sp>
    </p:spTree>
    <p:extLst>
      <p:ext uri="{BB962C8B-B14F-4D97-AF65-F5344CB8AC3E}">
        <p14:creationId xmlns:p14="http://schemas.microsoft.com/office/powerpoint/2010/main" val="3821761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p>
        </p:txBody>
      </p:sp>
    </p:spTree>
    <p:extLst>
      <p:ext uri="{BB962C8B-B14F-4D97-AF65-F5344CB8AC3E}">
        <p14:creationId xmlns:p14="http://schemas.microsoft.com/office/powerpoint/2010/main" val="3208901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a:buNone/>
            </a:pPr>
            <a:br>
              <a:rPr lang="en-US" b="1" i="0">
                <a:solidFill>
                  <a:srgbClr val="303030"/>
                </a:solidFill>
                <a:effectLst/>
                <a:latin typeface="Roboto" panose="02000000000000000000" pitchFamily="2" charset="0"/>
              </a:rPr>
            </a:br>
            <a:endParaRPr lang="en-AU"/>
          </a:p>
        </p:txBody>
      </p:sp>
    </p:spTree>
    <p:extLst>
      <p:ext uri="{BB962C8B-B14F-4D97-AF65-F5344CB8AC3E}">
        <p14:creationId xmlns:p14="http://schemas.microsoft.com/office/powerpoint/2010/main" val="2977797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p>
        </p:txBody>
      </p:sp>
    </p:spTree>
    <p:extLst>
      <p:ext uri="{BB962C8B-B14F-4D97-AF65-F5344CB8AC3E}">
        <p14:creationId xmlns:p14="http://schemas.microsoft.com/office/powerpoint/2010/main" val="3825566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p>
        </p:txBody>
      </p:sp>
    </p:spTree>
    <p:extLst>
      <p:ext uri="{BB962C8B-B14F-4D97-AF65-F5344CB8AC3E}">
        <p14:creationId xmlns:p14="http://schemas.microsoft.com/office/powerpoint/2010/main" val="21928389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at We Know- Recite">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BC8E3768-27BC-4568-A986-C69E37D22EA3}"/>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D5F9930-D58F-2D45-FAD2-C9F230DC34B0}"/>
              </a:ext>
            </a:extLst>
          </p:cNvPr>
          <p:cNvSpPr txBox="1"/>
          <p:nvPr userDrawn="1"/>
        </p:nvSpPr>
        <p:spPr>
          <a:xfrm>
            <a:off x="3438144" y="-3767328"/>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4" name="TextBox 3">
            <a:extLst>
              <a:ext uri="{FF2B5EF4-FFF2-40B4-BE49-F238E27FC236}">
                <a16:creationId xmlns:a16="http://schemas.microsoft.com/office/drawing/2014/main" id="{BF327698-C5B7-584F-C124-084975FDA22A}"/>
              </a:ext>
            </a:extLst>
          </p:cNvPr>
          <p:cNvSpPr txBox="1"/>
          <p:nvPr userDrawn="1"/>
        </p:nvSpPr>
        <p:spPr>
          <a:xfrm>
            <a:off x="441122" y="403549"/>
            <a:ext cx="7662862"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What We Know</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3" name="Text Placeholder 9">
            <a:extLst>
              <a:ext uri="{FF2B5EF4-FFF2-40B4-BE49-F238E27FC236}">
                <a16:creationId xmlns:a16="http://schemas.microsoft.com/office/drawing/2014/main" id="{4D2D4B3F-50EC-780B-0B24-B2FB4400CAAB}"/>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cs typeface="Calibri" panose="020F0502020204030204" pitchFamily="34" charset="0"/>
              </a:defRPr>
            </a:lvl1pPr>
          </a:lstStyle>
          <a:p>
            <a:pPr lvl="0"/>
            <a:r>
              <a:rPr lang="en-GB"/>
              <a:t>Insert text here</a:t>
            </a:r>
          </a:p>
        </p:txBody>
      </p:sp>
    </p:spTree>
    <p:custDataLst>
      <p:tags r:id="rId1"/>
    </p:custDataLst>
    <p:extLst>
      <p:ext uri="{BB962C8B-B14F-4D97-AF65-F5344CB8AC3E}">
        <p14:creationId xmlns:p14="http://schemas.microsoft.com/office/powerpoint/2010/main" val="24700400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You Do">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960926" y="398449"/>
            <a:ext cx="6717938"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71131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You Do:</a:t>
            </a:r>
          </a:p>
        </p:txBody>
      </p:sp>
      <p:sp>
        <p:nvSpPr>
          <p:cNvPr id="6" name="Text Placeholder 9">
            <a:extLst>
              <a:ext uri="{FF2B5EF4-FFF2-40B4-BE49-F238E27FC236}">
                <a16:creationId xmlns:a16="http://schemas.microsoft.com/office/drawing/2014/main" id="{B2DDB439-5E55-1160-F4BE-7CE70C5C0D4E}"/>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323398119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tivity 1">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1FD3274-BD1B-F2FE-6E43-8088E1BE3B01}"/>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Activity</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7" name="Text Placeholder 9">
            <a:extLst>
              <a:ext uri="{FF2B5EF4-FFF2-40B4-BE49-F238E27FC236}">
                <a16:creationId xmlns:a16="http://schemas.microsoft.com/office/drawing/2014/main" id="{634E5160-A800-89DF-B1F8-DDB990659D09}"/>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380852644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85372BD9-1046-9EF8-ABB7-B0B175B10A57}"/>
              </a:ext>
            </a:extLst>
          </p:cNvPr>
          <p:cNvSpPr>
            <a:spLocks noGrp="1"/>
          </p:cNvSpPr>
          <p:nvPr>
            <p:ph type="body" sz="quarter" idx="23"/>
          </p:nvPr>
        </p:nvSpPr>
        <p:spPr>
          <a:xfrm>
            <a:off x="365123" y="347663"/>
            <a:ext cx="8313740" cy="674687"/>
          </a:xfrm>
          <a:prstGeom prst="rect">
            <a:avLst/>
          </a:prstGeom>
        </p:spPr>
        <p:txBody>
          <a:bodyPr/>
          <a:lstStyle>
            <a:lvl1pPr>
              <a:defRPr sz="3600" b="1">
                <a:solidFill>
                  <a:schemeClr val="bg2"/>
                </a:solidFill>
              </a:defRPr>
            </a:lvl1pPr>
          </a:lstStyle>
          <a:p>
            <a:pPr lvl="0"/>
            <a:endParaRPr lang="en-AU"/>
          </a:p>
        </p:txBody>
      </p:sp>
      <p:sp>
        <p:nvSpPr>
          <p:cNvPr id="7" name="Text Placeholder 9">
            <a:extLst>
              <a:ext uri="{FF2B5EF4-FFF2-40B4-BE49-F238E27FC236}">
                <a16:creationId xmlns:a16="http://schemas.microsoft.com/office/drawing/2014/main" id="{76814026-AAFE-E55A-9778-BCED0E93FF86}"/>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218889394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at We Learned- Revis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25F6BB9-77E8-419F-5D9F-E3CB0EAFEE1E}"/>
              </a:ext>
            </a:extLst>
          </p:cNvPr>
          <p:cNvSpPr txBox="1"/>
          <p:nvPr userDrawn="1"/>
        </p:nvSpPr>
        <p:spPr>
          <a:xfrm>
            <a:off x="324660" y="354274"/>
            <a:ext cx="7777148" cy="533400"/>
          </a:xfrm>
          <a:prstGeom prst="rect">
            <a:avLst/>
          </a:prstGeom>
          <a:noFill/>
          <a:ln>
            <a:noFill/>
          </a:ln>
        </p:spPr>
        <p:txBody>
          <a:bodyPr wrap="square" rtlCol="0">
            <a:noAutofit/>
          </a:bodyPr>
          <a:lstStyle/>
          <a:p>
            <a:r>
              <a:rPr lang="en-US" sz="3600" b="1" i="0">
                <a:solidFill>
                  <a:srgbClr val="177F99"/>
                </a:solidFill>
                <a:latin typeface="Calibri" panose="020F0502020204030204" pitchFamily="34" charset="0"/>
                <a:ea typeface="Calibri" panose="020F0502020204030204" pitchFamily="34" charset="0"/>
                <a:cs typeface="Calibri" panose="020F0502020204030204" pitchFamily="34" charset="0"/>
              </a:rPr>
              <a:t>What We Learned</a:t>
            </a:r>
            <a:endParaRPr lang="en-US" sz="3600" b="1" i="0">
              <a:solidFill>
                <a:srgbClr val="A6A6A6"/>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9">
            <a:extLst>
              <a:ext uri="{FF2B5EF4-FFF2-40B4-BE49-F238E27FC236}">
                <a16:creationId xmlns:a16="http://schemas.microsoft.com/office/drawing/2014/main" id="{3D464A75-5685-0412-AA6D-1C138949F916}"/>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90155926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What We Learned- Revis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25F6BB9-77E8-419F-5D9F-E3CB0EAFEE1E}"/>
              </a:ext>
            </a:extLst>
          </p:cNvPr>
          <p:cNvSpPr txBox="1"/>
          <p:nvPr userDrawn="1"/>
        </p:nvSpPr>
        <p:spPr>
          <a:xfrm>
            <a:off x="324660" y="354274"/>
            <a:ext cx="7777148" cy="533400"/>
          </a:xfrm>
          <a:prstGeom prst="rect">
            <a:avLst/>
          </a:prstGeom>
          <a:noFill/>
          <a:ln>
            <a:noFill/>
          </a:ln>
        </p:spPr>
        <p:txBody>
          <a:bodyPr wrap="square" rtlCol="0">
            <a:noAutofit/>
          </a:bodyPr>
          <a:lstStyle/>
          <a:p>
            <a:r>
              <a:rPr lang="en-US" sz="3600" b="1" i="0">
                <a:solidFill>
                  <a:srgbClr val="177F99"/>
                </a:solidFill>
                <a:latin typeface="Calibri" panose="020F0502020204030204" pitchFamily="34" charset="0"/>
                <a:ea typeface="Calibri" panose="020F0502020204030204" pitchFamily="34" charset="0"/>
                <a:cs typeface="Calibri" panose="020F0502020204030204" pitchFamily="34" charset="0"/>
              </a:rPr>
              <a:t>Exit Ticket</a:t>
            </a:r>
            <a:endParaRPr lang="en-US" sz="3600" b="1" i="0">
              <a:solidFill>
                <a:srgbClr val="A6A6A6"/>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9">
            <a:extLst>
              <a:ext uri="{FF2B5EF4-FFF2-40B4-BE49-F238E27FC236}">
                <a16:creationId xmlns:a16="http://schemas.microsoft.com/office/drawing/2014/main" id="{3D464A75-5685-0412-AA6D-1C138949F916}"/>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104154943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w Well Did You Learn? Reflec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25F6BB9-77E8-419F-5D9F-E3CB0EAFEE1E}"/>
              </a:ext>
            </a:extLst>
          </p:cNvPr>
          <p:cNvSpPr txBox="1"/>
          <p:nvPr userDrawn="1"/>
        </p:nvSpPr>
        <p:spPr>
          <a:xfrm>
            <a:off x="324660" y="344749"/>
            <a:ext cx="7777148" cy="533400"/>
          </a:xfrm>
          <a:prstGeom prst="rect">
            <a:avLst/>
          </a:prstGeom>
          <a:noFill/>
          <a:ln>
            <a:noFill/>
          </a:ln>
        </p:spPr>
        <p:txBody>
          <a:bodyPr wrap="square" rtlCol="0">
            <a:noAutofit/>
          </a:bodyPr>
          <a:lstStyle/>
          <a:p>
            <a:r>
              <a:rPr lang="en-US" sz="3600" b="1" i="0">
                <a:solidFill>
                  <a:srgbClr val="177F99"/>
                </a:solidFill>
                <a:latin typeface="Calibri" panose="020F0502020204030204" pitchFamily="34" charset="0"/>
                <a:ea typeface="Calibri" panose="020F0502020204030204" pitchFamily="34" charset="0"/>
                <a:cs typeface="Calibri" panose="020F0502020204030204" pitchFamily="34" charset="0"/>
              </a:rPr>
              <a:t>How Well Did You Learn?</a:t>
            </a:r>
            <a:r>
              <a:rPr lang="en-US" sz="3600" b="1" i="0">
                <a:solidFill>
                  <a:srgbClr val="A6A6A6"/>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2375045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at We Are Learning Next- Connec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25F6BB9-77E8-419F-5D9F-E3CB0EAFEE1E}"/>
              </a:ext>
            </a:extLst>
          </p:cNvPr>
          <p:cNvSpPr txBox="1"/>
          <p:nvPr userDrawn="1"/>
        </p:nvSpPr>
        <p:spPr>
          <a:xfrm>
            <a:off x="324660" y="354274"/>
            <a:ext cx="7777148" cy="533400"/>
          </a:xfrm>
          <a:prstGeom prst="rect">
            <a:avLst/>
          </a:prstGeom>
          <a:noFill/>
          <a:ln>
            <a:noFill/>
          </a:ln>
        </p:spPr>
        <p:txBody>
          <a:bodyPr wrap="square" rtlCol="0">
            <a:noAutofit/>
          </a:bodyPr>
          <a:lstStyle/>
          <a:p>
            <a:r>
              <a:rPr lang="en-US" sz="3600" b="1" i="0">
                <a:solidFill>
                  <a:srgbClr val="177F99"/>
                </a:solidFill>
                <a:latin typeface="Calibri" panose="020F0502020204030204" pitchFamily="34" charset="0"/>
                <a:ea typeface="Calibri" panose="020F0502020204030204" pitchFamily="34" charset="0"/>
                <a:cs typeface="Calibri" panose="020F0502020204030204" pitchFamily="34" charset="0"/>
              </a:rPr>
              <a:t>What We Are Learning Next</a:t>
            </a:r>
          </a:p>
        </p:txBody>
      </p:sp>
      <p:sp>
        <p:nvSpPr>
          <p:cNvPr id="6" name="Text Placeholder 9">
            <a:extLst>
              <a:ext uri="{FF2B5EF4-FFF2-40B4-BE49-F238E27FC236}">
                <a16:creationId xmlns:a16="http://schemas.microsoft.com/office/drawing/2014/main" id="{003AED72-8B77-57FD-A7FC-5869F9F175B1}"/>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247048825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Back Cover">
    <p:bg>
      <p:bgPr>
        <a:solidFill>
          <a:schemeClr val="bg1">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pic>
        <p:nvPicPr>
          <p:cNvPr id="8" name="Picture 7" descr="A black background with yellow and blue rectangles&#10;&#10;Description automatically generated">
            <a:extLst>
              <a:ext uri="{FF2B5EF4-FFF2-40B4-BE49-F238E27FC236}">
                <a16:creationId xmlns:a16="http://schemas.microsoft.com/office/drawing/2014/main" id="{D3DC7D44-DDDB-B39E-837D-A726CA953D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7042" y="411873"/>
            <a:ext cx="3089916" cy="1140227"/>
          </a:xfrm>
          <a:prstGeom prst="rect">
            <a:avLst/>
          </a:prstGeom>
        </p:spPr>
      </p:pic>
      <p:sp>
        <p:nvSpPr>
          <p:cNvPr id="4" name="Rectangle 3">
            <a:extLst>
              <a:ext uri="{FF2B5EF4-FFF2-40B4-BE49-F238E27FC236}">
                <a16:creationId xmlns:a16="http://schemas.microsoft.com/office/drawing/2014/main" id="{204485DF-7256-1A7A-CAAF-F95F4EAFEADC}"/>
              </a:ext>
            </a:extLst>
          </p:cNvPr>
          <p:cNvSpPr/>
          <p:nvPr userDrawn="1"/>
        </p:nvSpPr>
        <p:spPr>
          <a:xfrm>
            <a:off x="0" y="1951938"/>
            <a:ext cx="9144000" cy="4906062"/>
          </a:xfrm>
          <a:prstGeom prst="rect">
            <a:avLst/>
          </a:prstGeom>
          <a:solidFill>
            <a:srgbClr val="AFA023"/>
          </a:solidFill>
          <a:ln w="6350"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AU" sz="110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75575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xit Ticke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8" name="Text Placeholder 9">
            <a:extLst>
              <a:ext uri="{FF2B5EF4-FFF2-40B4-BE49-F238E27FC236}">
                <a16:creationId xmlns:a16="http://schemas.microsoft.com/office/drawing/2014/main" id="{364E8309-FD45-6B26-243D-3E3661005FF3}"/>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6" name="TextBox 5">
            <a:extLst>
              <a:ext uri="{FF2B5EF4-FFF2-40B4-BE49-F238E27FC236}">
                <a16:creationId xmlns:a16="http://schemas.microsoft.com/office/drawing/2014/main" id="{93BA2756-3D44-34B9-CDC8-241892F2C1EF}"/>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Exit Ticket</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201412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F129EA-12D0-B200-C983-438424D7E826}"/>
              </a:ext>
            </a:extLst>
          </p:cNvPr>
          <p:cNvSpPr/>
          <p:nvPr userDrawn="1"/>
        </p:nvSpPr>
        <p:spPr>
          <a:xfrm>
            <a:off x="-3774" y="1508503"/>
            <a:ext cx="9145610" cy="5341757"/>
          </a:xfrm>
          <a:prstGeom prst="rect">
            <a:avLst/>
          </a:prstGeom>
          <a:solidFill>
            <a:srgbClr val="968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i="0">
              <a:solidFill>
                <a:schemeClr val="bg1"/>
              </a:solidFill>
              <a:latin typeface="+mn-lt"/>
            </a:endParaRPr>
          </a:p>
        </p:txBody>
      </p:sp>
      <p:pic>
        <p:nvPicPr>
          <p:cNvPr id="7" name="Graphic 6">
            <a:extLst>
              <a:ext uri="{FF2B5EF4-FFF2-40B4-BE49-F238E27FC236}">
                <a16:creationId xmlns:a16="http://schemas.microsoft.com/office/drawing/2014/main" id="{214D9214-00E0-ACE6-92FA-65D94B6E03D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9174"/>
          <a:stretch/>
        </p:blipFill>
        <p:spPr>
          <a:xfrm>
            <a:off x="3020611" y="2691328"/>
            <a:ext cx="4120053" cy="3973348"/>
          </a:xfrm>
          <a:prstGeom prst="rect">
            <a:avLst/>
          </a:prstGeom>
          <a:effectLst/>
        </p:spPr>
      </p:pic>
      <p:pic>
        <p:nvPicPr>
          <p:cNvPr id="8" name="Graphic 7">
            <a:extLst>
              <a:ext uri="{FF2B5EF4-FFF2-40B4-BE49-F238E27FC236}">
                <a16:creationId xmlns:a16="http://schemas.microsoft.com/office/drawing/2014/main" id="{AA92677B-4522-9384-1B1E-7306EEBCA394}"/>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116"/>
          <a:stretch/>
        </p:blipFill>
        <p:spPr>
          <a:xfrm>
            <a:off x="-3774" y="1508503"/>
            <a:ext cx="3540089" cy="5174771"/>
          </a:xfrm>
          <a:prstGeom prst="rect">
            <a:avLst/>
          </a:prstGeom>
        </p:spPr>
      </p:pic>
      <p:sp>
        <p:nvSpPr>
          <p:cNvPr id="9" name="Rectangle 8">
            <a:extLst>
              <a:ext uri="{FF2B5EF4-FFF2-40B4-BE49-F238E27FC236}">
                <a16:creationId xmlns:a16="http://schemas.microsoft.com/office/drawing/2014/main" id="{41E4540C-BBB6-274D-A817-C79381118BDC}"/>
              </a:ext>
            </a:extLst>
          </p:cNvPr>
          <p:cNvSpPr/>
          <p:nvPr userDrawn="1"/>
        </p:nvSpPr>
        <p:spPr>
          <a:xfrm>
            <a:off x="0" y="6444456"/>
            <a:ext cx="9164317" cy="2926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latin typeface="+mn-lt"/>
            </a:endParaRPr>
          </a:p>
        </p:txBody>
      </p:sp>
      <p:sp>
        <p:nvSpPr>
          <p:cNvPr id="12" name="Picture Placeholder 18">
            <a:extLst>
              <a:ext uri="{FF2B5EF4-FFF2-40B4-BE49-F238E27FC236}">
                <a16:creationId xmlns:a16="http://schemas.microsoft.com/office/drawing/2014/main" id="{A6BF5914-20E1-1524-B8DD-BC2D02D7FD31}"/>
              </a:ext>
            </a:extLst>
          </p:cNvPr>
          <p:cNvSpPr>
            <a:spLocks noGrp="1"/>
          </p:cNvSpPr>
          <p:nvPr>
            <p:ph type="pic" sz="quarter" idx="10"/>
          </p:nvPr>
        </p:nvSpPr>
        <p:spPr>
          <a:xfrm>
            <a:off x="81567" y="1581150"/>
            <a:ext cx="3366422" cy="4855464"/>
          </a:xfrm>
          <a:custGeom>
            <a:avLst/>
            <a:gdLst>
              <a:gd name="connsiteX0" fmla="*/ 0 w 3366422"/>
              <a:gd name="connsiteY0" fmla="*/ 0 h 4876800"/>
              <a:gd name="connsiteX1" fmla="*/ 3366422 w 3366422"/>
              <a:gd name="connsiteY1" fmla="*/ 0 h 4876800"/>
              <a:gd name="connsiteX2" fmla="*/ 3366422 w 3366422"/>
              <a:gd name="connsiteY2" fmla="*/ 3072 h 4876800"/>
              <a:gd name="connsiteX3" fmla="*/ 2521039 w 3366422"/>
              <a:gd name="connsiteY3" fmla="*/ 4876800 h 4876800"/>
              <a:gd name="connsiteX4" fmla="*/ 785 w 3366422"/>
              <a:gd name="connsiteY4" fmla="*/ 48768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422" h="4876800">
                <a:moveTo>
                  <a:pt x="0" y="0"/>
                </a:moveTo>
                <a:lnTo>
                  <a:pt x="3366422" y="0"/>
                </a:lnTo>
                <a:lnTo>
                  <a:pt x="3366422" y="3072"/>
                </a:lnTo>
                <a:lnTo>
                  <a:pt x="2521039" y="4876800"/>
                </a:lnTo>
                <a:lnTo>
                  <a:pt x="785" y="4876800"/>
                </a:lnTo>
                <a:close/>
              </a:path>
            </a:pathLst>
          </a:custGeom>
        </p:spPr>
        <p:txBody>
          <a:bodyPr wrap="square">
            <a:noAutofit/>
          </a:bodyPr>
          <a:lstStyle>
            <a:lvl1pPr marL="0" indent="0">
              <a:buNone/>
              <a:defRPr>
                <a:latin typeface="+mn-lt"/>
              </a:defRPr>
            </a:lvl1pPr>
          </a:lstStyle>
          <a:p>
            <a:endParaRPr lang="en-US"/>
          </a:p>
        </p:txBody>
      </p:sp>
      <p:sp>
        <p:nvSpPr>
          <p:cNvPr id="21" name="Text Placeholder 22">
            <a:extLst>
              <a:ext uri="{FF2B5EF4-FFF2-40B4-BE49-F238E27FC236}">
                <a16:creationId xmlns:a16="http://schemas.microsoft.com/office/drawing/2014/main" id="{0C366F1B-CFE9-BE3E-F59E-572F8B274874}"/>
              </a:ext>
            </a:extLst>
          </p:cNvPr>
          <p:cNvSpPr>
            <a:spLocks noGrp="1"/>
          </p:cNvSpPr>
          <p:nvPr>
            <p:ph type="body" sz="quarter" idx="13" hasCustomPrompt="1"/>
          </p:nvPr>
        </p:nvSpPr>
        <p:spPr>
          <a:xfrm>
            <a:off x="4030463" y="2052693"/>
            <a:ext cx="4676544" cy="604208"/>
          </a:xfrm>
          <a:prstGeom prst="rect">
            <a:avLst/>
          </a:prstGeom>
        </p:spPr>
        <p:txBody>
          <a:bodyPr vert="horz" lIns="0" tIns="45720" rIns="91440" bIns="45720" rtlCol="0" anchor="t">
            <a:noAutofit/>
          </a:bodyPr>
          <a:lstStyle>
            <a:lvl1pPr marL="0" indent="0">
              <a:buNone/>
              <a:defRPr lang="en-US" sz="4300" b="1" dirty="0">
                <a:solidFill>
                  <a:schemeClr val="bg1"/>
                </a:solidFill>
                <a:latin typeface="+mn-lt"/>
                <a:ea typeface="Calibri"/>
                <a:cs typeface="Calibri"/>
              </a:defRPr>
            </a:lvl1pPr>
          </a:lstStyle>
          <a:p>
            <a:pPr marL="228600" lvl="0" indent="-228600"/>
            <a:r>
              <a:rPr lang="en-US"/>
              <a:t>Type subject here</a:t>
            </a:r>
          </a:p>
        </p:txBody>
      </p:sp>
      <p:sp>
        <p:nvSpPr>
          <p:cNvPr id="22" name="Text Placeholder 22">
            <a:extLst>
              <a:ext uri="{FF2B5EF4-FFF2-40B4-BE49-F238E27FC236}">
                <a16:creationId xmlns:a16="http://schemas.microsoft.com/office/drawing/2014/main" id="{92FE4CDF-ADC9-5623-2AF5-A9E6C16CE19C}"/>
              </a:ext>
            </a:extLst>
          </p:cNvPr>
          <p:cNvSpPr>
            <a:spLocks noGrp="1"/>
          </p:cNvSpPr>
          <p:nvPr>
            <p:ph type="body" sz="quarter" idx="18" hasCustomPrompt="1"/>
          </p:nvPr>
        </p:nvSpPr>
        <p:spPr>
          <a:xfrm>
            <a:off x="4030463" y="2850820"/>
            <a:ext cx="4863735" cy="1447944"/>
          </a:xfrm>
          <a:prstGeom prst="rect">
            <a:avLst/>
          </a:prstGeom>
        </p:spPr>
        <p:txBody>
          <a:bodyPr lIns="0">
            <a:noAutofit/>
          </a:bodyPr>
          <a:lstStyle>
            <a:lvl1pPr marL="0" indent="0">
              <a:spcBef>
                <a:spcPts val="0"/>
              </a:spcBef>
              <a:buNone/>
              <a:defRPr sz="4800" b="1">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title here</a:t>
            </a:r>
          </a:p>
        </p:txBody>
      </p:sp>
      <p:sp>
        <p:nvSpPr>
          <p:cNvPr id="3" name="Text Placeholder 22">
            <a:extLst>
              <a:ext uri="{FF2B5EF4-FFF2-40B4-BE49-F238E27FC236}">
                <a16:creationId xmlns:a16="http://schemas.microsoft.com/office/drawing/2014/main" id="{A8CF913B-D187-3C30-1403-A958537E7790}"/>
              </a:ext>
            </a:extLst>
          </p:cNvPr>
          <p:cNvSpPr>
            <a:spLocks noGrp="1"/>
          </p:cNvSpPr>
          <p:nvPr>
            <p:ph type="body" sz="quarter" idx="14" hasCustomPrompt="1"/>
          </p:nvPr>
        </p:nvSpPr>
        <p:spPr>
          <a:xfrm>
            <a:off x="7784489" y="6465679"/>
            <a:ext cx="1109709" cy="259852"/>
          </a:xfrm>
          <a:prstGeom prst="rect">
            <a:avLst/>
          </a:prstGeom>
        </p:spPr>
        <p:txBody>
          <a:bodyPr>
            <a:noAutofit/>
          </a:bodyPr>
          <a:lstStyle>
            <a:lvl1pPr marL="0" indent="0" algn="r">
              <a:spcBef>
                <a:spcPts val="0"/>
              </a:spcBef>
              <a:buNone/>
              <a:defRPr sz="1200">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Version #</a:t>
            </a:r>
          </a:p>
        </p:txBody>
      </p:sp>
      <p:sp>
        <p:nvSpPr>
          <p:cNvPr id="2" name="Text Placeholder 22">
            <a:extLst>
              <a:ext uri="{FF2B5EF4-FFF2-40B4-BE49-F238E27FC236}">
                <a16:creationId xmlns:a16="http://schemas.microsoft.com/office/drawing/2014/main" id="{F3840953-53BD-8111-2B50-3BBC1FE189C1}"/>
              </a:ext>
            </a:extLst>
          </p:cNvPr>
          <p:cNvSpPr>
            <a:spLocks noGrp="1"/>
          </p:cNvSpPr>
          <p:nvPr>
            <p:ph type="body" sz="quarter" idx="16" hasCustomPrompt="1"/>
          </p:nvPr>
        </p:nvSpPr>
        <p:spPr>
          <a:xfrm>
            <a:off x="4030464" y="5062918"/>
            <a:ext cx="4863734" cy="604208"/>
          </a:xfrm>
          <a:prstGeom prst="rect">
            <a:avLst/>
          </a:prstGeom>
        </p:spPr>
        <p:txBody>
          <a:bodyPr lIns="0">
            <a:noAutofit/>
          </a:bodyPr>
          <a:lstStyle>
            <a:lvl1pPr marL="0" indent="0">
              <a:spcBef>
                <a:spcPts val="0"/>
              </a:spcBef>
              <a:buNone/>
              <a:defRPr sz="3200" b="1">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word here</a:t>
            </a:r>
          </a:p>
        </p:txBody>
      </p:sp>
      <p:sp>
        <p:nvSpPr>
          <p:cNvPr id="13" name="TextBox 12">
            <a:extLst>
              <a:ext uri="{FF2B5EF4-FFF2-40B4-BE49-F238E27FC236}">
                <a16:creationId xmlns:a16="http://schemas.microsoft.com/office/drawing/2014/main" id="{6672D143-5F0D-0F52-6C0E-188E4FBD2129}"/>
              </a:ext>
            </a:extLst>
          </p:cNvPr>
          <p:cNvSpPr txBox="1"/>
          <p:nvPr userDrawn="1"/>
        </p:nvSpPr>
        <p:spPr>
          <a:xfrm>
            <a:off x="6094635" y="-120800"/>
            <a:ext cx="3119838" cy="1785104"/>
          </a:xfrm>
          <a:prstGeom prst="rect">
            <a:avLst/>
          </a:prstGeom>
          <a:noFill/>
        </p:spPr>
        <p:txBody>
          <a:bodyPr wrap="square" rtlCol="0">
            <a:spAutoFit/>
          </a:bodyPr>
          <a:lstStyle/>
          <a:p>
            <a:r>
              <a:rPr lang="en-US" sz="7500" b="1" i="0">
                <a:solidFill>
                  <a:schemeClr val="bg2"/>
                </a:solidFill>
                <a:latin typeface="+mn-lt"/>
                <a:cs typeface="Calibri" panose="020F0502020204030204" pitchFamily="34" charset="0"/>
              </a:rPr>
              <a:t>Year </a:t>
            </a:r>
            <a:r>
              <a:rPr lang="en-US" sz="11000" b="1" i="0">
                <a:solidFill>
                  <a:schemeClr val="bg2"/>
                </a:solidFill>
                <a:latin typeface="+mn-lt"/>
                <a:cs typeface="Calibri" panose="020F0502020204030204" pitchFamily="34" charset="0"/>
              </a:rPr>
              <a:t>2</a:t>
            </a:r>
            <a:endParaRPr lang="en-AU" sz="11000" b="1" i="0">
              <a:solidFill>
                <a:schemeClr val="bg2"/>
              </a:solidFill>
              <a:latin typeface="+mn-lt"/>
              <a:cs typeface="Calibri" panose="020F0502020204030204" pitchFamily="34" charset="0"/>
            </a:endParaRPr>
          </a:p>
        </p:txBody>
      </p:sp>
      <p:pic>
        <p:nvPicPr>
          <p:cNvPr id="6" name="Picture Placeholder 18">
            <a:extLst>
              <a:ext uri="{FF2B5EF4-FFF2-40B4-BE49-F238E27FC236}">
                <a16:creationId xmlns:a16="http://schemas.microsoft.com/office/drawing/2014/main" id="{270D177D-C005-4234-EC1F-F77CDC3A16B4}"/>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82880" y="977029"/>
            <a:ext cx="2011680" cy="315347"/>
          </a:xfrm>
          <a:prstGeom prst="rect">
            <a:avLst/>
          </a:prstGeom>
        </p:spPr>
      </p:pic>
    </p:spTree>
    <p:extLst>
      <p:ext uri="{BB962C8B-B14F-4D97-AF65-F5344CB8AC3E}">
        <p14:creationId xmlns:p14="http://schemas.microsoft.com/office/powerpoint/2010/main" val="220980206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member- Recall">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BE7E0F3-6101-5F02-BC89-80BBB9E85D80}"/>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E76E85C-A363-473F-25ED-3502823E97B5}"/>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Remember</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4" name="Text Placeholder 9">
            <a:extLst>
              <a:ext uri="{FF2B5EF4-FFF2-40B4-BE49-F238E27FC236}">
                <a16:creationId xmlns:a16="http://schemas.microsoft.com/office/drawing/2014/main" id="{A80B14B2-9D51-66A5-50D3-E3DC7F0A00D3}"/>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344307520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0F1CC-91C6-89D6-8E77-E799D8F129C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id="{37A99524-FFC6-DCA8-2197-4BA94CDD090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04067582-268B-5D82-B74D-19E6419D4E5C}"/>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5" name="Footer Placeholder 4">
            <a:extLst>
              <a:ext uri="{FF2B5EF4-FFF2-40B4-BE49-F238E27FC236}">
                <a16:creationId xmlns:a16="http://schemas.microsoft.com/office/drawing/2014/main" id="{B40B2C04-7F57-8ED8-0C68-7748D11789DE}"/>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31C66CA3-2465-CB18-DAB5-44FE4C227847}"/>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3892598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12D53-B274-886E-8CB2-EB3D187FB8BF}"/>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B8772AE3-3EA2-9CB5-3607-5B81FEA8BA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896432B0-B96D-6AAA-A8FA-FAC860F72BD8}"/>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5" name="Footer Placeholder 4">
            <a:extLst>
              <a:ext uri="{FF2B5EF4-FFF2-40B4-BE49-F238E27FC236}">
                <a16:creationId xmlns:a16="http://schemas.microsoft.com/office/drawing/2014/main" id="{9252C8CD-51DA-6C81-8DF3-29BF0078182E}"/>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DC2C6910-CE67-F71B-E397-3F0127B63DD7}"/>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2027500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78C7-9379-F713-04FB-906922555BA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id="{C585DEFD-1F76-D2A5-49A0-387CCEBD34C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C1BA92-30F8-3029-5A61-9FDED9CC5387}"/>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5" name="Footer Placeholder 4">
            <a:extLst>
              <a:ext uri="{FF2B5EF4-FFF2-40B4-BE49-F238E27FC236}">
                <a16:creationId xmlns:a16="http://schemas.microsoft.com/office/drawing/2014/main" id="{49C2A516-70FA-E4CC-8DD1-EDF4F12BCCCA}"/>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ADFDEF5B-4193-5216-CFC4-F0D38876F48A}"/>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3631442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E8770-939F-F6B3-D571-8C9F2D7A2A33}"/>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E45F307F-B052-51C7-F082-38AF8A32D4C5}"/>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id="{5AAFD80D-7C3A-6599-F30D-47D68BDF25A2}"/>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id="{1E19BAB0-56E7-FE8A-A53F-093849B4C561}"/>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6" name="Footer Placeholder 5">
            <a:extLst>
              <a:ext uri="{FF2B5EF4-FFF2-40B4-BE49-F238E27FC236}">
                <a16:creationId xmlns:a16="http://schemas.microsoft.com/office/drawing/2014/main" id="{DE387C8C-2B0C-9C4E-102E-838D3EFFE9A1}"/>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F2BA377C-A446-FA3C-241E-6C2AEC111132}"/>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3452323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7310E-7D52-A9C9-8496-ACD264A56B9A}"/>
              </a:ext>
            </a:extLst>
          </p:cNvPr>
          <p:cNvSpPr>
            <a:spLocks noGrp="1"/>
          </p:cNvSpPr>
          <p:nvPr>
            <p:ph type="title"/>
          </p:nvPr>
        </p:nvSpPr>
        <p:spPr>
          <a:xfrm>
            <a:off x="630238" y="365125"/>
            <a:ext cx="7886700" cy="1325563"/>
          </a:xfr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id="{6FC977F2-697B-B85A-6CC0-855E0CCB396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39F3CF-653A-C671-4E2F-869CEC8B794C}"/>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id="{27EE61F8-F56D-01D9-D4CC-5467E351F3B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D602C9-DC80-8EA8-36BB-F721C081596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id="{66A9E352-DD22-E040-F936-AF5C2305BBD7}"/>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8" name="Footer Placeholder 7">
            <a:extLst>
              <a:ext uri="{FF2B5EF4-FFF2-40B4-BE49-F238E27FC236}">
                <a16:creationId xmlns:a16="http://schemas.microsoft.com/office/drawing/2014/main" id="{50870B13-6684-8AC3-F19D-F0D295C9B8DF}"/>
              </a:ext>
            </a:extLst>
          </p:cNvPr>
          <p:cNvSpPr>
            <a:spLocks noGrp="1"/>
          </p:cNvSpPr>
          <p:nvPr>
            <p:ph type="ftr" sz="quarter" idx="11"/>
          </p:nvPr>
        </p:nvSpPr>
        <p:spPr/>
        <p:txBody>
          <a:bodyPr/>
          <a:lstStyle/>
          <a:p>
            <a:endParaRPr lang="en-PH"/>
          </a:p>
        </p:txBody>
      </p:sp>
      <p:sp>
        <p:nvSpPr>
          <p:cNvPr id="9" name="Slide Number Placeholder 8">
            <a:extLst>
              <a:ext uri="{FF2B5EF4-FFF2-40B4-BE49-F238E27FC236}">
                <a16:creationId xmlns:a16="http://schemas.microsoft.com/office/drawing/2014/main" id="{AC69978B-E17C-4BDF-A608-7959A67F61F4}"/>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3090164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4BC2D-F406-60E5-B168-912B6374BDD0}"/>
              </a:ext>
            </a:extLst>
          </p:cNvPr>
          <p:cNvSpPr>
            <a:spLocks noGrp="1"/>
          </p:cNvSpPr>
          <p:nvPr>
            <p:ph type="title"/>
          </p:nvPr>
        </p:nvSpPr>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id="{60F0AD69-C556-F31B-8018-FC87E7675C1C}"/>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4" name="Footer Placeholder 3">
            <a:extLst>
              <a:ext uri="{FF2B5EF4-FFF2-40B4-BE49-F238E27FC236}">
                <a16:creationId xmlns:a16="http://schemas.microsoft.com/office/drawing/2014/main" id="{806F4E7A-E4CF-F350-7527-6FAB8373660A}"/>
              </a:ext>
            </a:extLst>
          </p:cNvPr>
          <p:cNvSpPr>
            <a:spLocks noGrp="1"/>
          </p:cNvSpPr>
          <p:nvPr>
            <p:ph type="ftr" sz="quarter" idx="11"/>
          </p:nvPr>
        </p:nvSpPr>
        <p:spPr/>
        <p:txBody>
          <a:bodyPr/>
          <a:lstStyle/>
          <a:p>
            <a:endParaRPr lang="en-PH"/>
          </a:p>
        </p:txBody>
      </p:sp>
      <p:sp>
        <p:nvSpPr>
          <p:cNvPr id="5" name="Slide Number Placeholder 4">
            <a:extLst>
              <a:ext uri="{FF2B5EF4-FFF2-40B4-BE49-F238E27FC236}">
                <a16:creationId xmlns:a16="http://schemas.microsoft.com/office/drawing/2014/main" id="{584FD171-517C-AF7C-8B32-2C016E5FF6CF}"/>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871438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4986DE-283E-A4D4-4E76-CF9B4F08A156}"/>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3" name="Footer Placeholder 2">
            <a:extLst>
              <a:ext uri="{FF2B5EF4-FFF2-40B4-BE49-F238E27FC236}">
                <a16:creationId xmlns:a16="http://schemas.microsoft.com/office/drawing/2014/main" id="{C11953D9-040D-94E3-3F18-0129ABC42A45}"/>
              </a:ext>
            </a:extLst>
          </p:cNvPr>
          <p:cNvSpPr>
            <a:spLocks noGrp="1"/>
          </p:cNvSpPr>
          <p:nvPr>
            <p:ph type="ftr" sz="quarter" idx="11"/>
          </p:nvPr>
        </p:nvSpPr>
        <p:spPr/>
        <p:txBody>
          <a:bodyPr/>
          <a:lstStyle/>
          <a:p>
            <a:endParaRPr lang="en-PH"/>
          </a:p>
        </p:txBody>
      </p:sp>
      <p:sp>
        <p:nvSpPr>
          <p:cNvPr id="4" name="Slide Number Placeholder 3">
            <a:extLst>
              <a:ext uri="{FF2B5EF4-FFF2-40B4-BE49-F238E27FC236}">
                <a16:creationId xmlns:a16="http://schemas.microsoft.com/office/drawing/2014/main" id="{9A60BE48-195D-73A7-4692-13BA868D1180}"/>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3193019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E8854-D69E-C592-3BD9-E1C5F622B50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id="{9F0BAACF-7E34-0647-56B4-37A08C1B9B4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id="{A59F76B5-9D30-A74D-0A16-4EAED09EDD5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63800B-65EC-8BA4-5D4D-A8093FF2AA52}"/>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6" name="Footer Placeholder 5">
            <a:extLst>
              <a:ext uri="{FF2B5EF4-FFF2-40B4-BE49-F238E27FC236}">
                <a16:creationId xmlns:a16="http://schemas.microsoft.com/office/drawing/2014/main" id="{26B4BBB7-79E6-C7E1-9509-867EE99263A2}"/>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6755E9EB-76DF-BC99-5D67-2C9D031ADACC}"/>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643288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E927E-74E2-DED6-1DE1-64AD3514C0A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id="{4CE4D077-BB7F-E512-44E6-5DBA28C794F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a16="http://schemas.microsoft.com/office/drawing/2014/main" id="{DC2E07A7-987A-D854-6B33-C1F2F2CECF7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6FC71-C15B-2869-324B-D4A9DE86C574}"/>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6" name="Footer Placeholder 5">
            <a:extLst>
              <a:ext uri="{FF2B5EF4-FFF2-40B4-BE49-F238E27FC236}">
                <a16:creationId xmlns:a16="http://schemas.microsoft.com/office/drawing/2014/main" id="{7F224335-92F0-A752-2B66-AE3874CD3C04}"/>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B31333F0-0014-32D2-EFCE-AFE9F709A61D}"/>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24436302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EFDB7-A3D2-572E-F243-9111F46865BE}"/>
              </a:ext>
            </a:extLst>
          </p:cNvPr>
          <p:cNvSpPr>
            <a:spLocks noGrp="1"/>
          </p:cNvSpPr>
          <p:nvPr>
            <p:ph type="title"/>
          </p:nvPr>
        </p:nvSpPr>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822624B0-3F24-FDC9-8A9C-B5366EA366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1749D2B3-2945-5C31-370B-782FD586AF20}"/>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5" name="Footer Placeholder 4">
            <a:extLst>
              <a:ext uri="{FF2B5EF4-FFF2-40B4-BE49-F238E27FC236}">
                <a16:creationId xmlns:a16="http://schemas.microsoft.com/office/drawing/2014/main" id="{60540AC0-4FE6-3862-9F49-F2F5D1870873}"/>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E32C82EE-B563-0CB6-4871-2DC560F9F6C9}"/>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2861440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se What You Know- Apply">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E76E85C-A363-473F-25ED-3502823E97B5}"/>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Use What You Know</a:t>
            </a:r>
            <a:endParaRPr lang="en-US" sz="3600" b="1" i="0">
              <a:solidFill>
                <a:schemeClr val="bg1">
                  <a:lumMod val="65000"/>
                </a:schemeClr>
              </a:solidFill>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B55C18BF-9441-209D-F16C-6FFCA2386B41}"/>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8904BC5F-AFE4-F3D0-1658-63FAFE747BC9}"/>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110750402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F624C4-82AD-8229-2DAD-1EE87E46A03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3CF0ED8D-3884-3DD7-AB42-5BCA729775C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D8FEE081-D50E-D120-5C59-21D93431B58D}"/>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5" name="Footer Placeholder 4">
            <a:extLst>
              <a:ext uri="{FF2B5EF4-FFF2-40B4-BE49-F238E27FC236}">
                <a16:creationId xmlns:a16="http://schemas.microsoft.com/office/drawing/2014/main" id="{A3183462-4F92-AA37-EE8B-CF0EB443B575}"/>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262489EC-EE47-1111-B5A4-0D18FA2E62F7}"/>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38330911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Y6 Histor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6290B3-A27D-DC42-2E7E-A7F339407F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016" y="1515687"/>
            <a:ext cx="9144000" cy="5342313"/>
          </a:xfrm>
          <a:prstGeom prst="rect">
            <a:avLst/>
          </a:prstGeom>
        </p:spPr>
      </p:pic>
      <p:pic>
        <p:nvPicPr>
          <p:cNvPr id="14" name="Picture 13">
            <a:extLst>
              <a:ext uri="{FF2B5EF4-FFF2-40B4-BE49-F238E27FC236}">
                <a16:creationId xmlns:a16="http://schemas.microsoft.com/office/drawing/2014/main" id="{80F71B0F-3448-160F-2A37-73D7D4EE7AD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015763" y="2684755"/>
            <a:ext cx="4124901" cy="3972479"/>
          </a:xfrm>
          <a:prstGeom prst="rect">
            <a:avLst/>
          </a:prstGeom>
        </p:spPr>
      </p:pic>
      <p:pic>
        <p:nvPicPr>
          <p:cNvPr id="23" name="Picture 22">
            <a:extLst>
              <a:ext uri="{FF2B5EF4-FFF2-40B4-BE49-F238E27FC236}">
                <a16:creationId xmlns:a16="http://schemas.microsoft.com/office/drawing/2014/main" id="{F49F3065-800A-B15C-DE61-A182860DC3F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 y="6444516"/>
            <a:ext cx="9144000" cy="290329"/>
          </a:xfrm>
          <a:prstGeom prst="rect">
            <a:avLst/>
          </a:prstGeom>
        </p:spPr>
      </p:pic>
      <p:pic>
        <p:nvPicPr>
          <p:cNvPr id="19" name="Picture 18">
            <a:extLst>
              <a:ext uri="{FF2B5EF4-FFF2-40B4-BE49-F238E27FC236}">
                <a16:creationId xmlns:a16="http://schemas.microsoft.com/office/drawing/2014/main" id="{58F4B828-841A-238D-9512-51D37B69FE9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1519302"/>
            <a:ext cx="3534268" cy="5182323"/>
          </a:xfrm>
          <a:prstGeom prst="rect">
            <a:avLst/>
          </a:prstGeom>
        </p:spPr>
      </p:pic>
      <p:sp>
        <p:nvSpPr>
          <p:cNvPr id="21" name="Text Placeholder 22">
            <a:extLst>
              <a:ext uri="{FF2B5EF4-FFF2-40B4-BE49-F238E27FC236}">
                <a16:creationId xmlns:a16="http://schemas.microsoft.com/office/drawing/2014/main" id="{20212D42-CF78-98EC-1359-F8B105A58220}"/>
              </a:ext>
            </a:extLst>
          </p:cNvPr>
          <p:cNvSpPr>
            <a:spLocks noGrp="1"/>
          </p:cNvSpPr>
          <p:nvPr>
            <p:ph type="body" sz="quarter" idx="13" hasCustomPrompt="1"/>
          </p:nvPr>
        </p:nvSpPr>
        <p:spPr>
          <a:xfrm>
            <a:off x="4030463" y="2052693"/>
            <a:ext cx="4676544" cy="604208"/>
          </a:xfrm>
          <a:prstGeom prst="rect">
            <a:avLst/>
          </a:prstGeom>
        </p:spPr>
        <p:txBody>
          <a:bodyPr lIns="0">
            <a:noAutofit/>
          </a:bodyPr>
          <a:lstStyle>
            <a:lvl1pPr marL="0" indent="0">
              <a:spcBef>
                <a:spcPts val="0"/>
              </a:spcBef>
              <a:buNone/>
              <a:defRPr sz="3600">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subject here</a:t>
            </a:r>
          </a:p>
        </p:txBody>
      </p:sp>
      <p:sp>
        <p:nvSpPr>
          <p:cNvPr id="22" name="Text Placeholder 22">
            <a:extLst>
              <a:ext uri="{FF2B5EF4-FFF2-40B4-BE49-F238E27FC236}">
                <a16:creationId xmlns:a16="http://schemas.microsoft.com/office/drawing/2014/main" id="{49BD5043-F55A-1E38-773E-CDFE5D32638C}"/>
              </a:ext>
            </a:extLst>
          </p:cNvPr>
          <p:cNvSpPr>
            <a:spLocks noGrp="1"/>
          </p:cNvSpPr>
          <p:nvPr>
            <p:ph type="body" sz="quarter" idx="18" hasCustomPrompt="1"/>
          </p:nvPr>
        </p:nvSpPr>
        <p:spPr>
          <a:xfrm>
            <a:off x="4030463" y="2850820"/>
            <a:ext cx="4863735" cy="1447944"/>
          </a:xfrm>
          <a:prstGeom prst="rect">
            <a:avLst/>
          </a:prstGeom>
        </p:spPr>
        <p:txBody>
          <a:bodyPr lIns="0">
            <a:noAutofit/>
          </a:bodyPr>
          <a:lstStyle>
            <a:lvl1pPr marL="0" indent="0">
              <a:spcBef>
                <a:spcPts val="0"/>
              </a:spcBef>
              <a:buNone/>
              <a:defRPr sz="48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title here</a:t>
            </a:r>
          </a:p>
        </p:txBody>
      </p:sp>
      <p:sp>
        <p:nvSpPr>
          <p:cNvPr id="3" name="Text Placeholder 22">
            <a:extLst>
              <a:ext uri="{FF2B5EF4-FFF2-40B4-BE49-F238E27FC236}">
                <a16:creationId xmlns:a16="http://schemas.microsoft.com/office/drawing/2014/main" id="{CCDD5CCF-0131-ADBF-8BF0-FF46DD0CB69B}"/>
              </a:ext>
            </a:extLst>
          </p:cNvPr>
          <p:cNvSpPr>
            <a:spLocks noGrp="1"/>
          </p:cNvSpPr>
          <p:nvPr>
            <p:ph type="body" sz="quarter" idx="14" hasCustomPrompt="1"/>
          </p:nvPr>
        </p:nvSpPr>
        <p:spPr>
          <a:xfrm>
            <a:off x="7784489" y="6465679"/>
            <a:ext cx="1109709" cy="259852"/>
          </a:xfrm>
          <a:prstGeom prst="rect">
            <a:avLst/>
          </a:prstGeom>
        </p:spPr>
        <p:txBody>
          <a:bodyPr>
            <a:noAutofit/>
          </a:bodyPr>
          <a:lstStyle>
            <a:lvl1pPr marL="0" indent="0" algn="r">
              <a:spcBef>
                <a:spcPts val="0"/>
              </a:spcBef>
              <a:buNone/>
              <a:defRPr sz="1200">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Version #</a:t>
            </a:r>
          </a:p>
        </p:txBody>
      </p:sp>
      <p:sp>
        <p:nvSpPr>
          <p:cNvPr id="2" name="Text Placeholder 22">
            <a:extLst>
              <a:ext uri="{FF2B5EF4-FFF2-40B4-BE49-F238E27FC236}">
                <a16:creationId xmlns:a16="http://schemas.microsoft.com/office/drawing/2014/main" id="{AFC9A505-A436-C328-0B81-CC780D08DD86}"/>
              </a:ext>
            </a:extLst>
          </p:cNvPr>
          <p:cNvSpPr>
            <a:spLocks noGrp="1"/>
          </p:cNvSpPr>
          <p:nvPr>
            <p:ph type="body" sz="quarter" idx="16" hasCustomPrompt="1"/>
          </p:nvPr>
        </p:nvSpPr>
        <p:spPr>
          <a:xfrm>
            <a:off x="4030464" y="5062918"/>
            <a:ext cx="4863734" cy="604208"/>
          </a:xfrm>
          <a:prstGeom prst="rect">
            <a:avLst/>
          </a:prstGeom>
        </p:spPr>
        <p:txBody>
          <a:bodyPr lIns="0">
            <a:noAutofit/>
          </a:bodyPr>
          <a:lstStyle>
            <a:lvl1pPr marL="0" indent="0">
              <a:spcBef>
                <a:spcPts val="0"/>
              </a:spcBef>
              <a:buNone/>
              <a:defRPr sz="32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word here</a:t>
            </a:r>
          </a:p>
        </p:txBody>
      </p:sp>
      <p:sp>
        <p:nvSpPr>
          <p:cNvPr id="5" name="Text Placeholder 22">
            <a:extLst>
              <a:ext uri="{FF2B5EF4-FFF2-40B4-BE49-F238E27FC236}">
                <a16:creationId xmlns:a16="http://schemas.microsoft.com/office/drawing/2014/main" id="{1616C937-03E9-5703-1601-AEF032A3B5F2}"/>
              </a:ext>
            </a:extLst>
          </p:cNvPr>
          <p:cNvSpPr>
            <a:spLocks noGrp="1"/>
          </p:cNvSpPr>
          <p:nvPr>
            <p:ph type="body" sz="quarter" idx="15" hasCustomPrompt="1"/>
          </p:nvPr>
        </p:nvSpPr>
        <p:spPr>
          <a:xfrm>
            <a:off x="4030463" y="4498029"/>
            <a:ext cx="4838329" cy="604208"/>
          </a:xfrm>
          <a:prstGeom prst="rect">
            <a:avLst/>
          </a:prstGeom>
        </p:spPr>
        <p:txBody>
          <a:bodyPr lIns="0">
            <a:noAutofit/>
          </a:bodyPr>
          <a:lstStyle>
            <a:lvl1pPr marL="0" indent="0">
              <a:spcBef>
                <a:spcPts val="0"/>
              </a:spcBef>
              <a:buNone/>
              <a:defRPr sz="36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t>Lesson #</a:t>
            </a:r>
          </a:p>
        </p:txBody>
      </p:sp>
      <p:sp>
        <p:nvSpPr>
          <p:cNvPr id="20" name="Picture Placeholder 18">
            <a:extLst>
              <a:ext uri="{FF2B5EF4-FFF2-40B4-BE49-F238E27FC236}">
                <a16:creationId xmlns:a16="http://schemas.microsoft.com/office/drawing/2014/main" id="{44633E56-8BDA-1AAD-FFC0-DB647315F945}"/>
              </a:ext>
            </a:extLst>
          </p:cNvPr>
          <p:cNvSpPr>
            <a:spLocks noGrp="1"/>
          </p:cNvSpPr>
          <p:nvPr>
            <p:ph type="pic" sz="quarter" idx="10"/>
          </p:nvPr>
        </p:nvSpPr>
        <p:spPr>
          <a:xfrm>
            <a:off x="81567" y="1581150"/>
            <a:ext cx="3366422" cy="4876800"/>
          </a:xfrm>
          <a:custGeom>
            <a:avLst/>
            <a:gdLst>
              <a:gd name="connsiteX0" fmla="*/ 0 w 3366422"/>
              <a:gd name="connsiteY0" fmla="*/ 0 h 4876800"/>
              <a:gd name="connsiteX1" fmla="*/ 3366422 w 3366422"/>
              <a:gd name="connsiteY1" fmla="*/ 0 h 4876800"/>
              <a:gd name="connsiteX2" fmla="*/ 3366422 w 3366422"/>
              <a:gd name="connsiteY2" fmla="*/ 3072 h 4876800"/>
              <a:gd name="connsiteX3" fmla="*/ 2521039 w 3366422"/>
              <a:gd name="connsiteY3" fmla="*/ 4876800 h 4876800"/>
              <a:gd name="connsiteX4" fmla="*/ 785 w 3366422"/>
              <a:gd name="connsiteY4" fmla="*/ 48768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422" h="4876800">
                <a:moveTo>
                  <a:pt x="0" y="0"/>
                </a:moveTo>
                <a:lnTo>
                  <a:pt x="3366422" y="0"/>
                </a:lnTo>
                <a:lnTo>
                  <a:pt x="3366422" y="3072"/>
                </a:lnTo>
                <a:lnTo>
                  <a:pt x="2521039" y="4876800"/>
                </a:lnTo>
                <a:lnTo>
                  <a:pt x="785" y="4876800"/>
                </a:lnTo>
                <a:close/>
              </a:path>
            </a:pathLst>
          </a:custGeom>
        </p:spPr>
        <p:txBody>
          <a:bodyPr wrap="square">
            <a:noAutofit/>
          </a:bodyPr>
          <a:lstStyle/>
          <a:p>
            <a:endParaRPr lang="en-US"/>
          </a:p>
        </p:txBody>
      </p:sp>
      <p:pic>
        <p:nvPicPr>
          <p:cNvPr id="10" name="Picture 9" descr="Icon&#10;&#10;Description automatically generated with low confidence">
            <a:extLst>
              <a:ext uri="{FF2B5EF4-FFF2-40B4-BE49-F238E27FC236}">
                <a16:creationId xmlns:a16="http://schemas.microsoft.com/office/drawing/2014/main" id="{F9800611-B2B5-614E-D9AF-419D6FB811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17367" y="6410980"/>
            <a:ext cx="1666875" cy="352380"/>
          </a:xfrm>
          <a:prstGeom prst="rect">
            <a:avLst/>
          </a:prstGeom>
        </p:spPr>
      </p:pic>
      <p:pic>
        <p:nvPicPr>
          <p:cNvPr id="25" name="Picture 24">
            <a:extLst>
              <a:ext uri="{FF2B5EF4-FFF2-40B4-BE49-F238E27FC236}">
                <a16:creationId xmlns:a16="http://schemas.microsoft.com/office/drawing/2014/main" id="{E25855E9-AAC3-9066-3D7A-A810868794C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6008803" y="103180"/>
            <a:ext cx="3142717" cy="1447944"/>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FEC84EF0-DB19-6DEB-1EE7-49A5E636D219}"/>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bwMode="auto">
          <a:xfrm>
            <a:off x="177205" y="292011"/>
            <a:ext cx="1944630" cy="11248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029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D47441A8-ED4B-AD3D-04E3-75BC4F4DFE28}"/>
              </a:ext>
            </a:extLst>
          </p:cNvPr>
          <p:cNvSpPr>
            <a:spLocks noChangeAspect="1"/>
          </p:cNvSpPr>
          <p:nvPr userDrawn="1"/>
        </p:nvSpPr>
        <p:spPr>
          <a:xfrm>
            <a:off x="106272" y="6143626"/>
            <a:ext cx="1322480" cy="600075"/>
          </a:xfrm>
          <a:custGeom>
            <a:avLst/>
            <a:gdLst/>
            <a:ahLst/>
            <a:cxnLst/>
            <a:rect l="l" t="t" r="r" b="b"/>
            <a:pathLst>
              <a:path w="1945558" h="882797">
                <a:moveTo>
                  <a:pt x="0" y="0"/>
                </a:moveTo>
                <a:lnTo>
                  <a:pt x="1945558" y="0"/>
                </a:lnTo>
                <a:lnTo>
                  <a:pt x="1945558" y="882797"/>
                </a:lnTo>
                <a:lnTo>
                  <a:pt x="0" y="882797"/>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sz="2250"/>
          </a:p>
        </p:txBody>
      </p:sp>
    </p:spTree>
    <p:extLst>
      <p:ext uri="{BB962C8B-B14F-4D97-AF65-F5344CB8AC3E}">
        <p14:creationId xmlns:p14="http://schemas.microsoft.com/office/powerpoint/2010/main" val="2151548995"/>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D7382512-25F1-C806-A581-D22A148BF9EE}"/>
              </a:ext>
            </a:extLst>
          </p:cNvPr>
          <p:cNvSpPr>
            <a:spLocks noGrp="1"/>
          </p:cNvSpPr>
          <p:nvPr>
            <p:ph type="pic" sz="quarter" idx="10"/>
          </p:nvPr>
        </p:nvSpPr>
        <p:spPr>
          <a:xfrm>
            <a:off x="430084" y="548481"/>
            <a:ext cx="8321675" cy="5761038"/>
          </a:xfrm>
        </p:spPr>
        <p:txBody>
          <a:bodyPr anchor="ctr"/>
          <a:lstStyle>
            <a:lvl1pPr marL="0" indent="0" algn="ctr">
              <a:buFontTx/>
              <a:buNone/>
              <a:defRPr/>
            </a:lvl1pPr>
          </a:lstStyle>
          <a:p>
            <a:endParaRPr lang="en-US"/>
          </a:p>
          <a:p>
            <a:endParaRPr lang="en-US"/>
          </a:p>
          <a:p>
            <a:endParaRPr lang="en-US"/>
          </a:p>
          <a:p>
            <a:r>
              <a:rPr lang="en-US"/>
              <a:t>Click to add image</a:t>
            </a:r>
          </a:p>
        </p:txBody>
      </p:sp>
    </p:spTree>
    <p:extLst>
      <p:ext uri="{BB962C8B-B14F-4D97-AF65-F5344CB8AC3E}">
        <p14:creationId xmlns:p14="http://schemas.microsoft.com/office/powerpoint/2010/main" val="26961860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B54376-E761-8005-6605-343B6EE8E9B7}"/>
              </a:ext>
            </a:extLst>
          </p:cNvPr>
          <p:cNvSpPr/>
          <p:nvPr userDrawn="1"/>
        </p:nvSpPr>
        <p:spPr>
          <a:xfrm>
            <a:off x="410659" y="411480"/>
            <a:ext cx="8322683" cy="603504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50"/>
          </a:p>
        </p:txBody>
      </p:sp>
      <p:sp>
        <p:nvSpPr>
          <p:cNvPr id="11" name="Picture Placeholder 10">
            <a:extLst>
              <a:ext uri="{FF2B5EF4-FFF2-40B4-BE49-F238E27FC236}">
                <a16:creationId xmlns:a16="http://schemas.microsoft.com/office/drawing/2014/main" id="{CE1213C6-4AEB-3040-1203-EE6BDB42556D}"/>
              </a:ext>
            </a:extLst>
          </p:cNvPr>
          <p:cNvSpPr>
            <a:spLocks noGrp="1"/>
          </p:cNvSpPr>
          <p:nvPr>
            <p:ph type="pic" sz="quarter" idx="10" hasCustomPrompt="1"/>
          </p:nvPr>
        </p:nvSpPr>
        <p:spPr>
          <a:xfrm>
            <a:off x="4555671" y="411480"/>
            <a:ext cx="4160838" cy="6035040"/>
          </a:xfrm>
        </p:spPr>
        <p:txBody>
          <a:bodyPr/>
          <a:lstStyle>
            <a:lvl1pPr marL="0" indent="0" algn="ctr">
              <a:buNone/>
              <a:defRPr/>
            </a:lvl1pPr>
          </a:lstStyle>
          <a:p>
            <a:r>
              <a:rPr lang="en-US"/>
              <a:t>Click to add image</a:t>
            </a:r>
          </a:p>
        </p:txBody>
      </p:sp>
      <p:sp>
        <p:nvSpPr>
          <p:cNvPr id="14" name="Text Placeholder 13">
            <a:extLst>
              <a:ext uri="{FF2B5EF4-FFF2-40B4-BE49-F238E27FC236}">
                <a16:creationId xmlns:a16="http://schemas.microsoft.com/office/drawing/2014/main" id="{C7C5C51C-A995-1641-569E-3A5BD7942DAC}"/>
              </a:ext>
            </a:extLst>
          </p:cNvPr>
          <p:cNvSpPr>
            <a:spLocks noGrp="1"/>
          </p:cNvSpPr>
          <p:nvPr>
            <p:ph type="body" sz="quarter" idx="11" hasCustomPrompt="1"/>
          </p:nvPr>
        </p:nvSpPr>
        <p:spPr>
          <a:xfrm>
            <a:off x="571500" y="411480"/>
            <a:ext cx="3210456" cy="6035040"/>
          </a:xfrm>
        </p:spPr>
        <p:txBody>
          <a:bodyPr>
            <a:normAutofit/>
          </a:bodyPr>
          <a:lstStyle>
            <a:lvl1pPr marL="0" indent="0">
              <a:buNone/>
              <a:defRPr sz="22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Tree>
    <p:extLst>
      <p:ext uri="{BB962C8B-B14F-4D97-AF65-F5344CB8AC3E}">
        <p14:creationId xmlns:p14="http://schemas.microsoft.com/office/powerpoint/2010/main" val="3776847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at We Are Learning- LO">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901147-D314-8AB8-B9BB-9A55703F219C}"/>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What We Are Learning</a:t>
            </a:r>
          </a:p>
        </p:txBody>
      </p:sp>
      <p:cxnSp>
        <p:nvCxnSpPr>
          <p:cNvPr id="8" name="Straight Connector 7">
            <a:extLst>
              <a:ext uri="{FF2B5EF4-FFF2-40B4-BE49-F238E27FC236}">
                <a16:creationId xmlns:a16="http://schemas.microsoft.com/office/drawing/2014/main" id="{B5C85791-9537-0953-F107-BB7530B9AAA4}"/>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4" name="Text Placeholder 9">
            <a:extLst>
              <a:ext uri="{FF2B5EF4-FFF2-40B4-BE49-F238E27FC236}">
                <a16:creationId xmlns:a16="http://schemas.microsoft.com/office/drawing/2014/main" id="{A981CE40-A21E-7921-4508-F81A8448B0B7}"/>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195908402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at You Will Know- SC">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901147-D314-8AB8-B9BB-9A55703F219C}"/>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What You Will Know</a:t>
            </a:r>
          </a:p>
        </p:txBody>
      </p:sp>
      <p:cxnSp>
        <p:nvCxnSpPr>
          <p:cNvPr id="9" name="Straight Connector 8">
            <a:extLst>
              <a:ext uri="{FF2B5EF4-FFF2-40B4-BE49-F238E27FC236}">
                <a16:creationId xmlns:a16="http://schemas.microsoft.com/office/drawing/2014/main" id="{36DA1BFC-6DD8-7825-C452-CBDF61F60389}"/>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4" name="Text Placeholder 9">
            <a:extLst>
              <a:ext uri="{FF2B5EF4-FFF2-40B4-BE49-F238E27FC236}">
                <a16:creationId xmlns:a16="http://schemas.microsoft.com/office/drawing/2014/main" id="{ACDFFC64-B970-0942-371A-C6384C83D102}"/>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139554735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at You Know- AP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E76E85C-A363-473F-25ED-3502823E97B5}"/>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What You Know</a:t>
            </a: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22F5362F-B8D7-70C6-D77C-FE1AD79DD6EC}"/>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332653929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FU">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398449"/>
            <a:ext cx="7269658" cy="539859"/>
          </a:xfrm>
          <a:prstGeom prst="rect">
            <a:avLst/>
          </a:prstGeom>
        </p:spPr>
        <p:txBody>
          <a:bodyPr lIns="0" tIns="0" rIns="0" bIns="0"/>
          <a:lstStyle>
            <a:lvl1pPr>
              <a:defRPr sz="3600" b="1">
                <a:solidFill>
                  <a:schemeClr val="tx1"/>
                </a:solidFill>
              </a:defRPr>
            </a:lvl1pPr>
          </a:lstStyle>
          <a:p>
            <a:pPr lvl="0"/>
            <a:r>
              <a:rPr lang="en-AU"/>
              <a:t>Insert Activity Name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CFU:</a:t>
            </a:r>
          </a:p>
        </p:txBody>
      </p:sp>
      <p:sp>
        <p:nvSpPr>
          <p:cNvPr id="6" name="Text Placeholder 9">
            <a:extLst>
              <a:ext uri="{FF2B5EF4-FFF2-40B4-BE49-F238E27FC236}">
                <a16:creationId xmlns:a16="http://schemas.microsoft.com/office/drawing/2014/main" id="{375544A8-3B1A-F694-B2CF-7A29ADA1D7F4}"/>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74713257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 Do">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398449"/>
            <a:ext cx="7269658"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I Do:</a:t>
            </a:r>
          </a:p>
        </p:txBody>
      </p:sp>
      <p:sp>
        <p:nvSpPr>
          <p:cNvPr id="6" name="Text Placeholder 9">
            <a:extLst>
              <a:ext uri="{FF2B5EF4-FFF2-40B4-BE49-F238E27FC236}">
                <a16:creationId xmlns:a16="http://schemas.microsoft.com/office/drawing/2014/main" id="{CB489AD5-B5EE-0569-4B6B-E8A9087BE6DD}"/>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58209702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e Do">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906607" y="398449"/>
            <a:ext cx="6772255"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71131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We Do:</a:t>
            </a:r>
          </a:p>
        </p:txBody>
      </p:sp>
      <p:sp>
        <p:nvSpPr>
          <p:cNvPr id="6" name="Text Placeholder 9">
            <a:extLst>
              <a:ext uri="{FF2B5EF4-FFF2-40B4-BE49-F238E27FC236}">
                <a16:creationId xmlns:a16="http://schemas.microsoft.com/office/drawing/2014/main" id="{568ADD1C-2D7C-1160-1473-E0CCC447CA16}"/>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rgbClr val="000000"/>
                </a:solidFill>
                <a:latin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421770313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3.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A0F8B2-D0DB-B401-E009-D94E6CC238AE}"/>
              </a:ext>
            </a:extLst>
          </p:cNvPr>
          <p:cNvSpPr/>
          <p:nvPr userDrawn="1"/>
        </p:nvSpPr>
        <p:spPr>
          <a:xfrm>
            <a:off x="431799" y="6334145"/>
            <a:ext cx="1836388" cy="307777"/>
          </a:xfrm>
          <a:prstGeom prst="rect">
            <a:avLst/>
          </a:prstGeom>
        </p:spPr>
        <p:txBody>
          <a:bodyPr wrap="square" lIns="0" tIns="45720" rIns="0" bIns="0" anchor="b" anchorCtr="0">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lgn="l">
              <a:defRPr/>
            </a:pPr>
            <a:r>
              <a:rPr lang="en-AU" sz="1700" b="0" i="0">
                <a:solidFill>
                  <a:srgbClr val="177F99"/>
                </a:solidFill>
                <a:latin typeface="Calibri" panose="020F0502020204030204" pitchFamily="34" charset="0"/>
                <a:cs typeface="Calibri" panose="020F0502020204030204" pitchFamily="34" charset="0"/>
              </a:rPr>
              <a:t>Lesson 2</a:t>
            </a:r>
          </a:p>
        </p:txBody>
      </p:sp>
      <p:sp>
        <p:nvSpPr>
          <p:cNvPr id="3" name="Rectangle 2">
            <a:extLst>
              <a:ext uri="{FF2B5EF4-FFF2-40B4-BE49-F238E27FC236}">
                <a16:creationId xmlns:a16="http://schemas.microsoft.com/office/drawing/2014/main" id="{455BD6C1-B4E3-F065-26B8-751DD4324E2B}"/>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b="0" i="0" smtClean="0">
                <a:solidFill>
                  <a:srgbClr val="177F99"/>
                </a:solidFill>
                <a:latin typeface="Calibri" panose="020F0502020204030204" pitchFamily="34" charset="0"/>
                <a:cs typeface="Calibri" panose="020F0502020204030204" pitchFamily="34" charset="0"/>
              </a:rPr>
              <a:pPr algn="r">
                <a:defRPr/>
              </a:pPr>
              <a:t>‹#›</a:t>
            </a:fld>
            <a:endParaRPr lang="en-AU" sz="1700" b="0" i="0">
              <a:solidFill>
                <a:srgbClr val="177F99"/>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1EB16CF4-6540-3C56-B790-2F406C49F612}"/>
              </a:ext>
            </a:extLst>
          </p:cNvPr>
          <p:cNvSpPr/>
          <p:nvPr userDrawn="1"/>
        </p:nvSpPr>
        <p:spPr>
          <a:xfrm rot="16200000">
            <a:off x="-3334043" y="3334044"/>
            <a:ext cx="6858000" cy="189913"/>
          </a:xfrm>
          <a:prstGeom prst="rect">
            <a:avLst/>
          </a:prstGeom>
          <a:solidFill>
            <a:srgbClr val="AFA023"/>
          </a:solidFill>
          <a:ln w="6350"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900" b="0" i="0">
              <a:solidFill>
                <a:schemeClr val="bg1"/>
              </a:solidFill>
              <a:latin typeface="Calibri" panose="020F0502020204030204" pitchFamily="34" charset="0"/>
              <a:cs typeface="Calibri" panose="020F0502020204030204" pitchFamily="34" charset="0"/>
            </a:endParaRPr>
          </a:p>
        </p:txBody>
      </p:sp>
    </p:spTree>
    <p:custDataLst>
      <p:tags r:id="rId20"/>
    </p:custDataLst>
    <p:extLst>
      <p:ext uri="{BB962C8B-B14F-4D97-AF65-F5344CB8AC3E}">
        <p14:creationId xmlns:p14="http://schemas.microsoft.com/office/powerpoint/2010/main" val="2142349000"/>
      </p:ext>
    </p:extLst>
  </p:cSld>
  <p:clrMap bg1="lt1" tx1="dk1" bg2="lt2" tx2="dk2" accent1="accent1" accent2="accent2" accent3="accent3" accent4="accent4" accent5="accent5" accent6="accent6" hlink="hlink" folHlink="folHlink"/>
  <p:sldLayoutIdLst>
    <p:sldLayoutId id="2147486355" r:id="rId1"/>
    <p:sldLayoutId id="2147486398" r:id="rId2"/>
    <p:sldLayoutId id="2147486399" r:id="rId3"/>
    <p:sldLayoutId id="2147486400" r:id="rId4"/>
    <p:sldLayoutId id="2147486401" r:id="rId5"/>
    <p:sldLayoutId id="2147486396" r:id="rId6"/>
    <p:sldLayoutId id="2147486397" r:id="rId7"/>
    <p:sldLayoutId id="2147486402" r:id="rId8"/>
    <p:sldLayoutId id="2147486403" r:id="rId9"/>
    <p:sldLayoutId id="2147486404" r:id="rId10"/>
    <p:sldLayoutId id="2147486391" r:id="rId11"/>
    <p:sldLayoutId id="2147486395" r:id="rId12"/>
    <p:sldLayoutId id="2147486392" r:id="rId13"/>
    <p:sldLayoutId id="2147486407" r:id="rId14"/>
    <p:sldLayoutId id="2147486393" r:id="rId15"/>
    <p:sldLayoutId id="2147486394" r:id="rId16"/>
    <p:sldLayoutId id="2147486390" r:id="rId17"/>
    <p:sldLayoutId id="2147486408" r:id="rId18"/>
  </p:sldLayoutIdLst>
  <p:hf hdr="0" ftr="0" dt="0"/>
  <p:txStyles>
    <p:titleStyle>
      <a:lvl1pPr marL="1588" indent="0" algn="l" rtl="0" eaLnBrk="1" fontAlgn="base" hangingPunct="1">
        <a:spcBef>
          <a:spcPct val="0"/>
        </a:spcBef>
        <a:spcAft>
          <a:spcPct val="0"/>
        </a:spcAft>
        <a:defRPr lang="en-AU" sz="3600" b="1" kern="1200" dirty="0">
          <a:solidFill>
            <a:schemeClr val="accent1"/>
          </a:solidFill>
          <a:latin typeface="Calibri"/>
          <a:ea typeface="+mn-ea"/>
          <a:cs typeface="Calibri"/>
        </a:defRPr>
      </a:lvl1pPr>
      <a:lvl2pPr marL="357188" indent="1588" algn="l" rtl="0" eaLnBrk="1" fontAlgn="base" hangingPunct="1">
        <a:spcBef>
          <a:spcPct val="0"/>
        </a:spcBef>
        <a:spcAft>
          <a:spcPct val="0"/>
        </a:spcAft>
        <a:defRPr sz="2800" b="1">
          <a:solidFill>
            <a:schemeClr val="bg1"/>
          </a:solidFill>
          <a:latin typeface="Calibri" pitchFamily="34" charset="0"/>
        </a:defRPr>
      </a:lvl2pPr>
      <a:lvl3pPr marL="357188" indent="1588" algn="l" rtl="0" eaLnBrk="1" fontAlgn="base" hangingPunct="1">
        <a:spcBef>
          <a:spcPct val="0"/>
        </a:spcBef>
        <a:spcAft>
          <a:spcPct val="0"/>
        </a:spcAft>
        <a:defRPr sz="2800" b="1">
          <a:solidFill>
            <a:schemeClr val="bg1"/>
          </a:solidFill>
          <a:latin typeface="Calibri" pitchFamily="34" charset="0"/>
        </a:defRPr>
      </a:lvl3pPr>
      <a:lvl4pPr marL="357188" indent="1588" algn="l" rtl="0" eaLnBrk="1" fontAlgn="base" hangingPunct="1">
        <a:spcBef>
          <a:spcPct val="0"/>
        </a:spcBef>
        <a:spcAft>
          <a:spcPct val="0"/>
        </a:spcAft>
        <a:defRPr sz="2800" b="1">
          <a:solidFill>
            <a:schemeClr val="bg1"/>
          </a:solidFill>
          <a:latin typeface="Calibri" pitchFamily="34" charset="0"/>
        </a:defRPr>
      </a:lvl4pPr>
      <a:lvl5pPr marL="357188" indent="1588" algn="l" rtl="0" eaLnBrk="1" fontAlgn="base" hangingPunct="1">
        <a:spcBef>
          <a:spcPct val="0"/>
        </a:spcBef>
        <a:spcAft>
          <a:spcPct val="0"/>
        </a:spcAft>
        <a:defRPr sz="2800" b="1">
          <a:solidFill>
            <a:schemeClr val="bg1"/>
          </a:solidFill>
          <a:latin typeface="Calibri" pitchFamily="34"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 pitchFamily="34" charset="0"/>
        </a:defRPr>
      </a:lvl9pPr>
    </p:titleStyle>
    <p:body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DA1C42-A92D-0DFE-0685-2457332BFCA7}"/>
              </a:ext>
            </a:extLst>
          </p:cNvPr>
          <p:cNvSpPr/>
          <p:nvPr userDrawn="1"/>
        </p:nvSpPr>
        <p:spPr>
          <a:xfrm>
            <a:off x="431799" y="6334145"/>
            <a:ext cx="1836388" cy="307777"/>
          </a:xfrm>
          <a:prstGeom prst="rect">
            <a:avLst/>
          </a:prstGeom>
        </p:spPr>
        <p:txBody>
          <a:bodyPr wrap="square" lIns="0" tIns="45720" rIns="0" bIns="0" anchor="b" anchorCtr="0">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lgn="l">
              <a:defRPr/>
            </a:pPr>
            <a:r>
              <a:rPr lang="en-AU" sz="1700" b="0" i="0">
                <a:solidFill>
                  <a:srgbClr val="177F99"/>
                </a:solidFill>
                <a:latin typeface="+mn-lt"/>
                <a:cs typeface="Calibri" panose="020F0502020204030204" pitchFamily="34" charset="0"/>
              </a:rPr>
              <a:t>Lesson #</a:t>
            </a:r>
          </a:p>
        </p:txBody>
      </p:sp>
      <p:sp>
        <p:nvSpPr>
          <p:cNvPr id="8" name="Rectangle 7">
            <a:extLst>
              <a:ext uri="{FF2B5EF4-FFF2-40B4-BE49-F238E27FC236}">
                <a16:creationId xmlns:a16="http://schemas.microsoft.com/office/drawing/2014/main" id="{CC13317A-75BF-C221-5D59-B289B5C08D17}"/>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b="0" i="0" smtClean="0">
                <a:solidFill>
                  <a:srgbClr val="177F99"/>
                </a:solidFill>
                <a:latin typeface="+mn-lt"/>
                <a:cs typeface="Calibri" panose="020F0502020204030204" pitchFamily="34" charset="0"/>
              </a:rPr>
              <a:pPr algn="r">
                <a:defRPr/>
              </a:pPr>
              <a:t>‹#›</a:t>
            </a:fld>
            <a:endParaRPr lang="en-AU" sz="1700" b="0" i="0">
              <a:solidFill>
                <a:srgbClr val="177F99"/>
              </a:solidFill>
              <a:latin typeface="+mn-lt"/>
              <a:cs typeface="Calibri" panose="020F0502020204030204" pitchFamily="34" charset="0"/>
            </a:endParaRPr>
          </a:p>
        </p:txBody>
      </p:sp>
      <p:sp>
        <p:nvSpPr>
          <p:cNvPr id="9" name="Rectangle 8">
            <a:extLst>
              <a:ext uri="{FF2B5EF4-FFF2-40B4-BE49-F238E27FC236}">
                <a16:creationId xmlns:a16="http://schemas.microsoft.com/office/drawing/2014/main" id="{633C5D57-A0C0-B6BE-047A-F0B9179EA4F4}"/>
              </a:ext>
            </a:extLst>
          </p:cNvPr>
          <p:cNvSpPr/>
          <p:nvPr userDrawn="1"/>
        </p:nvSpPr>
        <p:spPr>
          <a:xfrm rot="16200000">
            <a:off x="-3334043" y="3334044"/>
            <a:ext cx="6858000" cy="189913"/>
          </a:xfrm>
          <a:prstGeom prst="rect">
            <a:avLst/>
          </a:prstGeom>
          <a:solidFill>
            <a:srgbClr val="AFA023"/>
          </a:solidFill>
          <a:ln w="6350"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900">
              <a:solidFill>
                <a:schemeClr val="bg1"/>
              </a:solidFill>
              <a:latin typeface="+mn-lt"/>
              <a:cs typeface="Calibri" panose="020F0502020204030204" pitchFamily="34" charset="0"/>
            </a:endParaRPr>
          </a:p>
        </p:txBody>
      </p:sp>
    </p:spTree>
    <p:extLst>
      <p:ext uri="{BB962C8B-B14F-4D97-AF65-F5344CB8AC3E}">
        <p14:creationId xmlns:p14="http://schemas.microsoft.com/office/powerpoint/2010/main" val="2047854271"/>
      </p:ext>
    </p:extLst>
  </p:cSld>
  <p:clrMap bg1="lt1" tx1="dk1" bg2="lt2" tx2="dk2" accent1="accent1" accent2="accent2" accent3="accent3" accent4="accent4" accent5="accent5" accent6="accent6" hlink="hlink" folHlink="folHlink"/>
  <p:sldLayoutIdLst>
    <p:sldLayoutId id="21474864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E8F256-D78E-D93B-8647-F22C02CF974B}"/>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FB69EDF2-F251-FB52-310B-C8876E74DE0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73FAFF95-1226-0736-AE80-62BBBA59B1E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53353-F5EE-446C-BE37-66F0434038C6}" type="datetimeFigureOut">
              <a:rPr lang="en-PH" smtClean="0"/>
              <a:t>9/25/2025</a:t>
            </a:fld>
            <a:endParaRPr lang="en-PH"/>
          </a:p>
        </p:txBody>
      </p:sp>
      <p:sp>
        <p:nvSpPr>
          <p:cNvPr id="5" name="Footer Placeholder 4">
            <a:extLst>
              <a:ext uri="{FF2B5EF4-FFF2-40B4-BE49-F238E27FC236}">
                <a16:creationId xmlns:a16="http://schemas.microsoft.com/office/drawing/2014/main" id="{CC89DBCB-8703-0D76-7975-863705CCD61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p>
        </p:txBody>
      </p:sp>
      <p:sp>
        <p:nvSpPr>
          <p:cNvPr id="6" name="Slide Number Placeholder 5">
            <a:extLst>
              <a:ext uri="{FF2B5EF4-FFF2-40B4-BE49-F238E27FC236}">
                <a16:creationId xmlns:a16="http://schemas.microsoft.com/office/drawing/2014/main" id="{13902FA4-DEF0-B3A8-C94F-0F8E031773A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BD4C95-E1F1-408A-947F-81279FB0A8D3}" type="slidenum">
              <a:rPr lang="en-PH" smtClean="0"/>
              <a:t>‹#›</a:t>
            </a:fld>
            <a:endParaRPr lang="en-PH"/>
          </a:p>
        </p:txBody>
      </p:sp>
    </p:spTree>
    <p:extLst>
      <p:ext uri="{BB962C8B-B14F-4D97-AF65-F5344CB8AC3E}">
        <p14:creationId xmlns:p14="http://schemas.microsoft.com/office/powerpoint/2010/main" val="907894407"/>
      </p:ext>
    </p:extLst>
  </p:cSld>
  <p:clrMap bg1="lt1" tx1="dk1" bg2="lt2" tx2="dk2" accent1="accent1" accent2="accent2" accent3="accent3" accent4="accent4" accent5="accent5" accent6="accent6" hlink="hlink" folHlink="folHlink"/>
  <p:sldLayoutIdLst>
    <p:sldLayoutId id="2147486432" r:id="rId1"/>
    <p:sldLayoutId id="2147486433" r:id="rId2"/>
    <p:sldLayoutId id="2147486434" r:id="rId3"/>
    <p:sldLayoutId id="2147486435" r:id="rId4"/>
    <p:sldLayoutId id="2147486436" r:id="rId5"/>
    <p:sldLayoutId id="2147486437" r:id="rId6"/>
    <p:sldLayoutId id="2147486438" r:id="rId7"/>
    <p:sldLayoutId id="2147486439" r:id="rId8"/>
    <p:sldLayoutId id="2147486440" r:id="rId9"/>
    <p:sldLayoutId id="2147486441" r:id="rId10"/>
    <p:sldLayoutId id="2147486442" r:id="rId11"/>
    <p:sldLayoutId id="2147486443" r:id="rId12"/>
    <p:sldLayoutId id="2147486444" r:id="rId13"/>
    <p:sldLayoutId id="2147486445" r:id="rId14"/>
    <p:sldLayoutId id="214748644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33.xml"/><Relationship Id="rId5" Type="http://schemas.openxmlformats.org/officeDocument/2006/relationships/image" Target="../media/image3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34.xml"/><Relationship Id="rId5" Type="http://schemas.openxmlformats.org/officeDocument/2006/relationships/image" Target="../media/image34.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33.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customXml" Target="../ink/ink6.xml"/><Relationship Id="rId18" Type="http://schemas.openxmlformats.org/officeDocument/2006/relationships/image" Target="../media/image62.png"/><Relationship Id="rId26" Type="http://schemas.openxmlformats.org/officeDocument/2006/relationships/image" Target="../media/image66.png"/><Relationship Id="rId3" Type="http://schemas.openxmlformats.org/officeDocument/2006/relationships/image" Target="../media/image56.emf"/><Relationship Id="rId21" Type="http://schemas.openxmlformats.org/officeDocument/2006/relationships/customXml" Target="../ink/ink10.xml"/><Relationship Id="rId7" Type="http://schemas.openxmlformats.org/officeDocument/2006/relationships/image" Target="../media/image57.png"/><Relationship Id="rId12" Type="http://schemas.openxmlformats.org/officeDocument/2006/relationships/image" Target="../media/image59.png"/><Relationship Id="rId17" Type="http://schemas.openxmlformats.org/officeDocument/2006/relationships/customXml" Target="../ink/ink8.xml"/><Relationship Id="rId25" Type="http://schemas.openxmlformats.org/officeDocument/2006/relationships/customXml" Target="../ink/ink12.xml"/><Relationship Id="rId2" Type="http://schemas.openxmlformats.org/officeDocument/2006/relationships/notesSlide" Target="../notesSlides/notesSlide21.xml"/><Relationship Id="rId16" Type="http://schemas.openxmlformats.org/officeDocument/2006/relationships/image" Target="../media/image61.png"/><Relationship Id="rId20" Type="http://schemas.openxmlformats.org/officeDocument/2006/relationships/customXml" Target="../ink/ink9.xml"/><Relationship Id="rId1" Type="http://schemas.openxmlformats.org/officeDocument/2006/relationships/slideLayout" Target="../slideLayouts/slideLayout8.xml"/><Relationship Id="rId6" Type="http://schemas.openxmlformats.org/officeDocument/2006/relationships/customXml" Target="../ink/ink2.xml"/><Relationship Id="rId11" Type="http://schemas.openxmlformats.org/officeDocument/2006/relationships/customXml" Target="../ink/ink5.xml"/><Relationship Id="rId24" Type="http://schemas.openxmlformats.org/officeDocument/2006/relationships/image" Target="../media/image65.png"/><Relationship Id="rId5" Type="http://schemas.openxmlformats.org/officeDocument/2006/relationships/image" Target="../media/image56.png"/><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67.png"/><Relationship Id="rId10" Type="http://schemas.openxmlformats.org/officeDocument/2006/relationships/image" Target="../media/image57.emf"/><Relationship Id="rId19" Type="http://schemas.openxmlformats.org/officeDocument/2006/relationships/image" Target="../media/image58.emf"/><Relationship Id="rId4" Type="http://schemas.openxmlformats.org/officeDocument/2006/relationships/customXml" Target="../ink/ink1.xml"/><Relationship Id="rId9" Type="http://schemas.openxmlformats.org/officeDocument/2006/relationships/customXml" Target="../ink/ink4.xml"/><Relationship Id="rId14" Type="http://schemas.openxmlformats.org/officeDocument/2006/relationships/image" Target="../media/image60.png"/><Relationship Id="rId22" Type="http://schemas.openxmlformats.org/officeDocument/2006/relationships/image" Target="../media/image64.png"/><Relationship Id="rId27" Type="http://schemas.openxmlformats.org/officeDocument/2006/relationships/customXml" Target="../ink/ink13.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69.sv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13" Type="http://schemas.openxmlformats.org/officeDocument/2006/relationships/customXml" Target="../ink/ink18.xml"/><Relationship Id="rId18" Type="http://schemas.openxmlformats.org/officeDocument/2006/relationships/customXml" Target="../ink/ink21.xml"/><Relationship Id="rId26" Type="http://schemas.openxmlformats.org/officeDocument/2006/relationships/customXml" Target="../ink/ink25.xml"/><Relationship Id="rId39" Type="http://schemas.openxmlformats.org/officeDocument/2006/relationships/image" Target="../media/image73.emf"/><Relationship Id="rId21" Type="http://schemas.openxmlformats.org/officeDocument/2006/relationships/image" Target="../media/image80.png"/><Relationship Id="rId34" Type="http://schemas.openxmlformats.org/officeDocument/2006/relationships/customXml" Target="../ink/ink29.xml"/><Relationship Id="rId42" Type="http://schemas.openxmlformats.org/officeDocument/2006/relationships/customXml" Target="../ink/ink33.xml"/><Relationship Id="rId47" Type="http://schemas.openxmlformats.org/officeDocument/2006/relationships/customXml" Target="../ink/ink36.xml"/><Relationship Id="rId7" Type="http://schemas.openxmlformats.org/officeDocument/2006/relationships/image" Target="../media/image73.png"/><Relationship Id="rId2" Type="http://schemas.openxmlformats.org/officeDocument/2006/relationships/notesSlide" Target="../notesSlides/notesSlide23.xml"/><Relationship Id="rId16" Type="http://schemas.openxmlformats.org/officeDocument/2006/relationships/image" Target="../media/image78.png"/><Relationship Id="rId29" Type="http://schemas.openxmlformats.org/officeDocument/2006/relationships/image" Target="../media/image58.emf"/><Relationship Id="rId1" Type="http://schemas.openxmlformats.org/officeDocument/2006/relationships/slideLayout" Target="../slideLayouts/slideLayout8.xml"/><Relationship Id="rId6" Type="http://schemas.openxmlformats.org/officeDocument/2006/relationships/customXml" Target="../ink/ink15.xml"/><Relationship Id="rId11" Type="http://schemas.openxmlformats.org/officeDocument/2006/relationships/customXml" Target="../ink/ink17.xml"/><Relationship Id="rId24" Type="http://schemas.openxmlformats.org/officeDocument/2006/relationships/customXml" Target="../ink/ink24.xml"/><Relationship Id="rId32" Type="http://schemas.openxmlformats.org/officeDocument/2006/relationships/customXml" Target="../ink/ink28.xml"/><Relationship Id="rId37" Type="http://schemas.openxmlformats.org/officeDocument/2006/relationships/image" Target="../media/image87.png"/><Relationship Id="rId40" Type="http://schemas.openxmlformats.org/officeDocument/2006/relationships/customXml" Target="../ink/ink32.xml"/><Relationship Id="rId45" Type="http://schemas.openxmlformats.org/officeDocument/2006/relationships/image" Target="../media/image91.png"/><Relationship Id="rId5" Type="http://schemas.openxmlformats.org/officeDocument/2006/relationships/image" Target="../media/image72.png"/><Relationship Id="rId15" Type="http://schemas.openxmlformats.org/officeDocument/2006/relationships/customXml" Target="../ink/ink19.xml"/><Relationship Id="rId23" Type="http://schemas.openxmlformats.org/officeDocument/2006/relationships/image" Target="../media/image81.png"/><Relationship Id="rId28" Type="http://schemas.openxmlformats.org/officeDocument/2006/relationships/customXml" Target="../ink/ink26.xml"/><Relationship Id="rId36" Type="http://schemas.openxmlformats.org/officeDocument/2006/relationships/customXml" Target="../ink/ink30.xml"/><Relationship Id="rId10" Type="http://schemas.openxmlformats.org/officeDocument/2006/relationships/image" Target="../media/image75.png"/><Relationship Id="rId19" Type="http://schemas.openxmlformats.org/officeDocument/2006/relationships/image" Target="../media/image72.emf"/><Relationship Id="rId31" Type="http://schemas.openxmlformats.org/officeDocument/2006/relationships/image" Target="../media/image84.png"/><Relationship Id="rId44" Type="http://schemas.openxmlformats.org/officeDocument/2006/relationships/customXml" Target="../ink/ink34.xml"/><Relationship Id="rId4" Type="http://schemas.openxmlformats.org/officeDocument/2006/relationships/customXml" Target="../ink/ink14.xml"/><Relationship Id="rId9" Type="http://schemas.openxmlformats.org/officeDocument/2006/relationships/customXml" Target="../ink/ink16.xml"/><Relationship Id="rId14" Type="http://schemas.openxmlformats.org/officeDocument/2006/relationships/image" Target="../media/image77.png"/><Relationship Id="rId22" Type="http://schemas.openxmlformats.org/officeDocument/2006/relationships/customXml" Target="../ink/ink23.xml"/><Relationship Id="rId27" Type="http://schemas.openxmlformats.org/officeDocument/2006/relationships/image" Target="../media/image83.png"/><Relationship Id="rId30" Type="http://schemas.openxmlformats.org/officeDocument/2006/relationships/customXml" Target="../ink/ink27.xml"/><Relationship Id="rId35" Type="http://schemas.openxmlformats.org/officeDocument/2006/relationships/image" Target="../media/image86.png"/><Relationship Id="rId43" Type="http://schemas.openxmlformats.org/officeDocument/2006/relationships/image" Target="../media/image90.png"/><Relationship Id="rId8" Type="http://schemas.openxmlformats.org/officeDocument/2006/relationships/image" Target="../media/image71.png"/><Relationship Id="rId3" Type="http://schemas.openxmlformats.org/officeDocument/2006/relationships/image" Target="../media/image70.emf"/><Relationship Id="rId12" Type="http://schemas.openxmlformats.org/officeDocument/2006/relationships/image" Target="../media/image76.png"/><Relationship Id="rId17" Type="http://schemas.openxmlformats.org/officeDocument/2006/relationships/customXml" Target="../ink/ink20.xml"/><Relationship Id="rId25" Type="http://schemas.openxmlformats.org/officeDocument/2006/relationships/image" Target="../media/image82.png"/><Relationship Id="rId33" Type="http://schemas.openxmlformats.org/officeDocument/2006/relationships/image" Target="../media/image85.png"/><Relationship Id="rId38" Type="http://schemas.openxmlformats.org/officeDocument/2006/relationships/customXml" Target="../ink/ink31.xml"/><Relationship Id="rId46" Type="http://schemas.openxmlformats.org/officeDocument/2006/relationships/customXml" Target="../ink/ink35.xml"/><Relationship Id="rId20" Type="http://schemas.openxmlformats.org/officeDocument/2006/relationships/customXml" Target="../ink/ink22.xml"/><Relationship Id="rId41" Type="http://schemas.openxmlformats.org/officeDocument/2006/relationships/image" Target="../media/image8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image" Target="../media/image80.jpe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hild raising her hand&#10;&#10;AI-generated content may be incorrect.">
            <a:extLst>
              <a:ext uri="{FF2B5EF4-FFF2-40B4-BE49-F238E27FC236}">
                <a16:creationId xmlns:a16="http://schemas.microsoft.com/office/drawing/2014/main" id="{177D25EB-B34F-FA77-75DE-57E294C21112}"/>
              </a:ext>
            </a:extLst>
          </p:cNvPr>
          <p:cNvPicPr>
            <a:picLocks noGrp="1" noChangeAspect="1"/>
          </p:cNvPicPr>
          <p:nvPr>
            <p:ph type="pic" sz="quarter" idx="10"/>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A01645FB-4F92-05FB-79D4-6BB891F77B46}"/>
              </a:ext>
            </a:extLst>
          </p:cNvPr>
          <p:cNvSpPr>
            <a:spLocks noGrp="1"/>
          </p:cNvSpPr>
          <p:nvPr>
            <p:ph type="body" sz="quarter" idx="13"/>
          </p:nvPr>
        </p:nvSpPr>
        <p:spPr/>
        <p:txBody>
          <a:bodyPr/>
          <a:lstStyle/>
          <a:p>
            <a:r>
              <a:rPr lang="en-US"/>
              <a:t>Writing</a:t>
            </a:r>
          </a:p>
        </p:txBody>
      </p:sp>
      <p:sp>
        <p:nvSpPr>
          <p:cNvPr id="4" name="Text Placeholder 3">
            <a:extLst>
              <a:ext uri="{FF2B5EF4-FFF2-40B4-BE49-F238E27FC236}">
                <a16:creationId xmlns:a16="http://schemas.microsoft.com/office/drawing/2014/main" id="{178D192C-08C8-E457-BBC3-F018BD2818FA}"/>
              </a:ext>
            </a:extLst>
          </p:cNvPr>
          <p:cNvSpPr>
            <a:spLocks noGrp="1"/>
          </p:cNvSpPr>
          <p:nvPr>
            <p:ph type="body" sz="quarter" idx="18"/>
          </p:nvPr>
        </p:nvSpPr>
        <p:spPr/>
        <p:txBody>
          <a:bodyPr/>
          <a:lstStyle/>
          <a:p>
            <a:r>
              <a:rPr lang="en-US" dirty="0"/>
              <a:t>Unit 3: Informational/</a:t>
            </a:r>
            <a:br>
              <a:rPr lang="en-US"/>
            </a:br>
            <a:r>
              <a:rPr lang="en-US"/>
              <a:t>History</a:t>
            </a:r>
          </a:p>
        </p:txBody>
      </p:sp>
      <p:sp>
        <p:nvSpPr>
          <p:cNvPr id="5" name="Text Placeholder 4">
            <a:extLst>
              <a:ext uri="{FF2B5EF4-FFF2-40B4-BE49-F238E27FC236}">
                <a16:creationId xmlns:a16="http://schemas.microsoft.com/office/drawing/2014/main" id="{7629795A-4FF0-6E09-87B8-64C7413E5BC2}"/>
              </a:ext>
            </a:extLst>
          </p:cNvPr>
          <p:cNvSpPr>
            <a:spLocks noGrp="1"/>
          </p:cNvSpPr>
          <p:nvPr>
            <p:ph type="body" sz="quarter" idx="14"/>
          </p:nvPr>
        </p:nvSpPr>
        <p:spPr/>
        <p:txBody>
          <a:bodyPr/>
          <a:lstStyle/>
          <a:p>
            <a:r>
              <a:rPr lang="en-US"/>
              <a:t>Version 1</a:t>
            </a:r>
          </a:p>
        </p:txBody>
      </p:sp>
      <p:sp>
        <p:nvSpPr>
          <p:cNvPr id="6" name="Text Placeholder 5">
            <a:extLst>
              <a:ext uri="{FF2B5EF4-FFF2-40B4-BE49-F238E27FC236}">
                <a16:creationId xmlns:a16="http://schemas.microsoft.com/office/drawing/2014/main" id="{6E9AB8F1-480F-0DA1-B39D-55EA44DA26C0}"/>
              </a:ext>
            </a:extLst>
          </p:cNvPr>
          <p:cNvSpPr>
            <a:spLocks noGrp="1"/>
          </p:cNvSpPr>
          <p:nvPr>
            <p:ph type="body" sz="quarter" idx="16"/>
          </p:nvPr>
        </p:nvSpPr>
        <p:spPr/>
        <p:txBody>
          <a:bodyPr/>
          <a:lstStyle/>
          <a:p>
            <a:r>
              <a:rPr lang="en-US"/>
              <a:t>Lesson 2: Introduction to Informative Writing</a:t>
            </a:r>
          </a:p>
        </p:txBody>
      </p:sp>
    </p:spTree>
    <p:extLst>
      <p:ext uri="{BB962C8B-B14F-4D97-AF65-F5344CB8AC3E}">
        <p14:creationId xmlns:p14="http://schemas.microsoft.com/office/powerpoint/2010/main" val="831240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722836-A00E-D4FA-5672-F14B2F1E47B0}"/>
              </a:ext>
            </a:extLst>
          </p:cNvPr>
          <p:cNvSpPr>
            <a:spLocks noGrp="1"/>
          </p:cNvSpPr>
          <p:nvPr>
            <p:ph type="body" sz="quarter" idx="23"/>
          </p:nvPr>
        </p:nvSpPr>
        <p:spPr/>
        <p:txBody>
          <a:bodyPr/>
          <a:lstStyle/>
          <a:p>
            <a:r>
              <a:rPr lang="en-US"/>
              <a:t>Who Discovered Fire?</a:t>
            </a:r>
            <a:endParaRPr lang="en-AU"/>
          </a:p>
        </p:txBody>
      </p:sp>
      <p:pic>
        <p:nvPicPr>
          <p:cNvPr id="4" name="Picture 3" descr="A screenshot of a video game&#10;&#10;AI-generated content may be incorrect.">
            <a:extLst>
              <a:ext uri="{FF2B5EF4-FFF2-40B4-BE49-F238E27FC236}">
                <a16:creationId xmlns:a16="http://schemas.microsoft.com/office/drawing/2014/main" id="{B9E42C90-872D-608B-9A39-6B6F6A21599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9580" y="1234441"/>
            <a:ext cx="8278672" cy="4046219"/>
          </a:xfrm>
          <a:prstGeom prst="rect">
            <a:avLst/>
          </a:prstGeom>
        </p:spPr>
      </p:pic>
    </p:spTree>
    <p:extLst>
      <p:ext uri="{BB962C8B-B14F-4D97-AF65-F5344CB8AC3E}">
        <p14:creationId xmlns:p14="http://schemas.microsoft.com/office/powerpoint/2010/main" val="623813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124838-F29F-4E0D-9475-667838CBE10E}"/>
              </a:ext>
            </a:extLst>
          </p:cNvPr>
          <p:cNvSpPr>
            <a:spLocks noGrp="1"/>
          </p:cNvSpPr>
          <p:nvPr>
            <p:ph type="body" sz="quarter" idx="23"/>
          </p:nvPr>
        </p:nvSpPr>
        <p:spPr/>
        <p:txBody>
          <a:bodyPr/>
          <a:lstStyle/>
          <a:p>
            <a:r>
              <a:rPr lang="en-US"/>
              <a:t>Discovery of Fire</a:t>
            </a:r>
            <a:endParaRPr lang="en-AU"/>
          </a:p>
        </p:txBody>
      </p:sp>
      <p:sp>
        <p:nvSpPr>
          <p:cNvPr id="5" name="Freeform 2">
            <a:extLst>
              <a:ext uri="{FF2B5EF4-FFF2-40B4-BE49-F238E27FC236}">
                <a16:creationId xmlns:a16="http://schemas.microsoft.com/office/drawing/2014/main" id="{23EA6BC3-AFFF-1BA6-4DAB-A897747FE830}"/>
              </a:ext>
            </a:extLst>
          </p:cNvPr>
          <p:cNvSpPr/>
          <p:nvPr/>
        </p:nvSpPr>
        <p:spPr>
          <a:xfrm>
            <a:off x="468351" y="1226633"/>
            <a:ext cx="8210511" cy="4906537"/>
          </a:xfrm>
          <a:custGeom>
            <a:avLst/>
            <a:gdLst/>
            <a:ahLst/>
            <a:cxnLst/>
            <a:rect l="l" t="t" r="r" b="b"/>
            <a:pathLst>
              <a:path w="8290560" h="5523586">
                <a:moveTo>
                  <a:pt x="0" y="0"/>
                </a:moveTo>
                <a:lnTo>
                  <a:pt x="8290560" y="0"/>
                </a:lnTo>
                <a:lnTo>
                  <a:pt x="8290560" y="5523586"/>
                </a:lnTo>
                <a:lnTo>
                  <a:pt x="0" y="552358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Tree>
    <p:extLst>
      <p:ext uri="{BB962C8B-B14F-4D97-AF65-F5344CB8AC3E}">
        <p14:creationId xmlns:p14="http://schemas.microsoft.com/office/powerpoint/2010/main" val="3651245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35E401-A750-5DFB-7037-BA2A0728A16E}"/>
              </a:ext>
            </a:extLst>
          </p:cNvPr>
          <p:cNvSpPr>
            <a:spLocks noGrp="1"/>
          </p:cNvSpPr>
          <p:nvPr>
            <p:ph type="body" sz="quarter" idx="23"/>
          </p:nvPr>
        </p:nvSpPr>
        <p:spPr/>
        <p:txBody>
          <a:bodyPr/>
          <a:lstStyle/>
          <a:p>
            <a:r>
              <a:rPr lang="en-US"/>
              <a:t>What Is Informative Writing?</a:t>
            </a:r>
            <a:endParaRPr lang="en-AU"/>
          </a:p>
        </p:txBody>
      </p:sp>
      <p:sp>
        <p:nvSpPr>
          <p:cNvPr id="3" name="Text Placeholder 2">
            <a:extLst>
              <a:ext uri="{FF2B5EF4-FFF2-40B4-BE49-F238E27FC236}">
                <a16:creationId xmlns:a16="http://schemas.microsoft.com/office/drawing/2014/main" id="{CCF9A110-7E6C-3333-A8F1-DFDC7DCE1C51}"/>
              </a:ext>
            </a:extLst>
          </p:cNvPr>
          <p:cNvSpPr>
            <a:spLocks noGrp="1"/>
          </p:cNvSpPr>
          <p:nvPr>
            <p:ph type="body" sz="quarter" idx="22"/>
          </p:nvPr>
        </p:nvSpPr>
        <p:spPr>
          <a:xfrm>
            <a:off x="441325" y="1196752"/>
            <a:ext cx="8237538" cy="738664"/>
          </a:xfrm>
        </p:spPr>
        <p:txBody>
          <a:bodyPr/>
          <a:lstStyle/>
          <a:p>
            <a:r>
              <a:rPr lang="en-US"/>
              <a:t>The </a:t>
            </a:r>
            <a:r>
              <a:rPr lang="en-US" b="1"/>
              <a:t>purpose</a:t>
            </a:r>
            <a:r>
              <a:rPr lang="en-US"/>
              <a:t> of </a:t>
            </a:r>
            <a:r>
              <a:rPr lang="en-US" b="1"/>
              <a:t>informative writing </a:t>
            </a:r>
            <a:r>
              <a:rPr lang="en-US"/>
              <a:t>is to share </a:t>
            </a:r>
            <a:r>
              <a:rPr lang="en-US" b="1"/>
              <a:t>information</a:t>
            </a:r>
            <a:r>
              <a:rPr lang="en-US"/>
              <a:t>, </a:t>
            </a:r>
            <a:r>
              <a:rPr lang="en-US" b="1"/>
              <a:t>teach</a:t>
            </a:r>
            <a:r>
              <a:rPr lang="en-US"/>
              <a:t> </a:t>
            </a:r>
            <a:r>
              <a:rPr lang="en-US" b="1"/>
              <a:t>others</a:t>
            </a:r>
            <a:r>
              <a:rPr lang="en-US"/>
              <a:t> and </a:t>
            </a:r>
            <a:r>
              <a:rPr lang="en-US" b="1"/>
              <a:t>add to knowledge</a:t>
            </a:r>
            <a:r>
              <a:rPr lang="en-US"/>
              <a:t>. </a:t>
            </a:r>
            <a:endParaRPr lang="en-AU"/>
          </a:p>
        </p:txBody>
      </p:sp>
      <p:sp>
        <p:nvSpPr>
          <p:cNvPr id="14" name="Freeform 3">
            <a:extLst>
              <a:ext uri="{FF2B5EF4-FFF2-40B4-BE49-F238E27FC236}">
                <a16:creationId xmlns:a16="http://schemas.microsoft.com/office/drawing/2014/main" id="{7230141C-2AED-5F92-1086-DD6EAA7F0FFE}"/>
              </a:ext>
            </a:extLst>
          </p:cNvPr>
          <p:cNvSpPr/>
          <p:nvPr/>
        </p:nvSpPr>
        <p:spPr>
          <a:xfrm>
            <a:off x="441325" y="2154396"/>
            <a:ext cx="3177357" cy="4087012"/>
          </a:xfrm>
          <a:custGeom>
            <a:avLst/>
            <a:gdLst/>
            <a:ahLst/>
            <a:cxnLst/>
            <a:rect l="l" t="t" r="r" b="b"/>
            <a:pathLst>
              <a:path w="4804115" h="5785115">
                <a:moveTo>
                  <a:pt x="0" y="0"/>
                </a:moveTo>
                <a:lnTo>
                  <a:pt x="4804116" y="0"/>
                </a:lnTo>
                <a:lnTo>
                  <a:pt x="4804116" y="5785115"/>
                </a:lnTo>
                <a:lnTo>
                  <a:pt x="0" y="5785115"/>
                </a:lnTo>
                <a:lnTo>
                  <a:pt x="0" y="0"/>
                </a:lnTo>
                <a:close/>
              </a:path>
            </a:pathLst>
          </a:custGeom>
          <a:blipFill>
            <a:blip r:embed="rId3" cstate="screen">
              <a:extLst>
                <a:ext uri="{28A0092B-C50C-407E-A947-70E740481C1C}">
                  <a14:useLocalDpi xmlns:a14="http://schemas.microsoft.com/office/drawing/2010/main"/>
                </a:ext>
              </a:extLst>
            </a:blip>
            <a:stretch>
              <a:fillRect/>
            </a:stretch>
          </a:blipFill>
          <a:effectLst>
            <a:outerShdw blurRad="50800" dist="38100" dir="5400000" algn="t" rotWithShape="0">
              <a:prstClr val="black">
                <a:alpha val="40000"/>
              </a:prstClr>
            </a:outerShdw>
          </a:effectLst>
        </p:spPr>
        <p:txBody>
          <a:bodyPr/>
          <a:lstStyle/>
          <a:p>
            <a:endParaRPr lang="en-US"/>
          </a:p>
        </p:txBody>
      </p:sp>
      <p:sp>
        <p:nvSpPr>
          <p:cNvPr id="15" name="Freeform 2">
            <a:extLst>
              <a:ext uri="{FF2B5EF4-FFF2-40B4-BE49-F238E27FC236}">
                <a16:creationId xmlns:a16="http://schemas.microsoft.com/office/drawing/2014/main" id="{22A06256-8401-0F1A-4FB8-6015E842E448}"/>
              </a:ext>
            </a:extLst>
          </p:cNvPr>
          <p:cNvSpPr/>
          <p:nvPr/>
        </p:nvSpPr>
        <p:spPr>
          <a:xfrm>
            <a:off x="5975318" y="1702511"/>
            <a:ext cx="3168682" cy="4755995"/>
          </a:xfrm>
          <a:custGeom>
            <a:avLst/>
            <a:gdLst/>
            <a:ahLst/>
            <a:cxnLst/>
            <a:rect l="l" t="t" r="r" b="b"/>
            <a:pathLst>
              <a:path w="4141205" h="6215692">
                <a:moveTo>
                  <a:pt x="0" y="0"/>
                </a:moveTo>
                <a:lnTo>
                  <a:pt x="4141205" y="0"/>
                </a:lnTo>
                <a:lnTo>
                  <a:pt x="4141205" y="6215693"/>
                </a:lnTo>
                <a:lnTo>
                  <a:pt x="0" y="6215693"/>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pic>
        <p:nvPicPr>
          <p:cNvPr id="17" name="Picture 16" descr="A diagram of water evaporation&#10;&#10;AI-generated content may be incorrect.">
            <a:extLst>
              <a:ext uri="{FF2B5EF4-FFF2-40B4-BE49-F238E27FC236}">
                <a16:creationId xmlns:a16="http://schemas.microsoft.com/office/drawing/2014/main" id="{BF35369D-EB61-2075-B924-F32A05C212E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883885" y="2052810"/>
            <a:ext cx="1952354" cy="4405696"/>
          </a:xfrm>
          <a:prstGeom prst="rect">
            <a:avLst/>
          </a:prstGeom>
        </p:spPr>
      </p:pic>
    </p:spTree>
    <p:extLst>
      <p:ext uri="{BB962C8B-B14F-4D97-AF65-F5344CB8AC3E}">
        <p14:creationId xmlns:p14="http://schemas.microsoft.com/office/powerpoint/2010/main" val="550494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F22AE-09D6-2FAD-797F-8BD060437E4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A7E5A6E-548D-F701-748F-7D7E11D4AA8A}"/>
              </a:ext>
            </a:extLst>
          </p:cNvPr>
          <p:cNvSpPr>
            <a:spLocks noGrp="1"/>
          </p:cNvSpPr>
          <p:nvPr>
            <p:ph type="body" sz="quarter" idx="23"/>
          </p:nvPr>
        </p:nvSpPr>
        <p:spPr/>
        <p:txBody>
          <a:bodyPr/>
          <a:lstStyle/>
          <a:p>
            <a:r>
              <a:rPr lang="en-US"/>
              <a:t>What Is an Informative Text?</a:t>
            </a:r>
            <a:endParaRPr lang="en-AU"/>
          </a:p>
        </p:txBody>
      </p:sp>
      <p:sp>
        <p:nvSpPr>
          <p:cNvPr id="3" name="Text Placeholder 2">
            <a:extLst>
              <a:ext uri="{FF2B5EF4-FFF2-40B4-BE49-F238E27FC236}">
                <a16:creationId xmlns:a16="http://schemas.microsoft.com/office/drawing/2014/main" id="{0E92F341-59CA-8008-1AEE-11C537DF05D8}"/>
              </a:ext>
            </a:extLst>
          </p:cNvPr>
          <p:cNvSpPr>
            <a:spLocks noGrp="1"/>
          </p:cNvSpPr>
          <p:nvPr>
            <p:ph type="body" sz="quarter" idx="22"/>
          </p:nvPr>
        </p:nvSpPr>
        <p:spPr>
          <a:xfrm>
            <a:off x="441325" y="1196752"/>
            <a:ext cx="8237538" cy="1107996"/>
          </a:xfrm>
        </p:spPr>
        <p:txBody>
          <a:bodyPr/>
          <a:lstStyle/>
          <a:p>
            <a:r>
              <a:rPr lang="en-US" b="1"/>
              <a:t>Informative</a:t>
            </a:r>
            <a:r>
              <a:rPr lang="en-US"/>
              <a:t> texts </a:t>
            </a:r>
            <a:r>
              <a:rPr lang="en-US" b="1"/>
              <a:t>teach</a:t>
            </a:r>
            <a:r>
              <a:rPr lang="en-US"/>
              <a:t> about </a:t>
            </a:r>
            <a:r>
              <a:rPr lang="en-US" b="1"/>
              <a:t>real </a:t>
            </a:r>
            <a:r>
              <a:rPr lang="en-US"/>
              <a:t>things like animals, weather, space or people. Informative texts tell us </a:t>
            </a:r>
            <a:r>
              <a:rPr lang="en-US" b="1"/>
              <a:t>what </a:t>
            </a:r>
            <a:r>
              <a:rPr lang="en-US"/>
              <a:t>something is, </a:t>
            </a:r>
            <a:r>
              <a:rPr lang="en-US" b="1"/>
              <a:t>how</a:t>
            </a:r>
            <a:r>
              <a:rPr lang="en-US"/>
              <a:t> it works and </a:t>
            </a:r>
            <a:r>
              <a:rPr lang="en-US" b="1"/>
              <a:t>why</a:t>
            </a:r>
            <a:r>
              <a:rPr lang="en-US"/>
              <a:t> it happens.</a:t>
            </a:r>
            <a:endParaRPr lang="en-AU"/>
          </a:p>
        </p:txBody>
      </p:sp>
      <p:pic>
        <p:nvPicPr>
          <p:cNvPr id="4" name="Picture 3">
            <a:extLst>
              <a:ext uri="{FF2B5EF4-FFF2-40B4-BE49-F238E27FC236}">
                <a16:creationId xmlns:a16="http://schemas.microsoft.com/office/drawing/2014/main" id="{7D0DC91A-5787-532F-C760-73C73746E9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2224" y="3259543"/>
            <a:ext cx="3068851" cy="3051074"/>
          </a:xfrm>
          <a:prstGeom prst="rect">
            <a:avLst/>
          </a:prstGeom>
        </p:spPr>
      </p:pic>
      <p:pic>
        <p:nvPicPr>
          <p:cNvPr id="6" name="Picture 5">
            <a:extLst>
              <a:ext uri="{FF2B5EF4-FFF2-40B4-BE49-F238E27FC236}">
                <a16:creationId xmlns:a16="http://schemas.microsoft.com/office/drawing/2014/main" id="{7E4C7B4B-4EC3-979E-0AB8-7E2A04B7F05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890944" y="3259543"/>
            <a:ext cx="2788995" cy="3051074"/>
          </a:xfrm>
          <a:prstGeom prst="rect">
            <a:avLst/>
          </a:prstGeom>
        </p:spPr>
      </p:pic>
      <p:pic>
        <p:nvPicPr>
          <p:cNvPr id="11" name="Picture 10">
            <a:extLst>
              <a:ext uri="{FF2B5EF4-FFF2-40B4-BE49-F238E27FC236}">
                <a16:creationId xmlns:a16="http://schemas.microsoft.com/office/drawing/2014/main" id="{44694498-B477-B410-B6C1-81FEC141AE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43777" y="2485211"/>
            <a:ext cx="2299869" cy="2299869"/>
          </a:xfrm>
          <a:prstGeom prst="rect">
            <a:avLst/>
          </a:prstGeom>
        </p:spPr>
      </p:pic>
    </p:spTree>
    <p:extLst>
      <p:ext uri="{BB962C8B-B14F-4D97-AF65-F5344CB8AC3E}">
        <p14:creationId xmlns:p14="http://schemas.microsoft.com/office/powerpoint/2010/main" val="3050311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A507B-2C82-4063-7D69-1730C8A32C24}"/>
            </a:ext>
          </a:extLst>
        </p:cNvPr>
        <p:cNvGrpSpPr/>
        <p:nvPr/>
      </p:nvGrpSpPr>
      <p:grpSpPr>
        <a:xfrm>
          <a:off x="0" y="0"/>
          <a:ext cx="0" cy="0"/>
          <a:chOff x="0" y="0"/>
          <a:chExt cx="0" cy="0"/>
        </a:xfrm>
      </p:grpSpPr>
      <p:pic>
        <p:nvPicPr>
          <p:cNvPr id="4" name="Picture 3" descr="A volcano erupting with lava&#10;&#10;AI-generated content may be incorrect.">
            <a:extLst>
              <a:ext uri="{FF2B5EF4-FFF2-40B4-BE49-F238E27FC236}">
                <a16:creationId xmlns:a16="http://schemas.microsoft.com/office/drawing/2014/main" id="{B44E8B5C-F153-4841-BC10-4AC65B2A59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2549" y="313534"/>
            <a:ext cx="4162927" cy="6244390"/>
          </a:xfrm>
          <a:prstGeom prst="rect">
            <a:avLst/>
          </a:prstGeom>
        </p:spPr>
      </p:pic>
      <p:sp>
        <p:nvSpPr>
          <p:cNvPr id="11" name="Freeform 5">
            <a:extLst>
              <a:ext uri="{FF2B5EF4-FFF2-40B4-BE49-F238E27FC236}">
                <a16:creationId xmlns:a16="http://schemas.microsoft.com/office/drawing/2014/main" id="{247711E7-3E30-8F0F-361F-B6CFF43D619C}"/>
              </a:ext>
            </a:extLst>
          </p:cNvPr>
          <p:cNvSpPr/>
          <p:nvPr/>
        </p:nvSpPr>
        <p:spPr>
          <a:xfrm rot="-10800000">
            <a:off x="4666038" y="300076"/>
            <a:ext cx="4307853" cy="3740468"/>
          </a:xfrm>
          <a:custGeom>
            <a:avLst/>
            <a:gdLst/>
            <a:ahLst/>
            <a:cxnLst/>
            <a:rect l="l" t="t" r="r" b="b"/>
            <a:pathLst>
              <a:path w="4595043" h="3989832">
                <a:moveTo>
                  <a:pt x="0" y="0"/>
                </a:moveTo>
                <a:lnTo>
                  <a:pt x="4595044" y="0"/>
                </a:lnTo>
                <a:lnTo>
                  <a:pt x="4595044" y="3989832"/>
                </a:lnTo>
                <a:lnTo>
                  <a:pt x="0" y="398983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50" b="0" i="1"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2" name="Freeform 11">
            <a:extLst>
              <a:ext uri="{FF2B5EF4-FFF2-40B4-BE49-F238E27FC236}">
                <a16:creationId xmlns:a16="http://schemas.microsoft.com/office/drawing/2014/main" id="{09447D77-FF0D-8666-FE6F-8B6D14357946}"/>
              </a:ext>
            </a:extLst>
          </p:cNvPr>
          <p:cNvSpPr/>
          <p:nvPr/>
        </p:nvSpPr>
        <p:spPr>
          <a:xfrm>
            <a:off x="4478388" y="0"/>
            <a:ext cx="4665612" cy="6858000"/>
          </a:xfrm>
          <a:custGeom>
            <a:avLst/>
            <a:gdLst>
              <a:gd name="connsiteX0" fmla="*/ 387131 w 5074456"/>
              <a:gd name="connsiteY0" fmla="*/ 457200 h 7315200"/>
              <a:gd name="connsiteX1" fmla="*/ 387131 w 5074456"/>
              <a:gd name="connsiteY1" fmla="*/ 6858000 h 7315200"/>
              <a:gd name="connsiteX2" fmla="*/ 4730531 w 5074456"/>
              <a:gd name="connsiteY2" fmla="*/ 6858000 h 7315200"/>
              <a:gd name="connsiteX3" fmla="*/ 4730531 w 5074456"/>
              <a:gd name="connsiteY3" fmla="*/ 457200 h 7315200"/>
              <a:gd name="connsiteX4" fmla="*/ 0 w 5074456"/>
              <a:gd name="connsiteY4" fmla="*/ 0 h 7315200"/>
              <a:gd name="connsiteX5" fmla="*/ 5074456 w 5074456"/>
              <a:gd name="connsiteY5" fmla="*/ 0 h 7315200"/>
              <a:gd name="connsiteX6" fmla="*/ 5074456 w 5074456"/>
              <a:gd name="connsiteY6" fmla="*/ 7315200 h 7315200"/>
              <a:gd name="connsiteX7" fmla="*/ 0 w 5074456"/>
              <a:gd name="connsiteY7" fmla="*/ 731520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456" h="7315200">
                <a:moveTo>
                  <a:pt x="387131" y="457200"/>
                </a:moveTo>
                <a:lnTo>
                  <a:pt x="387131" y="6858000"/>
                </a:lnTo>
                <a:lnTo>
                  <a:pt x="4730531" y="6858000"/>
                </a:lnTo>
                <a:lnTo>
                  <a:pt x="4730531" y="457200"/>
                </a:lnTo>
                <a:close/>
                <a:moveTo>
                  <a:pt x="0" y="0"/>
                </a:moveTo>
                <a:lnTo>
                  <a:pt x="5074456" y="0"/>
                </a:lnTo>
                <a:lnTo>
                  <a:pt x="5074456" y="7315200"/>
                </a:lnTo>
                <a:lnTo>
                  <a:pt x="0" y="7315200"/>
                </a:lnTo>
                <a:close/>
              </a:path>
            </a:pathLst>
          </a:custGeom>
          <a:solidFill>
            <a:srgbClr val="FDD40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50" b="0" i="1"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A4240315-08FB-6544-F804-1054D58ED348}"/>
              </a:ext>
            </a:extLst>
          </p:cNvPr>
          <p:cNvPicPr>
            <a:picLocks noChangeAspect="1"/>
          </p:cNvPicPr>
          <p:nvPr/>
        </p:nvPicPr>
        <p:blipFill>
          <a:blip r:embed="rId5"/>
          <a:stretch>
            <a:fillRect/>
          </a:stretch>
        </p:blipFill>
        <p:spPr>
          <a:xfrm>
            <a:off x="3384680" y="0"/>
            <a:ext cx="1168400" cy="6858000"/>
          </a:xfrm>
          <a:prstGeom prst="rect">
            <a:avLst/>
          </a:prstGeom>
        </p:spPr>
      </p:pic>
      <p:pic>
        <p:nvPicPr>
          <p:cNvPr id="7" name="Picture 6">
            <a:extLst>
              <a:ext uri="{FF2B5EF4-FFF2-40B4-BE49-F238E27FC236}">
                <a16:creationId xmlns:a16="http://schemas.microsoft.com/office/drawing/2014/main" id="{3CC400B6-5A9F-BDEA-DD3C-37F8D4A16F7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815012" y="354391"/>
            <a:ext cx="4023360" cy="1945938"/>
          </a:xfrm>
          <a:prstGeom prst="rect">
            <a:avLst/>
          </a:prstGeom>
        </p:spPr>
      </p:pic>
    </p:spTree>
    <p:extLst>
      <p:ext uri="{BB962C8B-B14F-4D97-AF65-F5344CB8AC3E}">
        <p14:creationId xmlns:p14="http://schemas.microsoft.com/office/powerpoint/2010/main" val="2577865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800C1-759E-37B2-25E1-06EB6D075FE2}"/>
            </a:ext>
          </a:extLst>
        </p:cNvPr>
        <p:cNvGrpSpPr/>
        <p:nvPr/>
      </p:nvGrpSpPr>
      <p:grpSpPr>
        <a:xfrm>
          <a:off x="0" y="0"/>
          <a:ext cx="0" cy="0"/>
          <a:chOff x="0" y="0"/>
          <a:chExt cx="0" cy="0"/>
        </a:xfrm>
      </p:grpSpPr>
      <p:pic>
        <p:nvPicPr>
          <p:cNvPr id="3" name="Picture Placeholder 2" descr="A tree with lightning in the sky&#10;&#10;Description automatically generated">
            <a:extLst>
              <a:ext uri="{FF2B5EF4-FFF2-40B4-BE49-F238E27FC236}">
                <a16:creationId xmlns:a16="http://schemas.microsoft.com/office/drawing/2014/main" id="{9F105448-CE34-7869-040E-D92DD0B89A9E}"/>
              </a:ext>
            </a:extLst>
          </p:cNvPr>
          <p:cNvPicPr>
            <a:picLocks noGrp="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392560" y="411480"/>
            <a:ext cx="8321040" cy="6035040"/>
          </a:xfrm>
        </p:spPr>
      </p:pic>
      <p:sp>
        <p:nvSpPr>
          <p:cNvPr id="10" name="Google Shape;122;p22">
            <a:extLst>
              <a:ext uri="{FF2B5EF4-FFF2-40B4-BE49-F238E27FC236}">
                <a16:creationId xmlns:a16="http://schemas.microsoft.com/office/drawing/2014/main" id="{0A5FFF41-2289-48CE-BB61-0E7353980310}"/>
              </a:ext>
            </a:extLst>
          </p:cNvPr>
          <p:cNvSpPr txBox="1"/>
          <p:nvPr/>
        </p:nvSpPr>
        <p:spPr>
          <a:xfrm>
            <a:off x="1625445" y="5007288"/>
            <a:ext cx="2394885" cy="913103"/>
          </a:xfrm>
          <a:prstGeom prst="rect">
            <a:avLst/>
          </a:prstGeom>
          <a:solidFill>
            <a:srgbClr val="FDD402"/>
          </a:solidFill>
          <a:ln>
            <a:noFill/>
          </a:ln>
        </p:spPr>
        <p:txBody>
          <a:bodyPr spcFirstLastPara="1" wrap="square" lIns="457200" tIns="91425" rIns="91425" bIns="91425"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Cabin Condensed"/>
                <a:cs typeface="Times New Roman" panose="02020603050405020304" pitchFamily="18" charset="0"/>
                <a:sym typeface="Cabin Condensed"/>
              </a:rPr>
              <a:t>Lava from volcanos is one way fires start in nature.</a:t>
            </a: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Cabin Condensed"/>
              <a:cs typeface="Times New Roman" panose="02020603050405020304" pitchFamily="18" charset="0"/>
              <a:sym typeface="Cabin Condensed"/>
            </a:endParaRPr>
          </a:p>
        </p:txBody>
      </p:sp>
      <p:sp>
        <p:nvSpPr>
          <p:cNvPr id="11" name="Freeform 2">
            <a:extLst>
              <a:ext uri="{FF2B5EF4-FFF2-40B4-BE49-F238E27FC236}">
                <a16:creationId xmlns:a16="http://schemas.microsoft.com/office/drawing/2014/main" id="{4B48517B-507A-0C01-F451-D73C673F5E15}"/>
              </a:ext>
            </a:extLst>
          </p:cNvPr>
          <p:cNvSpPr>
            <a:spLocks noChangeAspect="1"/>
          </p:cNvSpPr>
          <p:nvPr/>
        </p:nvSpPr>
        <p:spPr>
          <a:xfrm>
            <a:off x="586735" y="4778040"/>
            <a:ext cx="1361322" cy="1371600"/>
          </a:xfrm>
          <a:prstGeom prst="ellipse">
            <a:avLst/>
          </a:prstGeom>
          <a:blipFill>
            <a:blip r:embed="rId4" cstate="screen">
              <a:extLst>
                <a:ext uri="{28A0092B-C50C-407E-A947-70E740481C1C}">
                  <a14:useLocalDpi xmlns:a14="http://schemas.microsoft.com/office/drawing/2010/main"/>
                </a:ext>
              </a:extLst>
            </a:blip>
            <a:stretch>
              <a:fillRect t="438"/>
            </a:stretch>
          </a:blipFill>
          <a:ln w="76200">
            <a:solidFill>
              <a:srgbClr val="FDD402"/>
            </a:solid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3" name="Freeform 7">
            <a:extLst>
              <a:ext uri="{FF2B5EF4-FFF2-40B4-BE49-F238E27FC236}">
                <a16:creationId xmlns:a16="http://schemas.microsoft.com/office/drawing/2014/main" id="{D0A05951-ED7E-28C9-390E-E9021F36316B}"/>
              </a:ext>
            </a:extLst>
          </p:cNvPr>
          <p:cNvSpPr/>
          <p:nvPr/>
        </p:nvSpPr>
        <p:spPr>
          <a:xfrm rot="20581384">
            <a:off x="246617" y="574191"/>
            <a:ext cx="2629089" cy="2774764"/>
          </a:xfrm>
          <a:custGeom>
            <a:avLst/>
            <a:gdLst/>
            <a:ahLst/>
            <a:cxnLst/>
            <a:rect l="l" t="t" r="r" b="b"/>
            <a:pathLst>
              <a:path w="2629089" h="2774764">
                <a:moveTo>
                  <a:pt x="0" y="0"/>
                </a:moveTo>
                <a:lnTo>
                  <a:pt x="2629089" y="0"/>
                </a:lnTo>
                <a:lnTo>
                  <a:pt x="2629089" y="2774765"/>
                </a:lnTo>
                <a:lnTo>
                  <a:pt x="0" y="2774765"/>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grpSp>
        <p:nvGrpSpPr>
          <p:cNvPr id="15" name="Group 14">
            <a:extLst>
              <a:ext uri="{FF2B5EF4-FFF2-40B4-BE49-F238E27FC236}">
                <a16:creationId xmlns:a16="http://schemas.microsoft.com/office/drawing/2014/main" id="{1B9BAB99-E2E6-40EC-9719-6EF7801EAC2C}"/>
              </a:ext>
            </a:extLst>
          </p:cNvPr>
          <p:cNvGrpSpPr>
            <a:grpSpLocks noChangeAspect="1"/>
          </p:cNvGrpSpPr>
          <p:nvPr/>
        </p:nvGrpSpPr>
        <p:grpSpPr>
          <a:xfrm>
            <a:off x="6126483" y="673740"/>
            <a:ext cx="2425957" cy="2998586"/>
            <a:chOff x="-811183" y="-1682051"/>
            <a:chExt cx="2830437" cy="3498545"/>
          </a:xfrm>
        </p:grpSpPr>
        <p:sp>
          <p:nvSpPr>
            <p:cNvPr id="20" name="Rectangle 19">
              <a:extLst>
                <a:ext uri="{FF2B5EF4-FFF2-40B4-BE49-F238E27FC236}">
                  <a16:creationId xmlns:a16="http://schemas.microsoft.com/office/drawing/2014/main" id="{C91E1C74-7EFB-6A07-D84C-BE767E52AAD9}"/>
                </a:ext>
              </a:extLst>
            </p:cNvPr>
            <p:cNvSpPr/>
            <p:nvPr/>
          </p:nvSpPr>
          <p:spPr>
            <a:xfrm>
              <a:off x="-811181" y="-1468679"/>
              <a:ext cx="2830435" cy="32851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very long time ago, before people even existed, fire happened in nature. Lightning would strike trees and cause fires in forests. </a:t>
              </a:r>
            </a:p>
          </p:txBody>
        </p:sp>
        <p:sp>
          <p:nvSpPr>
            <p:cNvPr id="21" name="Round Same Side Corner Rectangle 20">
              <a:extLst>
                <a:ext uri="{FF2B5EF4-FFF2-40B4-BE49-F238E27FC236}">
                  <a16:creationId xmlns:a16="http://schemas.microsoft.com/office/drawing/2014/main" id="{736132C6-9687-9C9F-D0E8-5BB929D12DAF}"/>
                </a:ext>
              </a:extLst>
            </p:cNvPr>
            <p:cNvSpPr/>
            <p:nvPr/>
          </p:nvSpPr>
          <p:spPr>
            <a:xfrm>
              <a:off x="-811183" y="-1682051"/>
              <a:ext cx="2830435" cy="254014"/>
            </a:xfrm>
            <a:prstGeom prst="round2SameRect">
              <a:avLst>
                <a:gd name="adj1" fmla="val 50000"/>
                <a:gd name="adj2" fmla="val 0"/>
              </a:avLst>
            </a:prstGeom>
            <a:solidFill>
              <a:srgbClr val="FDD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50" b="0" i="1"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7" name="Straight Connector 16">
            <a:extLst>
              <a:ext uri="{FF2B5EF4-FFF2-40B4-BE49-F238E27FC236}">
                <a16:creationId xmlns:a16="http://schemas.microsoft.com/office/drawing/2014/main" id="{410E0017-2547-8971-FBCF-E6AE49102DF5}"/>
              </a:ext>
            </a:extLst>
          </p:cNvPr>
          <p:cNvCxnSpPr>
            <a:cxnSpLocks/>
            <a:stCxn id="19" idx="5"/>
            <a:endCxn id="20" idx="2"/>
          </p:cNvCxnSpPr>
          <p:nvPr/>
        </p:nvCxnSpPr>
        <p:spPr>
          <a:xfrm flipV="1">
            <a:off x="6312315" y="3672326"/>
            <a:ext cx="1027148" cy="919883"/>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D1465E8E-1AD3-9620-A9E9-7706833662DE}"/>
              </a:ext>
            </a:extLst>
          </p:cNvPr>
          <p:cNvSpPr/>
          <p:nvPr/>
        </p:nvSpPr>
        <p:spPr>
          <a:xfrm flipV="1">
            <a:off x="6126484" y="4560326"/>
            <a:ext cx="217714" cy="2177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84" b="0" i="1" u="none" strike="noStrike" kern="1200" cap="none" spc="0" normalizeH="0" baseline="0" noProof="0">
              <a:ln>
                <a:noFill/>
              </a:ln>
              <a:solidFill>
                <a:prstClr val="white"/>
              </a:solidFill>
              <a:effectLst/>
              <a:uLnTx/>
              <a:uFillTx/>
              <a:latin typeface="Futura Medium" panose="020B0602020204020303" pitchFamily="34" charset="-79"/>
              <a:ea typeface="+mn-ea"/>
              <a:cs typeface="Futura Medium" panose="020B0602020204020303" pitchFamily="34" charset="-79"/>
            </a:endParaRPr>
          </a:p>
        </p:txBody>
      </p:sp>
      <p:pic>
        <p:nvPicPr>
          <p:cNvPr id="4" name="Picture 3">
            <a:extLst>
              <a:ext uri="{FF2B5EF4-FFF2-40B4-BE49-F238E27FC236}">
                <a16:creationId xmlns:a16="http://schemas.microsoft.com/office/drawing/2014/main" id="{E914A4C1-E057-5008-0564-86A65C135E76}"/>
              </a:ext>
            </a:extLst>
          </p:cNvPr>
          <p:cNvPicPr>
            <a:picLocks noChangeAspect="1"/>
          </p:cNvPicPr>
          <p:nvPr/>
        </p:nvPicPr>
        <p:blipFill>
          <a:blip r:embed="rId6"/>
          <a:stretch>
            <a:fillRect/>
          </a:stretch>
        </p:blipFill>
        <p:spPr>
          <a:xfrm>
            <a:off x="3384680" y="0"/>
            <a:ext cx="1168400" cy="6858000"/>
          </a:xfrm>
          <a:prstGeom prst="rect">
            <a:avLst/>
          </a:prstGeom>
        </p:spPr>
      </p:pic>
      <p:pic>
        <p:nvPicPr>
          <p:cNvPr id="2" name="Picture 1">
            <a:extLst>
              <a:ext uri="{FF2B5EF4-FFF2-40B4-BE49-F238E27FC236}">
                <a16:creationId xmlns:a16="http://schemas.microsoft.com/office/drawing/2014/main" id="{9027BE84-9308-0A04-5400-B156B08FAFA3}"/>
              </a:ext>
            </a:extLst>
          </p:cNvPr>
          <p:cNvPicPr>
            <a:picLocks noChangeAspect="1"/>
          </p:cNvPicPr>
          <p:nvPr/>
        </p:nvPicPr>
        <p:blipFill>
          <a:blip r:embed="rId7" cstate="screen">
            <a:grayscl/>
            <a:extLst>
              <a:ext uri="{28A0092B-C50C-407E-A947-70E740481C1C}">
                <a14:useLocalDpi xmlns:a14="http://schemas.microsoft.com/office/drawing/2010/main"/>
              </a:ext>
            </a:extLst>
          </a:blip>
          <a:stretch>
            <a:fillRect/>
          </a:stretch>
        </p:blipFill>
        <p:spPr>
          <a:xfrm rot="5400000">
            <a:off x="2476535" y="4175743"/>
            <a:ext cx="790459" cy="703508"/>
          </a:xfrm>
          <a:prstGeom prst="rect">
            <a:avLst/>
          </a:prstGeom>
        </p:spPr>
      </p:pic>
      <p:pic>
        <p:nvPicPr>
          <p:cNvPr id="5" name="Picture 4">
            <a:extLst>
              <a:ext uri="{FF2B5EF4-FFF2-40B4-BE49-F238E27FC236}">
                <a16:creationId xmlns:a16="http://schemas.microsoft.com/office/drawing/2014/main" id="{DB24D513-09BD-D56E-26E8-E326A2AA2D57}"/>
              </a:ext>
            </a:extLst>
          </p:cNvPr>
          <p:cNvPicPr>
            <a:picLocks noChangeAspect="1"/>
          </p:cNvPicPr>
          <p:nvPr/>
        </p:nvPicPr>
        <p:blipFill>
          <a:blip r:embed="rId7" cstate="screen">
            <a:grayscl/>
            <a:extLst>
              <a:ext uri="{28A0092B-C50C-407E-A947-70E740481C1C}">
                <a14:useLocalDpi xmlns:a14="http://schemas.microsoft.com/office/drawing/2010/main"/>
              </a:ext>
            </a:extLst>
          </a:blip>
          <a:stretch>
            <a:fillRect/>
          </a:stretch>
        </p:blipFill>
        <p:spPr>
          <a:xfrm>
            <a:off x="5301518" y="1762473"/>
            <a:ext cx="790459" cy="703508"/>
          </a:xfrm>
          <a:prstGeom prst="rect">
            <a:avLst/>
          </a:prstGeom>
        </p:spPr>
      </p:pic>
    </p:spTree>
    <p:extLst>
      <p:ext uri="{BB962C8B-B14F-4D97-AF65-F5344CB8AC3E}">
        <p14:creationId xmlns:p14="http://schemas.microsoft.com/office/powerpoint/2010/main" val="3313526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41AEA-BA52-36F4-03F3-EF64663E13DA}"/>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529E7F6-5410-DD41-12A3-73AD0960F19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flipH="1">
            <a:off x="4553080" y="411408"/>
            <a:ext cx="4260630" cy="6035040"/>
          </a:xfrm>
        </p:spPr>
      </p:pic>
      <p:sp>
        <p:nvSpPr>
          <p:cNvPr id="3" name="Text Placeholder 2">
            <a:extLst>
              <a:ext uri="{FF2B5EF4-FFF2-40B4-BE49-F238E27FC236}">
                <a16:creationId xmlns:a16="http://schemas.microsoft.com/office/drawing/2014/main" id="{38CF7AE2-6DC3-172E-9438-BD7B4822F890}"/>
              </a:ext>
            </a:extLst>
          </p:cNvPr>
          <p:cNvSpPr>
            <a:spLocks noGrp="1"/>
          </p:cNvSpPr>
          <p:nvPr>
            <p:ph type="body" sz="quarter" idx="11"/>
          </p:nvPr>
        </p:nvSpPr>
        <p:spPr>
          <a:xfrm>
            <a:off x="571498" y="1208868"/>
            <a:ext cx="3424147" cy="5028574"/>
          </a:xfrm>
        </p:spPr>
        <p:txBody>
          <a:bodyPr>
            <a:noAutofit/>
          </a:bodyPr>
          <a:lstStyle/>
          <a:p>
            <a:pPr>
              <a:lnSpc>
                <a:spcPts val="3960"/>
              </a:lnSpc>
              <a:buNone/>
            </a:pPr>
            <a:r>
              <a:rPr lang="en-US" i="0">
                <a:solidFill>
                  <a:schemeClr val="tx1"/>
                </a:solidFill>
                <a:latin typeface="Times New Roman" panose="02020603050405020304" pitchFamily="18" charset="0"/>
                <a:cs typeface="Times New Roman" panose="02020603050405020304" pitchFamily="18" charset="0"/>
              </a:rPr>
              <a:t>Later, early humans learned how to use fire. They saw </a:t>
            </a:r>
            <a:r>
              <a:rPr lang="en-US" b="1" i="0">
                <a:solidFill>
                  <a:schemeClr val="tx1"/>
                </a:solidFill>
                <a:latin typeface="Times New Roman" panose="02020603050405020304" pitchFamily="18" charset="0"/>
                <a:cs typeface="Times New Roman" panose="02020603050405020304" pitchFamily="18" charset="0"/>
              </a:rPr>
              <a:t>natural</a:t>
            </a:r>
            <a:r>
              <a:rPr lang="en-US" i="0">
                <a:solidFill>
                  <a:schemeClr val="tx1"/>
                </a:solidFill>
                <a:latin typeface="Times New Roman" panose="02020603050405020304" pitchFamily="18" charset="0"/>
                <a:cs typeface="Times New Roman" panose="02020603050405020304" pitchFamily="18" charset="0"/>
              </a:rPr>
              <a:t> fires and figured out how to keep the </a:t>
            </a:r>
            <a:r>
              <a:rPr lang="en-US" b="1" i="0">
                <a:solidFill>
                  <a:schemeClr val="tx1"/>
                </a:solidFill>
                <a:latin typeface="Times New Roman" panose="02020603050405020304" pitchFamily="18" charset="0"/>
                <a:cs typeface="Times New Roman" panose="02020603050405020304" pitchFamily="18" charset="0"/>
              </a:rPr>
              <a:t>flames</a:t>
            </a:r>
            <a:r>
              <a:rPr lang="en-US" i="0">
                <a:solidFill>
                  <a:schemeClr val="tx1"/>
                </a:solidFill>
                <a:latin typeface="Times New Roman" panose="02020603050405020304" pitchFamily="18" charset="0"/>
                <a:cs typeface="Times New Roman" panose="02020603050405020304" pitchFamily="18" charset="0"/>
              </a:rPr>
              <a:t> going. After some time, they even </a:t>
            </a:r>
            <a:r>
              <a:rPr lang="en-US" b="1" i="0">
                <a:solidFill>
                  <a:schemeClr val="tx1"/>
                </a:solidFill>
                <a:latin typeface="Times New Roman" panose="02020603050405020304" pitchFamily="18" charset="0"/>
                <a:cs typeface="Times New Roman" panose="02020603050405020304" pitchFamily="18" charset="0"/>
              </a:rPr>
              <a:t>discovered</a:t>
            </a:r>
            <a:r>
              <a:rPr lang="en-US" i="0">
                <a:solidFill>
                  <a:schemeClr val="tx1"/>
                </a:solidFill>
                <a:latin typeface="Times New Roman" panose="02020603050405020304" pitchFamily="18" charset="0"/>
                <a:cs typeface="Times New Roman" panose="02020603050405020304" pitchFamily="18" charset="0"/>
              </a:rPr>
              <a:t> how to make fire using sticks and stones. Humans learned to use it to cook food, stay warm, and keep safe.</a:t>
            </a:r>
          </a:p>
        </p:txBody>
      </p:sp>
      <p:pic>
        <p:nvPicPr>
          <p:cNvPr id="7" name="Picture 6">
            <a:extLst>
              <a:ext uri="{FF2B5EF4-FFF2-40B4-BE49-F238E27FC236}">
                <a16:creationId xmlns:a16="http://schemas.microsoft.com/office/drawing/2014/main" id="{57E6FC36-4D1F-D3E8-A242-3E0B4AF4A507}"/>
              </a:ext>
            </a:extLst>
          </p:cNvPr>
          <p:cNvPicPr>
            <a:picLocks noChangeAspect="1"/>
          </p:cNvPicPr>
          <p:nvPr/>
        </p:nvPicPr>
        <p:blipFill>
          <a:blip r:embed="rId4"/>
          <a:stretch>
            <a:fillRect/>
          </a:stretch>
        </p:blipFill>
        <p:spPr>
          <a:xfrm>
            <a:off x="3384680" y="0"/>
            <a:ext cx="1168400" cy="6858000"/>
          </a:xfrm>
          <a:prstGeom prst="rect">
            <a:avLst/>
          </a:prstGeom>
        </p:spPr>
      </p:pic>
      <p:sp>
        <p:nvSpPr>
          <p:cNvPr id="8" name="Freeform 7">
            <a:extLst>
              <a:ext uri="{FF2B5EF4-FFF2-40B4-BE49-F238E27FC236}">
                <a16:creationId xmlns:a16="http://schemas.microsoft.com/office/drawing/2014/main" id="{CEB603F1-E447-258F-0774-71954520F6EA}"/>
              </a:ext>
            </a:extLst>
          </p:cNvPr>
          <p:cNvSpPr/>
          <p:nvPr/>
        </p:nvSpPr>
        <p:spPr>
          <a:xfrm>
            <a:off x="4133121" y="1418362"/>
            <a:ext cx="1328559" cy="1868991"/>
          </a:xfrm>
          <a:custGeom>
            <a:avLst/>
            <a:gdLst>
              <a:gd name="connsiteX0" fmla="*/ 191274 w 1685923"/>
              <a:gd name="connsiteY0" fmla="*/ 219075 h 2371725"/>
              <a:gd name="connsiteX1" fmla="*/ 191274 w 1685923"/>
              <a:gd name="connsiteY1" fmla="*/ 2152649 h 2371725"/>
              <a:gd name="connsiteX2" fmla="*/ 1494648 w 1685923"/>
              <a:gd name="connsiteY2" fmla="*/ 2152649 h 2371725"/>
              <a:gd name="connsiteX3" fmla="*/ 1494648 w 1685923"/>
              <a:gd name="connsiteY3" fmla="*/ 219075 h 2371725"/>
              <a:gd name="connsiteX4" fmla="*/ 0 w 1685923"/>
              <a:gd name="connsiteY4" fmla="*/ 0 h 2371725"/>
              <a:gd name="connsiteX5" fmla="*/ 1685923 w 1685923"/>
              <a:gd name="connsiteY5" fmla="*/ 0 h 2371725"/>
              <a:gd name="connsiteX6" fmla="*/ 1685923 w 1685923"/>
              <a:gd name="connsiteY6" fmla="*/ 2371725 h 2371725"/>
              <a:gd name="connsiteX7" fmla="*/ 0 w 1685923"/>
              <a:gd name="connsiteY7" fmla="*/ 2371725 h 237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5923" h="2371725">
                <a:moveTo>
                  <a:pt x="191274" y="219075"/>
                </a:moveTo>
                <a:lnTo>
                  <a:pt x="191274" y="2152649"/>
                </a:lnTo>
                <a:lnTo>
                  <a:pt x="1494648" y="2152649"/>
                </a:lnTo>
                <a:lnTo>
                  <a:pt x="1494648" y="219075"/>
                </a:lnTo>
                <a:close/>
                <a:moveTo>
                  <a:pt x="0" y="0"/>
                </a:moveTo>
                <a:lnTo>
                  <a:pt x="1685923" y="0"/>
                </a:lnTo>
                <a:lnTo>
                  <a:pt x="1685923" y="2371725"/>
                </a:lnTo>
                <a:lnTo>
                  <a:pt x="0" y="2371725"/>
                </a:lnTo>
                <a:close/>
              </a:path>
            </a:pathLst>
          </a:custGeom>
          <a:solidFill>
            <a:srgbClr val="FDD30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5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1ADF3BCD-EC38-0508-F64D-19D7C121FE8B}"/>
              </a:ext>
            </a:extLst>
          </p:cNvPr>
          <p:cNvSpPr/>
          <p:nvPr/>
        </p:nvSpPr>
        <p:spPr>
          <a:xfrm>
            <a:off x="2534957" y="863600"/>
            <a:ext cx="95354" cy="12417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4EB3F47-E36B-7AB7-7094-FB2F1F5BAE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5593" y="523770"/>
            <a:ext cx="3898770" cy="1077412"/>
          </a:xfrm>
          <a:prstGeom prst="rect">
            <a:avLst/>
          </a:prstGeom>
        </p:spPr>
      </p:pic>
    </p:spTree>
    <p:extLst>
      <p:ext uri="{BB962C8B-B14F-4D97-AF65-F5344CB8AC3E}">
        <p14:creationId xmlns:p14="http://schemas.microsoft.com/office/powerpoint/2010/main" val="3543107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2">
            <a:extLst>
              <a:ext uri="{FF2B5EF4-FFF2-40B4-BE49-F238E27FC236}">
                <a16:creationId xmlns:a16="http://schemas.microsoft.com/office/drawing/2014/main" id="{27E34F73-5E37-34B7-1FC5-969BD27BB915}"/>
              </a:ext>
            </a:extLst>
          </p:cNvPr>
          <p:cNvPicPr>
            <a:picLocks noGrp="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392560" y="411480"/>
            <a:ext cx="8321040" cy="6035040"/>
          </a:xfrm>
        </p:spPr>
      </p:pic>
      <p:grpSp>
        <p:nvGrpSpPr>
          <p:cNvPr id="4" name="Group 3">
            <a:extLst>
              <a:ext uri="{FF2B5EF4-FFF2-40B4-BE49-F238E27FC236}">
                <a16:creationId xmlns:a16="http://schemas.microsoft.com/office/drawing/2014/main" id="{824D0978-2C72-2B86-5409-FC6521A0BA52}"/>
              </a:ext>
            </a:extLst>
          </p:cNvPr>
          <p:cNvGrpSpPr>
            <a:grpSpLocks noChangeAspect="1"/>
          </p:cNvGrpSpPr>
          <p:nvPr/>
        </p:nvGrpSpPr>
        <p:grpSpPr>
          <a:xfrm>
            <a:off x="5821557" y="1395926"/>
            <a:ext cx="2745749" cy="3305701"/>
            <a:chOff x="-1184294" y="-1664499"/>
            <a:chExt cx="3203547" cy="3856864"/>
          </a:xfrm>
        </p:grpSpPr>
        <p:sp>
          <p:nvSpPr>
            <p:cNvPr id="5" name="Rectangle 4">
              <a:extLst>
                <a:ext uri="{FF2B5EF4-FFF2-40B4-BE49-F238E27FC236}">
                  <a16:creationId xmlns:a16="http://schemas.microsoft.com/office/drawing/2014/main" id="{74DA44A6-A666-963B-4E5A-5F59A5E19B90}"/>
                </a:ext>
              </a:extLst>
            </p:cNvPr>
            <p:cNvSpPr/>
            <p:nvPr/>
          </p:nvSpPr>
          <p:spPr>
            <a:xfrm>
              <a:off x="-1184294" y="-1468680"/>
              <a:ext cx="3203547" cy="36610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AU" sz="2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Fire made life easier for people. It gave them warmth in cold weather and light at night. It helped them cook food. Fire also kept wild animals away, which made people feel safer. </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ound Same Side Corner Rectangle 5">
              <a:extLst>
                <a:ext uri="{FF2B5EF4-FFF2-40B4-BE49-F238E27FC236}">
                  <a16:creationId xmlns:a16="http://schemas.microsoft.com/office/drawing/2014/main" id="{7808B2D3-F730-A21A-E19C-8D89F0C6E195}"/>
                </a:ext>
              </a:extLst>
            </p:cNvPr>
            <p:cNvSpPr/>
            <p:nvPr/>
          </p:nvSpPr>
          <p:spPr>
            <a:xfrm>
              <a:off x="-1184294" y="-1664499"/>
              <a:ext cx="3203547" cy="213372"/>
            </a:xfrm>
            <a:prstGeom prst="round2SameRect">
              <a:avLst>
                <a:gd name="adj1" fmla="val 50000"/>
                <a:gd name="adj2" fmla="val 0"/>
              </a:avLst>
            </a:prstGeom>
            <a:solidFill>
              <a:srgbClr val="FDD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50" b="0" i="1"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8F455E5B-B13A-90A5-7EF2-06E10BC860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27763" y="411480"/>
            <a:ext cx="5485837" cy="944738"/>
          </a:xfrm>
          <a:prstGeom prst="rect">
            <a:avLst/>
          </a:prstGeom>
        </p:spPr>
      </p:pic>
      <p:pic>
        <p:nvPicPr>
          <p:cNvPr id="8" name="Picture 7">
            <a:extLst>
              <a:ext uri="{FF2B5EF4-FFF2-40B4-BE49-F238E27FC236}">
                <a16:creationId xmlns:a16="http://schemas.microsoft.com/office/drawing/2014/main" id="{2900AF1A-51BD-FCFA-CDCA-1DB5B755976F}"/>
              </a:ext>
            </a:extLst>
          </p:cNvPr>
          <p:cNvPicPr>
            <a:picLocks noChangeAspect="1"/>
          </p:cNvPicPr>
          <p:nvPr/>
        </p:nvPicPr>
        <p:blipFill>
          <a:blip r:embed="rId5"/>
          <a:stretch>
            <a:fillRect/>
          </a:stretch>
        </p:blipFill>
        <p:spPr>
          <a:xfrm>
            <a:off x="3384680" y="0"/>
            <a:ext cx="1168400" cy="6858000"/>
          </a:xfrm>
          <a:prstGeom prst="rect">
            <a:avLst/>
          </a:prstGeom>
        </p:spPr>
      </p:pic>
    </p:spTree>
    <p:extLst>
      <p:ext uri="{BB962C8B-B14F-4D97-AF65-F5344CB8AC3E}">
        <p14:creationId xmlns:p14="http://schemas.microsoft.com/office/powerpoint/2010/main" val="354106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5BD89-CC67-284F-1389-3913C16F49B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9806289-A8F1-BFD5-8460-8F4C7A81335B}"/>
              </a:ext>
            </a:extLst>
          </p:cNvPr>
          <p:cNvSpPr/>
          <p:nvPr/>
        </p:nvSpPr>
        <p:spPr>
          <a:xfrm>
            <a:off x="4553080" y="411480"/>
            <a:ext cx="4179440" cy="6035040"/>
          </a:xfrm>
          <a:prstGeom prst="rect">
            <a:avLst/>
          </a:prstGeom>
          <a:solidFill>
            <a:srgbClr val="FDD4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CA4E998D-51E2-9BC1-DC32-52A9B65E9912}"/>
              </a:ext>
            </a:extLst>
          </p:cNvPr>
          <p:cNvSpPr>
            <a:spLocks noGrp="1"/>
          </p:cNvSpPr>
          <p:nvPr>
            <p:ph type="body" sz="quarter" idx="11"/>
          </p:nvPr>
        </p:nvSpPr>
        <p:spPr>
          <a:xfrm>
            <a:off x="4828082" y="1524001"/>
            <a:ext cx="3629435" cy="4564350"/>
          </a:xfrm>
        </p:spPr>
        <p:txBody>
          <a:bodyPr>
            <a:noAutofit/>
          </a:bodyPr>
          <a:lstStyle/>
          <a:p>
            <a:pPr>
              <a:lnSpc>
                <a:spcPts val="3340"/>
              </a:lnSpc>
            </a:pPr>
            <a:r>
              <a:rPr lang="en-US" i="0">
                <a:solidFill>
                  <a:schemeClr val="tx1"/>
                </a:solidFill>
                <a:latin typeface="Times New Roman" panose="02020603050405020304" pitchFamily="18" charset="0"/>
                <a:cs typeface="Times New Roman" panose="02020603050405020304" pitchFamily="18" charset="0"/>
              </a:rPr>
              <a:t>People found fire in nature and learned to keep it alive by carrying it and keeping it burning in their caves. Later, they rubbed sticks or stones together to make fire. Then, they made matches and lighters, so fire was easier to start. Now, we use fire in safe ways with stoves, heaters, and even electricity. </a:t>
            </a:r>
            <a:endParaRPr lang="en-US" i="0">
              <a:solidFill>
                <a:schemeClr val="tx1"/>
              </a:solidFill>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3F2427C-8821-802C-ADEA-FF071D43A5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7966" y="710664"/>
            <a:ext cx="3789668" cy="620833"/>
          </a:xfrm>
          <a:prstGeom prst="rect">
            <a:avLst/>
          </a:prstGeom>
        </p:spPr>
      </p:pic>
      <p:pic>
        <p:nvPicPr>
          <p:cNvPr id="17" name="Picture 16" descr="A group of images of fire&#10;&#10;AI-generated content may be incorrect.">
            <a:extLst>
              <a:ext uri="{FF2B5EF4-FFF2-40B4-BE49-F238E27FC236}">
                <a16:creationId xmlns:a16="http://schemas.microsoft.com/office/drawing/2014/main" id="{B25FECEC-0BA2-38CE-3292-2AF09256BFB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11480" y="514350"/>
            <a:ext cx="4061483" cy="5829300"/>
          </a:xfrm>
          <a:prstGeom prst="rect">
            <a:avLst/>
          </a:prstGeom>
        </p:spPr>
      </p:pic>
      <p:pic>
        <p:nvPicPr>
          <p:cNvPr id="18" name="Picture 17">
            <a:extLst>
              <a:ext uri="{FF2B5EF4-FFF2-40B4-BE49-F238E27FC236}">
                <a16:creationId xmlns:a16="http://schemas.microsoft.com/office/drawing/2014/main" id="{2C800A29-6805-2831-742D-6C0E03C16A63}"/>
              </a:ext>
            </a:extLst>
          </p:cNvPr>
          <p:cNvPicPr>
            <a:picLocks noChangeAspect="1"/>
          </p:cNvPicPr>
          <p:nvPr/>
        </p:nvPicPr>
        <p:blipFill>
          <a:blip r:embed="rId5"/>
          <a:stretch>
            <a:fillRect/>
          </a:stretch>
        </p:blipFill>
        <p:spPr>
          <a:xfrm>
            <a:off x="3384680" y="0"/>
            <a:ext cx="1168400" cy="6858000"/>
          </a:xfrm>
          <a:prstGeom prst="rect">
            <a:avLst/>
          </a:prstGeom>
        </p:spPr>
      </p:pic>
    </p:spTree>
    <p:extLst>
      <p:ext uri="{BB962C8B-B14F-4D97-AF65-F5344CB8AC3E}">
        <p14:creationId xmlns:p14="http://schemas.microsoft.com/office/powerpoint/2010/main" val="1950845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72725-2EF6-B751-FA60-55DD339C822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D58FD43-5771-07B0-ACD1-8FC9F1EDE9E4}"/>
              </a:ext>
            </a:extLst>
          </p:cNvPr>
          <p:cNvSpPr/>
          <p:nvPr/>
        </p:nvSpPr>
        <p:spPr>
          <a:xfrm>
            <a:off x="411480" y="411480"/>
            <a:ext cx="8321040" cy="6035040"/>
          </a:xfrm>
          <a:prstGeom prst="rect">
            <a:avLst/>
          </a:prstGeom>
          <a:solidFill>
            <a:srgbClr val="FDD5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FF3A7FC-C8E7-2F67-44DC-3BB7E91A3D60}"/>
              </a:ext>
            </a:extLst>
          </p:cNvPr>
          <p:cNvSpPr txBox="1"/>
          <p:nvPr/>
        </p:nvSpPr>
        <p:spPr>
          <a:xfrm>
            <a:off x="736401" y="2214460"/>
            <a:ext cx="3480955" cy="110799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natural</a:t>
            </a: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Something that comes from nature and is not made by people.</a:t>
            </a:r>
          </a:p>
        </p:txBody>
      </p:sp>
      <p:sp>
        <p:nvSpPr>
          <p:cNvPr id="14" name="TextBox 13">
            <a:extLst>
              <a:ext uri="{FF2B5EF4-FFF2-40B4-BE49-F238E27FC236}">
                <a16:creationId xmlns:a16="http://schemas.microsoft.com/office/drawing/2014/main" id="{E6CB4CE6-2611-895C-3C32-D5E2CC4F28E0}"/>
              </a:ext>
            </a:extLst>
          </p:cNvPr>
          <p:cNvSpPr txBox="1"/>
          <p:nvPr/>
        </p:nvSpPr>
        <p:spPr>
          <a:xfrm>
            <a:off x="5058744" y="747553"/>
            <a:ext cx="3480955" cy="110799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discovery</a:t>
            </a: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Finding or learning something new that you didn’t know before.</a:t>
            </a:r>
          </a:p>
        </p:txBody>
      </p:sp>
      <p:sp>
        <p:nvSpPr>
          <p:cNvPr id="5" name="TextBox 4">
            <a:extLst>
              <a:ext uri="{FF2B5EF4-FFF2-40B4-BE49-F238E27FC236}">
                <a16:creationId xmlns:a16="http://schemas.microsoft.com/office/drawing/2014/main" id="{2C22CF10-A62F-A10D-40EF-8E523B8EA581}"/>
              </a:ext>
            </a:extLst>
          </p:cNvPr>
          <p:cNvSpPr txBox="1"/>
          <p:nvPr/>
        </p:nvSpPr>
        <p:spPr>
          <a:xfrm>
            <a:off x="5058744" y="2183503"/>
            <a:ext cx="3480955"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flames</a:t>
            </a: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The bright, hot part of a fire that you can see.</a:t>
            </a:r>
          </a:p>
        </p:txBody>
      </p:sp>
      <p:pic>
        <p:nvPicPr>
          <p:cNvPr id="23" name="Picture 22">
            <a:extLst>
              <a:ext uri="{FF2B5EF4-FFF2-40B4-BE49-F238E27FC236}">
                <a16:creationId xmlns:a16="http://schemas.microsoft.com/office/drawing/2014/main" id="{4919D61F-8C1E-7F66-323B-7F704A34075F}"/>
              </a:ext>
            </a:extLst>
          </p:cNvPr>
          <p:cNvPicPr>
            <a:picLocks noChangeAspect="1"/>
          </p:cNvPicPr>
          <p:nvPr/>
        </p:nvPicPr>
        <p:blipFill>
          <a:blip r:embed="rId3"/>
          <a:stretch>
            <a:fillRect/>
          </a:stretch>
        </p:blipFill>
        <p:spPr>
          <a:xfrm>
            <a:off x="3400536" y="0"/>
            <a:ext cx="1168400" cy="6858000"/>
          </a:xfrm>
          <a:prstGeom prst="rect">
            <a:avLst/>
          </a:prstGeom>
        </p:spPr>
      </p:pic>
      <p:pic>
        <p:nvPicPr>
          <p:cNvPr id="31" name="Picture 30">
            <a:extLst>
              <a:ext uri="{FF2B5EF4-FFF2-40B4-BE49-F238E27FC236}">
                <a16:creationId xmlns:a16="http://schemas.microsoft.com/office/drawing/2014/main" id="{6899DB28-ED3C-9887-B612-E1B03F68A53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29908" y="239487"/>
            <a:ext cx="4953918" cy="1505931"/>
          </a:xfrm>
          <a:prstGeom prst="rect">
            <a:avLst/>
          </a:prstGeom>
        </p:spPr>
      </p:pic>
      <p:pic>
        <p:nvPicPr>
          <p:cNvPr id="32" name="Picture Placeholder 10">
            <a:extLst>
              <a:ext uri="{FF2B5EF4-FFF2-40B4-BE49-F238E27FC236}">
                <a16:creationId xmlns:a16="http://schemas.microsoft.com/office/drawing/2014/main" id="{8102D9E3-1B72-C30C-D916-06F238447DA2}"/>
              </a:ext>
            </a:extLst>
          </p:cNvPr>
          <p:cNvPicPr>
            <a:picLocks noChangeAspect="1"/>
          </p:cNvPicPr>
          <p:nvPr/>
        </p:nvPicPr>
        <p:blipFill>
          <a:blip r:embed="rId5">
            <a:extLst>
              <a:ext uri="{96DAC541-7B7A-43D3-8B79-37D633B846F1}">
                <asvg:svgBlip xmlns:asvg="http://schemas.microsoft.com/office/drawing/2016/SVG/main" r:embed="rId6"/>
              </a:ext>
            </a:extLst>
          </a:blip>
          <a:srcRect l="15775" r="15775"/>
          <a:stretch/>
        </p:blipFill>
        <p:spPr>
          <a:xfrm>
            <a:off x="1410078" y="3621825"/>
            <a:ext cx="2133600" cy="2078037"/>
          </a:xfrm>
          <a:prstGeom prst="ellipse">
            <a:avLst/>
          </a:prstGeom>
          <a:ln w="57150">
            <a:solidFill>
              <a:schemeClr val="tx1"/>
            </a:solidFill>
          </a:ln>
        </p:spPr>
      </p:pic>
      <p:sp>
        <p:nvSpPr>
          <p:cNvPr id="35" name="Freeform 7">
            <a:extLst>
              <a:ext uri="{FF2B5EF4-FFF2-40B4-BE49-F238E27FC236}">
                <a16:creationId xmlns:a16="http://schemas.microsoft.com/office/drawing/2014/main" id="{C0B2C674-F47F-701F-7490-238230062062}"/>
              </a:ext>
            </a:extLst>
          </p:cNvPr>
          <p:cNvSpPr>
            <a:spLocks noChangeAspect="1"/>
          </p:cNvSpPr>
          <p:nvPr/>
        </p:nvSpPr>
        <p:spPr>
          <a:xfrm>
            <a:off x="4940679" y="3272756"/>
            <a:ext cx="3466920" cy="1828800"/>
          </a:xfrm>
          <a:custGeom>
            <a:avLst/>
            <a:gdLst/>
            <a:ahLst/>
            <a:cxnLst/>
            <a:rect l="l" t="t" r="r" b="b"/>
            <a:pathLst>
              <a:path w="8290560" h="4373270">
                <a:moveTo>
                  <a:pt x="0" y="0"/>
                </a:moveTo>
                <a:lnTo>
                  <a:pt x="8290560" y="0"/>
                </a:lnTo>
                <a:lnTo>
                  <a:pt x="8290560" y="4373270"/>
                </a:lnTo>
                <a:lnTo>
                  <a:pt x="0" y="4373270"/>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Tree>
    <p:extLst>
      <p:ext uri="{BB962C8B-B14F-4D97-AF65-F5344CB8AC3E}">
        <p14:creationId xmlns:p14="http://schemas.microsoft.com/office/powerpoint/2010/main" val="2793201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6648BD-BD83-73F1-6DDF-A3181F1F7428}"/>
              </a:ext>
            </a:extLst>
          </p:cNvPr>
          <p:cNvSpPr>
            <a:spLocks noGrp="1"/>
          </p:cNvSpPr>
          <p:nvPr>
            <p:ph type="body" sz="quarter" idx="4294967295"/>
          </p:nvPr>
        </p:nvSpPr>
        <p:spPr>
          <a:xfrm>
            <a:off x="441325" y="1196752"/>
            <a:ext cx="8237538" cy="369332"/>
          </a:xfrm>
          <a:prstGeom prst="rect">
            <a:avLst/>
          </a:prstGeom>
        </p:spPr>
        <p:txBody>
          <a:bodyPr/>
          <a:lstStyle/>
          <a:p>
            <a:r>
              <a:rPr lang="en-AU" sz="2400">
                <a:solidFill>
                  <a:schemeClr val="tx1"/>
                </a:solidFill>
              </a:rPr>
              <a:t>In nature, fire can start from volcanoes or lightning</a:t>
            </a:r>
            <a:r>
              <a:rPr lang="en-US" sz="2400">
                <a:solidFill>
                  <a:schemeClr val="tx1"/>
                </a:solidFill>
              </a:rPr>
              <a:t>.</a:t>
            </a:r>
            <a:endParaRPr lang="en-AU" sz="2400">
              <a:solidFill>
                <a:schemeClr val="tx1"/>
              </a:solidFill>
            </a:endParaRPr>
          </a:p>
        </p:txBody>
      </p:sp>
      <p:pic>
        <p:nvPicPr>
          <p:cNvPr id="3" name="Picture 2" descr="A volcano erupting with lava and sparks with Krakatoa in the background&#10;&#10;AI-generated content may be incorrect.">
            <a:extLst>
              <a:ext uri="{FF2B5EF4-FFF2-40B4-BE49-F238E27FC236}">
                <a16:creationId xmlns:a16="http://schemas.microsoft.com/office/drawing/2014/main" id="{46147610-A51E-6EB2-8C9C-72F6C7F1BF90}"/>
              </a:ext>
            </a:extLst>
          </p:cNvPr>
          <p:cNvPicPr>
            <a:picLocks noChangeAspect="1"/>
          </p:cNvPicPr>
          <p:nvPr/>
        </p:nvPicPr>
        <p:blipFill>
          <a:blip r:embed="rId3" cstate="screen">
            <a:extLst>
              <a:ext uri="{28A0092B-C50C-407E-A947-70E740481C1C}">
                <a14:useLocalDpi xmlns:a14="http://schemas.microsoft.com/office/drawing/2010/main"/>
              </a:ext>
            </a:extLst>
          </a:blip>
          <a:srcRect b="-1"/>
          <a:stretch/>
        </p:blipFill>
        <p:spPr>
          <a:xfrm>
            <a:off x="4740031" y="2121685"/>
            <a:ext cx="3953296" cy="3821913"/>
          </a:xfrm>
          <a:prstGeom prst="rect">
            <a:avLst/>
          </a:prstGeom>
        </p:spPr>
      </p:pic>
      <p:pic>
        <p:nvPicPr>
          <p:cNvPr id="4" name="Picture 3" descr="A dirt road with lightning striking the sky&#10;&#10;AI-generated content may be incorrect.">
            <a:extLst>
              <a:ext uri="{FF2B5EF4-FFF2-40B4-BE49-F238E27FC236}">
                <a16:creationId xmlns:a16="http://schemas.microsoft.com/office/drawing/2014/main" id="{FB362674-D4EC-EABA-8E11-E32E8DB174C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56315" y="2121686"/>
            <a:ext cx="4032727" cy="3821914"/>
          </a:xfrm>
          <a:prstGeom prst="rect">
            <a:avLst/>
          </a:prstGeom>
        </p:spPr>
      </p:pic>
    </p:spTree>
    <p:extLst>
      <p:ext uri="{BB962C8B-B14F-4D97-AF65-F5344CB8AC3E}">
        <p14:creationId xmlns:p14="http://schemas.microsoft.com/office/powerpoint/2010/main" val="4273290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9264F3-3A37-F295-C21D-FE7E8D64371A}"/>
              </a:ext>
            </a:extLst>
          </p:cNvPr>
          <p:cNvSpPr>
            <a:spLocks noGrp="1"/>
          </p:cNvSpPr>
          <p:nvPr>
            <p:ph type="body" sz="quarter" idx="23"/>
          </p:nvPr>
        </p:nvSpPr>
        <p:spPr/>
        <p:txBody>
          <a:bodyPr/>
          <a:lstStyle/>
          <a:p>
            <a:r>
              <a:rPr lang="en-US"/>
              <a:t>Show of Fingers</a:t>
            </a:r>
          </a:p>
        </p:txBody>
      </p:sp>
      <p:sp>
        <p:nvSpPr>
          <p:cNvPr id="3" name="Text Placeholder 2">
            <a:extLst>
              <a:ext uri="{FF2B5EF4-FFF2-40B4-BE49-F238E27FC236}">
                <a16:creationId xmlns:a16="http://schemas.microsoft.com/office/drawing/2014/main" id="{040A95AA-69E5-890C-EEBE-4B73514C8DB7}"/>
              </a:ext>
            </a:extLst>
          </p:cNvPr>
          <p:cNvSpPr>
            <a:spLocks noGrp="1"/>
          </p:cNvSpPr>
          <p:nvPr>
            <p:ph type="body" sz="quarter" idx="22"/>
          </p:nvPr>
        </p:nvSpPr>
        <p:spPr/>
        <p:txBody>
          <a:bodyPr/>
          <a:lstStyle/>
          <a:p>
            <a:r>
              <a:rPr lang="en-US"/>
              <a:t>What did early humans use to start a fire?</a:t>
            </a:r>
          </a:p>
        </p:txBody>
      </p:sp>
      <p:pic>
        <p:nvPicPr>
          <p:cNvPr id="4" name="Graphic 10" descr="Badge 1 with solid fill">
            <a:extLst>
              <a:ext uri="{FF2B5EF4-FFF2-40B4-BE49-F238E27FC236}">
                <a16:creationId xmlns:a16="http://schemas.microsoft.com/office/drawing/2014/main" id="{EA41142E-389D-E87E-3D75-F702DE2DE0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8863" y="1852656"/>
            <a:ext cx="659267" cy="659267"/>
          </a:xfrm>
          <a:prstGeom prst="rect">
            <a:avLst/>
          </a:prstGeom>
        </p:spPr>
      </p:pic>
      <p:pic>
        <p:nvPicPr>
          <p:cNvPr id="5" name="Graphic 13" descr="Badge 3 with solid fill">
            <a:extLst>
              <a:ext uri="{FF2B5EF4-FFF2-40B4-BE49-F238E27FC236}">
                <a16:creationId xmlns:a16="http://schemas.microsoft.com/office/drawing/2014/main" id="{5A1010DC-69A0-455C-F04A-5889EC73EC1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54171" y="3571388"/>
            <a:ext cx="628650" cy="628650"/>
          </a:xfrm>
          <a:prstGeom prst="rect">
            <a:avLst/>
          </a:prstGeom>
        </p:spPr>
      </p:pic>
      <p:pic>
        <p:nvPicPr>
          <p:cNvPr id="6" name="Graphic 13" descr="Badge with solid fill">
            <a:extLst>
              <a:ext uri="{FF2B5EF4-FFF2-40B4-BE49-F238E27FC236}">
                <a16:creationId xmlns:a16="http://schemas.microsoft.com/office/drawing/2014/main" id="{57A844DC-E93B-0C57-517A-1E49BC6A51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8863" y="2727330"/>
            <a:ext cx="659266" cy="628650"/>
          </a:xfrm>
          <a:prstGeom prst="rect">
            <a:avLst/>
          </a:prstGeom>
        </p:spPr>
      </p:pic>
      <p:sp>
        <p:nvSpPr>
          <p:cNvPr id="7" name="TextBox 6">
            <a:extLst>
              <a:ext uri="{FF2B5EF4-FFF2-40B4-BE49-F238E27FC236}">
                <a16:creationId xmlns:a16="http://schemas.microsoft.com/office/drawing/2014/main" id="{10F74C26-9310-1AB2-F22B-4FBDF32C091A}"/>
              </a:ext>
            </a:extLst>
          </p:cNvPr>
          <p:cNvSpPr txBox="1"/>
          <p:nvPr/>
        </p:nvSpPr>
        <p:spPr>
          <a:xfrm>
            <a:off x="1097811" y="1960838"/>
            <a:ext cx="7989434" cy="461665"/>
          </a:xfrm>
          <a:prstGeom prst="rect">
            <a:avLst/>
          </a:prstGeom>
          <a:noFill/>
          <a:ln>
            <a:noFill/>
          </a:ln>
        </p:spPr>
        <p:txBody>
          <a:bodyPr wrap="square">
            <a:spAutoFit/>
          </a:bodyPr>
          <a:lstStyle/>
          <a:p>
            <a:r>
              <a:rPr lang="en-US" i="0">
                <a:solidFill>
                  <a:schemeClr val="tx1"/>
                </a:solidFill>
                <a:latin typeface="Calibri" panose="020F0502020204030204" pitchFamily="34" charset="0"/>
                <a:ea typeface="Calibri" panose="020F0502020204030204" pitchFamily="34" charset="0"/>
                <a:cs typeface="Calibri" panose="020F0502020204030204" pitchFamily="34" charset="0"/>
              </a:rPr>
              <a:t>Sticks and stones</a:t>
            </a:r>
            <a:endParaRPr lang="en-AU" i="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7A3CECE-4DC1-8C74-E65E-7E4373918A5E}"/>
              </a:ext>
            </a:extLst>
          </p:cNvPr>
          <p:cNvSpPr txBox="1"/>
          <p:nvPr/>
        </p:nvSpPr>
        <p:spPr>
          <a:xfrm>
            <a:off x="1048790" y="2753544"/>
            <a:ext cx="7989434" cy="461665"/>
          </a:xfrm>
          <a:prstGeom prst="rect">
            <a:avLst/>
          </a:prstGeom>
          <a:noFill/>
          <a:ln>
            <a:noFill/>
          </a:ln>
        </p:spPr>
        <p:txBody>
          <a:bodyPr wrap="square">
            <a:spAutoFit/>
          </a:bodyPr>
          <a:lstStyle/>
          <a:p>
            <a:r>
              <a:rPr lang="en-US" i="0">
                <a:solidFill>
                  <a:schemeClr val="tx1"/>
                </a:solidFill>
                <a:latin typeface="Calibri" panose="020F0502020204030204" pitchFamily="34" charset="0"/>
                <a:ea typeface="Calibri" panose="020F0502020204030204" pitchFamily="34" charset="0"/>
                <a:cs typeface="Calibri" panose="020F0502020204030204" pitchFamily="34" charset="0"/>
              </a:rPr>
              <a:t>Matches</a:t>
            </a:r>
            <a:endParaRPr lang="en-AU" i="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
            <a:extLst>
              <a:ext uri="{FF2B5EF4-FFF2-40B4-BE49-F238E27FC236}">
                <a16:creationId xmlns:a16="http://schemas.microsoft.com/office/drawing/2014/main" id="{31D37EB1-1FA2-C995-EA83-05342253F618}"/>
              </a:ext>
            </a:extLst>
          </p:cNvPr>
          <p:cNvSpPr txBox="1">
            <a:spLocks/>
          </p:cNvSpPr>
          <p:nvPr/>
        </p:nvSpPr>
        <p:spPr>
          <a:xfrm>
            <a:off x="453853" y="4523116"/>
            <a:ext cx="7244327" cy="1441420"/>
          </a:xfrm>
          <a:prstGeom prst="rect">
            <a:avLst/>
          </a:prstGeom>
        </p:spPr>
        <p:txBody>
          <a:bodyPr wrap="square" lIns="0" tIns="0" rIns="0" bIns="0" anchor="t">
            <a:spAutoFit/>
          </a:bodyPr>
          <a:lstStyle>
            <a:lvl1pPr marL="0" indent="0" algn="l" rtl="0" eaLnBrk="1" fontAlgn="base" hangingPunct="1">
              <a:spcBef>
                <a:spcPts val="600"/>
              </a:spcBef>
              <a:spcAft>
                <a:spcPts val="600"/>
              </a:spcAft>
              <a:buFont typeface="Arial" panose="020B0604020202020204" pitchFamily="34" charset="0"/>
              <a:buNone/>
              <a:defRPr sz="2100" kern="1200">
                <a:solidFill>
                  <a:schemeClr val="tx1"/>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72"/>
              </a:spcBef>
            </a:pPr>
            <a:r>
              <a:rPr lang="en-GB" sz="2400" i="0">
                <a:cs typeface="Segoe UI"/>
              </a:rPr>
              <a:t>Hold one finger up if you agree the answer is number 1.</a:t>
            </a:r>
          </a:p>
          <a:p>
            <a:pPr>
              <a:spcBef>
                <a:spcPts val="672"/>
              </a:spcBef>
            </a:pPr>
            <a:r>
              <a:rPr lang="en-GB" sz="2400" i="0">
                <a:cs typeface="Segoe UI"/>
              </a:rPr>
              <a:t>Hold two fingers up if you agree the answer is number 2.</a:t>
            </a:r>
          </a:p>
          <a:p>
            <a:pPr>
              <a:spcBef>
                <a:spcPts val="672"/>
              </a:spcBef>
            </a:pPr>
            <a:r>
              <a:rPr lang="en-GB" sz="2400" i="0">
                <a:cs typeface="Segoe UI"/>
              </a:rPr>
              <a:t>Hold three fingers up if you agree the answer is number 3.</a:t>
            </a:r>
          </a:p>
        </p:txBody>
      </p:sp>
      <p:sp>
        <p:nvSpPr>
          <p:cNvPr id="11" name="TextBox 10">
            <a:extLst>
              <a:ext uri="{FF2B5EF4-FFF2-40B4-BE49-F238E27FC236}">
                <a16:creationId xmlns:a16="http://schemas.microsoft.com/office/drawing/2014/main" id="{6CE74A59-2525-535A-5215-8879E20EE40D}"/>
              </a:ext>
            </a:extLst>
          </p:cNvPr>
          <p:cNvSpPr txBox="1"/>
          <p:nvPr/>
        </p:nvSpPr>
        <p:spPr>
          <a:xfrm>
            <a:off x="1048790" y="3669080"/>
            <a:ext cx="7989434" cy="461665"/>
          </a:xfrm>
          <a:prstGeom prst="rect">
            <a:avLst/>
          </a:prstGeom>
          <a:noFill/>
          <a:ln>
            <a:noFill/>
          </a:ln>
        </p:spPr>
        <p:txBody>
          <a:bodyPr wrap="square">
            <a:spAutoFit/>
          </a:bodyPr>
          <a:lstStyle/>
          <a:p>
            <a:r>
              <a:rPr lang="en-US" i="0">
                <a:solidFill>
                  <a:schemeClr val="tx1"/>
                </a:solidFill>
                <a:latin typeface="Calibri" panose="020F0502020204030204" pitchFamily="34" charset="0"/>
                <a:ea typeface="Calibri" panose="020F0502020204030204" pitchFamily="34" charset="0"/>
                <a:cs typeface="Calibri" panose="020F0502020204030204" pitchFamily="34" charset="0"/>
              </a:rPr>
              <a:t>Steam</a:t>
            </a:r>
            <a:endParaRPr lang="en-AU" i="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626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4D806-96F8-4DCE-A47C-9263789B7F7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0C38DD4-3525-068E-D977-DDCF771CF2A1}"/>
              </a:ext>
            </a:extLst>
          </p:cNvPr>
          <p:cNvSpPr>
            <a:spLocks noGrp="1"/>
          </p:cNvSpPr>
          <p:nvPr>
            <p:ph type="body" sz="quarter" idx="23"/>
          </p:nvPr>
        </p:nvSpPr>
        <p:spPr/>
        <p:txBody>
          <a:bodyPr/>
          <a:lstStyle/>
          <a:p>
            <a:r>
              <a:rPr lang="en-US"/>
              <a:t>What Is an Informative Text?</a:t>
            </a:r>
            <a:endParaRPr lang="en-AU"/>
          </a:p>
        </p:txBody>
      </p:sp>
      <p:sp>
        <p:nvSpPr>
          <p:cNvPr id="4" name="Text Placeholder 2">
            <a:extLst>
              <a:ext uri="{FF2B5EF4-FFF2-40B4-BE49-F238E27FC236}">
                <a16:creationId xmlns:a16="http://schemas.microsoft.com/office/drawing/2014/main" id="{7B1A3D64-8E39-2323-F355-D8BEA13A39B1}"/>
              </a:ext>
            </a:extLst>
          </p:cNvPr>
          <p:cNvSpPr>
            <a:spLocks noGrp="1"/>
          </p:cNvSpPr>
          <p:nvPr>
            <p:ph type="body" sz="quarter" idx="22"/>
          </p:nvPr>
        </p:nvSpPr>
        <p:spPr>
          <a:xfrm>
            <a:off x="441325" y="1196752"/>
            <a:ext cx="8237538" cy="1107996"/>
          </a:xfrm>
        </p:spPr>
        <p:txBody>
          <a:bodyPr/>
          <a:lstStyle/>
          <a:p>
            <a:pPr marL="0" indent="0">
              <a:buNone/>
            </a:pPr>
            <a:r>
              <a:rPr lang="en-US"/>
              <a:t>An </a:t>
            </a:r>
            <a:r>
              <a:rPr lang="en-US" b="1"/>
              <a:t>informative text </a:t>
            </a:r>
            <a:r>
              <a:rPr lang="en-US"/>
              <a:t>is a type of writing that gives us information, rather than telling a story. It helps us learn about real things like animals, weather, space or people.   </a:t>
            </a:r>
            <a:endParaRPr lang="en-AU"/>
          </a:p>
        </p:txBody>
      </p:sp>
      <p:pic>
        <p:nvPicPr>
          <p:cNvPr id="17" name="Picture 16">
            <a:extLst>
              <a:ext uri="{FF2B5EF4-FFF2-40B4-BE49-F238E27FC236}">
                <a16:creationId xmlns:a16="http://schemas.microsoft.com/office/drawing/2014/main" id="{18F35922-5A0C-AB9C-720E-4E23131F3865}"/>
              </a:ext>
            </a:extLst>
          </p:cNvPr>
          <p:cNvPicPr>
            <a:picLocks noChangeAspect="1"/>
          </p:cNvPicPr>
          <p:nvPr/>
        </p:nvPicPr>
        <p:blipFill>
          <a:blip r:embed="rId3"/>
          <a:srcRect/>
          <a:stretch/>
        </p:blipFill>
        <p:spPr>
          <a:xfrm>
            <a:off x="1165476" y="1196753"/>
            <a:ext cx="6813049" cy="5109786"/>
          </a:xfrm>
          <a:prstGeom prst="rect">
            <a:avLst/>
          </a:prstGeom>
          <a:ln>
            <a:solidFill>
              <a:sysClr val="windowText" lastClr="000000"/>
            </a:solidFill>
          </a:ln>
        </p:spPr>
      </p:pic>
      <p:grpSp>
        <p:nvGrpSpPr>
          <p:cNvPr id="10" name="Group 9">
            <a:extLst>
              <a:ext uri="{FF2B5EF4-FFF2-40B4-BE49-F238E27FC236}">
                <a16:creationId xmlns:a16="http://schemas.microsoft.com/office/drawing/2014/main" id="{AB604784-60DC-418A-3DEF-5E2F853F1564}"/>
              </a:ext>
            </a:extLst>
          </p:cNvPr>
          <p:cNvGrpSpPr/>
          <p:nvPr/>
        </p:nvGrpSpPr>
        <p:grpSpPr>
          <a:xfrm>
            <a:off x="5809849" y="2130201"/>
            <a:ext cx="1554480" cy="758192"/>
            <a:chOff x="5809849" y="2130201"/>
            <a:chExt cx="1554480" cy="758192"/>
          </a:xfrm>
        </p:grpSpPr>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3B0866E2-6DCD-2D5E-B95E-DCE4FEF6DA3F}"/>
                    </a:ext>
                  </a:extLst>
                </p14:cNvPr>
                <p14:cNvContentPartPr/>
                <p14:nvPr/>
              </p14:nvContentPartPr>
              <p14:xfrm rot="10800000" flipH="1">
                <a:off x="5809849" y="2130201"/>
                <a:ext cx="1335173" cy="81"/>
              </p14:xfrm>
            </p:contentPart>
          </mc:Choice>
          <mc:Fallback xmlns="">
            <p:pic>
              <p:nvPicPr>
                <p:cNvPr id="6" name="Ink 5">
                  <a:extLst>
                    <a:ext uri="{FF2B5EF4-FFF2-40B4-BE49-F238E27FC236}">
                      <a16:creationId xmlns:a16="http://schemas.microsoft.com/office/drawing/2014/main" id="{3B0866E2-6DCD-2D5E-B95E-DCE4FEF6DA3F}"/>
                    </a:ext>
                  </a:extLst>
                </p:cNvPr>
                <p:cNvPicPr/>
                <p:nvPr/>
              </p:nvPicPr>
              <p:blipFill>
                <a:blip r:embed="rId5"/>
                <a:stretch>
                  <a:fillRect/>
                </a:stretch>
              </p:blipFill>
              <p:spPr>
                <a:xfrm rot="10800000" flipH="1">
                  <a:off x="5795450" y="2123802"/>
                  <a:ext cx="1363252" cy="1287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1FF6742E-7FDC-F3FD-3794-104834E8B571}"/>
                    </a:ext>
                  </a:extLst>
                </p14:cNvPr>
                <p14:cNvContentPartPr/>
                <p14:nvPr/>
              </p14:nvContentPartPr>
              <p14:xfrm rot="10800000" flipH="1">
                <a:off x="5809849" y="2388726"/>
                <a:ext cx="1554480" cy="81"/>
              </p14:xfrm>
            </p:contentPart>
          </mc:Choice>
          <mc:Fallback xmlns="">
            <p:pic>
              <p:nvPicPr>
                <p:cNvPr id="7" name="Ink 6">
                  <a:extLst>
                    <a:ext uri="{FF2B5EF4-FFF2-40B4-BE49-F238E27FC236}">
                      <a16:creationId xmlns:a16="http://schemas.microsoft.com/office/drawing/2014/main" id="{1FF6742E-7FDC-F3FD-3794-104834E8B571}"/>
                    </a:ext>
                  </a:extLst>
                </p:cNvPr>
                <p:cNvPicPr/>
                <p:nvPr/>
              </p:nvPicPr>
              <p:blipFill>
                <a:blip r:embed="rId7"/>
                <a:stretch>
                  <a:fillRect/>
                </a:stretch>
              </p:blipFill>
              <p:spPr>
                <a:xfrm rot="10800000" flipH="1">
                  <a:off x="5795449" y="2382327"/>
                  <a:ext cx="1582560" cy="1287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C44DE443-B5AD-3D95-C5FC-89352CFE12BA}"/>
                    </a:ext>
                  </a:extLst>
                </p14:cNvPr>
                <p14:cNvContentPartPr/>
                <p14:nvPr/>
              </p14:nvContentPartPr>
              <p14:xfrm rot="10800000" flipH="1">
                <a:off x="5809849" y="2638932"/>
                <a:ext cx="1554480" cy="81"/>
              </p14:xfrm>
            </p:contentPart>
          </mc:Choice>
          <mc:Fallback xmlns="">
            <p:pic>
              <p:nvPicPr>
                <p:cNvPr id="8" name="Ink 7">
                  <a:extLst>
                    <a:ext uri="{FF2B5EF4-FFF2-40B4-BE49-F238E27FC236}">
                      <a16:creationId xmlns:a16="http://schemas.microsoft.com/office/drawing/2014/main" id="{C44DE443-B5AD-3D95-C5FC-89352CFE12BA}"/>
                    </a:ext>
                  </a:extLst>
                </p:cNvPr>
                <p:cNvPicPr/>
                <p:nvPr/>
              </p:nvPicPr>
              <p:blipFill>
                <a:blip r:embed="rId7"/>
                <a:stretch>
                  <a:fillRect/>
                </a:stretch>
              </p:blipFill>
              <p:spPr>
                <a:xfrm rot="10800000" flipH="1">
                  <a:off x="5795449" y="2632533"/>
                  <a:ext cx="1582560" cy="1287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7CEB1D54-353A-6238-861C-10F34E5BA158}"/>
                    </a:ext>
                  </a:extLst>
                </p14:cNvPr>
                <p14:cNvContentPartPr/>
                <p14:nvPr/>
              </p14:nvContentPartPr>
              <p14:xfrm rot="10800000" flipH="1">
                <a:off x="5809849" y="2888312"/>
                <a:ext cx="1554480" cy="81"/>
              </p14:xfrm>
            </p:contentPart>
          </mc:Choice>
          <mc:Fallback xmlns="">
            <p:pic>
              <p:nvPicPr>
                <p:cNvPr id="9" name="Ink 8">
                  <a:extLst>
                    <a:ext uri="{FF2B5EF4-FFF2-40B4-BE49-F238E27FC236}">
                      <a16:creationId xmlns:a16="http://schemas.microsoft.com/office/drawing/2014/main" id="{7CEB1D54-353A-6238-861C-10F34E5BA158}"/>
                    </a:ext>
                  </a:extLst>
                </p:cNvPr>
                <p:cNvPicPr/>
                <p:nvPr/>
              </p:nvPicPr>
              <p:blipFill>
                <a:blip r:embed="rId7"/>
                <a:stretch>
                  <a:fillRect/>
                </a:stretch>
              </p:blipFill>
              <p:spPr>
                <a:xfrm rot="10800000" flipH="1">
                  <a:off x="5795449" y="2881913"/>
                  <a:ext cx="1582560" cy="12879"/>
                </a:xfrm>
                <a:prstGeom prst="rect">
                  <a:avLst/>
                </a:prstGeom>
              </p:spPr>
            </p:pic>
          </mc:Fallback>
        </mc:AlternateContent>
      </p:grpSp>
      <p:pic>
        <p:nvPicPr>
          <p:cNvPr id="19" name="Picture 18">
            <a:extLst>
              <a:ext uri="{FF2B5EF4-FFF2-40B4-BE49-F238E27FC236}">
                <a16:creationId xmlns:a16="http://schemas.microsoft.com/office/drawing/2014/main" id="{6533929B-32CA-D306-D536-D8C9C256808D}"/>
              </a:ext>
            </a:extLst>
          </p:cNvPr>
          <p:cNvPicPr>
            <a:picLocks noChangeAspect="1"/>
          </p:cNvPicPr>
          <p:nvPr/>
        </p:nvPicPr>
        <p:blipFill>
          <a:blip r:embed="rId10"/>
          <a:srcRect/>
          <a:stretch/>
        </p:blipFill>
        <p:spPr>
          <a:xfrm>
            <a:off x="1165476" y="1196753"/>
            <a:ext cx="6813049" cy="5109786"/>
          </a:xfrm>
          <a:prstGeom prst="rect">
            <a:avLst/>
          </a:prstGeom>
          <a:ln>
            <a:solidFill>
              <a:sysClr val="windowText" lastClr="000000"/>
            </a:solidFill>
          </a:ln>
        </p:spPr>
      </p:pic>
      <p:grpSp>
        <p:nvGrpSpPr>
          <p:cNvPr id="16" name="Group 15">
            <a:extLst>
              <a:ext uri="{FF2B5EF4-FFF2-40B4-BE49-F238E27FC236}">
                <a16:creationId xmlns:a16="http://schemas.microsoft.com/office/drawing/2014/main" id="{FE6FB1D7-2579-C1AF-8955-F87041FD8667}"/>
              </a:ext>
            </a:extLst>
          </p:cNvPr>
          <p:cNvGrpSpPr/>
          <p:nvPr/>
        </p:nvGrpSpPr>
        <p:grpSpPr>
          <a:xfrm>
            <a:off x="1678768" y="3979159"/>
            <a:ext cx="2456010" cy="1188800"/>
            <a:chOff x="1678768" y="3979159"/>
            <a:chExt cx="2456010" cy="1188800"/>
          </a:xfrm>
        </p:grpSpPr>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339FF40E-372F-100E-2F9E-87D748A12ADC}"/>
                    </a:ext>
                  </a:extLst>
                </p14:cNvPr>
                <p14:cNvContentPartPr/>
                <p14:nvPr/>
              </p14:nvContentPartPr>
              <p14:xfrm rot="10800000" flipH="1">
                <a:off x="2214538" y="3979159"/>
                <a:ext cx="1920240" cy="81"/>
              </p14:xfrm>
            </p:contentPart>
          </mc:Choice>
          <mc:Fallback xmlns="">
            <p:pic>
              <p:nvPicPr>
                <p:cNvPr id="12" name="Ink 11">
                  <a:extLst>
                    <a:ext uri="{FF2B5EF4-FFF2-40B4-BE49-F238E27FC236}">
                      <a16:creationId xmlns:a16="http://schemas.microsoft.com/office/drawing/2014/main" id="{339FF40E-372F-100E-2F9E-87D748A12ADC}"/>
                    </a:ext>
                  </a:extLst>
                </p:cNvPr>
                <p:cNvPicPr/>
                <p:nvPr/>
              </p:nvPicPr>
              <p:blipFill>
                <a:blip r:embed="rId12"/>
                <a:stretch>
                  <a:fillRect/>
                </a:stretch>
              </p:blipFill>
              <p:spPr>
                <a:xfrm rot="10800000" flipH="1">
                  <a:off x="2200138" y="3972760"/>
                  <a:ext cx="1948320" cy="1287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8AB2F672-5BE8-EF4F-8ABD-27EE282DDB8E}"/>
                    </a:ext>
                  </a:extLst>
                </p14:cNvPr>
                <p14:cNvContentPartPr/>
                <p14:nvPr/>
              </p14:nvContentPartPr>
              <p14:xfrm rot="10800000" flipH="1">
                <a:off x="1678770" y="4386950"/>
                <a:ext cx="2011680" cy="81"/>
              </p14:xfrm>
            </p:contentPart>
          </mc:Choice>
          <mc:Fallback xmlns="">
            <p:pic>
              <p:nvPicPr>
                <p:cNvPr id="13" name="Ink 12">
                  <a:extLst>
                    <a:ext uri="{FF2B5EF4-FFF2-40B4-BE49-F238E27FC236}">
                      <a16:creationId xmlns:a16="http://schemas.microsoft.com/office/drawing/2014/main" id="{8AB2F672-5BE8-EF4F-8ABD-27EE282DDB8E}"/>
                    </a:ext>
                  </a:extLst>
                </p:cNvPr>
                <p:cNvPicPr/>
                <p:nvPr/>
              </p:nvPicPr>
              <p:blipFill>
                <a:blip r:embed="rId14"/>
                <a:stretch>
                  <a:fillRect/>
                </a:stretch>
              </p:blipFill>
              <p:spPr>
                <a:xfrm rot="10800000" flipH="1">
                  <a:off x="1664370" y="4380551"/>
                  <a:ext cx="2039760" cy="12879"/>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0361CC5A-B36D-FE2A-FF1A-70B49D896342}"/>
                    </a:ext>
                  </a:extLst>
                </p14:cNvPr>
                <p14:cNvContentPartPr/>
                <p14:nvPr/>
              </p14:nvContentPartPr>
              <p14:xfrm rot="10800000" flipH="1">
                <a:off x="1678769" y="4769720"/>
                <a:ext cx="2103120" cy="81"/>
              </p14:xfrm>
            </p:contentPart>
          </mc:Choice>
          <mc:Fallback xmlns="">
            <p:pic>
              <p:nvPicPr>
                <p:cNvPr id="14" name="Ink 13">
                  <a:extLst>
                    <a:ext uri="{FF2B5EF4-FFF2-40B4-BE49-F238E27FC236}">
                      <a16:creationId xmlns:a16="http://schemas.microsoft.com/office/drawing/2014/main" id="{0361CC5A-B36D-FE2A-FF1A-70B49D896342}"/>
                    </a:ext>
                  </a:extLst>
                </p:cNvPr>
                <p:cNvPicPr/>
                <p:nvPr/>
              </p:nvPicPr>
              <p:blipFill>
                <a:blip r:embed="rId16"/>
                <a:stretch>
                  <a:fillRect/>
                </a:stretch>
              </p:blipFill>
              <p:spPr>
                <a:xfrm rot="10800000" flipH="1">
                  <a:off x="1664369" y="4763321"/>
                  <a:ext cx="2131200" cy="1287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F6E9651D-5992-F3BE-C57C-8639ABA1F570}"/>
                    </a:ext>
                  </a:extLst>
                </p14:cNvPr>
                <p14:cNvContentPartPr/>
                <p14:nvPr/>
              </p14:nvContentPartPr>
              <p14:xfrm rot="10800000" flipH="1">
                <a:off x="1678768" y="5167878"/>
                <a:ext cx="640080" cy="81"/>
              </p14:xfrm>
            </p:contentPart>
          </mc:Choice>
          <mc:Fallback xmlns="">
            <p:pic>
              <p:nvPicPr>
                <p:cNvPr id="15" name="Ink 14">
                  <a:extLst>
                    <a:ext uri="{FF2B5EF4-FFF2-40B4-BE49-F238E27FC236}">
                      <a16:creationId xmlns:a16="http://schemas.microsoft.com/office/drawing/2014/main" id="{F6E9651D-5992-F3BE-C57C-8639ABA1F570}"/>
                    </a:ext>
                  </a:extLst>
                </p:cNvPr>
                <p:cNvPicPr/>
                <p:nvPr/>
              </p:nvPicPr>
              <p:blipFill>
                <a:blip r:embed="rId18"/>
                <a:stretch>
                  <a:fillRect/>
                </a:stretch>
              </p:blipFill>
              <p:spPr>
                <a:xfrm rot="10800000" flipH="1">
                  <a:off x="1664376" y="5161479"/>
                  <a:ext cx="668144" cy="12879"/>
                </a:xfrm>
                <a:prstGeom prst="rect">
                  <a:avLst/>
                </a:prstGeom>
              </p:spPr>
            </p:pic>
          </mc:Fallback>
        </mc:AlternateContent>
      </p:grpSp>
      <p:pic>
        <p:nvPicPr>
          <p:cNvPr id="3" name="Picture 2">
            <a:extLst>
              <a:ext uri="{FF2B5EF4-FFF2-40B4-BE49-F238E27FC236}">
                <a16:creationId xmlns:a16="http://schemas.microsoft.com/office/drawing/2014/main" id="{5CDF71E4-0F3B-480A-8BE3-36A34D36A96B}"/>
              </a:ext>
            </a:extLst>
          </p:cNvPr>
          <p:cNvPicPr>
            <a:picLocks noChangeAspect="1"/>
          </p:cNvPicPr>
          <p:nvPr/>
        </p:nvPicPr>
        <p:blipFill>
          <a:blip r:embed="rId19"/>
          <a:srcRect/>
          <a:stretch/>
        </p:blipFill>
        <p:spPr>
          <a:xfrm>
            <a:off x="1165475" y="1196752"/>
            <a:ext cx="6813049" cy="5109787"/>
          </a:xfrm>
          <a:prstGeom prst="rect">
            <a:avLst/>
          </a:prstGeom>
          <a:ln>
            <a:solidFill>
              <a:sysClr val="windowText" lastClr="000000"/>
            </a:solidFill>
          </a:ln>
        </p:spPr>
      </p:pic>
      <p:grpSp>
        <p:nvGrpSpPr>
          <p:cNvPr id="51" name="Group 50">
            <a:extLst>
              <a:ext uri="{FF2B5EF4-FFF2-40B4-BE49-F238E27FC236}">
                <a16:creationId xmlns:a16="http://schemas.microsoft.com/office/drawing/2014/main" id="{0306E943-EFC8-B1BC-475D-E9FCE408FD9F}"/>
              </a:ext>
            </a:extLst>
          </p:cNvPr>
          <p:cNvGrpSpPr/>
          <p:nvPr/>
        </p:nvGrpSpPr>
        <p:grpSpPr>
          <a:xfrm>
            <a:off x="5540228" y="3669587"/>
            <a:ext cx="1857559" cy="264652"/>
            <a:chOff x="5528322" y="3669587"/>
            <a:chExt cx="1857559" cy="264652"/>
          </a:xfrm>
        </p:grpSpPr>
        <mc:AlternateContent xmlns:mc="http://schemas.openxmlformats.org/markup-compatibility/2006" xmlns:p14="http://schemas.microsoft.com/office/powerpoint/2010/main">
          <mc:Choice Requires="p14">
            <p:contentPart p14:bwMode="auto" r:id="rId20">
              <p14:nvContentPartPr>
                <p14:cNvPr id="29" name="Ink 28">
                  <a:extLst>
                    <a:ext uri="{FF2B5EF4-FFF2-40B4-BE49-F238E27FC236}">
                      <a16:creationId xmlns:a16="http://schemas.microsoft.com/office/drawing/2014/main" id="{BF034184-A538-C317-8FEB-95B1C26B49C2}"/>
                    </a:ext>
                  </a:extLst>
                </p14:cNvPr>
                <p14:cNvContentPartPr/>
                <p14:nvPr/>
              </p14:nvContentPartPr>
              <p14:xfrm rot="10800000" flipH="1">
                <a:off x="6050708" y="3669587"/>
                <a:ext cx="1335173" cy="81"/>
              </p14:xfrm>
            </p:contentPart>
          </mc:Choice>
          <mc:Fallback xmlns="">
            <p:pic>
              <p:nvPicPr>
                <p:cNvPr id="29" name="Ink 28">
                  <a:extLst>
                    <a:ext uri="{FF2B5EF4-FFF2-40B4-BE49-F238E27FC236}">
                      <a16:creationId xmlns:a16="http://schemas.microsoft.com/office/drawing/2014/main" id="{BF034184-A538-C317-8FEB-95B1C26B49C2}"/>
                    </a:ext>
                  </a:extLst>
                </p:cNvPr>
                <p:cNvPicPr/>
                <p:nvPr/>
              </p:nvPicPr>
              <p:blipFill>
                <a:blip r:embed="rId5"/>
                <a:stretch>
                  <a:fillRect/>
                </a:stretch>
              </p:blipFill>
              <p:spPr>
                <a:xfrm rot="10800000" flipH="1">
                  <a:off x="6036309" y="3663188"/>
                  <a:ext cx="1363252" cy="1287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4" name="Ink 33">
                  <a:extLst>
                    <a:ext uri="{FF2B5EF4-FFF2-40B4-BE49-F238E27FC236}">
                      <a16:creationId xmlns:a16="http://schemas.microsoft.com/office/drawing/2014/main" id="{4448AA76-A77A-03BE-F051-9B7643ACB9BE}"/>
                    </a:ext>
                  </a:extLst>
                </p14:cNvPr>
                <p14:cNvContentPartPr/>
                <p14:nvPr/>
              </p14:nvContentPartPr>
              <p14:xfrm rot="10800000" flipH="1">
                <a:off x="5528322" y="3934158"/>
                <a:ext cx="936681" cy="81"/>
              </p14:xfrm>
            </p:contentPart>
          </mc:Choice>
          <mc:Fallback xmlns="">
            <p:pic>
              <p:nvPicPr>
                <p:cNvPr id="34" name="Ink 33">
                  <a:extLst>
                    <a:ext uri="{FF2B5EF4-FFF2-40B4-BE49-F238E27FC236}">
                      <a16:creationId xmlns:a16="http://schemas.microsoft.com/office/drawing/2014/main" id="{4448AA76-A77A-03BE-F051-9B7643ACB9BE}"/>
                    </a:ext>
                  </a:extLst>
                </p:cNvPr>
                <p:cNvPicPr/>
                <p:nvPr/>
              </p:nvPicPr>
              <p:blipFill>
                <a:blip r:embed="rId22"/>
                <a:stretch>
                  <a:fillRect/>
                </a:stretch>
              </p:blipFill>
              <p:spPr>
                <a:xfrm rot="10800000" flipH="1">
                  <a:off x="5513928" y="3927759"/>
                  <a:ext cx="964749" cy="12879"/>
                </a:xfrm>
                <a:prstGeom prst="rect">
                  <a:avLst/>
                </a:prstGeom>
              </p:spPr>
            </p:pic>
          </mc:Fallback>
        </mc:AlternateContent>
      </p:grpSp>
      <p:grpSp>
        <p:nvGrpSpPr>
          <p:cNvPr id="52" name="Group 51">
            <a:extLst>
              <a:ext uri="{FF2B5EF4-FFF2-40B4-BE49-F238E27FC236}">
                <a16:creationId xmlns:a16="http://schemas.microsoft.com/office/drawing/2014/main" id="{CA4FC4CA-F79B-3613-E057-18FC6ACC05B6}"/>
              </a:ext>
            </a:extLst>
          </p:cNvPr>
          <p:cNvGrpSpPr/>
          <p:nvPr/>
        </p:nvGrpSpPr>
        <p:grpSpPr>
          <a:xfrm>
            <a:off x="5545825" y="4174779"/>
            <a:ext cx="1622033" cy="505191"/>
            <a:chOff x="5533919" y="4174779"/>
            <a:chExt cx="1622033" cy="505191"/>
          </a:xfrm>
        </p:grpSpPr>
        <mc:AlternateContent xmlns:mc="http://schemas.openxmlformats.org/markup-compatibility/2006" xmlns:p14="http://schemas.microsoft.com/office/powerpoint/2010/main">
          <mc:Choice Requires="p14">
            <p:contentPart p14:bwMode="auto" r:id="rId23">
              <p14:nvContentPartPr>
                <p14:cNvPr id="40" name="Ink 39">
                  <a:extLst>
                    <a:ext uri="{FF2B5EF4-FFF2-40B4-BE49-F238E27FC236}">
                      <a16:creationId xmlns:a16="http://schemas.microsoft.com/office/drawing/2014/main" id="{C36CAD54-C8FB-7850-E08D-295F3D2BA9F9}"/>
                    </a:ext>
                  </a:extLst>
                </p14:cNvPr>
                <p14:cNvContentPartPr/>
                <p14:nvPr/>
              </p14:nvContentPartPr>
              <p14:xfrm rot="10800000" flipH="1">
                <a:off x="5533919" y="4174779"/>
                <a:ext cx="1622033" cy="81"/>
              </p14:xfrm>
            </p:contentPart>
          </mc:Choice>
          <mc:Fallback xmlns="">
            <p:pic>
              <p:nvPicPr>
                <p:cNvPr id="40" name="Ink 39">
                  <a:extLst>
                    <a:ext uri="{FF2B5EF4-FFF2-40B4-BE49-F238E27FC236}">
                      <a16:creationId xmlns:a16="http://schemas.microsoft.com/office/drawing/2014/main" id="{C36CAD54-C8FB-7850-E08D-295F3D2BA9F9}"/>
                    </a:ext>
                  </a:extLst>
                </p:cNvPr>
                <p:cNvPicPr/>
                <p:nvPr/>
              </p:nvPicPr>
              <p:blipFill>
                <a:blip r:embed="rId24"/>
                <a:stretch>
                  <a:fillRect/>
                </a:stretch>
              </p:blipFill>
              <p:spPr>
                <a:xfrm rot="10800000" flipH="1">
                  <a:off x="5519517" y="4168380"/>
                  <a:ext cx="1650117" cy="1287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5" name="Ink 44">
                  <a:extLst>
                    <a:ext uri="{FF2B5EF4-FFF2-40B4-BE49-F238E27FC236}">
                      <a16:creationId xmlns:a16="http://schemas.microsoft.com/office/drawing/2014/main" id="{47DDF031-0735-C929-0ACE-F6BADABC7E12}"/>
                    </a:ext>
                  </a:extLst>
                </p14:cNvPr>
                <p14:cNvContentPartPr/>
                <p14:nvPr/>
              </p14:nvContentPartPr>
              <p14:xfrm rot="10800000" flipH="1">
                <a:off x="5539279" y="4441439"/>
                <a:ext cx="1502855" cy="81"/>
              </p14:xfrm>
            </p:contentPart>
          </mc:Choice>
          <mc:Fallback xmlns="">
            <p:pic>
              <p:nvPicPr>
                <p:cNvPr id="45" name="Ink 44">
                  <a:extLst>
                    <a:ext uri="{FF2B5EF4-FFF2-40B4-BE49-F238E27FC236}">
                      <a16:creationId xmlns:a16="http://schemas.microsoft.com/office/drawing/2014/main" id="{47DDF031-0735-C929-0ACE-F6BADABC7E12}"/>
                    </a:ext>
                  </a:extLst>
                </p:cNvPr>
                <p:cNvPicPr/>
                <p:nvPr/>
              </p:nvPicPr>
              <p:blipFill>
                <a:blip r:embed="rId26"/>
                <a:stretch>
                  <a:fillRect/>
                </a:stretch>
              </p:blipFill>
              <p:spPr>
                <a:xfrm rot="10800000" flipH="1">
                  <a:off x="5524880" y="4435040"/>
                  <a:ext cx="1530932" cy="1287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9" name="Ink 48">
                  <a:extLst>
                    <a:ext uri="{FF2B5EF4-FFF2-40B4-BE49-F238E27FC236}">
                      <a16:creationId xmlns:a16="http://schemas.microsoft.com/office/drawing/2014/main" id="{92CD3E40-173A-06C2-14F3-A8C14F15440D}"/>
                    </a:ext>
                  </a:extLst>
                </p14:cNvPr>
                <p14:cNvContentPartPr/>
                <p14:nvPr/>
              </p14:nvContentPartPr>
              <p14:xfrm>
                <a:off x="5563596" y="4679610"/>
                <a:ext cx="1463040" cy="360"/>
              </p14:xfrm>
            </p:contentPart>
          </mc:Choice>
          <mc:Fallback xmlns="">
            <p:pic>
              <p:nvPicPr>
                <p:cNvPr id="49" name="Ink 48">
                  <a:extLst>
                    <a:ext uri="{FF2B5EF4-FFF2-40B4-BE49-F238E27FC236}">
                      <a16:creationId xmlns:a16="http://schemas.microsoft.com/office/drawing/2014/main" id="{92CD3E40-173A-06C2-14F3-A8C14F15440D}"/>
                    </a:ext>
                  </a:extLst>
                </p:cNvPr>
                <p:cNvPicPr/>
                <p:nvPr/>
              </p:nvPicPr>
              <p:blipFill>
                <a:blip r:embed="rId28"/>
                <a:stretch>
                  <a:fillRect/>
                </a:stretch>
              </p:blipFill>
              <p:spPr>
                <a:xfrm>
                  <a:off x="5545583" y="4643610"/>
                  <a:ext cx="1498706" cy="72000"/>
                </a:xfrm>
                <a:prstGeom prst="rect">
                  <a:avLst/>
                </a:prstGeom>
              </p:spPr>
            </p:pic>
          </mc:Fallback>
        </mc:AlternateContent>
      </p:grpSp>
    </p:spTree>
    <p:extLst>
      <p:ext uri="{BB962C8B-B14F-4D97-AF65-F5344CB8AC3E}">
        <p14:creationId xmlns:p14="http://schemas.microsoft.com/office/powerpoint/2010/main" val="106873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3"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2000" fill="hold"/>
                                        <p:tgtEl>
                                          <p:spTgt spid="10"/>
                                        </p:tgtEl>
                                        <p:attrNameLst>
                                          <p:attrName>drawProgress</p:attrName>
                                        </p:attrNameLst>
                                      </p:cBhvr>
                                      <p:tavLst>
                                        <p:tav tm="0">
                                          <p:val>
                                            <p:fltVal val="0"/>
                                          </p:val>
                                        </p:tav>
                                        <p:tav tm="100000">
                                          <p:val>
                                            <p:fltVal val="1"/>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xit" presetSubtype="0" fill="hold" nodeType="withEffect">
                                  <p:stCondLst>
                                    <p:cond delay="0"/>
                                  </p:stCondLst>
                                  <p:childTnLst>
                                    <p:set>
                                      <p:cBhvr>
                                        <p:cTn id="19" dur="1" fill="hold">
                                          <p:stCondLst>
                                            <p:cond delay="0"/>
                                          </p:stCondLst>
                                        </p:cTn>
                                        <p:tgtEl>
                                          <p:spTgt spid="17"/>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3"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2000" fill="hold"/>
                                        <p:tgtEl>
                                          <p:spTgt spid="16"/>
                                        </p:tgtEl>
                                        <p:attrNameLst>
                                          <p:attrName>drawProgress</p:attrName>
                                        </p:attrNameLst>
                                      </p:cBhvr>
                                      <p:tavLst>
                                        <p:tav tm="0">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63" presetClass="entr" presetSubtype="0"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p:cTn id="39" dur="500" fill="hold"/>
                                        <p:tgtEl>
                                          <p:spTgt spid="51"/>
                                        </p:tgtEl>
                                        <p:attrNameLst>
                                          <p:attrName>drawProgress</p:attrName>
                                        </p:attrNameLst>
                                      </p:cBhvr>
                                      <p:tavLst>
                                        <p:tav tm="0">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63" presetClass="entr" presetSubtype="0" fill="hold" nodeType="clickEffect">
                                  <p:stCondLst>
                                    <p:cond delay="0"/>
                                  </p:stCondLst>
                                  <p:childTnLst>
                                    <p:set>
                                      <p:cBhvr>
                                        <p:cTn id="43" dur="1" fill="hold">
                                          <p:stCondLst>
                                            <p:cond delay="0"/>
                                          </p:stCondLst>
                                        </p:cTn>
                                        <p:tgtEl>
                                          <p:spTgt spid="52"/>
                                        </p:tgtEl>
                                        <p:attrNameLst>
                                          <p:attrName>style.visibility</p:attrName>
                                        </p:attrNameLst>
                                      </p:cBhvr>
                                      <p:to>
                                        <p:strVal val="visible"/>
                                      </p:to>
                                    </p:set>
                                    <p:anim calcmode="lin" valueType="num">
                                      <p:cBhvr>
                                        <p:cTn id="44" dur="2000" fill="hold"/>
                                        <p:tgtEl>
                                          <p:spTgt spid="52"/>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3CCB8B-C175-A08E-D082-2237F57B9440}"/>
              </a:ext>
            </a:extLst>
          </p:cNvPr>
          <p:cNvSpPr>
            <a:spLocks noGrp="1"/>
          </p:cNvSpPr>
          <p:nvPr>
            <p:ph type="body" sz="quarter" idx="23"/>
          </p:nvPr>
        </p:nvSpPr>
        <p:spPr/>
        <p:txBody>
          <a:bodyPr/>
          <a:lstStyle/>
          <a:p>
            <a:r>
              <a:rPr lang="en-US"/>
              <a:t>Informative Text Structure</a:t>
            </a:r>
            <a:endParaRPr lang="en-AU"/>
          </a:p>
        </p:txBody>
      </p:sp>
      <p:sp>
        <p:nvSpPr>
          <p:cNvPr id="4" name="Text Placeholder 2">
            <a:extLst>
              <a:ext uri="{FF2B5EF4-FFF2-40B4-BE49-F238E27FC236}">
                <a16:creationId xmlns:a16="http://schemas.microsoft.com/office/drawing/2014/main" id="{13E05040-6C99-A310-6440-B77ADAC18F57}"/>
              </a:ext>
            </a:extLst>
          </p:cNvPr>
          <p:cNvSpPr>
            <a:spLocks noGrp="1"/>
          </p:cNvSpPr>
          <p:nvPr>
            <p:ph type="body" sz="quarter" idx="22"/>
          </p:nvPr>
        </p:nvSpPr>
        <p:spPr>
          <a:xfrm>
            <a:off x="441326" y="1196751"/>
            <a:ext cx="8237538" cy="369332"/>
          </a:xfrm>
        </p:spPr>
        <p:txBody>
          <a:bodyPr/>
          <a:lstStyle/>
          <a:p>
            <a:pPr defTabSz="914428" eaLnBrk="0" fontAlgn="base" hangingPunct="0">
              <a:spcBef>
                <a:spcPct val="30000"/>
              </a:spcBef>
              <a:spcAft>
                <a:spcPct val="0"/>
              </a:spcAft>
              <a:defRPr/>
            </a:pPr>
            <a:r>
              <a:rPr lang="en-AU" b="1">
                <a:effectLst/>
                <a:latin typeface="Calibri" panose="020F0502020204030204" pitchFamily="34" charset="0"/>
                <a:ea typeface="MS Mincho" panose="02020609040205080304" pitchFamily="49" charset="-128"/>
              </a:rPr>
              <a:t>Informative</a:t>
            </a:r>
            <a:r>
              <a:rPr lang="en-AU">
                <a:effectLst/>
                <a:latin typeface="Calibri" panose="020F0502020204030204" pitchFamily="34" charset="0"/>
                <a:ea typeface="MS Mincho" panose="02020609040205080304" pitchFamily="49" charset="-128"/>
              </a:rPr>
              <a:t> writing has an </a:t>
            </a:r>
            <a:r>
              <a:rPr lang="en-AU" b="1">
                <a:effectLst/>
                <a:latin typeface="Calibri" panose="020F0502020204030204" pitchFamily="34" charset="0"/>
                <a:ea typeface="MS Mincho" panose="02020609040205080304" pitchFamily="49" charset="-128"/>
              </a:rPr>
              <a:t>organised</a:t>
            </a:r>
            <a:r>
              <a:rPr lang="en-AU">
                <a:effectLst/>
                <a:latin typeface="Calibri" panose="020F0502020204030204" pitchFamily="34" charset="0"/>
                <a:ea typeface="MS Mincho" panose="02020609040205080304" pitchFamily="49" charset="-128"/>
              </a:rPr>
              <a:t> </a:t>
            </a:r>
            <a:r>
              <a:rPr lang="en-AU" b="1">
                <a:effectLst/>
                <a:latin typeface="Calibri" panose="020F0502020204030204" pitchFamily="34" charset="0"/>
                <a:ea typeface="MS Mincho" panose="02020609040205080304" pitchFamily="49" charset="-128"/>
              </a:rPr>
              <a:t>structure</a:t>
            </a:r>
            <a:r>
              <a:rPr lang="en-AU">
                <a:effectLst/>
                <a:latin typeface="Calibri" panose="020F0502020204030204" pitchFamily="34" charset="0"/>
                <a:ea typeface="MS Mincho" panose="02020609040205080304" pitchFamily="49" charset="-128"/>
              </a:rPr>
              <a:t>.</a:t>
            </a:r>
            <a:r>
              <a:rPr lang="en-US">
                <a:effectLst/>
              </a:rPr>
              <a:t> </a:t>
            </a:r>
            <a:endParaRPr lang="en-AU"/>
          </a:p>
        </p:txBody>
      </p:sp>
      <p:sp>
        <p:nvSpPr>
          <p:cNvPr id="17" name="Freeform 2">
            <a:extLst>
              <a:ext uri="{FF2B5EF4-FFF2-40B4-BE49-F238E27FC236}">
                <a16:creationId xmlns:a16="http://schemas.microsoft.com/office/drawing/2014/main" id="{EAC8E8AA-AAE4-77DA-9C3E-B7863394ADC9}"/>
              </a:ext>
            </a:extLst>
          </p:cNvPr>
          <p:cNvSpPr>
            <a:spLocks noChangeAspect="1"/>
          </p:cNvSpPr>
          <p:nvPr/>
        </p:nvSpPr>
        <p:spPr>
          <a:xfrm rot="16200000">
            <a:off x="2035795" y="622364"/>
            <a:ext cx="4700703" cy="6766560"/>
          </a:xfrm>
          <a:custGeom>
            <a:avLst/>
            <a:gdLst/>
            <a:ahLst/>
            <a:cxnLst/>
            <a:rect l="l" t="t" r="r" b="b"/>
            <a:pathLst>
              <a:path w="5869454" h="8552938">
                <a:moveTo>
                  <a:pt x="0" y="0"/>
                </a:moveTo>
                <a:lnTo>
                  <a:pt x="5869454" y="0"/>
                </a:lnTo>
                <a:lnTo>
                  <a:pt x="5869454" y="8552939"/>
                </a:lnTo>
                <a:lnTo>
                  <a:pt x="0" y="8552939"/>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pPr defTabSz="857250" fontAlgn="auto">
              <a:spcBef>
                <a:spcPts val="0"/>
              </a:spcBef>
              <a:spcAft>
                <a:spcPts val="0"/>
              </a:spcAft>
            </a:pPr>
            <a:endParaRPr lang="en-US" sz="1500" i="0">
              <a:solidFill>
                <a:prstClr val="black"/>
              </a:solidFill>
              <a:latin typeface="Calibri"/>
            </a:endParaRPr>
          </a:p>
        </p:txBody>
      </p:sp>
      <p:sp>
        <p:nvSpPr>
          <p:cNvPr id="18" name="TextBox 17">
            <a:extLst>
              <a:ext uri="{FF2B5EF4-FFF2-40B4-BE49-F238E27FC236}">
                <a16:creationId xmlns:a16="http://schemas.microsoft.com/office/drawing/2014/main" id="{A7CBA5AC-881A-70B5-9279-ACA0A638BD8F}"/>
              </a:ext>
            </a:extLst>
          </p:cNvPr>
          <p:cNvSpPr txBox="1"/>
          <p:nvPr/>
        </p:nvSpPr>
        <p:spPr>
          <a:xfrm>
            <a:off x="3188290" y="2867546"/>
            <a:ext cx="386709" cy="1615473"/>
          </a:xfrm>
          <a:prstGeom prst="rect">
            <a:avLst/>
          </a:prstGeom>
          <a:noFill/>
        </p:spPr>
        <p:txBody>
          <a:bodyPr vert="vert270" wrap="square">
            <a:spAutoFit/>
          </a:bodyPr>
          <a:lstStyle/>
          <a:p>
            <a:pPr algn="ctr" defTabSz="857250" fontAlgn="auto">
              <a:spcBef>
                <a:spcPts val="0"/>
              </a:spcBef>
              <a:spcAft>
                <a:spcPts val="0"/>
              </a:spcAft>
            </a:pPr>
            <a:r>
              <a:rPr lang="en-US" sz="1313" i="0">
                <a:solidFill>
                  <a:srgbClr val="000000"/>
                </a:solidFill>
                <a:latin typeface="Dreaming Outloud Pro" panose="03050502040302030504" pitchFamily="66" charset="77"/>
                <a:ea typeface="Open Sauce"/>
                <a:cs typeface="Dreaming Outloud Pro" panose="03050502040302030504" pitchFamily="66" charset="77"/>
                <a:sym typeface="Open Sauce"/>
              </a:rPr>
              <a:t>Information</a:t>
            </a:r>
            <a:endParaRPr lang="en-US" sz="1313" i="0">
              <a:solidFill>
                <a:prstClr val="black"/>
              </a:solidFill>
              <a:latin typeface="Dreaming Outloud Pro" panose="03050502040302030504" pitchFamily="66" charset="77"/>
              <a:cs typeface="Dreaming Outloud Pro" panose="03050502040302030504" pitchFamily="66" charset="77"/>
            </a:endParaRPr>
          </a:p>
        </p:txBody>
      </p:sp>
      <p:sp>
        <p:nvSpPr>
          <p:cNvPr id="19" name="Freeform 5">
            <a:extLst>
              <a:ext uri="{FF2B5EF4-FFF2-40B4-BE49-F238E27FC236}">
                <a16:creationId xmlns:a16="http://schemas.microsoft.com/office/drawing/2014/main" id="{2A4861EB-AFBA-AC49-D44E-0B660031EED7}"/>
              </a:ext>
            </a:extLst>
          </p:cNvPr>
          <p:cNvSpPr/>
          <p:nvPr/>
        </p:nvSpPr>
        <p:spPr>
          <a:xfrm>
            <a:off x="2933373" y="2913603"/>
            <a:ext cx="619908" cy="2279792"/>
          </a:xfrm>
          <a:prstGeom prst="roundRect">
            <a:avLst/>
          </a:prstGeom>
          <a:blipFill>
            <a:blip r:embed="rId4">
              <a:extLst>
                <a:ext uri="{96DAC541-7B7A-43D3-8B79-37D633B846F1}">
                  <asvg:svgBlip xmlns:asvg="http://schemas.microsoft.com/office/drawing/2016/SVG/main" r:embed="rId5"/>
                </a:ext>
              </a:extLst>
            </a:blip>
            <a:stretch>
              <a:fillRect l="-76000" t="-8032" r="-450839" b="-8083"/>
            </a:stretch>
          </a:blipFill>
        </p:spPr>
        <p:txBody>
          <a:bodyPr/>
          <a:lstStyle/>
          <a:p>
            <a:pPr defTabSz="857250" fontAlgn="auto">
              <a:spcBef>
                <a:spcPts val="0"/>
              </a:spcBef>
              <a:spcAft>
                <a:spcPts val="0"/>
              </a:spcAft>
            </a:pPr>
            <a:endParaRPr lang="en-US" sz="2000" i="0">
              <a:solidFill>
                <a:prstClr val="black"/>
              </a:solidFill>
              <a:latin typeface="Dreaming Outloud Pro" panose="03050502040302030504" pitchFamily="66" charset="77"/>
              <a:cs typeface="Dreaming Outloud Pro" panose="03050502040302030504" pitchFamily="66" charset="77"/>
            </a:endParaRPr>
          </a:p>
        </p:txBody>
      </p:sp>
      <p:sp>
        <p:nvSpPr>
          <p:cNvPr id="20" name="TextBox 19">
            <a:extLst>
              <a:ext uri="{FF2B5EF4-FFF2-40B4-BE49-F238E27FC236}">
                <a16:creationId xmlns:a16="http://schemas.microsoft.com/office/drawing/2014/main" id="{61E9150C-7C2B-19BB-5BA1-7BAA45A7E070}"/>
              </a:ext>
            </a:extLst>
          </p:cNvPr>
          <p:cNvSpPr txBox="1"/>
          <p:nvPr/>
        </p:nvSpPr>
        <p:spPr>
          <a:xfrm>
            <a:off x="4479671" y="3294363"/>
            <a:ext cx="0" cy="0"/>
          </a:xfrm>
          <a:prstGeom prst="rect">
            <a:avLst/>
          </a:prstGeom>
          <a:noFill/>
          <a:ln>
            <a:noFill/>
          </a:ln>
        </p:spPr>
        <p:txBody>
          <a:bodyPr wrap="none" rtlCol="0">
            <a:noAutofit/>
          </a:bodyPr>
          <a:lstStyle/>
          <a:p>
            <a:pPr defTabSz="857250" fontAlgn="auto">
              <a:spcBef>
                <a:spcPts val="672"/>
              </a:spcBef>
              <a:spcAft>
                <a:spcPts val="0"/>
              </a:spcAft>
            </a:pPr>
            <a:endParaRPr lang="en-US" sz="2800" i="0">
              <a:solidFill>
                <a:prstClr val="black"/>
              </a:solidFill>
              <a:latin typeface="Calibri"/>
              <a:cs typeface="Calibri"/>
            </a:endParaRPr>
          </a:p>
        </p:txBody>
      </p:sp>
      <p:sp>
        <p:nvSpPr>
          <p:cNvPr id="21" name="TextBox 42">
            <a:extLst>
              <a:ext uri="{FF2B5EF4-FFF2-40B4-BE49-F238E27FC236}">
                <a16:creationId xmlns:a16="http://schemas.microsoft.com/office/drawing/2014/main" id="{298B85D7-C0A2-C09D-746D-CDD0883DB931}"/>
              </a:ext>
            </a:extLst>
          </p:cNvPr>
          <p:cNvSpPr txBox="1"/>
          <p:nvPr/>
        </p:nvSpPr>
        <p:spPr>
          <a:xfrm>
            <a:off x="4765901" y="2478339"/>
            <a:ext cx="2732299" cy="887082"/>
          </a:xfrm>
          <a:custGeom>
            <a:avLst/>
            <a:gdLst>
              <a:gd name="connsiteX0" fmla="*/ 0 w 2732299"/>
              <a:gd name="connsiteY0" fmla="*/ 377542 h 887082"/>
              <a:gd name="connsiteX1" fmla="*/ 377542 w 2732299"/>
              <a:gd name="connsiteY1" fmla="*/ 0 h 887082"/>
              <a:gd name="connsiteX2" fmla="*/ 1016842 w 2732299"/>
              <a:gd name="connsiteY2" fmla="*/ 0 h 887082"/>
              <a:gd name="connsiteX3" fmla="*/ 1636369 w 2732299"/>
              <a:gd name="connsiteY3" fmla="*/ 0 h 887082"/>
              <a:gd name="connsiteX4" fmla="*/ 2354757 w 2732299"/>
              <a:gd name="connsiteY4" fmla="*/ 0 h 887082"/>
              <a:gd name="connsiteX5" fmla="*/ 2732299 w 2732299"/>
              <a:gd name="connsiteY5" fmla="*/ 377542 h 887082"/>
              <a:gd name="connsiteX6" fmla="*/ 2732299 w 2732299"/>
              <a:gd name="connsiteY6" fmla="*/ 509540 h 887082"/>
              <a:gd name="connsiteX7" fmla="*/ 2354757 w 2732299"/>
              <a:gd name="connsiteY7" fmla="*/ 887082 h 887082"/>
              <a:gd name="connsiteX8" fmla="*/ 1715457 w 2732299"/>
              <a:gd name="connsiteY8" fmla="*/ 887082 h 887082"/>
              <a:gd name="connsiteX9" fmla="*/ 1095930 w 2732299"/>
              <a:gd name="connsiteY9" fmla="*/ 887082 h 887082"/>
              <a:gd name="connsiteX10" fmla="*/ 377542 w 2732299"/>
              <a:gd name="connsiteY10" fmla="*/ 887082 h 887082"/>
              <a:gd name="connsiteX11" fmla="*/ 0 w 2732299"/>
              <a:gd name="connsiteY11" fmla="*/ 509540 h 887082"/>
              <a:gd name="connsiteX12" fmla="*/ 0 w 2732299"/>
              <a:gd name="connsiteY12" fmla="*/ 377542 h 88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2299" h="887082" fill="none" extrusionOk="0">
                <a:moveTo>
                  <a:pt x="0" y="377542"/>
                </a:moveTo>
                <a:cubicBezTo>
                  <a:pt x="9028" y="179068"/>
                  <a:pt x="133543" y="12586"/>
                  <a:pt x="377542" y="0"/>
                </a:cubicBezTo>
                <a:cubicBezTo>
                  <a:pt x="619827" y="-19168"/>
                  <a:pt x="769451" y="-9609"/>
                  <a:pt x="1016842" y="0"/>
                </a:cubicBezTo>
                <a:cubicBezTo>
                  <a:pt x="1264233" y="9609"/>
                  <a:pt x="1366805" y="14940"/>
                  <a:pt x="1636369" y="0"/>
                </a:cubicBezTo>
                <a:cubicBezTo>
                  <a:pt x="1905933" y="-14940"/>
                  <a:pt x="2181066" y="-14009"/>
                  <a:pt x="2354757" y="0"/>
                </a:cubicBezTo>
                <a:cubicBezTo>
                  <a:pt x="2600261" y="-2264"/>
                  <a:pt x="2770023" y="172086"/>
                  <a:pt x="2732299" y="377542"/>
                </a:cubicBezTo>
                <a:cubicBezTo>
                  <a:pt x="2729679" y="439675"/>
                  <a:pt x="2729103" y="482952"/>
                  <a:pt x="2732299" y="509540"/>
                </a:cubicBezTo>
                <a:cubicBezTo>
                  <a:pt x="2740070" y="705609"/>
                  <a:pt x="2575806" y="919016"/>
                  <a:pt x="2354757" y="887082"/>
                </a:cubicBezTo>
                <a:cubicBezTo>
                  <a:pt x="2202495" y="907283"/>
                  <a:pt x="1915690" y="864857"/>
                  <a:pt x="1715457" y="887082"/>
                </a:cubicBezTo>
                <a:cubicBezTo>
                  <a:pt x="1515224" y="909307"/>
                  <a:pt x="1383793" y="866157"/>
                  <a:pt x="1095930" y="887082"/>
                </a:cubicBezTo>
                <a:cubicBezTo>
                  <a:pt x="808067" y="908007"/>
                  <a:pt x="603982" y="882468"/>
                  <a:pt x="377542" y="887082"/>
                </a:cubicBezTo>
                <a:cubicBezTo>
                  <a:pt x="161816" y="873320"/>
                  <a:pt x="31360" y="723702"/>
                  <a:pt x="0" y="509540"/>
                </a:cubicBezTo>
                <a:cubicBezTo>
                  <a:pt x="335" y="466281"/>
                  <a:pt x="-4931" y="411512"/>
                  <a:pt x="0" y="377542"/>
                </a:cubicBezTo>
                <a:close/>
              </a:path>
              <a:path w="2732299" h="887082" stroke="0" extrusionOk="0">
                <a:moveTo>
                  <a:pt x="0" y="377542"/>
                </a:moveTo>
                <a:cubicBezTo>
                  <a:pt x="-5960" y="185997"/>
                  <a:pt x="169115" y="7413"/>
                  <a:pt x="377542" y="0"/>
                </a:cubicBezTo>
                <a:cubicBezTo>
                  <a:pt x="651004" y="-8288"/>
                  <a:pt x="782142" y="27113"/>
                  <a:pt x="997069" y="0"/>
                </a:cubicBezTo>
                <a:cubicBezTo>
                  <a:pt x="1211996" y="-27113"/>
                  <a:pt x="1316870" y="3454"/>
                  <a:pt x="1616597" y="0"/>
                </a:cubicBezTo>
                <a:cubicBezTo>
                  <a:pt x="1916324" y="-3454"/>
                  <a:pt x="2043161" y="7332"/>
                  <a:pt x="2354757" y="0"/>
                </a:cubicBezTo>
                <a:cubicBezTo>
                  <a:pt x="2550635" y="-30526"/>
                  <a:pt x="2731009" y="141476"/>
                  <a:pt x="2732299" y="377542"/>
                </a:cubicBezTo>
                <a:cubicBezTo>
                  <a:pt x="2731961" y="427134"/>
                  <a:pt x="2730605" y="446229"/>
                  <a:pt x="2732299" y="509540"/>
                </a:cubicBezTo>
                <a:cubicBezTo>
                  <a:pt x="2691933" y="721207"/>
                  <a:pt x="2601912" y="862940"/>
                  <a:pt x="2354757" y="887082"/>
                </a:cubicBezTo>
                <a:cubicBezTo>
                  <a:pt x="2085054" y="874483"/>
                  <a:pt x="2007865" y="868881"/>
                  <a:pt x="1755002" y="887082"/>
                </a:cubicBezTo>
                <a:cubicBezTo>
                  <a:pt x="1502139" y="905283"/>
                  <a:pt x="1328693" y="882270"/>
                  <a:pt x="1135474" y="887082"/>
                </a:cubicBezTo>
                <a:cubicBezTo>
                  <a:pt x="942255" y="891894"/>
                  <a:pt x="655113" y="887553"/>
                  <a:pt x="377542" y="887082"/>
                </a:cubicBezTo>
                <a:cubicBezTo>
                  <a:pt x="210467" y="895565"/>
                  <a:pt x="-9586" y="753750"/>
                  <a:pt x="0" y="509540"/>
                </a:cubicBezTo>
                <a:cubicBezTo>
                  <a:pt x="2296" y="466565"/>
                  <a:pt x="-1379" y="431688"/>
                  <a:pt x="0" y="377542"/>
                </a:cubicBezTo>
                <a:close/>
              </a:path>
            </a:pathLst>
          </a:custGeom>
          <a:solidFill>
            <a:srgbClr val="D883FF">
              <a:alpha val="24706"/>
            </a:srgbClr>
          </a:solidFill>
          <a:ln w="19050">
            <a:solidFill>
              <a:srgbClr val="D883FF"/>
            </a:solidFill>
            <a:extLst>
              <a:ext uri="{C807C97D-BFC1-408E-A445-0C87EB9F89A2}">
                <ask:lineSketchStyleProps xmlns:ask="http://schemas.microsoft.com/office/drawing/2018/sketchyshapes" sd="3811212162">
                  <a:prstGeom prst="roundRect">
                    <a:avLst>
                      <a:gd name="adj" fmla="val 42560"/>
                    </a:avLst>
                  </a:prstGeom>
                  <ask:type>
                    <ask:lineSketchFreehand/>
                  </ask:type>
                </ask:lineSketchStyleProps>
              </a:ext>
            </a:extLst>
          </a:ln>
        </p:spPr>
        <p:txBody>
          <a:bodyPr lIns="18316" tIns="18316" rIns="18316" bIns="18316" rtlCol="0" anchor="ctr"/>
          <a:lstStyle/>
          <a:p>
            <a:pPr algn="ctr" defTabSz="857250" fontAlgn="auto">
              <a:lnSpc>
                <a:spcPts val="1783"/>
              </a:lnSpc>
              <a:spcAft>
                <a:spcPts val="0"/>
              </a:spcAft>
            </a:pPr>
            <a:r>
              <a:rPr lang="en-US" sz="1875" i="0">
                <a:solidFill>
                  <a:srgbClr val="000000"/>
                </a:solidFill>
                <a:latin typeface="Dreaming Outloud Pro" panose="03050502040302030504" pitchFamily="66" charset="77"/>
                <a:ea typeface="Open Sauce"/>
                <a:cs typeface="Dreaming Outloud Pro" panose="03050502040302030504" pitchFamily="66" charset="77"/>
                <a:sym typeface="Open Sauce"/>
              </a:rPr>
              <a:t>Paragraph</a:t>
            </a:r>
          </a:p>
          <a:p>
            <a:pPr marL="342900" indent="-342900" defTabSz="857250" fontAlgn="auto">
              <a:lnSpc>
                <a:spcPts val="1783"/>
              </a:lnSpc>
              <a:spcAft>
                <a:spcPts val="0"/>
              </a:spcAft>
              <a:buFont typeface="Arial" panose="020B0604020202020204" pitchFamily="34" charset="0"/>
              <a:buChar char="•"/>
            </a:pPr>
            <a:r>
              <a:rPr lang="en-US" sz="1875" i="0">
                <a:solidFill>
                  <a:srgbClr val="000000"/>
                </a:solidFill>
                <a:latin typeface="Dreaming Outloud Pro" panose="03050502040302030504" pitchFamily="66" charset="77"/>
                <a:ea typeface="Open Sauce"/>
                <a:cs typeface="Dreaming Outloud Pro" panose="03050502040302030504" pitchFamily="66" charset="77"/>
                <a:sym typeface="Open Sauce"/>
              </a:rPr>
              <a:t>facts</a:t>
            </a:r>
          </a:p>
        </p:txBody>
      </p:sp>
      <p:sp>
        <p:nvSpPr>
          <p:cNvPr id="22" name="TextBox 4">
            <a:extLst>
              <a:ext uri="{FF2B5EF4-FFF2-40B4-BE49-F238E27FC236}">
                <a16:creationId xmlns:a16="http://schemas.microsoft.com/office/drawing/2014/main" id="{AFE6CB81-AA7D-7690-73C0-131E0CCD6509}"/>
              </a:ext>
            </a:extLst>
          </p:cNvPr>
          <p:cNvSpPr txBox="1"/>
          <p:nvPr/>
        </p:nvSpPr>
        <p:spPr>
          <a:xfrm rot="16200000">
            <a:off x="1812604" y="3847463"/>
            <a:ext cx="1870428" cy="412071"/>
          </a:xfrm>
          <a:custGeom>
            <a:avLst/>
            <a:gdLst>
              <a:gd name="connsiteX0" fmla="*/ 0 w 1870428"/>
              <a:gd name="connsiteY0" fmla="*/ 206036 h 412071"/>
              <a:gd name="connsiteX1" fmla="*/ 206036 w 1870428"/>
              <a:gd name="connsiteY1" fmla="*/ 0 h 412071"/>
              <a:gd name="connsiteX2" fmla="*/ 692155 w 1870428"/>
              <a:gd name="connsiteY2" fmla="*/ 0 h 412071"/>
              <a:gd name="connsiteX3" fmla="*/ 1192858 w 1870428"/>
              <a:gd name="connsiteY3" fmla="*/ 0 h 412071"/>
              <a:gd name="connsiteX4" fmla="*/ 1664393 w 1870428"/>
              <a:gd name="connsiteY4" fmla="*/ 0 h 412071"/>
              <a:gd name="connsiteX5" fmla="*/ 1870429 w 1870428"/>
              <a:gd name="connsiteY5" fmla="*/ 206036 h 412071"/>
              <a:gd name="connsiteX6" fmla="*/ 1870428 w 1870428"/>
              <a:gd name="connsiteY6" fmla="*/ 206036 h 412071"/>
              <a:gd name="connsiteX7" fmla="*/ 1664392 w 1870428"/>
              <a:gd name="connsiteY7" fmla="*/ 412072 h 412071"/>
              <a:gd name="connsiteX8" fmla="*/ 1163690 w 1870428"/>
              <a:gd name="connsiteY8" fmla="*/ 412072 h 412071"/>
              <a:gd name="connsiteX9" fmla="*/ 692155 w 1870428"/>
              <a:gd name="connsiteY9" fmla="*/ 412071 h 412071"/>
              <a:gd name="connsiteX10" fmla="*/ 206036 w 1870428"/>
              <a:gd name="connsiteY10" fmla="*/ 412071 h 412071"/>
              <a:gd name="connsiteX11" fmla="*/ 0 w 1870428"/>
              <a:gd name="connsiteY11" fmla="*/ 206035 h 412071"/>
              <a:gd name="connsiteX12" fmla="*/ 0 w 1870428"/>
              <a:gd name="connsiteY12" fmla="*/ 206036 h 41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0428" h="412071" fill="none" extrusionOk="0">
                <a:moveTo>
                  <a:pt x="0" y="206036"/>
                </a:moveTo>
                <a:cubicBezTo>
                  <a:pt x="-3761" y="85352"/>
                  <a:pt x="97164" y="-2686"/>
                  <a:pt x="206036" y="0"/>
                </a:cubicBezTo>
                <a:cubicBezTo>
                  <a:pt x="311033" y="-19944"/>
                  <a:pt x="564398" y="16406"/>
                  <a:pt x="692155" y="0"/>
                </a:cubicBezTo>
                <a:cubicBezTo>
                  <a:pt x="819912" y="-16406"/>
                  <a:pt x="1014802" y="39536"/>
                  <a:pt x="1192858" y="0"/>
                </a:cubicBezTo>
                <a:cubicBezTo>
                  <a:pt x="1370914" y="-39536"/>
                  <a:pt x="1459214" y="32056"/>
                  <a:pt x="1664393" y="0"/>
                </a:cubicBezTo>
                <a:cubicBezTo>
                  <a:pt x="1789318" y="25803"/>
                  <a:pt x="1883666" y="87829"/>
                  <a:pt x="1870429" y="206036"/>
                </a:cubicBezTo>
                <a:lnTo>
                  <a:pt x="1870428" y="206036"/>
                </a:lnTo>
                <a:cubicBezTo>
                  <a:pt x="1868718" y="318003"/>
                  <a:pt x="1769839" y="441854"/>
                  <a:pt x="1664392" y="412072"/>
                </a:cubicBezTo>
                <a:cubicBezTo>
                  <a:pt x="1414751" y="459016"/>
                  <a:pt x="1342955" y="395048"/>
                  <a:pt x="1163690" y="412072"/>
                </a:cubicBezTo>
                <a:cubicBezTo>
                  <a:pt x="984425" y="429096"/>
                  <a:pt x="860991" y="361569"/>
                  <a:pt x="692155" y="412071"/>
                </a:cubicBezTo>
                <a:cubicBezTo>
                  <a:pt x="523319" y="462574"/>
                  <a:pt x="316601" y="406264"/>
                  <a:pt x="206036" y="412071"/>
                </a:cubicBezTo>
                <a:cubicBezTo>
                  <a:pt x="76344" y="411560"/>
                  <a:pt x="12490" y="313989"/>
                  <a:pt x="0" y="206035"/>
                </a:cubicBezTo>
                <a:lnTo>
                  <a:pt x="0" y="206036"/>
                </a:lnTo>
                <a:close/>
              </a:path>
              <a:path w="1870428" h="412071" stroke="0" extrusionOk="0">
                <a:moveTo>
                  <a:pt x="0" y="206036"/>
                </a:moveTo>
                <a:cubicBezTo>
                  <a:pt x="-17454" y="105883"/>
                  <a:pt x="98981" y="7679"/>
                  <a:pt x="206036" y="0"/>
                </a:cubicBezTo>
                <a:cubicBezTo>
                  <a:pt x="349523" y="-21069"/>
                  <a:pt x="470281" y="43670"/>
                  <a:pt x="721322" y="0"/>
                </a:cubicBezTo>
                <a:cubicBezTo>
                  <a:pt x="972363" y="-43670"/>
                  <a:pt x="1121165" y="52392"/>
                  <a:pt x="1222025" y="0"/>
                </a:cubicBezTo>
                <a:cubicBezTo>
                  <a:pt x="1322885" y="-52392"/>
                  <a:pt x="1484440" y="6585"/>
                  <a:pt x="1664393" y="0"/>
                </a:cubicBezTo>
                <a:cubicBezTo>
                  <a:pt x="1776083" y="27204"/>
                  <a:pt x="1839119" y="105653"/>
                  <a:pt x="1870429" y="206036"/>
                </a:cubicBezTo>
                <a:lnTo>
                  <a:pt x="1870428" y="206036"/>
                </a:lnTo>
                <a:cubicBezTo>
                  <a:pt x="1864059" y="341323"/>
                  <a:pt x="1765089" y="427349"/>
                  <a:pt x="1664392" y="412072"/>
                </a:cubicBezTo>
                <a:cubicBezTo>
                  <a:pt x="1447955" y="445500"/>
                  <a:pt x="1388172" y="380126"/>
                  <a:pt x="1178273" y="412072"/>
                </a:cubicBezTo>
                <a:cubicBezTo>
                  <a:pt x="968374" y="444017"/>
                  <a:pt x="816072" y="378112"/>
                  <a:pt x="692155" y="412071"/>
                </a:cubicBezTo>
                <a:cubicBezTo>
                  <a:pt x="568238" y="446030"/>
                  <a:pt x="422752" y="390663"/>
                  <a:pt x="206036" y="412071"/>
                </a:cubicBezTo>
                <a:cubicBezTo>
                  <a:pt x="116196" y="404950"/>
                  <a:pt x="-257" y="330328"/>
                  <a:pt x="0" y="206035"/>
                </a:cubicBezTo>
                <a:lnTo>
                  <a:pt x="0" y="206036"/>
                </a:lnTo>
                <a:close/>
              </a:path>
            </a:pathLst>
          </a:custGeom>
          <a:solidFill>
            <a:srgbClr val="F7C505">
              <a:alpha val="23922"/>
            </a:srgbClr>
          </a:solidFill>
          <a:ln w="28575">
            <a:solidFill>
              <a:srgbClr val="F7C505"/>
            </a:solidFill>
            <a:extLst>
              <a:ext uri="{C807C97D-BFC1-408E-A445-0C87EB9F89A2}">
                <ask:lineSketchStyleProps xmlns:ask="http://schemas.microsoft.com/office/drawing/2018/sketchyshapes" sd="1983740672">
                  <a:prstGeom prst="roundRect">
                    <a:avLst>
                      <a:gd name="adj" fmla="val 50000"/>
                    </a:avLst>
                  </a:prstGeom>
                  <ask:type>
                    <ask:lineSketchScribble/>
                  </ask:type>
                </ask:lineSketchStyleProps>
              </a:ext>
            </a:extLst>
          </a:ln>
        </p:spPr>
        <p:txBody>
          <a:bodyPr lIns="20311" tIns="20311" rIns="20311" bIns="20311" rtlCol="0" anchor="ctr"/>
          <a:lstStyle/>
          <a:p>
            <a:pPr algn="ctr" defTabSz="857250" fontAlgn="auto">
              <a:lnSpc>
                <a:spcPts val="2177"/>
              </a:lnSpc>
              <a:spcAft>
                <a:spcPts val="0"/>
              </a:spcAft>
            </a:pPr>
            <a:r>
              <a:rPr lang="en-US" sz="1875" i="0">
                <a:solidFill>
                  <a:srgbClr val="000000"/>
                </a:solidFill>
                <a:latin typeface="Dreaming Outloud Pro" panose="03050502040302030504" pitchFamily="66" charset="77"/>
                <a:ea typeface="Open Sauce Bold"/>
                <a:cs typeface="Dreaming Outloud Pro" panose="03050502040302030504" pitchFamily="66" charset="77"/>
                <a:sym typeface="Open Sauce Bold"/>
              </a:rPr>
              <a:t>Title</a:t>
            </a:r>
            <a:endParaRPr lang="en-US" sz="1875" i="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sp>
        <p:nvSpPr>
          <p:cNvPr id="23" name="TextBox 39">
            <a:extLst>
              <a:ext uri="{FF2B5EF4-FFF2-40B4-BE49-F238E27FC236}">
                <a16:creationId xmlns:a16="http://schemas.microsoft.com/office/drawing/2014/main" id="{177F968C-1CC9-D5D1-8F37-3946817A4303}"/>
              </a:ext>
            </a:extLst>
          </p:cNvPr>
          <p:cNvSpPr txBox="1"/>
          <p:nvPr/>
        </p:nvSpPr>
        <p:spPr>
          <a:xfrm>
            <a:off x="3447805" y="4053758"/>
            <a:ext cx="1067094" cy="490372"/>
          </a:xfrm>
          <a:custGeom>
            <a:avLst/>
            <a:gdLst>
              <a:gd name="connsiteX0" fmla="*/ 0 w 1067094"/>
              <a:gd name="connsiteY0" fmla="*/ 245186 h 490372"/>
              <a:gd name="connsiteX1" fmla="*/ 245186 w 1067094"/>
              <a:gd name="connsiteY1" fmla="*/ 0 h 490372"/>
              <a:gd name="connsiteX2" fmla="*/ 821908 w 1067094"/>
              <a:gd name="connsiteY2" fmla="*/ 0 h 490372"/>
              <a:gd name="connsiteX3" fmla="*/ 1067094 w 1067094"/>
              <a:gd name="connsiteY3" fmla="*/ 245186 h 490372"/>
              <a:gd name="connsiteX4" fmla="*/ 1067094 w 1067094"/>
              <a:gd name="connsiteY4" fmla="*/ 245186 h 490372"/>
              <a:gd name="connsiteX5" fmla="*/ 821908 w 1067094"/>
              <a:gd name="connsiteY5" fmla="*/ 490372 h 490372"/>
              <a:gd name="connsiteX6" fmla="*/ 245186 w 1067094"/>
              <a:gd name="connsiteY6" fmla="*/ 490372 h 490372"/>
              <a:gd name="connsiteX7" fmla="*/ 0 w 1067094"/>
              <a:gd name="connsiteY7" fmla="*/ 245186 h 49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7094" h="490372" fill="none" extrusionOk="0">
                <a:moveTo>
                  <a:pt x="0" y="245186"/>
                </a:moveTo>
                <a:cubicBezTo>
                  <a:pt x="17110" y="104804"/>
                  <a:pt x="107791" y="-2963"/>
                  <a:pt x="245186" y="0"/>
                </a:cubicBezTo>
                <a:cubicBezTo>
                  <a:pt x="364825" y="-15754"/>
                  <a:pt x="643097" y="-2679"/>
                  <a:pt x="821908" y="0"/>
                </a:cubicBezTo>
                <a:cubicBezTo>
                  <a:pt x="965063" y="-6598"/>
                  <a:pt x="1095587" y="115841"/>
                  <a:pt x="1067094" y="245186"/>
                </a:cubicBezTo>
                <a:lnTo>
                  <a:pt x="1067094" y="245186"/>
                </a:lnTo>
                <a:cubicBezTo>
                  <a:pt x="1092636" y="364078"/>
                  <a:pt x="985892" y="507661"/>
                  <a:pt x="821908" y="490372"/>
                </a:cubicBezTo>
                <a:cubicBezTo>
                  <a:pt x="572608" y="475069"/>
                  <a:pt x="477309" y="475002"/>
                  <a:pt x="245186" y="490372"/>
                </a:cubicBezTo>
                <a:cubicBezTo>
                  <a:pt x="141779" y="485056"/>
                  <a:pt x="-5417" y="396366"/>
                  <a:pt x="0" y="245186"/>
                </a:cubicBezTo>
                <a:close/>
              </a:path>
              <a:path w="1067094" h="490372" stroke="0" extrusionOk="0">
                <a:moveTo>
                  <a:pt x="0" y="245186"/>
                </a:moveTo>
                <a:cubicBezTo>
                  <a:pt x="15826" y="99499"/>
                  <a:pt x="82059" y="18446"/>
                  <a:pt x="245186" y="0"/>
                </a:cubicBezTo>
                <a:cubicBezTo>
                  <a:pt x="368457" y="28393"/>
                  <a:pt x="667168" y="11110"/>
                  <a:pt x="821908" y="0"/>
                </a:cubicBezTo>
                <a:cubicBezTo>
                  <a:pt x="977466" y="-18276"/>
                  <a:pt x="1072470" y="118039"/>
                  <a:pt x="1067094" y="245186"/>
                </a:cubicBezTo>
                <a:lnTo>
                  <a:pt x="1067094" y="245186"/>
                </a:lnTo>
                <a:cubicBezTo>
                  <a:pt x="1040072" y="383400"/>
                  <a:pt x="964185" y="480343"/>
                  <a:pt x="821908" y="490372"/>
                </a:cubicBezTo>
                <a:cubicBezTo>
                  <a:pt x="614423" y="478548"/>
                  <a:pt x="500586" y="497615"/>
                  <a:pt x="245186" y="490372"/>
                </a:cubicBezTo>
                <a:cubicBezTo>
                  <a:pt x="115396" y="490633"/>
                  <a:pt x="-40" y="353824"/>
                  <a:pt x="0" y="245186"/>
                </a:cubicBezTo>
                <a:close/>
              </a:path>
            </a:pathLst>
          </a:custGeom>
          <a:solidFill>
            <a:srgbClr val="4085F4">
              <a:alpha val="21176"/>
            </a:srgbClr>
          </a:solidFill>
          <a:ln w="19050">
            <a:solidFill>
              <a:srgbClr val="4085F4"/>
            </a:solidFill>
            <a:extLst>
              <a:ext uri="{C807C97D-BFC1-408E-A445-0C87EB9F89A2}">
                <ask:lineSketchStyleProps xmlns:ask="http://schemas.microsoft.com/office/drawing/2018/sketchyshapes" sd="1793325296">
                  <a:prstGeom prst="roundRect">
                    <a:avLst>
                      <a:gd name="adj" fmla="val 50000"/>
                    </a:avLst>
                  </a:prstGeom>
                  <ask:type>
                    <ask:lineSketchFreehand/>
                  </ask:type>
                </ask:lineSketchStyleProps>
              </a:ext>
            </a:extLst>
          </a:ln>
        </p:spPr>
        <p:txBody>
          <a:bodyPr lIns="18316" tIns="18316" rIns="18316" bIns="18316" rtlCol="0" anchor="ctr"/>
          <a:lstStyle/>
          <a:p>
            <a:pPr algn="ctr" defTabSz="857250" fontAlgn="auto">
              <a:lnSpc>
                <a:spcPts val="1783"/>
              </a:lnSpc>
              <a:spcBef>
                <a:spcPts val="0"/>
              </a:spcBef>
              <a:spcAft>
                <a:spcPts val="0"/>
              </a:spcAft>
            </a:pPr>
            <a:r>
              <a:rPr lang="en-US" sz="1875" i="0">
                <a:solidFill>
                  <a:srgbClr val="000000"/>
                </a:solidFill>
                <a:latin typeface="Dreaming Outloud Pro" panose="03050502040302030504" pitchFamily="66" charset="77"/>
                <a:ea typeface="Open Sauce"/>
                <a:cs typeface="Dreaming Outloud Pro" panose="03050502040302030504" pitchFamily="66" charset="77"/>
                <a:sym typeface="Open Sauce"/>
              </a:rPr>
              <a:t>subtopic</a:t>
            </a:r>
          </a:p>
        </p:txBody>
      </p:sp>
      <p:sp>
        <p:nvSpPr>
          <p:cNvPr id="24" name="TextBox 42">
            <a:extLst>
              <a:ext uri="{FF2B5EF4-FFF2-40B4-BE49-F238E27FC236}">
                <a16:creationId xmlns:a16="http://schemas.microsoft.com/office/drawing/2014/main" id="{573F9C76-BA84-F50B-0982-50A6C28DC355}"/>
              </a:ext>
            </a:extLst>
          </p:cNvPr>
          <p:cNvSpPr txBox="1"/>
          <p:nvPr/>
        </p:nvSpPr>
        <p:spPr>
          <a:xfrm>
            <a:off x="4765902" y="3855403"/>
            <a:ext cx="2732299" cy="887081"/>
          </a:xfrm>
          <a:custGeom>
            <a:avLst/>
            <a:gdLst>
              <a:gd name="connsiteX0" fmla="*/ 0 w 2732299"/>
              <a:gd name="connsiteY0" fmla="*/ 377542 h 887081"/>
              <a:gd name="connsiteX1" fmla="*/ 377542 w 2732299"/>
              <a:gd name="connsiteY1" fmla="*/ 0 h 887081"/>
              <a:gd name="connsiteX2" fmla="*/ 832301 w 2732299"/>
              <a:gd name="connsiteY2" fmla="*/ 0 h 887081"/>
              <a:gd name="connsiteX3" fmla="*/ 1267289 w 2732299"/>
              <a:gd name="connsiteY3" fmla="*/ 0 h 887081"/>
              <a:gd name="connsiteX4" fmla="*/ 1761593 w 2732299"/>
              <a:gd name="connsiteY4" fmla="*/ 0 h 887081"/>
              <a:gd name="connsiteX5" fmla="*/ 2354757 w 2732299"/>
              <a:gd name="connsiteY5" fmla="*/ 0 h 887081"/>
              <a:gd name="connsiteX6" fmla="*/ 2732299 w 2732299"/>
              <a:gd name="connsiteY6" fmla="*/ 377542 h 887081"/>
              <a:gd name="connsiteX7" fmla="*/ 2732299 w 2732299"/>
              <a:gd name="connsiteY7" fmla="*/ 509539 h 887081"/>
              <a:gd name="connsiteX8" fmla="*/ 2354757 w 2732299"/>
              <a:gd name="connsiteY8" fmla="*/ 887081 h 887081"/>
              <a:gd name="connsiteX9" fmla="*/ 1840681 w 2732299"/>
              <a:gd name="connsiteY9" fmla="*/ 887081 h 887081"/>
              <a:gd name="connsiteX10" fmla="*/ 1385922 w 2732299"/>
              <a:gd name="connsiteY10" fmla="*/ 887081 h 887081"/>
              <a:gd name="connsiteX11" fmla="*/ 891618 w 2732299"/>
              <a:gd name="connsiteY11" fmla="*/ 887081 h 887081"/>
              <a:gd name="connsiteX12" fmla="*/ 377542 w 2732299"/>
              <a:gd name="connsiteY12" fmla="*/ 887081 h 887081"/>
              <a:gd name="connsiteX13" fmla="*/ 0 w 2732299"/>
              <a:gd name="connsiteY13" fmla="*/ 509539 h 887081"/>
              <a:gd name="connsiteX14" fmla="*/ 0 w 2732299"/>
              <a:gd name="connsiteY14" fmla="*/ 377542 h 88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2299" h="887081" fill="none" extrusionOk="0">
                <a:moveTo>
                  <a:pt x="0" y="377542"/>
                </a:moveTo>
                <a:cubicBezTo>
                  <a:pt x="-23404" y="121895"/>
                  <a:pt x="124728" y="22083"/>
                  <a:pt x="377542" y="0"/>
                </a:cubicBezTo>
                <a:cubicBezTo>
                  <a:pt x="488718" y="-20483"/>
                  <a:pt x="605072" y="16416"/>
                  <a:pt x="832301" y="0"/>
                </a:cubicBezTo>
                <a:cubicBezTo>
                  <a:pt x="1059530" y="-16416"/>
                  <a:pt x="1075131" y="17803"/>
                  <a:pt x="1267289" y="0"/>
                </a:cubicBezTo>
                <a:cubicBezTo>
                  <a:pt x="1459447" y="-17803"/>
                  <a:pt x="1576931" y="36070"/>
                  <a:pt x="1761593" y="0"/>
                </a:cubicBezTo>
                <a:cubicBezTo>
                  <a:pt x="1946255" y="-36070"/>
                  <a:pt x="2135549" y="13355"/>
                  <a:pt x="2354757" y="0"/>
                </a:cubicBezTo>
                <a:cubicBezTo>
                  <a:pt x="2580182" y="-27080"/>
                  <a:pt x="2739501" y="187374"/>
                  <a:pt x="2732299" y="377542"/>
                </a:cubicBezTo>
                <a:cubicBezTo>
                  <a:pt x="2739080" y="420490"/>
                  <a:pt x="2720649" y="459602"/>
                  <a:pt x="2732299" y="509539"/>
                </a:cubicBezTo>
                <a:cubicBezTo>
                  <a:pt x="2711104" y="713355"/>
                  <a:pt x="2583876" y="912153"/>
                  <a:pt x="2354757" y="887081"/>
                </a:cubicBezTo>
                <a:cubicBezTo>
                  <a:pt x="2243137" y="932915"/>
                  <a:pt x="1993154" y="883216"/>
                  <a:pt x="1840681" y="887081"/>
                </a:cubicBezTo>
                <a:cubicBezTo>
                  <a:pt x="1688208" y="890946"/>
                  <a:pt x="1578611" y="849111"/>
                  <a:pt x="1385922" y="887081"/>
                </a:cubicBezTo>
                <a:cubicBezTo>
                  <a:pt x="1193233" y="925051"/>
                  <a:pt x="1062109" y="833354"/>
                  <a:pt x="891618" y="887081"/>
                </a:cubicBezTo>
                <a:cubicBezTo>
                  <a:pt x="721127" y="940808"/>
                  <a:pt x="548317" y="879437"/>
                  <a:pt x="377542" y="887081"/>
                </a:cubicBezTo>
                <a:cubicBezTo>
                  <a:pt x="177978" y="879645"/>
                  <a:pt x="55876" y="723301"/>
                  <a:pt x="0" y="509539"/>
                </a:cubicBezTo>
                <a:cubicBezTo>
                  <a:pt x="-2486" y="474328"/>
                  <a:pt x="1928" y="409852"/>
                  <a:pt x="0" y="377542"/>
                </a:cubicBezTo>
                <a:close/>
              </a:path>
              <a:path w="2732299" h="887081" stroke="0" extrusionOk="0">
                <a:moveTo>
                  <a:pt x="0" y="377542"/>
                </a:moveTo>
                <a:cubicBezTo>
                  <a:pt x="-13081" y="206269"/>
                  <a:pt x="169687" y="57807"/>
                  <a:pt x="377542" y="0"/>
                </a:cubicBezTo>
                <a:cubicBezTo>
                  <a:pt x="566212" y="-39935"/>
                  <a:pt x="673904" y="22307"/>
                  <a:pt x="832301" y="0"/>
                </a:cubicBezTo>
                <a:cubicBezTo>
                  <a:pt x="990698" y="-22307"/>
                  <a:pt x="1171830" y="6252"/>
                  <a:pt x="1287061" y="0"/>
                </a:cubicBezTo>
                <a:cubicBezTo>
                  <a:pt x="1402292" y="-6252"/>
                  <a:pt x="1596675" y="41072"/>
                  <a:pt x="1741820" y="0"/>
                </a:cubicBezTo>
                <a:cubicBezTo>
                  <a:pt x="1886965" y="-41072"/>
                  <a:pt x="2141493" y="50372"/>
                  <a:pt x="2354757" y="0"/>
                </a:cubicBezTo>
                <a:cubicBezTo>
                  <a:pt x="2604993" y="23369"/>
                  <a:pt x="2755152" y="164457"/>
                  <a:pt x="2732299" y="377542"/>
                </a:cubicBezTo>
                <a:cubicBezTo>
                  <a:pt x="2743390" y="442892"/>
                  <a:pt x="2726033" y="468392"/>
                  <a:pt x="2732299" y="509539"/>
                </a:cubicBezTo>
                <a:cubicBezTo>
                  <a:pt x="2770583" y="704807"/>
                  <a:pt x="2526118" y="882453"/>
                  <a:pt x="2354757" y="887081"/>
                </a:cubicBezTo>
                <a:cubicBezTo>
                  <a:pt x="2221559" y="920109"/>
                  <a:pt x="1999621" y="842862"/>
                  <a:pt x="1860453" y="887081"/>
                </a:cubicBezTo>
                <a:cubicBezTo>
                  <a:pt x="1721285" y="931300"/>
                  <a:pt x="1552177" y="838991"/>
                  <a:pt x="1346377" y="887081"/>
                </a:cubicBezTo>
                <a:cubicBezTo>
                  <a:pt x="1140577" y="935171"/>
                  <a:pt x="1041687" y="855763"/>
                  <a:pt x="891618" y="887081"/>
                </a:cubicBezTo>
                <a:cubicBezTo>
                  <a:pt x="741549" y="918399"/>
                  <a:pt x="502360" y="847034"/>
                  <a:pt x="377542" y="887081"/>
                </a:cubicBezTo>
                <a:cubicBezTo>
                  <a:pt x="149746" y="895524"/>
                  <a:pt x="4327" y="714583"/>
                  <a:pt x="0" y="509539"/>
                </a:cubicBezTo>
                <a:cubicBezTo>
                  <a:pt x="-4453" y="446443"/>
                  <a:pt x="14647" y="416591"/>
                  <a:pt x="0" y="377542"/>
                </a:cubicBezTo>
                <a:close/>
              </a:path>
            </a:pathLst>
          </a:custGeom>
          <a:solidFill>
            <a:srgbClr val="D883FF">
              <a:alpha val="24706"/>
            </a:srgbClr>
          </a:solidFill>
          <a:ln w="19050">
            <a:solidFill>
              <a:srgbClr val="D883FF"/>
            </a:solidFill>
            <a:extLst>
              <a:ext uri="{C807C97D-BFC1-408E-A445-0C87EB9F89A2}">
                <ask:lineSketchStyleProps xmlns:ask="http://schemas.microsoft.com/office/drawing/2018/sketchyshapes" sd="3811212162">
                  <a:prstGeom prst="roundRect">
                    <a:avLst>
                      <a:gd name="adj" fmla="val 42560"/>
                    </a:avLst>
                  </a:prstGeom>
                  <ask:type>
                    <ask:lineSketchScribble/>
                  </ask:type>
                </ask:lineSketchStyleProps>
              </a:ext>
            </a:extLst>
          </a:ln>
        </p:spPr>
        <p:txBody>
          <a:bodyPr lIns="18316" tIns="18316" rIns="18316" bIns="18316" rtlCol="0" anchor="ctr"/>
          <a:lstStyle/>
          <a:p>
            <a:pPr algn="ctr" defTabSz="857250" fontAlgn="auto">
              <a:lnSpc>
                <a:spcPts val="1783"/>
              </a:lnSpc>
              <a:spcAft>
                <a:spcPts val="0"/>
              </a:spcAft>
            </a:pPr>
            <a:r>
              <a:rPr lang="en-US" sz="1875" i="0">
                <a:solidFill>
                  <a:srgbClr val="000000"/>
                </a:solidFill>
                <a:latin typeface="Dreaming Outloud Pro" panose="03050502040302030504" pitchFamily="66" charset="77"/>
                <a:ea typeface="Open Sauce"/>
                <a:cs typeface="Dreaming Outloud Pro" panose="03050502040302030504" pitchFamily="66" charset="77"/>
                <a:sym typeface="Open Sauce"/>
              </a:rPr>
              <a:t>Paragraph</a:t>
            </a:r>
          </a:p>
          <a:p>
            <a:pPr marL="342900" indent="-342900" defTabSz="857250" fontAlgn="auto">
              <a:lnSpc>
                <a:spcPts val="1783"/>
              </a:lnSpc>
              <a:spcAft>
                <a:spcPts val="0"/>
              </a:spcAft>
              <a:buFont typeface="Arial" panose="020B0604020202020204" pitchFamily="34" charset="0"/>
              <a:buChar char="•"/>
            </a:pPr>
            <a:r>
              <a:rPr lang="en-US" sz="1875" i="0">
                <a:solidFill>
                  <a:srgbClr val="000000"/>
                </a:solidFill>
                <a:latin typeface="Dreaming Outloud Pro" panose="03050502040302030504" pitchFamily="66" charset="77"/>
                <a:ea typeface="Open Sauce"/>
                <a:cs typeface="Dreaming Outloud Pro" panose="03050502040302030504" pitchFamily="66" charset="77"/>
                <a:sym typeface="Open Sauce"/>
              </a:rPr>
              <a:t>facts</a:t>
            </a:r>
          </a:p>
        </p:txBody>
      </p:sp>
      <p:cxnSp>
        <p:nvCxnSpPr>
          <p:cNvPr id="25" name="Straight Connector 24">
            <a:extLst>
              <a:ext uri="{FF2B5EF4-FFF2-40B4-BE49-F238E27FC236}">
                <a16:creationId xmlns:a16="http://schemas.microsoft.com/office/drawing/2014/main" id="{EA9BFCB9-57FC-81C5-69AF-F8B5EE618C42}"/>
              </a:ext>
            </a:extLst>
          </p:cNvPr>
          <p:cNvCxnSpPr>
            <a:cxnSpLocks/>
            <a:stCxn id="23" idx="3"/>
          </p:cNvCxnSpPr>
          <p:nvPr/>
        </p:nvCxnSpPr>
        <p:spPr>
          <a:xfrm>
            <a:off x="4514899" y="4298944"/>
            <a:ext cx="251003" cy="0"/>
          </a:xfrm>
          <a:prstGeom prst="line">
            <a:avLst/>
          </a:prstGeom>
          <a:noFill/>
          <a:ln w="19050" cap="flat" cmpd="sng" algn="ctr">
            <a:solidFill>
              <a:sysClr val="window" lastClr="FFFFFF">
                <a:lumMod val="50000"/>
              </a:sysClr>
            </a:solidFill>
            <a:prstDash val="solid"/>
          </a:ln>
          <a:effectLst/>
        </p:spPr>
      </p:cxnSp>
      <p:sp>
        <p:nvSpPr>
          <p:cNvPr id="26" name="TextBox 4">
            <a:extLst>
              <a:ext uri="{FF2B5EF4-FFF2-40B4-BE49-F238E27FC236}">
                <a16:creationId xmlns:a16="http://schemas.microsoft.com/office/drawing/2014/main" id="{F6BA0D4E-DA8F-5D36-5BE6-EA723222C9B3}"/>
              </a:ext>
            </a:extLst>
          </p:cNvPr>
          <p:cNvSpPr txBox="1"/>
          <p:nvPr/>
        </p:nvSpPr>
        <p:spPr>
          <a:xfrm>
            <a:off x="3447805" y="4976879"/>
            <a:ext cx="1044966" cy="412072"/>
          </a:xfrm>
          <a:custGeom>
            <a:avLst/>
            <a:gdLst>
              <a:gd name="connsiteX0" fmla="*/ 0 w 1044966"/>
              <a:gd name="connsiteY0" fmla="*/ 206036 h 412072"/>
              <a:gd name="connsiteX1" fmla="*/ 206036 w 1044966"/>
              <a:gd name="connsiteY1" fmla="*/ 0 h 412072"/>
              <a:gd name="connsiteX2" fmla="*/ 528812 w 1044966"/>
              <a:gd name="connsiteY2" fmla="*/ 0 h 412072"/>
              <a:gd name="connsiteX3" fmla="*/ 838930 w 1044966"/>
              <a:gd name="connsiteY3" fmla="*/ 0 h 412072"/>
              <a:gd name="connsiteX4" fmla="*/ 1044966 w 1044966"/>
              <a:gd name="connsiteY4" fmla="*/ 206036 h 412072"/>
              <a:gd name="connsiteX5" fmla="*/ 1044966 w 1044966"/>
              <a:gd name="connsiteY5" fmla="*/ 206036 h 412072"/>
              <a:gd name="connsiteX6" fmla="*/ 838930 w 1044966"/>
              <a:gd name="connsiteY6" fmla="*/ 412072 h 412072"/>
              <a:gd name="connsiteX7" fmla="*/ 509825 w 1044966"/>
              <a:gd name="connsiteY7" fmla="*/ 412072 h 412072"/>
              <a:gd name="connsiteX8" fmla="*/ 206036 w 1044966"/>
              <a:gd name="connsiteY8" fmla="*/ 412072 h 412072"/>
              <a:gd name="connsiteX9" fmla="*/ 0 w 1044966"/>
              <a:gd name="connsiteY9" fmla="*/ 206036 h 412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4966" h="412072" fill="none" extrusionOk="0">
                <a:moveTo>
                  <a:pt x="0" y="206036"/>
                </a:moveTo>
                <a:cubicBezTo>
                  <a:pt x="-9893" y="85917"/>
                  <a:pt x="116196" y="-7121"/>
                  <a:pt x="206036" y="0"/>
                </a:cubicBezTo>
                <a:cubicBezTo>
                  <a:pt x="289638" y="-16600"/>
                  <a:pt x="409657" y="4131"/>
                  <a:pt x="528812" y="0"/>
                </a:cubicBezTo>
                <a:cubicBezTo>
                  <a:pt x="647967" y="-4131"/>
                  <a:pt x="758621" y="35723"/>
                  <a:pt x="838930" y="0"/>
                </a:cubicBezTo>
                <a:cubicBezTo>
                  <a:pt x="946492" y="7497"/>
                  <a:pt x="1047802" y="86583"/>
                  <a:pt x="1044966" y="206036"/>
                </a:cubicBezTo>
                <a:lnTo>
                  <a:pt x="1044966" y="206036"/>
                </a:lnTo>
                <a:cubicBezTo>
                  <a:pt x="1065415" y="315537"/>
                  <a:pt x="950632" y="397781"/>
                  <a:pt x="838930" y="412072"/>
                </a:cubicBezTo>
                <a:cubicBezTo>
                  <a:pt x="676940" y="451218"/>
                  <a:pt x="596974" y="403108"/>
                  <a:pt x="509825" y="412072"/>
                </a:cubicBezTo>
                <a:cubicBezTo>
                  <a:pt x="422676" y="421036"/>
                  <a:pt x="325133" y="392351"/>
                  <a:pt x="206036" y="412072"/>
                </a:cubicBezTo>
                <a:cubicBezTo>
                  <a:pt x="76184" y="428275"/>
                  <a:pt x="2043" y="301612"/>
                  <a:pt x="0" y="206036"/>
                </a:cubicBezTo>
                <a:close/>
              </a:path>
              <a:path w="1044966" h="412072" stroke="0" extrusionOk="0">
                <a:moveTo>
                  <a:pt x="0" y="206036"/>
                </a:moveTo>
                <a:cubicBezTo>
                  <a:pt x="-17454" y="105883"/>
                  <a:pt x="98981" y="7679"/>
                  <a:pt x="206036" y="0"/>
                </a:cubicBezTo>
                <a:cubicBezTo>
                  <a:pt x="348198" y="-36789"/>
                  <a:pt x="386384" y="11418"/>
                  <a:pt x="535141" y="0"/>
                </a:cubicBezTo>
                <a:cubicBezTo>
                  <a:pt x="683898" y="-11418"/>
                  <a:pt x="747540" y="32063"/>
                  <a:pt x="838930" y="0"/>
                </a:cubicBezTo>
                <a:cubicBezTo>
                  <a:pt x="949169" y="1744"/>
                  <a:pt x="1018967" y="111827"/>
                  <a:pt x="1044966" y="206036"/>
                </a:cubicBezTo>
                <a:lnTo>
                  <a:pt x="1044966" y="206036"/>
                </a:lnTo>
                <a:cubicBezTo>
                  <a:pt x="1052529" y="327962"/>
                  <a:pt x="934865" y="416697"/>
                  <a:pt x="838930" y="412072"/>
                </a:cubicBezTo>
                <a:cubicBezTo>
                  <a:pt x="733248" y="441533"/>
                  <a:pt x="640556" y="376101"/>
                  <a:pt x="535141" y="412072"/>
                </a:cubicBezTo>
                <a:cubicBezTo>
                  <a:pt x="429726" y="448043"/>
                  <a:pt x="360231" y="394491"/>
                  <a:pt x="206036" y="412072"/>
                </a:cubicBezTo>
                <a:cubicBezTo>
                  <a:pt x="113895" y="408942"/>
                  <a:pt x="19710" y="325679"/>
                  <a:pt x="0" y="206036"/>
                </a:cubicBezTo>
                <a:close/>
              </a:path>
            </a:pathLst>
          </a:custGeom>
          <a:solidFill>
            <a:srgbClr val="F79646">
              <a:alpha val="49412"/>
            </a:srgbClr>
          </a:solidFill>
          <a:ln w="19050">
            <a:solidFill>
              <a:srgbClr val="F79646"/>
            </a:solidFill>
            <a:extLst>
              <a:ext uri="{C807C97D-BFC1-408E-A445-0C87EB9F89A2}">
                <ask:lineSketchStyleProps xmlns:ask="http://schemas.microsoft.com/office/drawing/2018/sketchyshapes" sd="1983740672">
                  <a:prstGeom prst="roundRect">
                    <a:avLst>
                      <a:gd name="adj" fmla="val 50000"/>
                    </a:avLst>
                  </a:prstGeom>
                  <ask:type>
                    <ask:lineSketchScribble/>
                  </ask:type>
                </ask:lineSketchStyleProps>
              </a:ext>
            </a:extLst>
          </a:ln>
        </p:spPr>
        <p:txBody>
          <a:bodyPr lIns="20311" tIns="20311" rIns="20311" bIns="20311" rtlCol="0" anchor="ctr"/>
          <a:lstStyle/>
          <a:p>
            <a:pPr marL="0" marR="0" lvl="0" indent="0" algn="ctr" defTabSz="857250" eaLnBrk="1" fontAlgn="auto" latinLnBrk="0" hangingPunct="1">
              <a:lnSpc>
                <a:spcPts val="2177"/>
              </a:lnSpc>
              <a:spcBef>
                <a:spcPts val="0"/>
              </a:spcBef>
              <a:spcAft>
                <a:spcPts val="0"/>
              </a:spcAft>
              <a:buClrTx/>
              <a:buSzTx/>
              <a:buFontTx/>
              <a:buNone/>
              <a:tabLst/>
              <a:defRPr/>
            </a:pPr>
            <a:r>
              <a:rPr kumimoji="0" lang="en-US" sz="1875" b="0" i="0" u="none" strike="noStrike" kern="0" cap="none" spc="0" normalizeH="0" baseline="0" noProof="0">
                <a:ln>
                  <a:noFill/>
                </a:ln>
                <a:solidFill>
                  <a:srgbClr val="000000"/>
                </a:solidFill>
                <a:effectLst/>
                <a:uLnTx/>
                <a:uFillTx/>
                <a:latin typeface="Dreaming Outloud Pro" panose="03050502040302030504" pitchFamily="66" charset="77"/>
                <a:ea typeface="Open Sauce Bold"/>
                <a:cs typeface="Dreaming Outloud Pro" panose="03050502040302030504" pitchFamily="66" charset="77"/>
                <a:sym typeface="Open Sauce Bold"/>
              </a:rPr>
              <a:t>diagram</a:t>
            </a:r>
            <a:endParaRPr kumimoji="0" lang="en-US" sz="1875" b="0" i="0" u="none" strike="noStrike" kern="0" cap="none" spc="0" normalizeH="0" baseline="0" noProof="0">
              <a:ln>
                <a:noFill/>
              </a:ln>
              <a:solidFill>
                <a:srgbClr val="000000"/>
              </a:solidFill>
              <a:effectLst/>
              <a:uLnTx/>
              <a:uFillTx/>
              <a:latin typeface="Dreaming Outloud Pro" panose="03050502040302030504" pitchFamily="66" charset="77"/>
              <a:ea typeface="Open Sauce"/>
              <a:cs typeface="Dreaming Outloud Pro" panose="03050502040302030504" pitchFamily="66" charset="77"/>
              <a:sym typeface="Open Sauce"/>
            </a:endParaRPr>
          </a:p>
        </p:txBody>
      </p:sp>
      <p:sp>
        <p:nvSpPr>
          <p:cNvPr id="27" name="TextBox 39">
            <a:extLst>
              <a:ext uri="{FF2B5EF4-FFF2-40B4-BE49-F238E27FC236}">
                <a16:creationId xmlns:a16="http://schemas.microsoft.com/office/drawing/2014/main" id="{D3911923-B598-E225-BF16-091EEFD4DCFF}"/>
              </a:ext>
            </a:extLst>
          </p:cNvPr>
          <p:cNvSpPr txBox="1"/>
          <p:nvPr/>
        </p:nvSpPr>
        <p:spPr>
          <a:xfrm>
            <a:off x="3447805" y="2676694"/>
            <a:ext cx="1067094" cy="490372"/>
          </a:xfrm>
          <a:custGeom>
            <a:avLst/>
            <a:gdLst>
              <a:gd name="connsiteX0" fmla="*/ 0 w 1067094"/>
              <a:gd name="connsiteY0" fmla="*/ 245186 h 490372"/>
              <a:gd name="connsiteX1" fmla="*/ 245186 w 1067094"/>
              <a:gd name="connsiteY1" fmla="*/ 0 h 490372"/>
              <a:gd name="connsiteX2" fmla="*/ 821908 w 1067094"/>
              <a:gd name="connsiteY2" fmla="*/ 0 h 490372"/>
              <a:gd name="connsiteX3" fmla="*/ 1067094 w 1067094"/>
              <a:gd name="connsiteY3" fmla="*/ 245186 h 490372"/>
              <a:gd name="connsiteX4" fmla="*/ 1067094 w 1067094"/>
              <a:gd name="connsiteY4" fmla="*/ 245186 h 490372"/>
              <a:gd name="connsiteX5" fmla="*/ 821908 w 1067094"/>
              <a:gd name="connsiteY5" fmla="*/ 490372 h 490372"/>
              <a:gd name="connsiteX6" fmla="*/ 245186 w 1067094"/>
              <a:gd name="connsiteY6" fmla="*/ 490372 h 490372"/>
              <a:gd name="connsiteX7" fmla="*/ 0 w 1067094"/>
              <a:gd name="connsiteY7" fmla="*/ 245186 h 49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7094" h="490372" fill="none" extrusionOk="0">
                <a:moveTo>
                  <a:pt x="0" y="245186"/>
                </a:moveTo>
                <a:cubicBezTo>
                  <a:pt x="4301" y="108525"/>
                  <a:pt x="90783" y="-28375"/>
                  <a:pt x="245186" y="0"/>
                </a:cubicBezTo>
                <a:cubicBezTo>
                  <a:pt x="364825" y="-21521"/>
                  <a:pt x="643097" y="49226"/>
                  <a:pt x="821908" y="0"/>
                </a:cubicBezTo>
                <a:cubicBezTo>
                  <a:pt x="974301" y="-14470"/>
                  <a:pt x="1081390" y="112818"/>
                  <a:pt x="1067094" y="245186"/>
                </a:cubicBezTo>
                <a:lnTo>
                  <a:pt x="1067094" y="245186"/>
                </a:lnTo>
                <a:cubicBezTo>
                  <a:pt x="1093787" y="363334"/>
                  <a:pt x="983289" y="506086"/>
                  <a:pt x="821908" y="490372"/>
                </a:cubicBezTo>
                <a:cubicBezTo>
                  <a:pt x="572608" y="526974"/>
                  <a:pt x="477309" y="423097"/>
                  <a:pt x="245186" y="490372"/>
                </a:cubicBezTo>
                <a:cubicBezTo>
                  <a:pt x="148716" y="483904"/>
                  <a:pt x="-7748" y="403151"/>
                  <a:pt x="0" y="245186"/>
                </a:cubicBezTo>
                <a:close/>
              </a:path>
              <a:path w="1067094" h="490372" stroke="0" extrusionOk="0">
                <a:moveTo>
                  <a:pt x="0" y="245186"/>
                </a:moveTo>
                <a:cubicBezTo>
                  <a:pt x="8874" y="104013"/>
                  <a:pt x="92891" y="11236"/>
                  <a:pt x="245186" y="0"/>
                </a:cubicBezTo>
                <a:cubicBezTo>
                  <a:pt x="368457" y="-46580"/>
                  <a:pt x="667168" y="39946"/>
                  <a:pt x="821908" y="0"/>
                </a:cubicBezTo>
                <a:cubicBezTo>
                  <a:pt x="972001" y="-13318"/>
                  <a:pt x="1073202" y="119165"/>
                  <a:pt x="1067094" y="245186"/>
                </a:cubicBezTo>
                <a:lnTo>
                  <a:pt x="1067094" y="245186"/>
                </a:lnTo>
                <a:cubicBezTo>
                  <a:pt x="1051038" y="382263"/>
                  <a:pt x="961316" y="484535"/>
                  <a:pt x="821908" y="490372"/>
                </a:cubicBezTo>
                <a:cubicBezTo>
                  <a:pt x="614423" y="507384"/>
                  <a:pt x="500586" y="445710"/>
                  <a:pt x="245186" y="490372"/>
                </a:cubicBezTo>
                <a:cubicBezTo>
                  <a:pt x="122810" y="490977"/>
                  <a:pt x="-5" y="377280"/>
                  <a:pt x="0" y="245186"/>
                </a:cubicBezTo>
                <a:close/>
              </a:path>
            </a:pathLst>
          </a:custGeom>
          <a:solidFill>
            <a:srgbClr val="4085F4">
              <a:alpha val="21176"/>
            </a:srgbClr>
          </a:solidFill>
          <a:ln w="19050">
            <a:solidFill>
              <a:srgbClr val="4085F4"/>
            </a:solidFill>
            <a:extLst>
              <a:ext uri="{C807C97D-BFC1-408E-A445-0C87EB9F89A2}">
                <ask:lineSketchStyleProps xmlns:ask="http://schemas.microsoft.com/office/drawing/2018/sketchyshapes" sd="1793325296">
                  <a:prstGeom prst="roundRect">
                    <a:avLst>
                      <a:gd name="adj" fmla="val 50000"/>
                    </a:avLst>
                  </a:prstGeom>
                  <ask:type>
                    <ask:lineSketchScribble/>
                  </ask:type>
                </ask:lineSketchStyleProps>
              </a:ext>
            </a:extLst>
          </a:ln>
        </p:spPr>
        <p:txBody>
          <a:bodyPr lIns="18316" tIns="18316" rIns="18316" bIns="18316" rtlCol="0" anchor="ctr"/>
          <a:lstStyle/>
          <a:p>
            <a:pPr algn="ctr" defTabSz="857250" fontAlgn="auto">
              <a:lnSpc>
                <a:spcPts val="1783"/>
              </a:lnSpc>
              <a:spcAft>
                <a:spcPts val="0"/>
              </a:spcAft>
            </a:pPr>
            <a:r>
              <a:rPr lang="en-US" sz="1875" i="0">
                <a:solidFill>
                  <a:srgbClr val="000000"/>
                </a:solidFill>
                <a:latin typeface="Dreaming Outloud Pro" panose="03050502040302030504" pitchFamily="66" charset="77"/>
                <a:ea typeface="Open Sauce"/>
                <a:cs typeface="Dreaming Outloud Pro" panose="03050502040302030504" pitchFamily="66" charset="77"/>
                <a:sym typeface="Open Sauce"/>
              </a:rPr>
              <a:t>subtopic</a:t>
            </a:r>
          </a:p>
        </p:txBody>
      </p:sp>
      <p:cxnSp>
        <p:nvCxnSpPr>
          <p:cNvPr id="28" name="Straight Connector 27">
            <a:extLst>
              <a:ext uri="{FF2B5EF4-FFF2-40B4-BE49-F238E27FC236}">
                <a16:creationId xmlns:a16="http://schemas.microsoft.com/office/drawing/2014/main" id="{C9DF45F5-325C-4684-0420-C3A4FC088E1B}"/>
              </a:ext>
            </a:extLst>
          </p:cNvPr>
          <p:cNvCxnSpPr>
            <a:cxnSpLocks/>
          </p:cNvCxnSpPr>
          <p:nvPr/>
        </p:nvCxnSpPr>
        <p:spPr>
          <a:xfrm>
            <a:off x="4509793" y="2913603"/>
            <a:ext cx="251003" cy="0"/>
          </a:xfrm>
          <a:prstGeom prst="line">
            <a:avLst/>
          </a:prstGeom>
          <a:noFill/>
          <a:ln w="19050" cap="flat" cmpd="sng" algn="ctr">
            <a:solidFill>
              <a:sysClr val="window" lastClr="FFFFFF">
                <a:lumMod val="50000"/>
              </a:sysClr>
            </a:solidFill>
            <a:prstDash val="solid"/>
          </a:ln>
          <a:effectLst/>
        </p:spPr>
      </p:cxnSp>
    </p:spTree>
    <p:extLst>
      <p:ext uri="{BB962C8B-B14F-4D97-AF65-F5344CB8AC3E}">
        <p14:creationId xmlns:p14="http://schemas.microsoft.com/office/powerpoint/2010/main" val="116506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outHorizontal)">
                                      <p:cBhvr>
                                        <p:cTn id="12" dur="500"/>
                                        <p:tgtEl>
                                          <p:spTgt spid="18"/>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par>
                                <p:cTn id="31" presetID="22" presetClass="entr" presetSubtype="8"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par>
                                <p:cTn id="34" presetID="22" presetClass="entr" presetSubtype="8"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1" grpId="0" animBg="1"/>
      <p:bldP spid="22" grpId="0" animBg="1"/>
      <p:bldP spid="23" grpId="0" animBg="1"/>
      <p:bldP spid="24" grpId="0" animBg="1"/>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515570-0A47-6E3A-B07C-0B921E7F59E8}"/>
              </a:ext>
            </a:extLst>
          </p:cNvPr>
          <p:cNvSpPr>
            <a:spLocks noGrp="1"/>
          </p:cNvSpPr>
          <p:nvPr>
            <p:ph type="body" sz="quarter" idx="23"/>
          </p:nvPr>
        </p:nvSpPr>
        <p:spPr/>
        <p:txBody>
          <a:bodyPr/>
          <a:lstStyle/>
          <a:p>
            <a:r>
              <a:rPr lang="en-US"/>
              <a:t>Informative Text Structure</a:t>
            </a:r>
            <a:endParaRPr lang="en-AU"/>
          </a:p>
        </p:txBody>
      </p:sp>
      <p:pic>
        <p:nvPicPr>
          <p:cNvPr id="4" name="Picture 3">
            <a:extLst>
              <a:ext uri="{FF2B5EF4-FFF2-40B4-BE49-F238E27FC236}">
                <a16:creationId xmlns:a16="http://schemas.microsoft.com/office/drawing/2014/main" id="{D29C00D5-AF39-F53D-77E5-09232EC1D421}"/>
              </a:ext>
            </a:extLst>
          </p:cNvPr>
          <p:cNvPicPr>
            <a:picLocks noChangeAspect="1"/>
          </p:cNvPicPr>
          <p:nvPr/>
        </p:nvPicPr>
        <p:blipFill>
          <a:blip r:embed="rId3"/>
          <a:srcRect/>
          <a:stretch/>
        </p:blipFill>
        <p:spPr>
          <a:xfrm>
            <a:off x="2113026" y="2190863"/>
            <a:ext cx="5297348" cy="3973011"/>
          </a:xfrm>
          <a:prstGeom prst="rect">
            <a:avLst/>
          </a:prstGeom>
        </p:spPr>
      </p:pic>
      <p:sp>
        <p:nvSpPr>
          <p:cNvPr id="6" name="TextBox 4">
            <a:extLst>
              <a:ext uri="{FF2B5EF4-FFF2-40B4-BE49-F238E27FC236}">
                <a16:creationId xmlns:a16="http://schemas.microsoft.com/office/drawing/2014/main" id="{56F4C760-9B4A-4DD0-ECA8-2D0FE3E6664C}"/>
              </a:ext>
            </a:extLst>
          </p:cNvPr>
          <p:cNvSpPr txBox="1"/>
          <p:nvPr/>
        </p:nvSpPr>
        <p:spPr>
          <a:xfrm>
            <a:off x="1926076" y="1185568"/>
            <a:ext cx="5661498" cy="539858"/>
          </a:xfrm>
          <a:custGeom>
            <a:avLst/>
            <a:gdLst>
              <a:gd name="connsiteX0" fmla="*/ 0 w 5661498"/>
              <a:gd name="connsiteY0" fmla="*/ 269929 h 539858"/>
              <a:gd name="connsiteX1" fmla="*/ 269929 w 5661498"/>
              <a:gd name="connsiteY1" fmla="*/ 0 h 539858"/>
              <a:gd name="connsiteX2" fmla="*/ 839000 w 5661498"/>
              <a:gd name="connsiteY2" fmla="*/ 0 h 539858"/>
              <a:gd name="connsiteX3" fmla="*/ 1305638 w 5661498"/>
              <a:gd name="connsiteY3" fmla="*/ 0 h 539858"/>
              <a:gd name="connsiteX4" fmla="*/ 1977142 w 5661498"/>
              <a:gd name="connsiteY4" fmla="*/ 0 h 539858"/>
              <a:gd name="connsiteX5" fmla="*/ 2648646 w 5661498"/>
              <a:gd name="connsiteY5" fmla="*/ 0 h 539858"/>
              <a:gd name="connsiteX6" fmla="*/ 3320150 w 5661498"/>
              <a:gd name="connsiteY6" fmla="*/ 0 h 539858"/>
              <a:gd name="connsiteX7" fmla="*/ 3786788 w 5661498"/>
              <a:gd name="connsiteY7" fmla="*/ 0 h 539858"/>
              <a:gd name="connsiteX8" fmla="*/ 4253427 w 5661498"/>
              <a:gd name="connsiteY8" fmla="*/ 0 h 539858"/>
              <a:gd name="connsiteX9" fmla="*/ 4771281 w 5661498"/>
              <a:gd name="connsiteY9" fmla="*/ 0 h 539858"/>
              <a:gd name="connsiteX10" fmla="*/ 5391569 w 5661498"/>
              <a:gd name="connsiteY10" fmla="*/ 0 h 539858"/>
              <a:gd name="connsiteX11" fmla="*/ 5661498 w 5661498"/>
              <a:gd name="connsiteY11" fmla="*/ 269929 h 539858"/>
              <a:gd name="connsiteX12" fmla="*/ 5661498 w 5661498"/>
              <a:gd name="connsiteY12" fmla="*/ 269929 h 539858"/>
              <a:gd name="connsiteX13" fmla="*/ 5391569 w 5661498"/>
              <a:gd name="connsiteY13" fmla="*/ 539858 h 539858"/>
              <a:gd name="connsiteX14" fmla="*/ 4924931 w 5661498"/>
              <a:gd name="connsiteY14" fmla="*/ 539858 h 539858"/>
              <a:gd name="connsiteX15" fmla="*/ 4458292 w 5661498"/>
              <a:gd name="connsiteY15" fmla="*/ 539858 h 539858"/>
              <a:gd name="connsiteX16" fmla="*/ 3991654 w 5661498"/>
              <a:gd name="connsiteY16" fmla="*/ 539858 h 539858"/>
              <a:gd name="connsiteX17" fmla="*/ 3371367 w 5661498"/>
              <a:gd name="connsiteY17" fmla="*/ 539858 h 539858"/>
              <a:gd name="connsiteX18" fmla="*/ 2853512 w 5661498"/>
              <a:gd name="connsiteY18" fmla="*/ 539858 h 539858"/>
              <a:gd name="connsiteX19" fmla="*/ 2182008 w 5661498"/>
              <a:gd name="connsiteY19" fmla="*/ 539858 h 539858"/>
              <a:gd name="connsiteX20" fmla="*/ 1766586 w 5661498"/>
              <a:gd name="connsiteY20" fmla="*/ 539858 h 539858"/>
              <a:gd name="connsiteX21" fmla="*/ 1248731 w 5661498"/>
              <a:gd name="connsiteY21" fmla="*/ 539858 h 539858"/>
              <a:gd name="connsiteX22" fmla="*/ 833309 w 5661498"/>
              <a:gd name="connsiteY22" fmla="*/ 539858 h 539858"/>
              <a:gd name="connsiteX23" fmla="*/ 269929 w 5661498"/>
              <a:gd name="connsiteY23" fmla="*/ 539858 h 539858"/>
              <a:gd name="connsiteX24" fmla="*/ 0 w 5661498"/>
              <a:gd name="connsiteY24" fmla="*/ 269929 h 53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61498" h="539858" fill="none" extrusionOk="0">
                <a:moveTo>
                  <a:pt x="0" y="269929"/>
                </a:moveTo>
                <a:cubicBezTo>
                  <a:pt x="29865" y="106893"/>
                  <a:pt x="159611" y="-5160"/>
                  <a:pt x="269929" y="0"/>
                </a:cubicBezTo>
                <a:cubicBezTo>
                  <a:pt x="414529" y="-56194"/>
                  <a:pt x="573225" y="19764"/>
                  <a:pt x="839000" y="0"/>
                </a:cubicBezTo>
                <a:cubicBezTo>
                  <a:pt x="1104775" y="-19764"/>
                  <a:pt x="1097885" y="42672"/>
                  <a:pt x="1305638" y="0"/>
                </a:cubicBezTo>
                <a:cubicBezTo>
                  <a:pt x="1513391" y="-42672"/>
                  <a:pt x="1676493" y="55888"/>
                  <a:pt x="1977142" y="0"/>
                </a:cubicBezTo>
                <a:cubicBezTo>
                  <a:pt x="2277791" y="-55888"/>
                  <a:pt x="2395144" y="51257"/>
                  <a:pt x="2648646" y="0"/>
                </a:cubicBezTo>
                <a:cubicBezTo>
                  <a:pt x="2902148" y="-51257"/>
                  <a:pt x="3105675" y="48338"/>
                  <a:pt x="3320150" y="0"/>
                </a:cubicBezTo>
                <a:cubicBezTo>
                  <a:pt x="3534625" y="-48338"/>
                  <a:pt x="3602678" y="19614"/>
                  <a:pt x="3786788" y="0"/>
                </a:cubicBezTo>
                <a:cubicBezTo>
                  <a:pt x="3970898" y="-19614"/>
                  <a:pt x="4083713" y="1918"/>
                  <a:pt x="4253427" y="0"/>
                </a:cubicBezTo>
                <a:cubicBezTo>
                  <a:pt x="4423141" y="-1918"/>
                  <a:pt x="4587833" y="59541"/>
                  <a:pt x="4771281" y="0"/>
                </a:cubicBezTo>
                <a:cubicBezTo>
                  <a:pt x="4954729" y="-59541"/>
                  <a:pt x="5145574" y="71415"/>
                  <a:pt x="5391569" y="0"/>
                </a:cubicBezTo>
                <a:cubicBezTo>
                  <a:pt x="5541870" y="-14995"/>
                  <a:pt x="5667861" y="124903"/>
                  <a:pt x="5661498" y="269929"/>
                </a:cubicBezTo>
                <a:lnTo>
                  <a:pt x="5661498" y="269929"/>
                </a:lnTo>
                <a:cubicBezTo>
                  <a:pt x="5676594" y="450363"/>
                  <a:pt x="5573644" y="544230"/>
                  <a:pt x="5391569" y="539858"/>
                </a:cubicBezTo>
                <a:cubicBezTo>
                  <a:pt x="5181994" y="593247"/>
                  <a:pt x="5134880" y="524017"/>
                  <a:pt x="4924931" y="539858"/>
                </a:cubicBezTo>
                <a:cubicBezTo>
                  <a:pt x="4714982" y="555699"/>
                  <a:pt x="4634435" y="521259"/>
                  <a:pt x="4458292" y="539858"/>
                </a:cubicBezTo>
                <a:cubicBezTo>
                  <a:pt x="4282149" y="558457"/>
                  <a:pt x="4119929" y="494871"/>
                  <a:pt x="3991654" y="539858"/>
                </a:cubicBezTo>
                <a:cubicBezTo>
                  <a:pt x="3863379" y="584845"/>
                  <a:pt x="3566032" y="483397"/>
                  <a:pt x="3371367" y="539858"/>
                </a:cubicBezTo>
                <a:cubicBezTo>
                  <a:pt x="3176702" y="596319"/>
                  <a:pt x="3102721" y="522939"/>
                  <a:pt x="2853512" y="539858"/>
                </a:cubicBezTo>
                <a:cubicBezTo>
                  <a:pt x="2604304" y="556777"/>
                  <a:pt x="2353288" y="511302"/>
                  <a:pt x="2182008" y="539858"/>
                </a:cubicBezTo>
                <a:cubicBezTo>
                  <a:pt x="2010728" y="568414"/>
                  <a:pt x="1883123" y="490266"/>
                  <a:pt x="1766586" y="539858"/>
                </a:cubicBezTo>
                <a:cubicBezTo>
                  <a:pt x="1650049" y="589450"/>
                  <a:pt x="1454603" y="487577"/>
                  <a:pt x="1248731" y="539858"/>
                </a:cubicBezTo>
                <a:cubicBezTo>
                  <a:pt x="1042859" y="592139"/>
                  <a:pt x="954878" y="510678"/>
                  <a:pt x="833309" y="539858"/>
                </a:cubicBezTo>
                <a:cubicBezTo>
                  <a:pt x="711740" y="569038"/>
                  <a:pt x="515896" y="508289"/>
                  <a:pt x="269929" y="539858"/>
                </a:cubicBezTo>
                <a:cubicBezTo>
                  <a:pt x="118045" y="502944"/>
                  <a:pt x="-24935" y="447988"/>
                  <a:pt x="0" y="269929"/>
                </a:cubicBezTo>
                <a:close/>
              </a:path>
              <a:path w="5661498" h="539858" stroke="0" extrusionOk="0">
                <a:moveTo>
                  <a:pt x="0" y="269929"/>
                </a:moveTo>
                <a:cubicBezTo>
                  <a:pt x="-8338" y="127366"/>
                  <a:pt x="142665" y="24866"/>
                  <a:pt x="269929" y="0"/>
                </a:cubicBezTo>
                <a:cubicBezTo>
                  <a:pt x="447278" y="-41049"/>
                  <a:pt x="743435" y="52832"/>
                  <a:pt x="941433" y="0"/>
                </a:cubicBezTo>
                <a:cubicBezTo>
                  <a:pt x="1139431" y="-52832"/>
                  <a:pt x="1264762" y="52533"/>
                  <a:pt x="1561720" y="0"/>
                </a:cubicBezTo>
                <a:cubicBezTo>
                  <a:pt x="1858678" y="-52533"/>
                  <a:pt x="1929530" y="9565"/>
                  <a:pt x="2182008" y="0"/>
                </a:cubicBezTo>
                <a:cubicBezTo>
                  <a:pt x="2434486" y="-9565"/>
                  <a:pt x="2441997" y="48004"/>
                  <a:pt x="2699863" y="0"/>
                </a:cubicBezTo>
                <a:cubicBezTo>
                  <a:pt x="2957729" y="-48004"/>
                  <a:pt x="3012695" y="7862"/>
                  <a:pt x="3217717" y="0"/>
                </a:cubicBezTo>
                <a:cubicBezTo>
                  <a:pt x="3422739" y="-7862"/>
                  <a:pt x="3434212" y="38157"/>
                  <a:pt x="3633139" y="0"/>
                </a:cubicBezTo>
                <a:cubicBezTo>
                  <a:pt x="3832066" y="-38157"/>
                  <a:pt x="4151815" y="74455"/>
                  <a:pt x="4304643" y="0"/>
                </a:cubicBezTo>
                <a:cubicBezTo>
                  <a:pt x="4457471" y="-74455"/>
                  <a:pt x="4593518" y="3129"/>
                  <a:pt x="4720065" y="0"/>
                </a:cubicBezTo>
                <a:cubicBezTo>
                  <a:pt x="4846612" y="-3129"/>
                  <a:pt x="5251512" y="6927"/>
                  <a:pt x="5391569" y="0"/>
                </a:cubicBezTo>
                <a:cubicBezTo>
                  <a:pt x="5535666" y="1191"/>
                  <a:pt x="5671912" y="114141"/>
                  <a:pt x="5661498" y="269929"/>
                </a:cubicBezTo>
                <a:lnTo>
                  <a:pt x="5661498" y="269929"/>
                </a:lnTo>
                <a:cubicBezTo>
                  <a:pt x="5663371" y="423259"/>
                  <a:pt x="5564441" y="504783"/>
                  <a:pt x="5391569" y="539858"/>
                </a:cubicBezTo>
                <a:cubicBezTo>
                  <a:pt x="5217408" y="571866"/>
                  <a:pt x="5083982" y="490765"/>
                  <a:pt x="4924931" y="539858"/>
                </a:cubicBezTo>
                <a:cubicBezTo>
                  <a:pt x="4765880" y="588951"/>
                  <a:pt x="4704266" y="494800"/>
                  <a:pt x="4509509" y="539858"/>
                </a:cubicBezTo>
                <a:cubicBezTo>
                  <a:pt x="4314752" y="584916"/>
                  <a:pt x="4219664" y="512649"/>
                  <a:pt x="4094087" y="539858"/>
                </a:cubicBezTo>
                <a:cubicBezTo>
                  <a:pt x="3968510" y="567067"/>
                  <a:pt x="3702023" y="533521"/>
                  <a:pt x="3422583" y="539858"/>
                </a:cubicBezTo>
                <a:cubicBezTo>
                  <a:pt x="3143143" y="546195"/>
                  <a:pt x="3057814" y="482996"/>
                  <a:pt x="2853512" y="539858"/>
                </a:cubicBezTo>
                <a:cubicBezTo>
                  <a:pt x="2649210" y="596720"/>
                  <a:pt x="2521117" y="500516"/>
                  <a:pt x="2335657" y="539858"/>
                </a:cubicBezTo>
                <a:cubicBezTo>
                  <a:pt x="2150198" y="579200"/>
                  <a:pt x="1887654" y="497124"/>
                  <a:pt x="1715370" y="539858"/>
                </a:cubicBezTo>
                <a:cubicBezTo>
                  <a:pt x="1543086" y="582592"/>
                  <a:pt x="1313722" y="526003"/>
                  <a:pt x="1095082" y="539858"/>
                </a:cubicBezTo>
                <a:cubicBezTo>
                  <a:pt x="876442" y="553713"/>
                  <a:pt x="559906" y="450263"/>
                  <a:pt x="269929" y="539858"/>
                </a:cubicBezTo>
                <a:cubicBezTo>
                  <a:pt x="106012" y="556864"/>
                  <a:pt x="-33467" y="417931"/>
                  <a:pt x="0" y="269929"/>
                </a:cubicBezTo>
                <a:close/>
              </a:path>
            </a:pathLst>
          </a:custGeom>
          <a:solidFill>
            <a:srgbClr val="F7C505">
              <a:alpha val="23922"/>
            </a:srgbClr>
          </a:solidFill>
          <a:ln w="28575">
            <a:solidFill>
              <a:srgbClr val="F7C505"/>
            </a:solidFill>
            <a:extLst>
              <a:ext uri="{C807C97D-BFC1-408E-A445-0C87EB9F89A2}">
                <ask:lineSketchStyleProps xmlns:ask="http://schemas.microsoft.com/office/drawing/2018/sketchyshapes" sd="1983740672">
                  <a:prstGeom prst="roundRect">
                    <a:avLst>
                      <a:gd name="adj" fmla="val 50000"/>
                    </a:avLst>
                  </a:prstGeom>
                  <ask:type>
                    <ask:lineSketchScribble/>
                  </ask:type>
                </ask:lineSketchStyleProps>
              </a:ext>
            </a:extLst>
          </a:ln>
        </p:spPr>
        <p:txBody>
          <a:bodyPr lIns="20311" tIns="20311" rIns="20311" bIns="20311" rtlCol="0" anchor="ctr"/>
          <a:lstStyle/>
          <a:p>
            <a:pPr algn="ctr" defTabSz="857250" fontAlgn="auto">
              <a:lnSpc>
                <a:spcPts val="2177"/>
              </a:lnSpc>
              <a:spcAft>
                <a:spcPts val="0"/>
              </a:spcAft>
            </a:pPr>
            <a:r>
              <a:rPr lang="en-US" sz="1875" i="0">
                <a:solidFill>
                  <a:srgbClr val="000000"/>
                </a:solidFill>
                <a:latin typeface="Dreaming Outloud Pro" panose="03050502040302030504" pitchFamily="66" charset="77"/>
                <a:ea typeface="Open Sauce Bold"/>
                <a:cs typeface="Dreaming Outloud Pro" panose="03050502040302030504" pitchFamily="66" charset="77"/>
                <a:sym typeface="Open Sauce Bold"/>
              </a:rPr>
              <a:t>Title</a:t>
            </a:r>
            <a:endParaRPr lang="en-US" sz="1875" i="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grpSp>
        <p:nvGrpSpPr>
          <p:cNvPr id="28" name="Group 27">
            <a:extLst>
              <a:ext uri="{FF2B5EF4-FFF2-40B4-BE49-F238E27FC236}">
                <a16:creationId xmlns:a16="http://schemas.microsoft.com/office/drawing/2014/main" id="{CBC8C06A-EC4D-70A1-D0BC-BD5956682C03}"/>
              </a:ext>
            </a:extLst>
          </p:cNvPr>
          <p:cNvGrpSpPr/>
          <p:nvPr/>
        </p:nvGrpSpPr>
        <p:grpSpPr>
          <a:xfrm>
            <a:off x="3372834" y="1786763"/>
            <a:ext cx="4402252" cy="3295065"/>
            <a:chOff x="3372834" y="1786763"/>
            <a:chExt cx="4402252" cy="3295065"/>
          </a:xfrm>
        </p:grpSpPr>
        <mc:AlternateContent xmlns:mc="http://schemas.openxmlformats.org/markup-compatibility/2006" xmlns:p14="http://schemas.microsoft.com/office/powerpoint/2010/main">
          <mc:Choice Requires="p14">
            <p:contentPart p14:bwMode="auto" r:id="rId4">
              <p14:nvContentPartPr>
                <p14:cNvPr id="24" name="Ink 23">
                  <a:extLst>
                    <a:ext uri="{FF2B5EF4-FFF2-40B4-BE49-F238E27FC236}">
                      <a16:creationId xmlns:a16="http://schemas.microsoft.com/office/drawing/2014/main" id="{D44F74EF-548E-4195-4CFB-8B30EA6BB077}"/>
                    </a:ext>
                  </a:extLst>
                </p14:cNvPr>
                <p14:cNvContentPartPr/>
                <p14:nvPr/>
              </p14:nvContentPartPr>
              <p14:xfrm>
                <a:off x="4415206" y="1786763"/>
                <a:ext cx="3359880" cy="2861280"/>
              </p14:xfrm>
            </p:contentPart>
          </mc:Choice>
          <mc:Fallback xmlns="">
            <p:pic>
              <p:nvPicPr>
                <p:cNvPr id="24" name="Ink 23">
                  <a:extLst>
                    <a:ext uri="{FF2B5EF4-FFF2-40B4-BE49-F238E27FC236}">
                      <a16:creationId xmlns:a16="http://schemas.microsoft.com/office/drawing/2014/main" id="{D44F74EF-548E-4195-4CFB-8B30EA6BB077}"/>
                    </a:ext>
                  </a:extLst>
                </p:cNvPr>
                <p:cNvPicPr/>
                <p:nvPr/>
              </p:nvPicPr>
              <p:blipFill>
                <a:blip r:embed="rId5"/>
                <a:stretch>
                  <a:fillRect/>
                </a:stretch>
              </p:blipFill>
              <p:spPr>
                <a:xfrm>
                  <a:off x="4379206" y="1750763"/>
                  <a:ext cx="3431520" cy="2932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7" name="Ink 26">
                  <a:extLst>
                    <a:ext uri="{FF2B5EF4-FFF2-40B4-BE49-F238E27FC236}">
                      <a16:creationId xmlns:a16="http://schemas.microsoft.com/office/drawing/2014/main" id="{BCD0A083-8550-FB2F-A904-8C2ECFD015EA}"/>
                    </a:ext>
                  </a:extLst>
                </p14:cNvPr>
                <p14:cNvContentPartPr/>
                <p14:nvPr/>
              </p14:nvContentPartPr>
              <p14:xfrm>
                <a:off x="3372834" y="3451748"/>
                <a:ext cx="2135160" cy="1630080"/>
              </p14:xfrm>
            </p:contentPart>
          </mc:Choice>
          <mc:Fallback xmlns="">
            <p:pic>
              <p:nvPicPr>
                <p:cNvPr id="27" name="Ink 26">
                  <a:extLst>
                    <a:ext uri="{FF2B5EF4-FFF2-40B4-BE49-F238E27FC236}">
                      <a16:creationId xmlns:a16="http://schemas.microsoft.com/office/drawing/2014/main" id="{BCD0A083-8550-FB2F-A904-8C2ECFD015EA}"/>
                    </a:ext>
                  </a:extLst>
                </p:cNvPr>
                <p:cNvPicPr/>
                <p:nvPr/>
              </p:nvPicPr>
              <p:blipFill>
                <a:blip r:embed="rId7"/>
                <a:stretch>
                  <a:fillRect/>
                </a:stretch>
              </p:blipFill>
              <p:spPr>
                <a:xfrm>
                  <a:off x="3336834" y="3415748"/>
                  <a:ext cx="2206800" cy="1701720"/>
                </a:xfrm>
                <a:prstGeom prst="rect">
                  <a:avLst/>
                </a:prstGeom>
              </p:spPr>
            </p:pic>
          </mc:Fallback>
        </mc:AlternateContent>
      </p:grpSp>
      <p:pic>
        <p:nvPicPr>
          <p:cNvPr id="13" name="Picture 12" descr="A diagram of a paper&#10;&#10;AI-generated content may be incorrect.">
            <a:extLst>
              <a:ext uri="{FF2B5EF4-FFF2-40B4-BE49-F238E27FC236}">
                <a16:creationId xmlns:a16="http://schemas.microsoft.com/office/drawing/2014/main" id="{F38392F8-6253-862D-25CA-F624D613FC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1332" y="1136649"/>
            <a:ext cx="7234228" cy="5027225"/>
          </a:xfrm>
          <a:prstGeom prst="rect">
            <a:avLst/>
          </a:prstGeom>
        </p:spPr>
      </p:pic>
      <mc:AlternateContent xmlns:mc="http://schemas.openxmlformats.org/markup-compatibility/2006" xmlns:p14="http://schemas.microsoft.com/office/powerpoint/2010/main">
        <mc:Choice Requires="p14">
          <p:contentPart p14:bwMode="auto" r:id="rId9">
            <p14:nvContentPartPr>
              <p14:cNvPr id="44" name="Ink 43">
                <a:extLst>
                  <a:ext uri="{FF2B5EF4-FFF2-40B4-BE49-F238E27FC236}">
                    <a16:creationId xmlns:a16="http://schemas.microsoft.com/office/drawing/2014/main" id="{833EB1B8-8AE6-0EC7-2EBA-1AA368F7DA48}"/>
                  </a:ext>
                </a:extLst>
              </p14:cNvPr>
              <p14:cNvContentPartPr/>
              <p14:nvPr/>
            </p14:nvContentPartPr>
            <p14:xfrm rot="557784">
              <a:off x="3305054" y="2046997"/>
              <a:ext cx="1634509" cy="824685"/>
            </p14:xfrm>
          </p:contentPart>
        </mc:Choice>
        <mc:Fallback xmlns="">
          <p:pic>
            <p:nvPicPr>
              <p:cNvPr id="44" name="Ink 43">
                <a:extLst>
                  <a:ext uri="{FF2B5EF4-FFF2-40B4-BE49-F238E27FC236}">
                    <a16:creationId xmlns:a16="http://schemas.microsoft.com/office/drawing/2014/main" id="{833EB1B8-8AE6-0EC7-2EBA-1AA368F7DA48}"/>
                  </a:ext>
                </a:extLst>
              </p:cNvPr>
              <p:cNvPicPr/>
              <p:nvPr/>
            </p:nvPicPr>
            <p:blipFill>
              <a:blip r:embed="rId10"/>
              <a:stretch>
                <a:fillRect/>
              </a:stretch>
            </p:blipFill>
            <p:spPr>
              <a:xfrm rot="557784">
                <a:off x="3285977" y="2008840"/>
                <a:ext cx="1672303" cy="90063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5" name="Ink 44">
                <a:extLst>
                  <a:ext uri="{FF2B5EF4-FFF2-40B4-BE49-F238E27FC236}">
                    <a16:creationId xmlns:a16="http://schemas.microsoft.com/office/drawing/2014/main" id="{4AAF68D0-430C-D411-9496-0E4CBB60BB7E}"/>
                  </a:ext>
                </a:extLst>
              </p14:cNvPr>
              <p14:cNvContentPartPr/>
              <p14:nvPr/>
            </p14:nvContentPartPr>
            <p14:xfrm rot="557784">
              <a:off x="3307111" y="3523410"/>
              <a:ext cx="1634509" cy="850172"/>
            </p14:xfrm>
          </p:contentPart>
        </mc:Choice>
        <mc:Fallback xmlns="">
          <p:pic>
            <p:nvPicPr>
              <p:cNvPr id="45" name="Ink 44">
                <a:extLst>
                  <a:ext uri="{FF2B5EF4-FFF2-40B4-BE49-F238E27FC236}">
                    <a16:creationId xmlns:a16="http://schemas.microsoft.com/office/drawing/2014/main" id="{4AAF68D0-430C-D411-9496-0E4CBB60BB7E}"/>
                  </a:ext>
                </a:extLst>
              </p:cNvPr>
              <p:cNvPicPr/>
              <p:nvPr/>
            </p:nvPicPr>
            <p:blipFill>
              <a:blip r:embed="rId12"/>
              <a:stretch>
                <a:fillRect/>
              </a:stretch>
            </p:blipFill>
            <p:spPr>
              <a:xfrm rot="557784">
                <a:off x="3288034" y="3485257"/>
                <a:ext cx="1672303" cy="926119"/>
              </a:xfrm>
              <a:prstGeom prst="rect">
                <a:avLst/>
              </a:prstGeom>
            </p:spPr>
          </p:pic>
        </mc:Fallback>
      </mc:AlternateContent>
      <p:grpSp>
        <p:nvGrpSpPr>
          <p:cNvPr id="50" name="Group 49">
            <a:extLst>
              <a:ext uri="{FF2B5EF4-FFF2-40B4-BE49-F238E27FC236}">
                <a16:creationId xmlns:a16="http://schemas.microsoft.com/office/drawing/2014/main" id="{E0F3642F-3460-3DB5-03C0-EF6A7A1581F4}"/>
              </a:ext>
            </a:extLst>
          </p:cNvPr>
          <p:cNvGrpSpPr/>
          <p:nvPr/>
        </p:nvGrpSpPr>
        <p:grpSpPr>
          <a:xfrm>
            <a:off x="4954716" y="1786763"/>
            <a:ext cx="2954872" cy="2861280"/>
            <a:chOff x="1875517" y="2645906"/>
            <a:chExt cx="2974589" cy="1020888"/>
          </a:xfrm>
        </p:grpSpPr>
        <mc:AlternateContent xmlns:mc="http://schemas.openxmlformats.org/markup-compatibility/2006" xmlns:p14="http://schemas.microsoft.com/office/powerpoint/2010/main">
          <mc:Choice Requires="p14">
            <p:contentPart p14:bwMode="auto" r:id="rId13">
              <p14:nvContentPartPr>
                <p14:cNvPr id="51" name="Ink 50">
                  <a:extLst>
                    <a:ext uri="{FF2B5EF4-FFF2-40B4-BE49-F238E27FC236}">
                      <a16:creationId xmlns:a16="http://schemas.microsoft.com/office/drawing/2014/main" id="{E3AE87A6-4AD9-EEA8-E804-4412FC50DFBA}"/>
                    </a:ext>
                  </a:extLst>
                </p14:cNvPr>
                <p14:cNvContentPartPr/>
                <p14:nvPr/>
              </p14:nvContentPartPr>
              <p14:xfrm>
                <a:off x="1945428" y="2651453"/>
                <a:ext cx="2853555" cy="360"/>
              </p14:xfrm>
            </p:contentPart>
          </mc:Choice>
          <mc:Fallback xmlns="">
            <p:pic>
              <p:nvPicPr>
                <p:cNvPr id="51" name="Ink 50">
                  <a:extLst>
                    <a:ext uri="{FF2B5EF4-FFF2-40B4-BE49-F238E27FC236}">
                      <a16:creationId xmlns:a16="http://schemas.microsoft.com/office/drawing/2014/main" id="{E3AE87A6-4AD9-EEA8-E804-4412FC50DFBA}"/>
                    </a:ext>
                  </a:extLst>
                </p:cNvPr>
                <p:cNvPicPr/>
                <p:nvPr/>
              </p:nvPicPr>
              <p:blipFill>
                <a:blip r:embed="rId14"/>
                <a:stretch>
                  <a:fillRect/>
                </a:stretch>
              </p:blipFill>
              <p:spPr>
                <a:xfrm>
                  <a:off x="1916798" y="2594213"/>
                  <a:ext cx="2910815"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2" name="Ink 51">
                  <a:extLst>
                    <a:ext uri="{FF2B5EF4-FFF2-40B4-BE49-F238E27FC236}">
                      <a16:creationId xmlns:a16="http://schemas.microsoft.com/office/drawing/2014/main" id="{109479F4-AD70-8200-8486-4E99CB72DE36}"/>
                    </a:ext>
                  </a:extLst>
                </p14:cNvPr>
                <p14:cNvContentPartPr/>
                <p14:nvPr/>
              </p14:nvContentPartPr>
              <p14:xfrm rot="5400000">
                <a:off x="4340059" y="3155593"/>
                <a:ext cx="1019733" cy="360"/>
              </p14:xfrm>
            </p:contentPart>
          </mc:Choice>
          <mc:Fallback xmlns="">
            <p:pic>
              <p:nvPicPr>
                <p:cNvPr id="52" name="Ink 51">
                  <a:extLst>
                    <a:ext uri="{FF2B5EF4-FFF2-40B4-BE49-F238E27FC236}">
                      <a16:creationId xmlns:a16="http://schemas.microsoft.com/office/drawing/2014/main" id="{109479F4-AD70-8200-8486-4E99CB72DE36}"/>
                    </a:ext>
                  </a:extLst>
                </p:cNvPr>
                <p:cNvPicPr/>
                <p:nvPr/>
              </p:nvPicPr>
              <p:blipFill>
                <a:blip r:embed="rId16"/>
                <a:stretch>
                  <a:fillRect/>
                </a:stretch>
              </p:blipFill>
              <p:spPr>
                <a:xfrm rot="5400000">
                  <a:off x="4329912" y="3098353"/>
                  <a:ext cx="1040027"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3" name="Ink 52">
                  <a:extLst>
                    <a:ext uri="{FF2B5EF4-FFF2-40B4-BE49-F238E27FC236}">
                      <a16:creationId xmlns:a16="http://schemas.microsoft.com/office/drawing/2014/main" id="{CA47A2DF-6BEF-ACD2-50D7-5EC2E1802B2C}"/>
                    </a:ext>
                  </a:extLst>
                </p14:cNvPr>
                <p14:cNvContentPartPr/>
                <p14:nvPr/>
              </p14:nvContentPartPr>
              <p14:xfrm rot="10800000">
                <a:off x="1892268" y="3653689"/>
                <a:ext cx="2853555" cy="360"/>
              </p14:xfrm>
            </p:contentPart>
          </mc:Choice>
          <mc:Fallback xmlns="">
            <p:pic>
              <p:nvPicPr>
                <p:cNvPr id="53" name="Ink 52">
                  <a:extLst>
                    <a:ext uri="{FF2B5EF4-FFF2-40B4-BE49-F238E27FC236}">
                      <a16:creationId xmlns:a16="http://schemas.microsoft.com/office/drawing/2014/main" id="{CA47A2DF-6BEF-ACD2-50D7-5EC2E1802B2C}"/>
                    </a:ext>
                  </a:extLst>
                </p:cNvPr>
                <p:cNvPicPr/>
                <p:nvPr/>
              </p:nvPicPr>
              <p:blipFill>
                <a:blip r:embed="rId14"/>
                <a:stretch>
                  <a:fillRect/>
                </a:stretch>
              </p:blipFill>
              <p:spPr>
                <a:xfrm rot="10800000">
                  <a:off x="1863638" y="3596449"/>
                  <a:ext cx="2910815"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4" name="Ink 53">
                  <a:extLst>
                    <a:ext uri="{FF2B5EF4-FFF2-40B4-BE49-F238E27FC236}">
                      <a16:creationId xmlns:a16="http://schemas.microsoft.com/office/drawing/2014/main" id="{640BC949-FADE-FD2D-0906-4FD146DA95EB}"/>
                    </a:ext>
                  </a:extLst>
                </p14:cNvPr>
                <p14:cNvContentPartPr/>
                <p14:nvPr/>
              </p14:nvContentPartPr>
              <p14:xfrm rot="16200000">
                <a:off x="1365830" y="3156748"/>
                <a:ext cx="1019733" cy="360"/>
              </p14:xfrm>
            </p:contentPart>
          </mc:Choice>
          <mc:Fallback xmlns="">
            <p:pic>
              <p:nvPicPr>
                <p:cNvPr id="54" name="Ink 53">
                  <a:extLst>
                    <a:ext uri="{FF2B5EF4-FFF2-40B4-BE49-F238E27FC236}">
                      <a16:creationId xmlns:a16="http://schemas.microsoft.com/office/drawing/2014/main" id="{640BC949-FADE-FD2D-0906-4FD146DA95EB}"/>
                    </a:ext>
                  </a:extLst>
                </p:cNvPr>
                <p:cNvPicPr/>
                <p:nvPr/>
              </p:nvPicPr>
              <p:blipFill>
                <a:blip r:embed="rId16"/>
                <a:stretch>
                  <a:fillRect/>
                </a:stretch>
              </p:blipFill>
              <p:spPr>
                <a:xfrm rot="16200000">
                  <a:off x="1355683" y="3099508"/>
                  <a:ext cx="1040027" cy="114480"/>
                </a:xfrm>
                <a:prstGeom prst="rect">
                  <a:avLst/>
                </a:prstGeom>
              </p:spPr>
            </p:pic>
          </mc:Fallback>
        </mc:AlternateContent>
      </p:grpSp>
      <p:pic>
        <p:nvPicPr>
          <p:cNvPr id="11" name="Picture 10">
            <a:extLst>
              <a:ext uri="{FF2B5EF4-FFF2-40B4-BE49-F238E27FC236}">
                <a16:creationId xmlns:a16="http://schemas.microsoft.com/office/drawing/2014/main" id="{52892EF3-897C-BABB-9081-8C2DCE226160}"/>
              </a:ext>
            </a:extLst>
          </p:cNvPr>
          <p:cNvPicPr>
            <a:picLocks noChangeAspect="1"/>
          </p:cNvPicPr>
          <p:nvPr/>
        </p:nvPicPr>
        <p:blipFill>
          <a:blip r:embed="rId19"/>
          <a:srcRect/>
          <a:stretch/>
        </p:blipFill>
        <p:spPr>
          <a:xfrm>
            <a:off x="1219200" y="1148902"/>
            <a:ext cx="6705601" cy="5029200"/>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42F95F67-768D-2AB8-352C-603274921EBC}"/>
                  </a:ext>
                </a:extLst>
              </p14:cNvPr>
              <p14:cNvContentPartPr/>
              <p14:nvPr/>
            </p14:nvContentPartPr>
            <p14:xfrm rot="557784">
              <a:off x="1587297" y="1366645"/>
              <a:ext cx="2761536" cy="808013"/>
            </p14:xfrm>
          </p:contentPart>
        </mc:Choice>
        <mc:Fallback xmlns="">
          <p:pic>
            <p:nvPicPr>
              <p:cNvPr id="15" name="Ink 14">
                <a:extLst>
                  <a:ext uri="{FF2B5EF4-FFF2-40B4-BE49-F238E27FC236}">
                    <a16:creationId xmlns:a16="http://schemas.microsoft.com/office/drawing/2014/main" id="{42F95F67-768D-2AB8-352C-603274921EBC}"/>
                  </a:ext>
                </a:extLst>
              </p:cNvPr>
              <p:cNvPicPr/>
              <p:nvPr/>
            </p:nvPicPr>
            <p:blipFill>
              <a:blip r:embed="rId21"/>
              <a:stretch>
                <a:fillRect/>
              </a:stretch>
            </p:blipFill>
            <p:spPr>
              <a:xfrm rot="557784">
                <a:off x="1568220" y="1328477"/>
                <a:ext cx="2799331" cy="883989"/>
              </a:xfrm>
              <a:prstGeom prst="rect">
                <a:avLst/>
              </a:prstGeom>
            </p:spPr>
          </p:pic>
        </mc:Fallback>
      </mc:AlternateContent>
      <p:grpSp>
        <p:nvGrpSpPr>
          <p:cNvPr id="16" name="Group 15">
            <a:extLst>
              <a:ext uri="{FF2B5EF4-FFF2-40B4-BE49-F238E27FC236}">
                <a16:creationId xmlns:a16="http://schemas.microsoft.com/office/drawing/2014/main" id="{41932AC7-55D4-ABA8-B3E5-A59CCB70CF8B}"/>
              </a:ext>
            </a:extLst>
          </p:cNvPr>
          <p:cNvGrpSpPr/>
          <p:nvPr/>
        </p:nvGrpSpPr>
        <p:grpSpPr>
          <a:xfrm>
            <a:off x="1493718" y="2116523"/>
            <a:ext cx="2647887" cy="3726674"/>
            <a:chOff x="2212711" y="2645906"/>
            <a:chExt cx="2624847" cy="1019733"/>
          </a:xfrm>
        </p:grpSpPr>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7CDA284D-ACC2-99EE-D90A-4816B2C486B4}"/>
                    </a:ext>
                  </a:extLst>
                </p14:cNvPr>
                <p14:cNvContentPartPr/>
                <p14:nvPr/>
              </p14:nvContentPartPr>
              <p14:xfrm>
                <a:off x="2234038" y="2651453"/>
                <a:ext cx="2539794" cy="360"/>
              </p14:xfrm>
            </p:contentPart>
          </mc:Choice>
          <mc:Fallback xmlns="">
            <p:pic>
              <p:nvPicPr>
                <p:cNvPr id="17" name="Ink 16">
                  <a:extLst>
                    <a:ext uri="{FF2B5EF4-FFF2-40B4-BE49-F238E27FC236}">
                      <a16:creationId xmlns:a16="http://schemas.microsoft.com/office/drawing/2014/main" id="{7CDA284D-ACC2-99EE-D90A-4816B2C486B4}"/>
                    </a:ext>
                  </a:extLst>
                </p:cNvPr>
                <p:cNvPicPr/>
                <p:nvPr/>
              </p:nvPicPr>
              <p:blipFill>
                <a:blip r:embed="rId23"/>
                <a:stretch>
                  <a:fillRect/>
                </a:stretch>
              </p:blipFill>
              <p:spPr>
                <a:xfrm>
                  <a:off x="2205846" y="2594213"/>
                  <a:ext cx="2596178"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Ink 17">
                  <a:extLst>
                    <a:ext uri="{FF2B5EF4-FFF2-40B4-BE49-F238E27FC236}">
                      <a16:creationId xmlns:a16="http://schemas.microsoft.com/office/drawing/2014/main" id="{B78AF78C-B1BB-E5AD-6012-6A99AAA93CAD}"/>
                    </a:ext>
                  </a:extLst>
                </p14:cNvPr>
                <p14:cNvContentPartPr/>
                <p14:nvPr/>
              </p14:nvContentPartPr>
              <p14:xfrm rot="5400000">
                <a:off x="4327511" y="3155593"/>
                <a:ext cx="1019733" cy="360"/>
              </p14:xfrm>
            </p:contentPart>
          </mc:Choice>
          <mc:Fallback xmlns="">
            <p:pic>
              <p:nvPicPr>
                <p:cNvPr id="18" name="Ink 17">
                  <a:extLst>
                    <a:ext uri="{FF2B5EF4-FFF2-40B4-BE49-F238E27FC236}">
                      <a16:creationId xmlns:a16="http://schemas.microsoft.com/office/drawing/2014/main" id="{B78AF78C-B1BB-E5AD-6012-6A99AAA93CAD}"/>
                    </a:ext>
                  </a:extLst>
                </p:cNvPr>
                <p:cNvPicPr/>
                <p:nvPr/>
              </p:nvPicPr>
              <p:blipFill>
                <a:blip r:embed="rId25"/>
                <a:stretch>
                  <a:fillRect/>
                </a:stretch>
              </p:blipFill>
              <p:spPr>
                <a:xfrm rot="5400000">
                  <a:off x="4319728" y="3098353"/>
                  <a:ext cx="1035298"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E5A761A4-D766-757C-F034-0414CC3632D8}"/>
                    </a:ext>
                  </a:extLst>
                </p14:cNvPr>
                <p14:cNvContentPartPr/>
                <p14:nvPr/>
              </p14:nvContentPartPr>
              <p14:xfrm rot="10800000">
                <a:off x="2312624" y="3653689"/>
                <a:ext cx="2424349" cy="360"/>
              </p14:xfrm>
            </p:contentPart>
          </mc:Choice>
          <mc:Fallback xmlns="">
            <p:pic>
              <p:nvPicPr>
                <p:cNvPr id="19" name="Ink 18">
                  <a:extLst>
                    <a:ext uri="{FF2B5EF4-FFF2-40B4-BE49-F238E27FC236}">
                      <a16:creationId xmlns:a16="http://schemas.microsoft.com/office/drawing/2014/main" id="{E5A761A4-D766-757C-F034-0414CC3632D8}"/>
                    </a:ext>
                  </a:extLst>
                </p:cNvPr>
                <p:cNvPicPr/>
                <p:nvPr/>
              </p:nvPicPr>
              <p:blipFill>
                <a:blip r:embed="rId27"/>
                <a:stretch>
                  <a:fillRect/>
                </a:stretch>
              </p:blipFill>
              <p:spPr>
                <a:xfrm rot="10800000">
                  <a:off x="2284430" y="3596449"/>
                  <a:ext cx="2480738"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 name="Ink 20">
                  <a:extLst>
                    <a:ext uri="{FF2B5EF4-FFF2-40B4-BE49-F238E27FC236}">
                      <a16:creationId xmlns:a16="http://schemas.microsoft.com/office/drawing/2014/main" id="{2F5D64BB-123B-1E2D-02FD-D62A4772E3E7}"/>
                    </a:ext>
                  </a:extLst>
                </p14:cNvPr>
                <p14:cNvContentPartPr/>
                <p14:nvPr/>
              </p14:nvContentPartPr>
              <p14:xfrm rot="16200000">
                <a:off x="1703024" y="3155593"/>
                <a:ext cx="1019733" cy="360"/>
              </p14:xfrm>
            </p:contentPart>
          </mc:Choice>
          <mc:Fallback xmlns="">
            <p:pic>
              <p:nvPicPr>
                <p:cNvPr id="21" name="Ink 20">
                  <a:extLst>
                    <a:ext uri="{FF2B5EF4-FFF2-40B4-BE49-F238E27FC236}">
                      <a16:creationId xmlns:a16="http://schemas.microsoft.com/office/drawing/2014/main" id="{2F5D64BB-123B-1E2D-02FD-D62A4772E3E7}"/>
                    </a:ext>
                  </a:extLst>
                </p:cNvPr>
                <p:cNvPicPr/>
                <p:nvPr/>
              </p:nvPicPr>
              <p:blipFill>
                <a:blip r:embed="rId25"/>
                <a:stretch>
                  <a:fillRect/>
                </a:stretch>
              </p:blipFill>
              <p:spPr>
                <a:xfrm rot="16200000">
                  <a:off x="1695241" y="3098353"/>
                  <a:ext cx="1035298" cy="114480"/>
                </a:xfrm>
                <a:prstGeom prst="rect">
                  <a:avLst/>
                </a:prstGeom>
              </p:spPr>
            </p:pic>
          </mc:Fallback>
        </mc:AlternateContent>
      </p:grpSp>
      <p:pic>
        <p:nvPicPr>
          <p:cNvPr id="29" name="Picture 28">
            <a:extLst>
              <a:ext uri="{FF2B5EF4-FFF2-40B4-BE49-F238E27FC236}">
                <a16:creationId xmlns:a16="http://schemas.microsoft.com/office/drawing/2014/main" id="{E24AD77A-A1E4-0060-121C-EE63DE29077A}"/>
              </a:ext>
            </a:extLst>
          </p:cNvPr>
          <p:cNvPicPr>
            <a:picLocks noChangeAspect="1"/>
          </p:cNvPicPr>
          <p:nvPr/>
        </p:nvPicPr>
        <p:blipFill>
          <a:blip r:embed="rId29"/>
          <a:srcRect/>
          <a:stretch/>
        </p:blipFill>
        <p:spPr>
          <a:xfrm>
            <a:off x="1219200" y="1148902"/>
            <a:ext cx="6705599" cy="5029200"/>
          </a:xfrm>
          <a:prstGeom prst="rect">
            <a:avLst/>
          </a:prstGeom>
          <a:ln>
            <a:solidFill>
              <a:sysClr val="windowText" lastClr="000000"/>
            </a:solidFill>
          </a:ln>
        </p:spPr>
      </p:pic>
      <mc:AlternateContent xmlns:mc="http://schemas.openxmlformats.org/markup-compatibility/2006" xmlns:p14="http://schemas.microsoft.com/office/powerpoint/2010/main">
        <mc:Choice Requires="p14">
          <p:contentPart p14:bwMode="auto" r:id="rId30">
            <p14:nvContentPartPr>
              <p14:cNvPr id="30" name="Ink 29">
                <a:extLst>
                  <a:ext uri="{FF2B5EF4-FFF2-40B4-BE49-F238E27FC236}">
                    <a16:creationId xmlns:a16="http://schemas.microsoft.com/office/drawing/2014/main" id="{806A7039-3C70-4501-5F8D-711EC992BA7D}"/>
                  </a:ext>
                </a:extLst>
              </p14:cNvPr>
              <p14:cNvContentPartPr/>
              <p14:nvPr/>
            </p14:nvContentPartPr>
            <p14:xfrm rot="265027">
              <a:off x="3428739" y="1417021"/>
              <a:ext cx="4333824" cy="808013"/>
            </p14:xfrm>
          </p:contentPart>
        </mc:Choice>
        <mc:Fallback xmlns="">
          <p:pic>
            <p:nvPicPr>
              <p:cNvPr id="30" name="Ink 29">
                <a:extLst>
                  <a:ext uri="{FF2B5EF4-FFF2-40B4-BE49-F238E27FC236}">
                    <a16:creationId xmlns:a16="http://schemas.microsoft.com/office/drawing/2014/main" id="{806A7039-3C70-4501-5F8D-711EC992BA7D}"/>
                  </a:ext>
                </a:extLst>
              </p:cNvPr>
              <p:cNvPicPr/>
              <p:nvPr/>
            </p:nvPicPr>
            <p:blipFill>
              <a:blip r:embed="rId31"/>
              <a:stretch>
                <a:fillRect/>
              </a:stretch>
            </p:blipFill>
            <p:spPr>
              <a:xfrm rot="265027">
                <a:off x="3409662" y="1378853"/>
                <a:ext cx="4371619" cy="883989"/>
              </a:xfrm>
              <a:prstGeom prst="rect">
                <a:avLst/>
              </a:prstGeom>
            </p:spPr>
          </p:pic>
        </mc:Fallback>
      </mc:AlternateContent>
      <p:grpSp>
        <p:nvGrpSpPr>
          <p:cNvPr id="33" name="Group 32">
            <a:extLst>
              <a:ext uri="{FF2B5EF4-FFF2-40B4-BE49-F238E27FC236}">
                <a16:creationId xmlns:a16="http://schemas.microsoft.com/office/drawing/2014/main" id="{5A472CEC-4CAB-A639-9959-6CABCC48B19F}"/>
              </a:ext>
            </a:extLst>
          </p:cNvPr>
          <p:cNvGrpSpPr/>
          <p:nvPr/>
        </p:nvGrpSpPr>
        <p:grpSpPr>
          <a:xfrm rot="5400000">
            <a:off x="5314716" y="2447753"/>
            <a:ext cx="2280049" cy="1982673"/>
            <a:chOff x="2212711" y="2645906"/>
            <a:chExt cx="2624847" cy="1019733"/>
          </a:xfrm>
        </p:grpSpPr>
        <mc:AlternateContent xmlns:mc="http://schemas.openxmlformats.org/markup-compatibility/2006" xmlns:p14="http://schemas.microsoft.com/office/powerpoint/2010/main">
          <mc:Choice Requires="p14">
            <p:contentPart p14:bwMode="auto" r:id="rId32">
              <p14:nvContentPartPr>
                <p14:cNvPr id="34" name="Ink 33">
                  <a:extLst>
                    <a:ext uri="{FF2B5EF4-FFF2-40B4-BE49-F238E27FC236}">
                      <a16:creationId xmlns:a16="http://schemas.microsoft.com/office/drawing/2014/main" id="{F8EC5A00-C732-68DC-F42A-922980D3194C}"/>
                    </a:ext>
                  </a:extLst>
                </p14:cNvPr>
                <p14:cNvContentPartPr/>
                <p14:nvPr/>
              </p14:nvContentPartPr>
              <p14:xfrm>
                <a:off x="2234038" y="2651453"/>
                <a:ext cx="2539794" cy="360"/>
              </p14:xfrm>
            </p:contentPart>
          </mc:Choice>
          <mc:Fallback xmlns="">
            <p:pic>
              <p:nvPicPr>
                <p:cNvPr id="34" name="Ink 33">
                  <a:extLst>
                    <a:ext uri="{FF2B5EF4-FFF2-40B4-BE49-F238E27FC236}">
                      <a16:creationId xmlns:a16="http://schemas.microsoft.com/office/drawing/2014/main" id="{F8EC5A00-C732-68DC-F42A-922980D3194C}"/>
                    </a:ext>
                  </a:extLst>
                </p:cNvPr>
                <p:cNvPicPr/>
                <p:nvPr/>
              </p:nvPicPr>
              <p:blipFill>
                <a:blip r:embed="rId33"/>
                <a:stretch>
                  <a:fillRect/>
                </a:stretch>
              </p:blipFill>
              <p:spPr>
                <a:xfrm>
                  <a:off x="2201296" y="2594213"/>
                  <a:ext cx="2605278"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5" name="Ink 34">
                  <a:extLst>
                    <a:ext uri="{FF2B5EF4-FFF2-40B4-BE49-F238E27FC236}">
                      <a16:creationId xmlns:a16="http://schemas.microsoft.com/office/drawing/2014/main" id="{41090B21-B9F4-F7B5-29FC-61138941BCA7}"/>
                    </a:ext>
                  </a:extLst>
                </p14:cNvPr>
                <p14:cNvContentPartPr/>
                <p14:nvPr/>
              </p14:nvContentPartPr>
              <p14:xfrm rot="5400000">
                <a:off x="4327511" y="3155593"/>
                <a:ext cx="1019733" cy="360"/>
              </p14:xfrm>
            </p:contentPart>
          </mc:Choice>
          <mc:Fallback xmlns="">
            <p:pic>
              <p:nvPicPr>
                <p:cNvPr id="35" name="Ink 34">
                  <a:extLst>
                    <a:ext uri="{FF2B5EF4-FFF2-40B4-BE49-F238E27FC236}">
                      <a16:creationId xmlns:a16="http://schemas.microsoft.com/office/drawing/2014/main" id="{41090B21-B9F4-F7B5-29FC-61138941BCA7}"/>
                    </a:ext>
                  </a:extLst>
                </p:cNvPr>
                <p:cNvPicPr/>
                <p:nvPr/>
              </p:nvPicPr>
              <p:blipFill>
                <a:blip r:embed="rId35"/>
                <a:stretch>
                  <a:fillRect/>
                </a:stretch>
              </p:blipFill>
              <p:spPr>
                <a:xfrm rot="5400000">
                  <a:off x="4312885" y="3098353"/>
                  <a:ext cx="1048985"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6" name="Ink 35">
                  <a:extLst>
                    <a:ext uri="{FF2B5EF4-FFF2-40B4-BE49-F238E27FC236}">
                      <a16:creationId xmlns:a16="http://schemas.microsoft.com/office/drawing/2014/main" id="{E141B297-847A-A427-7D66-9B27F398FC9C}"/>
                    </a:ext>
                  </a:extLst>
                </p14:cNvPr>
                <p14:cNvContentPartPr/>
                <p14:nvPr/>
              </p14:nvContentPartPr>
              <p14:xfrm rot="10800000">
                <a:off x="2298460" y="3653689"/>
                <a:ext cx="2424349" cy="360"/>
              </p14:xfrm>
            </p:contentPart>
          </mc:Choice>
          <mc:Fallback xmlns="">
            <p:pic>
              <p:nvPicPr>
                <p:cNvPr id="36" name="Ink 35">
                  <a:extLst>
                    <a:ext uri="{FF2B5EF4-FFF2-40B4-BE49-F238E27FC236}">
                      <a16:creationId xmlns:a16="http://schemas.microsoft.com/office/drawing/2014/main" id="{E141B297-847A-A427-7D66-9B27F398FC9C}"/>
                    </a:ext>
                  </a:extLst>
                </p:cNvPr>
                <p:cNvPicPr/>
                <p:nvPr/>
              </p:nvPicPr>
              <p:blipFill>
                <a:blip r:embed="rId37"/>
                <a:stretch>
                  <a:fillRect/>
                </a:stretch>
              </p:blipFill>
              <p:spPr>
                <a:xfrm rot="10800000">
                  <a:off x="2265721" y="3596449"/>
                  <a:ext cx="2489827"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7" name="Ink 36">
                  <a:extLst>
                    <a:ext uri="{FF2B5EF4-FFF2-40B4-BE49-F238E27FC236}">
                      <a16:creationId xmlns:a16="http://schemas.microsoft.com/office/drawing/2014/main" id="{025E535A-5B6A-9EE6-29FA-7FB0E3CA4BD0}"/>
                    </a:ext>
                  </a:extLst>
                </p14:cNvPr>
                <p14:cNvContentPartPr/>
                <p14:nvPr/>
              </p14:nvContentPartPr>
              <p14:xfrm rot="16200000">
                <a:off x="1703024" y="3155593"/>
                <a:ext cx="1019733" cy="360"/>
              </p14:xfrm>
            </p:contentPart>
          </mc:Choice>
          <mc:Fallback xmlns="">
            <p:pic>
              <p:nvPicPr>
                <p:cNvPr id="37" name="Ink 36">
                  <a:extLst>
                    <a:ext uri="{FF2B5EF4-FFF2-40B4-BE49-F238E27FC236}">
                      <a16:creationId xmlns:a16="http://schemas.microsoft.com/office/drawing/2014/main" id="{025E535A-5B6A-9EE6-29FA-7FB0E3CA4BD0}"/>
                    </a:ext>
                  </a:extLst>
                </p:cNvPr>
                <p:cNvPicPr/>
                <p:nvPr/>
              </p:nvPicPr>
              <p:blipFill>
                <a:blip r:embed="rId35"/>
                <a:stretch>
                  <a:fillRect/>
                </a:stretch>
              </p:blipFill>
              <p:spPr>
                <a:xfrm rot="16200000">
                  <a:off x="1688398" y="3098353"/>
                  <a:ext cx="1048985" cy="114480"/>
                </a:xfrm>
                <a:prstGeom prst="rect">
                  <a:avLst/>
                </a:prstGeom>
              </p:spPr>
            </p:pic>
          </mc:Fallback>
        </mc:AlternateContent>
      </p:grpSp>
      <p:pic>
        <p:nvPicPr>
          <p:cNvPr id="20" name="Picture 19">
            <a:extLst>
              <a:ext uri="{FF2B5EF4-FFF2-40B4-BE49-F238E27FC236}">
                <a16:creationId xmlns:a16="http://schemas.microsoft.com/office/drawing/2014/main" id="{C3368E5B-B947-655F-31CF-26A8AA0188F8}"/>
              </a:ext>
            </a:extLst>
          </p:cNvPr>
          <p:cNvPicPr>
            <a:picLocks noChangeAspect="1"/>
          </p:cNvPicPr>
          <p:nvPr/>
        </p:nvPicPr>
        <p:blipFill>
          <a:blip r:embed="rId39"/>
          <a:srcRect/>
          <a:stretch/>
        </p:blipFill>
        <p:spPr>
          <a:xfrm>
            <a:off x="1222075" y="1148899"/>
            <a:ext cx="6705600" cy="5029200"/>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40">
            <p14:nvContentPartPr>
              <p14:cNvPr id="23" name="Ink 22">
                <a:extLst>
                  <a:ext uri="{FF2B5EF4-FFF2-40B4-BE49-F238E27FC236}">
                    <a16:creationId xmlns:a16="http://schemas.microsoft.com/office/drawing/2014/main" id="{FEBC788B-8450-0D58-A27A-261CBB5809C0}"/>
                  </a:ext>
                </a:extLst>
              </p14:cNvPr>
              <p14:cNvContentPartPr/>
              <p14:nvPr/>
            </p14:nvContentPartPr>
            <p14:xfrm rot="557784">
              <a:off x="4476050" y="1270720"/>
              <a:ext cx="3276312" cy="1063179"/>
            </p14:xfrm>
          </p:contentPart>
        </mc:Choice>
        <mc:Fallback xmlns="">
          <p:pic>
            <p:nvPicPr>
              <p:cNvPr id="23" name="Ink 22">
                <a:extLst>
                  <a:ext uri="{FF2B5EF4-FFF2-40B4-BE49-F238E27FC236}">
                    <a16:creationId xmlns:a16="http://schemas.microsoft.com/office/drawing/2014/main" id="{FEBC788B-8450-0D58-A27A-261CBB5809C0}"/>
                  </a:ext>
                </a:extLst>
              </p:cNvPr>
              <p:cNvPicPr/>
              <p:nvPr/>
            </p:nvPicPr>
            <p:blipFill>
              <a:blip r:embed="rId41"/>
              <a:stretch>
                <a:fillRect/>
              </a:stretch>
            </p:blipFill>
            <p:spPr>
              <a:xfrm rot="557784">
                <a:off x="4456972" y="1232544"/>
                <a:ext cx="3314107" cy="1139172"/>
              </a:xfrm>
              <a:prstGeom prst="rect">
                <a:avLst/>
              </a:prstGeom>
            </p:spPr>
          </p:pic>
        </mc:Fallback>
      </mc:AlternateContent>
      <p:grpSp>
        <p:nvGrpSpPr>
          <p:cNvPr id="3" name="Group 2">
            <a:extLst>
              <a:ext uri="{FF2B5EF4-FFF2-40B4-BE49-F238E27FC236}">
                <a16:creationId xmlns:a16="http://schemas.microsoft.com/office/drawing/2014/main" id="{7661BD68-434B-8652-E7DB-2C3FFC760FEE}"/>
              </a:ext>
            </a:extLst>
          </p:cNvPr>
          <p:cNvGrpSpPr/>
          <p:nvPr/>
        </p:nvGrpSpPr>
        <p:grpSpPr>
          <a:xfrm>
            <a:off x="4637135" y="2213646"/>
            <a:ext cx="2954872" cy="3673914"/>
            <a:chOff x="1875517" y="2645906"/>
            <a:chExt cx="2974589" cy="1020888"/>
          </a:xfrm>
        </p:grpSpPr>
        <mc:AlternateContent xmlns:mc="http://schemas.openxmlformats.org/markup-compatibility/2006" xmlns:p14="http://schemas.microsoft.com/office/powerpoint/2010/main">
          <mc:Choice Requires="p14">
            <p:contentPart p14:bwMode="auto" r:id="rId42">
              <p14:nvContentPartPr>
                <p14:cNvPr id="9" name="Ink 8">
                  <a:extLst>
                    <a:ext uri="{FF2B5EF4-FFF2-40B4-BE49-F238E27FC236}">
                      <a16:creationId xmlns:a16="http://schemas.microsoft.com/office/drawing/2014/main" id="{44EB2D3E-60B4-8211-0AE2-F995EAB35583}"/>
                    </a:ext>
                  </a:extLst>
                </p14:cNvPr>
                <p14:cNvContentPartPr/>
                <p14:nvPr/>
              </p14:nvContentPartPr>
              <p14:xfrm>
                <a:off x="1945429" y="2651453"/>
                <a:ext cx="2806019" cy="360"/>
              </p14:xfrm>
            </p:contentPart>
          </mc:Choice>
          <mc:Fallback xmlns="">
            <p:pic>
              <p:nvPicPr>
                <p:cNvPr id="9" name="Ink 8">
                  <a:extLst>
                    <a:ext uri="{FF2B5EF4-FFF2-40B4-BE49-F238E27FC236}">
                      <a16:creationId xmlns:a16="http://schemas.microsoft.com/office/drawing/2014/main" id="{44EB2D3E-60B4-8211-0AE2-F995EAB35583}"/>
                    </a:ext>
                  </a:extLst>
                </p:cNvPr>
                <p:cNvPicPr/>
                <p:nvPr/>
              </p:nvPicPr>
              <p:blipFill>
                <a:blip r:embed="rId43"/>
                <a:stretch>
                  <a:fillRect/>
                </a:stretch>
              </p:blipFill>
              <p:spPr>
                <a:xfrm>
                  <a:off x="1916800" y="2594213"/>
                  <a:ext cx="2863277"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0" name="Ink 9">
                  <a:extLst>
                    <a:ext uri="{FF2B5EF4-FFF2-40B4-BE49-F238E27FC236}">
                      <a16:creationId xmlns:a16="http://schemas.microsoft.com/office/drawing/2014/main" id="{49595881-0F16-CA86-4F5F-BD7F1BCC4B0C}"/>
                    </a:ext>
                  </a:extLst>
                </p14:cNvPr>
                <p14:cNvContentPartPr/>
                <p14:nvPr/>
              </p14:nvContentPartPr>
              <p14:xfrm rot="5400000">
                <a:off x="4340059" y="3155593"/>
                <a:ext cx="1019733" cy="360"/>
              </p14:xfrm>
            </p:contentPart>
          </mc:Choice>
          <mc:Fallback xmlns="">
            <p:pic>
              <p:nvPicPr>
                <p:cNvPr id="10" name="Ink 9">
                  <a:extLst>
                    <a:ext uri="{FF2B5EF4-FFF2-40B4-BE49-F238E27FC236}">
                      <a16:creationId xmlns:a16="http://schemas.microsoft.com/office/drawing/2014/main" id="{49595881-0F16-CA86-4F5F-BD7F1BCC4B0C}"/>
                    </a:ext>
                  </a:extLst>
                </p:cNvPr>
                <p:cNvPicPr/>
                <p:nvPr/>
              </p:nvPicPr>
              <p:blipFill>
                <a:blip r:embed="rId45"/>
                <a:stretch>
                  <a:fillRect/>
                </a:stretch>
              </p:blipFill>
              <p:spPr>
                <a:xfrm rot="5400000">
                  <a:off x="4332156" y="3098353"/>
                  <a:ext cx="10355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2" name="Ink 11">
                  <a:extLst>
                    <a:ext uri="{FF2B5EF4-FFF2-40B4-BE49-F238E27FC236}">
                      <a16:creationId xmlns:a16="http://schemas.microsoft.com/office/drawing/2014/main" id="{85862C37-4985-B62D-2259-C0075772ECE9}"/>
                    </a:ext>
                  </a:extLst>
                </p14:cNvPr>
                <p14:cNvContentPartPr/>
                <p14:nvPr/>
              </p14:nvContentPartPr>
              <p14:xfrm rot="10800000">
                <a:off x="1916792" y="3653689"/>
                <a:ext cx="2806019" cy="360"/>
              </p14:xfrm>
            </p:contentPart>
          </mc:Choice>
          <mc:Fallback xmlns="">
            <p:pic>
              <p:nvPicPr>
                <p:cNvPr id="12" name="Ink 11">
                  <a:extLst>
                    <a:ext uri="{FF2B5EF4-FFF2-40B4-BE49-F238E27FC236}">
                      <a16:creationId xmlns:a16="http://schemas.microsoft.com/office/drawing/2014/main" id="{85862C37-4985-B62D-2259-C0075772ECE9}"/>
                    </a:ext>
                  </a:extLst>
                </p:cNvPr>
                <p:cNvPicPr/>
                <p:nvPr/>
              </p:nvPicPr>
              <p:blipFill>
                <a:blip r:embed="rId43"/>
                <a:stretch>
                  <a:fillRect/>
                </a:stretch>
              </p:blipFill>
              <p:spPr>
                <a:xfrm rot="10800000">
                  <a:off x="1888163" y="3596449"/>
                  <a:ext cx="2863277"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4" name="Ink 13">
                  <a:extLst>
                    <a:ext uri="{FF2B5EF4-FFF2-40B4-BE49-F238E27FC236}">
                      <a16:creationId xmlns:a16="http://schemas.microsoft.com/office/drawing/2014/main" id="{0C0B3EAD-38A0-9D65-90FB-FCAEBAC3206B}"/>
                    </a:ext>
                  </a:extLst>
                </p14:cNvPr>
                <p14:cNvContentPartPr/>
                <p14:nvPr/>
              </p14:nvContentPartPr>
              <p14:xfrm rot="16200000">
                <a:off x="1365830" y="3156748"/>
                <a:ext cx="1019733" cy="360"/>
              </p14:xfrm>
            </p:contentPart>
          </mc:Choice>
          <mc:Fallback xmlns="">
            <p:pic>
              <p:nvPicPr>
                <p:cNvPr id="14" name="Ink 13">
                  <a:extLst>
                    <a:ext uri="{FF2B5EF4-FFF2-40B4-BE49-F238E27FC236}">
                      <a16:creationId xmlns:a16="http://schemas.microsoft.com/office/drawing/2014/main" id="{0C0B3EAD-38A0-9D65-90FB-FCAEBAC3206B}"/>
                    </a:ext>
                  </a:extLst>
                </p:cNvPr>
                <p:cNvPicPr/>
                <p:nvPr/>
              </p:nvPicPr>
              <p:blipFill>
                <a:blip r:embed="rId45"/>
                <a:stretch>
                  <a:fillRect/>
                </a:stretch>
              </p:blipFill>
              <p:spPr>
                <a:xfrm rot="16200000">
                  <a:off x="1357927" y="3099508"/>
                  <a:ext cx="1035540" cy="114480"/>
                </a:xfrm>
                <a:prstGeom prst="rect">
                  <a:avLst/>
                </a:prstGeom>
              </p:spPr>
            </p:pic>
          </mc:Fallback>
        </mc:AlternateContent>
      </p:grpSp>
    </p:spTree>
    <p:extLst>
      <p:ext uri="{BB962C8B-B14F-4D97-AF65-F5344CB8AC3E}">
        <p14:creationId xmlns:p14="http://schemas.microsoft.com/office/powerpoint/2010/main" val="207804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0" fill="hold"/>
                                        <p:tgtEl>
                                          <p:spTgt spid="28"/>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xit"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28"/>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3"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500" fill="hold"/>
                                        <p:tgtEl>
                                          <p:spTgt spid="45"/>
                                        </p:tgtEl>
                                        <p:attrNameLst>
                                          <p:attrName>drawProgress</p:attrName>
                                        </p:attrNameLst>
                                      </p:cBhvr>
                                      <p:tavLst>
                                        <p:tav tm="0">
                                          <p:val>
                                            <p:fltVal val="0"/>
                                          </p:val>
                                        </p:tav>
                                        <p:tav tm="100000">
                                          <p:val>
                                            <p:fltVal val="1"/>
                                          </p:val>
                                        </p:tav>
                                      </p:tavLst>
                                    </p:anim>
                                  </p:childTnLst>
                                </p:cTn>
                              </p:par>
                              <p:par>
                                <p:cTn id="23" presetID="63"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drawProgress</p:attrName>
                                        </p:attrNameLst>
                                      </p:cBhvr>
                                      <p:tavLst>
                                        <p:tav tm="0">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63" presetClass="entr" presetSubtype="0" fill="hold" nodeType="click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p:cTn id="30" dur="1000" fill="hold"/>
                                        <p:tgtEl>
                                          <p:spTgt spid="50"/>
                                        </p:tgtEl>
                                        <p:attrNameLst>
                                          <p:attrName>drawProgress</p:attrName>
                                        </p:attrNameLst>
                                      </p:cBhvr>
                                      <p:tavLst>
                                        <p:tav tm="0">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63"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drawProgress</p:attrName>
                                        </p:attrNameLst>
                                      </p:cBhvr>
                                      <p:tavLst>
                                        <p:tav tm="0">
                                          <p:val>
                                            <p:fltVal val="0"/>
                                          </p:val>
                                        </p:tav>
                                        <p:tav tm="100000">
                                          <p:val>
                                            <p:fltVal val="1"/>
                                          </p:val>
                                        </p:tav>
                                      </p:tavLst>
                                    </p:anim>
                                  </p:childTnLst>
                                </p:cTn>
                              </p:par>
                              <p:par>
                                <p:cTn id="38" presetID="1" presetClass="exit" presetSubtype="0" fill="hold" nodeType="withEffect">
                                  <p:stCondLst>
                                    <p:cond delay="0"/>
                                  </p:stCondLst>
                                  <p:childTnLst>
                                    <p:set>
                                      <p:cBhvr>
                                        <p:cTn id="39" dur="1" fill="hold">
                                          <p:stCondLst>
                                            <p:cond delay="0"/>
                                          </p:stCondLst>
                                        </p:cTn>
                                        <p:tgtEl>
                                          <p:spTgt spid="13"/>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44"/>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45"/>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5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63"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1000" fill="hold"/>
                                        <p:tgtEl>
                                          <p:spTgt spid="16"/>
                                        </p:tgtEl>
                                        <p:attrNameLst>
                                          <p:attrName>drawProgress</p:attrName>
                                        </p:attrNameLst>
                                      </p:cBhvr>
                                      <p:tavLst>
                                        <p:tav tm="0">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63"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1000" fill="hold"/>
                                        <p:tgtEl>
                                          <p:spTgt spid="30"/>
                                        </p:tgtEl>
                                        <p:attrNameLst>
                                          <p:attrName>drawProgress</p:attrName>
                                        </p:attrNameLst>
                                      </p:cBhvr>
                                      <p:tavLst>
                                        <p:tav tm="0">
                                          <p:val>
                                            <p:fltVal val="0"/>
                                          </p:val>
                                        </p:tav>
                                        <p:tav tm="100000">
                                          <p:val>
                                            <p:fltVal val="1"/>
                                          </p:val>
                                        </p:tav>
                                      </p:tavLst>
                                    </p:anim>
                                  </p:childTnLst>
                                </p:cTn>
                              </p:par>
                            </p:childTnLst>
                          </p:cTn>
                        </p:par>
                      </p:childTnLst>
                    </p:cTn>
                  </p:par>
                  <p:par>
                    <p:cTn id="58" fill="hold">
                      <p:stCondLst>
                        <p:cond delay="indefinite"/>
                      </p:stCondLst>
                      <p:childTnLst>
                        <p:par>
                          <p:cTn id="59" fill="hold">
                            <p:stCondLst>
                              <p:cond delay="0"/>
                            </p:stCondLst>
                            <p:childTnLst>
                              <p:par>
                                <p:cTn id="60" presetID="63" presetClass="entr" presetSubtype="0"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p:cTn id="62" dur="1000" fill="hold"/>
                                        <p:tgtEl>
                                          <p:spTgt spid="33"/>
                                        </p:tgtEl>
                                        <p:attrNameLst>
                                          <p:attrName>drawProgress</p:attrName>
                                        </p:attrNameLst>
                                      </p:cBhvr>
                                      <p:tavLst>
                                        <p:tav tm="0">
                                          <p:val>
                                            <p:fltVal val="0"/>
                                          </p:val>
                                        </p:tav>
                                        <p:tav tm="100000">
                                          <p:val>
                                            <p:fltVal val="1"/>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63" presetClass="entr" presetSubtype="0"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p:cTn id="69" dur="1000" fill="hold"/>
                                        <p:tgtEl>
                                          <p:spTgt spid="23"/>
                                        </p:tgtEl>
                                        <p:attrNameLst>
                                          <p:attrName>drawProgress</p:attrName>
                                        </p:attrNameLst>
                                      </p:cBhvr>
                                      <p:tavLst>
                                        <p:tav tm="0">
                                          <p:val>
                                            <p:fltVal val="0"/>
                                          </p:val>
                                        </p:tav>
                                        <p:tav tm="100000">
                                          <p:val>
                                            <p:fltVal val="1"/>
                                          </p:val>
                                        </p:tav>
                                      </p:tavLst>
                                    </p:anim>
                                  </p:childTnLst>
                                </p:cTn>
                              </p:par>
                            </p:childTnLst>
                          </p:cTn>
                        </p:par>
                      </p:childTnLst>
                    </p:cTn>
                  </p:par>
                  <p:par>
                    <p:cTn id="70" fill="hold">
                      <p:stCondLst>
                        <p:cond delay="indefinite"/>
                      </p:stCondLst>
                      <p:childTnLst>
                        <p:par>
                          <p:cTn id="71" fill="hold">
                            <p:stCondLst>
                              <p:cond delay="0"/>
                            </p:stCondLst>
                            <p:childTnLst>
                              <p:par>
                                <p:cTn id="72" presetID="63" presetClass="entr" presetSubtype="0" fill="hold" nodeType="clickEffect">
                                  <p:stCondLst>
                                    <p:cond delay="0"/>
                                  </p:stCondLst>
                                  <p:childTnLst>
                                    <p:set>
                                      <p:cBhvr>
                                        <p:cTn id="73" dur="1" fill="hold">
                                          <p:stCondLst>
                                            <p:cond delay="0"/>
                                          </p:stCondLst>
                                        </p:cTn>
                                        <p:tgtEl>
                                          <p:spTgt spid="3"/>
                                        </p:tgtEl>
                                        <p:attrNameLst>
                                          <p:attrName>style.visibility</p:attrName>
                                        </p:attrNameLst>
                                      </p:cBhvr>
                                      <p:to>
                                        <p:strVal val="visible"/>
                                      </p:to>
                                    </p:set>
                                    <p:anim calcmode="lin" valueType="num">
                                      <p:cBhvr>
                                        <p:cTn id="74" dur="1000" fill="hold"/>
                                        <p:tgtEl>
                                          <p:spTgt spid="3"/>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771AA9-CBB9-F158-0695-1E54CEB4FCC1}"/>
              </a:ext>
            </a:extLst>
          </p:cNvPr>
          <p:cNvSpPr>
            <a:spLocks noGrp="1"/>
          </p:cNvSpPr>
          <p:nvPr>
            <p:ph type="body" sz="quarter" idx="22"/>
          </p:nvPr>
        </p:nvSpPr>
        <p:spPr>
          <a:xfrm>
            <a:off x="441325" y="1196752"/>
            <a:ext cx="8237538" cy="3767185"/>
          </a:xfrm>
        </p:spPr>
        <p:txBody>
          <a:bodyPr/>
          <a:lstStyle/>
          <a:p>
            <a:r>
              <a:rPr lang="en-US"/>
              <a:t>The </a:t>
            </a:r>
            <a:r>
              <a:rPr lang="en-US" b="1"/>
              <a:t>purpose</a:t>
            </a:r>
            <a:r>
              <a:rPr lang="en-US"/>
              <a:t> of </a:t>
            </a:r>
            <a:r>
              <a:rPr lang="en-US" b="1"/>
              <a:t>informative writing </a:t>
            </a:r>
            <a:r>
              <a:rPr lang="en-US"/>
              <a:t>is to share </a:t>
            </a:r>
            <a:r>
              <a:rPr lang="en-US" b="1"/>
              <a:t>information</a:t>
            </a:r>
            <a:r>
              <a:rPr lang="en-US"/>
              <a:t>, </a:t>
            </a:r>
            <a:r>
              <a:rPr lang="en-US" b="1"/>
              <a:t>teach</a:t>
            </a:r>
            <a:r>
              <a:rPr lang="en-US"/>
              <a:t> </a:t>
            </a:r>
            <a:r>
              <a:rPr lang="en-US" b="1"/>
              <a:t>others</a:t>
            </a:r>
            <a:r>
              <a:rPr lang="en-US"/>
              <a:t> and </a:t>
            </a:r>
            <a:r>
              <a:rPr lang="en-US" b="1"/>
              <a:t>add to knowledge</a:t>
            </a:r>
            <a:r>
              <a:rPr lang="en-US"/>
              <a:t>. </a:t>
            </a:r>
            <a:endParaRPr lang="en-AU"/>
          </a:p>
          <a:p>
            <a:endParaRPr lang="en-US"/>
          </a:p>
          <a:p>
            <a:r>
              <a:rPr lang="en-US"/>
              <a:t>It helps us learn about </a:t>
            </a:r>
            <a:r>
              <a:rPr lang="en-US" b="1"/>
              <a:t>real </a:t>
            </a:r>
            <a:r>
              <a:rPr lang="en-US"/>
              <a:t>things.</a:t>
            </a:r>
          </a:p>
          <a:p>
            <a:endParaRPr lang="en-US"/>
          </a:p>
          <a:p>
            <a:r>
              <a:rPr lang="en-US"/>
              <a:t>Informative texts tell us </a:t>
            </a:r>
            <a:r>
              <a:rPr lang="en-US" b="1"/>
              <a:t>what </a:t>
            </a:r>
            <a:r>
              <a:rPr lang="en-US"/>
              <a:t>something is, </a:t>
            </a:r>
            <a:r>
              <a:rPr lang="en-US" b="1"/>
              <a:t>how</a:t>
            </a:r>
            <a:r>
              <a:rPr lang="en-US"/>
              <a:t> it works and </a:t>
            </a:r>
            <a:r>
              <a:rPr lang="en-US" b="1"/>
              <a:t>why</a:t>
            </a:r>
            <a:r>
              <a:rPr lang="en-US"/>
              <a:t> it happens. </a:t>
            </a:r>
            <a:endParaRPr lang="en-AU"/>
          </a:p>
          <a:p>
            <a:endParaRPr lang="en-AU">
              <a:solidFill>
                <a:srgbClr val="000000"/>
              </a:solidFill>
            </a:endParaRPr>
          </a:p>
          <a:p>
            <a:r>
              <a:rPr lang="en-AU" b="1"/>
              <a:t>Informative </a:t>
            </a:r>
            <a:r>
              <a:rPr lang="en-AU"/>
              <a:t>writing follows an </a:t>
            </a:r>
            <a:r>
              <a:rPr lang="en-AU" b="1"/>
              <a:t>organised structure</a:t>
            </a:r>
            <a:r>
              <a:rPr lang="en-AU"/>
              <a:t>. </a:t>
            </a:r>
            <a:endParaRPr lang="en-AU">
              <a:solidFill>
                <a:srgbClr val="000000"/>
              </a:solidFill>
            </a:endParaRPr>
          </a:p>
        </p:txBody>
      </p:sp>
    </p:spTree>
    <p:extLst>
      <p:ext uri="{BB962C8B-B14F-4D97-AF65-F5344CB8AC3E}">
        <p14:creationId xmlns:p14="http://schemas.microsoft.com/office/powerpoint/2010/main" val="3180052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DDF78A57-2FEE-DF12-0D0A-798384B6223D}"/>
              </a:ext>
            </a:extLst>
          </p:cNvPr>
          <p:cNvSpPr>
            <a:spLocks noGrp="1"/>
          </p:cNvSpPr>
          <p:nvPr>
            <p:ph type="body" sz="quarter" idx="22"/>
          </p:nvPr>
        </p:nvSpPr>
        <p:spPr>
          <a:xfrm>
            <a:off x="441326" y="1196753"/>
            <a:ext cx="8237538" cy="4912114"/>
          </a:xfrm>
        </p:spPr>
        <p:txBody>
          <a:bodyPr/>
          <a:lstStyle/>
          <a:p>
            <a:r>
              <a:rPr lang="en-US">
                <a:solidFill>
                  <a:schemeClr val="bg2"/>
                </a:solidFill>
              </a:rPr>
              <a:t>1. The purpose of informative writing is to _________________. </a:t>
            </a:r>
          </a:p>
          <a:p>
            <a:pPr marL="457214" indent="-457214">
              <a:buAutoNum type="arabicPeriod"/>
            </a:pPr>
            <a:endParaRPr lang="en-US">
              <a:solidFill>
                <a:schemeClr val="bg2"/>
              </a:solidFill>
            </a:endParaRPr>
          </a:p>
          <a:p>
            <a:pPr marL="457214" indent="-457214">
              <a:buAutoNum type="arabicPeriod"/>
            </a:pPr>
            <a:endParaRPr lang="en-US">
              <a:solidFill>
                <a:schemeClr val="bg2"/>
              </a:solidFill>
            </a:endParaRPr>
          </a:p>
          <a:p>
            <a:pPr marL="457214" indent="-457214">
              <a:buAutoNum type="arabicPeriod"/>
            </a:pPr>
            <a:endParaRPr lang="en-US" sz="1800">
              <a:solidFill>
                <a:schemeClr val="bg2"/>
              </a:solidFill>
            </a:endParaRPr>
          </a:p>
          <a:p>
            <a:pPr marL="457214" indent="-457214">
              <a:buAutoNum type="arabicPeriod"/>
            </a:pPr>
            <a:endParaRPr lang="en-US" sz="100">
              <a:solidFill>
                <a:schemeClr val="bg2"/>
              </a:solidFill>
            </a:endParaRPr>
          </a:p>
          <a:p>
            <a:r>
              <a:rPr lang="en-US">
                <a:solidFill>
                  <a:schemeClr val="bg2"/>
                </a:solidFill>
              </a:rPr>
              <a:t>2.  Informative texts are about ________.</a:t>
            </a:r>
          </a:p>
          <a:p>
            <a:r>
              <a:rPr lang="en-US"/>
              <a:t>A. real things</a:t>
            </a:r>
          </a:p>
          <a:p>
            <a:r>
              <a:rPr lang="en-US"/>
              <a:t>B. </a:t>
            </a:r>
            <a:r>
              <a:rPr lang="en-AU">
                <a:cs typeface="Times New Roman" panose="02020603050405020304" pitchFamily="18" charset="0"/>
              </a:rPr>
              <a:t>stories</a:t>
            </a:r>
          </a:p>
          <a:p>
            <a:r>
              <a:rPr lang="en-US"/>
              <a:t>C. talking animals</a:t>
            </a:r>
          </a:p>
          <a:p>
            <a:endParaRPr lang="en-US"/>
          </a:p>
          <a:p>
            <a:r>
              <a:rPr lang="en-US">
                <a:solidFill>
                  <a:schemeClr val="bg2"/>
                </a:solidFill>
              </a:rPr>
              <a:t>3. A s_______ tells what the paragraph will be about.</a:t>
            </a:r>
          </a:p>
          <a:p>
            <a:endParaRPr lang="en-US"/>
          </a:p>
          <a:p>
            <a:endParaRPr lang="en-US" sz="1100"/>
          </a:p>
        </p:txBody>
      </p:sp>
      <p:sp>
        <p:nvSpPr>
          <p:cNvPr id="8" name="TextBox 7">
            <a:extLst>
              <a:ext uri="{FF2B5EF4-FFF2-40B4-BE49-F238E27FC236}">
                <a16:creationId xmlns:a16="http://schemas.microsoft.com/office/drawing/2014/main" id="{9BA8E06D-2792-6F7E-6AD5-4C120BD445C5}"/>
              </a:ext>
            </a:extLst>
          </p:cNvPr>
          <p:cNvSpPr txBox="1"/>
          <p:nvPr/>
        </p:nvSpPr>
        <p:spPr>
          <a:xfrm>
            <a:off x="441326" y="1689196"/>
            <a:ext cx="2446071" cy="539750"/>
          </a:xfrm>
          <a:prstGeom prst="rect">
            <a:avLst/>
          </a:prstGeom>
          <a:noFill/>
          <a:ln>
            <a:solidFill>
              <a:schemeClr val="tx1"/>
            </a:solidFill>
          </a:ln>
        </p:spPr>
        <p:txBody>
          <a:bodyPr wrap="square" rtlCol="0">
            <a:noAutofit/>
          </a:bodyPr>
          <a:lstStyle/>
          <a:p>
            <a:pPr marL="0" marR="0" lvl="0" indent="0" algn="ctr" defTabSz="914428" rtl="0" eaLnBrk="1" fontAlgn="base" latinLnBrk="0" hangingPunct="1">
              <a:lnSpc>
                <a:spcPct val="100000"/>
              </a:lnSpc>
              <a:spcBef>
                <a:spcPts val="672"/>
              </a:spcBef>
              <a:spcAft>
                <a:spcPct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a:ea typeface="+mn-ea"/>
                <a:cs typeface="Calibri"/>
              </a:rPr>
              <a:t>invent</a:t>
            </a:r>
            <a:endParaRPr kumimoji="0" lang="en-AU" sz="24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TextBox 8">
            <a:extLst>
              <a:ext uri="{FF2B5EF4-FFF2-40B4-BE49-F238E27FC236}">
                <a16:creationId xmlns:a16="http://schemas.microsoft.com/office/drawing/2014/main" id="{26B2F79D-2EE2-9AE4-1640-CFD53F849FC7}"/>
              </a:ext>
            </a:extLst>
          </p:cNvPr>
          <p:cNvSpPr txBox="1"/>
          <p:nvPr/>
        </p:nvSpPr>
        <p:spPr>
          <a:xfrm>
            <a:off x="3150412" y="1689196"/>
            <a:ext cx="2425230" cy="539750"/>
          </a:xfrm>
          <a:prstGeom prst="rect">
            <a:avLst/>
          </a:prstGeom>
          <a:noFill/>
          <a:ln>
            <a:solidFill>
              <a:schemeClr val="tx1"/>
            </a:solidFill>
          </a:ln>
        </p:spPr>
        <p:txBody>
          <a:bodyPr wrap="square" rtlCol="0">
            <a:noAutofit/>
          </a:bodyPr>
          <a:lstStyle/>
          <a:p>
            <a:pPr marL="0" marR="0" lvl="0" indent="0" algn="ctr" defTabSz="914428" rtl="0" eaLnBrk="1" fontAlgn="base" latinLnBrk="0" hangingPunct="1">
              <a:lnSpc>
                <a:spcPct val="100000"/>
              </a:lnSpc>
              <a:spcBef>
                <a:spcPts val="672"/>
              </a:spcBef>
              <a:spcAft>
                <a:spcPct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a:ea typeface="+mn-ea"/>
                <a:cs typeface="Calibri"/>
              </a:rPr>
              <a:t>entertain</a:t>
            </a:r>
            <a:endParaRPr kumimoji="0" lang="en-AU" sz="24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TextBox 9">
            <a:extLst>
              <a:ext uri="{FF2B5EF4-FFF2-40B4-BE49-F238E27FC236}">
                <a16:creationId xmlns:a16="http://schemas.microsoft.com/office/drawing/2014/main" id="{2D651F24-FE0C-E388-B6B2-B34AD539613A}"/>
              </a:ext>
            </a:extLst>
          </p:cNvPr>
          <p:cNvSpPr txBox="1"/>
          <p:nvPr/>
        </p:nvSpPr>
        <p:spPr>
          <a:xfrm>
            <a:off x="5838200" y="1689196"/>
            <a:ext cx="2425230" cy="539750"/>
          </a:xfrm>
          <a:prstGeom prst="rect">
            <a:avLst/>
          </a:prstGeom>
          <a:noFill/>
          <a:ln>
            <a:solidFill>
              <a:schemeClr val="tx1"/>
            </a:solidFill>
          </a:ln>
        </p:spPr>
        <p:txBody>
          <a:bodyPr wrap="square" rtlCol="0">
            <a:noAutofit/>
          </a:bodyPr>
          <a:lstStyle/>
          <a:p>
            <a:pPr marL="0" marR="0" lvl="0" indent="0" algn="ctr" defTabSz="914428" rtl="0" eaLnBrk="1" fontAlgn="base" latinLnBrk="0" hangingPunct="1">
              <a:lnSpc>
                <a:spcPct val="100000"/>
              </a:lnSpc>
              <a:spcBef>
                <a:spcPts val="672"/>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Calibri"/>
              </a:rPr>
              <a:t>give information</a:t>
            </a:r>
            <a:endParaRPr kumimoji="0" lang="en-AU" sz="2400" b="0" i="0" u="none" strike="noStrike" kern="1200" cap="none" spc="0" normalizeH="0" baseline="0" noProof="0">
              <a:ln>
                <a:noFill/>
              </a:ln>
              <a:solidFill>
                <a:prstClr val="black"/>
              </a:solidFill>
              <a:effectLst/>
              <a:uLnTx/>
              <a:uFillTx/>
              <a:latin typeface="Calibri"/>
              <a:ea typeface="+mn-ea"/>
              <a:cs typeface="Calibri"/>
            </a:endParaRPr>
          </a:p>
        </p:txBody>
      </p:sp>
      <p:sp>
        <p:nvSpPr>
          <p:cNvPr id="11" name="TextBox 10">
            <a:extLst>
              <a:ext uri="{FF2B5EF4-FFF2-40B4-BE49-F238E27FC236}">
                <a16:creationId xmlns:a16="http://schemas.microsoft.com/office/drawing/2014/main" id="{2BD2ED5B-E4B1-E61F-CE3C-4C554D876626}"/>
              </a:ext>
            </a:extLst>
          </p:cNvPr>
          <p:cNvSpPr txBox="1"/>
          <p:nvPr/>
        </p:nvSpPr>
        <p:spPr>
          <a:xfrm>
            <a:off x="5838200" y="1111873"/>
            <a:ext cx="2425230" cy="461665"/>
          </a:xfrm>
          <a:prstGeom prst="rect">
            <a:avLst/>
          </a:prstGeom>
          <a:noFill/>
          <a:ln>
            <a:noFill/>
          </a:ln>
        </p:spPr>
        <p:txBody>
          <a:bodyPr wrap="square">
            <a:spAutoFit/>
          </a:bodyPr>
          <a:lstStyle/>
          <a:p>
            <a:pPr marL="0" marR="0" lvl="0" indent="0" algn="l" defTabSz="914428" rtl="0" eaLnBrk="1" fontAlgn="base" latinLnBrk="0" hangingPunct="1">
              <a:lnSpc>
                <a:spcPct val="100000"/>
              </a:lnSpc>
              <a:spcBef>
                <a:spcPct val="0"/>
              </a:spcBef>
              <a:spcAft>
                <a:spcPct val="0"/>
              </a:spcAft>
              <a:buClrTx/>
              <a:buSzTx/>
              <a:buFontTx/>
              <a:buNone/>
              <a:tabLst/>
              <a:defRPr/>
            </a:pPr>
            <a:r>
              <a:rPr lang="en-GB" i="0">
                <a:solidFill>
                  <a:srgbClr val="00B050"/>
                </a:solidFill>
                <a:latin typeface="Calibr"/>
              </a:rPr>
              <a:t>g</a:t>
            </a:r>
            <a:r>
              <a:rPr kumimoji="0" lang="en-AU" sz="2400" b="0" i="0" u="none" strike="noStrike" kern="1200" cap="none" spc="0" normalizeH="0" baseline="0" err="1">
                <a:ln>
                  <a:noFill/>
                </a:ln>
                <a:solidFill>
                  <a:srgbClr val="00B050"/>
                </a:solidFill>
                <a:effectLst/>
                <a:uLnTx/>
                <a:uFillTx/>
                <a:latin typeface="Calibr"/>
                <a:ea typeface="+mn-ea"/>
                <a:cs typeface="Arial" charset="0"/>
              </a:rPr>
              <a:t>ive</a:t>
            </a:r>
            <a:r>
              <a:rPr kumimoji="0" lang="en-GB" sz="2400" b="0" i="0" u="none" strike="noStrike" kern="1200" cap="none" spc="0" normalizeH="0" baseline="0" noProof="0">
                <a:ln>
                  <a:noFill/>
                </a:ln>
                <a:solidFill>
                  <a:srgbClr val="00B050"/>
                </a:solidFill>
                <a:effectLst/>
                <a:uLnTx/>
                <a:uFillTx/>
                <a:latin typeface="Calibr"/>
                <a:ea typeface="+mn-ea"/>
                <a:cs typeface="Arial" charset="0"/>
              </a:rPr>
              <a:t> in</a:t>
            </a:r>
            <a:r>
              <a:rPr lang="en-GB" i="0" noProof="0">
                <a:solidFill>
                  <a:srgbClr val="00B050"/>
                </a:solidFill>
                <a:latin typeface="Calibr"/>
              </a:rPr>
              <a:t>formation</a:t>
            </a:r>
            <a:endParaRPr kumimoji="0" lang="en-AU" sz="2400" b="0" i="0" u="none" strike="noStrike" kern="1200" cap="none" spc="0" normalizeH="0" baseline="0" noProof="0">
              <a:ln>
                <a:noFill/>
              </a:ln>
              <a:solidFill>
                <a:srgbClr val="00B050"/>
              </a:solidFill>
              <a:effectLst/>
              <a:uLnTx/>
              <a:uFillTx/>
              <a:latin typeface="Calibr"/>
              <a:ea typeface="+mn-ea"/>
              <a:cs typeface="Arial" charset="0"/>
            </a:endParaRPr>
          </a:p>
        </p:txBody>
      </p:sp>
      <p:sp>
        <p:nvSpPr>
          <p:cNvPr id="2" name="TextBox 1">
            <a:extLst>
              <a:ext uri="{FF2B5EF4-FFF2-40B4-BE49-F238E27FC236}">
                <a16:creationId xmlns:a16="http://schemas.microsoft.com/office/drawing/2014/main" id="{C90D2CCE-AF24-CA8A-D5BB-BB238AD605B0}"/>
              </a:ext>
            </a:extLst>
          </p:cNvPr>
          <p:cNvSpPr txBox="1"/>
          <p:nvPr/>
        </p:nvSpPr>
        <p:spPr>
          <a:xfrm>
            <a:off x="897716" y="5000317"/>
            <a:ext cx="1450162" cy="461665"/>
          </a:xfrm>
          <a:prstGeom prst="rect">
            <a:avLst/>
          </a:prstGeom>
          <a:noFill/>
          <a:ln>
            <a:noFill/>
          </a:ln>
        </p:spPr>
        <p:txBody>
          <a:bodyPr wrap="square">
            <a:spAutoFit/>
          </a:bodyPr>
          <a:lstStyle/>
          <a:p>
            <a:pPr defTabSz="914428"/>
            <a:r>
              <a:rPr lang="en-GB" i="0">
                <a:solidFill>
                  <a:srgbClr val="00B050"/>
                </a:solidFill>
                <a:latin typeface="Calibr"/>
              </a:rPr>
              <a:t>  </a:t>
            </a:r>
            <a:r>
              <a:rPr lang="en-GB" i="0" err="1">
                <a:solidFill>
                  <a:srgbClr val="00B050"/>
                </a:solidFill>
                <a:latin typeface="Calibr"/>
              </a:rPr>
              <a:t>ubtopic</a:t>
            </a:r>
            <a:endParaRPr lang="en-AU" i="0">
              <a:solidFill>
                <a:srgbClr val="00B050"/>
              </a:solidFill>
              <a:latin typeface="Calibr"/>
            </a:endParaRPr>
          </a:p>
        </p:txBody>
      </p:sp>
    </p:spTree>
    <p:extLst>
      <p:ext uri="{BB962C8B-B14F-4D97-AF65-F5344CB8AC3E}">
        <p14:creationId xmlns:p14="http://schemas.microsoft.com/office/powerpoint/2010/main" val="106972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7">
                                            <p:txEl>
                                              <p:pRg st="6" end="6"/>
                                            </p:txEl>
                                          </p:spTgt>
                                        </p:tgtEl>
                                        <p:attrNameLst>
                                          <p:attrName>style.color</p:attrName>
                                        </p:attrNameLst>
                                      </p:cBhvr>
                                      <p:to>
                                        <p:clrVal>
                                          <a:srgbClr val="00B050"/>
                                        </p:clrVal>
                                      </p:to>
                                    </p:set>
                                    <p:set>
                                      <p:cBhvr>
                                        <p:cTn id="17" dur="500" fill="hold"/>
                                        <p:tgtEl>
                                          <p:spTgt spid="7">
                                            <p:txEl>
                                              <p:pRg st="6" end="6"/>
                                            </p:txEl>
                                          </p:spTgt>
                                        </p:tgtEl>
                                        <p:attrNameLst>
                                          <p:attrName>fillcolor</p:attrName>
                                        </p:attrNameLst>
                                      </p:cBhvr>
                                      <p:to>
                                        <p:clrVal>
                                          <a:srgbClr val="00B050"/>
                                        </p:clrVal>
                                      </p:to>
                                    </p:set>
                                    <p:set>
                                      <p:cBhvr>
                                        <p:cTn id="18" dur="500" fill="hold"/>
                                        <p:tgtEl>
                                          <p:spTgt spid="7">
                                            <p:txEl>
                                              <p:pRg st="6" end="6"/>
                                            </p:txEl>
                                          </p:spTgt>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863FA-2B55-FB64-F215-B36D823C526D}"/>
              </a:ext>
            </a:extLst>
          </p:cNvPr>
          <p:cNvSpPr>
            <a:spLocks noGrp="1"/>
          </p:cNvSpPr>
          <p:nvPr>
            <p:ph type="body" sz="quarter" idx="22"/>
          </p:nvPr>
        </p:nvSpPr>
        <p:spPr>
          <a:prstGeom prst="rect">
            <a:avLst/>
          </a:prstGeom>
        </p:spPr>
        <p:txBody>
          <a:bodyPr/>
          <a:lstStyle/>
          <a:p>
            <a:r>
              <a:rPr lang="en-GB">
                <a:solidFill>
                  <a:srgbClr val="000000"/>
                </a:solidFill>
              </a:rPr>
              <a:t>In the next lesson, we will learn how to identify informative texts. </a:t>
            </a:r>
            <a:endParaRPr lang="en-AU">
              <a:solidFill>
                <a:srgbClr val="000000"/>
              </a:solidFill>
            </a:endParaRPr>
          </a:p>
        </p:txBody>
      </p:sp>
      <p:sp>
        <p:nvSpPr>
          <p:cNvPr id="3" name="Freeform 8">
            <a:extLst>
              <a:ext uri="{FF2B5EF4-FFF2-40B4-BE49-F238E27FC236}">
                <a16:creationId xmlns:a16="http://schemas.microsoft.com/office/drawing/2014/main" id="{D4A6DCE8-0AB7-3638-B2CA-AEC4741F4222}"/>
              </a:ext>
            </a:extLst>
          </p:cNvPr>
          <p:cNvSpPr/>
          <p:nvPr/>
        </p:nvSpPr>
        <p:spPr>
          <a:xfrm>
            <a:off x="5476425" y="2158142"/>
            <a:ext cx="3584448" cy="3896094"/>
          </a:xfrm>
          <a:custGeom>
            <a:avLst/>
            <a:gdLst/>
            <a:ahLst/>
            <a:cxnLst/>
            <a:rect l="l" t="t" r="r" b="b"/>
            <a:pathLst>
              <a:path w="2084652" h="2084652">
                <a:moveTo>
                  <a:pt x="0" y="0"/>
                </a:moveTo>
                <a:lnTo>
                  <a:pt x="2084651" y="0"/>
                </a:lnTo>
                <a:lnTo>
                  <a:pt x="2084651" y="2084651"/>
                </a:lnTo>
                <a:lnTo>
                  <a:pt x="0" y="2084651"/>
                </a:lnTo>
                <a:lnTo>
                  <a:pt x="0" y="0"/>
                </a:lnTo>
                <a:close/>
              </a:path>
            </a:pathLst>
          </a:custGeom>
          <a:blipFill>
            <a:blip r:embed="rId3"/>
            <a:stretch>
              <a:fillRect/>
            </a:stretch>
          </a:blipFill>
        </p:spPr>
        <p:txBody>
          <a:bodyPr/>
          <a:lstStyle/>
          <a:p>
            <a:endParaRPr lang="en-AU"/>
          </a:p>
        </p:txBody>
      </p:sp>
      <p:sp>
        <p:nvSpPr>
          <p:cNvPr id="4" name="Freeform 9">
            <a:extLst>
              <a:ext uri="{FF2B5EF4-FFF2-40B4-BE49-F238E27FC236}">
                <a16:creationId xmlns:a16="http://schemas.microsoft.com/office/drawing/2014/main" id="{0C43C937-79C9-E178-96B4-6DB96062D546}"/>
              </a:ext>
            </a:extLst>
          </p:cNvPr>
          <p:cNvSpPr/>
          <p:nvPr/>
        </p:nvSpPr>
        <p:spPr>
          <a:xfrm>
            <a:off x="284723" y="2420868"/>
            <a:ext cx="2759398" cy="3359021"/>
          </a:xfrm>
          <a:custGeom>
            <a:avLst/>
            <a:gdLst/>
            <a:ahLst/>
            <a:cxnLst/>
            <a:rect l="l" t="t" r="r" b="b"/>
            <a:pathLst>
              <a:path w="2541575" h="2541575">
                <a:moveTo>
                  <a:pt x="0" y="0"/>
                </a:moveTo>
                <a:lnTo>
                  <a:pt x="2541576" y="0"/>
                </a:lnTo>
                <a:lnTo>
                  <a:pt x="2541576" y="2541575"/>
                </a:lnTo>
                <a:lnTo>
                  <a:pt x="0" y="2541575"/>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grpSp>
        <p:nvGrpSpPr>
          <p:cNvPr id="5" name="Group 4">
            <a:extLst>
              <a:ext uri="{FF2B5EF4-FFF2-40B4-BE49-F238E27FC236}">
                <a16:creationId xmlns:a16="http://schemas.microsoft.com/office/drawing/2014/main" id="{4CC75375-4A78-077A-92BF-65ADFF9CED0E}"/>
              </a:ext>
            </a:extLst>
          </p:cNvPr>
          <p:cNvGrpSpPr/>
          <p:nvPr/>
        </p:nvGrpSpPr>
        <p:grpSpPr>
          <a:xfrm>
            <a:off x="3126067" y="2595581"/>
            <a:ext cx="2849941" cy="2925621"/>
            <a:chOff x="2744448" y="731520"/>
            <a:chExt cx="3806892" cy="3806892"/>
          </a:xfrm>
        </p:grpSpPr>
        <p:grpSp>
          <p:nvGrpSpPr>
            <p:cNvPr id="6" name="Group 2">
              <a:extLst>
                <a:ext uri="{FF2B5EF4-FFF2-40B4-BE49-F238E27FC236}">
                  <a16:creationId xmlns:a16="http://schemas.microsoft.com/office/drawing/2014/main" id="{CA640A2A-0283-E1A4-3E5D-2FF8B5F6B949}"/>
                </a:ext>
              </a:extLst>
            </p:cNvPr>
            <p:cNvGrpSpPr/>
            <p:nvPr/>
          </p:nvGrpSpPr>
          <p:grpSpPr>
            <a:xfrm>
              <a:off x="2744448" y="731520"/>
              <a:ext cx="3806892" cy="3806892"/>
              <a:chOff x="0" y="0"/>
              <a:chExt cx="5075856" cy="5075856"/>
            </a:xfrm>
          </p:grpSpPr>
          <p:sp>
            <p:nvSpPr>
              <p:cNvPr id="8" name="Freeform 3">
                <a:extLst>
                  <a:ext uri="{FF2B5EF4-FFF2-40B4-BE49-F238E27FC236}">
                    <a16:creationId xmlns:a16="http://schemas.microsoft.com/office/drawing/2014/main" id="{906D546F-6D95-AC38-C3B8-E31CCBCBD6DA}"/>
                  </a:ext>
                </a:extLst>
              </p:cNvPr>
              <p:cNvSpPr/>
              <p:nvPr/>
            </p:nvSpPr>
            <p:spPr>
              <a:xfrm>
                <a:off x="0" y="0"/>
                <a:ext cx="5075856" cy="5075856"/>
              </a:xfrm>
              <a:custGeom>
                <a:avLst/>
                <a:gdLst/>
                <a:ahLst/>
                <a:cxnLst/>
                <a:rect l="l" t="t" r="r" b="b"/>
                <a:pathLst>
                  <a:path w="5075856" h="5075856">
                    <a:moveTo>
                      <a:pt x="0" y="0"/>
                    </a:moveTo>
                    <a:lnTo>
                      <a:pt x="5075856" y="0"/>
                    </a:lnTo>
                    <a:lnTo>
                      <a:pt x="5075856" y="5075856"/>
                    </a:lnTo>
                    <a:lnTo>
                      <a:pt x="0" y="5075856"/>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9" name="TextBox 4">
                <a:extLst>
                  <a:ext uri="{FF2B5EF4-FFF2-40B4-BE49-F238E27FC236}">
                    <a16:creationId xmlns:a16="http://schemas.microsoft.com/office/drawing/2014/main" id="{E3CE79B9-0410-0F30-F209-86606A2403F0}"/>
                  </a:ext>
                </a:extLst>
              </p:cNvPr>
              <p:cNvSpPr txBox="1"/>
              <p:nvPr/>
            </p:nvSpPr>
            <p:spPr>
              <a:xfrm>
                <a:off x="320410" y="761670"/>
                <a:ext cx="526856" cy="527801"/>
              </a:xfrm>
              <a:prstGeom prst="rect">
                <a:avLst/>
              </a:prstGeom>
            </p:spPr>
            <p:txBody>
              <a:bodyPr lIns="0" tIns="0" rIns="0" bIns="0" rtlCol="0" anchor="t">
                <a:spAutoFit/>
              </a:bodyPr>
              <a:lstStyle/>
              <a:p>
                <a:pPr algn="ctr">
                  <a:lnSpc>
                    <a:spcPts val="1084"/>
                  </a:lnSpc>
                </a:pPr>
                <a:r>
                  <a:rPr lang="en-US" sz="1013">
                    <a:solidFill>
                      <a:srgbClr val="F4C330"/>
                    </a:solidFill>
                    <a:latin typeface="Adlery Pro"/>
                    <a:ea typeface="Adlery Pro"/>
                    <a:cs typeface="Adlery Pro"/>
                    <a:sym typeface="Adlery Pro"/>
                  </a:rPr>
                  <a:t>A </a:t>
                </a:r>
              </a:p>
              <a:p>
                <a:pPr algn="ctr">
                  <a:lnSpc>
                    <a:spcPts val="1084"/>
                  </a:lnSpc>
                </a:pPr>
                <a:r>
                  <a:rPr lang="en-US" sz="1013">
                    <a:solidFill>
                      <a:srgbClr val="F4C330"/>
                    </a:solidFill>
                    <a:latin typeface="Adlery Pro"/>
                    <a:ea typeface="Adlery Pro"/>
                    <a:cs typeface="Adlery Pro"/>
                    <a:sym typeface="Adlery Pro"/>
                  </a:rPr>
                  <a:t>pinch </a:t>
                </a:r>
              </a:p>
              <a:p>
                <a:pPr algn="ctr">
                  <a:lnSpc>
                    <a:spcPts val="1084"/>
                  </a:lnSpc>
                </a:pPr>
                <a:r>
                  <a:rPr lang="en-US" sz="1013">
                    <a:solidFill>
                      <a:srgbClr val="F4C330"/>
                    </a:solidFill>
                    <a:latin typeface="Adlery Pro"/>
                    <a:ea typeface="Adlery Pro"/>
                    <a:cs typeface="Adlery Pro"/>
                    <a:sym typeface="Adlery Pro"/>
                  </a:rPr>
                  <a:t>of magic</a:t>
                </a:r>
              </a:p>
            </p:txBody>
          </p:sp>
        </p:grpSp>
        <p:sp>
          <p:nvSpPr>
            <p:cNvPr id="7" name="TextBox 5">
              <a:extLst>
                <a:ext uri="{FF2B5EF4-FFF2-40B4-BE49-F238E27FC236}">
                  <a16:creationId xmlns:a16="http://schemas.microsoft.com/office/drawing/2014/main" id="{086DED39-7249-DC58-4DB1-BDC119E98AEC}"/>
                </a:ext>
              </a:extLst>
            </p:cNvPr>
            <p:cNvSpPr txBox="1"/>
            <p:nvPr/>
          </p:nvSpPr>
          <p:spPr>
            <a:xfrm>
              <a:off x="3238308" y="3924192"/>
              <a:ext cx="2819169" cy="410164"/>
            </a:xfrm>
            <a:prstGeom prst="rect">
              <a:avLst/>
            </a:prstGeom>
          </p:spPr>
          <p:txBody>
            <a:bodyPr wrap="square" lIns="0" tIns="0" rIns="0" bIns="0" rtlCol="0" anchor="t">
              <a:spAutoFit/>
            </a:bodyPr>
            <a:lstStyle/>
            <a:p>
              <a:pPr algn="ctr">
                <a:lnSpc>
                  <a:spcPts val="2660"/>
                </a:lnSpc>
              </a:pPr>
              <a:r>
                <a:rPr lang="en-US" sz="1600" i="0">
                  <a:solidFill>
                    <a:srgbClr val="FFFFFF"/>
                  </a:solidFill>
                  <a:latin typeface="Motor"/>
                  <a:ea typeface="Motor"/>
                  <a:cs typeface="Motor"/>
                  <a:sym typeface="Motor"/>
                </a:rPr>
                <a:t>Mark Sutherland</a:t>
              </a:r>
            </a:p>
          </p:txBody>
        </p:sp>
      </p:grpSp>
    </p:spTree>
    <p:extLst>
      <p:ext uri="{BB962C8B-B14F-4D97-AF65-F5344CB8AC3E}">
        <p14:creationId xmlns:p14="http://schemas.microsoft.com/office/powerpoint/2010/main" val="315609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991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3EF897-EBF3-07E5-FD28-D56AB7F26A5F}"/>
              </a:ext>
            </a:extLst>
          </p:cNvPr>
          <p:cNvSpPr>
            <a:spLocks noGrp="1"/>
          </p:cNvSpPr>
          <p:nvPr>
            <p:ph type="body" sz="quarter" idx="4294967295"/>
          </p:nvPr>
        </p:nvSpPr>
        <p:spPr>
          <a:xfrm>
            <a:off x="441325" y="1196752"/>
            <a:ext cx="8237538" cy="935464"/>
          </a:xfrm>
          <a:prstGeom prst="rect">
            <a:avLst/>
          </a:prstGeom>
        </p:spPr>
        <p:txBody>
          <a:bodyPr/>
          <a:lstStyle/>
          <a:p>
            <a:r>
              <a:rPr lang="en-US" sz="2400">
                <a:solidFill>
                  <a:schemeClr val="tx1"/>
                </a:solidFill>
              </a:rPr>
              <a:t>Early humans used fire for heat, to cook and to keep animals away.</a:t>
            </a:r>
          </a:p>
          <a:p>
            <a:endParaRPr lang="en-AU" sz="2400">
              <a:solidFill>
                <a:srgbClr val="000000"/>
              </a:solidFill>
            </a:endParaRPr>
          </a:p>
        </p:txBody>
      </p:sp>
      <p:pic>
        <p:nvPicPr>
          <p:cNvPr id="4" name="Picture 3" descr="A person lighting a fire&#10;&#10;AI-generated content may be incorrect.">
            <a:extLst>
              <a:ext uri="{FF2B5EF4-FFF2-40B4-BE49-F238E27FC236}">
                <a16:creationId xmlns:a16="http://schemas.microsoft.com/office/drawing/2014/main" id="{F502848E-6078-E80E-392A-A3833741B15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06511" y="2132216"/>
            <a:ext cx="6130977" cy="4088702"/>
          </a:xfrm>
          <a:prstGeom prst="rect">
            <a:avLst/>
          </a:prstGeom>
        </p:spPr>
      </p:pic>
    </p:spTree>
    <p:extLst>
      <p:ext uri="{BB962C8B-B14F-4D97-AF65-F5344CB8AC3E}">
        <p14:creationId xmlns:p14="http://schemas.microsoft.com/office/powerpoint/2010/main" val="1696446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064447-7506-43EE-1600-D2F367B34481}"/>
              </a:ext>
            </a:extLst>
          </p:cNvPr>
          <p:cNvSpPr>
            <a:spLocks noGrp="1"/>
          </p:cNvSpPr>
          <p:nvPr>
            <p:ph type="body" sz="quarter" idx="4294967295"/>
          </p:nvPr>
        </p:nvSpPr>
        <p:spPr>
          <a:xfrm>
            <a:off x="441325" y="1196752"/>
            <a:ext cx="8237538" cy="369332"/>
          </a:xfrm>
          <a:prstGeom prst="rect">
            <a:avLst/>
          </a:prstGeom>
        </p:spPr>
        <p:txBody>
          <a:bodyPr/>
          <a:lstStyle/>
          <a:p>
            <a:r>
              <a:rPr lang="en-US" sz="2400">
                <a:solidFill>
                  <a:srgbClr val="000000"/>
                </a:solidFill>
              </a:rPr>
              <a:t>Think: </a:t>
            </a:r>
            <a:r>
              <a:rPr lang="en-US" sz="2400"/>
              <a:t>What is one thing humans have created to control fire?</a:t>
            </a:r>
            <a:endParaRPr lang="en-US" sz="2400">
              <a:solidFill>
                <a:srgbClr val="000000"/>
              </a:solidFill>
            </a:endParaRPr>
          </a:p>
          <a:p>
            <a:endParaRPr lang="en-US" sz="2400">
              <a:solidFill>
                <a:srgbClr val="000000"/>
              </a:solidFill>
            </a:endParaRPr>
          </a:p>
          <a:p>
            <a:r>
              <a:rPr lang="en-US" sz="2400">
                <a:solidFill>
                  <a:srgbClr val="000000"/>
                </a:solidFill>
              </a:rPr>
              <a:t>Pair/Share.</a:t>
            </a:r>
            <a:endParaRPr lang="en-AU" sz="2400">
              <a:solidFill>
                <a:srgbClr val="000000"/>
              </a:solidFill>
            </a:endParaRPr>
          </a:p>
        </p:txBody>
      </p:sp>
    </p:spTree>
    <p:extLst>
      <p:ext uri="{BB962C8B-B14F-4D97-AF65-F5344CB8AC3E}">
        <p14:creationId xmlns:p14="http://schemas.microsoft.com/office/powerpoint/2010/main" val="481660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8360CA-76E8-068B-831F-C453E069818F}"/>
              </a:ext>
            </a:extLst>
          </p:cNvPr>
          <p:cNvSpPr>
            <a:spLocks noGrp="1"/>
          </p:cNvSpPr>
          <p:nvPr>
            <p:ph type="body" sz="quarter" idx="4294967295"/>
          </p:nvPr>
        </p:nvSpPr>
        <p:spPr>
          <a:xfrm>
            <a:off x="441325" y="1196752"/>
            <a:ext cx="8237538" cy="369332"/>
          </a:xfrm>
          <a:prstGeom prst="rect">
            <a:avLst/>
          </a:prstGeom>
        </p:spPr>
        <p:txBody>
          <a:bodyPr/>
          <a:lstStyle/>
          <a:p>
            <a:r>
              <a:rPr lang="en-US" sz="2400">
                <a:solidFill>
                  <a:srgbClr val="000000"/>
                </a:solidFill>
              </a:rPr>
              <a:t>In this lesson, we will learn about what informative writing is.</a:t>
            </a:r>
            <a:endParaRPr lang="en-AU" sz="2400">
              <a:solidFill>
                <a:srgbClr val="000000"/>
              </a:solidFill>
            </a:endParaRPr>
          </a:p>
          <a:p>
            <a:endParaRPr lang="en-AU" sz="2400">
              <a:solidFill>
                <a:srgbClr val="000000"/>
              </a:solidFill>
            </a:endParaRPr>
          </a:p>
        </p:txBody>
      </p:sp>
      <p:pic>
        <p:nvPicPr>
          <p:cNvPr id="2" name="Picture 1">
            <a:extLst>
              <a:ext uri="{FF2B5EF4-FFF2-40B4-BE49-F238E27FC236}">
                <a16:creationId xmlns:a16="http://schemas.microsoft.com/office/drawing/2014/main" id="{1C702436-0FC9-A140-84DF-B9C41EC812C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2224" y="3259543"/>
            <a:ext cx="3068851" cy="3051074"/>
          </a:xfrm>
          <a:prstGeom prst="rect">
            <a:avLst/>
          </a:prstGeom>
        </p:spPr>
      </p:pic>
      <p:pic>
        <p:nvPicPr>
          <p:cNvPr id="4" name="Picture 3">
            <a:extLst>
              <a:ext uri="{FF2B5EF4-FFF2-40B4-BE49-F238E27FC236}">
                <a16:creationId xmlns:a16="http://schemas.microsoft.com/office/drawing/2014/main" id="{DE167E02-D38D-F05F-B53C-3B5545CDB8E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890944" y="3259543"/>
            <a:ext cx="2788995" cy="3051074"/>
          </a:xfrm>
          <a:prstGeom prst="rect">
            <a:avLst/>
          </a:prstGeom>
        </p:spPr>
      </p:pic>
      <p:pic>
        <p:nvPicPr>
          <p:cNvPr id="5" name="Picture 4">
            <a:extLst>
              <a:ext uri="{FF2B5EF4-FFF2-40B4-BE49-F238E27FC236}">
                <a16:creationId xmlns:a16="http://schemas.microsoft.com/office/drawing/2014/main" id="{70766EEC-8D97-9363-6568-F2F2865A29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43777" y="2485211"/>
            <a:ext cx="2299869" cy="2299869"/>
          </a:xfrm>
          <a:prstGeom prst="rect">
            <a:avLst/>
          </a:prstGeom>
        </p:spPr>
      </p:pic>
    </p:spTree>
    <p:extLst>
      <p:ext uri="{BB962C8B-B14F-4D97-AF65-F5344CB8AC3E}">
        <p14:creationId xmlns:p14="http://schemas.microsoft.com/office/powerpoint/2010/main" val="1409170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E6F8D2E-0ECB-BABF-EAE2-B3256EB8CF02}"/>
              </a:ext>
            </a:extLst>
          </p:cNvPr>
          <p:cNvSpPr>
            <a:spLocks noGrp="1"/>
          </p:cNvSpPr>
          <p:nvPr>
            <p:ph type="body" sz="quarter" idx="4294967295"/>
          </p:nvPr>
        </p:nvSpPr>
        <p:spPr>
          <a:xfrm>
            <a:off x="441325" y="1196752"/>
            <a:ext cx="8237538" cy="1698927"/>
          </a:xfrm>
          <a:prstGeom prst="rect">
            <a:avLst/>
          </a:prstGeom>
        </p:spPr>
        <p:txBody>
          <a:bodyPr/>
          <a:lstStyle/>
          <a:p>
            <a:pPr algn="l" rtl="0" fontAlgn="base"/>
            <a:r>
              <a:rPr lang="en-US" sz="2400" b="0" i="0" u="none" strike="noStrike">
                <a:solidFill>
                  <a:srgbClr val="181818"/>
                </a:solidFill>
                <a:effectLst/>
              </a:rPr>
              <a:t>You will be able to</a:t>
            </a:r>
            <a:r>
              <a:rPr lang="en-AU" sz="2400" b="0" i="0" u="none" strike="noStrike">
                <a:solidFill>
                  <a:srgbClr val="181818"/>
                </a:solidFill>
                <a:effectLst/>
              </a:rPr>
              <a:t>:</a:t>
            </a:r>
            <a:r>
              <a:rPr lang="en-US" sz="2400" b="0" i="0" u="none" strike="noStrike">
                <a:solidFill>
                  <a:srgbClr val="181818"/>
                </a:solidFill>
                <a:effectLst/>
              </a:rPr>
              <a:t> </a:t>
            </a:r>
            <a:r>
              <a:rPr lang="en-US" sz="2400" b="0" i="0">
                <a:effectLst/>
              </a:rPr>
              <a:t>​</a:t>
            </a:r>
          </a:p>
          <a:p>
            <a:pPr algn="l" rtl="0" fontAlgn="base">
              <a:buClr>
                <a:schemeClr val="tx1"/>
              </a:buClr>
              <a:buFont typeface="Arial" panose="020B0604020202020204" pitchFamily="34" charset="0"/>
              <a:buChar char="•"/>
            </a:pPr>
            <a:r>
              <a:rPr lang="en-AU" sz="2400" b="0" i="0" u="none" strike="noStrike">
                <a:solidFill>
                  <a:srgbClr val="177F99"/>
                </a:solidFill>
                <a:effectLst/>
              </a:rPr>
              <a:t> </a:t>
            </a:r>
            <a:r>
              <a:rPr lang="en-US" sz="2400" b="1" i="0" u="none" strike="noStrike">
                <a:solidFill>
                  <a:srgbClr val="177F99"/>
                </a:solidFill>
                <a:effectLst/>
              </a:rPr>
              <a:t>understand </a:t>
            </a:r>
            <a:r>
              <a:rPr lang="en-US" sz="2400" i="0" u="none" strike="noStrike">
                <a:solidFill>
                  <a:schemeClr val="tx1"/>
                </a:solidFill>
                <a:effectLst/>
              </a:rPr>
              <a:t>the purpose of informative writing</a:t>
            </a:r>
            <a:endParaRPr lang="en-US" sz="2400" i="0">
              <a:solidFill>
                <a:schemeClr val="tx1"/>
              </a:solidFill>
              <a:effectLst/>
            </a:endParaRPr>
          </a:p>
          <a:p>
            <a:pPr algn="l" rtl="0" fontAlgn="base">
              <a:buClr>
                <a:schemeClr val="tx1"/>
              </a:buClr>
              <a:buFont typeface="Arial" panose="020B0604020202020204" pitchFamily="34" charset="0"/>
              <a:buChar char="•"/>
            </a:pPr>
            <a:r>
              <a:rPr lang="en-AU" sz="2400" b="0" i="0" u="none" strike="noStrike">
                <a:solidFill>
                  <a:srgbClr val="177F99"/>
                </a:solidFill>
                <a:effectLst/>
              </a:rPr>
              <a:t> </a:t>
            </a:r>
            <a:r>
              <a:rPr lang="en-AU" sz="2400" b="1">
                <a:solidFill>
                  <a:srgbClr val="177F99"/>
                </a:solidFill>
              </a:rPr>
              <a:t>understand </a:t>
            </a:r>
            <a:r>
              <a:rPr lang="en-AU" sz="2400">
                <a:solidFill>
                  <a:schemeClr val="tx1"/>
                </a:solidFill>
              </a:rPr>
              <a:t>that informative writing has an organised structure</a:t>
            </a:r>
          </a:p>
          <a:p>
            <a:pPr algn="l" rtl="0" fontAlgn="base">
              <a:buClr>
                <a:schemeClr val="tx1"/>
              </a:buClr>
              <a:buFont typeface="Arial" panose="020B0604020202020204" pitchFamily="34" charset="0"/>
              <a:buChar char="•"/>
            </a:pPr>
            <a:r>
              <a:rPr lang="en-AU" sz="2400" b="1">
                <a:solidFill>
                  <a:srgbClr val="177F99"/>
                </a:solidFill>
              </a:rPr>
              <a:t> identify </a:t>
            </a:r>
            <a:r>
              <a:rPr lang="en-AU" sz="2400">
                <a:solidFill>
                  <a:schemeClr val="tx1"/>
                </a:solidFill>
              </a:rPr>
              <a:t>information written in a text.</a:t>
            </a:r>
            <a:endParaRPr lang="en-US" sz="2400" i="0">
              <a:solidFill>
                <a:schemeClr val="tx1"/>
              </a:solidFill>
              <a:effectLst/>
            </a:endParaRPr>
          </a:p>
          <a:p>
            <a:endParaRPr lang="en-AU" sz="2400"/>
          </a:p>
        </p:txBody>
      </p:sp>
    </p:spTree>
    <p:extLst>
      <p:ext uri="{BB962C8B-B14F-4D97-AF65-F5344CB8AC3E}">
        <p14:creationId xmlns:p14="http://schemas.microsoft.com/office/powerpoint/2010/main" val="2352627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pider in a web&#10;&#10;AI-generated content may be incorrect.">
            <a:extLst>
              <a:ext uri="{FF2B5EF4-FFF2-40B4-BE49-F238E27FC236}">
                <a16:creationId xmlns:a16="http://schemas.microsoft.com/office/drawing/2014/main" id="{7F57CEDA-FAFF-58EB-B490-6B1E4BDCCA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78971" y="1184123"/>
            <a:ext cx="8186059" cy="5027992"/>
          </a:xfrm>
          <a:prstGeom prst="rect">
            <a:avLst/>
          </a:prstGeom>
        </p:spPr>
      </p:pic>
      <p:pic>
        <p:nvPicPr>
          <p:cNvPr id="6" name="Picture 5" descr="A child and child playing with blocks&#10;&#10;AI-generated content may be incorrect.">
            <a:extLst>
              <a:ext uri="{FF2B5EF4-FFF2-40B4-BE49-F238E27FC236}">
                <a16:creationId xmlns:a16="http://schemas.microsoft.com/office/drawing/2014/main" id="{A1ECBB0C-CC03-DCCB-D5C1-7E526A8336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8750" y="1184123"/>
            <a:ext cx="6286500" cy="5029200"/>
          </a:xfrm>
          <a:prstGeom prst="rect">
            <a:avLst/>
          </a:prstGeom>
        </p:spPr>
      </p:pic>
      <p:pic>
        <p:nvPicPr>
          <p:cNvPr id="5" name="Picture 4" descr="A child raising her hand&#10;&#10;AI-generated content may be incorrect.">
            <a:extLst>
              <a:ext uri="{FF2B5EF4-FFF2-40B4-BE49-F238E27FC236}">
                <a16:creationId xmlns:a16="http://schemas.microsoft.com/office/drawing/2014/main" id="{D9765223-CF76-A706-92E5-7EA3464EDD0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78971" y="1142933"/>
            <a:ext cx="8186058" cy="5027992"/>
          </a:xfrm>
          <a:prstGeom prst="rect">
            <a:avLst/>
          </a:prstGeom>
        </p:spPr>
      </p:pic>
    </p:spTree>
    <p:extLst>
      <p:ext uri="{BB962C8B-B14F-4D97-AF65-F5344CB8AC3E}">
        <p14:creationId xmlns:p14="http://schemas.microsoft.com/office/powerpoint/2010/main" val="99066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080780-A631-E223-A063-8CEA646766CC}"/>
              </a:ext>
            </a:extLst>
          </p:cNvPr>
          <p:cNvSpPr>
            <a:spLocks noGrp="1"/>
          </p:cNvSpPr>
          <p:nvPr>
            <p:ph type="body" sz="quarter" idx="23"/>
          </p:nvPr>
        </p:nvSpPr>
        <p:spPr/>
        <p:txBody>
          <a:bodyPr/>
          <a:lstStyle/>
          <a:p>
            <a:r>
              <a:rPr lang="en-US"/>
              <a:t>Discovery of Fire</a:t>
            </a:r>
            <a:endParaRPr lang="en-AU"/>
          </a:p>
        </p:txBody>
      </p:sp>
      <p:pic>
        <p:nvPicPr>
          <p:cNvPr id="4" name="Picture 3" descr="A screenshot of a game&#10;&#10;AI-generated content may be incorrect.">
            <a:extLst>
              <a:ext uri="{FF2B5EF4-FFF2-40B4-BE49-F238E27FC236}">
                <a16:creationId xmlns:a16="http://schemas.microsoft.com/office/drawing/2014/main" id="{7E0B7499-D3E0-EB40-3EAA-1C717AD8CD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138" y="1057722"/>
            <a:ext cx="8417170" cy="5484953"/>
          </a:xfrm>
          <a:prstGeom prst="rect">
            <a:avLst/>
          </a:prstGeom>
        </p:spPr>
      </p:pic>
    </p:spTree>
    <p:extLst>
      <p:ext uri="{BB962C8B-B14F-4D97-AF65-F5344CB8AC3E}">
        <p14:creationId xmlns:p14="http://schemas.microsoft.com/office/powerpoint/2010/main" val="4043809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4023FD-8085-089A-EAF8-93DA975C86A6}"/>
              </a:ext>
            </a:extLst>
          </p:cNvPr>
          <p:cNvSpPr>
            <a:spLocks noGrp="1"/>
          </p:cNvSpPr>
          <p:nvPr>
            <p:ph type="body" sz="quarter" idx="23"/>
          </p:nvPr>
        </p:nvSpPr>
        <p:spPr/>
        <p:txBody>
          <a:bodyPr/>
          <a:lstStyle/>
          <a:p>
            <a:r>
              <a:rPr lang="en-US"/>
              <a:t>What Is Fire?</a:t>
            </a:r>
            <a:endParaRPr lang="en-AU"/>
          </a:p>
        </p:txBody>
      </p:sp>
      <p:pic>
        <p:nvPicPr>
          <p:cNvPr id="4" name="Picture 3" descr="A screenshot of a video game&#10;&#10;AI-generated content may be incorrect.">
            <a:extLst>
              <a:ext uri="{FF2B5EF4-FFF2-40B4-BE49-F238E27FC236}">
                <a16:creationId xmlns:a16="http://schemas.microsoft.com/office/drawing/2014/main" id="{092EE9FA-0918-B10F-2156-56F7660D66D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8558" y="1012001"/>
            <a:ext cx="8494830" cy="5205919"/>
          </a:xfrm>
          <a:prstGeom prst="rect">
            <a:avLst/>
          </a:prstGeom>
        </p:spPr>
      </p:pic>
    </p:spTree>
    <p:extLst>
      <p:ext uri="{BB962C8B-B14F-4D97-AF65-F5344CB8AC3E}">
        <p14:creationId xmlns:p14="http://schemas.microsoft.com/office/powerpoint/2010/main" val="710547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GGSA_CURRICULUM_PPT_THEME" val="EpVW4cZN"/>
  <p:tag name="ARTICULATE_PROJECT_OPEN" val="0"/>
  <p:tag name="ARTICULATE_SLIDE_COUNT" val="13"/>
  <p:tag name="ARTICULATE_DESIGN_ID_1_GGSA_CURRICULUM_PPT_THEME" val="kigVYo3f"/>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GSA_Curriculum_PPT_Theme">
  <a:themeElements>
    <a:clrScheme name="OZEWRI U3">
      <a:dk1>
        <a:sysClr val="windowText" lastClr="000000"/>
      </a:dk1>
      <a:lt1>
        <a:sysClr val="window" lastClr="FFFFFF"/>
      </a:lt1>
      <a:dk2>
        <a:srgbClr val="F99B27"/>
      </a:dk2>
      <a:lt2>
        <a:srgbClr val="177F99"/>
      </a:lt2>
      <a:accent1>
        <a:srgbClr val="E1D750"/>
      </a:accent1>
      <a:accent2>
        <a:srgbClr val="C8B932"/>
      </a:accent2>
      <a:accent3>
        <a:srgbClr val="AFA023"/>
      </a:accent3>
      <a:accent4>
        <a:srgbClr val="968719"/>
      </a:accent4>
      <a:accent5>
        <a:srgbClr val="7D6E12"/>
      </a:accent5>
      <a:accent6>
        <a:srgbClr val="645A0C"/>
      </a:accent6>
      <a:hlink>
        <a:srgbClr val="0563C1"/>
      </a:hlink>
      <a:folHlink>
        <a:srgbClr val="954F72"/>
      </a:folHlink>
    </a:clrScheme>
    <a:fontScheme name="GGSA lower years">
      <a:majorFont>
        <a:latin typeface="QLD Beginner GT Yr 1-3"/>
        <a:ea typeface=""/>
        <a:cs typeface=""/>
      </a:majorFont>
      <a:minorFont>
        <a:latin typeface="QLD Beginner GT Yr 1-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lumMod val="75000"/>
            </a:schemeClr>
          </a:solidFill>
        </a:ln>
      </a:spPr>
      <a:bodyPr anchor="ctr"/>
      <a:lstStyle>
        <a:defPPr algn="r">
          <a:defRPr sz="11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rtlCol="0">
        <a:noAutofit/>
      </a:bodyPr>
      <a:lstStyle>
        <a:defPPr>
          <a:spcBef>
            <a:spcPts val="672"/>
          </a:spcBef>
          <a:defRPr sz="2800" i="0" dirty="0" smtClean="0">
            <a:solidFill>
              <a:schemeClr val="tx1"/>
            </a:solidFill>
            <a:latin typeface="Calibri"/>
            <a:cs typeface="Calibri"/>
          </a:defRPr>
        </a:defPPr>
      </a:lstStyle>
    </a:txDef>
  </a:objectDefaults>
  <a:extraClrSchemeLst/>
  <a:extLst>
    <a:ext uri="{05A4C25C-085E-4340-85A3-A5531E510DB2}">
      <thm15:themeFamily xmlns:thm15="http://schemas.microsoft.com/office/thememl/2012/main" name="MFL Y2 Lesson Template PPT V2 20230927" id="{081621FB-E4E0-7D43-9E9C-022B708B3508}" vid="{1FE104BC-7D09-064E-A46D-6DD2FDDB7EC5}"/>
    </a:ext>
  </a:extLst>
</a:theme>
</file>

<file path=ppt/theme/theme2.xml><?xml version="1.0" encoding="utf-8"?>
<a:theme xmlns:a="http://schemas.openxmlformats.org/drawingml/2006/main" name="Title Slide">
  <a:themeElements>
    <a:clrScheme name="OZEWRI U3">
      <a:dk1>
        <a:sysClr val="windowText" lastClr="000000"/>
      </a:dk1>
      <a:lt1>
        <a:sysClr val="window" lastClr="FFFFFF"/>
      </a:lt1>
      <a:dk2>
        <a:srgbClr val="F99B27"/>
      </a:dk2>
      <a:lt2>
        <a:srgbClr val="177F99"/>
      </a:lt2>
      <a:accent1>
        <a:srgbClr val="E1D750"/>
      </a:accent1>
      <a:accent2>
        <a:srgbClr val="C8B932"/>
      </a:accent2>
      <a:accent3>
        <a:srgbClr val="AFA023"/>
      </a:accent3>
      <a:accent4>
        <a:srgbClr val="968719"/>
      </a:accent4>
      <a:accent5>
        <a:srgbClr val="7D6E12"/>
      </a:accent5>
      <a:accent6>
        <a:srgbClr val="645A0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Economics &amp; Business">
      <a:dk1>
        <a:sysClr val="windowText" lastClr="000000"/>
      </a:dk1>
      <a:lt1>
        <a:sysClr val="window" lastClr="FFFFFF"/>
      </a:lt1>
      <a:dk2>
        <a:srgbClr val="0E7386"/>
      </a:dk2>
      <a:lt2>
        <a:srgbClr val="4A946F"/>
      </a:lt2>
      <a:accent1>
        <a:srgbClr val="4A946F"/>
      </a:accent1>
      <a:accent2>
        <a:srgbClr val="418362"/>
      </a:accent2>
      <a:accent3>
        <a:srgbClr val="3C785A"/>
      </a:accent3>
      <a:accent4>
        <a:srgbClr val="387054"/>
      </a:accent4>
      <a:accent5>
        <a:srgbClr val="32634A"/>
      </a:accent5>
      <a:accent6>
        <a:srgbClr val="2D594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EF7453D4541F4C94DB1D6331E0719E" ma:contentTypeVersion="19" ma:contentTypeDescription="Create a new document." ma:contentTypeScope="" ma:versionID="2f554891c902b9729e78eaef781ee93c">
  <xsd:schema xmlns:xsd="http://www.w3.org/2001/XMLSchema" xmlns:xs="http://www.w3.org/2001/XMLSchema" xmlns:p="http://schemas.microsoft.com/office/2006/metadata/properties" xmlns:ns2="d63ea73a-d7e6-4e3a-bf41-d78273581467" xmlns:ns3="f315eb64-a02b-4bd5-a84c-38ab918c4ccd" xmlns:ns4="http://schemas.microsoft.com/sharepoint/v3/fields" targetNamespace="http://schemas.microsoft.com/office/2006/metadata/properties" ma:root="true" ma:fieldsID="e95c42783cfae94cde1f4e57332ecaa2" ns2:_="" ns3:_="" ns4:_="">
    <xsd:import namespace="d63ea73a-d7e6-4e3a-bf41-d78273581467"/>
    <xsd:import namespace="f315eb64-a02b-4bd5-a84c-38ab918c4ccd"/>
    <xsd:import namespace="http://schemas.microsoft.com/sharepoint/v3/fields"/>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_Flow_SignoffStatus" minOccurs="0"/>
                <xsd:element ref="ns3:SharedWithUsers" minOccurs="0"/>
                <xsd:element ref="ns3:SharedWithDetails" minOccurs="0"/>
                <xsd:element ref="ns4:_Revision" minOccurs="0"/>
                <xsd:element ref="ns2:Review_x0020_History" minOccurs="0"/>
                <xsd:element ref="ns2:MediaServiceObjectDetectorVersions" minOccurs="0"/>
                <xsd:element ref="ns3:_dlc_DocId" minOccurs="0"/>
                <xsd:element ref="ns3:_dlc_DocIdUrl" minOccurs="0"/>
                <xsd:element ref="ns3:_dlc_DocIdPersistId"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3ea73a-d7e6-4e3a-bf41-d782735814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3a52850-eb8e-4fa7-a03f-de41acfdcd0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_Flow_SignoffStatus" ma:index="19" nillable="true" ma:displayName="Sign-off status" ma:internalName="Sign_x002d_off_x0020_status">
      <xsd:simpleType>
        <xsd:restriction base="dms:Text"/>
      </xsd:simpleType>
    </xsd:element>
    <xsd:element name="Review_x0020_History" ma:index="23" nillable="true" ma:displayName="Review History" ma:description="Provides a link to view all previous audits on the file in the Document Management system" ma:internalName="Review_x0020_History">
      <xsd:simpleType>
        <xsd:restriction base="dms:Text">
          <xsd:maxLength value="255"/>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15eb64-a02b-4bd5-a84c-38ab918c4cc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20cdfe1-95c5-49e3-a8d4-f4154b7228ba}" ma:internalName="TaxCatchAll" ma:showField="CatchAllData" ma:web="f315eb64-a02b-4bd5-a84c-38ab918c4cc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_dlc_DocId" ma:index="25" nillable="true" ma:displayName="Document ID Value" ma:description="The value of the document ID assigned to this item." ma:indexed="true" ma:internalName="_dlc_DocId" ma:readOnly="true">
      <xsd:simpleType>
        <xsd:restriction base="dms:Text"/>
      </xsd:simpleType>
    </xsd:element>
    <xsd:element name="_dlc_DocIdUrl" ma:index="2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vision" ma:index="22" nillable="true" ma:displayName="Revision" ma:internalName="_Revi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documentManagement>
    <TaxCatchAll xmlns="f315eb64-a02b-4bd5-a84c-38ab918c4ccd" xsi:nil="true"/>
    <lcf76f155ced4ddcb4097134ff3c332f xmlns="d63ea73a-d7e6-4e3a-bf41-d78273581467">
      <Terms xmlns="http://schemas.microsoft.com/office/infopath/2007/PartnerControls"/>
    </lcf76f155ced4ddcb4097134ff3c332f>
    <_Flow_SignoffStatus xmlns="d63ea73a-d7e6-4e3a-bf41-d78273581467">Signed Off</_Flow_SignoffStatus>
    <_Revision xmlns="http://schemas.microsoft.com/sharepoint/v3/fields" xsi:nil="true"/>
    <Review_x0020_History xmlns="d63ea73a-d7e6-4e3a-bf41-d78273581467" xsi:nil="true"/>
    <MediaLengthInSeconds xmlns="d63ea73a-d7e6-4e3a-bf41-d78273581467" xsi:nil="true"/>
    <SharedWithUsers xmlns="f315eb64-a02b-4bd5-a84c-38ab918c4ccd">
      <UserInfo>
        <DisplayName>Mary Hearn</DisplayName>
        <AccountId>2586</AccountId>
        <AccountType/>
      </UserInfo>
      <UserInfo>
        <DisplayName>Sarah Derby</DisplayName>
        <AccountId>2107</AccountId>
        <AccountType/>
      </UserInfo>
      <UserInfo>
        <DisplayName>Gabrielle Edwards</DisplayName>
        <AccountId>2633</AccountId>
        <AccountType/>
      </UserInfo>
      <UserInfo>
        <DisplayName>Amanda Bowker</DisplayName>
        <AccountId>3433</AccountId>
        <AccountType/>
      </UserInfo>
    </SharedWithUsers>
    <_dlc_DocId xmlns="f315eb64-a02b-4bd5-a84c-38ab918c4ccd">3KN27SNVY5CS-90160594-423422</_dlc_DocId>
    <_dlc_DocIdUrl xmlns="f315eb64-a02b-4bd5-a84c-38ab918c4ccd">
      <Url>https://ggsaus.sharepoint.com/sites/Curriculum/_layouts/15/DocIdRedir.aspx?ID=3KN27SNVY5CS-90160594-423422</Url>
      <Description>3KN27SNVY5CS-90160594-423422</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CF734B-662B-4A87-B494-64E1C058FEA9}">
  <ds:schemaRefs>
    <ds:schemaRef ds:uri="d63ea73a-d7e6-4e3a-bf41-d78273581467"/>
    <ds:schemaRef ds:uri="f315eb64-a02b-4bd5-a84c-38ab918c4c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E051A43-B651-4A42-83DF-F8B30BEF4CBD}">
  <ds:schemaRefs>
    <ds:schemaRef ds:uri="http://schemas.microsoft.com/sharepoint/events"/>
  </ds:schemaRefs>
</ds:datastoreItem>
</file>

<file path=customXml/itemProps3.xml><?xml version="1.0" encoding="utf-8"?>
<ds:datastoreItem xmlns:ds="http://schemas.openxmlformats.org/officeDocument/2006/customXml" ds:itemID="{ECCA1584-9CA9-46D4-BE44-1AD376E0FB8E}">
  <ds:schemaRefs>
    <ds:schemaRef ds:uri="http://www.w3.org/XML/1998/namespace"/>
    <ds:schemaRef ds:uri="http://schemas.microsoft.com/office/2006/documentManagement/types"/>
    <ds:schemaRef ds:uri="http://purl.org/dc/dcmitype/"/>
    <ds:schemaRef ds:uri="http://schemas.microsoft.com/sharepoint/v3/fields"/>
    <ds:schemaRef ds:uri="http://purl.org/dc/terms/"/>
    <ds:schemaRef ds:uri="f315eb64-a02b-4bd5-a84c-38ab918c4ccd"/>
    <ds:schemaRef ds:uri="http://purl.org/dc/elements/1.1/"/>
    <ds:schemaRef ds:uri="http://schemas.openxmlformats.org/package/2006/metadata/core-properties"/>
    <ds:schemaRef ds:uri="http://schemas.microsoft.com/office/infopath/2007/PartnerControls"/>
    <ds:schemaRef ds:uri="d63ea73a-d7e6-4e3a-bf41-d78273581467"/>
    <ds:schemaRef ds:uri="http://schemas.microsoft.com/office/2006/metadata/properties"/>
  </ds:schemaRefs>
</ds:datastoreItem>
</file>

<file path=customXml/itemProps4.xml><?xml version="1.0" encoding="utf-8"?>
<ds:datastoreItem xmlns:ds="http://schemas.openxmlformats.org/officeDocument/2006/customXml" ds:itemID="{A126B2F9-9E5E-47F6-8BD5-9996CAB193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GGSA_Curriculum_PPT_Theme</Template>
  <TotalTime>0</TotalTime>
  <Words>656</Words>
  <Application>Microsoft Office PowerPoint</Application>
  <PresentationFormat>On-screen Show (4:3)</PresentationFormat>
  <Paragraphs>88</Paragraphs>
  <Slides>27</Slides>
  <Notes>27</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27</vt:i4>
      </vt:variant>
    </vt:vector>
  </HeadingPairs>
  <TitlesOfParts>
    <vt:vector size="41" baseType="lpstr">
      <vt:lpstr>Adlery Pro</vt:lpstr>
      <vt:lpstr>Arial</vt:lpstr>
      <vt:lpstr>Calibr</vt:lpstr>
      <vt:lpstr>Calibri</vt:lpstr>
      <vt:lpstr>Calibri Light</vt:lpstr>
      <vt:lpstr>Dreaming Outloud Pro</vt:lpstr>
      <vt:lpstr>Futura Medium</vt:lpstr>
      <vt:lpstr>Motor</vt:lpstr>
      <vt:lpstr>Roboto</vt:lpstr>
      <vt:lpstr>Segoe UI</vt:lpstr>
      <vt:lpstr>Times New Roman</vt:lpstr>
      <vt:lpstr>GGSA_Curriculum_PPT_Theme</vt:lpstr>
      <vt:lpstr>Title Slide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Parenting</dc:subject>
  <dc:creator>Emma Burns</dc:creator>
  <cp:keywords>Parenting</cp:keywords>
  <cp:lastModifiedBy>Fiona Tye</cp:lastModifiedBy>
  <cp:revision>3</cp:revision>
  <cp:lastPrinted>2017-11-01T05:39:03Z</cp:lastPrinted>
  <dcterms:created xsi:type="dcterms:W3CDTF">2023-10-25T11:23:23Z</dcterms:created>
  <dcterms:modified xsi:type="dcterms:W3CDTF">2025-09-25T08:48:03Z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0x01010023EF7453D4541F4C94DB1D6331E0719E</vt:lpwstr>
  </property>
  <property fmtid="{D5CDD505-2E9C-101B-9397-08002B2CF9AE}" pid="3" name="Order">
    <vt:r8>6578600</vt:r8>
  </property>
  <property fmtid="{D5CDD505-2E9C-101B-9397-08002B2CF9AE}" pid="4" name="dcProductDevelopment">
    <vt:bool>false</vt:bool>
  </property>
  <property fmtid="{D5CDD505-2E9C-101B-9397-08002B2CF9AE}" pid="5" name="dcInternalEvaluationLibrary">
    <vt:bool>false</vt:bool>
  </property>
  <property fmtid="{D5CDD505-2E9C-101B-9397-08002B2CF9AE}" pid="6" name="dcMarketingServices">
    <vt:bool>false</vt:bool>
  </property>
  <property fmtid="{D5CDD505-2E9C-101B-9397-08002B2CF9AE}" pid="7" name="dcIntranet">
    <vt:bool>false</vt:bool>
  </property>
  <property fmtid="{D5CDD505-2E9C-101B-9397-08002B2CF9AE}" pid="8" name="dcExternalEvaluationLibrary">
    <vt:bool>false</vt:bool>
  </property>
  <property fmtid="{D5CDD505-2E9C-101B-9397-08002B2CF9AE}" pid="9" name="dcSchoolsAllStaff">
    <vt:bool>false</vt:bool>
  </property>
  <property fmtid="{D5CDD505-2E9C-101B-9397-08002B2CF9AE}" pid="10" name="dcDirectors">
    <vt:bool>false</vt:bool>
  </property>
  <property fmtid="{D5CDD505-2E9C-101B-9397-08002B2CF9AE}" pid="11" name="dcGreatTeachingPortal">
    <vt:bool>false</vt:bool>
  </property>
  <property fmtid="{D5CDD505-2E9C-101B-9397-08002B2CF9AE}" pid="12" name="dcSchoolPrincipals">
    <vt:bool>false</vt:bool>
  </property>
  <property fmtid="{D5CDD505-2E9C-101B-9397-08002B2CF9AE}" pid="13" name="dcBrochureStand">
    <vt:bool>false</vt:bool>
  </property>
  <property fmtid="{D5CDD505-2E9C-101B-9397-08002B2CF9AE}" pid="14" name="dcWebsite">
    <vt:bool>false</vt:bool>
  </property>
  <property fmtid="{D5CDD505-2E9C-101B-9397-08002B2CF9AE}" pid="15" name="dcDigitalDatabase">
    <vt:bool>false</vt:bool>
  </property>
  <property fmtid="{D5CDD505-2E9C-101B-9397-08002B2CF9AE}" pid="16" name="dcProductFolders">
    <vt:bool>false</vt:bool>
  </property>
  <property fmtid="{D5CDD505-2E9C-101B-9397-08002B2CF9AE}" pid="17" name="dcCEOSocialMedia">
    <vt:bool>false</vt:bool>
  </property>
  <property fmtid="{D5CDD505-2E9C-101B-9397-08002B2CF9AE}" pid="18" name="dcBusinessServices">
    <vt:bool>false</vt:bool>
  </property>
  <property fmtid="{D5CDD505-2E9C-101B-9397-08002B2CF9AE}" pid="19" name="dcInfoHub">
    <vt:bool>false</vt:bool>
  </property>
  <property fmtid="{D5CDD505-2E9C-101B-9397-08002B2CF9AE}" pid="20" name="dcManagement">
    <vt:bool>false</vt:bool>
  </property>
  <property fmtid="{D5CDD505-2E9C-101B-9397-08002B2CF9AE}" pid="21" name="dcSchoolPartnerships">
    <vt:bool>false</vt:bool>
  </property>
  <property fmtid="{D5CDD505-2E9C-101B-9397-08002B2CF9AE}" pid="22" name="dcCurriculumResourceLibrary">
    <vt:bool>false</vt:bool>
  </property>
  <property fmtid="{D5CDD505-2E9C-101B-9397-08002B2CF9AE}" pid="23" name="dcAllGGSAStaff">
    <vt:bool>false</vt:bool>
  </property>
  <property fmtid="{D5CDD505-2E9C-101B-9397-08002B2CF9AE}" pid="24" name="dcSocialMedia">
    <vt:bool>false</vt:bool>
  </property>
  <property fmtid="{D5CDD505-2E9C-101B-9397-08002B2CF9AE}" pid="25" name="_dlc_DocIdItemGuid">
    <vt:lpwstr>3ca3c349-6e2d-451c-bcdb-ae9a9fb64d79</vt:lpwstr>
  </property>
  <property fmtid="{D5CDD505-2E9C-101B-9397-08002B2CF9AE}" pid="26" name="MediaServiceImageTags">
    <vt:lpwstr/>
  </property>
  <property fmtid="{D5CDD505-2E9C-101B-9397-08002B2CF9AE}" pid="27" name="ArticulateGUID">
    <vt:lpwstr>4CDC5007-DD36-4CF2-A6EC-F6AEF64B59C8</vt:lpwstr>
  </property>
  <property fmtid="{D5CDD505-2E9C-101B-9397-08002B2CF9AE}" pid="28" name="ArticulatePath">
    <vt:lpwstr>https://ggsaus.sharepoint.com/sites/ProductDevelopment/Shared Documents/01 Curriculum/10 The Arts MFL/02 Music for Learning MFL/04 Product MFL/01 Build MFL/03 Classroom music 2022/01 Foundation/01 Unit 1/Week 1/MUS YF E U1 W1 L1 V1 20220201</vt:lpwstr>
  </property>
  <property fmtid="{D5CDD505-2E9C-101B-9397-08002B2CF9AE}" pid="29" name="xd_ProgID">
    <vt:lpwstr/>
  </property>
  <property fmtid="{D5CDD505-2E9C-101B-9397-08002B2CF9AE}" pid="30" name="_dlc_DocId">
    <vt:lpwstr>GGSAPD-1028343255-259839</vt:lpwstr>
  </property>
  <property fmtid="{D5CDD505-2E9C-101B-9397-08002B2CF9AE}" pid="31" name="_ColorHex">
    <vt:lpwstr/>
  </property>
  <property fmtid="{D5CDD505-2E9C-101B-9397-08002B2CF9AE}" pid="32" name="ComplianceAssetId">
    <vt:lpwstr/>
  </property>
  <property fmtid="{D5CDD505-2E9C-101B-9397-08002B2CF9AE}" pid="33" name="auditStatus">
    <vt:lpwstr>Publish ready</vt:lpwstr>
  </property>
  <property fmtid="{D5CDD505-2E9C-101B-9397-08002B2CF9AE}" pid="34" name="TemplateUrl">
    <vt:lpwstr/>
  </property>
  <property fmtid="{D5CDD505-2E9C-101B-9397-08002B2CF9AE}" pid="35" name="_ExtendedDescription">
    <vt:lpwstr/>
  </property>
  <property fmtid="{D5CDD505-2E9C-101B-9397-08002B2CF9AE}" pid="36" name="_ColorTag">
    <vt:lpwstr/>
  </property>
  <property fmtid="{D5CDD505-2E9C-101B-9397-08002B2CF9AE}" pid="37" name="xd_Signature">
    <vt:lpwstr/>
  </property>
  <property fmtid="{D5CDD505-2E9C-101B-9397-08002B2CF9AE}" pid="38" name="_Emoji">
    <vt:lpwstr/>
  </property>
  <property fmtid="{D5CDD505-2E9C-101B-9397-08002B2CF9AE}" pid="39" name="Request">
    <vt:lpwstr>, </vt:lpwstr>
  </property>
  <property fmtid="{D5CDD505-2E9C-101B-9397-08002B2CF9AE}" pid="40" name="TriggerFlowInfo">
    <vt:lpwstr/>
  </property>
  <property fmtid="{D5CDD505-2E9C-101B-9397-08002B2CF9AE}" pid="41" name="_dlc_DocIdUrl">
    <vt:lpwstr>https://ggsaus.sharepoint.com/sites/ProductDevelopment/_layouts/15/DocIdRedir.aspx?ID=GGSAPD-1028343255-259839, GGSAPD-1028343255-259839</vt:lpwstr>
  </property>
</Properties>
</file>