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6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7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19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20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  <p:sldMasterId id="2147486405" r:id="rId6"/>
    <p:sldMasterId id="2147486411" r:id="rId7"/>
  </p:sldMasterIdLst>
  <p:notesMasterIdLst>
    <p:notesMasterId r:id="rId32"/>
  </p:notesMasterIdLst>
  <p:handoutMasterIdLst>
    <p:handoutMasterId r:id="rId33"/>
  </p:handoutMasterIdLst>
  <p:sldIdLst>
    <p:sldId id="276" r:id="rId8"/>
    <p:sldId id="259" r:id="rId9"/>
    <p:sldId id="262" r:id="rId10"/>
    <p:sldId id="261" r:id="rId11"/>
    <p:sldId id="1841" r:id="rId12"/>
    <p:sldId id="263" r:id="rId13"/>
    <p:sldId id="1844" r:id="rId14"/>
    <p:sldId id="1846" r:id="rId15"/>
    <p:sldId id="1839" r:id="rId16"/>
    <p:sldId id="1832" r:id="rId17"/>
    <p:sldId id="1837" r:id="rId18"/>
    <p:sldId id="1855" r:id="rId19"/>
    <p:sldId id="1856" r:id="rId20"/>
    <p:sldId id="1840" r:id="rId21"/>
    <p:sldId id="264" r:id="rId22"/>
    <p:sldId id="265" r:id="rId23"/>
    <p:sldId id="1838" r:id="rId24"/>
    <p:sldId id="1842" r:id="rId25"/>
    <p:sldId id="1835" r:id="rId26"/>
    <p:sldId id="1836" r:id="rId27"/>
    <p:sldId id="272" r:id="rId28"/>
    <p:sldId id="1854" r:id="rId29"/>
    <p:sldId id="274" r:id="rId30"/>
    <p:sldId id="275" r:id="rId31"/>
  </p:sldIdLst>
  <p:sldSz cx="9144000" cy="6858000" type="screen4x3"/>
  <p:notesSz cx="9939338" cy="6807200"/>
  <p:embeddedFontLst>
    <p:embeddedFont>
      <p:font typeface="Dreaming Outloud Pro" panose="03050502040302030504" pitchFamily="66" charset="0"/>
      <p:regular r:id="rId34"/>
      <p:italic r:id="rId35"/>
    </p:embeddedFont>
  </p:embeddedFontLst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015503-496D-DCED-9949-D73061B4686A}" name="Stacey Martin" initials="SM" userId="S::smartin@goodtogreatschools.org.au::43e47e85-6e6e-4375-811d-23209448d3dd" providerId="AD"/>
  <p188:author id="{09FB560B-5DA1-A4AD-BCDD-AF23AA90A713}" name="Bernard Fernando" initials="BF" userId="S::bfernando@goodtogreatschools.org.au::b283a9a7-e571-4974-a0d3-6db1e4666c62" providerId="AD"/>
  <p188:author id="{66EE9518-CDB8-4E74-ACD0-699C6BE2CB76}" name="Katherine Cronin" initials="KC" userId="S::kcronin@goodtogreatschools.org.au::fe2cf3bb-779c-4ec6-80cf-f8af9586072d" providerId="AD"/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77"/>
    <a:srgbClr val="593114"/>
    <a:srgbClr val="FF40FF"/>
    <a:srgbClr val="7A81FF"/>
    <a:srgbClr val="07C3D7"/>
    <a:srgbClr val="645A0C"/>
    <a:srgbClr val="504608"/>
    <a:srgbClr val="7D6E12"/>
    <a:srgbClr val="968719"/>
    <a:srgbClr val="048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FBE9E1-63D9-4E50-929B-E419A2B0A0D4}" v="1" dt="2025-09-30T07:07:43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7"/>
    <p:restoredTop sz="93957" autoAdjust="0"/>
  </p:normalViewPr>
  <p:slideViewPr>
    <p:cSldViewPr snapToGrid="0">
      <p:cViewPr varScale="1">
        <p:scale>
          <a:sx n="94" d="100"/>
          <a:sy n="94" d="100"/>
        </p:scale>
        <p:origin x="813" y="330"/>
      </p:cViewPr>
      <p:guideLst>
        <p:guide orient="horz" pos="527"/>
        <p:guide pos="272"/>
        <p:guide pos="2880"/>
        <p:guide pos="5465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35.51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500 1 24575,'-16'6'0,"0"5"0,-4 6 0,-2 5 0,-1 1 0,-1 2 0,0 1 0,0 0 0,0 0 0,3 0 0,0 0 0,3 1 0,0 0 0,-1 3 0,0 0 0,-1 1 0,1 0 0,1-2 0,2-3 0,2-3 0,4-2 0,1-1 0,1-2 0,1-1 0,0-1 0,1-1 0,0-2 0,0-2 0,2-1 0,-2 0 0,2-4 0,0 0 0,2-5 0,1 0 0,-1 3 0,0-2 0,0 2 0,0-2 0,-1-1 0,0 0 0,0-2 0,0-3 0,1-4 0,1-6 0,0-6 0,1-4 0,0-5 0,0-7 0,0-5 0,0-2 0,0 2 0,0 4 0,0 7 0,0 7 0,0 6 0,0 6 0,0 6 0,0 19 0,0 7 0,0 17 0,0 9 0,0-14 0,0 15 0,0-14 0,0 7 0,0-3 0,0-6 0,0-8 0,0-8 0,0-4 0,0-8 0,0-2 0,2 1 0,-2 2 0,2 8 0,-2 0 0,0-3 0,1-4 0,2-6 0,5-4 0,6-4 0,4-3 0,6-1 0,2-1 0,2 0 0,0 0 0,-1-1 0,2 1 0,-1 0 0,-1 2 0,-4 3 0,-5 3 0,-4 3 0,-4 1 0,-6 1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11.885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1518 1 24575,'-15'9'0,"-6"7"0,-6 6 0,-4 4 0,-3 2 0,-5 3 0,0-1 0,2-1 0,3-4 0,8-6 0,0-1 0,2-2 0,0-1 0,2 0 0,-1-1 0,-2 2 0,-42 26 0,32-20 0,-32 19 0,30-21 0,9-6 0,-13 6 0,8-4 0,-2 1 0,3-1 0,2-1 0,6-3 0,1 1 0,-1-1 0,1 0 0,-2 0 0,1 0 0,0 1 0,0-1 0,-1 1 0,-1 0 0,0 0 0,-2 1 0,-1 0 0,-3 1 0,1-1 0,1 0 0,4-2 0,2-1 0,3-1 0,0 0 0,1 0 0,-1 0 0,-2 1 0,1 1 0,2-1 0,5-1 0,4-1 0,4-2 0,2-2 0,2 0 0,0-1 0,0-1 0,1 0 0,6-12 0,-1 1 0,7-11 0,-1 3 0,0-3 0,1 0 0,0 0 0,0 1 0,0-1 0,0-1 0,1-3 0,3-2 0,2-2 0,1-1 0,-1 1 0,1 2 0,-1 2 0,-1 1 0,-2 4 0,-2 4 0,-3 4 0,-2 2 0,-1 1 0,-1 2 0,-2 0 0,1 0 0,-2 1 0,0-4 0,3-4 0,2-2 0,2-2 0,-1 3 0,-1 4 0,-3 3 0,0 4 0,-2 0 0,1 1 0,-2 6 0,-1 2 0,-2 7 0,-2 1 0,-1 1 0,-2 2 0,-1 1 0,-2 1 0,-2 3 0,-1 1 0,-2 2 0,-1 4 0,-2 3 0,-1 1 0,0-2 0,1-2 0,1-6 0,2-3 0,1-2 0,2-3 0,2-1 0,2-2 0,2-2 0,1-1 0,2-4 0,3-3 0,2-2 0,3 1 0,1-1 0,3 3 0,0-1 0,4 1 0,6 2 0,8 2 0,8 2 0,6 2 0,3 3 0,0 2 0,-3 2 0,-5 0 0,-2 0 0,-1-1 0,0 0 0,-4-3 0,-2-1 0,-4-2 0,-4-2 0,-3 0 0,-3-3 0,-5-2 0,-3-3 0,-1-2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1:00:57.0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8:38.8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6:22.5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08:57.34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947 723 8027,'-39'-35'0,"7"3"0,40 12 0,6-3 0,8-2 0,10-6 0,4-5 0,-7 15 1,4-1 354,5-2 0,4 1 0,10-3 0,5 0-91,8-1 0,5 0 1,-21 10-1,2 1 1,1-1-246,8-1 1,3 0 0,0 1 0,2 0 0,-1 1-1,2 0 172,3 1 0,0 0 0,2 2 0,1-1 0,1 1 1,2 1-140,1 0 0,2 1 0,0 1 0,0 1 0,2 1 0,0 0 1392,2 1 0,0 1 1,0 0-1405,0 2 1,-1 0 0,1 1 0,-2 1-1,0 1 1,0 2 0,-2 0 0,0 2-1,-1 0 1,-4 2 0,0 0 0,-2 2-1,-3 1 1,-1 1 0,-2 1 0,-4 1-1,-1 1 1,-1 2 0,-1 0 0,0 2-1,-1 1 1,-1 0 0,-1 2 0,-1 0-1,-2 2 1,-1 0 0,-1 2 0,-4 0-1,-2 1 1,-2 1 0,-3 1 0,-2 0 0,-1 2-7,-2 0 0,-2 1 0,-3 0 0,-2 2 0,-2 0 0,-2 1 0,-3 0 0,-2 1 0,-2 1 50,-1-1 0,-2 1 0,-2 0 0,-2 0 0,-2 1 0,-2 0 0,-4-1 0,-1 1 0,-3-1 0,-2 0 0,-2 1 0,-3-1 0,-3 0 0,-2-1 0,-2 0 1,-4 0-1,-2 0 0,-3-1-6,-3 0 1,-2-1-1,-3 0 1,-3 2-1,-3 0 1,-1-1-100,1-2 0,-2-2 0,-2 1 1,-3 2-1,-1 0 0,0-2 89,3-5 0,1-2 0,-3 1 0,-7 3 0,-4 0 0,-1 0-7,-3-1 0,-1 0 0,-2-1 0,-2 0 1,-1-2-1,0-1 0,0-3 0,0-1 0,0-1 1,-3-1-1,0 0 0,-1 0-7,-2-1 1,0-1 0,-2-1 0,-1 0 0,-2-2 0,0-1-4,-3-1 0,0-1 0,-1 0 1,0-2-1,0 0 0,-1-2-4,0 0 1,-1-2 0,2 0-1,11-1 1,1 1 0,1-2 5,3 1 0,1-2 0,2 0 1,-15-2-1,2-1 9,-5-3 0,1-1 0,8-1 0,-1-1 70,-3-1 1,-1-2 0,3 0-1,2-1-80,-2-1 1,2-1 0,4 1 0,0-2 0,-5-2 0,1-1-5,2 0 0,1-1 0,0-4 1,2-1-19,21 7 0,0-1 0,2-1 0,1 0 0,2-2 0,2-2 3,2 0 0,1-2 1,3-1-1,-12-14 1,7-3 5,8-1 0,7-1 0,6 1 0,6 0-5,7 0 0,9 1 1,10-2-1,10 1-82,-3 12 1,4 1-1,4 1 1,3 1-1,4 0 1,3 1-63,8-3 1,3 0 0,3 0 0,0 2 0,3 0 0,0 2-37,4-1 1,2 1 0,1 0 0,1 1-1,2 0 1,1 1-1,1 0 1,2 0 0,0 2 0,0 0-1,1 1 1,0 1-13,2 1 1,1 0 0,-2 2 0,-7 2-1,-2 2 1,0 1-21,2 0 0,-1 0 0,-1 2 1,-5 2-1,-1 0 0,0 1-64,0 0 0,0 1 0,-1-1 0,25-2 0,-3 0-17,-20 5 0,-3 1 0,-2 0 0,-3 2 68,29-2 1,-8 2-260,6-1 1,-18 3-9002,-17 3 9451,-12 2 0,-7 5 0,-6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1:18.30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236 976 14956,'58'-48'314,"-1"-1"1,-2 3 0,-5 8 124,-2 13 0,7-7-167,16-10 1,-27 16 0,1-1-80,5-3 1,2-1-14,4-1 1,2-1 0,1 0-1,2 1 1,3-2 0,1 1-16,3 0 0,0-1 0,2 2 0,1 1-14,3-1 0,-1 2 0,-8 5 0,0 3 1,3 1-1,2 1-13,7-1 0,0 2 0,-12 5 0,-1 2-126,8 0 1,1 2-1,1 3 1,1 3 106,5 0 1,1 3 0,0 2 0,-1 2-9,-4 3 1,-4 3 0,-7 2-1,-3 3-7,2 5 0,-2 2 0,-3 2 0,0 1-8,4 4 1,1 1 0,-5 2 0,-2 2-7,-2 1 0,-2 2 0,-4 1 0,-2 1-6,-1 1 0,-3 1 0,-3 2 0,-1 0 14,-2 1 1,-3 0 0,-2 1 0,-2 1-27,-2-2 1,-2 1 0,-3 0 0,-3 1-6,-1-2 1,-3 1 0,-2 1 0,-2-1 25,-4 0 0,-1 0 0,2 33 0,-7-2-18,-2 2 1,-6-34 0,-3 0-23,-1 0 1,-3 0-3,-5-1 0,-2-2 0,-2-4 1,-2-2 52,-3 0 1,-2-2 0,-2-1 0,-2-1 0,-3-1 0,-2-1-63,-1 0 1,-1 0 0,-6 0 0,-2 0-4,-6 2 1,-2 0 0,1-2 0,-3 0-5,-6 3 1,-2 1 0,1-2 0,0-1-1,-1 0 1,0-2 0,0 0 0,1 0-4,5-3 0,-3-1 0,-11 4 0,-2-2-4,5-1 1,1-1 0,2-1 0,1-2 0,1-2 0,0 0-1,-2-2 1,-1 0 54,1-2 0,-1 0 0,-8 0 1,1-1-81,13-5 0,1-1 1,-6 0-1,0-1 1,-1-1-1,0 0 1,1-2-1,0-1 0,2 0 1,0-2-1,2 0 1,1-1 23,2-2 1,0-1 0,4-1 0,1-3-10,1-3 0,2-3 0,6 1 0,2 0 2,-3-4 0,2-2 0,-32-19 0,33 15 0,0-2-5,5 0 0,2-2 0,3-1 1,2-2-2,1-1 0,2-2-1,3-1 1,2-1 0,3 0 0,2-2-2,1-1 1,3-1-1,2-1 1,2-1-1,3-1 1,2-1-8,1 0 1,3-1 0,0-2 0,2 0 5,1 0 0,2 0 0,5-4 0,4-1-1,3-5 0,4 1 1,4 1-1,4 0-82,8-5 1,4 0-1,2 3 1,3 2 79,5 2 1,4 2 0,2 1 0,3 2-1,5 1 0,1 3 1,0 3-1,1 3-1,-1 4 1,-1 1 0,2 1 0,-1 3-1,-13 7 0,0 2 0,6-2 1,0 1 1,-7 4 0,-2 2 0,36-9 3,-8 4 0,-15 7 0,3 2 0,-12 2 3,-10 5 1,-10 1-1064,-10 2-1142,-4 0-7641,-8-2 8089,-8 1 0,-7-4 1,-9 3-1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4:04.30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289 976 14956,'70'-48'314,"1"-1"1,-5 3 0,-5 8 124,-2 13 0,9-7-167,19-10 1,-34 16 0,2-1-80,6-3 1,3-1-14,4-1 1,3-1 0,1 0-1,2 1 1,5-2 0,1 1-16,2 0 0,2-1 0,2 2 0,1 1-14,2-1 0,0 2 0,-9 5 0,0 3 1,3 1-1,2 1-13,10-1 0,-1 2 0,-15 5 0,0 2-126,8 0 1,3 2-1,0 3 1,1 3 106,8 0 1,0 3 0,0 2 0,-1 2-9,-6 3 1,-3 3 0,-10 2-1,-3 3-7,2 5 0,-3 2 0,-2 2 0,-1 1-8,6 4 1,-1 1 0,-5 2 0,-2 2-7,-3 1 0,-2 2 0,-5 1 0,-2 1-6,-2 1 0,-3 1 0,-4 2 0,-2 0 14,-2 1 1,-3 0 0,-3 1 0,-3 1-27,-1-2 1,-4 1 0,-3 0 0,-2 1-6,-4-2 1,-2 1 0,-3 1 0,-3-1 25,-3 0 0,-3 0 0,3 33 0,-9-2-18,-1 2 1,-8-34 0,-5 0-23,0 0 1,-4 0-3,-5-1 0,-5-2 0,0-4 1,-3-2 52,-4 0 1,-3-2 0,-2-1 0,-2-1 0,-4-1 0,-2-1-63,-2 0 1,-2 0 0,-5 0 0,-4 0-4,-7 2 1,-2 0 0,0-2 0,-2 0-5,-10 3 1,0 1 0,1-2 0,-1-1-1,-1 0 1,1-2 0,0 0 0,0 0-4,6-3 0,-2-1 0,-16 4 0,-1-2-4,7-1 1,1-1 0,2-1 0,1-2 0,1-2 0,0 0-1,-2-2 1,-2 0 54,3-2 0,-3 0 0,-9 0 1,1-1-81,16-5 0,1-1 1,-6 0-1,-2-1 1,0-1-1,0 0 1,0-2-1,1-1 0,2 0 1,1-2-1,2 0 1,1-1 23,1-2 1,3-1 0,2-1 0,3-3-10,1-3 0,2-3 0,8 1 0,2 0 2,-4-4 0,2-2 0,-37-19 0,38 15 0,2-2-5,5 0 0,2-2 0,4-1 1,3-2-2,1-1 0,3-2-1,2-1 1,3-1 0,4 0 0,2-2-2,3-1 1,2-1-1,3-1 1,3-1-1,2-1 1,3-1-8,3 0 1,1-1 0,3-2 0,0 0 5,2 0 0,3 0 0,5-4 0,5-1-1,5-5 0,4 1 1,5 1-1,5 0-82,9-5 1,5 0-1,3 3 1,4 2 79,6 2 1,4 2 0,3 1 0,4 2-1,5 1 0,3 3 1,-1 3-1,1 3-1,-2 4 1,1 1 0,1 1 0,-1 3-1,-16 7 0,0 2 0,8-2 1,-1 1 1,-8 4 0,-2 2 0,42-9 3,-8 4 0,-18 7 0,4 2 0,-16 2 3,-13 5 1,-11 1-1064,-12 2-1142,-5 0-7641,-10-2 8089,-10 1 0,-9-4 1,-10 3-1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26.38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0 870 24575,'13'-17'0,"0"-1"0,2 0 0,2 0 0,-2 1 0,0 0 0,-1 0 0,-1 0 0,0 1 0,-1 0 0,0 1 0,-1 1 0,1-1 0,0 1 0,-1-1 0,1 0 0,0 1 0,0 0 0,0-1 0,0 0 0,7-6 0,26-36 0,-21 26 0,18-26 0,-33 41 0,1-1 0,-1-2 0,1-1 0,1-2 0,1-2 0,1 1 0,1 2 0,-1 0 0,1 2 0,1-1 0,-1 0 0,0 0 0,-1 1 0,-1 1 0,-1 1 0,0 2 0,0-1 0,-1 3 0,2 0 0,-6 6 0,0 1 0,-6 6 0,-6 6 0,-2 1 0,-7 6 0,0-3 0,-7 3 0,1 0 0,-5 2 0,-1 0 0,2-1 0,2-1 0,4-2 0,3-1 0,0-1 0,1 0 0,-2 0 0,1-2 0,2-2 0,1-2 0,3-1 0,-1-1 0,5 0 0,1-1 0,15-1 0,0-2 0,9-2 0,-4-3 0,2-1 0,3 0 0,3-2 0,2 1 0,-1 0 0,-1-1 0,-1 1 0,-2 0 0,0 0 0,-2 1 0,-2 0 0,-4 3 0,-3 1 0,-2 1 0,-3 2 0,-1 1 0,-1-1 0,0 1 0,1 0 0,-1 1 0,2 0 0,0 0 0,0 0 0,0 1 0,1 3 0,-1 3 0,2 4 0,1 3 0,0 3 0,2 0 0,-1 2 0,1-1 0,-1 0 0,0-1 0,-2 0 0,0 0 0,-1 1 0,-1 0 0,0 0 0,-1 2 0,0-1 0,-2-2 0,0-2 0,-1-2 0,0 0 0,0-1 0,0-1 0,0 0 0,0 0 0,0-3 0,0-3 0,-1-3 0,0-2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0.520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532 0 24575,'0'12'0,"-2"3"0,-5 4 0,-3 6 0,-10 11 0,-3 2 0,1 0 0,2-4 0,5-10 0,1 1 0,1-1 0,-1 2 0,1 1 0,-2 1 0,-1 0 0,-2 1 0,1 0 0,0-1 0,1-2 0,2-1 0,1-4 0,2 0 0,0-1 0,0 0 0,-1 1 0,1 0 0,0 0 0,1-1 0,0-2 0,0-2 0,-1-1 0,0 0 0,-1 1 0,1 0 0,0-2 0,2 0 0,1-2 0,1-1 0,0-1 0,0-2 0,2-3 0,-1-2 0,3-3 0,0 0 0,0 0 0,0 0 0,1-3 0,0-4 0,0-7 0,0-6 0,0-5 0,-1-4 0,0-2 0,1-66 0,1 47 0,1-33 0,3 67 0,-1 15 0,1 0 0,-1 10 0,0 2 0,-1 10 0,1-2 0,0 1 0,-1 0 0,1 0 0,1-1 0,-1 2 0,1 1 0,-2 0 0,-1 3 0,0-2 0,0 0 0,0-2 0,0-4 0,0-2 0,0-4 0,0-1 0,0-4 0,0 1 0,0-5 0,0 1 0,0 0 0,0 1 0,0 2 0,0 0 0,0 0 0,0-2 0,1-2 0,3-4 0,5-5 0,4-3 0,5-2 0,0-2 0,3 1 0,1-1 0,2 1 0,3 2 0,0 1 0,1 1 0,1 1 0,-1 1 0,-3 0 0,-3 2 0,-6 2 0,-3 0 0,-2 0 0,-4 3 0,-2-2 0,-4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4.654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689 724 24575,'-20'-2'0,"-3"-5"0,-1-7 0,-18-21 0,18 13 0,-26-28 0,15 15 0,-6-6 0,3 3 0,13 14 0,5 1 0,2 1 0,0-1 0,1-3 0,0 0 0,0 1 0,2 1 0,0 2 0,1 3 0,1 1 0,0 1 0,1 1 0,0-1 0,1 0 0,0 0 0,1 0 0,2 1 0,0 0 0,2 2 0,3 5 0,-1-1 0,2 6 0,-1 0 0,0 0 0,0 1 0,1 1 0,-1 0 0,1-1 0,0-2 0,0-2 0,1 3 0,-1-2 0,1 3 0,0 1 0,-1-3 0,2 3 0,-2-1 0,0 1 0,0 8 0,0-1 0,0 12 0,1-8 0,0 8 0,1-1 0,-1 8 0,0 5 0,-3 3 0,0 2 0,-3-1 0,1-3 0,-1-3 0,1-1 0,1-2 0,2-4 0,1-1 0,-1-4 0,2-4 0,0-1 0,1-1 0,-1-3 0,0-1 0,-1-4 0,0 0 0,0-7 0,-1-1 0,2-8 0,0-3 0,1-3 0,0-3 0,0-4 0,0 1 0,0-1 0,0 0 0,0 2 0,1 1 0,1 0 0,1 2 0,0 2 0,1 0 0,0 5 0,-1 2 0,7-11 0,-1 17 0,7-10 0,-3 18 0,-2 0 0,3 0 0,4 0 0,6 0 0,8 1 0,4 2 0,4 4 0,0 3 0,0 2 0,-2 2 0,-1 0 0,-6 0 0,-5-3 0,-7 0 0,-5-2 0,-2-1 0,-3-1 0,-1-1 0,0 0 0,0 1 0,0 0 0,1 2 0,-2-2 0,-2-2 0,-3-3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40.982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59 0 24575,'0'21'0,"0"1"0,2 3 0,4 2 0,1 2 0,2 1 0,0-3 0,-1-1 0,1-3 0,0 1 0,0-1 0,-1 0 0,0 1 0,1-1 0,1 1 0,0 1 0,0 0 0,-1 0 0,1 0 0,0-2 0,-2 0 0,1 0 0,-1 0 0,1 2 0,2-1 0,0 1 0,1-1 0,2 1 0,-1 0 0,0 0 0,1-1 0,-2 0 0,6 12 0,-9-13 0,3 7 0,-9-17 0,-1-2 0,0-1 0,-1-4 0,0 1 0,-1-5 0,-2 0 0,-5-3 0,-7-6 0,-11-5 0,-9-7 0,-7-5 0,-3-4 0,0-1 0,4 2 0,4 2 0,6 3 0,6 3 0,5 2 0,5 4 0,5 3 0,3 4 0,3 1 0,3 3 0,6 1 0,9 4 0,6 5 0,5 4 0,2 6 0,0 3 0,-1 0 0,-1 0 0,-6-4 0,-1-3 0,-4-3 0,-2-1 0,0-1 0,-2 0 0,0-2 0,-1 0 0,-2-1 0,0-2 0,1 2 0,-1-1 0,4 2 0,-5-1 0,2 1 0,-4-2 0,0 1 0,0-2 0,1 1 0,-1 0 0,2 1 0,0 1 0,8 3 0,-5-5 0,1 1 0,-8-6 0,-3-5 0,0-8 0,0-7 0,0-8 0,2-6 0,2-4 0,2-7 0,3-1 0,1-1 0,1 6 0,-2 9 0,-1 8 0,-3 11 0,-1 3 0,-2 8 0,0 0 0,-1-1 0,0 0 0,-1-1 0,-2-1 0,2 1 0,-2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9.61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1416 1263 24575,'-12'-1'0,"-3"-4"0,3-4 0,-6-3 0,-3-5 0,6 4 0,-5-4 0,4 3 0,-5-3 0,0-2 0,0 0 0,0 1 0,3 1 0,-1 1 0,2 1 0,-1 1 0,1 1 0,2 1 0,1 1 0,1 0 0,-1 1 0,-2-2 0,0 0 0,-1-1 0,-1-1 0,2 1 0,-1 0 0,0-1 0,0-1 0,1 0 0,4 4 0,-3-2 0,2 0 0,-6-4 0,-1-1 0,1 2 0,2 0 0,0 1 0,-1 0 0,0 0 0,0-1 0,1 1 0,1 1 0,0 1 0,1 1 0,1-1 0,-1 0 0,0-1 0,0-1 0,1 2 0,1-1 0,0 1 0,-1-1 0,-1-2 0,0 0 0,1 1 0,1 1 0,1 1 0,1 0 0,-1 0 0,-8-7 0,-8-9 0,3 4 0,-2-2 0,11 12 0,0 1 0,0 1 0,-1 1 0,1 0 0,0-2 0,-1 0 0,1-2 0,1 2 0,0 0 0,2 0 0,1 2 0,1-1 0,0-1 0,1-1 0,-1-1 0,0 0 0,2 1 0,0 1 0,2 2 0,1 1 0,1 2 0,1 1 0,0 1 0,1 1 0,0 1 0,-1 1 0,2 2 0,-1 1 0,2 7 0,0 1 0,1 9 0,1 0 0,1 5 0,2 2 0,1 7 0,0 2 0,0-1 0,0-1 0,0-5 0,-1 1 0,-1 0 0,0-1 0,-2-3 0,1-3 0,-1-3 0,1 0 0,-1 0 0,-1-2 0,0-1 0,0-1 0,0-6 0,0-1 0,-1-4 0,-5-8 0,-1-7 0,-6-12 0,-1-8 0,0-3 0,0-4 0,2 0 0,3-1 0,2 3 0,4 4 0,2 7 0,1 6 0,0 6 0,0 4 0,0 3 0,0-10 0,0 12 0,2-9 0,2 16 0,3 0 0,3 0 0,8 0 0,9 0 0,12 3 0,10 2 0,6 3 0,4 2 0,-1-1 0,-1 0 0,-4-1 0,-2 1 0,-4 0 0,-3 1 0,-5 2 0,-6-2 0,-9-1 0,-6-4 0,-10-3 0,-2-2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44:00.62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24575,'6'10'0,"7"4"0,0-3 0,1 1 0,0-1 0,-1-2 0,2 2 0,5 2 0,-2-2 0,2 2-756,-2-1 0,2-1 0,0 1 0,1 0 756,-2-1 0,-1-1 0,1 1 0,0-2 0,2 2-411,0 0 0,0-1 1,2 1-1,-1 0 1,1-2 410,-2 1 0,-2-2 0,2 1 0,-1-2 0,2 2 0,-2-2 0,1 1 0,-1-1 0,2 0 0,-2-1 0,0 0 0,1 0 0,5 1 0,0 0 0,-1-2 0,1 1 0,-1 0 0,0-2 0,-1 0 0,2-1 0,-2 2 0,1-2-348,-2-1 0,1 0 0,-2 0 0,1 0 0,1-1 348,1 0 0,2 1 0,-1-1 0,-1 0-190,-2-1 0,-2 1 0,0-1 1,0 0 189,4 0 0,-2-1 0,0 0 547,-5 1 1,0-1-1,-1-1-547,3 0 0,-1-1 1305,-4 1 1,-1 0-1306,3-2 2184,-7 0-2184,-5 1 1139,-3 2-1139,-2 0 0,-2 1 0,-1-1 0,-2-1 0,-4-1 0,-1-3 0,-4-1 0,-7-5 0,11 4 0,-2 0 0,-2 0 0,1-2 0,1 1 0,0-1 0,1 1 0,1 2 0,-5-5 0,4 3 0,7 5 0,4 2 0,4 7 0,3 1 0,4 2 0,6 6 0,-5-6 0,0 0 0,0 1 0,2 0 0,1 1 0,0 0 0,-1-2 0,-2 1 0,10 3 0,-7-2 0,-6-5 0,-2-1 0,-4-1 0,1 1 0,-2-1 0,2 0 0,-1 1 0,-1-1 0,0-1 0,0 0 0,0-1 0,0 0 0,-2 0 0,-2 0 0,-2 2 0,-4 1 0,-2 3 0,-2 1 0,-3 0 0,-2 3 0,-2 0 0,0 1 0,0 0 0,4-1 0,3-4 0,5-1 0,2-1 0,3-2 0,1-1 0,1-1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44:00.6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47:59.97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24575,'5'8'0,"6"5"0,0-4 0,1 1 0,0-1 0,-1-1 0,2 1 0,3 2 0,0-1 0,1 1-756,-2-2 0,2 1 0,0 0 0,1 0 756,-2-1 0,-1 0 0,1 0 0,1-1 0,0 2-411,1-1 0,0 0 1,1 0-1,0 0 1,1-1 410,-3 0 0,-1-1 0,2 0 0,-1 0 0,1 0 0,0-1 0,0 1 0,-1-1 0,1-1 0,-1 1 0,0-1 0,1 0 0,4 1 0,0-1 0,-1 0 0,1 0 0,0 0 0,-2-2 0,1 1 0,1-1 0,-1 0 0,-1 0-348,0-1 0,0 0 0,-1 0 0,1-1 0,0 0 348,2 0 0,0 0 0,0 0 0,-1 0-190,-2-1 0,-1 1 0,1-1 1,-1 0 189,2 0 0,0-1 0,-1 0 547,-3 1 1,-1-1-1,-1 0-547,4-1 0,-2 0 1305,-4 0 1,0 0-1306,3-2 2184,-7 2-2184,-4-1 1139,-2 2-1139,-2 0 0,-2 1 0,0-1 0,-3-1 0,-2 0 0,-1-3 0,-5-1 0,-4-4 0,8 3 0,-1 0 0,-2 0 0,1-1 0,0 0 0,2 0 0,0 1 0,-1 0 0,-2-3 0,3 2 0,5 5 0,4 2 0,4 4 0,2 3 0,3 1 0,6 5 0,-5-6 0,-1 1 0,2 0 0,1 2 0,1-1 0,-1 0 0,0-1 0,-2 0 0,9 4 0,-6-3 0,-5-3 0,-3-3 0,-2 1 0,1 1 0,-3-1 0,2-1 0,0 1 0,-1 0 0,-1-2 0,1 1 0,0-1 0,0 0 0,-2 0 0,-2 0 0,-2 2 0,-3-1 0,-1 5 0,-2-1 0,-3 1 0,-1 2 0,-2 1 0,-1 0 0,1 0 0,4-1 0,2-3 0,3 0 0,4-3 0,1 0 0,1-1 0,1-1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2:30:23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192 0 24575,'0'35'0,"0"12"0,0 11 0,0 14 0,0 2 0,0-1 0,0-3 0,0-5 0,-4-2 0,-1-3 0,0-2 0,0-5 0,3-2 0,0-1 0,0 2 0,-1 2 0,1 1 0,-1-3 0,1-3 0,1-2 0,1 5 0,0 7 0,0 8 0,0 4 0,0 2 0,0-2 0,0-2 0,0 2 0,0 5 0,0-36 0,0 1 0,1 3 0,0 1 0,1 0 0,-1 1 0,0-1 0,1-1 0,-1 0 0,0-1 0,-1 38 0,0-5 0,0-5 0,0 2 0,0 1 0,0 5 0,0-39 0,0 1 0,0 37 0,0-2 0,0-2 0,0 2 0,1-34 0,0 0 0,0 4 0,1 2 0,-1 2 0,0 1 0,1 1 0,-1 0 0,-1 0 0,0-1 0,0-1 0,0 0 0,0-2 0,0 0 0,0 2 0,0 0 0,0 1 0,0 2 0,0 0 0,0 1 0,0 0 0,0-1 0,-1-4 0,0-1 0,-1-4 0,1-2 0,-4 32 0,0-5 0,0-2 0,-1-2 0,0 0 0,-1-1 0,1 3 0,-2 4 0,-1 2 0,0 6 0,0 2 0,5-41 0,0 1 0,-3 38 0,1-4 0,1 0 0,0-2 0,0-1 0,-2 2 0,1-2 0,-1 3 0,1 0 0,1-1 0,-2 1 0,0 1 0,1 0 0,1 0 0,2-5 0,2-10 0,1-6 0,0-8 0,0-2 0,0-3 0,0-2 0,0-6 0,0-5 0,0-24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57:27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3022 24575,'-2'11'0,"-3"21"0,-1 2 0,1 4 0,-1 5 0,1 7 0,1 1 0,0 0 0,2 3 0,2 1 0,0 5 0,0 2 0,0-1 0,0-2 0,0-5 0,0-1 0,0 2 0,0 2 0,0-2 0,0 0 0,0-3 0,0 2 0,0-1 0,0 2 0,0 0 0,2-4 0,2 1 0,1-6 0,-1-5 0,2-5 0,0-7 0,3-1 0,-4-5 0,2-1 0,-2-3 0,-1 1 0,1-1 0,-2 0 0,-1-2 0,0 2 0,-2-3 0,0 2 0,0 0 0,0 1 0,0 3 0,0 1 0,0 1 0,0-1 0,0 0 0,0-3 0,0-1 0,0-3 0,0-2 0,0 0 0,0 1 0,0-1 0,0 0 0,0 0 0,0-2 0,0 0 0,0-2 0,0 2 0,0 0 0,0 1 0,0 2 0,0-1 0,0 1 0,0-1 0,0 0 0,0 0 0,0 1 0,0 2 0,0 1 0,0 0 0,0 0 0,0-3 0,0 1 0,0-2 0,0 0 0,0 2 0,0 0 0,0 1 0,0-1 0,0-1 0,0-1 0,0 2 0,0-5 0,0 2 0,0-7 0,0 1 0,0 4 0,0-4 0,0 4 0,0-2 0,0 5 0,0 0 0,0 1 0,0-1 0,0 0 0,0 1 0,0-1 0,0 2 0,0-6 0,0 3 0,0-8 0,0 2 0,0-1 0,0 1 0,0 0 0,0-1 0,0 1 0,0-2 0,0-1 0,0 1 0,0 0 0,0 3 0,0-1 0,0 1 0,0-2 0,0 2 0,0 2 0,0 1 0,0 5 0,0-6 0,0 2 0,0-7 0,0 5 0,0-1 0,0 0 0,0 1 0,0-2 0,0-1 0,0-2 0,0-1 0,0-3 0,0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53:39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353 398 24575,'60'0'0,"2"0"0,-4 0 0,-9 0 0,0 0 0,-1 0 0,-2 0 0,-1 0 0,-2 0 0,-3 0 0,0 0 0,-6 0 0,1 0 0,1 0 0,4 0 0,3 0 0,0 0 0,-2 0 0,0 0 0,1 0 0,4 0 0,1 0 0,1 0 0,1 0 0,-6 0 0,-3 0 0,0 0 0,-1 0 0,4 0 0,-1 0 0,1 0 0,1 0 0,-1 0 0,0 0 0,-3 0 0,-2 0 0,0 0 0,-1 0 0,-1 0 0,2 0 0,-1 0 0,-1 0 0,2 0 0,-2 0 0,-1 0 0,-3-4 0,0 0 0,-1-1 0,1 1 0,2 4 0,-4 0 0,0 0 0,-3 0 0,-1 0 0,0 0 0,1 0 0,-3 0 0,0 0 0,-2 0 0,-3 0 0,1 0 0,-1 0 0,2 0 0,0 0 0,1 0 0,-4 0 0,0 0 0,1 0 0,0 0 0,1 0 0,-1 0 0,-3 0 0,1 0 0,0 0 0,0 0 0,-1 0 0,1 0 0,0-2 0,-1 0 0,1 0 0,0 0 0,0 2 0,-1 0 0,-1-1 0,0-3 0,-2-1 0,3-1 0,-1 0 0,-3 1 0,0 0 0,-4-1 0,2 1 0,1-1 0,0-2 0,4 1 0,-2-1 0,1 2 0,0-1 0,-2 1 0,3 1 0,0-2 0,2 1 0,2-2 0,3 2 0,2 0 0,-2 2 0,0 1 0,-3 1 0,-2 2 0,0 3 0,1 3 0,2 5 0,-1 3 0,0 2 0,-2 0 0,0 2 0,0 1 0,-1 2 0,-3-3 0,2 2 0,1-1 0,0 0 0,2 1 0,-1-2 0,0-1 0,-1-2 0,1 1 0,0-1 0,0 0 0,1 1 0,4-1 0,1-3 0,1-3 0,-2-4 0,-3-4 0,-1-1 0,-1-1 0,0-7 0,-1-5 0,1-5 0,-1-4 0,-6-1 0,-1-2 0,-3-2 0,0-1 0,0 0 0,3 1 0,0 0 0,2 2 0,1-3 0,2 1 0,0 1 0,1 2 0,3 4 0,-1-1 0,2-1 0,6-1 0,6-3 0,4 3 0,4 2 0,2 3 0,4 3 0,5 1 0,5 4 0,1 1 0,-1 4 0,-8 2 0,-8 1 0,-7 2 0,-5 0 0,-3 0 0,-2 1 0,-5 2 0,-3 3 0,-5 3 0,-2 1 0,-1-1 0,-1-1 0,-2-1 0,1 0 0,-3-1 0,0-1 0,-1-1 0,0-2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1T12:30:23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 24575,'25'0'0,"2"0"0,47-8 0,-30 2 0,34-2 0,-46 3 0,-3 5 0,1 0 0,-2 0 0,0 0 0,-2 0 0,-5 2 0,-3 3 0,-4 4 0,-2 2 0,-3 2 0,-3 1 0,0 0 0,-3 4 0,-1 2 0,0 2 0,-2 0 0,0-2 0,0-2 0,0-3 0,0-3 0,1-3 0,1-3 0,2-3 0,2-1 0,2-2 0,1 0 0,2 2 0,1 0 0,1 0 0,5 0 0,4-2 0,4 0 0,4 0 0,1 1 0,-2 4 0,-1 2 0,-3 3 0,0 2 0,-1 2 0,-2 0 0,0 1 0,-2 1 0,-2-2 0,0-1 0,-3-1 0,2 0 0,1 1 0,0-1 0,1 2 0,-2-2 0,3 1 0,0 1 0,0 0 0,0-1 0,1-1 0,1-2 0,0 0 0,3 0 0,0 0 0,0 0 0,2-4 0,1 0 0,0-3 0,-1 0 0,-2 2 0,-1 0 0,-1 5 0,-2 2 0,0 1 0,1 0 0,0 1 0,3 3 0,-3 1 0,1 2 0,-1 0 0,1 1 0,2 0 0,0-1 0,1 0 0,1-1 0,-1-2 0,0-1 0,-3-1 0,0-2 0,-3-3 0,-3-2 0,-1-2 0,0-2 0,-2-3 0,-1-1 0,1 0 0,-1 0 0,2 0 0,0 0 0,1 0 0,4-5 0,3-3 0,4-1 0,0-2 0,-3 4 0,-3 2 0,0-1 0,-1-1 0,3-2 0,1-1 0,1 2 0,0-1 0,-1 3 0,1 2 0,-1 0 0,0 1 0,1-1 0,-1 1 0,1 1 0,-3 1 0,0 1 0,0 0 0,2 0 0,1 2 0,0 1 0,-3 3 0,-2 3 0,0 1 0,-2 1 0,1 0 0,-1-2 0,2 0 0,2-1 0,0-2 0,0 0 0,0 3 0,-2 1 0,0 0 0,0 1 0,0-2 0,0-1 0,-2 2 0,-1 0 0,-1 0 0,-1-1 0,1 0 0,-1 1 0,1 0 0,-1-1 0,0 0 0,-3 1 0,-1-1 0,-3 0 0,0 1 0,-1-3 0,1 0 0,0-1 0,0 2 0,-3-5 0,2 4 0,-2-3 0,0 2 0,0 1 0,-2-2 0,1-1 0,-1 1 0,0-2 0,-1 2 0,-1-1 0,-1-1 0,0 0 0,1-1 0,5 0 0,8-2 0,9 4 0,8 4 0,6 3 0,-1-1 0,-5-5 0,-5-3 0,-14 0 0,0 1 0,-7 1 0,3 1 0,3 0 0,4 1 0,3 0 0,0-2 0,-5-3 0,-5 0 0,-4-1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2:55:27.1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24575,'0'21'0,"0"6"0,0 6 0,0 5 0,0 3 0,0 2 0,0 0 0,-2 2 0,-1-3 0,1-5 0,0-4 0,2-6 0,0-2 0,0-4 0,0-2 0,0 1 0,0-2 0,0 1 0,0-1 0,0 0 0,0 2 0,0 0 0,0 5 0,0 2 0,1 7 0,1 8 0,1 7 0,-1 6 0,-1 4 0,-1 2 0,0 0 0,0-1 0,0-2 0,0 0 0,0 0 0,0 2 0,0 2 0,0-3 0,0-6 0,0-3 0,0-2 0,0-2 0,0 2 0,0-1 0,0 0 0,0-2 0,1-2 0,0-3 0,2 0 0,-1 0 0,-1 2 0,0 4 0,-1 0 0,0-4 0,0-7 0,0-4 0,0-3 0,0 2 0,0 5 0,0 6 0,0 3 0,0 4 0,0-2 0,0-2 0,0-3 0,0-3 0,0-1 0,0 2 0,0 3 0,1 4 0,2 2 0,0 2 0,-1-1 0,-1-2 0,-1-3 0,0-5 0,0-6 0,0-3 0,0-6 0,0-2 0,0-1 0,0 0 0,0 0 0,0-1 0,0 0 0,0-4 0,0-1 0,0-1 0,0 0 0,1 1 0,2 1 0,1 0 0,0-1 0,0-5 0,1-2 0,2-4 0,0-3 0,1 0 0,0-1 0,0 0 0,0 1 0,0 3 0,-1 1 0,-1 6 0,-2-6 0,2 2 0,-2-7 0,1 0 0,1 0 0,2 0 0,0 0 0,0 0 0,1 0 0,2 0 0,1 0 0,2 0 0,1-2 0,4 0 0,0-2 0,2 0 0,0 2 0,-3 1 0,0 1 0,-3 0 0,-1 0 0,-1 0 0,0 0 0,-1 0 0,0 0 0,0 0 0,0 0 0,0 0 0,-1 0 0,-2 0 0,-1 0 0,0 0 0,0 0 0,-3 0 0,1 1 0,-1 1 0,1 0 0,1 1 0,1 1 0,0 0 0,0-1 0,10 1 0,-8-2 0,6-1 0,-12 1 0,-3 5 0,0-1 0,-1 6 0,0-4 0,0 2 0,0-3 0,0 1 0,0 1 0,0 3 0,0 3 0,0-1 0,0 0 0,0 1 0,0 1 0,0 4 0,0 2 0,0 0 0,0 2 0,0-2 0,0 1 0,0-2 0,0-1 0,0-3 0,0-2 0,0-1 0,0-1 0,0-1 0,0-2 0,0-2 0,0 1 0,0 2 0,0 1 0,0 2 0,0 0 0,0 3 0,0 4 0,0 4 0,0 4 0,0-1 0,0 0 0,0-1 0,0-2 0,0-2 0,0-1 0,0-3 0,0 1 0,0 0 0,0-1 0,0-1 0,0-2 0,0-2 0,0-1 0,0 1 0,0 0 0,0 0 0,0-1 0,0 1 0,0 0 0,0-1 0,0 0 0,0 1 0,0 0 0,0 0 0,0 0 0,0 0 0,0-1 0,0 1 0,0 0 0,0 0 0,0 0 0,0 1 0,0 3 0,0 1 0,0 1 0,0 0 0,0-2 0,0 0 0,0 0 0,0 0 0,0 0 0,0-1 0,0 1 0,-1-1 0,0 0 0,-1 1 0,0 0 0,-1-1 0,2-6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32:29.93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116 0 24575,'0'21'0,"0"8"0,0 6 0,0 8 0,0 2 0,0-1 0,0-2 0,0-3 0,-2-1 0,-2-1 0,1-2 0,0-3 0,2-2 0,0 1 0,0 0 0,-1 2 0,1 0 0,-1-2 0,1-1 0,0-2 0,1 3 0,0 5 0,0 5 0,0 1 0,0 3 0,0-3 0,0 0 0,0 1 0,0 3 0,0-22 0,0 1 0,1 1 0,-1 1 0,2 1 0,-2-1 0,1 1 0,0-2 0,0 1 0,-1-1 0,0 23 0,0-4 0,0-2 0,0 1 0,0 1 0,0 3 0,0-24 0,0 1 0,0 22 0,0-1 0,0-2 0,0 2 0,1-20 0,-1-1 0,1 3 0,0 1 0,0 1 0,-1 1 0,2 0 0,-2 0 0,0 1 0,0-1 0,0-1 0,0 0 0,0-1 0,0 0 0,0 1 0,0 0 0,0 1 0,0 1 0,0 0 0,0 1 0,0-1 0,0 0 0,0-2 0,-1-1 0,0-3 0,0 0 0,-2 19 0,0-4 0,0 0 0,0-2 0,-1 0 0,0 0 0,0 1 0,-1 3 0,0 1 0,-1 4 0,1 1 0,3-25 0,-1 1 0,-1 22 0,0-1 0,1-1 0,0-1 0,0-1 0,-1 2 0,0-1 0,0 1 0,1 0 0,0 0 0,-2 0 0,1 1 0,0 0 0,1 0 0,2-3 0,0-6 0,1-4 0,0-5 0,0-1 0,0-1 0,0-2 0,0-4 0,0-2 0,0-15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53.597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1 352 24575,'32'0'0,"-3"-1"0,16-4 0,-6-3 0,1-3 0,0-1 0,0 0 0,-2 1 0,0 1 0,-4 2 0,-2 0 0,-3-1 0,-4 0 0,-3 0 0,-1-1 0,0 1 0,2-1 0,1 0 0,2 0 0,0 0 0,-2 1 0,1-2 0,-2 0 0,0 0 0,-2 1 0,0 0 0,-4-1 0,25-13 0,-22 12 0,17-8 0,-28 16 0,0 1 0,-2 1 0,-2 0 0,-1 1 0,-8 7 0,1-1 0,-5 5 0,2-1 0,0 0 0,-1 1 0,-1 2 0,0 2 0,-1 2 0,-2 3 0,1 2 0,-1 2 0,0 2 0,1-2 0,1-2 0,1-2 0,2-3 0,0-1 0,1 0 0,0-2 0,1 2 0,0-1 0,0-1 0,0-2 0,0-1 0,3-4 0,-1-1 0,1-4 0,0-9 0,2-5 0,2-9 0,2-2 0,4-6 0,1-1 0,-1 1 0,0 2 0,-4 6 0,-2 2 0,0 0 0,-2 1 0,1 2 0,-1 1 0,0 3 0,0-3 0,1-13 0,-2 14 0,0-7 0,-2 22 0,-6 0 0,-5 0 0,-9 0 0,-13 0 0,-9 0 0,-9 0 0,-1-1 0,5-2 0,9 0 0,9-1 0,9 2 0,5 0 0,6 0 0,1 0 0,2 1 0,2 1 0,1 0 0,3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32:29.93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24 3022 24575,'-1'7'0,"-2"12"0,-1 1 0,1 3 0,0 3 0,-1 4 0,2 1 0,0 0 0,1 2 0,0 0 0,1 3 0,0 2 0,0-1 0,0-2 0,0-2 0,0-1 0,0 1 0,0 1 0,0 0 0,0-1 0,0-2 0,0 2 0,0-1 0,0 1 0,1 0 0,0-2 0,1 1 0,1-5 0,0-2 0,0-4 0,1-3 0,1-1 0,-1-3 0,-1-1 0,1-1 0,-2-1 0,1 1 0,-1-1 0,-1 0 0,0 0 0,-1-1 0,0 1 0,0 0 0,0 0 0,0 3 0,0-1 0,0 2 0,0-1 0,0 0 0,0-2 0,0-1 0,0-1 0,0-1 0,0-1 0,0 1 0,0-1 0,0 1 0,0-1 0,0-1 0,0 1 0,0-2 0,0 1 0,0 0 0,0 1 0,0 1 0,0 0 0,0 0 0,0-1 0,0 0 0,0 1 0,0 0 0,0 1 0,0 1 0,0 0 0,0 0 0,0-2 0,0 1 0,0-2 0,0 1 0,0 0 0,0 1 0,0 0 0,0 0 0,0-1 0,0-1 0,0 2 0,0-4 0,0 2 0,0-4 0,0 1 0,0 1 0,0-2 0,0 3 0,0-1 0,0 2 0,0 0 0,0 1 0,0 0 0,0-1 0,0 1 0,0-1 0,0 2 0,0-3 0,0 0 0,0-4 0,0 1 0,0 0 0,0 0 0,0 0 0,0 0 0,0 0 0,0 0 0,0-2 0,0 1 0,0 0 0,0 2 0,0-1 0,0 1 0,0-2 0,0 2 0,0 1 0,0 1 0,0 2 0,0-3 0,0 2 0,0-5 0,0 3 0,0-1 0,0 1 0,0 0 0,0-2 0,0 1 0,0-2 0,0-1 0,0-1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32:29.9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353 240 24575,'36'0'0,"2"0"0,-3 0 0,-6 0 0,1 0 0,-1 0 0,-1 0 0,-1 0 0,-1 0 0,-2 0 0,0 0 0,-3 0 0,0 0 0,1 0 0,2 0 0,1 0 0,1 0 0,-1 0 0,0 0 0,1 0 0,1 0 0,2 0 0,0 0 0,0 0 0,-3 0 0,-2 0 0,0 0 0,0 0 0,2 0 0,-1 0 0,1 0 0,1 0 0,-1 0 0,0 0 0,-2 0 0,-1 0 0,0 0 0,-1 0 0,0 0 0,1 0 0,-1 0 0,0 0 0,1 0 0,-1 0 0,-1 0 0,-2-2 0,0-1 0,0 0 0,1 1 0,0 2 0,-2 0 0,0 0 0,-2 0 0,0 0 0,0 0 0,0 0 0,-1 0 0,-1 0 0,0 0 0,-3 0 0,1 0 0,-1 0 0,2 0 0,-1 0 0,2 0 0,-3 0 0,0 0 0,0 0 0,1 0 0,0 0 0,-1 0 0,-1 0 0,0 0 0,0 0 0,0 0 0,0 0 0,1 0 0,-1-1 0,0 0 0,0-1 0,0 1 0,0 1 0,0 0 0,-1 0 0,0-3 0,-1 0 0,2 0 0,-2-1 0,0 1 0,-1 0 0,-2-1 0,1 1 0,1 0 0,0-2 0,1 1 0,0-1 0,1 1 0,-1 0 0,0 0 0,0 1 0,1-1 0,2 0 0,0 0 0,3 0 0,0 0 0,-1 2 0,1 0 0,-3 1 0,-1 1 0,0 2 0,2 1 0,0 4 0,-1 1 0,0 2 0,-1 0 0,1 1 0,-1 0 0,0 2 0,-2-2 0,1 1 0,0-1 0,1 1 0,1 0 0,-1-1 0,0-1 0,0-1 0,1 1 0,-1-1 0,0 0 0,1 0 0,2 0 0,1-1 0,1-3 0,-2-2 0,-2-2 0,0-1 0,-1-1 0,0-4 0,0-3 0,1-2 0,-2-4 0,-3 0 0,-1-1 0,-1-1 0,0-1 0,0 0 0,1 1 0,0 0 0,2 0 0,0 0 0,2-1 0,-1 2 0,1 0 0,2 3 0,-1-1 0,2 0 0,3-1 0,4-2 0,2 3 0,2 0 0,2 2 0,2 2 0,3 1 0,4 1 0,-1 2 0,1 2 0,-6 1 0,-4 1 0,-5 1 0,-3 0 0,-1 0 0,-2 1 0,-2 0 0,-3 3 0,-3 1 0,-1 2 0,0-2 0,-1 0 0,-1-1 0,0 0 0,-1 0 0,-1-1 0,0-1 0,0-1 0,0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32:29.9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16 24575,'15'0'0,"1"0"0,29-5 0,-18 2 0,20-2 0,-28 2 0,-1 3 0,0 0 0,-1 0 0,-1 0 0,0 0 0,-3 1 0,-2 2 0,-3 3 0,-1 0 0,-1 2 0,-3 1 0,1-1 0,-2 3 0,-1 1 0,0 1 0,-1 1 0,0-2 0,0-1 0,0-2 0,0-2 0,1-2 0,0-1 0,2-2 0,0-1 0,2-1 0,0 0 0,2 1 0,0 0 0,1 1 0,3-1 0,2-1 0,3 0 0,2 0 0,1 0 0,-2 3 0,0 2 0,-2 1 0,0 1 0,0 1 0,-2 1 0,1 0 0,-2 0 0,-2 0 0,1-1 0,-2-1 0,2 0 0,0 1 0,-1-1 0,2 2 0,-2-2 0,2 1 0,0 0 0,0 1 0,0-1 0,1-1 0,0-1 0,1 0 0,1 0 0,0 0 0,0 0 0,1-2 0,1-1 0,0-1 0,-1 0 0,-1 1 0,0 0 0,-1 3 0,-1 1 0,-1 1 0,1 0 0,1 0 0,1 3 0,-2 0 0,1 1 0,-1 0 0,1 0 0,1 1 0,0-1 0,1 0 0,0 0 0,0-2 0,0 0 0,-2-1 0,0-1 0,-2-2 0,-2-2 0,0 0 0,-1-2 0,0-1 0,-1-1 0,0 0 0,0 0 0,1 0 0,0 0 0,1 0 0,2-3 0,2-2 0,2 0 0,0-2 0,-1 3 0,-3 1 0,1-1 0,-1 0 0,2-1 0,0-1 0,2 1 0,-1-1 0,-1 3 0,1 0 0,0 1 0,-1 0 0,1 0 0,0 0 0,0 1 0,-2 0 0,0 1 0,1 0 0,0 0 0,1 1 0,0 1 0,-1 2 0,-2 1 0,0 1 0,-1 1 0,0-1 0,0 0 0,1-1 0,1 0 0,1-1 0,-1-1 0,0 3 0,-1 0 0,0 0 0,1 0 0,-1 0 0,0-1 0,-1 1 0,-1 0 0,-1 0 0,1-1 0,-1 1 0,0 0 0,1 0 0,-1-1 0,0 1 0,-2 0 0,0-1 0,-2 1 0,0 0 0,-1-2 0,1 0 0,-1 0 0,1 1 0,-2-4 0,2 4 0,-2-3 0,0 2 0,0 0 0,-2-1 0,2-1 0,-1 1 0,-1-1 0,1 1 0,-2 0 0,0-2 0,0 1 0,1-1 0,2 1 0,6-2 0,5 2 0,5 3 0,3 1 0,0 0 0,-4-3 0,-2-1 0,-9-1 0,0 1 0,-3 0 0,0 1 0,3 0 0,2 1 0,2-1 0,0 0 0,-3-3 0,-4 1 0,-1-1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3T13:32:29.9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 24575,'0'13'0,"0"2"0,0 6 0,0 2 0,0 1 0,0 2 0,0 0 0,-1 1 0,-1-1 0,1-4 0,-1-2 0,2-4 0,0-1 0,0-2 0,0-1 0,0-1 0,0 0 0,0 1 0,0-1 0,0 0 0,0 1 0,0 0 0,0 3 0,1 1 0,-1 5 0,2 4 0,-1 4 0,0 5 0,0 1 0,-1 2 0,0 0 0,0-1 0,0-1 0,0 0 0,0 1 0,0 0 0,0 1 0,0-2 0,0-2 0,0-3 0,0-1 0,0-1 0,0 1 0,0-1 0,0 0 0,0-1 0,1-1 0,-1-1 0,2-1 0,-1 0 0,0 2 0,0 1 0,-1 1 0,0-3 0,0-3 0,0-4 0,0-1 0,0 1 0,0 4 0,0 2 0,0 3 0,0 1 0,0 0 0,0-1 0,0-3 0,0-1 0,0 0 0,0 0 0,0 3 0,0 1 0,2 2 0,-1 2 0,1-2 0,-2 0 0,0-3 0,0-2 0,0-4 0,0-2 0,0-4 0,0 0 0,0-2 0,0 1 0,0-1 0,0 1 0,0-1 0,0-3 0,0 1 0,0-2 0,1 0 0,-1 2 0,2-1 0,0 1 0,1-1 0,-1-3 0,1-1 0,1-3 0,1-1 0,-1-1 0,1 0 0,0 0 0,0 1 0,0 1 0,-1 1 0,0 4 0,-2-4 0,2 1 0,-2-4 0,1 0 0,1 0 0,0 0 0,1 0 0,0 0 0,1 0 0,0 0 0,1 0 0,2 0 0,0-1 0,2 0 0,1-1 0,1-1 0,-1 2 0,-1 0 0,0 1 0,-2 0 0,0 0 0,-1 0 0,-1 0 0,1 0 0,-1 0 0,0 0 0,0 0 0,1 0 0,-2 0 0,0 0 0,-1 0 0,-1 0 0,1 0 0,-2 0 0,1 1 0,-2 0 0,2 0 0,1 1 0,-1 1 0,1-1 0,0 0 0,6 0 0,-5-1 0,3 0 0,-6 0 0,-2 3 0,-1 0 0,0 3 0,0-2 0,0 1 0,0-2 0,0 1 0,0 1 0,0 1 0,0 2 0,0-1 0,0 1 0,0 0 0,0 1 0,0 2 0,0 1 0,0 0 0,0 2 0,0-2 0,0 1 0,0-1 0,0-2 0,0 0 0,0-2 0,0-1 0,0 0 0,0-1 0,0-1 0,0-1 0,0 1 0,0 0 0,0 2 0,0 0 0,0 0 0,0 3 0,0 2 0,0 2 0,0 2 0,0 0 0,0 0 0,0-1 0,0-1 0,0-1 0,0-1 0,0-1 0,0 0 0,0 0 0,0 0 0,0-1 0,0-2 0,0-1 0,0 1 0,0-1 0,0 0 0,0 0 0,0 1 0,0-1 0,0 0 0,0 0 0,0 0 0,0 1 0,0-1 0,0 1 0,0-1 0,0 0 0,0 1 0,0-1 0,0 0 0,0 1 0,0-1 0,0 1 0,0 2 0,0 1 0,0 0 0,0 0 0,0-2 0,0 1 0,0 0 0,0 0 0,0 0 0,0-1 0,0 1 0,0-1 0,-1 1 0,0 0 0,-1-1 0,1 1 0,0-5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41:16.26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 0 24575,'0'30'0,"0"12"0,0 8 0,0 12 0,0 3 0,0-2 0,0-3 0,0-4 0,-3-1 0,-3-2 0,2-2 0,0-5 0,2-3 0,1 1 0,-1 1 0,-1 2 0,2 1 0,-2-4 0,2-1 0,-1-2 0,2 3 0,0 8 0,0 7 0,0 1 0,0 5 0,0-5 0,0 1 0,0 0 0,0 6 0,0-33 0,0 2 0,2 1 0,-2 2 0,2 1 0,-2-1 0,2 2 0,-1-4 0,1 2 0,-2-2 0,0 34 0,0-7 0,0-2 0,0 1 0,0 2 0,0 4 0,0-35 0,0 2 0,0 32 0,0-2 0,0-3 0,0 3 0,1-28 0,-1-2 0,2 4 0,-1 2 0,1 1 0,-2 1 0,2 1 0,-2 0 0,0 1 0,0-2 0,0-1 0,0 0 0,0-1 0,0 0 0,0 1 0,0 0 0,0 2 0,0 1 0,0 0 0,0 1 0,0-1 0,0 0 0,0-3 0,-1-1 0,0-5 0,-1 1 0,-2 26 0,-1-5 0,1 0 0,0-3 0,-2 0 0,0 0 0,1 2 0,-3 4 0,1 1 0,-1 6 0,0 1 0,6-35 0,-3 1 0,-1 31 0,1-1 0,0-1 0,1-2 0,0-1 0,-2 3 0,0-2 0,1 2 0,0-1 0,1 1 0,-3 0 0,1 1 0,0 0 0,2 0 0,2-4 0,1-9 0,1-5 0,0-8 0,0-1 0,0-2 0,0-2 0,0-7 0,0-2 0,0-21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41:16.27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 3022 24575,'-1'10'0,"-3"17"0,-2 2 0,2 4 0,-1 5 0,0 5 0,2 1 0,0 1 0,1 2 0,1 1 0,1 3 0,0 4 0,0-2 0,0-2 0,0-4 0,0-1 0,0 1 0,0 2 0,0 0 0,0-1 0,0-4 0,0 4 0,0-2 0,0 1 0,1 1 0,1-4 0,1 2 0,1-7 0,0-3 0,1-6 0,0-4 0,3-2 0,-3-4 0,0-1 0,0-2 0,-2-1 0,2 1 0,-3-1 0,0 0 0,-1 0 0,-1-2 0,0 2 0,0 0 0,0 0 0,0 4 0,0-1 0,0 2 0,0-1 0,0 0 0,0-2 0,0-3 0,0 0 0,0-2 0,0-2 0,0 2 0,0-1 0,0 1 0,0-2 0,0-1 0,0 2 0,0-4 0,0 2 0,0 0 0,0 2 0,0 1 0,0 0 0,0 0 0,0-2 0,0 1 0,0 1 0,0 0 0,0 1 0,0 2 0,0 0 0,0-1 0,0-2 0,0 2 0,0-4 0,0 2 0,0 0 0,0 1 0,0 1 0,0-1 0,0-1 0,0-1 0,0 2 0,0-5 0,0 2 0,0-5 0,0 1 0,0 2 0,0-4 0,0 6 0,0-3 0,0 4 0,0-1 0,0 2 0,0 0 0,0-1 0,0 0 0,0 0 0,0 2 0,0-4 0,0 0 0,0-5 0,0 1 0,0-1 0,0 1 0,0 0 0,0 0 0,0-1 0,0 1 0,0-3 0,0 1 0,0 1 0,0 2 0,0-2 0,0 3 0,0-4 0,0 3 0,0 2 0,0 1 0,0 3 0,0-5 0,0 4 0,0-8 0,0 5 0,0-2 0,0 2 0,0-1 0,0-2 0,0 1 0,0-2 0,0-3 0,0 0 0,0-1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41:16.27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353 345 24575,'52'0'0,"2"0"0,-3 0 0,-10 0 0,3 0 0,-3 0 0,-1 0 0,-1 0 0,-1 0 0,-4 0 0,1 0 0,-5 0 0,0 0 0,2 0 0,2 0 0,2 0 0,1 0 0,-1 0 0,0 0 0,2 0 0,1 0 0,2 0 0,1 0 0,0 0 0,-5 0 0,-3 0 0,1 0 0,-1 0 0,4 0 0,-2 0 0,1 0 0,2 0 0,-2 0 0,1 0 0,-4 0 0,-1 0 0,0 0 0,-1 0 0,0 0 0,1 0 0,-2 0 0,1 0 0,1 0 0,-1 0 0,-2 0 0,-3-3 0,0-1 0,1 0 0,0 1 0,1 3 0,-3 0 0,0 0 0,-3 0 0,0 0 0,0 0 0,0 0 0,-1 0 0,-2 0 0,0 0 0,-4 0 0,1 0 0,-1 0 0,2 0 0,0 0 0,2 0 0,-4 0 0,-1 0 0,1 0 0,1 0 0,1 0 0,-3 0 0,0 0 0,-1 0 0,1 0 0,-1 0 0,0 0 0,2 0 0,-1-2 0,-1 1 0,0-2 0,1 1 0,-1 2 0,0 0 0,-1 0 0,0-4 0,-1 0 0,2 0 0,-2-2 0,-1 1 0,-1 1 0,-3-2 0,2 2 0,1 0 0,0-3 0,2 1 0,-1-1 0,2 1 0,-1 0 0,-1 0 0,1 2 0,1-2 0,2 1 0,1-1 0,4 0 0,0 0 0,-1 3 0,1 1 0,-4 0 0,-2 2 0,1 3 0,2 1 0,0 6 0,-1 2 0,0 2 0,-2 1 0,2 0 0,-2 1 0,1 3 0,-4-3 0,2 1 0,0-1 0,2 1 0,0 0 0,0-1 0,-1-2 0,1-1 0,0 2 0,0-2 0,-1 0 0,2 0 0,3 0 0,1-2 0,1-4 0,-2-2 0,-3-4 0,0-1 0,-2-1 0,0-7 0,1-3 0,1-3 0,-4-7 0,-3 1 0,-2-1 0,-1-2 0,0-2 0,0 1 0,1 1 0,0 0 0,3 0 0,0 0 0,3-2 0,-2 4 0,2-1 0,3 5 0,-1-2 0,2 1 0,4-2 0,7-3 0,2 4 0,3 0 0,3 3 0,3 3 0,4 2 0,6 1 0,-2 3 0,2 2 0,-9 2 0,-5 2 0,-8 1 0,-4 0 0,-1 0 0,-4 1 0,-2 1 0,-4 4 0,-5 1 0,-1 3 0,-1-3 0,0 0 0,-2-1 0,-1 0 0,0 0 0,-2-2 0,0-1 0,0-2 0,0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41:16.27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23 24575,'22'0'0,"1"0"0,41-7 0,-25 3 0,29-4 0,-41 4 0,-1 4 0,0 0 0,-2 0 0,-1 0 0,0 0 0,-4 1 0,-3 4 0,-5 3 0,-1 1 0,-1 3 0,-5 0 0,2 0 0,-3 4 0,-2 1 0,1 2 0,-2 1 0,0-3 0,0-1 0,0-3 0,0-3 0,1-3 0,1-1 0,2-3 0,0-2 0,3-1 0,1 0 0,2 2 0,0-1 0,1 2 0,5-2 0,3-1 0,4 0 0,3 0 0,1 0 0,-3 5 0,1 2 0,-4 1 0,1 3 0,-1 0 0,-2 2 0,1 0 0,-3 0 0,-2 0 0,1-2 0,-3-1 0,2 0 0,1 2 0,-1-2 0,2 3 0,-3-3 0,3 1 0,1 1 0,-1 1 0,0-2 0,2-1 0,0-1 0,1 0 0,1-1 0,1 1 0,-1 0 0,2-4 0,2 0 0,-1-2 0,-1-1 0,-1 3 0,-1-1 0,0 5 0,-3 1 0,-1 1 0,2 1 0,1-1 0,2 5 0,-3 0 0,1 1 0,-2 0 0,2 1 0,2 0 0,0 0 0,1-1 0,0 0 0,0-3 0,0 1 0,-3-2 0,0-2 0,-3-2 0,-3-3 0,1-1 0,-2-2 0,0-1 0,-2-2 0,1 0 0,-1 0 0,2 0 0,0 0 0,1 0 0,4-5 0,2-2 0,3 0 0,0-3 0,-2 4 0,-3 2 0,0-2 0,0 0 0,2-1 0,0-1 0,3 0 0,-2 0 0,0 3 0,0 1 0,1 1 0,-2 0 0,1 0 0,1 1 0,-1 0 0,-2 1 0,0 1 0,1 0 0,0 0 0,2 1 0,-1 2 0,-1 3 0,-2 1 0,-1 2 0,-1 1 0,-1-2 0,1 1 0,2-2 0,0 0 0,2-1 0,-1-2 0,0 5 0,-2 0 0,0-1 0,2 1 0,-2-1 0,0 0 0,-1 0 0,-1 1 0,-2 0 0,1-2 0,-1 1 0,0 1 0,1 0 0,-1-2 0,0 1 0,-3 1 0,0-2 0,-3 2 0,1-1 0,-3-2 0,2 0 0,-1 0 0,1 1 0,-2-6 0,2 7 0,-3-6 0,1 4 0,-1 0 0,-3-2 0,4-1 0,-3 1 0,0-1 0,1 2 0,-3-1 0,0-3 0,0 2 0,1-1 0,4 1 0,7-3 0,9 2 0,6 6 0,5 0 0,-1 1 0,-5-5 0,-3-1 0,-13-2 0,0 2 0,-4 0 0,0 2 0,4-1 0,3 2 0,2-2 0,1 0 0,-4-4 0,-6 2 0,-2-2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41:16.2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 1 24575,'0'19'0,"0"2"0,0 9 0,0 4 0,0 0 0,0 3 0,0 1 0,-2 1 0,-1-2 0,2-5 0,-2-4 0,3-5 0,0-1 0,0-3 0,0-2 0,0-1 0,0-1 0,0 3 0,0-2 0,0-1 0,0 3 0,0-1 0,0 4 0,1 2 0,-1 8 0,3 5 0,-1 5 0,-1 8 0,1 1 0,-2 4 0,0-1 0,0-1 0,0-2 0,0 0 0,0 2 0,0 0 0,0 1 0,0-3 0,0-2 0,0-5 0,0-2 0,0 0 0,0 0 0,0 0 0,0-1 0,0-1 0,1-2 0,-1-1 0,3-2 0,-2 1 0,1 2 0,-1 2 0,-1 1 0,0-4 0,0-4 0,0-6 0,0-2 0,0 2 0,0 6 0,0 2 0,0 5 0,0 1 0,0 1 0,0-3 0,0-3 0,0-2 0,0 0 0,0 0 0,0 4 0,0 2 0,3 3 0,-1 3 0,0-4 0,-2 1 0,0-5 0,0-2 0,0-6 0,0-4 0,0-4 0,0-1 0,0-3 0,0 2 0,0-2 0,0 2 0,0-2 0,0-4 0,0 1 0,0-2 0,2-1 0,-2 3 0,3-1 0,0 2 0,1-2 0,-1-5 0,1 0 0,2-6 0,1 0 0,-1-2 0,1 0 0,0 0 0,0 1 0,1 2 0,-3 1 0,1 7 0,-3-7 0,3 2 0,-3-6 0,1 0 0,2 0 0,-1 0 0,3 0 0,-1 0 0,1 0 0,1 0 0,1 0 0,3 0 0,0-2 0,3 1 0,1-2 0,2-1 0,-2 2 0,-1 1 0,0 1 0,-3 0 0,-1 0 0,0 0 0,-2 0 0,2 0 0,-2 0 0,0 0 0,0 0 0,1 0 0,-2 0 0,-1 0 0,0 0 0,-3 0 0,3 0 0,-4 0 0,2 1 0,-3 1 0,2-1 0,2 2 0,-1 1 0,1-1 0,1 0 0,7 0 0,-6-2 0,4 1 0,-9-1 0,-2 5 0,-2 0 0,0 4 0,0-3 0,0 1 0,0-2 0,0 1 0,0 2 0,0 1 0,0 3 0,0-1 0,0 0 0,0 1 0,0 2 0,0 2 0,0 2 0,0-1 0,0 4 0,0-3 0,0 1 0,0-2 0,0-2 0,0 0 0,0-3 0,0-1 0,0-1 0,0-1 0,0-1 0,0-2 0,0 2 0,0-1 0,0 4 0,0-1 0,0 1 0,0 3 0,0 4 0,0 3 0,0 2 0,0 1 0,0-1 0,0-1 0,0-1 0,0-2 0,0-2 0,0 0 0,0-1 0,0 0 0,0 0 0,0-1 0,0-3 0,0-1 0,0 1 0,0-2 0,0 1 0,0-1 0,0 2 0,0-1 0,0-1 0,0 1 0,0-1 0,0 2 0,0-2 0,0 2 0,0-1 0,0-1 0,0 2 0,0-1 0,0-1 0,0 2 0,0-1 0,0 1 0,0 3 0,0 1 0,0 0 0,0 0 0,0-2 0,0 0 0,0 1 0,0 0 0,0 0 0,0-2 0,0 2 0,0-2 0,-2 2 0,1 0 0,-2-2 0,2 2 0,-1-7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199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1:02.96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1 24575,'87'28'0,"0"1"0,0-1 0,-7-2 0,-2-1 0,-21-3 0,-23-2 0,-1 1 0,-1-1 0,-2 0 0,0 1 0,-2-1 0,0 0 0,-1 2 0,-1-1 0,2 2 0,-1 1 0,2 1 0,0 1 0,-2-1 0,1-2 0,0 0 0,-2-2 0,-2 0 0,-2-2 0,-3-2 0,-1-1 0,-1 1 0,-1-1 0,1 1 0,0 0 0,0 1 0,3 1 0,2 0 0,1 2 0,3 0 0,-1 2 0,2 1 0,2-1 0,0 3 0,2 0 0,0 3 0,0-1 0,2 3 0,0 0 0,1 1 0,2 2 0,-1 0 0,-1 2 0,-3-3 0,-5-2 0,-3-5 0,-3-3 0,-2-1 0,-3-2 0,-3-1 0,-2-1 0,-1-2 0,-2-1 0,-2-3 0,-2-2 0,-1-1 0,-1-5 0,-7 0 0,-10-4 0,-12-5-6784,-16-4 6784,-14-5 0,6 0 0,-17-3 0,19 5 0,-6 0 0,11 5 0,10 5 6784,8 2-6784,7 0 0,7 0 0,4 0 0,0 0 0,-1 0 0,-1 0 0,0 0 0,-2 0 0,7-1 0,3 0 0,19 0 0,3 0 0,16 1 0,-4 0 0,3 0 0,0 0 0,-1 0 0,-2 0 0,-2 0 0,-3 1 0,-5 1 0,-3 2 0,-4-1 0,-3 0 0,-2-1 0,-1-1 0,-1 0 0,2-1 0,3 0 0,3 0 0,2 0 0,-1 0 0,-2 0 0,-2 1 0,-2 0 0,-3 1 0,-2-2 0,-3-2 0,-3-4 0,-3-5 0,-3-8 0,-1-16 0,2-10 0,1-7 0,4 1 0,1 9 0,0 5 0,0 8 0,0 7 0,0 7 0,0 6 0,0 3 0,0 2 0,0-2 0,0-3 0,0-3 0,0-2 0,0 0 0,0 1 0,0 6 0,0-1 0,0 5 0,0-1 0,0-1 0,0 3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200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201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1 1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202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1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203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1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204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0 0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205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1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2:57:46.206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0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3:00:36.055"/>
    </inkml:context>
    <inkml:brush xml:id="br0">
      <inkml:brushProperty name="width" value="0.35" units="cm"/>
      <inkml:brushProperty name="height" value="0.35" units="cm"/>
      <inkml:brushProperty name="color" value="#D4F550"/>
    </inkml:brush>
  </inkml:definitions>
  <inkml:trace contextRef="#ctx0" brushRef="#br0">1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56:41.86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24575,'6'10'0,"7"4"0,0-3 0,1 1 0,0-1 0,-1-2 0,2 2 0,5 2 0,-2-2 0,2 2-756,-2-1 0,2-1 0,0 1 0,1 0 756,-2-1 0,-1-1 0,1 1 0,0-2 0,2 2-411,0 0 0,0-1 1,2 1-1,-1 0 1,1-2 410,-2 1 0,-2-2 0,2 1 0,-1-2 0,2 2 0,-2-2 0,1 1 0,-1-1 0,2 0 0,-2-1 0,0 0 0,1 0 0,5 1 0,0 0 0,-1-2 0,1 1 0,-1 0 0,0-2 0,-1 0 0,2-1 0,-2 2 0,1-2-348,-2-1 0,1 0 0,-2 0 0,1 0 0,1-1 348,1 0 0,2 1 0,-1-1 0,-1 0-190,-2-1 0,-2 1 0,0-1 1,0 0 189,4 0 0,-2-1 0,0 0 547,-5 1 1,0-1-1,-1-1-547,3 0 0,-1-1 1305,-4 1 1,-1 0-1306,3-2 2184,-7 0-2184,-5 1 1139,-3 2-1139,-2 0 0,-2 1 0,-1-1 0,-2-1 0,-4-1 0,-1-3 0,-4-1 0,-7-5 0,11 4 0,-2 0 0,-2 0 0,1-2 0,1 1 0,0-1 0,1 1 0,1 2 0,-5-5 0,4 3 0,7 5 0,4 2 0,4 7 0,3 1 0,4 2 0,6 6 0,-5-6 0,0 0 0,0 1 0,2 0 0,1 1 0,0 0 0,-1-2 0,-2 1 0,10 3 0,-7-2 0,-6-5 0,-2-1 0,-4-1 0,1 1 0,-2-1 0,2 0 0,-1 1 0,-1-1 0,0-1 0,0 0 0,0-1 0,0 0 0,-2 0 0,-2 0 0,-2 2 0,-4 1 0,-2 3 0,-2 1 0,-3 0 0,-2 3 0,-2 0 0,0 1 0,0 0 0,4-1 0,3-4 0,5-1 0,2-1 0,3-2 0,1-1 0,1-1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56:41.8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0.599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25 1169 24575,'0'-18'0,"0"0"0,0 1 0,1-2 0,3-1 0,-1-3 0,2-1 0,-2 1 0,1-1 0,3 0 0,0-3 0,2-2 0,0-2 0,-1 1 0,0-1 0,0 1 0,0 0 0,0 2 0,0-1 0,1-1 0,2-3 0,0-3 0,3-1 0,-1-1 0,2 3 0,-2 1 0,-1 2 0,0 2 0,0 3 0,1-1 0,1 2 0,0-2 0,1-1 0,0 0 0,-2 2 0,-2 3 0,-1 4 0,0 1 0,1-1 0,0 1 0,-1 0 0,-1 3 0,0 3 0,-2 3 0,0 1 0,-2 1 0,-1 4 0,-2 1 0,-9 8 0,-1 1 0,-12 9 0,-2 2 0,-4 2 0,-4 3 0,0 0 0,-3 2 0,-2 0 0,0 0 0,3-1 0,1-2 0,6-1 0,3-2 0,0 2 0,9-9 0,-1 3 0,6-7 0,-2 5 0,3-5 0,2-3 0,4-5 0,10-8 0,2 0 0,8-6 0,0 1 0,1-1 0,5-1 0,4-2 0,4-3 0,2-2 0,-1 1 0,-4 1 0,-5 4 0,-4 3 0,-5 3 0,-4 2 0,-2 4 0,-2 0 0,1 0 0,1-2 0,-2 1 0,1-1 0,-5 4 0,1 0 0,-3 2 0,1-1 0,0-3 0,1-1 0,1-2 0,2-1 0,1 0 0,0 0 0,1 2 0,-1 2 0,0 2 0,-2 0 0,0 1 0,-4 1 0,1 2 0,-3 5 0,0 4 0,0 5 0,0 8 0,0 4 0,0 4 0,0 2 0,1-2 0,1-2 0,0-2 0,1-3 0,0-1 0,-1-2 0,0-2 0,1 0 0,0-1 0,0 0 0,-1 1 0,-1 0 0,-1-2 0,0-3 0,0-1 0,0-7 0,0-1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56:41.86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24575,'5'8'0,"6"5"0,0-4 0,1 1 0,0-1 0,-1-1 0,2 1 0,3 2 0,0-1 0,1 1-756,-2-2 0,2 1 0,0 0 0,1 0 756,-2-1 0,-1 0 0,1 0 0,1-1 0,0 2-411,1-1 0,0 0 1,1 0-1,0 0 1,1-1 410,-3 0 0,-1-1 0,2 0 0,-1 0 0,1 0 0,0-1 0,0 1 0,-1-1 0,1-1 0,-1 1 0,0-1 0,1 0 0,4 1 0,0-1 0,-1 0 0,1 0 0,0 0 0,-2-2 0,1 1 0,1-1 0,-1 0 0,-1 0-348,0-1 0,0 0 0,-1 0 0,1-1 0,0 0 348,2 0 0,0 0 0,0 0 0,-1 0-190,-2-1 0,-1 1 0,1-1 1,-1 0 189,2 0 0,0-1 0,-1 0 547,-3 1 1,-1-1-1,-1 0-547,4-1 0,-2 0 1305,-4 0 1,0 0-1306,3-2 2184,-7 2-2184,-4-1 1139,-2 2-1139,-2 0 0,-2 1 0,0-1 0,-3-1 0,-2 0 0,-1-3 0,-5-1 0,-4-4 0,8 3 0,-1 0 0,-2 0 0,1-1 0,0 0 0,2 0 0,0 1 0,-1 0 0,-2-3 0,3 2 0,5 5 0,4 2 0,4 4 0,2 3 0,3 1 0,6 5 0,-5-6 0,-1 1 0,2 0 0,1 2 0,1-1 0,-1 0 0,0-1 0,-2 0 0,9 4 0,-6-3 0,-5-3 0,-3-3 0,-2 1 0,1 1 0,-3-1 0,2-1 0,0 1 0,-1 0 0,-1-2 0,1 1 0,0-1 0,0 0 0,-2 0 0,-2 0 0,-2 2 0,-3-1 0,-1 5 0,-2-1 0,-3 1 0,-1 2 0,-2 1 0,-1 0 0,1 0 0,4-1 0,2-3 0,3 0 0,4-3 0,1 0 0,1-1 0,1-1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58:08.3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24575,'6'10'0,"7"4"0,0-3 0,1 1 0,0-1 0,-1-2 0,2 2 0,5 2 0,-2-2 0,2 2-756,-2-1 0,2-1 0,0 1 0,1 0 756,-2-1 0,-1-1 0,1 1 0,0-2 0,2 2-411,0 0 0,0-1 1,2 1-1,-1 0 1,1-2 410,-2 1 0,-2-2 0,2 1 0,-1-2 0,2 2 0,-2-2 0,1 1 0,-1-1 0,2 0 0,-2-1 0,0 0 0,1 0 0,5 1 0,0 0 0,-1-2 0,1 1 0,-1 0 0,0-2 0,-1 0 0,2-1 0,-2 2 0,1-2-348,-2-1 0,1 0 0,-2 0 0,1 0 0,1-1 348,1 0 0,2 1 0,-1-1 0,-1 0-190,-2-1 0,-2 1 0,0-1 1,0 0 189,4 0 0,-2-1 0,0 0 547,-5 1 1,0-1-1,-1-1-547,3 0 0,-1-1 1305,-4 1 1,-1 0-1306,3-2 2184,-7 0-2184,-5 1 1139,-3 2-1139,-2 0 0,-2 1 0,-1-1 0,-2-1 0,-4-1 0,-1-3 0,-4-1 0,-7-5 0,11 4 0,-2 0 0,-2 0 0,1-2 0,1 1 0,0-1 0,1 1 0,1 2 0,-5-5 0,4 3 0,7 5 0,4 2 0,4 7 0,3 1 0,4 2 0,6 6 0,-5-6 0,0 0 0,0 1 0,2 0 0,1 1 0,0 0 0,-1-2 0,-2 1 0,10 3 0,-7-2 0,-6-5 0,-2-1 0,-4-1 0,1 1 0,-2-1 0,2 0 0,-1 1 0,-1-1 0,0-1 0,0 0 0,0-1 0,0 0 0,-2 0 0,-2 0 0,-2 2 0,-4 1 0,-2 3 0,-2 1 0,-3 0 0,-2 3 0,-2 0 0,0 1 0,0 0 0,4-1 0,3-4 0,5-1 0,2-1 0,3-2 0,1-1 0,1-1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58:08.3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19:58:08.32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24575,'5'8'0,"6"5"0,0-4 0,1 1 0,0-1 0,-1-1 0,2 1 0,3 2 0,0-1 0,1 1-756,-2-2 0,2 1 0,0 0 0,1 0 756,-2-1 0,-1 0 0,1 0 0,1-1 0,0 2-411,1-1 0,0 0 1,1 0-1,0 0 1,1-1 410,-3 0 0,-1-1 0,2 0 0,-1 0 0,1 0 0,0-1 0,0 1 0,-1-1 0,1-1 0,-1 1 0,0-1 0,1 0 0,4 1 0,0-1 0,-1 0 0,1 0 0,0 0 0,-2-2 0,1 1 0,1-1 0,-1 0 0,-1 0-348,0-1 0,0 0 0,-1 0 0,1-1 0,0 0 348,2 0 0,0 0 0,0 0 0,-1 0-190,-2-1 0,-1 1 0,1-1 1,-1 0 189,2 0 0,0-1 0,-1 0 547,-3 1 1,-1-1-1,-1 0-547,4-1 0,-2 0 1305,-4 0 1,0 0-1306,3-2 2184,-7 2-2184,-4-1 1139,-2 2-1139,-2 0 0,-2 1 0,0-1 0,-3-1 0,-2 0 0,-1-3 0,-5-1 0,-4-4 0,8 3 0,-1 0 0,-2 0 0,1-1 0,0 0 0,2 0 0,0 1 0,-1 0 0,-2-3 0,3 2 0,5 5 0,4 2 0,4 4 0,2 3 0,3 1 0,6 5 0,-5-6 0,-1 1 0,2 0 0,1 2 0,1-1 0,-1 0 0,0-1 0,-2 0 0,9 4 0,-6-3 0,-5-3 0,-3-3 0,-2 1 0,1 1 0,-3-1 0,2-1 0,0 1 0,-1 0 0,-1-2 0,1 1 0,0-1 0,0 0 0,-2 0 0,-2 0 0,-2 2 0,-3-1 0,-1 5 0,-2-1 0,-3 1 0,-1 2 0,-2 1 0,-1 0 0,1 0 0,4-1 0,2-3 0,3 0 0,4-3 0,1 0 0,1-1 0,1-1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20:00:16.5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24575,'6'10'0,"7"4"0,0-3 0,1 1 0,0-1 0,-1-2 0,2 2 0,5 2 0,-2-2 0,2 2-756,-2-1 0,2-1 0,0 1 0,1 0 756,-2-1 0,-1-1 0,1 1 0,0-2 0,2 2-411,0 0 0,0-1 1,2 1-1,-1 0 1,1-2 410,-2 1 0,-2-2 0,2 1 0,-1-2 0,2 2 0,-2-2 0,1 1 0,-1-1 0,2 0 0,-2-1 0,0 0 0,1 0 0,5 1 0,0 0 0,-1-2 0,1 1 0,-1 0 0,0-2 0,-1 0 0,2-1 0,-2 2 0,1-2-348,-2-1 0,1 0 0,-2 0 0,1 0 0,1-1 348,1 0 0,2 1 0,-1-1 0,-1 0-190,-2-1 0,-2 1 0,0-1 1,0 0 189,4 0 0,-2-1 0,0 0 547,-5 1 1,0-1-1,-1-1-547,3 0 0,-1-1 1305,-4 1 1,-1 0-1306,3-2 2184,-7 0-2184,-5 1 1139,-3 2-1139,-2 0 0,-2 1 0,-1-1 0,-2-1 0,-4-1 0,-1-3 0,-4-1 0,-7-5 0,11 4 0,-2 0 0,-2 0 0,1-2 0,1 1 0,0-1 0,1 1 0,1 2 0,-5-5 0,4 3 0,7 5 0,4 2 0,4 7 0,3 1 0,4 2 0,6 6 0,-5-6 0,0 0 0,0 1 0,2 0 0,1 1 0,0 0 0,-1-2 0,-2 1 0,10 3 0,-7-2 0,-6-5 0,-2-1 0,-4-1 0,1 1 0,-2-1 0,2 0 0,-1 1 0,-1-1 0,0-1 0,0 0 0,0-1 0,0 0 0,-2 0 0,-2 0 0,-2 2 0,-4 1 0,-2 3 0,-2 1 0,-3 0 0,-2 3 0,-2 0 0,0 1 0,0 0 0,4-1 0,3-4 0,5-1 0,2-1 0,3-2 0,1-1 0,1-1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20:00:16.5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24575,'4'7'0,"5"3"0,-1-3 0,2 0 0,-2 0 0,2 0 0,0 0 0,3 1 0,-1 0 0,1 1-756,0-2 0,0 2 0,1-1 0,-1 0 756,0-2 0,-1 1 0,1 0 0,0 0 0,0 0-411,1 0 0,1 0 1,0 1-1,0-2 1,0 1 410,-2-1 0,1 0 0,0-1 0,0 1 0,-1-1 0,2 1 0,-2-2 0,1 1 0,0 0 0,0-1 0,-1 0 0,2 0 0,2 0 0,0 1 0,0-1 0,0 0 0,0-1 0,-1 0 0,1 0 0,-1 0 0,1-1 0,-1 0-348,0 0 0,-1-1 0,1 1 0,-1-1 0,0 0 348,3 0 0,0-1 0,-1 0 0,0 1-190,-2-1 0,-1 1 0,1-1 1,-1 0 189,2 0 0,-1-1 0,0 1 547,-2-1 1,-1 1-1,-1-1-547,3 0 0,-1-1 1305,-3 0 1,-1 1-1306,3-2 2184,-6 1-2184,-3 0 1139,-2 1-1139,-1 0 0,-1 1 0,-1-1 0,-2 0 0,-1-1 0,-2-1 0,-3-2 0,-3-4 0,6 4 0,-1 0 0,-1-1 0,0 0 0,0 0 0,2-1 0,-1 2 0,2-1 0,-5-2 0,5 2 0,3 4 0,2 1 0,5 3 0,0 3 0,3 1 0,5 2 0,-5-3 0,1 1 0,1 0 0,1 0 0,-1 1 0,1-1 0,-1 0 0,0-1 0,5 4 0,-4-3 0,-4-2 0,-1-1 0,-3-1 0,1 0 0,-2 0 0,2 1 0,-1-1 0,-1 0 0,0-1 0,1 1 0,-1-1 0,1-1 0,-2 1 0,-2 0 0,-1 0 0,-2 2 0,-1 2 0,-3 0 0,-1 0 0,-1 3 0,-2-1 0,0 1 0,1 0 0,2-1 0,2-2 0,3-1 0,2 0 0,2-2 0,0-1 0,1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20:00:16.5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24575,'5'8'0,"6"5"0,0-4 0,1 1 0,0-1 0,-1-1 0,2 1 0,3 2 0,0-1 0,1 1-756,-2-2 0,2 1 0,0 0 0,1 0 756,-2-1 0,-1 0 0,1 0 0,1-1 0,0 2-411,1-1 0,0 0 1,1 0-1,0 0 1,1-1 410,-3 0 0,-1-1 0,2 0 0,-1 0 0,1 0 0,0-1 0,0 1 0,-1-1 0,1-1 0,-1 1 0,0-1 0,1 0 0,4 1 0,0-1 0,-1 0 0,1 0 0,0 0 0,-2-2 0,1 1 0,1-1 0,-1 0 0,-1 0-348,0-1 0,0 0 0,-1 0 0,1-1 0,0 0 348,2 0 0,0 0 0,0 0 0,-1 0-190,-2-1 0,-1 1 0,1-1 1,-1 0 189,2 0 0,0-1 0,-1 0 547,-3 1 1,-1-1-1,-1 0-547,4-1 0,-2 0 1305,-4 0 1,0 0-1306,3-2 2184,-7 2-2184,-4-1 1139,-2 2-1139,-2 0 0,-2 1 0,0-1 0,-3-1 0,-2 0 0,-1-3 0,-5-1 0,-4-4 0,8 3 0,-1 0 0,-2 0 0,1-1 0,0 0 0,2 0 0,0 1 0,-1 0 0,-2-3 0,3 2 0,5 5 0,4 2 0,4 4 0,2 3 0,3 1 0,6 5 0,-5-6 0,-1 1 0,2 0 0,1 2 0,1-1 0,-1 0 0,0-1 0,-2 0 0,9 4 0,-6-3 0,-5-3 0,-3-3 0,-2 1 0,1 1 0,-3-1 0,2-1 0,0 1 0,-1 0 0,-1-2 0,1 1 0,0-1 0,0 0 0,-2 0 0,-2 0 0,-2 2 0,-3-1 0,-1 5 0,-2-1 0,-3 1 0,-1 2 0,-2 1 0,-1 0 0,1 0 0,4-1 0,2-3 0,3 0 0,4-3 0,1 0 0,1-1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4.715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1 0 24575,'13'3'0,"3"3"0,3 6 0,3 4 0,6 8 0,2 3 0,-3-1 0,-1 0 0,-7-5 0,-2-1 0,1 0 0,0 0 0,1 2 0,-1 0 0,1-1 0,-3 1 0,0-1 0,-2 0 0,0-1 0,-1 0 0,-1-1 0,0-2 0,-1 0 0,1-1 0,0 2 0,0-1 0,0 1 0,-2 1 0,2 1 0,0 1 0,0 0 0,1 1 0,-1 0 0,0 2 0,1 1 0,-1 0 0,0-1 0,-1-2 0,-1-2 0,-1-1 0,0 0 0,0 0 0,-2 0 0,-2-2 0,-2-1 0,0-1 0,0-2 0,-1 0 0,-1-1 0,-2-6 0,-1-1 0,-2-6 0,-3 0 0,-4-2 0,-5-3 0,-6-3 0,-7-6 0,-6-2 0,-3-4 0,0 0 0,4 2 0,4 1 0,4 2 0,5 2 0,4 3 0,5 2 0,5 2 0,3 3 0,3 1 0,2 1 0,5 1 0,4 1 0,6 0 0,3 2 0,4 3 0,3 3 0,1 5 0,0 3 0,-3 0 0,-3-1 0,-5-1 0,-2-2 0,-3-2 0,-2 0 0,0-2 0,-2 1 0,1-1 0,-2 0 0,-1 1 0,1-1 0,-1 1 0,0-1 0,0 0 0,-2-2 0,0-1 0,0-3 0,-1-1 0,1-1 0,0 0 0,-1 0 0,2-1 0,-2-4 0,0-6 0,0-8 0,2-11 0,4-17 0,2-15 0,6-13 0,3-5 0,2 6 0,2 9 0,-5 16 0,-3 17 0,-3 11 0,-6 10 0,-1 4 0,-6 3 0,-2-1 0,2 2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40.184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552 0 24575,'0'15'0,"-3"2"0,-3 1 0,-4 4 0,-2-1 0,-2 2 0,-1 1 0,-1-1 0,-1 1 0,1-1 0,1-1 0,0 0 0,-1 1 0,-3 2 0,-1 2 0,-1 1 0,0 0 0,0 0 0,0-3 0,2-1 0,-1-1 0,1 2 0,0 0 0,-3 1 0,1 0 0,0-1 0,0-2 0,3-1 0,1-4 0,1-1 0,2-2 0,0-3 0,4-3 0,2 0 0,3-4 0,1-2 0,2-3 0,-1-4 0,3-2 0,-1-8 0,1-2 0,0-6 0,0 0 0,0-2 0,0-2 0,0 0 0,0 0 0,0-2 0,0 2 0,0 0 0,0 2 0,0 6 0,0 4 0,0 5 0,0 4 0,0 2 0,2 16 0,-1-2 0,2 15 0,-1-4 0,-1 0 0,0 1 0,-1-2 0,0 0 0,0 0 0,0-1 0,0-2 0,0-2 0,0-3 0,0 0 0,0-6 0,0 0 0,0-5 0,0 3 0,0 1 0,0 2 0,0 1 0,0-1 0,0 2 0,0-6 0,3 0 0,1-7 0,5-1 0,3-2 0,3-3 0,3-3 0,4 1 0,2 1 0,3 1 0,2 3 0,1 2 0,0 1 0,-4 1 0,-3 1 0,-3 1 0,-3 0 0,-3 0 0,-1 0 0,-6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56.82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109 0 24575,'0'14'0,"0"1"0,2 4 0,2 1 0,2 2 0,1-1 0,0 1 0,0-1 0,-1 1 0,0 0 0,0 0 0,-1 1 0,0 0 0,0 2 0,-1 1 0,-1 0 0,-2 4 0,0-12 0,0 9 0,0-6 0,0 7 0,-1 5 0,0-2 0,0-3 0,0 0 0,0-2 0,0 1 0,0-1 0,0 2 0,0 0 0,0 2 0,0-1 0,0-1 0,0 1 0,0 0 0,0 0 0,0 2 0,0-3 0,0 1 0,0-4 0,0-2 0,0-1 0,-1-3 0,-1-2 0,-1-3 0,1-2 0,0-2 0,1 1 0,-2-6 0,1 0 0,-1-5 0,0 0 0,0 0 0,-2-1 0,-3-4 0,-1-4 0,-3-6 0,-3-6 0,-2-6 0,-2-5 0,1-4 0,1-1 0,4 3 0,3 5 0,3 7 0,2 3 0,2 4 0,1 6 0,1 1 0,1 6 0,3 15 0,1 1 0,4 13 0,2-1 0,3 3 0,0 1 0,-1-2 0,-1-5 0,-4-7 0,-2-2 0,-1-3 0,-1-3 0,-1-4 0,0-1 0,0-3 0,2 2 0,-2-1 0,4 2 0,-4-1 0,2 1 0,-2 0 0,0 1 0,0 0 0,0 0 0,1 1 0,-1 0 0,2 0 0,0 2 0,0 0 0,0 0 0,1 0 0,-2 0 0,0-3 0,0 1 0,-2-3 0,1 1 0,-1-1 0,1 0 0,1-1 0,-1 0 0,2-2 0,0-5 0,1-3 0,0-4 0,2-1 0,2-2 0,1-1 0,2-2 0,1-1 0,3-1 0,1 0 0,-1-2 0,2 0 0,0-2 0,0-2 0,1-1 0,-2 2 0,-3 4 0,-2 5 0,-3 6 0,0 2 0,-4 4 0,-1 0 0,-4 4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07.25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0 0 24575,'21'3'0,"-2"5"0,11 11 0,2 9 0,1 3 0,-3-1 0,-7-6 0,-3-1 0,0-1 0,-2-1 0,1-1 0,-2 1 0,-1 1 0,-1 1 0,0 1 0,-1 0 0,-1 1 0,0-3 0,-2 0 0,0-4 0,-1 1 0,0-3 0,-1 0 0,1 1 0,1-1 0,0 2 0,1 0 0,1 1 0,-1 1 0,0 0 0,-1-1 0,0 0 0,-1-1 0,-1-3 0,-2-1 0,-2-2 0,-2-2 0,0-1 0,-2 0 0,0-2 0,0-2 0,0 0 0,0-2 0,-1 0 0,-5-2 0,-4-4 0,-7-4 0,-5-3 0,-3-2 0,-2 1 0,0 0 0,0 1 0,-1 0 0,2 0 0,2 0 0,2 0 0,3 1 0,3 1 0,3 2 0,2 0 0,6 2 0,0 0 0,4 2 0,0 0 0,6 0 0,1 1 0,8 1 0,2 0 0,4 2 0,2 2 0,-1 2 0,-2 2 0,-2 1 0,-2-1 0,-3 0 0,-1 0 0,-1-1 0,-1 0 0,0 0 0,0-1 0,-3-1 0,1-1 0,-6-2 0,0 1 0,0 0 0,-1-2 0,0 2 0,2-2 0,0-8 0,-1 2 0,2-11 0,0 3 0,1-3 0,1-1 0,1-3 0,1-2 0,13-34 0,-9 23 0,10-23 0,-14 40 0,0 1 0,-3 6 0,0-2 0,0-1 0,0 0 0,-1 4 0,-1 1 0,-1 3 0,-1 0 0,-1 1 0,0 0 0,0-2 0,0-5 0,0 2 0,0-1 0,0 5 0,0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81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04235-71FF-DD57-D27C-D9A0474EF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71F7B-4572-65ED-172C-D5204359F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4122B8-666D-A750-2212-D50034AE4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algn="l">
              <a:lnSpc>
                <a:spcPts val="1000"/>
              </a:lnSpc>
              <a:spcBef>
                <a:spcPts val="150"/>
              </a:spcBef>
              <a:spcAft>
                <a:spcPts val="15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6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11CD6-5A30-02C5-BBCE-D16A762A1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D2E01B-35E6-0BF7-EB27-E9AB53CD7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3DC0DC-EB86-4D53-6915-EAAB2B33B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2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44D13-D3B9-04BB-04EE-651F5303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FA31F-182B-F7C8-A099-8C2CD175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6AD8E-5701-3AE3-2F31-BB5DFFC2E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algn="l">
              <a:lnSpc>
                <a:spcPts val="1000"/>
              </a:lnSpc>
              <a:spcBef>
                <a:spcPts val="150"/>
              </a:spcBef>
              <a:spcAft>
                <a:spcPts val="15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8702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FC9F5-E3A8-2E09-6A26-B71B7E9A1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264A4-3587-EAAD-43BC-9532CA055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972C7-B115-FACE-F854-FE4041A6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9600" b="0" dirty="0"/>
          </a:p>
        </p:txBody>
      </p:sp>
    </p:spTree>
    <p:extLst>
      <p:ext uri="{BB962C8B-B14F-4D97-AF65-F5344CB8AC3E}">
        <p14:creationId xmlns:p14="http://schemas.microsoft.com/office/powerpoint/2010/main" val="3029169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44D13-D3B9-04BB-04EE-651F5303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FA31F-182B-F7C8-A099-8C2CD175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6AD8E-5701-3AE3-2F31-BB5DFFC2E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algn="l">
              <a:lnSpc>
                <a:spcPts val="1000"/>
              </a:lnSpc>
              <a:spcBef>
                <a:spcPts val="150"/>
              </a:spcBef>
              <a:spcAft>
                <a:spcPts val="15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8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73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1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F5E46-F2CD-A739-C904-506150F43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74A73-6F6B-994C-7EBB-A98FECFD0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81E63-44D7-80AE-E498-AB40BD05F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22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6131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D3F93-B9B2-8389-18A4-C588039A3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927C2-6722-51B5-CC7D-B27C9AC67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D54CD-402C-E3E7-98E1-FA9085E58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30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1278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3635B-2874-158C-A36B-F7B8BB1DF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4665D-F643-8EAC-AD56-C0F91385A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59BB2-E0C7-8BCD-ECCE-7B33E346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22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666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26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3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i="0" dirty="0"/>
          </a:p>
          <a:p>
            <a:endParaRPr lang="en-AU" b="0" i="0" dirty="0"/>
          </a:p>
        </p:txBody>
      </p:sp>
    </p:spTree>
    <p:extLst>
      <p:ext uri="{BB962C8B-B14F-4D97-AF65-F5344CB8AC3E}">
        <p14:creationId xmlns:p14="http://schemas.microsoft.com/office/powerpoint/2010/main" val="39242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ts val="1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ptos" panose="020B0004020202020204" pitchFamily="34" charset="0"/>
              <a:buNone/>
              <a:tabLst/>
              <a:defRPr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76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6563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54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79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6510D-64B1-DD66-B4DD-02D9E8C06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2B85E-C1D9-AAAC-E0D6-D8BEDD5ED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A7F67-8A18-1DF8-FCB2-51A29C805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6357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Will Learn This Week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407974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E7A69-A9FF-594F-C2E3-D0C6AF845CC2}"/>
              </a:ext>
            </a:extLst>
          </p:cNvPr>
          <p:cNvSpPr txBox="1"/>
          <p:nvPr userDrawn="1"/>
        </p:nvSpPr>
        <p:spPr>
          <a:xfrm>
            <a:off x="324660" y="36379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Reflect &gt; Connect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0" y="36379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AC35D-6775-6053-46AD-EFAF7622DD31}"/>
              </a:ext>
            </a:extLst>
          </p:cNvPr>
          <p:cNvSpPr txBox="1"/>
          <p:nvPr userDrawn="1"/>
        </p:nvSpPr>
        <p:spPr>
          <a:xfrm>
            <a:off x="324660" y="36379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504608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64792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645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i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  <a:effectLst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0" y="6444456"/>
            <a:ext cx="9164317" cy="2926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0C366F1B-CFE9-BE3E-F59E-572F8B2748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>
              <a:buNone/>
              <a:defRPr lang="en-US" sz="4300" b="1" dirty="0">
                <a:solidFill>
                  <a:schemeClr val="bg1"/>
                </a:solidFill>
                <a:ea typeface="Calibri"/>
                <a:cs typeface="Calibri"/>
              </a:defRPr>
            </a:lvl1pPr>
          </a:lstStyle>
          <a:p>
            <a:pPr marL="228600" lvl="0" indent="-228600"/>
            <a:r>
              <a:rPr lang="en-US"/>
              <a:t>Type subject here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F3840953-53BD-8111-2B50-3BBC1FE18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5062918"/>
            <a:ext cx="486373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2D143-5F0D-0F52-6C0E-188E4FBD2129}"/>
              </a:ext>
            </a:extLst>
          </p:cNvPr>
          <p:cNvSpPr txBox="1"/>
          <p:nvPr userDrawn="1"/>
        </p:nvSpPr>
        <p:spPr>
          <a:xfrm>
            <a:off x="6094635" y="-120800"/>
            <a:ext cx="3119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</a:t>
            </a:r>
            <a:r>
              <a:rPr lang="en-US" sz="110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AU" sz="11000" b="1" i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18">
            <a:extLst>
              <a:ext uri="{FF2B5EF4-FFF2-40B4-BE49-F238E27FC236}">
                <a16:creationId xmlns:a16="http://schemas.microsoft.com/office/drawing/2014/main" id="{270D177D-C005-4234-EC1F-F77CDC3A16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977029"/>
            <a:ext cx="2011680" cy="3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2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ok cover custom">
    <p:bg>
      <p:bgPr>
        <a:blipFill dpi="0" rotWithShape="1">
          <a:blip r:embed="rId2" cstate="screen">
            <a:alphaModFix amt="95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prstGeom prst="rect">
            <a:avLst/>
          </a:prstGeo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side pag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383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Inside pag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2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6045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407974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407974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407974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14F881-6C9F-F277-A56A-328F67AF0E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504608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chemeClr val="tx2"/>
              </a:solidFill>
            </a:endParaRPr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398" r:id="rId2"/>
    <p:sldLayoutId id="2147486399" r:id="rId3"/>
    <p:sldLayoutId id="2147486401" r:id="rId4"/>
    <p:sldLayoutId id="2147486400" r:id="rId5"/>
    <p:sldLayoutId id="2147486396" r:id="rId6"/>
    <p:sldLayoutId id="2147486397" r:id="rId7"/>
    <p:sldLayoutId id="2147486402" r:id="rId8"/>
    <p:sldLayoutId id="2147486403" r:id="rId9"/>
    <p:sldLayoutId id="2147486404" r:id="rId10"/>
    <p:sldLayoutId id="2147486391" r:id="rId11"/>
    <p:sldLayoutId id="2147486395" r:id="rId12"/>
    <p:sldLayoutId id="2147486392" r:id="rId13"/>
    <p:sldLayoutId id="2147486393" r:id="rId14"/>
    <p:sldLayoutId id="2147486394" r:id="rId15"/>
    <p:sldLayoutId id="2147486390" r:id="rId16"/>
    <p:sldLayoutId id="2147486426" r:id="rId1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57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47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3" r:id="rId1"/>
    <p:sldLayoutId id="2147486424" r:id="rId2"/>
    <p:sldLayoutId id="21474864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ElRiVq-bf8?feature=oembed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90.png"/><Relationship Id="rId18" Type="http://schemas.openxmlformats.org/officeDocument/2006/relationships/image" Target="../media/image92.png"/><Relationship Id="rId26" Type="http://schemas.openxmlformats.org/officeDocument/2006/relationships/customXml" Target="../ink/ink44.xml"/><Relationship Id="rId3" Type="http://schemas.openxmlformats.org/officeDocument/2006/relationships/image" Target="../media/image84.png"/><Relationship Id="rId21" Type="http://schemas.openxmlformats.org/officeDocument/2006/relationships/image" Target="../media/image96.png"/><Relationship Id="rId7" Type="http://schemas.openxmlformats.org/officeDocument/2006/relationships/image" Target="../media/image87.png"/><Relationship Id="rId12" Type="http://schemas.openxmlformats.org/officeDocument/2006/relationships/customXml" Target="../ink/ink37.xml"/><Relationship Id="rId17" Type="http://schemas.openxmlformats.org/officeDocument/2006/relationships/image" Target="../media/image86.svg"/><Relationship Id="rId25" Type="http://schemas.openxmlformats.org/officeDocument/2006/relationships/customXml" Target="../ink/ink43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png"/><Relationship Id="rId20" Type="http://schemas.openxmlformats.org/officeDocument/2006/relationships/customXml" Target="../ink/ink39.xml"/><Relationship Id="rId29" Type="http://schemas.openxmlformats.org/officeDocument/2006/relationships/customXml" Target="../ink/ink47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4.xml"/><Relationship Id="rId11" Type="http://schemas.openxmlformats.org/officeDocument/2006/relationships/image" Target="../media/image89.png"/><Relationship Id="rId24" Type="http://schemas.openxmlformats.org/officeDocument/2006/relationships/customXml" Target="../ink/ink42.xml"/><Relationship Id="rId5" Type="http://schemas.openxmlformats.org/officeDocument/2006/relationships/image" Target="../media/image67.svg"/><Relationship Id="rId15" Type="http://schemas.openxmlformats.org/officeDocument/2006/relationships/image" Target="../media/image91.png"/><Relationship Id="rId23" Type="http://schemas.openxmlformats.org/officeDocument/2006/relationships/customXml" Target="../ink/ink41.xml"/><Relationship Id="rId28" Type="http://schemas.openxmlformats.org/officeDocument/2006/relationships/customXml" Target="../ink/ink46.xml"/><Relationship Id="rId10" Type="http://schemas.openxmlformats.org/officeDocument/2006/relationships/customXml" Target="../ink/ink36.xml"/><Relationship Id="rId19" Type="http://schemas.openxmlformats.org/officeDocument/2006/relationships/image" Target="../media/image93.svg"/><Relationship Id="rId4" Type="http://schemas.openxmlformats.org/officeDocument/2006/relationships/image" Target="../media/image57.png"/><Relationship Id="rId9" Type="http://schemas.openxmlformats.org/officeDocument/2006/relationships/image" Target="../media/image88.png"/><Relationship Id="rId14" Type="http://schemas.openxmlformats.org/officeDocument/2006/relationships/customXml" Target="../ink/ink38.xml"/><Relationship Id="rId22" Type="http://schemas.openxmlformats.org/officeDocument/2006/relationships/customXml" Target="../ink/ink40.xml"/><Relationship Id="rId27" Type="http://schemas.openxmlformats.org/officeDocument/2006/relationships/customXml" Target="../ink/ink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7.png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.xml"/><Relationship Id="rId13" Type="http://schemas.openxmlformats.org/officeDocument/2006/relationships/image" Target="../media/image55.png"/><Relationship Id="rId3" Type="http://schemas.openxmlformats.org/officeDocument/2006/relationships/image" Target="../media/image30.png"/><Relationship Id="rId7" Type="http://schemas.openxmlformats.org/officeDocument/2006/relationships/image" Target="../media/image12.svg"/><Relationship Id="rId12" Type="http://schemas.openxmlformats.org/officeDocument/2006/relationships/customXml" Target="../ink/ink50.xml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5" Type="http://schemas.openxmlformats.org/officeDocument/2006/relationships/image" Target="../media/image106.svg"/><Relationship Id="rId10" Type="http://schemas.openxmlformats.org/officeDocument/2006/relationships/customXml" Target="../ink/ink49.xml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13" Type="http://schemas.openxmlformats.org/officeDocument/2006/relationships/image" Target="../media/image1070.png"/><Relationship Id="rId3" Type="http://schemas.openxmlformats.org/officeDocument/2006/relationships/image" Target="../media/image30.png"/><Relationship Id="rId7" Type="http://schemas.openxmlformats.org/officeDocument/2006/relationships/image" Target="../media/image12.svg"/><Relationship Id="rId12" Type="http://schemas.openxmlformats.org/officeDocument/2006/relationships/customXml" Target="../ink/ink5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06.png"/><Relationship Id="rId5" Type="http://schemas.openxmlformats.org/officeDocument/2006/relationships/image" Target="../media/image52.png"/><Relationship Id="rId10" Type="http://schemas.openxmlformats.org/officeDocument/2006/relationships/customXml" Target="../ink/ink52.xml"/><Relationship Id="rId4" Type="http://schemas.openxmlformats.org/officeDocument/2006/relationships/image" Target="../media/image48.svg"/><Relationship Id="rId9" Type="http://schemas.openxmlformats.org/officeDocument/2006/relationships/image" Target="../media/image10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55.png"/><Relationship Id="rId3" Type="http://schemas.openxmlformats.org/officeDocument/2006/relationships/image" Target="../media/image30.png"/><Relationship Id="rId7" Type="http://schemas.openxmlformats.org/officeDocument/2006/relationships/image" Target="../media/image12.svg"/><Relationship Id="rId12" Type="http://schemas.openxmlformats.org/officeDocument/2006/relationships/customXml" Target="../ink/ink5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customXml" Target="../ink/ink55.xml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4.png"/><Relationship Id="rId26" Type="http://schemas.openxmlformats.org/officeDocument/2006/relationships/customXml" Target="../ink/ink13.xml"/><Relationship Id="rId39" Type="http://schemas.openxmlformats.org/officeDocument/2006/relationships/image" Target="../media/image40.png"/><Relationship Id="rId21" Type="http://schemas.openxmlformats.org/officeDocument/2006/relationships/customXml" Target="../ink/ink10.xml"/><Relationship Id="rId34" Type="http://schemas.openxmlformats.org/officeDocument/2006/relationships/image" Target="../media/image35.png"/><Relationship Id="rId42" Type="http://schemas.openxmlformats.org/officeDocument/2006/relationships/image" Target="../media/image400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55" Type="http://schemas.openxmlformats.org/officeDocument/2006/relationships/image" Target="../media/image49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9" Type="http://schemas.openxmlformats.org/officeDocument/2006/relationships/image" Target="../media/image30.png"/><Relationship Id="rId11" Type="http://schemas.openxmlformats.org/officeDocument/2006/relationships/customXml" Target="../ink/ink5.xml"/><Relationship Id="rId24" Type="http://schemas.openxmlformats.org/officeDocument/2006/relationships/image" Target="../media/image27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40" Type="http://schemas.openxmlformats.org/officeDocument/2006/relationships/image" Target="../media/image41.svg"/><Relationship Id="rId45" Type="http://schemas.openxmlformats.org/officeDocument/2006/relationships/customXml" Target="../ink/ink16.xml"/><Relationship Id="rId53" Type="http://schemas.openxmlformats.org/officeDocument/2006/relationships/image" Target="../media/image48.png"/><Relationship Id="rId58" Type="http://schemas.openxmlformats.org/officeDocument/2006/relationships/customXml" Target="../ink/ink20.xml"/><Relationship Id="rId5" Type="http://schemas.openxmlformats.org/officeDocument/2006/relationships/customXml" Target="../ink/ink2.xml"/><Relationship Id="rId19" Type="http://schemas.openxmlformats.org/officeDocument/2006/relationships/customXml" Target="../ink/ink9.xml"/><Relationship Id="rId4" Type="http://schemas.openxmlformats.org/officeDocument/2006/relationships/image" Target="../media/image17.png"/><Relationship Id="rId9" Type="http://schemas.openxmlformats.org/officeDocument/2006/relationships/customXml" Target="../ink/ink4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image" Target="../media/image28.png"/><Relationship Id="rId30" Type="http://schemas.openxmlformats.org/officeDocument/2006/relationships/image" Target="../media/image31.svg"/><Relationship Id="rId35" Type="http://schemas.openxmlformats.org/officeDocument/2006/relationships/image" Target="../media/image36.svg"/><Relationship Id="rId43" Type="http://schemas.openxmlformats.org/officeDocument/2006/relationships/customXml" Target="../ink/ink15.xml"/><Relationship Id="rId48" Type="http://schemas.openxmlformats.org/officeDocument/2006/relationships/image" Target="../media/image44.svg"/><Relationship Id="rId56" Type="http://schemas.openxmlformats.org/officeDocument/2006/relationships/customXml" Target="../ink/ink19.xml"/><Relationship Id="rId8" Type="http://schemas.openxmlformats.org/officeDocument/2006/relationships/image" Target="../media/image19.png"/><Relationship Id="rId51" Type="http://schemas.openxmlformats.org/officeDocument/2006/relationships/image" Target="../media/image47.svg"/><Relationship Id="rId3" Type="http://schemas.openxmlformats.org/officeDocument/2006/relationships/customXml" Target="../ink/ink1.xml"/><Relationship Id="rId12" Type="http://schemas.openxmlformats.org/officeDocument/2006/relationships/image" Target="../media/image2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34.svg"/><Relationship Id="rId38" Type="http://schemas.openxmlformats.org/officeDocument/2006/relationships/image" Target="../media/image39.png"/><Relationship Id="rId46" Type="http://schemas.openxmlformats.org/officeDocument/2006/relationships/image" Target="../media/image42.png"/><Relationship Id="rId59" Type="http://schemas.openxmlformats.org/officeDocument/2006/relationships/image" Target="../media/image51.png"/><Relationship Id="rId20" Type="http://schemas.openxmlformats.org/officeDocument/2006/relationships/image" Target="../media/image25.png"/><Relationship Id="rId41" Type="http://schemas.openxmlformats.org/officeDocument/2006/relationships/customXml" Target="../ink/ink14.xml"/><Relationship Id="rId54" Type="http://schemas.openxmlformats.org/officeDocument/2006/relationships/customXml" Target="../ink/ink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49" Type="http://schemas.openxmlformats.org/officeDocument/2006/relationships/image" Target="../media/image45.png"/><Relationship Id="rId57" Type="http://schemas.openxmlformats.org/officeDocument/2006/relationships/image" Target="../media/image50.png"/><Relationship Id="rId10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1.png"/><Relationship Id="rId52" Type="http://schemas.openxmlformats.org/officeDocument/2006/relationships/customXml" Target="../ink/ink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55.png"/><Relationship Id="rId3" Type="http://schemas.openxmlformats.org/officeDocument/2006/relationships/image" Target="../media/image30.png"/><Relationship Id="rId7" Type="http://schemas.openxmlformats.org/officeDocument/2006/relationships/image" Target="../media/image12.svg"/><Relationship Id="rId12" Type="http://schemas.openxmlformats.org/officeDocument/2006/relationships/customXml" Target="../ink/ink2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customXml" Target="../ink/ink22.xml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customXml" Target="../ink/ink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4.xml"/><Relationship Id="rId11" Type="http://schemas.openxmlformats.org/officeDocument/2006/relationships/image" Target="../media/image61.png"/><Relationship Id="rId5" Type="http://schemas.openxmlformats.org/officeDocument/2006/relationships/image" Target="../media/image58.svg"/><Relationship Id="rId15" Type="http://schemas.openxmlformats.org/officeDocument/2006/relationships/image" Target="../media/image63.png"/><Relationship Id="rId10" Type="http://schemas.openxmlformats.org/officeDocument/2006/relationships/customXml" Target="../ink/ink26.xml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customXml" Target="../ink/ink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7.svg"/><Relationship Id="rId12" Type="http://schemas.openxmlformats.org/officeDocument/2006/relationships/customXml" Target="../ink/ink31.xml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73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customXml" Target="../ink/ink30.xml"/><Relationship Id="rId4" Type="http://schemas.openxmlformats.org/officeDocument/2006/relationships/image" Target="../media/image65.png"/><Relationship Id="rId9" Type="http://schemas.openxmlformats.org/officeDocument/2006/relationships/image" Target="../media/image72.png"/><Relationship Id="rId14" Type="http://schemas.openxmlformats.org/officeDocument/2006/relationships/customXml" Target="../ink/ink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flag on a pole&#10;&#10;AI-generated content may be incorrect.">
            <a:extLst>
              <a:ext uri="{FF2B5EF4-FFF2-40B4-BE49-F238E27FC236}">
                <a16:creationId xmlns:a16="http://schemas.microsoft.com/office/drawing/2014/main" id="{A352E194-0FF7-A543-2B46-D9A77CB151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CB09A-35DB-C9EA-1370-D37729B8B1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Writing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B3EC6-43DE-1834-0F7D-AEA1E91F96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Unit 3: Informational/</a:t>
            </a:r>
            <a:br>
              <a:rPr lang="en-US"/>
            </a:br>
            <a:r>
              <a:rPr lang="en-US"/>
              <a:t>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C8831-5B7B-E112-D69F-4C617C5495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DBB28E-DBA4-3D05-C00F-FC75090ACD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0464" y="5062917"/>
            <a:ext cx="4863734" cy="1038079"/>
          </a:xfrm>
        </p:spPr>
        <p:txBody>
          <a:bodyPr/>
          <a:lstStyle/>
          <a:p>
            <a:r>
              <a:rPr lang="en-US"/>
              <a:t>Lesson 1: The Story of Federation</a:t>
            </a:r>
          </a:p>
        </p:txBody>
      </p:sp>
    </p:spTree>
    <p:extLst>
      <p:ext uri="{BB962C8B-B14F-4D97-AF65-F5344CB8AC3E}">
        <p14:creationId xmlns:p14="http://schemas.microsoft.com/office/powerpoint/2010/main" val="111106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B2B43-8E1A-0A20-5BC3-F8D6CAF0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E6B1A-D37E-90DD-F113-FE06FD7E98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Sir Henry Parkes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80441-AABE-F345-C936-CEB1BCF978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dirty="0"/>
              <a:t>Sir</a:t>
            </a:r>
            <a:r>
              <a:rPr lang="en-US" b="1" dirty="0"/>
              <a:t> Henry Parkes </a:t>
            </a:r>
            <a:r>
              <a:rPr lang="en-US" dirty="0"/>
              <a:t>is </a:t>
            </a:r>
            <a:r>
              <a:rPr lang="en-US" b="1" dirty="0"/>
              <a:t>The</a:t>
            </a:r>
            <a:r>
              <a:rPr lang="en-US" dirty="0"/>
              <a:t> </a:t>
            </a:r>
            <a:r>
              <a:rPr lang="en-US" b="1" dirty="0"/>
              <a:t>Father of Federation</a:t>
            </a:r>
            <a:r>
              <a:rPr lang="en-US" dirty="0"/>
              <a:t>. </a:t>
            </a:r>
            <a:endParaRPr lang="en-AU" dirty="0"/>
          </a:p>
        </p:txBody>
      </p:sp>
      <p:pic>
        <p:nvPicPr>
          <p:cNvPr id="6" name="Online Media 5" title="Federation Speech">
            <a:hlinkClick r:id="" action="ppaction://media"/>
            <a:extLst>
              <a:ext uri="{FF2B5EF4-FFF2-40B4-BE49-F238E27FC236}">
                <a16:creationId xmlns:a16="http://schemas.microsoft.com/office/drawing/2014/main" id="{80D97CA7-3D33-2504-2141-B537C5C311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0" y="2378614"/>
            <a:ext cx="3963414" cy="2972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5EB8FF-94AA-71DD-E7EC-3DA9D308C0F8}"/>
              </a:ext>
            </a:extLst>
          </p:cNvPr>
          <p:cNvGrpSpPr/>
          <p:nvPr/>
        </p:nvGrpSpPr>
        <p:grpSpPr>
          <a:xfrm>
            <a:off x="863202" y="2220777"/>
            <a:ext cx="3156888" cy="3915256"/>
            <a:chOff x="863202" y="2220777"/>
            <a:chExt cx="3156888" cy="39152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B80911-F0D5-65D2-9C22-E302B0ECD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277669">
              <a:off x="863202" y="2220777"/>
              <a:ext cx="3156888" cy="37490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175ACC-332A-4DC2-CCEF-37A3710D1FCC}"/>
                </a:ext>
              </a:extLst>
            </p:cNvPr>
            <p:cNvSpPr txBox="1"/>
            <p:nvPr/>
          </p:nvSpPr>
          <p:spPr>
            <a:xfrm rot="21219953">
              <a:off x="1299601" y="5221633"/>
              <a:ext cx="2495107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>
                  <a:solidFill>
                    <a:schemeClr val="tx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Sir Henry Parkes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57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62EE4-9BCF-EFF3-8E66-2FC41CDE4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D8C1F-F0FA-EB4C-3501-C3B1606CC5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Thumbs Up or Thumbs Down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C09E4-BED4-C4F2-E2D3-1031B10E5CC0}"/>
              </a:ext>
            </a:extLst>
          </p:cNvPr>
          <p:cNvSpPr txBox="1">
            <a:spLocks/>
          </p:cNvSpPr>
          <p:nvPr/>
        </p:nvSpPr>
        <p:spPr>
          <a:xfrm>
            <a:off x="438863" y="1277437"/>
            <a:ext cx="8239999" cy="95588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Sir Henry Parkes did not want the colonies to unite to form one nation.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187ED-0D84-E57D-4A5C-622DB8F2CBBC}"/>
              </a:ext>
            </a:extLst>
          </p:cNvPr>
          <p:cNvSpPr txBox="1"/>
          <p:nvPr/>
        </p:nvSpPr>
        <p:spPr>
          <a:xfrm>
            <a:off x="1140959" y="2539446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Segoe UI Symbol" panose="020B0502040204020203" pitchFamily="34" charset="0"/>
                <a:cs typeface="Arial" charset="0"/>
              </a:rPr>
              <a:t>No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Segoe UI Symbol" panose="020B0502040204020203" pitchFamily="34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807D6-0737-FD92-135C-58DF25CB80B6}"/>
              </a:ext>
            </a:extLst>
          </p:cNvPr>
          <p:cNvSpPr txBox="1"/>
          <p:nvPr/>
        </p:nvSpPr>
        <p:spPr>
          <a:xfrm>
            <a:off x="1140959" y="3307230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Segoe UI Symbol" panose="020B0502040204020203" pitchFamily="34" charset="0"/>
                <a:cs typeface="Arial" charset="0"/>
              </a:rPr>
              <a:t>Yes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6" name="Graphic 10" descr="Thumbs up sign with solid fill">
            <a:extLst>
              <a:ext uri="{FF2B5EF4-FFF2-40B4-BE49-F238E27FC236}">
                <a16:creationId xmlns:a16="http://schemas.microsoft.com/office/drawing/2014/main" id="{09391A4C-291C-1A62-EF40-EEFF28281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8602" y="3151638"/>
            <a:ext cx="659267" cy="659267"/>
          </a:xfrm>
          <a:prstGeom prst="rect">
            <a:avLst/>
          </a:prstGeom>
        </p:spPr>
      </p:pic>
      <p:pic>
        <p:nvPicPr>
          <p:cNvPr id="7" name="Graphic 13" descr="Thumbs Down with solid fill">
            <a:extLst>
              <a:ext uri="{FF2B5EF4-FFF2-40B4-BE49-F238E27FC236}">
                <a16:creationId xmlns:a16="http://schemas.microsoft.com/office/drawing/2014/main" id="{9E7E339D-C613-CD19-1F86-83AF320C1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9219" y="2518682"/>
            <a:ext cx="628650" cy="62865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46CFD8-51F2-4FDD-8F6E-0C0F4127438D}"/>
              </a:ext>
            </a:extLst>
          </p:cNvPr>
          <p:cNvSpPr txBox="1">
            <a:spLocks/>
          </p:cNvSpPr>
          <p:nvPr/>
        </p:nvSpPr>
        <p:spPr>
          <a:xfrm>
            <a:off x="438863" y="5133745"/>
            <a:ext cx="7244327" cy="90537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up for yes.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down for no.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3446-61E3-B9B9-A9A3-B483E296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84BE996-EDC4-9975-7875-024CF2983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2872" y="4373239"/>
            <a:ext cx="413679" cy="226434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9097-06CE-D942-B8F7-F200AA58BF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Australian Constitution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1221AB-ABCB-24AA-C270-3B2DC370A7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 b="1"/>
              <a:t>The Australian Constitution </a:t>
            </a:r>
            <a:r>
              <a:rPr lang="en-US"/>
              <a:t>was written as </a:t>
            </a:r>
            <a:r>
              <a:rPr lang="en-US" b="1"/>
              <a:t>the rulebook </a:t>
            </a:r>
            <a:r>
              <a:rPr lang="en-US"/>
              <a:t>for the </a:t>
            </a:r>
            <a:r>
              <a:rPr lang="en-US" b="1"/>
              <a:t>nation</a:t>
            </a:r>
            <a:r>
              <a:rPr lang="en-US"/>
              <a:t>. </a:t>
            </a:r>
            <a:endParaRPr lang="en-AU"/>
          </a:p>
        </p:txBody>
      </p:sp>
      <p:pic>
        <p:nvPicPr>
          <p:cNvPr id="6" name="Picture 5" descr="A brown leather book with text&#10;&#10;Description automatically generated">
            <a:extLst>
              <a:ext uri="{FF2B5EF4-FFF2-40B4-BE49-F238E27FC236}">
                <a16:creationId xmlns:a16="http://schemas.microsoft.com/office/drawing/2014/main" id="{577AF667-0844-85DE-EF9D-859DDBD017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613">
            <a:off x="832494" y="2543328"/>
            <a:ext cx="3561104" cy="2669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FCFEEB09-AC0D-2D9F-4476-F79E588F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114" y="2054958"/>
            <a:ext cx="2583229" cy="39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15DB40C0-5800-164D-10D3-981B6F5F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312" y="1925582"/>
            <a:ext cx="3695065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753F9102-754D-32AC-0B3C-909280774358}"/>
              </a:ext>
            </a:extLst>
          </p:cNvPr>
          <p:cNvSpPr/>
          <p:nvPr/>
        </p:nvSpPr>
        <p:spPr>
          <a:xfrm>
            <a:off x="290661" y="3043754"/>
            <a:ext cx="4328165" cy="1146134"/>
          </a:xfrm>
          <a:custGeom>
            <a:avLst/>
            <a:gdLst/>
            <a:ahLst/>
            <a:cxnLst/>
            <a:rect l="l" t="t" r="r" b="b"/>
            <a:pathLst>
              <a:path w="2722619" h="830090">
                <a:moveTo>
                  <a:pt x="0" y="0"/>
                </a:moveTo>
                <a:lnTo>
                  <a:pt x="2722619" y="0"/>
                </a:lnTo>
                <a:lnTo>
                  <a:pt x="2722619" y="830089"/>
                </a:lnTo>
                <a:lnTo>
                  <a:pt x="0" y="83008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92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1BF8E-F788-921E-628F-A12B86F2240F}"/>
              </a:ext>
            </a:extLst>
          </p:cNvPr>
          <p:cNvSpPr txBox="1"/>
          <p:nvPr/>
        </p:nvSpPr>
        <p:spPr>
          <a:xfrm>
            <a:off x="689768" y="3152955"/>
            <a:ext cx="371655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delegate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 person who is chosen to speak or act for others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03CD5E-1539-C272-0B34-143C4A8281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34881" y="4177227"/>
            <a:ext cx="763623" cy="1365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62E1F4-EC63-EF81-3208-07FB574243E1}"/>
              </a:ext>
            </a:extLst>
          </p:cNvPr>
          <p:cNvSpPr txBox="1"/>
          <p:nvPr/>
        </p:nvSpPr>
        <p:spPr>
          <a:xfrm>
            <a:off x="1937546" y="5133793"/>
            <a:ext cx="1121774" cy="7050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endParaRPr lang="en-AU" sz="36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1470D-1376-7BA3-05A0-95E14C634720}"/>
              </a:ext>
            </a:extLst>
          </p:cNvPr>
          <p:cNvSpPr txBox="1"/>
          <p:nvPr/>
        </p:nvSpPr>
        <p:spPr>
          <a:xfrm>
            <a:off x="2359045" y="5133793"/>
            <a:ext cx="1001349" cy="7050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>
                <a:solidFill>
                  <a:schemeClr val="tx1"/>
                </a:solidFill>
                <a:latin typeface="Calibri"/>
                <a:cs typeface="Calibri"/>
              </a:rPr>
              <a:t> le</a:t>
            </a:r>
            <a:endParaRPr lang="en-AU" sz="36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9CDB5-0EFD-AEC5-A909-7F7EB60DAFB1}"/>
              </a:ext>
            </a:extLst>
          </p:cNvPr>
          <p:cNvSpPr txBox="1"/>
          <p:nvPr/>
        </p:nvSpPr>
        <p:spPr>
          <a:xfrm>
            <a:off x="2814812" y="5130675"/>
            <a:ext cx="1121774" cy="7050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>
                <a:solidFill>
                  <a:schemeClr val="tx1"/>
                </a:solidFill>
                <a:latin typeface="Calibri"/>
                <a:cs typeface="Calibri"/>
              </a:rPr>
              <a:t>gate</a:t>
            </a:r>
            <a:endParaRPr lang="en-AU" sz="36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91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0.3276 -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-7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110D3-D935-87B1-E18F-16C9C7E9A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8E9E1-4335-D59E-EA26-D9A84B9596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Australian Constitution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77430F-AEA3-C752-91E7-A2877ECE22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107996"/>
          </a:xfrm>
        </p:spPr>
        <p:txBody>
          <a:bodyPr/>
          <a:lstStyle/>
          <a:p>
            <a:r>
              <a:rPr lang="en-US"/>
              <a:t>In the </a:t>
            </a:r>
            <a:r>
              <a:rPr lang="en-US" b="1"/>
              <a:t>Constitution</a:t>
            </a:r>
            <a:r>
              <a:rPr lang="en-US"/>
              <a:t>, </a:t>
            </a:r>
            <a:r>
              <a:rPr lang="en-US" b="1"/>
              <a:t>each </a:t>
            </a:r>
            <a:r>
              <a:rPr lang="en-US"/>
              <a:t>state had its </a:t>
            </a:r>
            <a:r>
              <a:rPr lang="en-US" b="1"/>
              <a:t>own government</a:t>
            </a:r>
            <a:r>
              <a:rPr lang="en-US"/>
              <a:t>, while the </a:t>
            </a:r>
            <a:r>
              <a:rPr lang="en-US" b="1"/>
              <a:t>national government </a:t>
            </a:r>
            <a:r>
              <a:rPr lang="en-US"/>
              <a:t>would take care of things that affected the </a:t>
            </a:r>
            <a:r>
              <a:rPr lang="en-US" b="1"/>
              <a:t>entire country</a:t>
            </a:r>
            <a:r>
              <a:rPr lang="en-US"/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1D00F-4C59-198E-FEF8-CEABCCE6088E}"/>
              </a:ext>
            </a:extLst>
          </p:cNvPr>
          <p:cNvGrpSpPr>
            <a:grpSpLocks noChangeAspect="1"/>
          </p:cNvGrpSpPr>
          <p:nvPr/>
        </p:nvGrpSpPr>
        <p:grpSpPr>
          <a:xfrm>
            <a:off x="2087207" y="2082563"/>
            <a:ext cx="4653245" cy="4206240"/>
            <a:chOff x="2953480" y="1600200"/>
            <a:chExt cx="3237040" cy="292608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0450306-0CED-0A5D-E1B4-344B1546D7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3480" y="1600200"/>
              <a:ext cx="3237040" cy="2864777"/>
            </a:xfrm>
            <a:custGeom>
              <a:avLst/>
              <a:gdLst/>
              <a:ahLst/>
              <a:cxnLst/>
              <a:rect l="l" t="t" r="r" b="b"/>
              <a:pathLst>
                <a:path w="6612610" h="5852160">
                  <a:moveTo>
                    <a:pt x="0" y="0"/>
                  </a:moveTo>
                  <a:lnTo>
                    <a:pt x="6612610" y="0"/>
                  </a:lnTo>
                  <a:lnTo>
                    <a:pt x="66126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000" i="0">
                <a:solidFill>
                  <a:schemeClr val="tx1"/>
                </a:solidFill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DAFD35F-11BD-99BD-0C98-6909449A9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8837" y="1600200"/>
              <a:ext cx="3146326" cy="2926080"/>
            </a:xfrm>
            <a:custGeom>
              <a:avLst/>
              <a:gdLst/>
              <a:ahLst/>
              <a:cxnLst/>
              <a:rect l="l" t="t" r="r" b="b"/>
              <a:pathLst>
                <a:path w="6427301" h="5977390">
                  <a:moveTo>
                    <a:pt x="0" y="0"/>
                  </a:moveTo>
                  <a:lnTo>
                    <a:pt x="6427300" y="0"/>
                  </a:lnTo>
                  <a:lnTo>
                    <a:pt x="6427300" y="5977390"/>
                  </a:lnTo>
                  <a:lnTo>
                    <a:pt x="0" y="5977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000" i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48F17E3-9DBC-EE97-36CC-590FE1CDA3F1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4157039" y="1950837"/>
                <a:ext cx="41942" cy="1443138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48F17E3-9DBC-EE97-36CC-590FE1CDA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50548" y="1944326"/>
                  <a:ext cx="54924" cy="14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63AF44A-730C-E4CF-0189-12B6250341AF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5040014" y="3116235"/>
                <a:ext cx="15283" cy="626781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63AF44A-730C-E4CF-0189-12B6250341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33500" y="3109722"/>
                  <a:ext cx="28311" cy="6398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5DB3862-7470-ED1F-3890-185365ADF9A2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5081715" y="2913870"/>
                <a:ext cx="994945" cy="132701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5DB3862-7470-ED1F-3890-185365ADF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75204" y="2907360"/>
                  <a:ext cx="1007967" cy="1457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9A3CAAE-930D-FEB6-A249-25B6247EAD8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5066476" y="3475853"/>
                <a:ext cx="764482" cy="26716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9A3CAAE-930D-FEB6-A249-25B6247EA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59966" y="3469349"/>
                  <a:ext cx="777503" cy="2801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DB5868A-7E38-F4C9-5929-E3FC0EEF44DD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4918309" y="2049533"/>
                <a:ext cx="131467" cy="1066702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DB5868A-7E38-F4C9-5929-E3FC0EEF44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11811" y="2043021"/>
                  <a:ext cx="144464" cy="107972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BF22AE0F-FCFF-99E4-A214-3C20026112D2}"/>
              </a:ext>
            </a:extLst>
          </p:cNvPr>
          <p:cNvSpPr/>
          <p:nvPr/>
        </p:nvSpPr>
        <p:spPr>
          <a:xfrm>
            <a:off x="731520" y="2553667"/>
            <a:ext cx="3671265" cy="3384239"/>
          </a:xfrm>
          <a:custGeom>
            <a:avLst/>
            <a:gdLst/>
            <a:ahLst/>
            <a:cxnLst/>
            <a:rect l="l" t="t" r="r" b="b"/>
            <a:pathLst>
              <a:path w="3671265" h="3384239">
                <a:moveTo>
                  <a:pt x="0" y="0"/>
                </a:moveTo>
                <a:lnTo>
                  <a:pt x="3671265" y="0"/>
                </a:lnTo>
                <a:lnTo>
                  <a:pt x="3671265" y="3384239"/>
                </a:lnTo>
                <a:lnTo>
                  <a:pt x="0" y="33842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358E273A-099B-EFD5-B40F-3DC2DA26D15F}"/>
              </a:ext>
            </a:extLst>
          </p:cNvPr>
          <p:cNvSpPr/>
          <p:nvPr/>
        </p:nvSpPr>
        <p:spPr>
          <a:xfrm>
            <a:off x="4758485" y="2553667"/>
            <a:ext cx="3671265" cy="3384239"/>
          </a:xfrm>
          <a:custGeom>
            <a:avLst/>
            <a:gdLst/>
            <a:ahLst/>
            <a:cxnLst/>
            <a:rect l="l" t="t" r="r" b="b"/>
            <a:pathLst>
              <a:path w="3671265" h="3384239">
                <a:moveTo>
                  <a:pt x="0" y="0"/>
                </a:moveTo>
                <a:lnTo>
                  <a:pt x="3671266" y="0"/>
                </a:lnTo>
                <a:lnTo>
                  <a:pt x="3671266" y="3384239"/>
                </a:lnTo>
                <a:lnTo>
                  <a:pt x="0" y="33842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FD8F894-7B30-C4D3-FF3A-AEE6B2D40294}"/>
                  </a:ext>
                </a:extLst>
              </p14:cNvPr>
              <p14:cNvContentPartPr/>
              <p14:nvPr/>
            </p14:nvContentPartPr>
            <p14:xfrm>
              <a:off x="5181600" y="4662217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FD8F894-7B30-C4D3-FF3A-AEE6B2D4029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18600" y="459921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1B68A5E-C561-95C1-A75D-48D9BB4F5694}"/>
                  </a:ext>
                </a:extLst>
              </p14:cNvPr>
              <p14:cNvContentPartPr/>
              <p14:nvPr/>
            </p14:nvContentPartPr>
            <p14:xfrm>
              <a:off x="6996287" y="483630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1B68A5E-C561-95C1-A75D-48D9BB4F569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33287" y="47733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72F7CBF-6E07-2A6C-36DC-479C049A9958}"/>
                  </a:ext>
                </a:extLst>
              </p14:cNvPr>
              <p14:cNvContentPartPr/>
              <p14:nvPr/>
            </p14:nvContentPartPr>
            <p14:xfrm>
              <a:off x="7614047" y="578202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72F7CBF-6E07-2A6C-36DC-479C049A995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51047" y="57190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C96BD3B-08EA-5124-E66D-C767FC036DC5}"/>
                  </a:ext>
                </a:extLst>
              </p14:cNvPr>
              <p14:cNvContentPartPr/>
              <p14:nvPr/>
            </p14:nvContentPartPr>
            <p14:xfrm>
              <a:off x="7613327" y="531546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C96BD3B-08EA-5124-E66D-C767FC036DC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50327" y="52524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A9F095E-578E-1FB3-8B2B-08108CB6FF88}"/>
                  </a:ext>
                </a:extLst>
              </p14:cNvPr>
              <p14:cNvContentPartPr/>
              <p14:nvPr/>
            </p14:nvContentPartPr>
            <p14:xfrm>
              <a:off x="7921675" y="506848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A9F095E-578E-1FB3-8B2B-08108CB6FF8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58675" y="500548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0224CB-B703-9198-6943-FEF22D534794}"/>
                  </a:ext>
                </a:extLst>
              </p14:cNvPr>
              <p14:cNvContentPartPr/>
              <p14:nvPr/>
            </p14:nvContentPartPr>
            <p14:xfrm>
              <a:off x="7969727" y="489606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0224CB-B703-9198-6943-FEF22D53479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906727" y="48330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E5A914F-F5D9-BEF2-74AF-2287E25F8907}"/>
                  </a:ext>
                </a:extLst>
              </p14:cNvPr>
              <p14:cNvContentPartPr/>
              <p14:nvPr/>
            </p14:nvContentPartPr>
            <p14:xfrm>
              <a:off x="8095367" y="427110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E5A914F-F5D9-BEF2-74AF-2287E25F89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32367" y="42081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0178A4E-6FF4-118B-050C-FC8E3D3547DC}"/>
                  </a:ext>
                </a:extLst>
              </p14:cNvPr>
              <p14:cNvContentPartPr/>
              <p14:nvPr/>
            </p14:nvContentPartPr>
            <p14:xfrm>
              <a:off x="6322007" y="2832702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0178A4E-6FF4-118B-050C-FC8E3D3547D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59007" y="276970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78D55FF-3AC8-6552-BB14-883A68FA553B}"/>
                  </a:ext>
                </a:extLst>
              </p14:cNvPr>
              <p14:cNvContentPartPr/>
              <p14:nvPr/>
            </p14:nvContentPartPr>
            <p14:xfrm>
              <a:off x="3762956" y="505194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78D55FF-3AC8-6552-BB14-883A68FA55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99956" y="498894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Up Arrow Callout 36">
            <a:extLst>
              <a:ext uri="{FF2B5EF4-FFF2-40B4-BE49-F238E27FC236}">
                <a16:creationId xmlns:a16="http://schemas.microsoft.com/office/drawing/2014/main" id="{187D5934-5466-8EF1-4139-883B1BEFE42B}"/>
              </a:ext>
            </a:extLst>
          </p:cNvPr>
          <p:cNvSpPr/>
          <p:nvPr/>
        </p:nvSpPr>
        <p:spPr>
          <a:xfrm>
            <a:off x="1408677" y="4972318"/>
            <a:ext cx="1660509" cy="1237180"/>
          </a:xfrm>
          <a:prstGeom prst="upArrowCallou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>
                <a:solidFill>
                  <a:schemeClr val="bg2"/>
                </a:solidFill>
              </a:rPr>
              <a:t>Federal parliament </a:t>
            </a:r>
            <a:endParaRPr lang="en-US" i="0">
              <a:solidFill>
                <a:schemeClr val="bg2"/>
              </a:solidFill>
            </a:endParaRPr>
          </a:p>
        </p:txBody>
      </p:sp>
      <p:sp>
        <p:nvSpPr>
          <p:cNvPr id="38" name="Up Arrow Callout 37">
            <a:extLst>
              <a:ext uri="{FF2B5EF4-FFF2-40B4-BE49-F238E27FC236}">
                <a16:creationId xmlns:a16="http://schemas.microsoft.com/office/drawing/2014/main" id="{B87FFF46-8910-2D95-CC95-0DA0A8730047}"/>
              </a:ext>
            </a:extLst>
          </p:cNvPr>
          <p:cNvSpPr/>
          <p:nvPr/>
        </p:nvSpPr>
        <p:spPr>
          <a:xfrm>
            <a:off x="5342858" y="4972318"/>
            <a:ext cx="1660509" cy="1237180"/>
          </a:xfrm>
          <a:prstGeom prst="upArrowCallou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>
                <a:solidFill>
                  <a:schemeClr val="bg2"/>
                </a:solidFill>
              </a:rPr>
              <a:t>State parliaments </a:t>
            </a:r>
            <a:endParaRPr lang="en-US" i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3446-61E3-B9B9-A9A3-B483E296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9097-06CE-D942-B8F7-F200AA58BF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Australian Constitution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1221AB-ABCB-24AA-C270-3B2DC370A7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The Constitution was </a:t>
            </a:r>
            <a:r>
              <a:rPr lang="en-US" b="1"/>
              <a:t>approved </a:t>
            </a:r>
            <a:r>
              <a:rPr lang="en-US"/>
              <a:t>by</a:t>
            </a:r>
            <a:r>
              <a:rPr lang="en-US" b="1"/>
              <a:t> Queen Victoria</a:t>
            </a:r>
            <a:r>
              <a:rPr lang="en-US"/>
              <a:t>.</a:t>
            </a:r>
            <a:endParaRPr lang="en-AU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EDDDE20-2D1C-DF38-F5FE-0B4EC301C066}"/>
              </a:ext>
            </a:extLst>
          </p:cNvPr>
          <p:cNvSpPr/>
          <p:nvPr/>
        </p:nvSpPr>
        <p:spPr>
          <a:xfrm>
            <a:off x="437230" y="1566084"/>
            <a:ext cx="6184439" cy="4883942"/>
          </a:xfrm>
          <a:custGeom>
            <a:avLst/>
            <a:gdLst/>
            <a:ahLst/>
            <a:cxnLst/>
            <a:rect l="l" t="t" r="r" b="b"/>
            <a:pathLst>
              <a:path w="5813603" h="4367830">
                <a:moveTo>
                  <a:pt x="0" y="0"/>
                </a:moveTo>
                <a:lnTo>
                  <a:pt x="5813603" y="0"/>
                </a:lnTo>
                <a:lnTo>
                  <a:pt x="5813603" y="4367830"/>
                </a:lnTo>
                <a:lnTo>
                  <a:pt x="0" y="436783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5C56BAA7-D38E-060F-8053-18EABC8492D6}"/>
              </a:ext>
            </a:extLst>
          </p:cNvPr>
          <p:cNvGrpSpPr>
            <a:grpSpLocks noChangeAspect="1"/>
          </p:cNvGrpSpPr>
          <p:nvPr/>
        </p:nvGrpSpPr>
        <p:grpSpPr>
          <a:xfrm rot="527027">
            <a:off x="6515371" y="1730683"/>
            <a:ext cx="1967791" cy="2285543"/>
            <a:chOff x="0" y="0"/>
            <a:chExt cx="5466080" cy="634873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4E9B2037-0422-DF34-6F3E-0D35595EEB12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15735DD5-7D25-A853-4909-8BBEA14418F7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DE049DE-2B3D-EF26-C3E1-BA1FECCAE0CC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D2B1827-2A51-E731-67E2-8502ABCECFD2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E38B6086-318E-AE1A-F30D-CD1BC2EE520A}"/>
              </a:ext>
            </a:extLst>
          </p:cNvPr>
          <p:cNvSpPr>
            <a:spLocks noChangeAspect="1"/>
          </p:cNvSpPr>
          <p:nvPr/>
        </p:nvSpPr>
        <p:spPr>
          <a:xfrm>
            <a:off x="4254663" y="3447865"/>
            <a:ext cx="5218082" cy="3017520"/>
          </a:xfrm>
          <a:custGeom>
            <a:avLst/>
            <a:gdLst/>
            <a:ahLst/>
            <a:cxnLst/>
            <a:rect l="l" t="t" r="r" b="b"/>
            <a:pathLst>
              <a:path w="6184439" h="3576345">
                <a:moveTo>
                  <a:pt x="0" y="0"/>
                </a:moveTo>
                <a:lnTo>
                  <a:pt x="6184439" y="0"/>
                </a:lnTo>
                <a:lnTo>
                  <a:pt x="6184439" y="3576345"/>
                </a:lnTo>
                <a:lnTo>
                  <a:pt x="0" y="357634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8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5806-8CE5-21D6-1183-7EBD340813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Form a Federation 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9C8B-0336-7E79-52A2-1DEF1901EB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4239857" cy="1883593"/>
          </a:xfrm>
        </p:spPr>
        <p:txBody>
          <a:bodyPr/>
          <a:lstStyle/>
          <a:p>
            <a:r>
              <a:rPr lang="en-US"/>
              <a:t>To form my own country, I made:</a:t>
            </a:r>
          </a:p>
          <a:p>
            <a:endParaRPr lang="en-US" sz="1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name for my country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constitution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flag.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0955A7F-A023-D3F2-C793-9FCA3C2323A1}"/>
              </a:ext>
            </a:extLst>
          </p:cNvPr>
          <p:cNvSpPr>
            <a:spLocks noChangeAspect="1"/>
          </p:cNvSpPr>
          <p:nvPr/>
        </p:nvSpPr>
        <p:spPr>
          <a:xfrm>
            <a:off x="4748035" y="1063098"/>
            <a:ext cx="3838371" cy="5009293"/>
          </a:xfrm>
          <a:custGeom>
            <a:avLst/>
            <a:gdLst/>
            <a:ahLst/>
            <a:cxnLst/>
            <a:rect l="l" t="t" r="r" b="b"/>
            <a:pathLst>
              <a:path w="4484218" h="5852160">
                <a:moveTo>
                  <a:pt x="0" y="0"/>
                </a:moveTo>
                <a:lnTo>
                  <a:pt x="4484218" y="0"/>
                </a:lnTo>
                <a:lnTo>
                  <a:pt x="4484218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094387-8E6C-2B10-7A16-E818FB6AA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704465"/>
            <a:ext cx="4239857" cy="8710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DF210F2-FEFE-FC4A-AFFD-A6ADFFDA7768}"/>
              </a:ext>
            </a:extLst>
          </p:cNvPr>
          <p:cNvSpPr txBox="1">
            <a:spLocks/>
          </p:cNvSpPr>
          <p:nvPr/>
        </p:nvSpPr>
        <p:spPr>
          <a:xfrm>
            <a:off x="4864062" y="3053103"/>
            <a:ext cx="4239857" cy="3019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b="1" i="0">
                <a:solidFill>
                  <a:srgbClr val="07C3D7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Be Kind and Respectful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b="1" i="0">
                <a:solidFill>
                  <a:srgbClr val="FFC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Learn and Grow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b="1" i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Help the Community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b="1" i="0">
                <a:solidFill>
                  <a:srgbClr val="FF40FF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Fairness for All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b="1" i="0">
                <a:solidFill>
                  <a:srgbClr val="7A81FF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Fun is Required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D9D64-E586-0A8D-3BCE-4260D1CAD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678" y="2941719"/>
            <a:ext cx="3526866" cy="35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1F837-E181-422D-76A8-2B2C941B74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Form a Federation Activity</a:t>
            </a:r>
          </a:p>
        </p:txBody>
      </p:sp>
      <p:pic>
        <p:nvPicPr>
          <p:cNvPr id="4" name="Picture 3" descr="A spiral notebook with lined pages">
            <a:extLst>
              <a:ext uri="{FF2B5EF4-FFF2-40B4-BE49-F238E27FC236}">
                <a16:creationId xmlns:a16="http://schemas.microsoft.com/office/drawing/2014/main" id="{A23F1664-3CFF-38CF-8B75-2590B9D0E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54" y="1145790"/>
            <a:ext cx="4238052" cy="5286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ACDDD-C2F6-2A00-A6B2-0C944CED5F2D}"/>
              </a:ext>
            </a:extLst>
          </p:cNvPr>
          <p:cNvSpPr txBox="1"/>
          <p:nvPr/>
        </p:nvSpPr>
        <p:spPr>
          <a:xfrm>
            <a:off x="1614389" y="1437802"/>
            <a:ext cx="3025580" cy="5035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b="1" i="0">
                <a:solidFill>
                  <a:schemeClr val="bg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Form Your Country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CD9D3-B3A9-3FBF-1B45-81911DFB1C2A}"/>
              </a:ext>
            </a:extLst>
          </p:cNvPr>
          <p:cNvSpPr txBox="1"/>
          <p:nvPr/>
        </p:nvSpPr>
        <p:spPr>
          <a:xfrm>
            <a:off x="1704780" y="2106284"/>
            <a:ext cx="3025579" cy="528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1. Write Constitution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63E17-B47E-D555-8E8C-FB5A0436CF59}"/>
              </a:ext>
            </a:extLst>
          </p:cNvPr>
          <p:cNvSpPr txBox="1"/>
          <p:nvPr/>
        </p:nvSpPr>
        <p:spPr>
          <a:xfrm>
            <a:off x="1906607" y="2520991"/>
            <a:ext cx="2844800" cy="1188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72"/>
              </a:spcBef>
              <a:buFontTx/>
              <a:buChar char="-"/>
            </a:pPr>
            <a:r>
              <a:rPr lang="en-US" sz="2000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Write five rules for your country.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5CE11F-8825-BA0A-1DF3-F423DE07DC65}"/>
              </a:ext>
            </a:extLst>
          </p:cNvPr>
          <p:cNvSpPr txBox="1"/>
          <p:nvPr/>
        </p:nvSpPr>
        <p:spPr>
          <a:xfrm>
            <a:off x="1704779" y="3491834"/>
            <a:ext cx="2844800" cy="528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2. Create a Flag</a:t>
            </a:r>
            <a:endParaRPr lang="en-US" sz="2800" b="1" i="0">
              <a:solidFill>
                <a:schemeClr val="tx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05BD5-088C-65B8-8678-3F34DF659F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167" y="3871544"/>
            <a:ext cx="2011680" cy="2011680"/>
          </a:xfrm>
          <a:prstGeom prst="rect">
            <a:avLst/>
          </a:prstGeom>
        </p:spPr>
      </p:pic>
      <p:pic>
        <p:nvPicPr>
          <p:cNvPr id="12" name="Picture 2" descr="undefined">
            <a:extLst>
              <a:ext uri="{FF2B5EF4-FFF2-40B4-BE49-F238E27FC236}">
                <a16:creationId xmlns:a16="http://schemas.microsoft.com/office/drawing/2014/main" id="{572691EA-970F-DD17-A1F1-2E30CDE38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4947">
            <a:off x="6481027" y="1270283"/>
            <a:ext cx="1916386" cy="29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ECE9D410-0ACC-04CB-F118-F81F4242FB5C}"/>
              </a:ext>
            </a:extLst>
          </p:cNvPr>
          <p:cNvSpPr>
            <a:spLocks noChangeAspect="1"/>
          </p:cNvSpPr>
          <p:nvPr/>
        </p:nvSpPr>
        <p:spPr>
          <a:xfrm rot="793992">
            <a:off x="5942077" y="3177540"/>
            <a:ext cx="2065310" cy="3399688"/>
          </a:xfrm>
          <a:custGeom>
            <a:avLst/>
            <a:gdLst/>
            <a:ahLst/>
            <a:cxnLst/>
            <a:rect l="l" t="t" r="r" b="b"/>
            <a:pathLst>
              <a:path w="3555187" h="5852160">
                <a:moveTo>
                  <a:pt x="0" y="0"/>
                </a:moveTo>
                <a:lnTo>
                  <a:pt x="3555187" y="0"/>
                </a:lnTo>
                <a:lnTo>
                  <a:pt x="355518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1173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4E229-27BC-0073-A4DC-1DED2D83D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B8464F-BE75-7F5F-E0AC-9BE67D5BF7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Thumbs Up or Thumbs Down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1BFBA-7F06-630F-9853-4FE9071B6D63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colonies did not need Queen Victoria’s approval before the Constitution became official.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6D743-8452-A946-CD8F-A2FD60C5A68E}"/>
              </a:ext>
            </a:extLst>
          </p:cNvPr>
          <p:cNvSpPr txBox="1"/>
          <p:nvPr/>
        </p:nvSpPr>
        <p:spPr>
          <a:xfrm>
            <a:off x="1140959" y="2477570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Segoe UI Symbol" panose="020B0502040204020203" pitchFamily="34" charset="0"/>
                <a:cs typeface="Arial" charset="0"/>
              </a:rPr>
              <a:t>No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Segoe UI Symbol" panose="020B0502040204020203" pitchFamily="34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5FB57-519E-752F-CCC7-68186C1EFDAE}"/>
              </a:ext>
            </a:extLst>
          </p:cNvPr>
          <p:cNvSpPr txBox="1"/>
          <p:nvPr/>
        </p:nvSpPr>
        <p:spPr>
          <a:xfrm>
            <a:off x="1140959" y="3231452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Segoe UI Symbol" panose="020B0502040204020203" pitchFamily="34" charset="0"/>
                <a:cs typeface="Arial" charset="0"/>
              </a:rPr>
              <a:t>Yes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6" name="Graphic 10" descr="Thumbs up sign with solid fill">
            <a:extLst>
              <a:ext uri="{FF2B5EF4-FFF2-40B4-BE49-F238E27FC236}">
                <a16:creationId xmlns:a16="http://schemas.microsoft.com/office/drawing/2014/main" id="{6BFA4E4B-BBE1-7DA3-8DE5-CB8B47646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0324" y="3033850"/>
            <a:ext cx="659267" cy="659267"/>
          </a:xfrm>
          <a:prstGeom prst="rect">
            <a:avLst/>
          </a:prstGeom>
        </p:spPr>
      </p:pic>
      <p:pic>
        <p:nvPicPr>
          <p:cNvPr id="7" name="Graphic 13" descr="Thumbs Down with solid fill">
            <a:extLst>
              <a:ext uri="{FF2B5EF4-FFF2-40B4-BE49-F238E27FC236}">
                <a16:creationId xmlns:a16="http://schemas.microsoft.com/office/drawing/2014/main" id="{8A5A3EDD-C83E-10F6-053F-ED291D1A4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5633" y="2458824"/>
            <a:ext cx="628650" cy="62865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6559E3E-7ABC-5A8F-8D87-DBD2705D7632}"/>
              </a:ext>
            </a:extLst>
          </p:cNvPr>
          <p:cNvSpPr txBox="1">
            <a:spLocks/>
          </p:cNvSpPr>
          <p:nvPr/>
        </p:nvSpPr>
        <p:spPr>
          <a:xfrm>
            <a:off x="438863" y="5133745"/>
            <a:ext cx="7244327" cy="90537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up for yes.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Thumbs down for no.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479ADE6-6A19-C9DD-023A-1134747599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The Story Of Federation Mind Map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E95CA5-98DA-9A1B-CA74-6807BB38469C}"/>
              </a:ext>
            </a:extLst>
          </p:cNvPr>
          <p:cNvSpPr/>
          <p:nvPr/>
        </p:nvSpPr>
        <p:spPr>
          <a:xfrm>
            <a:off x="3340527" y="3108569"/>
            <a:ext cx="2541977" cy="1893726"/>
          </a:xfrm>
          <a:custGeom>
            <a:avLst/>
            <a:gdLst>
              <a:gd name="connsiteX0" fmla="*/ 0 w 2541977"/>
              <a:gd name="connsiteY0" fmla="*/ 946863 h 1893726"/>
              <a:gd name="connsiteX1" fmla="*/ 1270989 w 2541977"/>
              <a:gd name="connsiteY1" fmla="*/ 0 h 1893726"/>
              <a:gd name="connsiteX2" fmla="*/ 2541978 w 2541977"/>
              <a:gd name="connsiteY2" fmla="*/ 946863 h 1893726"/>
              <a:gd name="connsiteX3" fmla="*/ 1270989 w 2541977"/>
              <a:gd name="connsiteY3" fmla="*/ 1893726 h 1893726"/>
              <a:gd name="connsiteX4" fmla="*/ 0 w 2541977"/>
              <a:gd name="connsiteY4" fmla="*/ 946863 h 18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977" h="1893726" fill="none" extrusionOk="0">
                <a:moveTo>
                  <a:pt x="0" y="946863"/>
                </a:moveTo>
                <a:cubicBezTo>
                  <a:pt x="82773" y="345253"/>
                  <a:pt x="654972" y="5670"/>
                  <a:pt x="1270989" y="0"/>
                </a:cubicBezTo>
                <a:cubicBezTo>
                  <a:pt x="2024341" y="87864"/>
                  <a:pt x="2458475" y="422131"/>
                  <a:pt x="2541978" y="946863"/>
                </a:cubicBezTo>
                <a:cubicBezTo>
                  <a:pt x="2593326" y="1477247"/>
                  <a:pt x="1856745" y="1840699"/>
                  <a:pt x="1270989" y="1893726"/>
                </a:cubicBezTo>
                <a:cubicBezTo>
                  <a:pt x="477007" y="1921190"/>
                  <a:pt x="10226" y="1455938"/>
                  <a:pt x="0" y="946863"/>
                </a:cubicBezTo>
                <a:close/>
              </a:path>
              <a:path w="2541977" h="1893726" stroke="0" extrusionOk="0">
                <a:moveTo>
                  <a:pt x="0" y="946863"/>
                </a:moveTo>
                <a:cubicBezTo>
                  <a:pt x="-47714" y="507637"/>
                  <a:pt x="509865" y="-24436"/>
                  <a:pt x="1270989" y="0"/>
                </a:cubicBezTo>
                <a:cubicBezTo>
                  <a:pt x="2009362" y="-5377"/>
                  <a:pt x="2532743" y="440744"/>
                  <a:pt x="2541978" y="946863"/>
                </a:cubicBezTo>
                <a:cubicBezTo>
                  <a:pt x="2519877" y="1477188"/>
                  <a:pt x="1941772" y="1930579"/>
                  <a:pt x="1270989" y="1893726"/>
                </a:cubicBezTo>
                <a:cubicBezTo>
                  <a:pt x="625634" y="1857102"/>
                  <a:pt x="-69771" y="1485805"/>
                  <a:pt x="0" y="94686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The Story of Federation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B409D41-6081-8D29-DDE8-18B0201DD49C}"/>
              </a:ext>
            </a:extLst>
          </p:cNvPr>
          <p:cNvSpPr/>
          <p:nvPr/>
        </p:nvSpPr>
        <p:spPr>
          <a:xfrm>
            <a:off x="4153006" y="1530681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Colonial Australia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D4D0B8-9A3D-C1F0-B16C-5A3017234586}"/>
              </a:ext>
            </a:extLst>
          </p:cNvPr>
          <p:cNvSpPr/>
          <p:nvPr/>
        </p:nvSpPr>
        <p:spPr>
          <a:xfrm>
            <a:off x="2100852" y="1527376"/>
            <a:ext cx="1567874" cy="902761"/>
          </a:xfrm>
          <a:custGeom>
            <a:avLst/>
            <a:gdLst>
              <a:gd name="connsiteX0" fmla="*/ 0 w 1567874"/>
              <a:gd name="connsiteY0" fmla="*/ 451381 h 902761"/>
              <a:gd name="connsiteX1" fmla="*/ 783937 w 1567874"/>
              <a:gd name="connsiteY1" fmla="*/ 0 h 902761"/>
              <a:gd name="connsiteX2" fmla="*/ 1567874 w 1567874"/>
              <a:gd name="connsiteY2" fmla="*/ 451381 h 902761"/>
              <a:gd name="connsiteX3" fmla="*/ 783937 w 1567874"/>
              <a:gd name="connsiteY3" fmla="*/ 902762 h 902761"/>
              <a:gd name="connsiteX4" fmla="*/ 0 w 1567874"/>
              <a:gd name="connsiteY4" fmla="*/ 451381 h 90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7874" h="902761" fill="none" extrusionOk="0">
                <a:moveTo>
                  <a:pt x="0" y="451381"/>
                </a:moveTo>
                <a:cubicBezTo>
                  <a:pt x="46710" y="157695"/>
                  <a:pt x="413156" y="4103"/>
                  <a:pt x="783937" y="0"/>
                </a:cubicBezTo>
                <a:cubicBezTo>
                  <a:pt x="1218581" y="2886"/>
                  <a:pt x="1524141" y="201150"/>
                  <a:pt x="1567874" y="451381"/>
                </a:cubicBezTo>
                <a:cubicBezTo>
                  <a:pt x="1573201" y="701444"/>
                  <a:pt x="1153415" y="873793"/>
                  <a:pt x="783937" y="902762"/>
                </a:cubicBezTo>
                <a:cubicBezTo>
                  <a:pt x="326102" y="910186"/>
                  <a:pt x="19263" y="674559"/>
                  <a:pt x="0" y="451381"/>
                </a:cubicBezTo>
                <a:close/>
              </a:path>
              <a:path w="1567874" h="902761" stroke="0" extrusionOk="0">
                <a:moveTo>
                  <a:pt x="0" y="451381"/>
                </a:moveTo>
                <a:cubicBezTo>
                  <a:pt x="-9672" y="219059"/>
                  <a:pt x="289052" y="-25573"/>
                  <a:pt x="783937" y="0"/>
                </a:cubicBezTo>
                <a:cubicBezTo>
                  <a:pt x="1240579" y="-3497"/>
                  <a:pt x="1560359" y="215777"/>
                  <a:pt x="1567874" y="451381"/>
                </a:cubicBezTo>
                <a:cubicBezTo>
                  <a:pt x="1555464" y="704820"/>
                  <a:pt x="1213625" y="906626"/>
                  <a:pt x="783937" y="902762"/>
                </a:cubicBezTo>
                <a:cubicBezTo>
                  <a:pt x="378426" y="885001"/>
                  <a:pt x="-26239" y="706691"/>
                  <a:pt x="0" y="45138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Each colony had its own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46053C9-3383-EDC8-DC9F-C22FBA14694F}"/>
              </a:ext>
            </a:extLst>
          </p:cNvPr>
          <p:cNvSpPr/>
          <p:nvPr/>
        </p:nvSpPr>
        <p:spPr>
          <a:xfrm>
            <a:off x="6278797" y="1074930"/>
            <a:ext cx="764352" cy="711266"/>
          </a:xfrm>
          <a:custGeom>
            <a:avLst/>
            <a:gdLst>
              <a:gd name="connsiteX0" fmla="*/ 0 w 764352"/>
              <a:gd name="connsiteY0" fmla="*/ 355633 h 711266"/>
              <a:gd name="connsiteX1" fmla="*/ 382176 w 764352"/>
              <a:gd name="connsiteY1" fmla="*/ 0 h 711266"/>
              <a:gd name="connsiteX2" fmla="*/ 764352 w 764352"/>
              <a:gd name="connsiteY2" fmla="*/ 355633 h 711266"/>
              <a:gd name="connsiteX3" fmla="*/ 382176 w 764352"/>
              <a:gd name="connsiteY3" fmla="*/ 711266 h 711266"/>
              <a:gd name="connsiteX4" fmla="*/ 0 w 764352"/>
              <a:gd name="connsiteY4" fmla="*/ 355633 h 71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52" h="711266" fill="none" extrusionOk="0">
                <a:moveTo>
                  <a:pt x="0" y="355633"/>
                </a:moveTo>
                <a:cubicBezTo>
                  <a:pt x="23521" y="136866"/>
                  <a:pt x="210577" y="2605"/>
                  <a:pt x="382176" y="0"/>
                </a:cubicBezTo>
                <a:cubicBezTo>
                  <a:pt x="606211" y="22161"/>
                  <a:pt x="730282" y="158490"/>
                  <a:pt x="764352" y="355633"/>
                </a:cubicBezTo>
                <a:cubicBezTo>
                  <a:pt x="790435" y="555826"/>
                  <a:pt x="564715" y="698245"/>
                  <a:pt x="382176" y="711266"/>
                </a:cubicBezTo>
                <a:cubicBezTo>
                  <a:pt x="139188" y="720791"/>
                  <a:pt x="14124" y="532898"/>
                  <a:pt x="0" y="355633"/>
                </a:cubicBezTo>
                <a:close/>
              </a:path>
              <a:path w="764352" h="711266" stroke="0" extrusionOk="0">
                <a:moveTo>
                  <a:pt x="0" y="355633"/>
                </a:moveTo>
                <a:cubicBezTo>
                  <a:pt x="-14565" y="184775"/>
                  <a:pt x="143769" y="-11288"/>
                  <a:pt x="382176" y="0"/>
                </a:cubicBezTo>
                <a:cubicBezTo>
                  <a:pt x="623997" y="-4540"/>
                  <a:pt x="748325" y="188413"/>
                  <a:pt x="764352" y="355633"/>
                </a:cubicBezTo>
                <a:cubicBezTo>
                  <a:pt x="731045" y="563176"/>
                  <a:pt x="587002" y="718649"/>
                  <a:pt x="382176" y="711266"/>
                </a:cubicBezTo>
                <a:cubicBezTo>
                  <a:pt x="179180" y="706041"/>
                  <a:pt x="-12530" y="554918"/>
                  <a:pt x="0" y="35563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6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837BF1D-BA4F-3C74-074F-3888DD26FAEC}"/>
              </a:ext>
            </a:extLst>
          </p:cNvPr>
          <p:cNvSpPr/>
          <p:nvPr/>
        </p:nvSpPr>
        <p:spPr>
          <a:xfrm>
            <a:off x="7043149" y="5648651"/>
            <a:ext cx="1451471" cy="813776"/>
          </a:xfrm>
          <a:custGeom>
            <a:avLst/>
            <a:gdLst>
              <a:gd name="connsiteX0" fmla="*/ 0 w 1451471"/>
              <a:gd name="connsiteY0" fmla="*/ 406888 h 813776"/>
              <a:gd name="connsiteX1" fmla="*/ 725736 w 1451471"/>
              <a:gd name="connsiteY1" fmla="*/ 0 h 813776"/>
              <a:gd name="connsiteX2" fmla="*/ 1451472 w 1451471"/>
              <a:gd name="connsiteY2" fmla="*/ 406888 h 813776"/>
              <a:gd name="connsiteX3" fmla="*/ 725736 w 1451471"/>
              <a:gd name="connsiteY3" fmla="*/ 813776 h 813776"/>
              <a:gd name="connsiteX4" fmla="*/ 0 w 1451471"/>
              <a:gd name="connsiteY4" fmla="*/ 406888 h 81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71" h="813776" fill="none" extrusionOk="0">
                <a:moveTo>
                  <a:pt x="0" y="406888"/>
                </a:moveTo>
                <a:cubicBezTo>
                  <a:pt x="53763" y="131070"/>
                  <a:pt x="351036" y="1723"/>
                  <a:pt x="725736" y="0"/>
                </a:cubicBezTo>
                <a:cubicBezTo>
                  <a:pt x="1142818" y="27809"/>
                  <a:pt x="1432819" y="181769"/>
                  <a:pt x="1451472" y="406888"/>
                </a:cubicBezTo>
                <a:cubicBezTo>
                  <a:pt x="1506699" y="639615"/>
                  <a:pt x="1066010" y="786148"/>
                  <a:pt x="725736" y="813776"/>
                </a:cubicBezTo>
                <a:cubicBezTo>
                  <a:pt x="299962" y="821224"/>
                  <a:pt x="1888" y="629047"/>
                  <a:pt x="0" y="406888"/>
                </a:cubicBezTo>
                <a:close/>
              </a:path>
              <a:path w="1451471" h="813776" stroke="0" extrusionOk="0">
                <a:moveTo>
                  <a:pt x="0" y="406888"/>
                </a:moveTo>
                <a:cubicBezTo>
                  <a:pt x="-13886" y="206533"/>
                  <a:pt x="307546" y="-7176"/>
                  <a:pt x="725736" y="0"/>
                </a:cubicBezTo>
                <a:cubicBezTo>
                  <a:pt x="1136260" y="-1434"/>
                  <a:pt x="1439352" y="204245"/>
                  <a:pt x="1451472" y="406888"/>
                </a:cubicBezTo>
                <a:cubicBezTo>
                  <a:pt x="1424756" y="640535"/>
                  <a:pt x="1100614" y="844445"/>
                  <a:pt x="725736" y="813776"/>
                </a:cubicBezTo>
                <a:cubicBezTo>
                  <a:pt x="357178" y="792902"/>
                  <a:pt x="-20095" y="636216"/>
                  <a:pt x="0" y="40688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Adopted by Queen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Victoria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67ADBFF-1A6F-42DD-C044-65FAAE681405}"/>
              </a:ext>
            </a:extLst>
          </p:cNvPr>
          <p:cNvSpPr>
            <a:spLocks noChangeAspect="1"/>
          </p:cNvSpPr>
          <p:nvPr/>
        </p:nvSpPr>
        <p:spPr>
          <a:xfrm>
            <a:off x="4777528" y="5583885"/>
            <a:ext cx="1813100" cy="672655"/>
          </a:xfrm>
          <a:custGeom>
            <a:avLst/>
            <a:gdLst>
              <a:gd name="connsiteX0" fmla="*/ 0 w 1813100"/>
              <a:gd name="connsiteY0" fmla="*/ 336328 h 672655"/>
              <a:gd name="connsiteX1" fmla="*/ 906550 w 1813100"/>
              <a:gd name="connsiteY1" fmla="*/ 0 h 672655"/>
              <a:gd name="connsiteX2" fmla="*/ 1813100 w 1813100"/>
              <a:gd name="connsiteY2" fmla="*/ 336328 h 672655"/>
              <a:gd name="connsiteX3" fmla="*/ 906550 w 1813100"/>
              <a:gd name="connsiteY3" fmla="*/ 672656 h 672655"/>
              <a:gd name="connsiteX4" fmla="*/ 0 w 1813100"/>
              <a:gd name="connsiteY4" fmla="*/ 336328 h 6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100" h="672655" fill="none" extrusionOk="0">
                <a:moveTo>
                  <a:pt x="0" y="336328"/>
                </a:moveTo>
                <a:cubicBezTo>
                  <a:pt x="3777" y="146989"/>
                  <a:pt x="468089" y="4105"/>
                  <a:pt x="906550" y="0"/>
                </a:cubicBezTo>
                <a:cubicBezTo>
                  <a:pt x="1417509" y="17580"/>
                  <a:pt x="1809894" y="150510"/>
                  <a:pt x="1813100" y="336328"/>
                </a:cubicBezTo>
                <a:cubicBezTo>
                  <a:pt x="1880983" y="531921"/>
                  <a:pt x="1339754" y="641865"/>
                  <a:pt x="906550" y="672656"/>
                </a:cubicBezTo>
                <a:cubicBezTo>
                  <a:pt x="389867" y="677433"/>
                  <a:pt x="14765" y="502062"/>
                  <a:pt x="0" y="336328"/>
                </a:cubicBezTo>
                <a:close/>
              </a:path>
              <a:path w="1813100" h="672655" stroke="0" extrusionOk="0">
                <a:moveTo>
                  <a:pt x="0" y="336328"/>
                </a:moveTo>
                <a:cubicBezTo>
                  <a:pt x="-3584" y="156866"/>
                  <a:pt x="381582" y="-10032"/>
                  <a:pt x="906550" y="0"/>
                </a:cubicBezTo>
                <a:cubicBezTo>
                  <a:pt x="1435408" y="-4161"/>
                  <a:pt x="1800704" y="173157"/>
                  <a:pt x="1813100" y="336328"/>
                </a:cubicBezTo>
                <a:cubicBezTo>
                  <a:pt x="1750185" y="543105"/>
                  <a:pt x="1400201" y="680961"/>
                  <a:pt x="906550" y="672656"/>
                </a:cubicBezTo>
                <a:cubicBezTo>
                  <a:pt x="410234" y="669836"/>
                  <a:pt x="-31119" y="529215"/>
                  <a:pt x="0" y="33632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Commonwealth 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0044F4-26FB-86F4-79B9-BD06009BE014}"/>
              </a:ext>
            </a:extLst>
          </p:cNvPr>
          <p:cNvSpPr/>
          <p:nvPr/>
        </p:nvSpPr>
        <p:spPr>
          <a:xfrm>
            <a:off x="465065" y="5032918"/>
            <a:ext cx="1187988" cy="804304"/>
          </a:xfrm>
          <a:custGeom>
            <a:avLst/>
            <a:gdLst>
              <a:gd name="connsiteX0" fmla="*/ 0 w 1187988"/>
              <a:gd name="connsiteY0" fmla="*/ 402152 h 804304"/>
              <a:gd name="connsiteX1" fmla="*/ 593994 w 1187988"/>
              <a:gd name="connsiteY1" fmla="*/ 0 h 804304"/>
              <a:gd name="connsiteX2" fmla="*/ 1187988 w 1187988"/>
              <a:gd name="connsiteY2" fmla="*/ 402152 h 804304"/>
              <a:gd name="connsiteX3" fmla="*/ 593994 w 1187988"/>
              <a:gd name="connsiteY3" fmla="*/ 804304 h 804304"/>
              <a:gd name="connsiteX4" fmla="*/ 0 w 1187988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988" h="804304" fill="none" extrusionOk="0">
                <a:moveTo>
                  <a:pt x="0" y="402152"/>
                </a:moveTo>
                <a:cubicBezTo>
                  <a:pt x="3741" y="176494"/>
                  <a:pt x="317096" y="3376"/>
                  <a:pt x="593994" y="0"/>
                </a:cubicBezTo>
                <a:cubicBezTo>
                  <a:pt x="927990" y="10156"/>
                  <a:pt x="1172650" y="179720"/>
                  <a:pt x="1187988" y="402152"/>
                </a:cubicBezTo>
                <a:cubicBezTo>
                  <a:pt x="1194694" y="625226"/>
                  <a:pt x="887710" y="788633"/>
                  <a:pt x="593994" y="804304"/>
                </a:cubicBezTo>
                <a:cubicBezTo>
                  <a:pt x="242775" y="811217"/>
                  <a:pt x="2462" y="620917"/>
                  <a:pt x="0" y="402152"/>
                </a:cubicBezTo>
                <a:close/>
              </a:path>
              <a:path w="1187988" h="804304" stroke="0" extrusionOk="0">
                <a:moveTo>
                  <a:pt x="0" y="402152"/>
                </a:moveTo>
                <a:cubicBezTo>
                  <a:pt x="-19308" y="213925"/>
                  <a:pt x="259896" y="-2496"/>
                  <a:pt x="593994" y="0"/>
                </a:cubicBezTo>
                <a:cubicBezTo>
                  <a:pt x="952803" y="-4540"/>
                  <a:pt x="1184436" y="186519"/>
                  <a:pt x="1187988" y="402152"/>
                </a:cubicBezTo>
                <a:cubicBezTo>
                  <a:pt x="1157899" y="634311"/>
                  <a:pt x="887891" y="844695"/>
                  <a:pt x="593994" y="804304"/>
                </a:cubicBezTo>
                <a:cubicBezTo>
                  <a:pt x="282290" y="793723"/>
                  <a:pt x="-21048" y="629082"/>
                  <a:pt x="0" y="402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Father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Federation</a:t>
            </a: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64B41D4D-4113-5F98-8852-882C2AA24DCD}"/>
              </a:ext>
            </a:extLst>
          </p:cNvPr>
          <p:cNvSpPr>
            <a:spLocks noChangeAspect="1"/>
          </p:cNvSpPr>
          <p:nvPr/>
        </p:nvSpPr>
        <p:spPr>
          <a:xfrm rot="8217783">
            <a:off x="1127737" y="4778864"/>
            <a:ext cx="30220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ADD857C7-CF74-8490-6B1A-74FE36C79C79}"/>
              </a:ext>
            </a:extLst>
          </p:cNvPr>
          <p:cNvSpPr>
            <a:spLocks noChangeAspect="1"/>
          </p:cNvSpPr>
          <p:nvPr/>
        </p:nvSpPr>
        <p:spPr>
          <a:xfrm rot="17270210" flipH="1">
            <a:off x="5932960" y="5281685"/>
            <a:ext cx="44964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A51FAA08-16B8-8911-9A40-28D28882FFC3}"/>
              </a:ext>
            </a:extLst>
          </p:cNvPr>
          <p:cNvSpPr>
            <a:spLocks noChangeAspect="1"/>
          </p:cNvSpPr>
          <p:nvPr/>
        </p:nvSpPr>
        <p:spPr>
          <a:xfrm rot="14275159" flipH="1">
            <a:off x="7562822" y="5331743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727DD631-9FF0-D35B-A0C7-1ABC769E1F47}"/>
              </a:ext>
            </a:extLst>
          </p:cNvPr>
          <p:cNvSpPr>
            <a:spLocks noChangeAspect="1"/>
          </p:cNvSpPr>
          <p:nvPr/>
        </p:nvSpPr>
        <p:spPr>
          <a:xfrm rot="20724759" flipH="1">
            <a:off x="3685596" y="20616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EBE73D72-9D6B-D00E-6D4B-07430A740656}"/>
              </a:ext>
            </a:extLst>
          </p:cNvPr>
          <p:cNvSpPr>
            <a:spLocks noChangeAspect="1"/>
          </p:cNvSpPr>
          <p:nvPr/>
        </p:nvSpPr>
        <p:spPr>
          <a:xfrm rot="8589182" flipH="1">
            <a:off x="5766819" y="143117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25E3BE57-4B8A-A5DA-4D73-710DBDC092D7}"/>
              </a:ext>
            </a:extLst>
          </p:cNvPr>
          <p:cNvSpPr/>
          <p:nvPr/>
        </p:nvSpPr>
        <p:spPr>
          <a:xfrm rot="14488546">
            <a:off x="1945902" y="139938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D2EBED-5F10-A9F8-B653-404946E06D09}"/>
              </a:ext>
            </a:extLst>
          </p:cNvPr>
          <p:cNvSpPr txBox="1"/>
          <p:nvPr/>
        </p:nvSpPr>
        <p:spPr>
          <a:xfrm>
            <a:off x="691102" y="1220307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Constitution</a:t>
            </a: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BE3C4E21-15C6-7AFE-B440-D256C515864E}"/>
              </a:ext>
            </a:extLst>
          </p:cNvPr>
          <p:cNvSpPr/>
          <p:nvPr/>
        </p:nvSpPr>
        <p:spPr>
          <a:xfrm rot="11991301">
            <a:off x="1654597" y="191697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E414B0-61A6-13F5-A4DB-2B7AD24E26F6}"/>
              </a:ext>
            </a:extLst>
          </p:cNvPr>
          <p:cNvSpPr txBox="1"/>
          <p:nvPr/>
        </p:nvSpPr>
        <p:spPr>
          <a:xfrm>
            <a:off x="593639" y="1880440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Stamps</a:t>
            </a:r>
          </a:p>
        </p:txBody>
      </p:sp>
      <p:sp>
        <p:nvSpPr>
          <p:cNvPr id="56" name="Freeform 16">
            <a:extLst>
              <a:ext uri="{FF2B5EF4-FFF2-40B4-BE49-F238E27FC236}">
                <a16:creationId xmlns:a16="http://schemas.microsoft.com/office/drawing/2014/main" id="{62B94510-9A7D-FCB5-A880-76CAA09CE434}"/>
              </a:ext>
            </a:extLst>
          </p:cNvPr>
          <p:cNvSpPr/>
          <p:nvPr/>
        </p:nvSpPr>
        <p:spPr>
          <a:xfrm rot="17688516" flipH="1">
            <a:off x="2018708" y="2382648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451117-F947-681D-1A7B-9D7D651076CC}"/>
              </a:ext>
            </a:extLst>
          </p:cNvPr>
          <p:cNvSpPr txBox="1"/>
          <p:nvPr/>
        </p:nvSpPr>
        <p:spPr>
          <a:xfrm>
            <a:off x="1042771" y="2470598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Trainlines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3562B59-E8C6-25FC-A4A2-A28C2ED7CD78}"/>
              </a:ext>
            </a:extLst>
          </p:cNvPr>
          <p:cNvSpPr/>
          <p:nvPr/>
        </p:nvSpPr>
        <p:spPr>
          <a:xfrm>
            <a:off x="1086018" y="3822495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Colonies planned to unite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1F7CCF-0840-3AF7-54D1-B079822577EC}"/>
              </a:ext>
            </a:extLst>
          </p:cNvPr>
          <p:cNvSpPr txBox="1"/>
          <p:nvPr/>
        </p:nvSpPr>
        <p:spPr>
          <a:xfrm flipH="1">
            <a:off x="1361833" y="5942187"/>
            <a:ext cx="107932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Sir Henry Parkes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679CB89-E4A4-0A7C-3369-0DD5210363C3}"/>
              </a:ext>
            </a:extLst>
          </p:cNvPr>
          <p:cNvSpPr/>
          <p:nvPr/>
        </p:nvSpPr>
        <p:spPr>
          <a:xfrm>
            <a:off x="2020296" y="5075992"/>
            <a:ext cx="1420642" cy="804304"/>
          </a:xfrm>
          <a:custGeom>
            <a:avLst/>
            <a:gdLst>
              <a:gd name="connsiteX0" fmla="*/ 0 w 1420642"/>
              <a:gd name="connsiteY0" fmla="*/ 402152 h 804304"/>
              <a:gd name="connsiteX1" fmla="*/ 710321 w 1420642"/>
              <a:gd name="connsiteY1" fmla="*/ 0 h 804304"/>
              <a:gd name="connsiteX2" fmla="*/ 1420642 w 1420642"/>
              <a:gd name="connsiteY2" fmla="*/ 402152 h 804304"/>
              <a:gd name="connsiteX3" fmla="*/ 710321 w 1420642"/>
              <a:gd name="connsiteY3" fmla="*/ 804304 h 804304"/>
              <a:gd name="connsiteX4" fmla="*/ 0 w 1420642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642" h="804304" fill="none" extrusionOk="0">
                <a:moveTo>
                  <a:pt x="0" y="402152"/>
                </a:moveTo>
                <a:cubicBezTo>
                  <a:pt x="22429" y="158732"/>
                  <a:pt x="355321" y="2461"/>
                  <a:pt x="710321" y="0"/>
                </a:cubicBezTo>
                <a:cubicBezTo>
                  <a:pt x="1108562" y="10156"/>
                  <a:pt x="1405304" y="179720"/>
                  <a:pt x="1420642" y="402152"/>
                </a:cubicBezTo>
                <a:cubicBezTo>
                  <a:pt x="1449161" y="628390"/>
                  <a:pt x="1091369" y="799169"/>
                  <a:pt x="710321" y="804304"/>
                </a:cubicBezTo>
                <a:cubicBezTo>
                  <a:pt x="294857" y="811217"/>
                  <a:pt x="2462" y="620917"/>
                  <a:pt x="0" y="402152"/>
                </a:cubicBezTo>
                <a:close/>
              </a:path>
              <a:path w="1420642" h="804304" stroke="0" extrusionOk="0">
                <a:moveTo>
                  <a:pt x="0" y="402152"/>
                </a:moveTo>
                <a:cubicBezTo>
                  <a:pt x="-13876" y="204395"/>
                  <a:pt x="286686" y="-12940"/>
                  <a:pt x="710321" y="0"/>
                </a:cubicBezTo>
                <a:cubicBezTo>
                  <a:pt x="1133375" y="-4540"/>
                  <a:pt x="1417090" y="186519"/>
                  <a:pt x="1420642" y="402152"/>
                </a:cubicBezTo>
                <a:cubicBezTo>
                  <a:pt x="1375301" y="639408"/>
                  <a:pt x="1088635" y="820841"/>
                  <a:pt x="710321" y="804304"/>
                </a:cubicBezTo>
                <a:cubicBezTo>
                  <a:pt x="334372" y="793723"/>
                  <a:pt x="-21048" y="629082"/>
                  <a:pt x="0" y="402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Drafted rules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for nation</a:t>
            </a:r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09FDA6E7-8BF2-3409-26B5-6612B368CEE0}"/>
              </a:ext>
            </a:extLst>
          </p:cNvPr>
          <p:cNvSpPr>
            <a:spLocks noChangeAspect="1"/>
          </p:cNvSpPr>
          <p:nvPr/>
        </p:nvSpPr>
        <p:spPr>
          <a:xfrm rot="13382217" flipH="1">
            <a:off x="2339279" y="4805312"/>
            <a:ext cx="295836" cy="17071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A19FC94-447D-F58C-15C7-86BDDE27643C}"/>
              </a:ext>
            </a:extLst>
          </p:cNvPr>
          <p:cNvGrpSpPr/>
          <p:nvPr/>
        </p:nvGrpSpPr>
        <p:grpSpPr>
          <a:xfrm flipH="1">
            <a:off x="3067698" y="5810158"/>
            <a:ext cx="1660819" cy="751668"/>
            <a:chOff x="2925866" y="5356067"/>
            <a:chExt cx="1660819" cy="751668"/>
          </a:xfrm>
        </p:grpSpPr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36FE84FE-BB6B-969E-66E8-F287FB9AE6F1}"/>
                </a:ext>
              </a:extLst>
            </p:cNvPr>
            <p:cNvSpPr/>
            <p:nvPr/>
          </p:nvSpPr>
          <p:spPr>
            <a:xfrm rot="17688516" flipH="1">
              <a:off x="4280995" y="5435010"/>
              <a:ext cx="384633" cy="226747"/>
            </a:xfrm>
            <a:custGeom>
              <a:avLst/>
              <a:gdLst/>
              <a:ahLst/>
              <a:cxnLst/>
              <a:rect l="l" t="t" r="r" b="b"/>
              <a:pathLst>
                <a:path w="1928844" h="414701">
                  <a:moveTo>
                    <a:pt x="0" y="0"/>
                  </a:moveTo>
                  <a:lnTo>
                    <a:pt x="1928844" y="0"/>
                  </a:lnTo>
                  <a:lnTo>
                    <a:pt x="1928844" y="414701"/>
                  </a:lnTo>
                  <a:lnTo>
                    <a:pt x="0" y="414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89284" t="-2244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3AA571CA-E3E0-8951-4834-E6D7E73BD27A}"/>
                </a:ext>
              </a:extLst>
            </p:cNvPr>
            <p:cNvSpPr txBox="1"/>
            <p:nvPr/>
          </p:nvSpPr>
          <p:spPr>
            <a:xfrm>
              <a:off x="2925866" y="5522960"/>
              <a:ext cx="14206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i="0" kern="0" dirty="0">
                  <a:solidFill>
                    <a:srgbClr val="181818"/>
                  </a:solidFill>
                  <a:latin typeface="Dreaming Outloud Pro" panose="03050502040302030504" pitchFamily="66" charset="0"/>
                  <a:ea typeface="Calibri"/>
                  <a:cs typeface="Dreaming Outloud Pro" panose="03050502040302030504" pitchFamily="66" charset="0"/>
                </a:rPr>
                <a:t>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Calibri"/>
                  <a:cs typeface="Dreaming Outloud Pro" panose="03050502040302030504" pitchFamily="66" charset="0"/>
                </a:rPr>
                <a:t>ne national government</a:t>
              </a:r>
            </a:p>
          </p:txBody>
        </p:sp>
      </p:grpSp>
      <p:sp>
        <p:nvSpPr>
          <p:cNvPr id="1025" name="Freeform 16">
            <a:extLst>
              <a:ext uri="{FF2B5EF4-FFF2-40B4-BE49-F238E27FC236}">
                <a16:creationId xmlns:a16="http://schemas.microsoft.com/office/drawing/2014/main" id="{92E7E27F-6166-2A81-01BF-1D11769D3D8A}"/>
              </a:ext>
            </a:extLst>
          </p:cNvPr>
          <p:cNvSpPr/>
          <p:nvPr/>
        </p:nvSpPr>
        <p:spPr>
          <a:xfrm rot="3911484">
            <a:off x="1088067" y="586264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26" name="Oval 1025">
            <a:extLst>
              <a:ext uri="{FF2B5EF4-FFF2-40B4-BE49-F238E27FC236}">
                <a16:creationId xmlns:a16="http://schemas.microsoft.com/office/drawing/2014/main" id="{71D4781E-64CC-E76B-2EA1-BF7F460D533A}"/>
              </a:ext>
            </a:extLst>
          </p:cNvPr>
          <p:cNvSpPr/>
          <p:nvPr/>
        </p:nvSpPr>
        <p:spPr>
          <a:xfrm>
            <a:off x="6091121" y="4388616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Australian Constitution 1901</a:t>
            </a:r>
            <a:endParaRPr kumimoji="0" lang="en-US" sz="20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34FBD6E9-F568-BE36-9F8C-69D79BE99215}"/>
              </a:ext>
            </a:extLst>
          </p:cNvPr>
          <p:cNvSpPr/>
          <p:nvPr/>
        </p:nvSpPr>
        <p:spPr>
          <a:xfrm>
            <a:off x="6233021" y="3418022"/>
            <a:ext cx="1145338" cy="568303"/>
          </a:xfrm>
          <a:custGeom>
            <a:avLst/>
            <a:gdLst>
              <a:gd name="connsiteX0" fmla="*/ 0 w 1145338"/>
              <a:gd name="connsiteY0" fmla="*/ 284152 h 568303"/>
              <a:gd name="connsiteX1" fmla="*/ 572669 w 1145338"/>
              <a:gd name="connsiteY1" fmla="*/ 0 h 568303"/>
              <a:gd name="connsiteX2" fmla="*/ 1145338 w 1145338"/>
              <a:gd name="connsiteY2" fmla="*/ 284152 h 568303"/>
              <a:gd name="connsiteX3" fmla="*/ 572669 w 1145338"/>
              <a:gd name="connsiteY3" fmla="*/ 568304 h 568303"/>
              <a:gd name="connsiteX4" fmla="*/ 0 w 1145338"/>
              <a:gd name="connsiteY4" fmla="*/ 284152 h 56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338" h="568303" fill="none" extrusionOk="0">
                <a:moveTo>
                  <a:pt x="0" y="284152"/>
                </a:moveTo>
                <a:cubicBezTo>
                  <a:pt x="28883" y="99767"/>
                  <a:pt x="274287" y="1181"/>
                  <a:pt x="572669" y="0"/>
                </a:cubicBezTo>
                <a:cubicBezTo>
                  <a:pt x="890865" y="3281"/>
                  <a:pt x="1138176" y="127065"/>
                  <a:pt x="1145338" y="284152"/>
                </a:cubicBezTo>
                <a:cubicBezTo>
                  <a:pt x="1151533" y="441983"/>
                  <a:pt x="863166" y="556539"/>
                  <a:pt x="572669" y="568304"/>
                </a:cubicBezTo>
                <a:cubicBezTo>
                  <a:pt x="232894" y="575316"/>
                  <a:pt x="15420" y="420181"/>
                  <a:pt x="0" y="284152"/>
                </a:cubicBezTo>
                <a:close/>
              </a:path>
              <a:path w="1145338" h="568303" stroke="0" extrusionOk="0">
                <a:moveTo>
                  <a:pt x="0" y="284152"/>
                </a:moveTo>
                <a:cubicBezTo>
                  <a:pt x="-27951" y="176258"/>
                  <a:pt x="222717" y="-13906"/>
                  <a:pt x="572669" y="0"/>
                </a:cubicBezTo>
                <a:cubicBezTo>
                  <a:pt x="918034" y="-4294"/>
                  <a:pt x="1134475" y="147005"/>
                  <a:pt x="1145338" y="284152"/>
                </a:cubicBezTo>
                <a:cubicBezTo>
                  <a:pt x="1130258" y="446125"/>
                  <a:pt x="863928" y="597886"/>
                  <a:pt x="572669" y="568304"/>
                </a:cubicBezTo>
                <a:cubicBezTo>
                  <a:pt x="258684" y="566822"/>
                  <a:pt x="-24878" y="446792"/>
                  <a:pt x="0" y="284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States</a:t>
            </a:r>
            <a:endParaRPr kumimoji="0" lang="en-US" sz="16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029" name="Freeform 1028">
            <a:extLst>
              <a:ext uri="{FF2B5EF4-FFF2-40B4-BE49-F238E27FC236}">
                <a16:creationId xmlns:a16="http://schemas.microsoft.com/office/drawing/2014/main" id="{A143D312-6890-25AD-9460-89BCA9116620}"/>
              </a:ext>
            </a:extLst>
          </p:cNvPr>
          <p:cNvSpPr>
            <a:spLocks noChangeAspect="1"/>
          </p:cNvSpPr>
          <p:nvPr/>
        </p:nvSpPr>
        <p:spPr>
          <a:xfrm rot="5072493" flipH="1">
            <a:off x="6379586" y="4163738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30" name="Freeform 16">
            <a:extLst>
              <a:ext uri="{FF2B5EF4-FFF2-40B4-BE49-F238E27FC236}">
                <a16:creationId xmlns:a16="http://schemas.microsoft.com/office/drawing/2014/main" id="{7A8476D2-C0AB-D0A7-6BE1-756D4BDD510E}"/>
              </a:ext>
            </a:extLst>
          </p:cNvPr>
          <p:cNvSpPr/>
          <p:nvPr/>
        </p:nvSpPr>
        <p:spPr>
          <a:xfrm rot="14811262" flipH="1">
            <a:off x="2713716" y="2518465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BE52F95D-389B-80B1-47DA-4466116776A5}"/>
              </a:ext>
            </a:extLst>
          </p:cNvPr>
          <p:cNvSpPr txBox="1"/>
          <p:nvPr/>
        </p:nvSpPr>
        <p:spPr>
          <a:xfrm>
            <a:off x="2344566" y="2824877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Governor</a:t>
            </a:r>
          </a:p>
        </p:txBody>
      </p:sp>
      <p:sp>
        <p:nvSpPr>
          <p:cNvPr id="1032" name="Freeform 2">
            <a:extLst>
              <a:ext uri="{FF2B5EF4-FFF2-40B4-BE49-F238E27FC236}">
                <a16:creationId xmlns:a16="http://schemas.microsoft.com/office/drawing/2014/main" id="{E38BD971-2D8A-A61A-7D2C-5783CD382002}"/>
              </a:ext>
            </a:extLst>
          </p:cNvPr>
          <p:cNvSpPr>
            <a:spLocks noChangeAspect="1"/>
          </p:cNvSpPr>
          <p:nvPr/>
        </p:nvSpPr>
        <p:spPr>
          <a:xfrm>
            <a:off x="3650342" y="2348372"/>
            <a:ext cx="1255406" cy="2066512"/>
          </a:xfrm>
          <a:custGeom>
            <a:avLst/>
            <a:gdLst/>
            <a:ahLst/>
            <a:cxnLst/>
            <a:rect l="l" t="t" r="r" b="b"/>
            <a:pathLst>
              <a:path w="3555187" h="5852160">
                <a:moveTo>
                  <a:pt x="0" y="0"/>
                </a:moveTo>
                <a:lnTo>
                  <a:pt x="3555187" y="0"/>
                </a:lnTo>
                <a:lnTo>
                  <a:pt x="355518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B2BC9D6E-DE87-CF50-A20E-C95B29120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21530" y="1342532"/>
            <a:ext cx="2151265" cy="2011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34" name="Ink 1033">
                <a:extLst>
                  <a:ext uri="{FF2B5EF4-FFF2-40B4-BE49-F238E27FC236}">
                    <a16:creationId xmlns:a16="http://schemas.microsoft.com/office/drawing/2014/main" id="{9EE1D08E-6275-EF1A-CBA7-8B0A2F4D3D4A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5891984" flipV="1">
              <a:off x="4933258" y="2785367"/>
              <a:ext cx="539215" cy="194777"/>
            </p14:xfrm>
          </p:contentPart>
        </mc:Choice>
        <mc:Fallback xmlns="">
          <p:pic>
            <p:nvPicPr>
              <p:cNvPr id="1034" name="Ink 1033">
                <a:extLst>
                  <a:ext uri="{FF2B5EF4-FFF2-40B4-BE49-F238E27FC236}">
                    <a16:creationId xmlns:a16="http://schemas.microsoft.com/office/drawing/2014/main" id="{9EE1D08E-6275-EF1A-CBA7-8B0A2F4D3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891984" flipV="1">
                <a:off x="4923899" y="2776023"/>
                <a:ext cx="557933" cy="213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35" name="Ink 1034">
                <a:extLst>
                  <a:ext uri="{FF2B5EF4-FFF2-40B4-BE49-F238E27FC236}">
                    <a16:creationId xmlns:a16="http://schemas.microsoft.com/office/drawing/2014/main" id="{54C86051-B9F8-7F9C-E495-7D819E0EE80A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9368064" flipV="1">
              <a:off x="2935984" y="3899810"/>
              <a:ext cx="360322" cy="130157"/>
            </p14:xfrm>
          </p:contentPart>
        </mc:Choice>
        <mc:Fallback xmlns="">
          <p:pic>
            <p:nvPicPr>
              <p:cNvPr id="1035" name="Ink 1034">
                <a:extLst>
                  <a:ext uri="{FF2B5EF4-FFF2-40B4-BE49-F238E27FC236}">
                    <a16:creationId xmlns:a16="http://schemas.microsoft.com/office/drawing/2014/main" id="{54C86051-B9F8-7F9C-E495-7D819E0EE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9368064" flipV="1">
                <a:off x="2926634" y="3890487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36" name="Ink 1035">
                <a:extLst>
                  <a:ext uri="{FF2B5EF4-FFF2-40B4-BE49-F238E27FC236}">
                    <a16:creationId xmlns:a16="http://schemas.microsoft.com/office/drawing/2014/main" id="{59B83664-8F8C-E5A3-7E9B-451B1712178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319841" flipV="1">
              <a:off x="5593855" y="4704628"/>
              <a:ext cx="457224" cy="165160"/>
            </p14:xfrm>
          </p:contentPart>
        </mc:Choice>
        <mc:Fallback xmlns="">
          <p:pic>
            <p:nvPicPr>
              <p:cNvPr id="1036" name="Ink 1035">
                <a:extLst>
                  <a:ext uri="{FF2B5EF4-FFF2-40B4-BE49-F238E27FC236}">
                    <a16:creationId xmlns:a16="http://schemas.microsoft.com/office/drawing/2014/main" id="{59B83664-8F8C-E5A3-7E9B-451B17121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9841" flipV="1">
                <a:off x="5584502" y="4695293"/>
                <a:ext cx="475930" cy="183830"/>
              </a:xfrm>
              <a:prstGeom prst="rect">
                <a:avLst/>
              </a:prstGeom>
            </p:spPr>
          </p:pic>
        </mc:Fallback>
      </mc:AlternateContent>
      <p:sp>
        <p:nvSpPr>
          <p:cNvPr id="1037" name="Freeform 2">
            <a:extLst>
              <a:ext uri="{FF2B5EF4-FFF2-40B4-BE49-F238E27FC236}">
                <a16:creationId xmlns:a16="http://schemas.microsoft.com/office/drawing/2014/main" id="{B953BCBA-9E1C-B572-1B83-826A42310A27}"/>
              </a:ext>
            </a:extLst>
          </p:cNvPr>
          <p:cNvSpPr>
            <a:spLocks noChangeAspect="1"/>
          </p:cNvSpPr>
          <p:nvPr/>
        </p:nvSpPr>
        <p:spPr>
          <a:xfrm>
            <a:off x="377775" y="2328905"/>
            <a:ext cx="1997850" cy="1188720"/>
          </a:xfrm>
          <a:custGeom>
            <a:avLst/>
            <a:gdLst/>
            <a:ahLst/>
            <a:cxnLst/>
            <a:rect l="l" t="t" r="r" b="b"/>
            <a:pathLst>
              <a:path w="3901440" h="2321357">
                <a:moveTo>
                  <a:pt x="0" y="0"/>
                </a:moveTo>
                <a:lnTo>
                  <a:pt x="3901440" y="0"/>
                </a:lnTo>
                <a:lnTo>
                  <a:pt x="3901440" y="2321357"/>
                </a:lnTo>
                <a:lnTo>
                  <a:pt x="0" y="23213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8" name="Freeform 3">
            <a:extLst>
              <a:ext uri="{FF2B5EF4-FFF2-40B4-BE49-F238E27FC236}">
                <a16:creationId xmlns:a16="http://schemas.microsoft.com/office/drawing/2014/main" id="{FCDA78FE-8F44-1BA7-36A3-CFE5C02496FF}"/>
              </a:ext>
            </a:extLst>
          </p:cNvPr>
          <p:cNvSpPr>
            <a:spLocks noChangeAspect="1"/>
          </p:cNvSpPr>
          <p:nvPr/>
        </p:nvSpPr>
        <p:spPr>
          <a:xfrm rot="1827711">
            <a:off x="7969476" y="5338493"/>
            <a:ext cx="816683" cy="507363"/>
          </a:xfrm>
          <a:custGeom>
            <a:avLst/>
            <a:gdLst/>
            <a:ahLst/>
            <a:cxnLst/>
            <a:rect l="l" t="t" r="r" b="b"/>
            <a:pathLst>
              <a:path w="2020315" h="1255120">
                <a:moveTo>
                  <a:pt x="0" y="0"/>
                </a:moveTo>
                <a:lnTo>
                  <a:pt x="2020315" y="0"/>
                </a:lnTo>
                <a:lnTo>
                  <a:pt x="2020315" y="1255120"/>
                </a:lnTo>
                <a:lnTo>
                  <a:pt x="0" y="125512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39" name="Picture 4" descr="Rule Book PNGs for Free Download">
            <a:extLst>
              <a:ext uri="{FF2B5EF4-FFF2-40B4-BE49-F238E27FC236}">
                <a16:creationId xmlns:a16="http://schemas.microsoft.com/office/drawing/2014/main" id="{12489D04-DC8C-D31C-2811-AB18F9A4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27303">
            <a:off x="3276048" y="5050406"/>
            <a:ext cx="752916" cy="8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0" animBg="1"/>
      <p:bldP spid="10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50EEC-C308-2AB0-7E01-1CEB16E4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7F01092-5001-32BB-766A-5F20ACAAD7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The Story of Federation Mind Map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C888748-29D7-385A-4B45-0B3603F6A3D2}"/>
              </a:ext>
            </a:extLst>
          </p:cNvPr>
          <p:cNvSpPr/>
          <p:nvPr/>
        </p:nvSpPr>
        <p:spPr>
          <a:xfrm>
            <a:off x="3340527" y="3108569"/>
            <a:ext cx="2541977" cy="1893726"/>
          </a:xfrm>
          <a:custGeom>
            <a:avLst/>
            <a:gdLst>
              <a:gd name="connsiteX0" fmla="*/ 0 w 2541977"/>
              <a:gd name="connsiteY0" fmla="*/ 946863 h 1893726"/>
              <a:gd name="connsiteX1" fmla="*/ 1270989 w 2541977"/>
              <a:gd name="connsiteY1" fmla="*/ 0 h 1893726"/>
              <a:gd name="connsiteX2" fmla="*/ 2541978 w 2541977"/>
              <a:gd name="connsiteY2" fmla="*/ 946863 h 1893726"/>
              <a:gd name="connsiteX3" fmla="*/ 1270989 w 2541977"/>
              <a:gd name="connsiteY3" fmla="*/ 1893726 h 1893726"/>
              <a:gd name="connsiteX4" fmla="*/ 0 w 2541977"/>
              <a:gd name="connsiteY4" fmla="*/ 946863 h 18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977" h="1893726" fill="none" extrusionOk="0">
                <a:moveTo>
                  <a:pt x="0" y="946863"/>
                </a:moveTo>
                <a:cubicBezTo>
                  <a:pt x="82773" y="345253"/>
                  <a:pt x="654972" y="5670"/>
                  <a:pt x="1270989" y="0"/>
                </a:cubicBezTo>
                <a:cubicBezTo>
                  <a:pt x="2024341" y="87864"/>
                  <a:pt x="2458475" y="422131"/>
                  <a:pt x="2541978" y="946863"/>
                </a:cubicBezTo>
                <a:cubicBezTo>
                  <a:pt x="2593326" y="1477247"/>
                  <a:pt x="1856745" y="1840699"/>
                  <a:pt x="1270989" y="1893726"/>
                </a:cubicBezTo>
                <a:cubicBezTo>
                  <a:pt x="477007" y="1921190"/>
                  <a:pt x="10226" y="1455938"/>
                  <a:pt x="0" y="946863"/>
                </a:cubicBezTo>
                <a:close/>
              </a:path>
              <a:path w="2541977" h="1893726" stroke="0" extrusionOk="0">
                <a:moveTo>
                  <a:pt x="0" y="946863"/>
                </a:moveTo>
                <a:cubicBezTo>
                  <a:pt x="-47714" y="507637"/>
                  <a:pt x="509865" y="-24436"/>
                  <a:pt x="1270989" y="0"/>
                </a:cubicBezTo>
                <a:cubicBezTo>
                  <a:pt x="2009362" y="-5377"/>
                  <a:pt x="2532743" y="440744"/>
                  <a:pt x="2541978" y="946863"/>
                </a:cubicBezTo>
                <a:cubicBezTo>
                  <a:pt x="2519877" y="1477188"/>
                  <a:pt x="1941772" y="1930579"/>
                  <a:pt x="1270989" y="1893726"/>
                </a:cubicBezTo>
                <a:cubicBezTo>
                  <a:pt x="625634" y="1857102"/>
                  <a:pt x="-69771" y="1485805"/>
                  <a:pt x="0" y="94686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The Story of Federation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D3FBC0C-47A7-D445-F0D9-707CB9EE7BAE}"/>
              </a:ext>
            </a:extLst>
          </p:cNvPr>
          <p:cNvSpPr/>
          <p:nvPr/>
        </p:nvSpPr>
        <p:spPr>
          <a:xfrm>
            <a:off x="4153006" y="1530681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Colonial Australia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FA8F9D9-E45F-8287-8776-5CF7B6FC6FBA}"/>
              </a:ext>
            </a:extLst>
          </p:cNvPr>
          <p:cNvSpPr/>
          <p:nvPr/>
        </p:nvSpPr>
        <p:spPr>
          <a:xfrm>
            <a:off x="2100852" y="1527376"/>
            <a:ext cx="1567874" cy="902761"/>
          </a:xfrm>
          <a:custGeom>
            <a:avLst/>
            <a:gdLst>
              <a:gd name="connsiteX0" fmla="*/ 0 w 1567874"/>
              <a:gd name="connsiteY0" fmla="*/ 451381 h 902761"/>
              <a:gd name="connsiteX1" fmla="*/ 783937 w 1567874"/>
              <a:gd name="connsiteY1" fmla="*/ 0 h 902761"/>
              <a:gd name="connsiteX2" fmla="*/ 1567874 w 1567874"/>
              <a:gd name="connsiteY2" fmla="*/ 451381 h 902761"/>
              <a:gd name="connsiteX3" fmla="*/ 783937 w 1567874"/>
              <a:gd name="connsiteY3" fmla="*/ 902762 h 902761"/>
              <a:gd name="connsiteX4" fmla="*/ 0 w 1567874"/>
              <a:gd name="connsiteY4" fmla="*/ 451381 h 90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7874" h="902761" fill="none" extrusionOk="0">
                <a:moveTo>
                  <a:pt x="0" y="451381"/>
                </a:moveTo>
                <a:cubicBezTo>
                  <a:pt x="46710" y="157695"/>
                  <a:pt x="413156" y="4103"/>
                  <a:pt x="783937" y="0"/>
                </a:cubicBezTo>
                <a:cubicBezTo>
                  <a:pt x="1218581" y="2886"/>
                  <a:pt x="1524141" y="201150"/>
                  <a:pt x="1567874" y="451381"/>
                </a:cubicBezTo>
                <a:cubicBezTo>
                  <a:pt x="1573201" y="701444"/>
                  <a:pt x="1153415" y="873793"/>
                  <a:pt x="783937" y="902762"/>
                </a:cubicBezTo>
                <a:cubicBezTo>
                  <a:pt x="326102" y="910186"/>
                  <a:pt x="19263" y="674559"/>
                  <a:pt x="0" y="451381"/>
                </a:cubicBezTo>
                <a:close/>
              </a:path>
              <a:path w="1567874" h="902761" stroke="0" extrusionOk="0">
                <a:moveTo>
                  <a:pt x="0" y="451381"/>
                </a:moveTo>
                <a:cubicBezTo>
                  <a:pt x="-9672" y="219059"/>
                  <a:pt x="289052" y="-25573"/>
                  <a:pt x="783937" y="0"/>
                </a:cubicBezTo>
                <a:cubicBezTo>
                  <a:pt x="1240579" y="-3497"/>
                  <a:pt x="1560359" y="215777"/>
                  <a:pt x="1567874" y="451381"/>
                </a:cubicBezTo>
                <a:cubicBezTo>
                  <a:pt x="1555464" y="704820"/>
                  <a:pt x="1213625" y="906626"/>
                  <a:pt x="783937" y="902762"/>
                </a:cubicBezTo>
                <a:cubicBezTo>
                  <a:pt x="378426" y="885001"/>
                  <a:pt x="-26239" y="706691"/>
                  <a:pt x="0" y="45138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Each colony had its own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17B8FD7-2900-37DA-0072-22B7290546DD}"/>
              </a:ext>
            </a:extLst>
          </p:cNvPr>
          <p:cNvSpPr/>
          <p:nvPr/>
        </p:nvSpPr>
        <p:spPr>
          <a:xfrm>
            <a:off x="6278797" y="1074930"/>
            <a:ext cx="764352" cy="711266"/>
          </a:xfrm>
          <a:custGeom>
            <a:avLst/>
            <a:gdLst>
              <a:gd name="connsiteX0" fmla="*/ 0 w 764352"/>
              <a:gd name="connsiteY0" fmla="*/ 355633 h 711266"/>
              <a:gd name="connsiteX1" fmla="*/ 382176 w 764352"/>
              <a:gd name="connsiteY1" fmla="*/ 0 h 711266"/>
              <a:gd name="connsiteX2" fmla="*/ 764352 w 764352"/>
              <a:gd name="connsiteY2" fmla="*/ 355633 h 711266"/>
              <a:gd name="connsiteX3" fmla="*/ 382176 w 764352"/>
              <a:gd name="connsiteY3" fmla="*/ 711266 h 711266"/>
              <a:gd name="connsiteX4" fmla="*/ 0 w 764352"/>
              <a:gd name="connsiteY4" fmla="*/ 355633 h 71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52" h="711266" fill="none" extrusionOk="0">
                <a:moveTo>
                  <a:pt x="0" y="355633"/>
                </a:moveTo>
                <a:cubicBezTo>
                  <a:pt x="23521" y="136866"/>
                  <a:pt x="210577" y="2605"/>
                  <a:pt x="382176" y="0"/>
                </a:cubicBezTo>
                <a:cubicBezTo>
                  <a:pt x="606211" y="22161"/>
                  <a:pt x="730282" y="158490"/>
                  <a:pt x="764352" y="355633"/>
                </a:cubicBezTo>
                <a:cubicBezTo>
                  <a:pt x="790435" y="555826"/>
                  <a:pt x="564715" y="698245"/>
                  <a:pt x="382176" y="711266"/>
                </a:cubicBezTo>
                <a:cubicBezTo>
                  <a:pt x="139188" y="720791"/>
                  <a:pt x="14124" y="532898"/>
                  <a:pt x="0" y="355633"/>
                </a:cubicBezTo>
                <a:close/>
              </a:path>
              <a:path w="764352" h="711266" stroke="0" extrusionOk="0">
                <a:moveTo>
                  <a:pt x="0" y="355633"/>
                </a:moveTo>
                <a:cubicBezTo>
                  <a:pt x="-14565" y="184775"/>
                  <a:pt x="143769" y="-11288"/>
                  <a:pt x="382176" y="0"/>
                </a:cubicBezTo>
                <a:cubicBezTo>
                  <a:pt x="623997" y="-4540"/>
                  <a:pt x="748325" y="188413"/>
                  <a:pt x="764352" y="355633"/>
                </a:cubicBezTo>
                <a:cubicBezTo>
                  <a:pt x="731045" y="563176"/>
                  <a:pt x="587002" y="718649"/>
                  <a:pt x="382176" y="711266"/>
                </a:cubicBezTo>
                <a:cubicBezTo>
                  <a:pt x="179180" y="706041"/>
                  <a:pt x="-12530" y="554918"/>
                  <a:pt x="0" y="35563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676BCFC-522E-B0C2-37F0-256974173876}"/>
              </a:ext>
            </a:extLst>
          </p:cNvPr>
          <p:cNvSpPr/>
          <p:nvPr/>
        </p:nvSpPr>
        <p:spPr>
          <a:xfrm>
            <a:off x="7043149" y="5648651"/>
            <a:ext cx="1451471" cy="813776"/>
          </a:xfrm>
          <a:custGeom>
            <a:avLst/>
            <a:gdLst>
              <a:gd name="connsiteX0" fmla="*/ 0 w 1451471"/>
              <a:gd name="connsiteY0" fmla="*/ 406888 h 813776"/>
              <a:gd name="connsiteX1" fmla="*/ 725736 w 1451471"/>
              <a:gd name="connsiteY1" fmla="*/ 0 h 813776"/>
              <a:gd name="connsiteX2" fmla="*/ 1451472 w 1451471"/>
              <a:gd name="connsiteY2" fmla="*/ 406888 h 813776"/>
              <a:gd name="connsiteX3" fmla="*/ 725736 w 1451471"/>
              <a:gd name="connsiteY3" fmla="*/ 813776 h 813776"/>
              <a:gd name="connsiteX4" fmla="*/ 0 w 1451471"/>
              <a:gd name="connsiteY4" fmla="*/ 406888 h 81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71" h="813776" fill="none" extrusionOk="0">
                <a:moveTo>
                  <a:pt x="0" y="406888"/>
                </a:moveTo>
                <a:cubicBezTo>
                  <a:pt x="53763" y="131070"/>
                  <a:pt x="351036" y="1723"/>
                  <a:pt x="725736" y="0"/>
                </a:cubicBezTo>
                <a:cubicBezTo>
                  <a:pt x="1142818" y="27809"/>
                  <a:pt x="1432819" y="181769"/>
                  <a:pt x="1451472" y="406888"/>
                </a:cubicBezTo>
                <a:cubicBezTo>
                  <a:pt x="1506699" y="639615"/>
                  <a:pt x="1066010" y="786148"/>
                  <a:pt x="725736" y="813776"/>
                </a:cubicBezTo>
                <a:cubicBezTo>
                  <a:pt x="299962" y="821224"/>
                  <a:pt x="1888" y="629047"/>
                  <a:pt x="0" y="406888"/>
                </a:cubicBezTo>
                <a:close/>
              </a:path>
              <a:path w="1451471" h="813776" stroke="0" extrusionOk="0">
                <a:moveTo>
                  <a:pt x="0" y="406888"/>
                </a:moveTo>
                <a:cubicBezTo>
                  <a:pt x="-13886" y="206533"/>
                  <a:pt x="307546" y="-7176"/>
                  <a:pt x="725736" y="0"/>
                </a:cubicBezTo>
                <a:cubicBezTo>
                  <a:pt x="1136260" y="-1434"/>
                  <a:pt x="1439352" y="204245"/>
                  <a:pt x="1451472" y="406888"/>
                </a:cubicBezTo>
                <a:cubicBezTo>
                  <a:pt x="1424756" y="640535"/>
                  <a:pt x="1100614" y="844445"/>
                  <a:pt x="725736" y="813776"/>
                </a:cubicBezTo>
                <a:cubicBezTo>
                  <a:pt x="357178" y="792902"/>
                  <a:pt x="-20095" y="636216"/>
                  <a:pt x="0" y="40688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Adopted by Queen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Victoria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4C3193-E5B4-F37D-5106-918B45BC9FF5}"/>
              </a:ext>
            </a:extLst>
          </p:cNvPr>
          <p:cNvSpPr>
            <a:spLocks noChangeAspect="1"/>
          </p:cNvSpPr>
          <p:nvPr/>
        </p:nvSpPr>
        <p:spPr>
          <a:xfrm>
            <a:off x="4777528" y="5583885"/>
            <a:ext cx="1813100" cy="672655"/>
          </a:xfrm>
          <a:custGeom>
            <a:avLst/>
            <a:gdLst>
              <a:gd name="connsiteX0" fmla="*/ 0 w 1813100"/>
              <a:gd name="connsiteY0" fmla="*/ 336328 h 672655"/>
              <a:gd name="connsiteX1" fmla="*/ 906550 w 1813100"/>
              <a:gd name="connsiteY1" fmla="*/ 0 h 672655"/>
              <a:gd name="connsiteX2" fmla="*/ 1813100 w 1813100"/>
              <a:gd name="connsiteY2" fmla="*/ 336328 h 672655"/>
              <a:gd name="connsiteX3" fmla="*/ 906550 w 1813100"/>
              <a:gd name="connsiteY3" fmla="*/ 672656 h 672655"/>
              <a:gd name="connsiteX4" fmla="*/ 0 w 1813100"/>
              <a:gd name="connsiteY4" fmla="*/ 336328 h 6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100" h="672655" fill="none" extrusionOk="0">
                <a:moveTo>
                  <a:pt x="0" y="336328"/>
                </a:moveTo>
                <a:cubicBezTo>
                  <a:pt x="3777" y="146989"/>
                  <a:pt x="468089" y="4105"/>
                  <a:pt x="906550" y="0"/>
                </a:cubicBezTo>
                <a:cubicBezTo>
                  <a:pt x="1417509" y="17580"/>
                  <a:pt x="1809894" y="150510"/>
                  <a:pt x="1813100" y="336328"/>
                </a:cubicBezTo>
                <a:cubicBezTo>
                  <a:pt x="1880983" y="531921"/>
                  <a:pt x="1339754" y="641865"/>
                  <a:pt x="906550" y="672656"/>
                </a:cubicBezTo>
                <a:cubicBezTo>
                  <a:pt x="389867" y="677433"/>
                  <a:pt x="14765" y="502062"/>
                  <a:pt x="0" y="336328"/>
                </a:cubicBezTo>
                <a:close/>
              </a:path>
              <a:path w="1813100" h="672655" stroke="0" extrusionOk="0">
                <a:moveTo>
                  <a:pt x="0" y="336328"/>
                </a:moveTo>
                <a:cubicBezTo>
                  <a:pt x="-3584" y="156866"/>
                  <a:pt x="381582" y="-10032"/>
                  <a:pt x="906550" y="0"/>
                </a:cubicBezTo>
                <a:cubicBezTo>
                  <a:pt x="1435408" y="-4161"/>
                  <a:pt x="1800704" y="173157"/>
                  <a:pt x="1813100" y="336328"/>
                </a:cubicBezTo>
                <a:cubicBezTo>
                  <a:pt x="1750185" y="543105"/>
                  <a:pt x="1400201" y="680961"/>
                  <a:pt x="906550" y="672656"/>
                </a:cubicBezTo>
                <a:cubicBezTo>
                  <a:pt x="410234" y="669836"/>
                  <a:pt x="-31119" y="529215"/>
                  <a:pt x="0" y="33632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Commonwealth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731AF00-7D89-0A84-00A8-9E9FC566FA20}"/>
              </a:ext>
            </a:extLst>
          </p:cNvPr>
          <p:cNvSpPr/>
          <p:nvPr/>
        </p:nvSpPr>
        <p:spPr>
          <a:xfrm>
            <a:off x="465065" y="5032918"/>
            <a:ext cx="1187988" cy="804304"/>
          </a:xfrm>
          <a:custGeom>
            <a:avLst/>
            <a:gdLst>
              <a:gd name="connsiteX0" fmla="*/ 0 w 1187988"/>
              <a:gd name="connsiteY0" fmla="*/ 402152 h 804304"/>
              <a:gd name="connsiteX1" fmla="*/ 593994 w 1187988"/>
              <a:gd name="connsiteY1" fmla="*/ 0 h 804304"/>
              <a:gd name="connsiteX2" fmla="*/ 1187988 w 1187988"/>
              <a:gd name="connsiteY2" fmla="*/ 402152 h 804304"/>
              <a:gd name="connsiteX3" fmla="*/ 593994 w 1187988"/>
              <a:gd name="connsiteY3" fmla="*/ 804304 h 804304"/>
              <a:gd name="connsiteX4" fmla="*/ 0 w 1187988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988" h="804304" fill="none" extrusionOk="0">
                <a:moveTo>
                  <a:pt x="0" y="402152"/>
                </a:moveTo>
                <a:cubicBezTo>
                  <a:pt x="3741" y="176494"/>
                  <a:pt x="317096" y="3376"/>
                  <a:pt x="593994" y="0"/>
                </a:cubicBezTo>
                <a:cubicBezTo>
                  <a:pt x="927990" y="10156"/>
                  <a:pt x="1172650" y="179720"/>
                  <a:pt x="1187988" y="402152"/>
                </a:cubicBezTo>
                <a:cubicBezTo>
                  <a:pt x="1194694" y="625226"/>
                  <a:pt x="887710" y="788633"/>
                  <a:pt x="593994" y="804304"/>
                </a:cubicBezTo>
                <a:cubicBezTo>
                  <a:pt x="242775" y="811217"/>
                  <a:pt x="2462" y="620917"/>
                  <a:pt x="0" y="402152"/>
                </a:cubicBezTo>
                <a:close/>
              </a:path>
              <a:path w="1187988" h="804304" stroke="0" extrusionOk="0">
                <a:moveTo>
                  <a:pt x="0" y="402152"/>
                </a:moveTo>
                <a:cubicBezTo>
                  <a:pt x="-19308" y="213925"/>
                  <a:pt x="259896" y="-2496"/>
                  <a:pt x="593994" y="0"/>
                </a:cubicBezTo>
                <a:cubicBezTo>
                  <a:pt x="952803" y="-4540"/>
                  <a:pt x="1184436" y="186519"/>
                  <a:pt x="1187988" y="402152"/>
                </a:cubicBezTo>
                <a:cubicBezTo>
                  <a:pt x="1157899" y="634311"/>
                  <a:pt x="887891" y="844695"/>
                  <a:pt x="593994" y="804304"/>
                </a:cubicBezTo>
                <a:cubicBezTo>
                  <a:pt x="282290" y="793723"/>
                  <a:pt x="-21048" y="629082"/>
                  <a:pt x="0" y="402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Father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Federation</a:t>
            </a:r>
          </a:p>
        </p:txBody>
      </p:sp>
      <p:sp>
        <p:nvSpPr>
          <p:cNvPr id="45" name="Freeform 16">
            <a:extLst>
              <a:ext uri="{FF2B5EF4-FFF2-40B4-BE49-F238E27FC236}">
                <a16:creationId xmlns:a16="http://schemas.microsoft.com/office/drawing/2014/main" id="{141F8DD0-AF57-D018-C020-A0890D324DCB}"/>
              </a:ext>
            </a:extLst>
          </p:cNvPr>
          <p:cNvSpPr>
            <a:spLocks noChangeAspect="1"/>
          </p:cNvSpPr>
          <p:nvPr/>
        </p:nvSpPr>
        <p:spPr>
          <a:xfrm rot="8217783">
            <a:off x="1127737" y="4778864"/>
            <a:ext cx="30220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Freeform 16">
            <a:extLst>
              <a:ext uri="{FF2B5EF4-FFF2-40B4-BE49-F238E27FC236}">
                <a16:creationId xmlns:a16="http://schemas.microsoft.com/office/drawing/2014/main" id="{28EA6197-0D69-6649-B4D4-291614CA34F7}"/>
              </a:ext>
            </a:extLst>
          </p:cNvPr>
          <p:cNvSpPr>
            <a:spLocks noChangeAspect="1"/>
          </p:cNvSpPr>
          <p:nvPr/>
        </p:nvSpPr>
        <p:spPr>
          <a:xfrm rot="17270210" flipH="1">
            <a:off x="5932960" y="5281685"/>
            <a:ext cx="44964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31D40042-056F-774C-620A-E65DF9DBD606}"/>
              </a:ext>
            </a:extLst>
          </p:cNvPr>
          <p:cNvSpPr>
            <a:spLocks noChangeAspect="1"/>
          </p:cNvSpPr>
          <p:nvPr/>
        </p:nvSpPr>
        <p:spPr>
          <a:xfrm rot="14275159" flipH="1">
            <a:off x="7562822" y="5331743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EFD4083-AA00-53C5-E578-BB66A4897F44}"/>
              </a:ext>
            </a:extLst>
          </p:cNvPr>
          <p:cNvSpPr>
            <a:spLocks noChangeAspect="1"/>
          </p:cNvSpPr>
          <p:nvPr/>
        </p:nvSpPr>
        <p:spPr>
          <a:xfrm rot="20724759" flipH="1">
            <a:off x="3685596" y="20616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7292C554-4D0D-F984-0451-D81309811ECE}"/>
              </a:ext>
            </a:extLst>
          </p:cNvPr>
          <p:cNvSpPr>
            <a:spLocks noChangeAspect="1"/>
          </p:cNvSpPr>
          <p:nvPr/>
        </p:nvSpPr>
        <p:spPr>
          <a:xfrm rot="8589182" flipH="1">
            <a:off x="5766819" y="143117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0" name="Freeform 16">
            <a:extLst>
              <a:ext uri="{FF2B5EF4-FFF2-40B4-BE49-F238E27FC236}">
                <a16:creationId xmlns:a16="http://schemas.microsoft.com/office/drawing/2014/main" id="{5790E3CF-1933-FE9C-1EB9-B7DD7E49774D}"/>
              </a:ext>
            </a:extLst>
          </p:cNvPr>
          <p:cNvSpPr/>
          <p:nvPr/>
        </p:nvSpPr>
        <p:spPr>
          <a:xfrm rot="14488546">
            <a:off x="1945902" y="139938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D65A86-E85E-7FAD-CC19-95704558BE42}"/>
              </a:ext>
            </a:extLst>
          </p:cNvPr>
          <p:cNvSpPr txBox="1"/>
          <p:nvPr/>
        </p:nvSpPr>
        <p:spPr>
          <a:xfrm>
            <a:off x="691102" y="1220307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Constitution</a:t>
            </a: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71BF3FBC-1A24-7593-7B71-425E1C901D34}"/>
              </a:ext>
            </a:extLst>
          </p:cNvPr>
          <p:cNvSpPr/>
          <p:nvPr/>
        </p:nvSpPr>
        <p:spPr>
          <a:xfrm rot="11991301">
            <a:off x="1654597" y="191697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8B0874-B0A2-E0DE-DC14-BA909F4D1C77}"/>
              </a:ext>
            </a:extLst>
          </p:cNvPr>
          <p:cNvSpPr txBox="1"/>
          <p:nvPr/>
        </p:nvSpPr>
        <p:spPr>
          <a:xfrm>
            <a:off x="593639" y="1880440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Stamps</a:t>
            </a: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A8212726-AD6E-F740-EC11-F70207741AFD}"/>
              </a:ext>
            </a:extLst>
          </p:cNvPr>
          <p:cNvSpPr/>
          <p:nvPr/>
        </p:nvSpPr>
        <p:spPr>
          <a:xfrm rot="17688516" flipH="1">
            <a:off x="2018708" y="2382648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B574CC-A223-903D-DD19-55281A26D660}"/>
              </a:ext>
            </a:extLst>
          </p:cNvPr>
          <p:cNvSpPr txBox="1"/>
          <p:nvPr/>
        </p:nvSpPr>
        <p:spPr>
          <a:xfrm>
            <a:off x="1042771" y="2470598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Trainlines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276F979-789B-6706-1630-AAE9CB7816C8}"/>
              </a:ext>
            </a:extLst>
          </p:cNvPr>
          <p:cNvSpPr/>
          <p:nvPr/>
        </p:nvSpPr>
        <p:spPr>
          <a:xfrm>
            <a:off x="1086018" y="3822495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Colonies planned to unite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D60B98B-4D91-2504-6F00-0056618EFC2B}"/>
              </a:ext>
            </a:extLst>
          </p:cNvPr>
          <p:cNvSpPr txBox="1"/>
          <p:nvPr/>
        </p:nvSpPr>
        <p:spPr>
          <a:xfrm flipH="1">
            <a:off x="1361833" y="5942187"/>
            <a:ext cx="107932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Sir Henry Parkes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A49B234-8913-C422-429E-DD082FCB5ED9}"/>
              </a:ext>
            </a:extLst>
          </p:cNvPr>
          <p:cNvSpPr/>
          <p:nvPr/>
        </p:nvSpPr>
        <p:spPr>
          <a:xfrm>
            <a:off x="2020296" y="5075992"/>
            <a:ext cx="1420642" cy="804304"/>
          </a:xfrm>
          <a:custGeom>
            <a:avLst/>
            <a:gdLst>
              <a:gd name="connsiteX0" fmla="*/ 0 w 1420642"/>
              <a:gd name="connsiteY0" fmla="*/ 402152 h 804304"/>
              <a:gd name="connsiteX1" fmla="*/ 710321 w 1420642"/>
              <a:gd name="connsiteY1" fmla="*/ 0 h 804304"/>
              <a:gd name="connsiteX2" fmla="*/ 1420642 w 1420642"/>
              <a:gd name="connsiteY2" fmla="*/ 402152 h 804304"/>
              <a:gd name="connsiteX3" fmla="*/ 710321 w 1420642"/>
              <a:gd name="connsiteY3" fmla="*/ 804304 h 804304"/>
              <a:gd name="connsiteX4" fmla="*/ 0 w 1420642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642" h="804304" fill="none" extrusionOk="0">
                <a:moveTo>
                  <a:pt x="0" y="402152"/>
                </a:moveTo>
                <a:cubicBezTo>
                  <a:pt x="22429" y="158732"/>
                  <a:pt x="355321" y="2461"/>
                  <a:pt x="710321" y="0"/>
                </a:cubicBezTo>
                <a:cubicBezTo>
                  <a:pt x="1108562" y="10156"/>
                  <a:pt x="1405304" y="179720"/>
                  <a:pt x="1420642" y="402152"/>
                </a:cubicBezTo>
                <a:cubicBezTo>
                  <a:pt x="1449161" y="628390"/>
                  <a:pt x="1091369" y="799169"/>
                  <a:pt x="710321" y="804304"/>
                </a:cubicBezTo>
                <a:cubicBezTo>
                  <a:pt x="294857" y="811217"/>
                  <a:pt x="2462" y="620917"/>
                  <a:pt x="0" y="402152"/>
                </a:cubicBezTo>
                <a:close/>
              </a:path>
              <a:path w="1420642" h="804304" stroke="0" extrusionOk="0">
                <a:moveTo>
                  <a:pt x="0" y="402152"/>
                </a:moveTo>
                <a:cubicBezTo>
                  <a:pt x="-13876" y="204395"/>
                  <a:pt x="286686" y="-12940"/>
                  <a:pt x="710321" y="0"/>
                </a:cubicBezTo>
                <a:cubicBezTo>
                  <a:pt x="1133375" y="-4540"/>
                  <a:pt x="1417090" y="186519"/>
                  <a:pt x="1420642" y="402152"/>
                </a:cubicBezTo>
                <a:cubicBezTo>
                  <a:pt x="1375301" y="639408"/>
                  <a:pt x="1088635" y="820841"/>
                  <a:pt x="710321" y="804304"/>
                </a:cubicBezTo>
                <a:cubicBezTo>
                  <a:pt x="334372" y="793723"/>
                  <a:pt x="-21048" y="629082"/>
                  <a:pt x="0" y="402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Drafted rules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for nation</a:t>
            </a:r>
          </a:p>
        </p:txBody>
      </p:sp>
      <p:sp>
        <p:nvSpPr>
          <p:cNvPr id="59" name="Freeform 16">
            <a:extLst>
              <a:ext uri="{FF2B5EF4-FFF2-40B4-BE49-F238E27FC236}">
                <a16:creationId xmlns:a16="http://schemas.microsoft.com/office/drawing/2014/main" id="{1E0D5C34-4920-C1B2-AA6D-E13CBEDF4E40}"/>
              </a:ext>
            </a:extLst>
          </p:cNvPr>
          <p:cNvSpPr>
            <a:spLocks noChangeAspect="1"/>
          </p:cNvSpPr>
          <p:nvPr/>
        </p:nvSpPr>
        <p:spPr>
          <a:xfrm rot="13382217" flipH="1">
            <a:off x="2339279" y="4805312"/>
            <a:ext cx="295836" cy="17071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B613497-E023-EA32-E693-87B1878E3F77}"/>
              </a:ext>
            </a:extLst>
          </p:cNvPr>
          <p:cNvGrpSpPr/>
          <p:nvPr/>
        </p:nvGrpSpPr>
        <p:grpSpPr>
          <a:xfrm flipH="1">
            <a:off x="3067698" y="5810158"/>
            <a:ext cx="1660819" cy="751668"/>
            <a:chOff x="2925866" y="5356067"/>
            <a:chExt cx="1660819" cy="751668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EDD56207-5755-A73E-405D-ACAD05E27FBD}"/>
                </a:ext>
              </a:extLst>
            </p:cNvPr>
            <p:cNvSpPr/>
            <p:nvPr/>
          </p:nvSpPr>
          <p:spPr>
            <a:xfrm rot="17688516" flipH="1">
              <a:off x="4280995" y="5435010"/>
              <a:ext cx="384633" cy="226747"/>
            </a:xfrm>
            <a:custGeom>
              <a:avLst/>
              <a:gdLst/>
              <a:ahLst/>
              <a:cxnLst/>
              <a:rect l="l" t="t" r="r" b="b"/>
              <a:pathLst>
                <a:path w="1928844" h="414701">
                  <a:moveTo>
                    <a:pt x="0" y="0"/>
                  </a:moveTo>
                  <a:lnTo>
                    <a:pt x="1928844" y="0"/>
                  </a:lnTo>
                  <a:lnTo>
                    <a:pt x="1928844" y="414701"/>
                  </a:lnTo>
                  <a:lnTo>
                    <a:pt x="0" y="414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89284" t="-2244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596C59B-7FA1-2E40-F645-03E3D1606B00}"/>
                </a:ext>
              </a:extLst>
            </p:cNvPr>
            <p:cNvSpPr txBox="1"/>
            <p:nvPr/>
          </p:nvSpPr>
          <p:spPr>
            <a:xfrm>
              <a:off x="2925866" y="5522960"/>
              <a:ext cx="14206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i="0" kern="0" dirty="0">
                  <a:solidFill>
                    <a:srgbClr val="181818"/>
                  </a:solidFill>
                  <a:latin typeface="Dreaming Outloud Pro" panose="03050502040302030504" pitchFamily="66" charset="0"/>
                  <a:ea typeface="Calibri"/>
                  <a:cs typeface="Dreaming Outloud Pro" panose="03050502040302030504" pitchFamily="66" charset="0"/>
                </a:rPr>
                <a:t>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Calibri"/>
                  <a:cs typeface="Dreaming Outloud Pro" panose="03050502040302030504" pitchFamily="66" charset="0"/>
                </a:rPr>
                <a:t>ne national government</a:t>
              </a:r>
            </a:p>
          </p:txBody>
        </p:sp>
      </p:grpSp>
      <p:sp>
        <p:nvSpPr>
          <p:cNvPr id="63" name="Freeform 16">
            <a:extLst>
              <a:ext uri="{FF2B5EF4-FFF2-40B4-BE49-F238E27FC236}">
                <a16:creationId xmlns:a16="http://schemas.microsoft.com/office/drawing/2014/main" id="{C4C53A85-AFAA-7C54-0DEA-05727435BFE6}"/>
              </a:ext>
            </a:extLst>
          </p:cNvPr>
          <p:cNvSpPr/>
          <p:nvPr/>
        </p:nvSpPr>
        <p:spPr>
          <a:xfrm rot="3911484">
            <a:off x="1088067" y="586264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119C327-0C87-0375-3242-6FA3229E8E37}"/>
              </a:ext>
            </a:extLst>
          </p:cNvPr>
          <p:cNvSpPr/>
          <p:nvPr/>
        </p:nvSpPr>
        <p:spPr>
          <a:xfrm>
            <a:off x="6091121" y="4388616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Australian Constitution 1901</a:t>
            </a:r>
            <a:endParaRPr kumimoji="0" lang="en-US" sz="20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913FFE8-9C21-080D-EFA6-C1CE0DA80B49}"/>
              </a:ext>
            </a:extLst>
          </p:cNvPr>
          <p:cNvSpPr/>
          <p:nvPr/>
        </p:nvSpPr>
        <p:spPr>
          <a:xfrm>
            <a:off x="6233021" y="3418022"/>
            <a:ext cx="1145338" cy="568303"/>
          </a:xfrm>
          <a:custGeom>
            <a:avLst/>
            <a:gdLst>
              <a:gd name="connsiteX0" fmla="*/ 0 w 1145338"/>
              <a:gd name="connsiteY0" fmla="*/ 284152 h 568303"/>
              <a:gd name="connsiteX1" fmla="*/ 572669 w 1145338"/>
              <a:gd name="connsiteY1" fmla="*/ 0 h 568303"/>
              <a:gd name="connsiteX2" fmla="*/ 1145338 w 1145338"/>
              <a:gd name="connsiteY2" fmla="*/ 284152 h 568303"/>
              <a:gd name="connsiteX3" fmla="*/ 572669 w 1145338"/>
              <a:gd name="connsiteY3" fmla="*/ 568304 h 568303"/>
              <a:gd name="connsiteX4" fmla="*/ 0 w 1145338"/>
              <a:gd name="connsiteY4" fmla="*/ 284152 h 56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338" h="568303" fill="none" extrusionOk="0">
                <a:moveTo>
                  <a:pt x="0" y="284152"/>
                </a:moveTo>
                <a:cubicBezTo>
                  <a:pt x="28883" y="99767"/>
                  <a:pt x="274287" y="1181"/>
                  <a:pt x="572669" y="0"/>
                </a:cubicBezTo>
                <a:cubicBezTo>
                  <a:pt x="890865" y="3281"/>
                  <a:pt x="1138176" y="127065"/>
                  <a:pt x="1145338" y="284152"/>
                </a:cubicBezTo>
                <a:cubicBezTo>
                  <a:pt x="1151533" y="441983"/>
                  <a:pt x="863166" y="556539"/>
                  <a:pt x="572669" y="568304"/>
                </a:cubicBezTo>
                <a:cubicBezTo>
                  <a:pt x="232894" y="575316"/>
                  <a:pt x="15420" y="420181"/>
                  <a:pt x="0" y="284152"/>
                </a:cubicBezTo>
                <a:close/>
              </a:path>
              <a:path w="1145338" h="568303" stroke="0" extrusionOk="0">
                <a:moveTo>
                  <a:pt x="0" y="284152"/>
                </a:moveTo>
                <a:cubicBezTo>
                  <a:pt x="-27951" y="176258"/>
                  <a:pt x="222717" y="-13906"/>
                  <a:pt x="572669" y="0"/>
                </a:cubicBezTo>
                <a:cubicBezTo>
                  <a:pt x="918034" y="-4294"/>
                  <a:pt x="1134475" y="147005"/>
                  <a:pt x="1145338" y="284152"/>
                </a:cubicBezTo>
                <a:cubicBezTo>
                  <a:pt x="1130258" y="446125"/>
                  <a:pt x="863928" y="597886"/>
                  <a:pt x="572669" y="568304"/>
                </a:cubicBezTo>
                <a:cubicBezTo>
                  <a:pt x="258684" y="566822"/>
                  <a:pt x="-24878" y="446792"/>
                  <a:pt x="0" y="284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States</a:t>
            </a:r>
            <a:endParaRPr kumimoji="0" lang="en-US" sz="16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D7BD876A-3655-9F06-050F-045BEFA0EB03}"/>
              </a:ext>
            </a:extLst>
          </p:cNvPr>
          <p:cNvSpPr>
            <a:spLocks noChangeAspect="1"/>
          </p:cNvSpPr>
          <p:nvPr/>
        </p:nvSpPr>
        <p:spPr>
          <a:xfrm rot="5072493" flipH="1">
            <a:off x="6379586" y="4163738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Freeform 16">
            <a:extLst>
              <a:ext uri="{FF2B5EF4-FFF2-40B4-BE49-F238E27FC236}">
                <a16:creationId xmlns:a16="http://schemas.microsoft.com/office/drawing/2014/main" id="{7B5D5D0E-1DE8-47E4-4466-DEC816FBE8F4}"/>
              </a:ext>
            </a:extLst>
          </p:cNvPr>
          <p:cNvSpPr/>
          <p:nvPr/>
        </p:nvSpPr>
        <p:spPr>
          <a:xfrm rot="14811262" flipH="1">
            <a:off x="2713716" y="2518465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35442C-CB30-FA27-FD1F-07A06FD30030}"/>
              </a:ext>
            </a:extLst>
          </p:cNvPr>
          <p:cNvSpPr txBox="1"/>
          <p:nvPr/>
        </p:nvSpPr>
        <p:spPr>
          <a:xfrm>
            <a:off x="2344566" y="2824877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Governor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749BF04B-BB11-4B57-CBB6-E8BC759F8280}"/>
              </a:ext>
            </a:extLst>
          </p:cNvPr>
          <p:cNvSpPr>
            <a:spLocks noChangeAspect="1"/>
          </p:cNvSpPr>
          <p:nvPr/>
        </p:nvSpPr>
        <p:spPr>
          <a:xfrm>
            <a:off x="3650342" y="2348372"/>
            <a:ext cx="1255406" cy="2066512"/>
          </a:xfrm>
          <a:custGeom>
            <a:avLst/>
            <a:gdLst/>
            <a:ahLst/>
            <a:cxnLst/>
            <a:rect l="l" t="t" r="r" b="b"/>
            <a:pathLst>
              <a:path w="3555187" h="5852160">
                <a:moveTo>
                  <a:pt x="0" y="0"/>
                </a:moveTo>
                <a:lnTo>
                  <a:pt x="3555187" y="0"/>
                </a:lnTo>
                <a:lnTo>
                  <a:pt x="355518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627BBE5-D7CC-84D7-7901-5CE088FA7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21530" y="1342532"/>
            <a:ext cx="2151265" cy="2011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D34AE76-4173-8757-365C-9528EE13DBB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5891984" flipV="1">
              <a:off x="4933258" y="2785367"/>
              <a:ext cx="539215" cy="194777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D34AE76-4173-8757-365C-9528EE13D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891984" flipV="1">
                <a:off x="4923899" y="2776023"/>
                <a:ext cx="557933" cy="213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F2DC613-6D90-97FA-4D60-E3E98EA13F83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9368064" flipV="1">
              <a:off x="2935984" y="3899810"/>
              <a:ext cx="360322" cy="130157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F2DC613-6D90-97FA-4D60-E3E98EA13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9368064" flipV="1">
                <a:off x="2926634" y="3890487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A577074-D9E4-D6FF-B665-E6E70ACD07F8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319841" flipV="1">
              <a:off x="5593855" y="4704628"/>
              <a:ext cx="457224" cy="1651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A577074-D9E4-D6FF-B665-E6E70ACD0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9841" flipV="1">
                <a:off x="5584502" y="4695293"/>
                <a:ext cx="475930" cy="1838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621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2F785C-6479-8A13-58F8-A3C34700B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28962" y="3130760"/>
            <a:ext cx="3486075" cy="32598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DD2A-93FB-C363-B79D-519720B9F38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dirty="0"/>
              <a:t>In this lesson, we will learn about The Story of Federation.</a:t>
            </a:r>
            <a:endParaRPr lang="en-AU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4EB35A9-47E9-A173-140E-4148AD3DE788}"/>
              </a:ext>
            </a:extLst>
          </p:cNvPr>
          <p:cNvSpPr>
            <a:spLocks noChangeAspect="1"/>
          </p:cNvSpPr>
          <p:nvPr/>
        </p:nvSpPr>
        <p:spPr>
          <a:xfrm rot="21203176">
            <a:off x="4422342" y="1642031"/>
            <a:ext cx="1457445" cy="2399087"/>
          </a:xfrm>
          <a:custGeom>
            <a:avLst/>
            <a:gdLst/>
            <a:ahLst/>
            <a:cxnLst/>
            <a:rect l="l" t="t" r="r" b="b"/>
            <a:pathLst>
              <a:path w="3555187" h="5852160">
                <a:moveTo>
                  <a:pt x="0" y="0"/>
                </a:moveTo>
                <a:lnTo>
                  <a:pt x="3555187" y="0"/>
                </a:lnTo>
                <a:lnTo>
                  <a:pt x="355518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D2A41-1502-08B1-2976-A7363A658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C1D4FC-407A-8B73-E84E-A436A2B0A2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The Story of Federation Mind Map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055A1AD-4AEF-D92D-2935-BE6322ACAA60}"/>
              </a:ext>
            </a:extLst>
          </p:cNvPr>
          <p:cNvSpPr/>
          <p:nvPr/>
        </p:nvSpPr>
        <p:spPr>
          <a:xfrm>
            <a:off x="3340527" y="3108569"/>
            <a:ext cx="2541977" cy="1893726"/>
          </a:xfrm>
          <a:custGeom>
            <a:avLst/>
            <a:gdLst>
              <a:gd name="connsiteX0" fmla="*/ 0 w 2541977"/>
              <a:gd name="connsiteY0" fmla="*/ 946863 h 1893726"/>
              <a:gd name="connsiteX1" fmla="*/ 1270989 w 2541977"/>
              <a:gd name="connsiteY1" fmla="*/ 0 h 1893726"/>
              <a:gd name="connsiteX2" fmla="*/ 2541978 w 2541977"/>
              <a:gd name="connsiteY2" fmla="*/ 946863 h 1893726"/>
              <a:gd name="connsiteX3" fmla="*/ 1270989 w 2541977"/>
              <a:gd name="connsiteY3" fmla="*/ 1893726 h 1893726"/>
              <a:gd name="connsiteX4" fmla="*/ 0 w 2541977"/>
              <a:gd name="connsiteY4" fmla="*/ 946863 h 18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977" h="1893726" extrusionOk="0">
                <a:moveTo>
                  <a:pt x="0" y="946863"/>
                </a:moveTo>
                <a:cubicBezTo>
                  <a:pt x="-47714" y="507637"/>
                  <a:pt x="509865" y="-24436"/>
                  <a:pt x="1270989" y="0"/>
                </a:cubicBezTo>
                <a:cubicBezTo>
                  <a:pt x="2009362" y="-5377"/>
                  <a:pt x="2532743" y="440744"/>
                  <a:pt x="2541978" y="946863"/>
                </a:cubicBezTo>
                <a:cubicBezTo>
                  <a:pt x="2519877" y="1477188"/>
                  <a:pt x="1941772" y="1930579"/>
                  <a:pt x="1270989" y="1893726"/>
                </a:cubicBezTo>
                <a:cubicBezTo>
                  <a:pt x="625634" y="1857102"/>
                  <a:pt x="-69771" y="1485805"/>
                  <a:pt x="0" y="946863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The Story of Federation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4790134-4595-FF79-F014-3435D09855B8}"/>
              </a:ext>
            </a:extLst>
          </p:cNvPr>
          <p:cNvSpPr/>
          <p:nvPr/>
        </p:nvSpPr>
        <p:spPr>
          <a:xfrm>
            <a:off x="4153006" y="1530681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Colonial Australia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DD9899C-46DB-12CC-4ED2-4007E36EEB56}"/>
              </a:ext>
            </a:extLst>
          </p:cNvPr>
          <p:cNvSpPr/>
          <p:nvPr/>
        </p:nvSpPr>
        <p:spPr>
          <a:xfrm>
            <a:off x="2100852" y="1527376"/>
            <a:ext cx="1567874" cy="902761"/>
          </a:xfrm>
          <a:custGeom>
            <a:avLst/>
            <a:gdLst>
              <a:gd name="connsiteX0" fmla="*/ 0 w 1567874"/>
              <a:gd name="connsiteY0" fmla="*/ 451381 h 902761"/>
              <a:gd name="connsiteX1" fmla="*/ 783937 w 1567874"/>
              <a:gd name="connsiteY1" fmla="*/ 0 h 902761"/>
              <a:gd name="connsiteX2" fmla="*/ 1567874 w 1567874"/>
              <a:gd name="connsiteY2" fmla="*/ 451381 h 902761"/>
              <a:gd name="connsiteX3" fmla="*/ 783937 w 1567874"/>
              <a:gd name="connsiteY3" fmla="*/ 902762 h 902761"/>
              <a:gd name="connsiteX4" fmla="*/ 0 w 1567874"/>
              <a:gd name="connsiteY4" fmla="*/ 451381 h 90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7874" h="902761" extrusionOk="0">
                <a:moveTo>
                  <a:pt x="0" y="451381"/>
                </a:moveTo>
                <a:cubicBezTo>
                  <a:pt x="-9672" y="219059"/>
                  <a:pt x="289052" y="-25573"/>
                  <a:pt x="783937" y="0"/>
                </a:cubicBezTo>
                <a:cubicBezTo>
                  <a:pt x="1240579" y="-3497"/>
                  <a:pt x="1560359" y="215777"/>
                  <a:pt x="1567874" y="451381"/>
                </a:cubicBezTo>
                <a:cubicBezTo>
                  <a:pt x="1555464" y="704820"/>
                  <a:pt x="1213625" y="906626"/>
                  <a:pt x="783937" y="902762"/>
                </a:cubicBezTo>
                <a:cubicBezTo>
                  <a:pt x="378426" y="885001"/>
                  <a:pt x="-26239" y="706691"/>
                  <a:pt x="0" y="451381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Each colony had its own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DC8488-E9C3-B34E-4E0E-659E4C3D7608}"/>
              </a:ext>
            </a:extLst>
          </p:cNvPr>
          <p:cNvSpPr/>
          <p:nvPr/>
        </p:nvSpPr>
        <p:spPr>
          <a:xfrm>
            <a:off x="6278797" y="1074930"/>
            <a:ext cx="764352" cy="711266"/>
          </a:xfrm>
          <a:custGeom>
            <a:avLst/>
            <a:gdLst>
              <a:gd name="connsiteX0" fmla="*/ 0 w 764352"/>
              <a:gd name="connsiteY0" fmla="*/ 355633 h 711266"/>
              <a:gd name="connsiteX1" fmla="*/ 382176 w 764352"/>
              <a:gd name="connsiteY1" fmla="*/ 0 h 711266"/>
              <a:gd name="connsiteX2" fmla="*/ 764352 w 764352"/>
              <a:gd name="connsiteY2" fmla="*/ 355633 h 711266"/>
              <a:gd name="connsiteX3" fmla="*/ 382176 w 764352"/>
              <a:gd name="connsiteY3" fmla="*/ 711266 h 711266"/>
              <a:gd name="connsiteX4" fmla="*/ 0 w 764352"/>
              <a:gd name="connsiteY4" fmla="*/ 355633 h 71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52" h="711266" extrusionOk="0">
                <a:moveTo>
                  <a:pt x="0" y="355633"/>
                </a:moveTo>
                <a:cubicBezTo>
                  <a:pt x="-14565" y="184775"/>
                  <a:pt x="143769" y="-11288"/>
                  <a:pt x="382176" y="0"/>
                </a:cubicBezTo>
                <a:cubicBezTo>
                  <a:pt x="623997" y="-4540"/>
                  <a:pt x="748325" y="188413"/>
                  <a:pt x="764352" y="355633"/>
                </a:cubicBezTo>
                <a:cubicBezTo>
                  <a:pt x="731045" y="563176"/>
                  <a:pt x="587002" y="718649"/>
                  <a:pt x="382176" y="711266"/>
                </a:cubicBezTo>
                <a:cubicBezTo>
                  <a:pt x="179180" y="706041"/>
                  <a:pt x="-12530" y="554918"/>
                  <a:pt x="0" y="355633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BE4E57A-1C76-EA0F-7C1E-E615979330A4}"/>
              </a:ext>
            </a:extLst>
          </p:cNvPr>
          <p:cNvSpPr/>
          <p:nvPr/>
        </p:nvSpPr>
        <p:spPr>
          <a:xfrm>
            <a:off x="7043149" y="5648651"/>
            <a:ext cx="1451471" cy="813776"/>
          </a:xfrm>
          <a:custGeom>
            <a:avLst/>
            <a:gdLst>
              <a:gd name="connsiteX0" fmla="*/ 0 w 1451471"/>
              <a:gd name="connsiteY0" fmla="*/ 406888 h 813776"/>
              <a:gd name="connsiteX1" fmla="*/ 725736 w 1451471"/>
              <a:gd name="connsiteY1" fmla="*/ 0 h 813776"/>
              <a:gd name="connsiteX2" fmla="*/ 1451472 w 1451471"/>
              <a:gd name="connsiteY2" fmla="*/ 406888 h 813776"/>
              <a:gd name="connsiteX3" fmla="*/ 725736 w 1451471"/>
              <a:gd name="connsiteY3" fmla="*/ 813776 h 813776"/>
              <a:gd name="connsiteX4" fmla="*/ 0 w 1451471"/>
              <a:gd name="connsiteY4" fmla="*/ 406888 h 81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71" h="813776" extrusionOk="0">
                <a:moveTo>
                  <a:pt x="0" y="406888"/>
                </a:moveTo>
                <a:cubicBezTo>
                  <a:pt x="-13886" y="206533"/>
                  <a:pt x="307546" y="-7176"/>
                  <a:pt x="725736" y="0"/>
                </a:cubicBezTo>
                <a:cubicBezTo>
                  <a:pt x="1136260" y="-1434"/>
                  <a:pt x="1439352" y="204245"/>
                  <a:pt x="1451472" y="406888"/>
                </a:cubicBezTo>
                <a:cubicBezTo>
                  <a:pt x="1424756" y="640535"/>
                  <a:pt x="1100614" y="844445"/>
                  <a:pt x="725736" y="813776"/>
                </a:cubicBezTo>
                <a:cubicBezTo>
                  <a:pt x="357178" y="792902"/>
                  <a:pt x="-20095" y="636216"/>
                  <a:pt x="0" y="406888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Adopted by Queen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Victoria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2A7296-2B96-BEB5-D6E3-9B6943D93431}"/>
              </a:ext>
            </a:extLst>
          </p:cNvPr>
          <p:cNvSpPr>
            <a:spLocks noChangeAspect="1"/>
          </p:cNvSpPr>
          <p:nvPr/>
        </p:nvSpPr>
        <p:spPr>
          <a:xfrm>
            <a:off x="4777528" y="5583885"/>
            <a:ext cx="1813100" cy="672655"/>
          </a:xfrm>
          <a:custGeom>
            <a:avLst/>
            <a:gdLst>
              <a:gd name="connsiteX0" fmla="*/ 0 w 1813100"/>
              <a:gd name="connsiteY0" fmla="*/ 336328 h 672655"/>
              <a:gd name="connsiteX1" fmla="*/ 906550 w 1813100"/>
              <a:gd name="connsiteY1" fmla="*/ 0 h 672655"/>
              <a:gd name="connsiteX2" fmla="*/ 1813100 w 1813100"/>
              <a:gd name="connsiteY2" fmla="*/ 336328 h 672655"/>
              <a:gd name="connsiteX3" fmla="*/ 906550 w 1813100"/>
              <a:gd name="connsiteY3" fmla="*/ 672656 h 672655"/>
              <a:gd name="connsiteX4" fmla="*/ 0 w 1813100"/>
              <a:gd name="connsiteY4" fmla="*/ 336328 h 6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100" h="672655" extrusionOk="0">
                <a:moveTo>
                  <a:pt x="0" y="336328"/>
                </a:moveTo>
                <a:cubicBezTo>
                  <a:pt x="-3584" y="156866"/>
                  <a:pt x="381582" y="-10032"/>
                  <a:pt x="906550" y="0"/>
                </a:cubicBezTo>
                <a:cubicBezTo>
                  <a:pt x="1435408" y="-4161"/>
                  <a:pt x="1800704" y="173157"/>
                  <a:pt x="1813100" y="336328"/>
                </a:cubicBezTo>
                <a:cubicBezTo>
                  <a:pt x="1750185" y="543105"/>
                  <a:pt x="1400201" y="680961"/>
                  <a:pt x="906550" y="672656"/>
                </a:cubicBezTo>
                <a:cubicBezTo>
                  <a:pt x="410234" y="669836"/>
                  <a:pt x="-31119" y="529215"/>
                  <a:pt x="0" y="336328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Commonwealth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75793D-694D-BCD8-6F86-8EAD7A2AD867}"/>
              </a:ext>
            </a:extLst>
          </p:cNvPr>
          <p:cNvSpPr/>
          <p:nvPr/>
        </p:nvSpPr>
        <p:spPr>
          <a:xfrm>
            <a:off x="465065" y="5032918"/>
            <a:ext cx="1187988" cy="804304"/>
          </a:xfrm>
          <a:custGeom>
            <a:avLst/>
            <a:gdLst>
              <a:gd name="connsiteX0" fmla="*/ 0 w 1187988"/>
              <a:gd name="connsiteY0" fmla="*/ 402152 h 804304"/>
              <a:gd name="connsiteX1" fmla="*/ 593994 w 1187988"/>
              <a:gd name="connsiteY1" fmla="*/ 0 h 804304"/>
              <a:gd name="connsiteX2" fmla="*/ 1187988 w 1187988"/>
              <a:gd name="connsiteY2" fmla="*/ 402152 h 804304"/>
              <a:gd name="connsiteX3" fmla="*/ 593994 w 1187988"/>
              <a:gd name="connsiteY3" fmla="*/ 804304 h 804304"/>
              <a:gd name="connsiteX4" fmla="*/ 0 w 1187988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988" h="804304" extrusionOk="0">
                <a:moveTo>
                  <a:pt x="0" y="402152"/>
                </a:moveTo>
                <a:cubicBezTo>
                  <a:pt x="-19308" y="213925"/>
                  <a:pt x="259896" y="-2496"/>
                  <a:pt x="593994" y="0"/>
                </a:cubicBezTo>
                <a:cubicBezTo>
                  <a:pt x="952803" y="-4540"/>
                  <a:pt x="1184436" y="186519"/>
                  <a:pt x="1187988" y="402152"/>
                </a:cubicBezTo>
                <a:cubicBezTo>
                  <a:pt x="1157899" y="634311"/>
                  <a:pt x="887891" y="844695"/>
                  <a:pt x="593994" y="804304"/>
                </a:cubicBezTo>
                <a:cubicBezTo>
                  <a:pt x="282290" y="793723"/>
                  <a:pt x="-21048" y="629082"/>
                  <a:pt x="0" y="402152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Father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Federation</a:t>
            </a:r>
          </a:p>
        </p:txBody>
      </p:sp>
      <p:sp>
        <p:nvSpPr>
          <p:cNvPr id="45" name="Freeform 16">
            <a:extLst>
              <a:ext uri="{FF2B5EF4-FFF2-40B4-BE49-F238E27FC236}">
                <a16:creationId xmlns:a16="http://schemas.microsoft.com/office/drawing/2014/main" id="{6FEEB457-B625-DBED-6ACC-F3047DF53A32}"/>
              </a:ext>
            </a:extLst>
          </p:cNvPr>
          <p:cNvSpPr>
            <a:spLocks noChangeAspect="1"/>
          </p:cNvSpPr>
          <p:nvPr/>
        </p:nvSpPr>
        <p:spPr>
          <a:xfrm rot="8217783">
            <a:off x="1127737" y="4778864"/>
            <a:ext cx="30220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Freeform 16">
            <a:extLst>
              <a:ext uri="{FF2B5EF4-FFF2-40B4-BE49-F238E27FC236}">
                <a16:creationId xmlns:a16="http://schemas.microsoft.com/office/drawing/2014/main" id="{C4658F45-C044-5DCC-DA6C-37D896C0EC58}"/>
              </a:ext>
            </a:extLst>
          </p:cNvPr>
          <p:cNvSpPr>
            <a:spLocks noChangeAspect="1"/>
          </p:cNvSpPr>
          <p:nvPr/>
        </p:nvSpPr>
        <p:spPr>
          <a:xfrm rot="17270210" flipH="1">
            <a:off x="5932960" y="5281685"/>
            <a:ext cx="44964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26234D18-FFD3-8BEF-ABB9-944D61057C43}"/>
              </a:ext>
            </a:extLst>
          </p:cNvPr>
          <p:cNvSpPr>
            <a:spLocks noChangeAspect="1"/>
          </p:cNvSpPr>
          <p:nvPr/>
        </p:nvSpPr>
        <p:spPr>
          <a:xfrm rot="14275159" flipH="1">
            <a:off x="7562822" y="5331743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3F5E962-F67C-9444-AF3D-8C79AF061574}"/>
              </a:ext>
            </a:extLst>
          </p:cNvPr>
          <p:cNvSpPr>
            <a:spLocks noChangeAspect="1"/>
          </p:cNvSpPr>
          <p:nvPr/>
        </p:nvSpPr>
        <p:spPr>
          <a:xfrm rot="20724759" flipH="1">
            <a:off x="3685596" y="20616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9" name="Freeform 16">
            <a:extLst>
              <a:ext uri="{FF2B5EF4-FFF2-40B4-BE49-F238E27FC236}">
                <a16:creationId xmlns:a16="http://schemas.microsoft.com/office/drawing/2014/main" id="{20C70882-35D0-0C3D-48E6-92CC50B99714}"/>
              </a:ext>
            </a:extLst>
          </p:cNvPr>
          <p:cNvSpPr>
            <a:spLocks noChangeAspect="1"/>
          </p:cNvSpPr>
          <p:nvPr/>
        </p:nvSpPr>
        <p:spPr>
          <a:xfrm rot="8589182" flipH="1">
            <a:off x="5766819" y="143117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0" name="Freeform 16">
            <a:extLst>
              <a:ext uri="{FF2B5EF4-FFF2-40B4-BE49-F238E27FC236}">
                <a16:creationId xmlns:a16="http://schemas.microsoft.com/office/drawing/2014/main" id="{9D9BB75D-C7D1-1D20-2331-2832D7F9DC06}"/>
              </a:ext>
            </a:extLst>
          </p:cNvPr>
          <p:cNvSpPr/>
          <p:nvPr/>
        </p:nvSpPr>
        <p:spPr>
          <a:xfrm rot="14488546">
            <a:off x="1945902" y="139938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F716EC-B528-742D-6FF5-7CD40080793A}"/>
              </a:ext>
            </a:extLst>
          </p:cNvPr>
          <p:cNvSpPr txBox="1"/>
          <p:nvPr/>
        </p:nvSpPr>
        <p:spPr>
          <a:xfrm>
            <a:off x="691102" y="1220307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Constitution</a:t>
            </a: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BAAA14FD-2C15-67E6-18FA-1EC6CAF8716E}"/>
              </a:ext>
            </a:extLst>
          </p:cNvPr>
          <p:cNvSpPr/>
          <p:nvPr/>
        </p:nvSpPr>
        <p:spPr>
          <a:xfrm rot="11991301">
            <a:off x="1654597" y="191697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CAE561-790A-E6D7-BF80-2ABAF559478B}"/>
              </a:ext>
            </a:extLst>
          </p:cNvPr>
          <p:cNvSpPr txBox="1"/>
          <p:nvPr/>
        </p:nvSpPr>
        <p:spPr>
          <a:xfrm>
            <a:off x="593639" y="1880440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Stamps</a:t>
            </a: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EAA0CDA3-D3FA-0350-727E-5A90C0E4BB1C}"/>
              </a:ext>
            </a:extLst>
          </p:cNvPr>
          <p:cNvSpPr/>
          <p:nvPr/>
        </p:nvSpPr>
        <p:spPr>
          <a:xfrm rot="17688516" flipH="1">
            <a:off x="2018708" y="2382648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AE9EDD-05CF-CBB9-F437-F375FDA57E1A}"/>
              </a:ext>
            </a:extLst>
          </p:cNvPr>
          <p:cNvSpPr txBox="1"/>
          <p:nvPr/>
        </p:nvSpPr>
        <p:spPr>
          <a:xfrm>
            <a:off x="1042771" y="2470598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Trainlines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EF32BBE-9720-AAB8-8DD2-99CC98C5C24B}"/>
              </a:ext>
            </a:extLst>
          </p:cNvPr>
          <p:cNvSpPr/>
          <p:nvPr/>
        </p:nvSpPr>
        <p:spPr>
          <a:xfrm>
            <a:off x="1086018" y="3822495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Colonies planned to unite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5B0B10-3015-ED9F-BC4F-AC99CC5A5B53}"/>
              </a:ext>
            </a:extLst>
          </p:cNvPr>
          <p:cNvSpPr txBox="1"/>
          <p:nvPr/>
        </p:nvSpPr>
        <p:spPr>
          <a:xfrm flipH="1">
            <a:off x="1361833" y="5942187"/>
            <a:ext cx="107932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Sir Henry Parkes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766FB6F-7B5C-1FF7-B54C-73C5CF22B630}"/>
              </a:ext>
            </a:extLst>
          </p:cNvPr>
          <p:cNvSpPr/>
          <p:nvPr/>
        </p:nvSpPr>
        <p:spPr>
          <a:xfrm>
            <a:off x="2020296" y="5075992"/>
            <a:ext cx="1420642" cy="804304"/>
          </a:xfrm>
          <a:custGeom>
            <a:avLst/>
            <a:gdLst>
              <a:gd name="connsiteX0" fmla="*/ 0 w 1420642"/>
              <a:gd name="connsiteY0" fmla="*/ 402152 h 804304"/>
              <a:gd name="connsiteX1" fmla="*/ 710321 w 1420642"/>
              <a:gd name="connsiteY1" fmla="*/ 0 h 804304"/>
              <a:gd name="connsiteX2" fmla="*/ 1420642 w 1420642"/>
              <a:gd name="connsiteY2" fmla="*/ 402152 h 804304"/>
              <a:gd name="connsiteX3" fmla="*/ 710321 w 1420642"/>
              <a:gd name="connsiteY3" fmla="*/ 804304 h 804304"/>
              <a:gd name="connsiteX4" fmla="*/ 0 w 1420642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642" h="804304" extrusionOk="0">
                <a:moveTo>
                  <a:pt x="0" y="402152"/>
                </a:moveTo>
                <a:cubicBezTo>
                  <a:pt x="-13876" y="204395"/>
                  <a:pt x="286686" y="-12940"/>
                  <a:pt x="710321" y="0"/>
                </a:cubicBezTo>
                <a:cubicBezTo>
                  <a:pt x="1133375" y="-4540"/>
                  <a:pt x="1417090" y="186519"/>
                  <a:pt x="1420642" y="402152"/>
                </a:cubicBezTo>
                <a:cubicBezTo>
                  <a:pt x="1375301" y="639408"/>
                  <a:pt x="1088635" y="820841"/>
                  <a:pt x="710321" y="804304"/>
                </a:cubicBezTo>
                <a:cubicBezTo>
                  <a:pt x="334372" y="793723"/>
                  <a:pt x="-21048" y="629082"/>
                  <a:pt x="0" y="402152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Drafted rules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for nation</a:t>
            </a:r>
          </a:p>
        </p:txBody>
      </p:sp>
      <p:sp>
        <p:nvSpPr>
          <p:cNvPr id="59" name="Freeform 16">
            <a:extLst>
              <a:ext uri="{FF2B5EF4-FFF2-40B4-BE49-F238E27FC236}">
                <a16:creationId xmlns:a16="http://schemas.microsoft.com/office/drawing/2014/main" id="{D3CA5BF9-4A54-14DF-AD18-032344DFE8F9}"/>
              </a:ext>
            </a:extLst>
          </p:cNvPr>
          <p:cNvSpPr>
            <a:spLocks noChangeAspect="1"/>
          </p:cNvSpPr>
          <p:nvPr/>
        </p:nvSpPr>
        <p:spPr>
          <a:xfrm rot="13382217" flipH="1">
            <a:off x="2339279" y="4805312"/>
            <a:ext cx="295836" cy="17071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C1563C3-E0D9-593D-D113-7CE731D8BCFB}"/>
              </a:ext>
            </a:extLst>
          </p:cNvPr>
          <p:cNvGrpSpPr/>
          <p:nvPr/>
        </p:nvGrpSpPr>
        <p:grpSpPr>
          <a:xfrm flipH="1">
            <a:off x="3067698" y="5810158"/>
            <a:ext cx="1660819" cy="751668"/>
            <a:chOff x="2925866" y="5356067"/>
            <a:chExt cx="1660819" cy="751668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E23D2F0F-11C6-3C98-DA94-6BC4484A0D04}"/>
                </a:ext>
              </a:extLst>
            </p:cNvPr>
            <p:cNvSpPr/>
            <p:nvPr/>
          </p:nvSpPr>
          <p:spPr>
            <a:xfrm rot="17688516" flipH="1">
              <a:off x="4280995" y="5435010"/>
              <a:ext cx="384633" cy="226747"/>
            </a:xfrm>
            <a:custGeom>
              <a:avLst/>
              <a:gdLst/>
              <a:ahLst/>
              <a:cxnLst/>
              <a:rect l="l" t="t" r="r" b="b"/>
              <a:pathLst>
                <a:path w="1928844" h="414701">
                  <a:moveTo>
                    <a:pt x="0" y="0"/>
                  </a:moveTo>
                  <a:lnTo>
                    <a:pt x="1928844" y="0"/>
                  </a:lnTo>
                  <a:lnTo>
                    <a:pt x="1928844" y="414701"/>
                  </a:lnTo>
                  <a:lnTo>
                    <a:pt x="0" y="414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89284" t="-2244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D2B7C16-8FA4-1BDA-2769-7B4DC089C605}"/>
                </a:ext>
              </a:extLst>
            </p:cNvPr>
            <p:cNvSpPr txBox="1"/>
            <p:nvPr/>
          </p:nvSpPr>
          <p:spPr>
            <a:xfrm>
              <a:off x="2925866" y="5522960"/>
              <a:ext cx="14206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Calibri"/>
                  <a:cs typeface="Dreaming Outloud Pro" panose="03050502040302030504" pitchFamily="66" charset="0"/>
                </a:rPr>
                <a:t>One national government</a:t>
              </a:r>
            </a:p>
          </p:txBody>
        </p:sp>
      </p:grpSp>
      <p:sp>
        <p:nvSpPr>
          <p:cNvPr id="63" name="Freeform 16">
            <a:extLst>
              <a:ext uri="{FF2B5EF4-FFF2-40B4-BE49-F238E27FC236}">
                <a16:creationId xmlns:a16="http://schemas.microsoft.com/office/drawing/2014/main" id="{5827B6E8-AAB0-C01D-896E-5F64C08F066C}"/>
              </a:ext>
            </a:extLst>
          </p:cNvPr>
          <p:cNvSpPr/>
          <p:nvPr/>
        </p:nvSpPr>
        <p:spPr>
          <a:xfrm rot="3911484">
            <a:off x="1088067" y="586264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B997F53-1908-5A97-2F87-B42B257BCDC9}"/>
              </a:ext>
            </a:extLst>
          </p:cNvPr>
          <p:cNvSpPr/>
          <p:nvPr/>
        </p:nvSpPr>
        <p:spPr>
          <a:xfrm>
            <a:off x="6091121" y="4388616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Australian Constitution 1901</a:t>
            </a:r>
            <a:endParaRPr kumimoji="0" lang="en-US" sz="20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AD57696-4E40-6B80-A52B-B5EB04FE3985}"/>
              </a:ext>
            </a:extLst>
          </p:cNvPr>
          <p:cNvSpPr/>
          <p:nvPr/>
        </p:nvSpPr>
        <p:spPr>
          <a:xfrm>
            <a:off x="6233021" y="3418022"/>
            <a:ext cx="1145338" cy="568303"/>
          </a:xfrm>
          <a:custGeom>
            <a:avLst/>
            <a:gdLst>
              <a:gd name="connsiteX0" fmla="*/ 0 w 1145338"/>
              <a:gd name="connsiteY0" fmla="*/ 284152 h 568303"/>
              <a:gd name="connsiteX1" fmla="*/ 572669 w 1145338"/>
              <a:gd name="connsiteY1" fmla="*/ 0 h 568303"/>
              <a:gd name="connsiteX2" fmla="*/ 1145338 w 1145338"/>
              <a:gd name="connsiteY2" fmla="*/ 284152 h 568303"/>
              <a:gd name="connsiteX3" fmla="*/ 572669 w 1145338"/>
              <a:gd name="connsiteY3" fmla="*/ 568304 h 568303"/>
              <a:gd name="connsiteX4" fmla="*/ 0 w 1145338"/>
              <a:gd name="connsiteY4" fmla="*/ 284152 h 56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338" h="568303" extrusionOk="0">
                <a:moveTo>
                  <a:pt x="0" y="284152"/>
                </a:moveTo>
                <a:cubicBezTo>
                  <a:pt x="-27951" y="176258"/>
                  <a:pt x="222717" y="-13906"/>
                  <a:pt x="572669" y="0"/>
                </a:cubicBezTo>
                <a:cubicBezTo>
                  <a:pt x="918034" y="-4294"/>
                  <a:pt x="1134475" y="147005"/>
                  <a:pt x="1145338" y="284152"/>
                </a:cubicBezTo>
                <a:cubicBezTo>
                  <a:pt x="1130258" y="446125"/>
                  <a:pt x="863928" y="597886"/>
                  <a:pt x="572669" y="568304"/>
                </a:cubicBezTo>
                <a:cubicBezTo>
                  <a:pt x="258684" y="566822"/>
                  <a:pt x="-24878" y="446792"/>
                  <a:pt x="0" y="284152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States</a:t>
            </a:r>
            <a:endParaRPr kumimoji="0" lang="en-US" sz="1600" b="0" i="0" u="none" strike="noStrike" kern="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AC8B22FA-12E1-5BFD-9E2C-9BEE8CAFA4AC}"/>
              </a:ext>
            </a:extLst>
          </p:cNvPr>
          <p:cNvSpPr>
            <a:spLocks noChangeAspect="1"/>
          </p:cNvSpPr>
          <p:nvPr/>
        </p:nvSpPr>
        <p:spPr>
          <a:xfrm rot="5072493" flipH="1">
            <a:off x="6379586" y="4163738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Freeform 16">
            <a:extLst>
              <a:ext uri="{FF2B5EF4-FFF2-40B4-BE49-F238E27FC236}">
                <a16:creationId xmlns:a16="http://schemas.microsoft.com/office/drawing/2014/main" id="{937934A9-52BD-10DA-CD4A-4BD07C8B84E2}"/>
              </a:ext>
            </a:extLst>
          </p:cNvPr>
          <p:cNvSpPr/>
          <p:nvPr/>
        </p:nvSpPr>
        <p:spPr>
          <a:xfrm rot="14811262" flipH="1">
            <a:off x="2713716" y="2518465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6A2078-FC2F-833C-F06C-3C89BA928181}"/>
              </a:ext>
            </a:extLst>
          </p:cNvPr>
          <p:cNvSpPr txBox="1"/>
          <p:nvPr/>
        </p:nvSpPr>
        <p:spPr>
          <a:xfrm>
            <a:off x="2344566" y="2824877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Governor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61E41C33-F29C-8949-98E3-BFB9751B0E66}"/>
              </a:ext>
            </a:extLst>
          </p:cNvPr>
          <p:cNvSpPr>
            <a:spLocks noChangeAspect="1"/>
          </p:cNvSpPr>
          <p:nvPr/>
        </p:nvSpPr>
        <p:spPr>
          <a:xfrm>
            <a:off x="3650342" y="2348372"/>
            <a:ext cx="1255406" cy="2066512"/>
          </a:xfrm>
          <a:custGeom>
            <a:avLst/>
            <a:gdLst/>
            <a:ahLst/>
            <a:cxnLst/>
            <a:rect l="l" t="t" r="r" b="b"/>
            <a:pathLst>
              <a:path w="3555187" h="5852160">
                <a:moveTo>
                  <a:pt x="0" y="0"/>
                </a:moveTo>
                <a:lnTo>
                  <a:pt x="3555187" y="0"/>
                </a:lnTo>
                <a:lnTo>
                  <a:pt x="355518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1C0A1E2-7189-2137-97E4-D2B780C64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21530" y="1342532"/>
            <a:ext cx="2151265" cy="2011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8F00943-5363-B4C6-314A-3F88DA0B0DEF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5891984" flipV="1">
              <a:off x="4933258" y="2785367"/>
              <a:ext cx="539215" cy="194777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8F00943-5363-B4C6-314A-3F88DA0B0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891984" flipV="1">
                <a:off x="4923899" y="2776023"/>
                <a:ext cx="557933" cy="213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8D9F327-D467-907C-6EF4-A6A4E915036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9368064" flipV="1">
              <a:off x="2935984" y="3899810"/>
              <a:ext cx="360322" cy="130157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8D9F327-D467-907C-6EF4-A6A4E9150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9368064" flipV="1">
                <a:off x="2926634" y="3890487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1C47690-9688-E64C-021F-E3A36C754A60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319841" flipV="1">
              <a:off x="5593855" y="4704628"/>
              <a:ext cx="457224" cy="1651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1C47690-9688-E64C-021F-E3A36C754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9841" flipV="1">
                <a:off x="5584502" y="4695293"/>
                <a:ext cx="475930" cy="1838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076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9355BA-4624-81E6-49B9-811312ABD0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616648"/>
          </a:xfrm>
        </p:spPr>
        <p:txBody>
          <a:bodyPr/>
          <a:lstStyle/>
          <a:p>
            <a:r>
              <a:rPr lang="en-US" dirty="0"/>
              <a:t>Colonial Australia had </a:t>
            </a:r>
            <a:r>
              <a:rPr lang="en-US" b="1" dirty="0"/>
              <a:t>six separate colonies</a:t>
            </a:r>
            <a:r>
              <a:rPr lang="en-US" dirty="0"/>
              <a:t>. </a:t>
            </a:r>
          </a:p>
          <a:p>
            <a:endParaRPr lang="en-US" sz="1000" b="1" dirty="0"/>
          </a:p>
          <a:p>
            <a:r>
              <a:rPr lang="en-US" b="1" dirty="0"/>
              <a:t>Each colony </a:t>
            </a:r>
            <a:r>
              <a:rPr lang="en-US" dirty="0"/>
              <a:t>was like its </a:t>
            </a:r>
            <a:r>
              <a:rPr lang="en-US" b="1" dirty="0"/>
              <a:t>own country</a:t>
            </a:r>
            <a:r>
              <a:rPr lang="en-US" dirty="0"/>
              <a:t>. This caused problems.</a:t>
            </a:r>
            <a:endParaRPr lang="en-AU" dirty="0"/>
          </a:p>
          <a:p>
            <a:endParaRPr lang="en-US" sz="1000" dirty="0"/>
          </a:p>
          <a:p>
            <a:r>
              <a:rPr lang="en-US" dirty="0"/>
              <a:t>Sir Henry Parkes is </a:t>
            </a:r>
            <a:r>
              <a:rPr lang="en-US" b="1" dirty="0"/>
              <a:t>The</a:t>
            </a:r>
            <a:r>
              <a:rPr lang="en-US" dirty="0"/>
              <a:t> </a:t>
            </a:r>
            <a:r>
              <a:rPr lang="en-US" b="1" dirty="0"/>
              <a:t>Father of Federation</a:t>
            </a:r>
            <a:r>
              <a:rPr lang="en-US" dirty="0"/>
              <a:t>. </a:t>
            </a:r>
          </a:p>
          <a:p>
            <a:endParaRPr lang="en-US" sz="1000" dirty="0"/>
          </a:p>
          <a:p>
            <a:r>
              <a:rPr lang="en-US" b="1" dirty="0"/>
              <a:t>The Australian Constitution </a:t>
            </a:r>
            <a:r>
              <a:rPr lang="en-US" dirty="0"/>
              <a:t>was written as </a:t>
            </a:r>
            <a:r>
              <a:rPr lang="en-US" b="1" dirty="0"/>
              <a:t>the rulebook </a:t>
            </a:r>
            <a:r>
              <a:rPr lang="en-US" dirty="0"/>
              <a:t>for the nation. </a:t>
            </a:r>
          </a:p>
          <a:p>
            <a:endParaRPr lang="en-US" sz="1000" dirty="0"/>
          </a:p>
          <a:p>
            <a:r>
              <a:rPr lang="en-US" dirty="0"/>
              <a:t>In the </a:t>
            </a:r>
            <a:r>
              <a:rPr lang="en-US" b="1" dirty="0"/>
              <a:t>Constitution</a:t>
            </a:r>
            <a:r>
              <a:rPr lang="en-US" dirty="0"/>
              <a:t>, </a:t>
            </a:r>
            <a:r>
              <a:rPr lang="en-US" b="1" dirty="0"/>
              <a:t>each </a:t>
            </a:r>
            <a:r>
              <a:rPr lang="en-US" dirty="0"/>
              <a:t>state had its </a:t>
            </a:r>
            <a:r>
              <a:rPr lang="en-US" b="1" dirty="0"/>
              <a:t>own government</a:t>
            </a:r>
            <a:r>
              <a:rPr lang="en-US" dirty="0"/>
              <a:t>, while the </a:t>
            </a:r>
            <a:r>
              <a:rPr lang="en-US" b="1" dirty="0"/>
              <a:t>national government </a:t>
            </a:r>
            <a:r>
              <a:rPr lang="en-US" dirty="0"/>
              <a:t>would take care of things that affected the </a:t>
            </a:r>
            <a:r>
              <a:rPr lang="en-US" b="1" dirty="0"/>
              <a:t>entire country</a:t>
            </a:r>
            <a:r>
              <a:rPr lang="en-US" dirty="0"/>
              <a:t>.</a:t>
            </a:r>
          </a:p>
          <a:p>
            <a:endParaRPr lang="en-US" sz="1000" dirty="0"/>
          </a:p>
          <a:p>
            <a:r>
              <a:rPr lang="en-US" dirty="0"/>
              <a:t>The Constitution was </a:t>
            </a:r>
            <a:r>
              <a:rPr lang="en-US" b="1" dirty="0"/>
              <a:t>approved by Queen Victoria.</a:t>
            </a: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625D8D-8598-A58F-C5D0-E25057F69E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6" y="1196753"/>
            <a:ext cx="8237538" cy="4764381"/>
          </a:xfrm>
        </p:spPr>
        <p:txBody>
          <a:bodyPr/>
          <a:lstStyle/>
          <a:p>
            <a:pPr marL="457214" indent="-457214"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Having six different colonies caused confusion so Australia needed to ___________. </a:t>
            </a:r>
          </a:p>
          <a:p>
            <a:pPr marL="457214" indent="-457214">
              <a:buAutoNum type="arabicPeriod"/>
            </a:pPr>
            <a:endParaRPr lang="en-US" dirty="0">
              <a:solidFill>
                <a:schemeClr val="bg2"/>
              </a:solidFill>
            </a:endParaRPr>
          </a:p>
          <a:p>
            <a:endParaRPr lang="en-US" sz="1800" dirty="0">
              <a:solidFill>
                <a:schemeClr val="bg2"/>
              </a:solidFill>
            </a:endParaRPr>
          </a:p>
          <a:p>
            <a:pPr marL="457214" indent="-457214">
              <a:buAutoNum type="arabicPeriod"/>
            </a:pPr>
            <a:endParaRPr lang="en-US" sz="100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2.   Sir Henry Parkes:</a:t>
            </a:r>
          </a:p>
          <a:p>
            <a:r>
              <a:rPr lang="en-US" dirty="0"/>
              <a:t>A. Was known as The Father of Federation</a:t>
            </a:r>
          </a:p>
          <a:p>
            <a:r>
              <a:rPr lang="en-US" dirty="0"/>
              <a:t>B. Gave a famous speech called The </a:t>
            </a:r>
            <a:r>
              <a:rPr lang="en-US" dirty="0" err="1"/>
              <a:t>Tenterfield</a:t>
            </a:r>
            <a:r>
              <a:rPr lang="en-US" dirty="0"/>
              <a:t> Oration</a:t>
            </a:r>
          </a:p>
          <a:p>
            <a:r>
              <a:rPr lang="en-US" dirty="0"/>
              <a:t>C. Pushed the colonies to unite</a:t>
            </a:r>
          </a:p>
          <a:p>
            <a:r>
              <a:rPr lang="en-US" dirty="0"/>
              <a:t>D. All of the above.</a:t>
            </a:r>
          </a:p>
          <a:p>
            <a:endParaRPr lang="en-US" sz="1100" dirty="0"/>
          </a:p>
          <a:p>
            <a:pPr marL="457214" indent="-457214">
              <a:buFont typeface="+mj-lt"/>
              <a:buAutoNum type="arabicPeriod" startAt="3"/>
            </a:pPr>
            <a:r>
              <a:rPr lang="en-US" dirty="0">
                <a:solidFill>
                  <a:schemeClr val="bg2"/>
                </a:solidFill>
              </a:rPr>
              <a:t>The Australian Constitution was written as the r_____________ for the nation.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C9D31-6C0F-7A4D-207F-043C4A53D3FF}"/>
              </a:ext>
            </a:extLst>
          </p:cNvPr>
          <p:cNvSpPr txBox="1"/>
          <p:nvPr/>
        </p:nvSpPr>
        <p:spPr>
          <a:xfrm>
            <a:off x="530360" y="1939733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 defTabSz="914428">
              <a:spcBef>
                <a:spcPts val="672"/>
              </a:spcBef>
            </a:pPr>
            <a:r>
              <a:rPr lang="en-GB" i="0">
                <a:solidFill>
                  <a:prstClr val="black"/>
                </a:solidFill>
                <a:latin typeface="Calibri"/>
                <a:cs typeface="Calibri"/>
              </a:rPr>
              <a:t>fight</a:t>
            </a:r>
            <a:endParaRPr lang="en-AU" i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74D6A-FC66-4783-1B90-E20A42DF6834}"/>
              </a:ext>
            </a:extLst>
          </p:cNvPr>
          <p:cNvSpPr txBox="1"/>
          <p:nvPr/>
        </p:nvSpPr>
        <p:spPr>
          <a:xfrm>
            <a:off x="2167335" y="1942360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 defTabSz="914428">
              <a:spcBef>
                <a:spcPts val="672"/>
              </a:spcBef>
            </a:pPr>
            <a:r>
              <a:rPr lang="en-GB" i="0">
                <a:solidFill>
                  <a:prstClr val="black"/>
                </a:solidFill>
                <a:latin typeface="Calibri"/>
                <a:cs typeface="Calibri"/>
              </a:rPr>
              <a:t>unite</a:t>
            </a:r>
            <a:endParaRPr lang="en-AU" i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5F7F6-25CC-42F7-F6CB-2882566A0030}"/>
              </a:ext>
            </a:extLst>
          </p:cNvPr>
          <p:cNvSpPr txBox="1"/>
          <p:nvPr/>
        </p:nvSpPr>
        <p:spPr>
          <a:xfrm>
            <a:off x="3804310" y="1939733"/>
            <a:ext cx="1398344" cy="53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 defTabSz="914428">
              <a:spcBef>
                <a:spcPts val="672"/>
              </a:spcBef>
            </a:pPr>
            <a:r>
              <a:rPr lang="en-GB" i="0">
                <a:solidFill>
                  <a:prstClr val="black"/>
                </a:solidFill>
                <a:latin typeface="Calibri"/>
                <a:cs typeface="Calibri"/>
              </a:rPr>
              <a:t>separate</a:t>
            </a:r>
            <a:endParaRPr lang="en-AU" i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C5875-C112-82BB-3011-0D85C602CFAE}"/>
              </a:ext>
            </a:extLst>
          </p:cNvPr>
          <p:cNvSpPr txBox="1"/>
          <p:nvPr/>
        </p:nvSpPr>
        <p:spPr>
          <a:xfrm>
            <a:off x="2632864" y="1465502"/>
            <a:ext cx="1670519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defTabSz="914428"/>
            <a:r>
              <a:rPr lang="en-GB" i="0">
                <a:solidFill>
                  <a:srgbClr val="00B050"/>
                </a:solidFill>
                <a:latin typeface="Calibr"/>
                <a:cs typeface="Arial"/>
              </a:rPr>
              <a:t>unite</a:t>
            </a:r>
            <a:endParaRPr lang="en-AU" i="0">
              <a:solidFill>
                <a:srgbClr val="00B050"/>
              </a:solidFill>
              <a:latin typeface="Calibr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9EF76-EBF8-8003-3BCA-579EBD42398D}"/>
              </a:ext>
            </a:extLst>
          </p:cNvPr>
          <p:cNvSpPr txBox="1"/>
          <p:nvPr/>
        </p:nvSpPr>
        <p:spPr>
          <a:xfrm>
            <a:off x="764399" y="5499469"/>
            <a:ext cx="2271895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defTabSz="914428"/>
            <a:r>
              <a:rPr lang="en-GB">
                <a:solidFill>
                  <a:srgbClr val="00B050"/>
                </a:solidFill>
                <a:latin typeface="Calibr"/>
                <a:cs typeface="Arial"/>
              </a:rPr>
              <a:t>  </a:t>
            </a:r>
            <a:r>
              <a:rPr lang="en-GB" i="0" err="1">
                <a:solidFill>
                  <a:srgbClr val="00B050"/>
                </a:solidFill>
                <a:latin typeface="Calibr"/>
                <a:cs typeface="Arial"/>
              </a:rPr>
              <a:t>ulebook</a:t>
            </a:r>
            <a:endParaRPr lang="en-AU" i="0">
              <a:solidFill>
                <a:srgbClr val="00B050"/>
              </a:solidFill>
              <a:latin typeface="Calibr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9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9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In the next lesson, </a:t>
            </a:r>
            <a:r>
              <a:rPr lang="en-US"/>
              <a:t>we will learn the purpose and structure of informative writing.</a:t>
            </a:r>
            <a:r>
              <a:rPr lang="en-GB"/>
              <a:t> 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724DA15-255C-4226-42D8-0169CEA76EC3}"/>
              </a:ext>
            </a:extLst>
          </p:cNvPr>
          <p:cNvSpPr txBox="1">
            <a:spLocks/>
          </p:cNvSpPr>
          <p:nvPr/>
        </p:nvSpPr>
        <p:spPr>
          <a:xfrm>
            <a:off x="441325" y="1196752"/>
            <a:ext cx="8237538" cy="29546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solidFill>
                  <a:srgbClr val="181818"/>
                </a:solidFill>
              </a:rPr>
              <a:t>You will be able to</a:t>
            </a:r>
            <a:r>
              <a:rPr lang="en-AU" i="0">
                <a:solidFill>
                  <a:srgbClr val="181818"/>
                </a:solidFill>
              </a:rPr>
              <a:t>:</a:t>
            </a:r>
            <a:r>
              <a:rPr lang="en-US" i="0">
                <a:solidFill>
                  <a:srgbClr val="181818"/>
                </a:solidFill>
              </a:rPr>
              <a:t> </a:t>
            </a:r>
            <a:r>
              <a:rPr lang="en-US" i="0"/>
              <a:t>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i="0">
                <a:solidFill>
                  <a:srgbClr val="177F99"/>
                </a:solidFill>
              </a:rPr>
              <a:t> </a:t>
            </a:r>
            <a:r>
              <a:rPr lang="en-US" b="1" i="0">
                <a:solidFill>
                  <a:srgbClr val="177F99"/>
                </a:solidFill>
              </a:rPr>
              <a:t>understand</a:t>
            </a:r>
            <a:r>
              <a:rPr lang="en-US" i="0">
                <a:solidFill>
                  <a:srgbClr val="177F99"/>
                </a:solidFill>
              </a:rPr>
              <a:t> </a:t>
            </a:r>
            <a:r>
              <a:rPr lang="en-US" i="0"/>
              <a:t>The Story of Federation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i="0">
                <a:solidFill>
                  <a:srgbClr val="177F99"/>
                </a:solidFill>
              </a:rPr>
              <a:t> </a:t>
            </a:r>
            <a:r>
              <a:rPr lang="en-US" b="1" i="0">
                <a:solidFill>
                  <a:schemeClr val="bg2"/>
                </a:solidFill>
              </a:rPr>
              <a:t>understand</a:t>
            </a:r>
            <a:r>
              <a:rPr lang="en-US" i="0"/>
              <a:t> how the colonies united to form the Federation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i="0">
                <a:solidFill>
                  <a:schemeClr val="bg2"/>
                </a:solidFill>
              </a:rPr>
              <a:t> understand</a:t>
            </a:r>
            <a:r>
              <a:rPr lang="en-US" i="0"/>
              <a:t> that the Australian Constitution is a rulebook for the nation. </a:t>
            </a:r>
          </a:p>
          <a:p>
            <a:endParaRPr lang="en-US" i="0"/>
          </a:p>
          <a:p>
            <a:endParaRPr lang="en-AU" i="0"/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0BF34-ED45-27D5-B6B3-CD465AE397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85900" y="1223326"/>
            <a:ext cx="6172200" cy="4937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9C39F-62DC-563D-D3AE-BF6917D325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1176" y="1223326"/>
            <a:ext cx="7401648" cy="4937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85778-C47A-EDAF-7003-7FC188AAE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61193" y="1223326"/>
            <a:ext cx="742161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14:cNvPr>
              <p14:cNvContentPartPr/>
              <p14:nvPr/>
            </p14:nvContentPartPr>
            <p14:xfrm>
              <a:off x="5822865" y="5567895"/>
              <a:ext cx="180360" cy="265680"/>
            </p14:xfrm>
          </p:contentPart>
        </mc:Choice>
        <mc:Fallback xmlns="">
          <p:pic>
            <p:nvPicPr>
              <p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4865" y="5549895"/>
                <a:ext cx="216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14:cNvPr>
              <p14:cNvContentPartPr/>
              <p14:nvPr/>
            </p14:nvContentPartPr>
            <p14:xfrm>
              <a:off x="6891705" y="5733855"/>
              <a:ext cx="181440" cy="340560"/>
            </p14:xfrm>
          </p:contentPart>
        </mc:Choice>
        <mc:Fallback xmlns="">
          <p:pic>
            <p:nvPicPr>
              <p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3705" y="5715855"/>
                <a:ext cx="2170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14:cNvPr>
              <p14:cNvContentPartPr/>
              <p14:nvPr/>
            </p14:nvContentPartPr>
            <p14:xfrm>
              <a:off x="7548345" y="4932135"/>
              <a:ext cx="328320" cy="149760"/>
            </p14:xfrm>
          </p:contentPart>
        </mc:Choice>
        <mc:Fallback xmlns="">
          <p:pic>
            <p:nvPicPr>
              <p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30345" y="4914135"/>
                <a:ext cx="3639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14:cNvPr>
              <p14:cNvContentPartPr/>
              <p14:nvPr/>
            </p14:nvContentPartPr>
            <p14:xfrm>
              <a:off x="5618745" y="4283775"/>
              <a:ext cx="653400" cy="508320"/>
            </p14:xfrm>
          </p:contentPart>
        </mc:Choice>
        <mc:Fallback xmlns="">
          <p:pic>
            <p:nvPicPr>
              <p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0745" y="4265762"/>
                <a:ext cx="689040" cy="543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14:cNvPr>
              <p14:cNvContentPartPr/>
              <p14:nvPr/>
            </p14:nvContentPartPr>
            <p14:xfrm>
              <a:off x="6138359" y="1430938"/>
              <a:ext cx="183960" cy="420840"/>
            </p14:xfrm>
          </p:contentPart>
        </mc:Choice>
        <mc:Fallback xmlns="">
          <p:pic>
            <p:nvPicPr>
              <p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20359" y="1412953"/>
                <a:ext cx="219600" cy="456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14:cNvPr>
              <p14:cNvContentPartPr/>
              <p14:nvPr/>
            </p14:nvContentPartPr>
            <p14:xfrm>
              <a:off x="7406279" y="2728018"/>
              <a:ext cx="286200" cy="346680"/>
            </p14:xfrm>
          </p:contentPart>
        </mc:Choice>
        <mc:Fallback xmlns="">
          <p:pic>
            <p:nvPicPr>
              <p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88279" y="2710018"/>
                <a:ext cx="321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14:cNvPr>
              <p14:cNvContentPartPr/>
              <p14:nvPr/>
            </p14:nvContentPartPr>
            <p14:xfrm>
              <a:off x="1252821" y="5582787"/>
              <a:ext cx="199080" cy="268560"/>
            </p14:xfrm>
          </p:contentPart>
        </mc:Choice>
        <mc:Fallback xmlns="">
          <p:pic>
            <p:nvPicPr>
              <p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34821" y="5564787"/>
                <a:ext cx="2347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14:cNvPr>
              <p14:cNvContentPartPr/>
              <p14:nvPr/>
            </p14:nvContentPartPr>
            <p14:xfrm>
              <a:off x="1978581" y="5655867"/>
              <a:ext cx="155880" cy="420840"/>
            </p14:xfrm>
          </p:contentPart>
        </mc:Choice>
        <mc:Fallback xmlns="">
          <p:pic>
            <p:nvPicPr>
              <p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60581" y="5637867"/>
                <a:ext cx="1915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14:cNvPr>
              <p14:cNvContentPartPr/>
              <p14:nvPr/>
            </p14:nvContentPartPr>
            <p14:xfrm>
              <a:off x="2656461" y="5501067"/>
              <a:ext cx="233640" cy="273240"/>
            </p14:xfrm>
          </p:contentPart>
        </mc:Choice>
        <mc:Fallback xmlns="">
          <p:pic>
            <p:nvPicPr>
              <p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38489" y="5483067"/>
                <a:ext cx="269225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14:cNvPr>
              <p14:cNvContentPartPr/>
              <p14:nvPr/>
            </p14:nvContentPartPr>
            <p14:xfrm>
              <a:off x="2932221" y="4665507"/>
              <a:ext cx="546480" cy="401040"/>
            </p14:xfrm>
          </p:contentPart>
        </mc:Choice>
        <mc:Fallback xmlns="">
          <p:pic>
            <p:nvPicPr>
              <p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14221" y="4647507"/>
                <a:ext cx="58212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14:cNvPr>
              <p14:cNvContentPartPr/>
              <p14:nvPr/>
            </p14:nvContentPartPr>
            <p14:xfrm rot="2827963">
              <a:off x="5176465" y="4247693"/>
              <a:ext cx="1183136" cy="427376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2827963">
                <a:off x="5167106" y="4238340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14:cNvPr>
              <p14:cNvContentPartPr/>
              <p14:nvPr/>
            </p14:nvContentPartPr>
            <p14:xfrm rot="9122515">
              <a:off x="2823096" y="4402077"/>
              <a:ext cx="1183136" cy="427376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9122515">
                <a:off x="2813737" y="4392724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14:cNvPr>
              <p14:cNvContentPartPr/>
              <p14:nvPr/>
            </p14:nvContentPartPr>
            <p14:xfrm rot="13661198">
              <a:off x="2689503" y="2883275"/>
              <a:ext cx="1183136" cy="427376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3661198">
                <a:off x="2680144" y="2873922"/>
                <a:ext cx="1201853" cy="446083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Freeform 2">
            <a:extLst>
              <a:ext uri="{FF2B5EF4-FFF2-40B4-BE49-F238E27FC236}">
                <a16:creationId xmlns:a16="http://schemas.microsoft.com/office/drawing/2014/main" id="{66CB351B-F718-DD9D-88C9-B09803B24A27}"/>
              </a:ext>
            </a:extLst>
          </p:cNvPr>
          <p:cNvSpPr/>
          <p:nvPr/>
        </p:nvSpPr>
        <p:spPr>
          <a:xfrm rot="691771">
            <a:off x="6236796" y="4013666"/>
            <a:ext cx="1493788" cy="1249000"/>
          </a:xfrm>
          <a:custGeom>
            <a:avLst/>
            <a:gdLst/>
            <a:ahLst/>
            <a:cxnLst/>
            <a:rect l="l" t="t" r="r" b="b"/>
            <a:pathLst>
              <a:path w="3550322" h="3033912">
                <a:moveTo>
                  <a:pt x="0" y="0"/>
                </a:moveTo>
                <a:lnTo>
                  <a:pt x="3550322" y="0"/>
                </a:lnTo>
                <a:lnTo>
                  <a:pt x="3550322" y="3033912"/>
                </a:lnTo>
                <a:lnTo>
                  <a:pt x="0" y="303391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D7EEA-ECA6-9924-80A0-11EC77B91A39}"/>
              </a:ext>
            </a:extLst>
          </p:cNvPr>
          <p:cNvSpPr txBox="1"/>
          <p:nvPr/>
        </p:nvSpPr>
        <p:spPr>
          <a:xfrm>
            <a:off x="6730586" y="6035184"/>
            <a:ext cx="1582461" cy="412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Next level: subtopics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6E49E-B912-AD63-38B5-A00E83CC452F}"/>
              </a:ext>
            </a:extLst>
          </p:cNvPr>
          <p:cNvSpPr txBox="1"/>
          <p:nvPr/>
        </p:nvSpPr>
        <p:spPr>
          <a:xfrm>
            <a:off x="4817981" y="5774854"/>
            <a:ext cx="1369944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Centre circle: main topic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F4BE0-6ABA-5AB9-E299-6CCE32FE39C2}"/>
              </a:ext>
            </a:extLst>
          </p:cNvPr>
          <p:cNvSpPr txBox="1"/>
          <p:nvPr/>
        </p:nvSpPr>
        <p:spPr>
          <a:xfrm>
            <a:off x="7683227" y="4706417"/>
            <a:ext cx="1555373" cy="919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Last levels: descriptive details and factual evidence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7C2E5-811E-2FD8-C356-50D44BAF5606}"/>
              </a:ext>
            </a:extLst>
          </p:cNvPr>
          <p:cNvSpPr txBox="1"/>
          <p:nvPr/>
        </p:nvSpPr>
        <p:spPr>
          <a:xfrm>
            <a:off x="2203555" y="978465"/>
            <a:ext cx="261308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remember what we’ve learned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1D5CE-9A4B-7FCC-22B5-73865350ABEC}"/>
              </a:ext>
            </a:extLst>
          </p:cNvPr>
          <p:cNvSpPr txBox="1"/>
          <p:nvPr/>
        </p:nvSpPr>
        <p:spPr>
          <a:xfrm>
            <a:off x="602795" y="1326122"/>
            <a:ext cx="1199011" cy="640679"/>
          </a:xfrm>
          <a:custGeom>
            <a:avLst/>
            <a:gdLst>
              <a:gd name="connsiteX0" fmla="*/ 0 w 1199011"/>
              <a:gd name="connsiteY0" fmla="*/ 320340 h 640679"/>
              <a:gd name="connsiteX1" fmla="*/ 599506 w 1199011"/>
              <a:gd name="connsiteY1" fmla="*/ 0 h 640679"/>
              <a:gd name="connsiteX2" fmla="*/ 1199012 w 1199011"/>
              <a:gd name="connsiteY2" fmla="*/ 320340 h 640679"/>
              <a:gd name="connsiteX3" fmla="*/ 599506 w 1199011"/>
              <a:gd name="connsiteY3" fmla="*/ 640680 h 640679"/>
              <a:gd name="connsiteX4" fmla="*/ 0 w 1199011"/>
              <a:gd name="connsiteY4" fmla="*/ 320340 h 64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011" h="640679" extrusionOk="0">
                <a:moveTo>
                  <a:pt x="0" y="320340"/>
                </a:moveTo>
                <a:cubicBezTo>
                  <a:pt x="50041" y="120728"/>
                  <a:pt x="228353" y="-4825"/>
                  <a:pt x="599506" y="0"/>
                </a:cubicBezTo>
                <a:cubicBezTo>
                  <a:pt x="948057" y="-3818"/>
                  <a:pt x="1170211" y="134437"/>
                  <a:pt x="1199012" y="320340"/>
                </a:cubicBezTo>
                <a:cubicBezTo>
                  <a:pt x="1208566" y="482982"/>
                  <a:pt x="942725" y="693289"/>
                  <a:pt x="599506" y="640680"/>
                </a:cubicBezTo>
                <a:cubicBezTo>
                  <a:pt x="261294" y="617389"/>
                  <a:pt x="-10145" y="506581"/>
                  <a:pt x="0" y="32034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organise ideas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52E893-D44A-7DB0-BFCA-C8E9F8F0C1D3}"/>
              </a:ext>
            </a:extLst>
          </p:cNvPr>
          <p:cNvSpPr/>
          <p:nvPr/>
        </p:nvSpPr>
        <p:spPr>
          <a:xfrm>
            <a:off x="1641987" y="1793554"/>
            <a:ext cx="1582461" cy="933774"/>
          </a:xfrm>
          <a:custGeom>
            <a:avLst/>
            <a:gdLst>
              <a:gd name="connsiteX0" fmla="*/ 0 w 1582461"/>
              <a:gd name="connsiteY0" fmla="*/ 466887 h 933774"/>
              <a:gd name="connsiteX1" fmla="*/ 791231 w 1582461"/>
              <a:gd name="connsiteY1" fmla="*/ 0 h 933774"/>
              <a:gd name="connsiteX2" fmla="*/ 1582462 w 1582461"/>
              <a:gd name="connsiteY2" fmla="*/ 466887 h 933774"/>
              <a:gd name="connsiteX3" fmla="*/ 791231 w 1582461"/>
              <a:gd name="connsiteY3" fmla="*/ 933774 h 933774"/>
              <a:gd name="connsiteX4" fmla="*/ 0 w 1582461"/>
              <a:gd name="connsiteY4" fmla="*/ 466887 h 93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461" h="933774" fill="none" extrusionOk="0">
                <a:moveTo>
                  <a:pt x="0" y="466887"/>
                </a:moveTo>
                <a:cubicBezTo>
                  <a:pt x="9686" y="231259"/>
                  <a:pt x="411266" y="7483"/>
                  <a:pt x="791231" y="0"/>
                </a:cubicBezTo>
                <a:cubicBezTo>
                  <a:pt x="1234915" y="28236"/>
                  <a:pt x="1530245" y="218100"/>
                  <a:pt x="1582462" y="466887"/>
                </a:cubicBezTo>
                <a:cubicBezTo>
                  <a:pt x="1529393" y="722055"/>
                  <a:pt x="1169054" y="882567"/>
                  <a:pt x="791231" y="933774"/>
                </a:cubicBezTo>
                <a:cubicBezTo>
                  <a:pt x="411025" y="919891"/>
                  <a:pt x="-39452" y="676202"/>
                  <a:pt x="0" y="466887"/>
                </a:cubicBezTo>
                <a:close/>
              </a:path>
              <a:path w="1582461" h="933774" stroke="0" extrusionOk="0">
                <a:moveTo>
                  <a:pt x="0" y="466887"/>
                </a:moveTo>
                <a:cubicBezTo>
                  <a:pt x="7787" y="234323"/>
                  <a:pt x="359934" y="-14008"/>
                  <a:pt x="791231" y="0"/>
                </a:cubicBezTo>
                <a:cubicBezTo>
                  <a:pt x="1208630" y="-43634"/>
                  <a:pt x="1636500" y="198282"/>
                  <a:pt x="1582462" y="466887"/>
                </a:cubicBezTo>
                <a:cubicBezTo>
                  <a:pt x="1627850" y="731820"/>
                  <a:pt x="1242148" y="914072"/>
                  <a:pt x="791231" y="933774"/>
                </a:cubicBezTo>
                <a:cubicBezTo>
                  <a:pt x="375329" y="990042"/>
                  <a:pt x="-3777" y="708087"/>
                  <a:pt x="0" y="46688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Purpose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0EA277-5515-4B9D-6EF0-A853D41C053A}"/>
              </a:ext>
            </a:extLst>
          </p:cNvPr>
          <p:cNvSpPr/>
          <p:nvPr/>
        </p:nvSpPr>
        <p:spPr>
          <a:xfrm>
            <a:off x="5902125" y="4947545"/>
            <a:ext cx="1821600" cy="752588"/>
          </a:xfrm>
          <a:custGeom>
            <a:avLst/>
            <a:gdLst>
              <a:gd name="connsiteX0" fmla="*/ 0 w 1821600"/>
              <a:gd name="connsiteY0" fmla="*/ 376294 h 752588"/>
              <a:gd name="connsiteX1" fmla="*/ 910800 w 1821600"/>
              <a:gd name="connsiteY1" fmla="*/ 0 h 752588"/>
              <a:gd name="connsiteX2" fmla="*/ 1821600 w 1821600"/>
              <a:gd name="connsiteY2" fmla="*/ 376294 h 752588"/>
              <a:gd name="connsiteX3" fmla="*/ 910800 w 1821600"/>
              <a:gd name="connsiteY3" fmla="*/ 752588 h 752588"/>
              <a:gd name="connsiteX4" fmla="*/ 0 w 1821600"/>
              <a:gd name="connsiteY4" fmla="*/ 376294 h 75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600" h="752588" fill="none" extrusionOk="0">
                <a:moveTo>
                  <a:pt x="0" y="376294"/>
                </a:moveTo>
                <a:cubicBezTo>
                  <a:pt x="33681" y="245760"/>
                  <a:pt x="422946" y="1991"/>
                  <a:pt x="910800" y="0"/>
                </a:cubicBezTo>
                <a:cubicBezTo>
                  <a:pt x="1417903" y="17208"/>
                  <a:pt x="1801305" y="171997"/>
                  <a:pt x="1821600" y="376294"/>
                </a:cubicBezTo>
                <a:cubicBezTo>
                  <a:pt x="1792013" y="582617"/>
                  <a:pt x="1389569" y="731596"/>
                  <a:pt x="910800" y="752588"/>
                </a:cubicBezTo>
                <a:cubicBezTo>
                  <a:pt x="447041" y="742988"/>
                  <a:pt x="-15353" y="565226"/>
                  <a:pt x="0" y="376294"/>
                </a:cubicBezTo>
                <a:close/>
              </a:path>
              <a:path w="1821600" h="752588" stroke="0" extrusionOk="0">
                <a:moveTo>
                  <a:pt x="0" y="376294"/>
                </a:moveTo>
                <a:cubicBezTo>
                  <a:pt x="9236" y="198471"/>
                  <a:pt x="421317" y="-33339"/>
                  <a:pt x="910800" y="0"/>
                </a:cubicBezTo>
                <a:cubicBezTo>
                  <a:pt x="1404650" y="-20431"/>
                  <a:pt x="1850097" y="162804"/>
                  <a:pt x="1821600" y="376294"/>
                </a:cubicBezTo>
                <a:cubicBezTo>
                  <a:pt x="1835943" y="586352"/>
                  <a:pt x="1448924" y="702948"/>
                  <a:pt x="910800" y="752588"/>
                </a:cubicBezTo>
                <a:cubicBezTo>
                  <a:pt x="417873" y="779528"/>
                  <a:pt x="-7375" y="551597"/>
                  <a:pt x="0" y="376294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Read information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B97DEC5A-FF1E-8A1D-7E14-73C322D37987}"/>
              </a:ext>
            </a:extLst>
          </p:cNvPr>
          <p:cNvSpPr/>
          <p:nvPr/>
        </p:nvSpPr>
        <p:spPr>
          <a:xfrm rot="20196609">
            <a:off x="3082548" y="171349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982DC920-7BE2-E89B-D94B-D45752B5D297}"/>
              </a:ext>
            </a:extLst>
          </p:cNvPr>
          <p:cNvSpPr/>
          <p:nvPr/>
        </p:nvSpPr>
        <p:spPr>
          <a:xfrm rot="1403391" flipH="1">
            <a:off x="1380229" y="1817439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31BDE46-DD63-3C55-D705-CA0724D3AACC}"/>
              </a:ext>
            </a:extLst>
          </p:cNvPr>
          <p:cNvSpPr/>
          <p:nvPr/>
        </p:nvSpPr>
        <p:spPr>
          <a:xfrm rot="350685">
            <a:off x="7518300" y="489181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14B8305-572D-290C-29F4-D8DF9A218838}"/>
              </a:ext>
            </a:extLst>
          </p:cNvPr>
          <p:cNvSpPr/>
          <p:nvPr/>
        </p:nvSpPr>
        <p:spPr>
          <a:xfrm rot="5853435">
            <a:off x="6782683" y="5752461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0285ACCF-EE5A-D4B2-BFCE-177C414AB27A}"/>
              </a:ext>
            </a:extLst>
          </p:cNvPr>
          <p:cNvSpPr/>
          <p:nvPr/>
        </p:nvSpPr>
        <p:spPr>
          <a:xfrm rot="9706144">
            <a:off x="5748644" y="5570623"/>
            <a:ext cx="339617" cy="21489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1C74C7-5A58-E649-8E1C-16458F3B9406}"/>
              </a:ext>
            </a:extLst>
          </p:cNvPr>
          <p:cNvSpPr txBox="1"/>
          <p:nvPr/>
        </p:nvSpPr>
        <p:spPr>
          <a:xfrm>
            <a:off x="5885244" y="1118116"/>
            <a:ext cx="3110697" cy="551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put information IN</a:t>
            </a:r>
          </a:p>
        </p:txBody>
      </p: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33ACE3A3-6932-7FF7-5B11-4D03D221E6D6}"/>
              </a:ext>
            </a:extLst>
          </p:cNvPr>
          <p:cNvSpPr/>
          <p:nvPr/>
        </p:nvSpPr>
        <p:spPr>
          <a:xfrm>
            <a:off x="5773817" y="1811297"/>
            <a:ext cx="1821599" cy="1158250"/>
          </a:xfrm>
          <a:custGeom>
            <a:avLst/>
            <a:gdLst>
              <a:gd name="connsiteX0" fmla="*/ 164449 w 1821599"/>
              <a:gd name="connsiteY0" fmla="*/ 385278 h 1158250"/>
              <a:gd name="connsiteX1" fmla="*/ 237103 w 1821599"/>
              <a:gd name="connsiteY1" fmla="*/ 185185 h 1158250"/>
              <a:gd name="connsiteX2" fmla="*/ 590543 w 1821599"/>
              <a:gd name="connsiteY2" fmla="*/ 139472 h 1158250"/>
              <a:gd name="connsiteX3" fmla="*/ 946894 w 1821599"/>
              <a:gd name="connsiteY3" fmla="*/ 92016 h 1158250"/>
              <a:gd name="connsiteX4" fmla="*/ 1085748 w 1821599"/>
              <a:gd name="connsiteY4" fmla="*/ 5362 h 1158250"/>
              <a:gd name="connsiteX5" fmla="*/ 1257957 w 1821599"/>
              <a:gd name="connsiteY5" fmla="*/ 66518 h 1158250"/>
              <a:gd name="connsiteX6" fmla="*/ 1495355 w 1821599"/>
              <a:gd name="connsiteY6" fmla="*/ 18499 h 1158250"/>
              <a:gd name="connsiteX7" fmla="*/ 1615741 w 1821599"/>
              <a:gd name="connsiteY7" fmla="*/ 149500 h 1158250"/>
              <a:gd name="connsiteX8" fmla="*/ 1770240 w 1821599"/>
              <a:gd name="connsiteY8" fmla="*/ 276639 h 1158250"/>
              <a:gd name="connsiteX9" fmla="*/ 1763324 w 1821599"/>
              <a:gd name="connsiteY9" fmla="*/ 414503 h 1158250"/>
              <a:gd name="connsiteX10" fmla="*/ 1813840 w 1821599"/>
              <a:gd name="connsiteY10" fmla="*/ 625294 h 1158250"/>
              <a:gd name="connsiteX11" fmla="*/ 1577201 w 1821599"/>
              <a:gd name="connsiteY11" fmla="*/ 809809 h 1158250"/>
              <a:gd name="connsiteX12" fmla="*/ 1492488 w 1821599"/>
              <a:gd name="connsiteY12" fmla="*/ 967916 h 1158250"/>
              <a:gd name="connsiteX13" fmla="*/ 1204068 w 1821599"/>
              <a:gd name="connsiteY13" fmla="*/ 987059 h 1158250"/>
              <a:gd name="connsiteX14" fmla="*/ 997957 w 1821599"/>
              <a:gd name="connsiteY14" fmla="*/ 1155729 h 1158250"/>
              <a:gd name="connsiteX15" fmla="*/ 694906 w 1821599"/>
              <a:gd name="connsiteY15" fmla="*/ 1052774 h 1158250"/>
              <a:gd name="connsiteX16" fmla="*/ 244735 w 1821599"/>
              <a:gd name="connsiteY16" fmla="*/ 951051 h 1158250"/>
              <a:gd name="connsiteX17" fmla="*/ 46804 w 1821599"/>
              <a:gd name="connsiteY17" fmla="*/ 837854 h 1158250"/>
              <a:gd name="connsiteX18" fmla="*/ 89098 w 1821599"/>
              <a:gd name="connsiteY18" fmla="*/ 685056 h 1158250"/>
              <a:gd name="connsiteX19" fmla="*/ -211 w 1821599"/>
              <a:gd name="connsiteY19" fmla="*/ 528290 h 1158250"/>
              <a:gd name="connsiteX20" fmla="*/ 162889 w 1821599"/>
              <a:gd name="connsiteY20" fmla="*/ 388952 h 1158250"/>
              <a:gd name="connsiteX21" fmla="*/ 164449 w 1821599"/>
              <a:gd name="connsiteY21" fmla="*/ 385278 h 1158250"/>
              <a:gd name="connsiteX0" fmla="*/ -71712 w 1821599"/>
              <a:gd name="connsiteY0" fmla="*/ 1318390 h 1158250"/>
              <a:gd name="connsiteX1" fmla="*/ -103886 w 1821599"/>
              <a:gd name="connsiteY1" fmla="*/ 1350564 h 1158250"/>
              <a:gd name="connsiteX2" fmla="*/ -136060 w 1821599"/>
              <a:gd name="connsiteY2" fmla="*/ 1318390 h 1158250"/>
              <a:gd name="connsiteX3" fmla="*/ -103886 w 1821599"/>
              <a:gd name="connsiteY3" fmla="*/ 1286216 h 1158250"/>
              <a:gd name="connsiteX4" fmla="*/ -71712 w 1821599"/>
              <a:gd name="connsiteY4" fmla="*/ 1318390 h 1158250"/>
              <a:gd name="connsiteX0" fmla="*/ 81726 w 1821599"/>
              <a:gd name="connsiteY0" fmla="*/ 1230040 h 1158250"/>
              <a:gd name="connsiteX1" fmla="*/ 17379 w 1821599"/>
              <a:gd name="connsiteY1" fmla="*/ 1294387 h 1158250"/>
              <a:gd name="connsiteX2" fmla="*/ -46968 w 1821599"/>
              <a:gd name="connsiteY2" fmla="*/ 1230040 h 1158250"/>
              <a:gd name="connsiteX3" fmla="*/ 17379 w 1821599"/>
              <a:gd name="connsiteY3" fmla="*/ 1165693 h 1158250"/>
              <a:gd name="connsiteX4" fmla="*/ 81726 w 1821599"/>
              <a:gd name="connsiteY4" fmla="*/ 1230040 h 1158250"/>
              <a:gd name="connsiteX0" fmla="*/ 287172 w 1821599"/>
              <a:gd name="connsiteY0" fmla="*/ 1103800 h 1158250"/>
              <a:gd name="connsiteX1" fmla="*/ 190651 w 1821599"/>
              <a:gd name="connsiteY1" fmla="*/ 1200321 h 1158250"/>
              <a:gd name="connsiteX2" fmla="*/ 94130 w 1821599"/>
              <a:gd name="connsiteY2" fmla="*/ 1103800 h 1158250"/>
              <a:gd name="connsiteX3" fmla="*/ 190651 w 1821599"/>
              <a:gd name="connsiteY3" fmla="*/ 1007279 h 1158250"/>
              <a:gd name="connsiteX4" fmla="*/ 287172 w 1821599"/>
              <a:gd name="connsiteY4" fmla="*/ 1103800 h 1158250"/>
              <a:gd name="connsiteX0" fmla="*/ 197888 w 1821599"/>
              <a:gd name="connsiteY0" fmla="*/ 701840 h 1158250"/>
              <a:gd name="connsiteX1" fmla="*/ 91079 w 1821599"/>
              <a:gd name="connsiteY1" fmla="*/ 680471 h 1158250"/>
              <a:gd name="connsiteX2" fmla="*/ 292130 w 1821599"/>
              <a:gd name="connsiteY2" fmla="*/ 935689 h 1158250"/>
              <a:gd name="connsiteX3" fmla="*/ 245409 w 1821599"/>
              <a:gd name="connsiteY3" fmla="*/ 945904 h 1158250"/>
              <a:gd name="connsiteX4" fmla="*/ 694821 w 1821599"/>
              <a:gd name="connsiteY4" fmla="*/ 1048055 h 1158250"/>
              <a:gd name="connsiteX5" fmla="*/ 666654 w 1821599"/>
              <a:gd name="connsiteY5" fmla="*/ 1001403 h 1158250"/>
              <a:gd name="connsiteX6" fmla="*/ 1215537 w 1821599"/>
              <a:gd name="connsiteY6" fmla="*/ 931720 h 1158250"/>
              <a:gd name="connsiteX7" fmla="*/ 1204279 w 1821599"/>
              <a:gd name="connsiteY7" fmla="*/ 982903 h 1158250"/>
              <a:gd name="connsiteX8" fmla="*/ 1439105 w 1821599"/>
              <a:gd name="connsiteY8" fmla="*/ 615427 h 1158250"/>
              <a:gd name="connsiteX9" fmla="*/ 1576189 w 1821599"/>
              <a:gd name="connsiteY9" fmla="*/ 806753 h 1158250"/>
              <a:gd name="connsiteX10" fmla="*/ 1762481 w 1821599"/>
              <a:gd name="connsiteY10" fmla="*/ 411661 h 1158250"/>
              <a:gd name="connsiteX11" fmla="*/ 1701424 w 1821599"/>
              <a:gd name="connsiteY11" fmla="*/ 483408 h 1158250"/>
              <a:gd name="connsiteX12" fmla="*/ 1615994 w 1821599"/>
              <a:gd name="connsiteY12" fmla="*/ 145478 h 1158250"/>
              <a:gd name="connsiteX13" fmla="*/ 1619199 w 1821599"/>
              <a:gd name="connsiteY13" fmla="*/ 179367 h 1158250"/>
              <a:gd name="connsiteX14" fmla="*/ 1226121 w 1821599"/>
              <a:gd name="connsiteY14" fmla="*/ 105958 h 1158250"/>
              <a:gd name="connsiteX15" fmla="*/ 1257409 w 1821599"/>
              <a:gd name="connsiteY15" fmla="*/ 62738 h 1158250"/>
              <a:gd name="connsiteX16" fmla="*/ 933611 w 1821599"/>
              <a:gd name="connsiteY16" fmla="*/ 126549 h 1158250"/>
              <a:gd name="connsiteX17" fmla="*/ 948749 w 1821599"/>
              <a:gd name="connsiteY17" fmla="*/ 89281 h 1158250"/>
              <a:gd name="connsiteX18" fmla="*/ 590333 w 1821599"/>
              <a:gd name="connsiteY18" fmla="*/ 139204 h 1158250"/>
              <a:gd name="connsiteX19" fmla="*/ 645149 w 1821599"/>
              <a:gd name="connsiteY19" fmla="*/ 175346 h 1158250"/>
              <a:gd name="connsiteX20" fmla="*/ 174021 w 1821599"/>
              <a:gd name="connsiteY20" fmla="*/ 423324 h 1158250"/>
              <a:gd name="connsiteX21" fmla="*/ 164449 w 1821599"/>
              <a:gd name="connsiteY21" fmla="*/ 385278 h 115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1599" h="1158250" fill="none" extrusionOk="0">
                <a:moveTo>
                  <a:pt x="164449" y="385278"/>
                </a:moveTo>
                <a:cubicBezTo>
                  <a:pt x="148474" y="317886"/>
                  <a:pt x="187395" y="229244"/>
                  <a:pt x="237103" y="185185"/>
                </a:cubicBezTo>
                <a:cubicBezTo>
                  <a:pt x="342163" y="89635"/>
                  <a:pt x="471111" y="84701"/>
                  <a:pt x="590543" y="139472"/>
                </a:cubicBezTo>
                <a:cubicBezTo>
                  <a:pt x="657380" y="346"/>
                  <a:pt x="841827" y="3148"/>
                  <a:pt x="946894" y="92016"/>
                </a:cubicBezTo>
                <a:cubicBezTo>
                  <a:pt x="974078" y="42778"/>
                  <a:pt x="1028061" y="11542"/>
                  <a:pt x="1085748" y="5362"/>
                </a:cubicBezTo>
                <a:cubicBezTo>
                  <a:pt x="1155402" y="1290"/>
                  <a:pt x="1220388" y="27296"/>
                  <a:pt x="1257957" y="66518"/>
                </a:cubicBezTo>
                <a:cubicBezTo>
                  <a:pt x="1318895" y="4569"/>
                  <a:pt x="1416508" y="-12398"/>
                  <a:pt x="1495355" y="18499"/>
                </a:cubicBezTo>
                <a:cubicBezTo>
                  <a:pt x="1554009" y="45114"/>
                  <a:pt x="1607669" y="88569"/>
                  <a:pt x="1615741" y="149500"/>
                </a:cubicBezTo>
                <a:cubicBezTo>
                  <a:pt x="1694864" y="158252"/>
                  <a:pt x="1741387" y="221072"/>
                  <a:pt x="1770240" y="276639"/>
                </a:cubicBezTo>
                <a:cubicBezTo>
                  <a:pt x="1788100" y="322287"/>
                  <a:pt x="1791716" y="375366"/>
                  <a:pt x="1763324" y="414503"/>
                </a:cubicBezTo>
                <a:cubicBezTo>
                  <a:pt x="1807109" y="481847"/>
                  <a:pt x="1834168" y="546249"/>
                  <a:pt x="1813840" y="625294"/>
                </a:cubicBezTo>
                <a:cubicBezTo>
                  <a:pt x="1774362" y="740172"/>
                  <a:pt x="1697465" y="802992"/>
                  <a:pt x="1577201" y="809809"/>
                </a:cubicBezTo>
                <a:cubicBezTo>
                  <a:pt x="1586614" y="878279"/>
                  <a:pt x="1549946" y="932616"/>
                  <a:pt x="1492488" y="967916"/>
                </a:cubicBezTo>
                <a:cubicBezTo>
                  <a:pt x="1419731" y="1023581"/>
                  <a:pt x="1294352" y="1039899"/>
                  <a:pt x="1204068" y="987059"/>
                </a:cubicBezTo>
                <a:cubicBezTo>
                  <a:pt x="1174962" y="1072889"/>
                  <a:pt x="1107693" y="1139197"/>
                  <a:pt x="997957" y="1155729"/>
                </a:cubicBezTo>
                <a:cubicBezTo>
                  <a:pt x="876763" y="1169625"/>
                  <a:pt x="740245" y="1134701"/>
                  <a:pt x="694906" y="1052774"/>
                </a:cubicBezTo>
                <a:cubicBezTo>
                  <a:pt x="537796" y="1144086"/>
                  <a:pt x="332525" y="1103907"/>
                  <a:pt x="244735" y="951051"/>
                </a:cubicBezTo>
                <a:cubicBezTo>
                  <a:pt x="160003" y="957453"/>
                  <a:pt x="78238" y="910359"/>
                  <a:pt x="46804" y="837854"/>
                </a:cubicBezTo>
                <a:cubicBezTo>
                  <a:pt x="21140" y="792141"/>
                  <a:pt x="37442" y="720725"/>
                  <a:pt x="89098" y="685056"/>
                </a:cubicBezTo>
                <a:cubicBezTo>
                  <a:pt x="28341" y="657429"/>
                  <a:pt x="-10694" y="594565"/>
                  <a:pt x="-211" y="528290"/>
                </a:cubicBezTo>
                <a:cubicBezTo>
                  <a:pt x="14229" y="466651"/>
                  <a:pt x="82759" y="386061"/>
                  <a:pt x="162889" y="388952"/>
                </a:cubicBezTo>
                <a:cubicBezTo>
                  <a:pt x="163579" y="387656"/>
                  <a:pt x="164160" y="386476"/>
                  <a:pt x="164449" y="385278"/>
                </a:cubicBezTo>
                <a:close/>
              </a:path>
              <a:path w="1821599" h="1158250" fill="none" extrusionOk="0">
                <a:moveTo>
                  <a:pt x="-71712" y="1318390"/>
                </a:moveTo>
                <a:cubicBezTo>
                  <a:pt x="-71331" y="1333728"/>
                  <a:pt x="-88778" y="1350975"/>
                  <a:pt x="-103886" y="1350564"/>
                </a:cubicBezTo>
                <a:cubicBezTo>
                  <a:pt x="-122794" y="1351218"/>
                  <a:pt x="-137637" y="1334124"/>
                  <a:pt x="-136060" y="1318390"/>
                </a:cubicBezTo>
                <a:cubicBezTo>
                  <a:pt x="-136317" y="1301810"/>
                  <a:pt x="-120218" y="1285944"/>
                  <a:pt x="-103886" y="1286216"/>
                </a:cubicBezTo>
                <a:cubicBezTo>
                  <a:pt x="-84392" y="1289145"/>
                  <a:pt x="-74561" y="1299514"/>
                  <a:pt x="-71712" y="1318390"/>
                </a:cubicBezTo>
                <a:close/>
              </a:path>
              <a:path w="1821599" h="1158250" fill="none" extrusionOk="0">
                <a:moveTo>
                  <a:pt x="81726" y="1230040"/>
                </a:moveTo>
                <a:cubicBezTo>
                  <a:pt x="80398" y="1271137"/>
                  <a:pt x="57699" y="1293794"/>
                  <a:pt x="17379" y="1294387"/>
                </a:cubicBezTo>
                <a:cubicBezTo>
                  <a:pt x="-18014" y="1291426"/>
                  <a:pt x="-47450" y="1260412"/>
                  <a:pt x="-46968" y="1230040"/>
                </a:cubicBezTo>
                <a:cubicBezTo>
                  <a:pt x="-42771" y="1193708"/>
                  <a:pt x="-16929" y="1166283"/>
                  <a:pt x="17379" y="1165693"/>
                </a:cubicBezTo>
                <a:cubicBezTo>
                  <a:pt x="53329" y="1165209"/>
                  <a:pt x="84029" y="1196272"/>
                  <a:pt x="81726" y="1230040"/>
                </a:cubicBezTo>
                <a:close/>
              </a:path>
              <a:path w="1821599" h="1158250" fill="none" extrusionOk="0">
                <a:moveTo>
                  <a:pt x="287172" y="1103800"/>
                </a:moveTo>
                <a:cubicBezTo>
                  <a:pt x="288926" y="1156450"/>
                  <a:pt x="240430" y="1203536"/>
                  <a:pt x="190651" y="1200321"/>
                </a:cubicBezTo>
                <a:cubicBezTo>
                  <a:pt x="133551" y="1204062"/>
                  <a:pt x="93907" y="1158078"/>
                  <a:pt x="94130" y="1103800"/>
                </a:cubicBezTo>
                <a:cubicBezTo>
                  <a:pt x="100085" y="1050975"/>
                  <a:pt x="143254" y="1005807"/>
                  <a:pt x="190651" y="1007279"/>
                </a:cubicBezTo>
                <a:cubicBezTo>
                  <a:pt x="242187" y="1011931"/>
                  <a:pt x="291060" y="1056778"/>
                  <a:pt x="287172" y="1103800"/>
                </a:cubicBezTo>
                <a:close/>
              </a:path>
              <a:path w="1821599" h="1158250" fill="none" extrusionOk="0">
                <a:moveTo>
                  <a:pt x="197888" y="701840"/>
                </a:moveTo>
                <a:cubicBezTo>
                  <a:pt x="159052" y="699430"/>
                  <a:pt x="122318" y="694663"/>
                  <a:pt x="91079" y="680471"/>
                </a:cubicBezTo>
                <a:moveTo>
                  <a:pt x="292130" y="935689"/>
                </a:moveTo>
                <a:cubicBezTo>
                  <a:pt x="274566" y="942750"/>
                  <a:pt x="259593" y="944446"/>
                  <a:pt x="245409" y="945904"/>
                </a:cubicBezTo>
                <a:moveTo>
                  <a:pt x="694821" y="1048055"/>
                </a:moveTo>
                <a:cubicBezTo>
                  <a:pt x="685733" y="1034182"/>
                  <a:pt x="672714" y="1016473"/>
                  <a:pt x="666654" y="1001403"/>
                </a:cubicBezTo>
                <a:moveTo>
                  <a:pt x="1215537" y="931720"/>
                </a:moveTo>
                <a:cubicBezTo>
                  <a:pt x="1213963" y="950892"/>
                  <a:pt x="1207876" y="968020"/>
                  <a:pt x="1204279" y="982903"/>
                </a:cubicBezTo>
                <a:moveTo>
                  <a:pt x="1439105" y="615427"/>
                </a:moveTo>
                <a:cubicBezTo>
                  <a:pt x="1520251" y="646770"/>
                  <a:pt x="1581874" y="719872"/>
                  <a:pt x="1576189" y="806753"/>
                </a:cubicBezTo>
                <a:moveTo>
                  <a:pt x="1762481" y="411661"/>
                </a:moveTo>
                <a:cubicBezTo>
                  <a:pt x="1748276" y="438526"/>
                  <a:pt x="1725888" y="457833"/>
                  <a:pt x="1701424" y="483408"/>
                </a:cubicBezTo>
                <a:moveTo>
                  <a:pt x="1615994" y="145478"/>
                </a:moveTo>
                <a:cubicBezTo>
                  <a:pt x="1617561" y="157520"/>
                  <a:pt x="1618118" y="168952"/>
                  <a:pt x="1619199" y="179367"/>
                </a:cubicBezTo>
                <a:moveTo>
                  <a:pt x="1226121" y="105958"/>
                </a:moveTo>
                <a:cubicBezTo>
                  <a:pt x="1236248" y="92672"/>
                  <a:pt x="1244891" y="75550"/>
                  <a:pt x="1257409" y="62738"/>
                </a:cubicBezTo>
                <a:moveTo>
                  <a:pt x="933611" y="126549"/>
                </a:moveTo>
                <a:cubicBezTo>
                  <a:pt x="935361" y="112430"/>
                  <a:pt x="942991" y="100622"/>
                  <a:pt x="948749" y="89281"/>
                </a:cubicBezTo>
                <a:moveTo>
                  <a:pt x="590333" y="139204"/>
                </a:moveTo>
                <a:cubicBezTo>
                  <a:pt x="608030" y="148619"/>
                  <a:pt x="627123" y="163481"/>
                  <a:pt x="645149" y="175346"/>
                </a:cubicBezTo>
                <a:moveTo>
                  <a:pt x="174021" y="423324"/>
                </a:moveTo>
                <a:cubicBezTo>
                  <a:pt x="167851" y="409435"/>
                  <a:pt x="166007" y="398080"/>
                  <a:pt x="164449" y="385278"/>
                </a:cubicBezTo>
              </a:path>
              <a:path w="1821599" h="1158250" stroke="0" extrusionOk="0">
                <a:moveTo>
                  <a:pt x="164449" y="385278"/>
                </a:moveTo>
                <a:cubicBezTo>
                  <a:pt x="156577" y="324085"/>
                  <a:pt x="183201" y="230492"/>
                  <a:pt x="237103" y="185185"/>
                </a:cubicBezTo>
                <a:cubicBezTo>
                  <a:pt x="326221" y="96280"/>
                  <a:pt x="484460" y="79000"/>
                  <a:pt x="590543" y="139472"/>
                </a:cubicBezTo>
                <a:cubicBezTo>
                  <a:pt x="669259" y="25645"/>
                  <a:pt x="854981" y="-21012"/>
                  <a:pt x="946894" y="92016"/>
                </a:cubicBezTo>
                <a:cubicBezTo>
                  <a:pt x="977519" y="54724"/>
                  <a:pt x="1025274" y="10257"/>
                  <a:pt x="1085748" y="5362"/>
                </a:cubicBezTo>
                <a:cubicBezTo>
                  <a:pt x="1156567" y="8440"/>
                  <a:pt x="1219090" y="20845"/>
                  <a:pt x="1257957" y="66518"/>
                </a:cubicBezTo>
                <a:cubicBezTo>
                  <a:pt x="1316644" y="8901"/>
                  <a:pt x="1397786" y="-9757"/>
                  <a:pt x="1495355" y="18499"/>
                </a:cubicBezTo>
                <a:cubicBezTo>
                  <a:pt x="1555281" y="41828"/>
                  <a:pt x="1599600" y="87698"/>
                  <a:pt x="1615741" y="149500"/>
                </a:cubicBezTo>
                <a:cubicBezTo>
                  <a:pt x="1695602" y="165001"/>
                  <a:pt x="1745611" y="213189"/>
                  <a:pt x="1770240" y="276639"/>
                </a:cubicBezTo>
                <a:cubicBezTo>
                  <a:pt x="1790525" y="319871"/>
                  <a:pt x="1777557" y="368442"/>
                  <a:pt x="1763324" y="414503"/>
                </a:cubicBezTo>
                <a:cubicBezTo>
                  <a:pt x="1809740" y="477110"/>
                  <a:pt x="1843864" y="560633"/>
                  <a:pt x="1813840" y="625294"/>
                </a:cubicBezTo>
                <a:cubicBezTo>
                  <a:pt x="1788295" y="726047"/>
                  <a:pt x="1696697" y="791625"/>
                  <a:pt x="1577201" y="809809"/>
                </a:cubicBezTo>
                <a:cubicBezTo>
                  <a:pt x="1576132" y="871869"/>
                  <a:pt x="1544723" y="929692"/>
                  <a:pt x="1492488" y="967916"/>
                </a:cubicBezTo>
                <a:cubicBezTo>
                  <a:pt x="1404035" y="1023082"/>
                  <a:pt x="1276228" y="1030742"/>
                  <a:pt x="1204068" y="987059"/>
                </a:cubicBezTo>
                <a:cubicBezTo>
                  <a:pt x="1172787" y="1063002"/>
                  <a:pt x="1093881" y="1116236"/>
                  <a:pt x="997957" y="1155729"/>
                </a:cubicBezTo>
                <a:cubicBezTo>
                  <a:pt x="872398" y="1175072"/>
                  <a:pt x="770556" y="1129520"/>
                  <a:pt x="694906" y="1052774"/>
                </a:cubicBezTo>
                <a:cubicBezTo>
                  <a:pt x="566638" y="1136435"/>
                  <a:pt x="318353" y="1098288"/>
                  <a:pt x="244735" y="951051"/>
                </a:cubicBezTo>
                <a:cubicBezTo>
                  <a:pt x="153568" y="958170"/>
                  <a:pt x="71099" y="926973"/>
                  <a:pt x="46804" y="837854"/>
                </a:cubicBezTo>
                <a:cubicBezTo>
                  <a:pt x="32020" y="782786"/>
                  <a:pt x="41148" y="726104"/>
                  <a:pt x="89098" y="685056"/>
                </a:cubicBezTo>
                <a:cubicBezTo>
                  <a:pt x="25764" y="653833"/>
                  <a:pt x="-4905" y="601574"/>
                  <a:pt x="-211" y="528290"/>
                </a:cubicBezTo>
                <a:cubicBezTo>
                  <a:pt x="11795" y="444892"/>
                  <a:pt x="73815" y="403220"/>
                  <a:pt x="162889" y="388952"/>
                </a:cubicBezTo>
                <a:cubicBezTo>
                  <a:pt x="163471" y="387803"/>
                  <a:pt x="163980" y="386586"/>
                  <a:pt x="164449" y="385278"/>
                </a:cubicBezTo>
                <a:close/>
              </a:path>
              <a:path w="1821599" h="1158250" stroke="0" extrusionOk="0">
                <a:moveTo>
                  <a:pt x="-71712" y="1318390"/>
                </a:moveTo>
                <a:cubicBezTo>
                  <a:pt x="-71497" y="1335265"/>
                  <a:pt x="-88394" y="1347958"/>
                  <a:pt x="-103886" y="1350564"/>
                </a:cubicBezTo>
                <a:cubicBezTo>
                  <a:pt x="-122989" y="1352555"/>
                  <a:pt x="-137089" y="1339359"/>
                  <a:pt x="-136060" y="1318390"/>
                </a:cubicBezTo>
                <a:cubicBezTo>
                  <a:pt x="-136771" y="1298472"/>
                  <a:pt x="-120325" y="1284436"/>
                  <a:pt x="-103886" y="1286216"/>
                </a:cubicBezTo>
                <a:cubicBezTo>
                  <a:pt x="-85887" y="1286360"/>
                  <a:pt x="-69790" y="1297706"/>
                  <a:pt x="-71712" y="1318390"/>
                </a:cubicBezTo>
                <a:close/>
              </a:path>
              <a:path w="1821599" h="1158250" stroke="0" extrusionOk="0">
                <a:moveTo>
                  <a:pt x="81726" y="1230040"/>
                </a:moveTo>
                <a:cubicBezTo>
                  <a:pt x="87780" y="1262030"/>
                  <a:pt x="48293" y="1298505"/>
                  <a:pt x="17379" y="1294387"/>
                </a:cubicBezTo>
                <a:cubicBezTo>
                  <a:pt x="-19512" y="1297406"/>
                  <a:pt x="-50975" y="1259960"/>
                  <a:pt x="-46968" y="1230040"/>
                </a:cubicBezTo>
                <a:cubicBezTo>
                  <a:pt x="-45465" y="1200076"/>
                  <a:pt x="-22272" y="1166467"/>
                  <a:pt x="17379" y="1165693"/>
                </a:cubicBezTo>
                <a:cubicBezTo>
                  <a:pt x="48292" y="1162684"/>
                  <a:pt x="84150" y="1195697"/>
                  <a:pt x="81726" y="1230040"/>
                </a:cubicBezTo>
                <a:close/>
              </a:path>
              <a:path w="1821599" h="1158250" stroke="0" extrusionOk="0">
                <a:moveTo>
                  <a:pt x="287172" y="1103800"/>
                </a:moveTo>
                <a:cubicBezTo>
                  <a:pt x="281152" y="1151995"/>
                  <a:pt x="237736" y="1193759"/>
                  <a:pt x="190651" y="1200321"/>
                </a:cubicBezTo>
                <a:cubicBezTo>
                  <a:pt x="139428" y="1210036"/>
                  <a:pt x="94803" y="1147709"/>
                  <a:pt x="94130" y="1103800"/>
                </a:cubicBezTo>
                <a:cubicBezTo>
                  <a:pt x="86997" y="1045126"/>
                  <a:pt x="138886" y="1004032"/>
                  <a:pt x="190651" y="1007279"/>
                </a:cubicBezTo>
                <a:cubicBezTo>
                  <a:pt x="245295" y="1006728"/>
                  <a:pt x="289962" y="1046509"/>
                  <a:pt x="287172" y="1103800"/>
                </a:cubicBezTo>
                <a:close/>
              </a:path>
              <a:path w="1821599" h="1158250" fill="none" stroke="0" extrusionOk="0">
                <a:moveTo>
                  <a:pt x="197888" y="701840"/>
                </a:moveTo>
                <a:cubicBezTo>
                  <a:pt x="162034" y="704670"/>
                  <a:pt x="121527" y="694270"/>
                  <a:pt x="91079" y="680471"/>
                </a:cubicBezTo>
                <a:moveTo>
                  <a:pt x="292130" y="935689"/>
                </a:moveTo>
                <a:cubicBezTo>
                  <a:pt x="278835" y="939566"/>
                  <a:pt x="262257" y="942855"/>
                  <a:pt x="245409" y="945904"/>
                </a:cubicBezTo>
                <a:moveTo>
                  <a:pt x="694821" y="1048055"/>
                </a:moveTo>
                <a:cubicBezTo>
                  <a:pt x="681805" y="1032691"/>
                  <a:pt x="674783" y="1014306"/>
                  <a:pt x="666654" y="1001403"/>
                </a:cubicBezTo>
                <a:moveTo>
                  <a:pt x="1215537" y="931720"/>
                </a:moveTo>
                <a:cubicBezTo>
                  <a:pt x="1214135" y="949057"/>
                  <a:pt x="1210627" y="967686"/>
                  <a:pt x="1204279" y="982903"/>
                </a:cubicBezTo>
                <a:moveTo>
                  <a:pt x="1439105" y="615427"/>
                </a:moveTo>
                <a:cubicBezTo>
                  <a:pt x="1510191" y="656103"/>
                  <a:pt x="1591441" y="724533"/>
                  <a:pt x="1576189" y="806753"/>
                </a:cubicBezTo>
                <a:moveTo>
                  <a:pt x="1762481" y="411661"/>
                </a:moveTo>
                <a:cubicBezTo>
                  <a:pt x="1749416" y="445403"/>
                  <a:pt x="1724484" y="460762"/>
                  <a:pt x="1701424" y="483408"/>
                </a:cubicBezTo>
                <a:moveTo>
                  <a:pt x="1615994" y="145478"/>
                </a:moveTo>
                <a:cubicBezTo>
                  <a:pt x="1618282" y="156459"/>
                  <a:pt x="1618441" y="166602"/>
                  <a:pt x="1619199" y="179367"/>
                </a:cubicBezTo>
                <a:moveTo>
                  <a:pt x="1226121" y="105958"/>
                </a:moveTo>
                <a:cubicBezTo>
                  <a:pt x="1230887" y="89245"/>
                  <a:pt x="1242719" y="74304"/>
                  <a:pt x="1257409" y="62738"/>
                </a:cubicBezTo>
                <a:moveTo>
                  <a:pt x="933611" y="126549"/>
                </a:moveTo>
                <a:cubicBezTo>
                  <a:pt x="936816" y="114417"/>
                  <a:pt x="940425" y="101610"/>
                  <a:pt x="948749" y="89281"/>
                </a:cubicBezTo>
                <a:moveTo>
                  <a:pt x="590333" y="139204"/>
                </a:moveTo>
                <a:cubicBezTo>
                  <a:pt x="613063" y="147921"/>
                  <a:pt x="625627" y="163612"/>
                  <a:pt x="645149" y="175346"/>
                </a:cubicBezTo>
                <a:moveTo>
                  <a:pt x="174021" y="423324"/>
                </a:moveTo>
                <a:cubicBezTo>
                  <a:pt x="170441" y="410095"/>
                  <a:pt x="165761" y="398236"/>
                  <a:pt x="164449" y="385278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cloudCallout">
                    <a:avLst>
                      <a:gd name="adj1" fmla="val -55703"/>
                      <a:gd name="adj2" fmla="val 63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Show thinking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9C027C8C-833D-CA95-D173-326805C85949}"/>
              </a:ext>
            </a:extLst>
          </p:cNvPr>
          <p:cNvSpPr/>
          <p:nvPr/>
        </p:nvSpPr>
        <p:spPr>
          <a:xfrm rot="5400000" flipH="1">
            <a:off x="6006364" y="1556756"/>
            <a:ext cx="433471" cy="182875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ED0C4416-B496-6BD1-BA0D-82759905AE1E}"/>
              </a:ext>
            </a:extLst>
          </p:cNvPr>
          <p:cNvSpPr/>
          <p:nvPr/>
        </p:nvSpPr>
        <p:spPr>
          <a:xfrm rot="16614103" flipH="1">
            <a:off x="1697046" y="272599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88481-70D5-6B2C-B03A-B60964E885DD}"/>
              </a:ext>
            </a:extLst>
          </p:cNvPr>
          <p:cNvSpPr txBox="1"/>
          <p:nvPr/>
        </p:nvSpPr>
        <p:spPr>
          <a:xfrm>
            <a:off x="810755" y="288034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visualise thoughts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63C5A-EA63-3F1D-5D25-592ED001C14A}"/>
              </a:ext>
            </a:extLst>
          </p:cNvPr>
          <p:cNvSpPr/>
          <p:nvPr/>
        </p:nvSpPr>
        <p:spPr>
          <a:xfrm>
            <a:off x="1023664" y="4656366"/>
            <a:ext cx="1856046" cy="877717"/>
          </a:xfrm>
          <a:custGeom>
            <a:avLst/>
            <a:gdLst>
              <a:gd name="connsiteX0" fmla="*/ 0 w 1856046"/>
              <a:gd name="connsiteY0" fmla="*/ 438859 h 877717"/>
              <a:gd name="connsiteX1" fmla="*/ 928023 w 1856046"/>
              <a:gd name="connsiteY1" fmla="*/ 0 h 877717"/>
              <a:gd name="connsiteX2" fmla="*/ 1856046 w 1856046"/>
              <a:gd name="connsiteY2" fmla="*/ 438859 h 877717"/>
              <a:gd name="connsiteX3" fmla="*/ 928023 w 1856046"/>
              <a:gd name="connsiteY3" fmla="*/ 877718 h 877717"/>
              <a:gd name="connsiteX4" fmla="*/ 0 w 1856046"/>
              <a:gd name="connsiteY4" fmla="*/ 438859 h 87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046" h="877717" fill="none" extrusionOk="0">
                <a:moveTo>
                  <a:pt x="0" y="438859"/>
                </a:moveTo>
                <a:cubicBezTo>
                  <a:pt x="24986" y="253820"/>
                  <a:pt x="460799" y="5946"/>
                  <a:pt x="928023" y="0"/>
                </a:cubicBezTo>
                <a:cubicBezTo>
                  <a:pt x="1447961" y="31215"/>
                  <a:pt x="1841021" y="199093"/>
                  <a:pt x="1856046" y="438859"/>
                </a:cubicBezTo>
                <a:cubicBezTo>
                  <a:pt x="1793762" y="678080"/>
                  <a:pt x="1426329" y="865404"/>
                  <a:pt x="928023" y="877718"/>
                </a:cubicBezTo>
                <a:cubicBezTo>
                  <a:pt x="453144" y="868512"/>
                  <a:pt x="-14739" y="663099"/>
                  <a:pt x="0" y="438859"/>
                </a:cubicBezTo>
                <a:close/>
              </a:path>
              <a:path w="1856046" h="877717" stroke="0" extrusionOk="0">
                <a:moveTo>
                  <a:pt x="0" y="438859"/>
                </a:moveTo>
                <a:cubicBezTo>
                  <a:pt x="7941" y="222275"/>
                  <a:pt x="418435" y="-7252"/>
                  <a:pt x="928023" y="0"/>
                </a:cubicBezTo>
                <a:cubicBezTo>
                  <a:pt x="1438595" y="-4369"/>
                  <a:pt x="1875233" y="192667"/>
                  <a:pt x="1856046" y="438859"/>
                </a:cubicBezTo>
                <a:cubicBezTo>
                  <a:pt x="1872278" y="683765"/>
                  <a:pt x="1490833" y="806620"/>
                  <a:pt x="928023" y="877718"/>
                </a:cubicBezTo>
                <a:cubicBezTo>
                  <a:pt x="429143" y="914157"/>
                  <a:pt x="-6539" y="652403"/>
                  <a:pt x="0" y="438859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You can see: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E0E7E-1340-ABDB-959E-6697DB5BB1FC}"/>
              </a:ext>
            </a:extLst>
          </p:cNvPr>
          <p:cNvSpPr txBox="1"/>
          <p:nvPr/>
        </p:nvSpPr>
        <p:spPr>
          <a:xfrm>
            <a:off x="1093093" y="5940725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words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538C5BBE-E6E8-2B6F-A7C8-E0CE0B7CD712}"/>
              </a:ext>
            </a:extLst>
          </p:cNvPr>
          <p:cNvSpPr/>
          <p:nvPr/>
        </p:nvSpPr>
        <p:spPr>
          <a:xfrm rot="14710834" flipH="1">
            <a:off x="1838838" y="576308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EFE01B70-17D5-A5C1-411A-5D8D31B68734}"/>
              </a:ext>
            </a:extLst>
          </p:cNvPr>
          <p:cNvSpPr/>
          <p:nvPr/>
        </p:nvSpPr>
        <p:spPr>
          <a:xfrm rot="12530643" flipH="1">
            <a:off x="2582148" y="5532695"/>
            <a:ext cx="350105" cy="1820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612001-EDD8-66CB-DE47-0CFFE2F5D929}"/>
              </a:ext>
            </a:extLst>
          </p:cNvPr>
          <p:cNvSpPr txBox="1"/>
          <p:nvPr/>
        </p:nvSpPr>
        <p:spPr>
          <a:xfrm>
            <a:off x="2115398" y="570013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pictures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9761B7-F36D-DDC1-2427-1D9FE451DFE3}"/>
              </a:ext>
            </a:extLst>
          </p:cNvPr>
          <p:cNvSpPr txBox="1"/>
          <p:nvPr/>
        </p:nvSpPr>
        <p:spPr>
          <a:xfrm>
            <a:off x="-79813" y="555778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Radiate outwards</a:t>
            </a: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64DCE9B4-8BD3-5194-0F3B-EA3D9CF8E387}"/>
              </a:ext>
            </a:extLst>
          </p:cNvPr>
          <p:cNvSpPr/>
          <p:nvPr/>
        </p:nvSpPr>
        <p:spPr>
          <a:xfrm rot="17190595" flipH="1">
            <a:off x="1183647" y="5626403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38D3DC-A3C3-B5E1-4341-6EBF7B5E7FAF}"/>
              </a:ext>
            </a:extLst>
          </p:cNvPr>
          <p:cNvSpPr txBox="1"/>
          <p:nvPr/>
        </p:nvSpPr>
        <p:spPr>
          <a:xfrm>
            <a:off x="6432226" y="3057171"/>
            <a:ext cx="1911091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take information OUT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FBD7BCE4-2929-AD49-BD75-E6D8E8956276}"/>
              </a:ext>
            </a:extLst>
          </p:cNvPr>
          <p:cNvSpPr/>
          <p:nvPr/>
        </p:nvSpPr>
        <p:spPr>
          <a:xfrm rot="1767790" flipV="1">
            <a:off x="7329746" y="2786590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09F8B278-C2EF-D988-5F0C-B117D1BD49F7}"/>
              </a:ext>
            </a:extLst>
          </p:cNvPr>
          <p:cNvSpPr/>
          <p:nvPr/>
        </p:nvSpPr>
        <p:spPr>
          <a:xfrm>
            <a:off x="7734167" y="1491404"/>
            <a:ext cx="977011" cy="1264984"/>
          </a:xfrm>
          <a:custGeom>
            <a:avLst/>
            <a:gdLst/>
            <a:ahLst/>
            <a:cxnLst/>
            <a:rect l="l" t="t" r="r" b="b"/>
            <a:pathLst>
              <a:path w="2693165" h="3156082">
                <a:moveTo>
                  <a:pt x="0" y="0"/>
                </a:moveTo>
                <a:lnTo>
                  <a:pt x="2693165" y="0"/>
                </a:lnTo>
                <a:lnTo>
                  <a:pt x="2693165" y="3156082"/>
                </a:lnTo>
                <a:lnTo>
                  <a:pt x="0" y="315608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6" name="Picture 45" descr="A number in a circle&#10;&#10;Description automatically generated">
            <a:extLst>
              <a:ext uri="{FF2B5EF4-FFF2-40B4-BE49-F238E27FC236}">
                <a16:creationId xmlns:a16="http://schemas.microsoft.com/office/drawing/2014/main" id="{8B194333-B6BD-7D6C-0225-DFE76D5A22AC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5646" y="5296989"/>
            <a:ext cx="494613" cy="505226"/>
          </a:xfrm>
          <a:prstGeom prst="rect">
            <a:avLst/>
          </a:prstGeom>
        </p:spPr>
      </p:pic>
      <p:pic>
        <p:nvPicPr>
          <p:cNvPr id="47" name="Picture 46" descr="A number in a circle&#10;&#10;Description automatically generated">
            <a:extLst>
              <a:ext uri="{FF2B5EF4-FFF2-40B4-BE49-F238E27FC236}">
                <a16:creationId xmlns:a16="http://schemas.microsoft.com/office/drawing/2014/main" id="{E9400051-0592-ABFE-1AE0-077C65769B2B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431" y="6039373"/>
            <a:ext cx="512310" cy="505226"/>
          </a:xfrm>
          <a:prstGeom prst="rect">
            <a:avLst/>
          </a:prstGeom>
        </p:spPr>
      </p:pic>
      <p:pic>
        <p:nvPicPr>
          <p:cNvPr id="48" name="Picture 47" descr="A number in a circle&#10;&#10;Description automatically generated">
            <a:extLst>
              <a:ext uri="{FF2B5EF4-FFF2-40B4-BE49-F238E27FC236}">
                <a16:creationId xmlns:a16="http://schemas.microsoft.com/office/drawing/2014/main" id="{44AD4978-0358-8CA6-C136-CD7AB5984856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803" y="4297525"/>
            <a:ext cx="528584" cy="505226"/>
          </a:xfrm>
          <a:prstGeom prst="rect">
            <a:avLst/>
          </a:prstGeom>
        </p:spPr>
      </p:pic>
      <p:sp>
        <p:nvSpPr>
          <p:cNvPr id="4097" name="Freeform 11">
            <a:extLst>
              <a:ext uri="{FF2B5EF4-FFF2-40B4-BE49-F238E27FC236}">
                <a16:creationId xmlns:a16="http://schemas.microsoft.com/office/drawing/2014/main" id="{A5337358-6E9D-4BD5-1D20-0B53B9CFBD30}"/>
              </a:ext>
            </a:extLst>
          </p:cNvPr>
          <p:cNvSpPr>
            <a:spLocks noChangeAspect="1"/>
          </p:cNvSpPr>
          <p:nvPr/>
        </p:nvSpPr>
        <p:spPr>
          <a:xfrm>
            <a:off x="317643" y="1821905"/>
            <a:ext cx="1270000" cy="914400"/>
          </a:xfrm>
          <a:custGeom>
            <a:avLst/>
            <a:gdLst/>
            <a:ahLst/>
            <a:cxnLst/>
            <a:rect l="l" t="t" r="r" b="b"/>
            <a:pathLst>
              <a:path w="2653113" h="1910241">
                <a:moveTo>
                  <a:pt x="0" y="0"/>
                </a:moveTo>
                <a:lnTo>
                  <a:pt x="2653113" y="0"/>
                </a:lnTo>
                <a:lnTo>
                  <a:pt x="2653113" y="1910241"/>
                </a:lnTo>
                <a:lnTo>
                  <a:pt x="0" y="1910241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BBF65D-D622-51F9-B211-D0E458CDE682}"/>
              </a:ext>
            </a:extLst>
          </p:cNvPr>
          <p:cNvSpPr/>
          <p:nvPr/>
        </p:nvSpPr>
        <p:spPr>
          <a:xfrm>
            <a:off x="3588206" y="5013451"/>
            <a:ext cx="288382" cy="268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14:cNvPr>
              <p14:cNvContentPartPr/>
              <p14:nvPr/>
            </p14:nvContentPartPr>
            <p14:xfrm rot="260440">
              <a:off x="5819075" y="4924623"/>
              <a:ext cx="1939648" cy="77794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 rot="260440">
                <a:off x="5804675" y="4910230"/>
                <a:ext cx="1967728" cy="8060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14:cNvPr>
              <p14:cNvContentPartPr/>
              <p14:nvPr/>
            </p14:nvContentPartPr>
            <p14:xfrm rot="642369">
              <a:off x="1684011" y="1744543"/>
              <a:ext cx="1521926" cy="982743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 rot="642369">
                <a:off x="1669609" y="1730139"/>
                <a:ext cx="155001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14:cNvPr>
              <p14:cNvContentPartPr/>
              <p14:nvPr/>
            </p14:nvContentPartPr>
            <p14:xfrm rot="642369">
              <a:off x="1021151" y="4575484"/>
              <a:ext cx="1860697" cy="982743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642369">
                <a:off x="1006749" y="4561080"/>
                <a:ext cx="1888780" cy="101083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Freeform 12">
            <a:extLst>
              <a:ext uri="{FF2B5EF4-FFF2-40B4-BE49-F238E27FC236}">
                <a16:creationId xmlns:a16="http://schemas.microsoft.com/office/drawing/2014/main" id="{6BAB52D9-1324-18FC-6753-1D2717FA0C61}"/>
              </a:ext>
            </a:extLst>
          </p:cNvPr>
          <p:cNvSpPr/>
          <p:nvPr/>
        </p:nvSpPr>
        <p:spPr>
          <a:xfrm>
            <a:off x="1432188" y="4055028"/>
            <a:ext cx="1063582" cy="839700"/>
          </a:xfrm>
          <a:custGeom>
            <a:avLst/>
            <a:gdLst/>
            <a:ahLst/>
            <a:cxnLst/>
            <a:rect l="l" t="t" r="r" b="b"/>
            <a:pathLst>
              <a:path w="1535316" h="1341482">
                <a:moveTo>
                  <a:pt x="0" y="0"/>
                </a:moveTo>
                <a:lnTo>
                  <a:pt x="1535316" y="0"/>
                </a:lnTo>
                <a:lnTo>
                  <a:pt x="1535316" y="1341482"/>
                </a:lnTo>
                <a:lnTo>
                  <a:pt x="0" y="1341482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4109" name="Group 4108">
            <a:extLst>
              <a:ext uri="{FF2B5EF4-FFF2-40B4-BE49-F238E27FC236}">
                <a16:creationId xmlns:a16="http://schemas.microsoft.com/office/drawing/2014/main" id="{29319A13-9668-0ED5-E004-6A69951CDCA3}"/>
              </a:ext>
            </a:extLst>
          </p:cNvPr>
          <p:cNvGrpSpPr/>
          <p:nvPr/>
        </p:nvGrpSpPr>
        <p:grpSpPr>
          <a:xfrm>
            <a:off x="2738945" y="2802108"/>
            <a:ext cx="3666110" cy="2560320"/>
            <a:chOff x="2567854" y="2802108"/>
            <a:chExt cx="3666110" cy="2560320"/>
          </a:xfrm>
        </p:grpSpPr>
        <p:grpSp>
          <p:nvGrpSpPr>
            <p:cNvPr id="4108" name="Group 4107">
              <a:extLst>
                <a:ext uri="{FF2B5EF4-FFF2-40B4-BE49-F238E27FC236}">
                  <a16:creationId xmlns:a16="http://schemas.microsoft.com/office/drawing/2014/main" id="{56CCB7B7-EAA4-8177-17BE-9342E43E3C3F}"/>
                </a:ext>
              </a:extLst>
            </p:cNvPr>
            <p:cNvGrpSpPr/>
            <p:nvPr/>
          </p:nvGrpSpPr>
          <p:grpSpPr>
            <a:xfrm>
              <a:off x="2567854" y="2802108"/>
              <a:ext cx="3666110" cy="2560320"/>
              <a:chOff x="2567854" y="2802108"/>
              <a:chExt cx="3666110" cy="2560320"/>
            </a:xfrm>
          </p:grpSpPr>
          <p:pic>
            <p:nvPicPr>
              <p:cNvPr id="4107" name="Picture 4106">
                <a:extLst>
                  <a:ext uri="{FF2B5EF4-FFF2-40B4-BE49-F238E27FC236}">
                    <a16:creationId xmlns:a16="http://schemas.microsoft.com/office/drawing/2014/main" id="{13541473-3467-3394-CF72-81B3C153F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biLevel thresh="75000"/>
              </a:blip>
              <a:stretch>
                <a:fillRect/>
              </a:stretch>
            </p:blipFill>
            <p:spPr>
              <a:xfrm>
                <a:off x="2567854" y="2802108"/>
                <a:ext cx="3666110" cy="256032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95D7161-950B-0E9B-8BD9-04C00112DE37}"/>
                  </a:ext>
                </a:extLst>
              </p:cNvPr>
              <p:cNvGrpSpPr/>
              <p:nvPr/>
            </p:nvGrpSpPr>
            <p:grpSpPr>
              <a:xfrm>
                <a:off x="2677479" y="2853879"/>
                <a:ext cx="3469256" cy="1967435"/>
                <a:chOff x="2677479" y="2853879"/>
                <a:chExt cx="3469256" cy="1967435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49C03CD-29B9-16E4-8C28-B403E567C245}"/>
                    </a:ext>
                  </a:extLst>
                </p:cNvPr>
                <p:cNvSpPr/>
                <p:nvPr/>
              </p:nvSpPr>
              <p:spPr>
                <a:xfrm>
                  <a:off x="3133964" y="2853879"/>
                  <a:ext cx="2529432" cy="1967435"/>
                </a:xfrm>
                <a:custGeom>
                  <a:avLst/>
                  <a:gdLst>
                    <a:gd name="connsiteX0" fmla="*/ 0 w 2529432"/>
                    <a:gd name="connsiteY0" fmla="*/ 983718 h 1967435"/>
                    <a:gd name="connsiteX1" fmla="*/ 1264716 w 2529432"/>
                    <a:gd name="connsiteY1" fmla="*/ 0 h 1967435"/>
                    <a:gd name="connsiteX2" fmla="*/ 2529432 w 2529432"/>
                    <a:gd name="connsiteY2" fmla="*/ 983718 h 1967435"/>
                    <a:gd name="connsiteX3" fmla="*/ 1264716 w 2529432"/>
                    <a:gd name="connsiteY3" fmla="*/ 1967436 h 1967435"/>
                    <a:gd name="connsiteX4" fmla="*/ 0 w 2529432"/>
                    <a:gd name="connsiteY4" fmla="*/ 983718 h 1967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29432" h="1967435" fill="none" extrusionOk="0">
                      <a:moveTo>
                        <a:pt x="0" y="983718"/>
                      </a:moveTo>
                      <a:cubicBezTo>
                        <a:pt x="3687" y="448888"/>
                        <a:pt x="640602" y="9760"/>
                        <a:pt x="1264716" y="0"/>
                      </a:cubicBezTo>
                      <a:cubicBezTo>
                        <a:pt x="1968920" y="24115"/>
                        <a:pt x="2498534" y="445792"/>
                        <a:pt x="2529432" y="983718"/>
                      </a:cubicBezTo>
                      <a:cubicBezTo>
                        <a:pt x="2483201" y="1524669"/>
                        <a:pt x="1908037" y="1919690"/>
                        <a:pt x="1264716" y="1967436"/>
                      </a:cubicBezTo>
                      <a:cubicBezTo>
                        <a:pt x="645684" y="1948010"/>
                        <a:pt x="-16721" y="1506437"/>
                        <a:pt x="0" y="983718"/>
                      </a:cubicBezTo>
                      <a:close/>
                    </a:path>
                    <a:path w="2529432" h="1967435" stroke="0" extrusionOk="0">
                      <a:moveTo>
                        <a:pt x="0" y="983718"/>
                      </a:moveTo>
                      <a:cubicBezTo>
                        <a:pt x="34966" y="553995"/>
                        <a:pt x="571949" y="-14076"/>
                        <a:pt x="1264716" y="0"/>
                      </a:cubicBezTo>
                      <a:cubicBezTo>
                        <a:pt x="1947864" y="-34164"/>
                        <a:pt x="2591714" y="428036"/>
                        <a:pt x="2529432" y="983718"/>
                      </a:cubicBezTo>
                      <a:cubicBezTo>
                        <a:pt x="2665930" y="1548296"/>
                        <a:pt x="2041348" y="1856924"/>
                        <a:pt x="1264716" y="1967436"/>
                      </a:cubicBezTo>
                      <a:cubicBezTo>
                        <a:pt x="577267" y="1996886"/>
                        <a:pt x="-6796" y="1497042"/>
                        <a:pt x="0" y="983718"/>
                      </a:cubicBezTo>
                      <a:close/>
                    </a:path>
                  </a:pathLst>
                </a:custGeom>
                <a:solidFill>
                  <a:srgbClr val="6F9DE4"/>
                </a:solidFill>
                <a:ln w="28575">
                  <a:noFill/>
                  <a:extLst>
                    <a:ext uri="{C807C97D-BFC1-408E-A445-0C87EB9F89A2}">
                      <ask:lineSketchStyleProps xmlns:ask="http://schemas.microsoft.com/office/drawing/2018/sketchyshapes" sd="8683736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  <p:sp>
              <p:nvSpPr>
                <p:cNvPr id="4096" name="TextBox 4095">
                  <a:extLst>
                    <a:ext uri="{FF2B5EF4-FFF2-40B4-BE49-F238E27FC236}">
                      <a16:creationId xmlns:a16="http://schemas.microsoft.com/office/drawing/2014/main" id="{8AB29B97-4E3B-DF66-1B51-C3E754144F89}"/>
                    </a:ext>
                  </a:extLst>
                </p:cNvPr>
                <p:cNvSpPr txBox="1"/>
                <p:nvPr/>
              </p:nvSpPr>
              <p:spPr>
                <a:xfrm>
                  <a:off x="2677479" y="3029788"/>
                  <a:ext cx="346925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F1F1F"/>
                      </a:solidFill>
                      <a:effectLst/>
                      <a:uLnTx/>
                      <a:uFillTx/>
                      <a:latin typeface="Dreaming Outloud Pro" panose="03050502040302030504" pitchFamily="66" charset="77"/>
                      <a:ea typeface="+mn-ea"/>
                      <a:cs typeface="Dreaming Outloud Pro" panose="03050502040302030504" pitchFamily="66" charset="77"/>
                    </a:rPr>
                    <a:t>Mind Maps</a:t>
                  </a: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</p:grpSp>
          <p:sp>
            <p:nvSpPr>
              <p:cNvPr id="4099" name="Freeform 2">
                <a:extLst>
                  <a:ext uri="{FF2B5EF4-FFF2-40B4-BE49-F238E27FC236}">
                    <a16:creationId xmlns:a16="http://schemas.microsoft.com/office/drawing/2014/main" id="{4FF43D67-1E92-D57A-5437-2B18C6943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0755" y="3457352"/>
                <a:ext cx="1822704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4657998" h="4673576">
                    <a:moveTo>
                      <a:pt x="0" y="0"/>
                    </a:moveTo>
                    <a:lnTo>
                      <a:pt x="4657998" y="0"/>
                    </a:lnTo>
                    <a:lnTo>
                      <a:pt x="4657998" y="4673577"/>
                    </a:lnTo>
                    <a:lnTo>
                      <a:pt x="0" y="46735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0">
                  <a:extLst>
                    <a:ext uri="{96DAC541-7B7A-43D3-8B79-37D633B846F1}">
                      <asvg:svgBlip xmlns:asvg="http://schemas.microsoft.com/office/drawing/2016/SVG/main" r:embed="rId5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100" name="Oval 4099">
              <a:extLst>
                <a:ext uri="{FF2B5EF4-FFF2-40B4-BE49-F238E27FC236}">
                  <a16:creationId xmlns:a16="http://schemas.microsoft.com/office/drawing/2014/main" id="{06D455B2-840D-46D8-4948-39E671E9C5B1}"/>
                </a:ext>
              </a:extLst>
            </p:cNvPr>
            <p:cNvSpPr/>
            <p:nvPr/>
          </p:nvSpPr>
          <p:spPr>
            <a:xfrm>
              <a:off x="3422608" y="4854537"/>
              <a:ext cx="251526" cy="298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14:cNvPr>
              <p14:cNvContentPartPr/>
              <p14:nvPr/>
            </p14:nvContentPartPr>
            <p14:xfrm>
              <a:off x="3152901" y="1662881"/>
              <a:ext cx="266040" cy="313560"/>
            </p14:xfrm>
          </p:contentPart>
        </mc:Choice>
        <mc:Fallback xmlns="">
          <p:pic>
            <p:nvPicPr>
              <p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34901" y="1644860"/>
                <a:ext cx="301680" cy="349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14:cNvPr>
              <p14:cNvContentPartPr/>
              <p14:nvPr/>
            </p14:nvContentPartPr>
            <p14:xfrm>
              <a:off x="1760781" y="2683841"/>
              <a:ext cx="191880" cy="322200"/>
            </p14:xfrm>
          </p:contentPart>
        </mc:Choice>
        <mc:Fallback xmlns="">
          <p:pic>
            <p:nvPicPr>
              <p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742781" y="2665861"/>
                <a:ext cx="227520" cy="35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14:cNvPr>
              <p14:cNvContentPartPr/>
              <p14:nvPr/>
            </p14:nvContentPartPr>
            <p14:xfrm>
              <a:off x="1418781" y="1763681"/>
              <a:ext cx="248040" cy="260640"/>
            </p14:xfrm>
          </p:contentPart>
        </mc:Choice>
        <mc:Fallback xmlns="">
          <p:pic>
            <p:nvPicPr>
              <p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400807" y="1745681"/>
                <a:ext cx="283628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14:cNvPr>
              <p14:cNvContentPartPr/>
              <p14:nvPr/>
            </p14:nvContentPartPr>
            <p14:xfrm>
              <a:off x="2794701" y="2742881"/>
              <a:ext cx="509760" cy="455040"/>
            </p14:xfrm>
          </p:contentPart>
        </mc:Choice>
        <mc:Fallback xmlns="">
          <p:pic>
            <p:nvPicPr>
              <p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76701" y="2724867"/>
                <a:ext cx="545400" cy="49070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6263D5-00A7-09C7-B452-82B7E3BA98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7974"/>
            <a:ext cx="7269658" cy="539859"/>
          </a:xfrm>
        </p:spPr>
        <p:txBody>
          <a:bodyPr/>
          <a:lstStyle/>
          <a:p>
            <a:r>
              <a:rPr lang="en-AU"/>
              <a:t>Mapping My Mind</a:t>
            </a:r>
          </a:p>
        </p:txBody>
      </p:sp>
    </p:spTree>
    <p:extLst>
      <p:ext uri="{BB962C8B-B14F-4D97-AF65-F5344CB8AC3E}">
        <p14:creationId xmlns:p14="http://schemas.microsoft.com/office/powerpoint/2010/main" val="13700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5FF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A234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D852"/>
                                      </p:to>
                                    </p:animClr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1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/>
      <p:bldP spid="7" grpId="0"/>
      <p:bldP spid="8" grpId="0"/>
      <p:bldP spid="13" grpId="0"/>
      <p:bldP spid="15" grpId="0"/>
      <p:bldP spid="16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1" grpId="0"/>
      <p:bldP spid="33" grpId="0" animBg="1"/>
      <p:bldP spid="34" grpId="0" animBg="1"/>
      <p:bldP spid="5" grpId="0" animBg="1"/>
      <p:bldP spid="10" grpId="0"/>
      <p:bldP spid="12" grpId="0" animBg="1"/>
      <p:bldP spid="14" grpId="0"/>
      <p:bldP spid="19" grpId="0" animBg="1"/>
      <p:bldP spid="28" grpId="0" animBg="1"/>
      <p:bldP spid="29" grpId="0"/>
      <p:bldP spid="30" grpId="0"/>
      <p:bldP spid="35" grpId="0" animBg="1"/>
      <p:bldP spid="36" grpId="0"/>
      <p:bldP spid="37" grpId="0" animBg="1"/>
      <p:bldP spid="45" grpId="0" animBg="1"/>
      <p:bldP spid="409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412FFC2B-FE5F-8318-B4BB-7BADC082C655}"/>
              </a:ext>
            </a:extLst>
          </p:cNvPr>
          <p:cNvSpPr/>
          <p:nvPr/>
        </p:nvSpPr>
        <p:spPr>
          <a:xfrm>
            <a:off x="3340527" y="3108569"/>
            <a:ext cx="2541977" cy="1893726"/>
          </a:xfrm>
          <a:custGeom>
            <a:avLst/>
            <a:gdLst>
              <a:gd name="connsiteX0" fmla="*/ 0 w 2541977"/>
              <a:gd name="connsiteY0" fmla="*/ 946863 h 1893726"/>
              <a:gd name="connsiteX1" fmla="*/ 1270989 w 2541977"/>
              <a:gd name="connsiteY1" fmla="*/ 0 h 1893726"/>
              <a:gd name="connsiteX2" fmla="*/ 2541978 w 2541977"/>
              <a:gd name="connsiteY2" fmla="*/ 946863 h 1893726"/>
              <a:gd name="connsiteX3" fmla="*/ 1270989 w 2541977"/>
              <a:gd name="connsiteY3" fmla="*/ 1893726 h 1893726"/>
              <a:gd name="connsiteX4" fmla="*/ 0 w 2541977"/>
              <a:gd name="connsiteY4" fmla="*/ 946863 h 18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977" h="1893726" fill="none" extrusionOk="0">
                <a:moveTo>
                  <a:pt x="0" y="946863"/>
                </a:moveTo>
                <a:cubicBezTo>
                  <a:pt x="82773" y="345253"/>
                  <a:pt x="654972" y="5670"/>
                  <a:pt x="1270989" y="0"/>
                </a:cubicBezTo>
                <a:cubicBezTo>
                  <a:pt x="2024341" y="87864"/>
                  <a:pt x="2458475" y="422131"/>
                  <a:pt x="2541978" y="946863"/>
                </a:cubicBezTo>
                <a:cubicBezTo>
                  <a:pt x="2593326" y="1477247"/>
                  <a:pt x="1856745" y="1840699"/>
                  <a:pt x="1270989" y="1893726"/>
                </a:cubicBezTo>
                <a:cubicBezTo>
                  <a:pt x="477007" y="1921190"/>
                  <a:pt x="10226" y="1455938"/>
                  <a:pt x="0" y="946863"/>
                </a:cubicBezTo>
                <a:close/>
              </a:path>
              <a:path w="2541977" h="1893726" stroke="0" extrusionOk="0">
                <a:moveTo>
                  <a:pt x="0" y="946863"/>
                </a:moveTo>
                <a:cubicBezTo>
                  <a:pt x="-47714" y="507637"/>
                  <a:pt x="509865" y="-24436"/>
                  <a:pt x="1270989" y="0"/>
                </a:cubicBezTo>
                <a:cubicBezTo>
                  <a:pt x="2009362" y="-5377"/>
                  <a:pt x="2532743" y="440744"/>
                  <a:pt x="2541978" y="946863"/>
                </a:cubicBezTo>
                <a:cubicBezTo>
                  <a:pt x="2519877" y="1477188"/>
                  <a:pt x="1941772" y="1930579"/>
                  <a:pt x="1270989" y="1893726"/>
                </a:cubicBezTo>
                <a:cubicBezTo>
                  <a:pt x="625634" y="1857102"/>
                  <a:pt x="-69771" y="1485805"/>
                  <a:pt x="0" y="94686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The Story of Federation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CBE1347-655B-80CA-DB4F-5E8AB6D5E105}"/>
              </a:ext>
            </a:extLst>
          </p:cNvPr>
          <p:cNvSpPr/>
          <p:nvPr/>
        </p:nvSpPr>
        <p:spPr>
          <a:xfrm>
            <a:off x="4153006" y="1530681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Colonial Australia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0E360AC5-16AD-FA86-9F43-509D6414AAC6}"/>
              </a:ext>
            </a:extLst>
          </p:cNvPr>
          <p:cNvSpPr/>
          <p:nvPr/>
        </p:nvSpPr>
        <p:spPr>
          <a:xfrm>
            <a:off x="2100852" y="1527376"/>
            <a:ext cx="1567874" cy="902761"/>
          </a:xfrm>
          <a:custGeom>
            <a:avLst/>
            <a:gdLst>
              <a:gd name="connsiteX0" fmla="*/ 0 w 1567874"/>
              <a:gd name="connsiteY0" fmla="*/ 451381 h 902761"/>
              <a:gd name="connsiteX1" fmla="*/ 783937 w 1567874"/>
              <a:gd name="connsiteY1" fmla="*/ 0 h 902761"/>
              <a:gd name="connsiteX2" fmla="*/ 1567874 w 1567874"/>
              <a:gd name="connsiteY2" fmla="*/ 451381 h 902761"/>
              <a:gd name="connsiteX3" fmla="*/ 783937 w 1567874"/>
              <a:gd name="connsiteY3" fmla="*/ 902762 h 902761"/>
              <a:gd name="connsiteX4" fmla="*/ 0 w 1567874"/>
              <a:gd name="connsiteY4" fmla="*/ 451381 h 90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7874" h="902761" fill="none" extrusionOk="0">
                <a:moveTo>
                  <a:pt x="0" y="451381"/>
                </a:moveTo>
                <a:cubicBezTo>
                  <a:pt x="46710" y="157695"/>
                  <a:pt x="413156" y="4103"/>
                  <a:pt x="783937" y="0"/>
                </a:cubicBezTo>
                <a:cubicBezTo>
                  <a:pt x="1218581" y="2886"/>
                  <a:pt x="1524141" y="201150"/>
                  <a:pt x="1567874" y="451381"/>
                </a:cubicBezTo>
                <a:cubicBezTo>
                  <a:pt x="1573201" y="701444"/>
                  <a:pt x="1153415" y="873793"/>
                  <a:pt x="783937" y="902762"/>
                </a:cubicBezTo>
                <a:cubicBezTo>
                  <a:pt x="326102" y="910186"/>
                  <a:pt x="19263" y="674559"/>
                  <a:pt x="0" y="451381"/>
                </a:cubicBezTo>
                <a:close/>
              </a:path>
              <a:path w="1567874" h="902761" stroke="0" extrusionOk="0">
                <a:moveTo>
                  <a:pt x="0" y="451381"/>
                </a:moveTo>
                <a:cubicBezTo>
                  <a:pt x="-9672" y="219059"/>
                  <a:pt x="289052" y="-25573"/>
                  <a:pt x="783937" y="0"/>
                </a:cubicBezTo>
                <a:cubicBezTo>
                  <a:pt x="1240579" y="-3497"/>
                  <a:pt x="1560359" y="215777"/>
                  <a:pt x="1567874" y="451381"/>
                </a:cubicBezTo>
                <a:cubicBezTo>
                  <a:pt x="1555464" y="704820"/>
                  <a:pt x="1213625" y="906626"/>
                  <a:pt x="783937" y="902762"/>
                </a:cubicBezTo>
                <a:cubicBezTo>
                  <a:pt x="378426" y="885001"/>
                  <a:pt x="-26239" y="706691"/>
                  <a:pt x="0" y="45138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Each colony had its own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794DFFA-692F-DA95-BE86-CF6A14CD0AAD}"/>
              </a:ext>
            </a:extLst>
          </p:cNvPr>
          <p:cNvSpPr/>
          <p:nvPr/>
        </p:nvSpPr>
        <p:spPr>
          <a:xfrm>
            <a:off x="6278797" y="1074930"/>
            <a:ext cx="764352" cy="711266"/>
          </a:xfrm>
          <a:custGeom>
            <a:avLst/>
            <a:gdLst>
              <a:gd name="connsiteX0" fmla="*/ 0 w 764352"/>
              <a:gd name="connsiteY0" fmla="*/ 355633 h 711266"/>
              <a:gd name="connsiteX1" fmla="*/ 382176 w 764352"/>
              <a:gd name="connsiteY1" fmla="*/ 0 h 711266"/>
              <a:gd name="connsiteX2" fmla="*/ 764352 w 764352"/>
              <a:gd name="connsiteY2" fmla="*/ 355633 h 711266"/>
              <a:gd name="connsiteX3" fmla="*/ 382176 w 764352"/>
              <a:gd name="connsiteY3" fmla="*/ 711266 h 711266"/>
              <a:gd name="connsiteX4" fmla="*/ 0 w 764352"/>
              <a:gd name="connsiteY4" fmla="*/ 355633 h 71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52" h="711266" fill="none" extrusionOk="0">
                <a:moveTo>
                  <a:pt x="0" y="355633"/>
                </a:moveTo>
                <a:cubicBezTo>
                  <a:pt x="23521" y="136866"/>
                  <a:pt x="210577" y="2605"/>
                  <a:pt x="382176" y="0"/>
                </a:cubicBezTo>
                <a:cubicBezTo>
                  <a:pt x="606211" y="22161"/>
                  <a:pt x="730282" y="158490"/>
                  <a:pt x="764352" y="355633"/>
                </a:cubicBezTo>
                <a:cubicBezTo>
                  <a:pt x="790435" y="555826"/>
                  <a:pt x="564715" y="698245"/>
                  <a:pt x="382176" y="711266"/>
                </a:cubicBezTo>
                <a:cubicBezTo>
                  <a:pt x="139188" y="720791"/>
                  <a:pt x="14124" y="532898"/>
                  <a:pt x="0" y="355633"/>
                </a:cubicBezTo>
                <a:close/>
              </a:path>
              <a:path w="764352" h="711266" stroke="0" extrusionOk="0">
                <a:moveTo>
                  <a:pt x="0" y="355633"/>
                </a:moveTo>
                <a:cubicBezTo>
                  <a:pt x="-14565" y="184775"/>
                  <a:pt x="143769" y="-11288"/>
                  <a:pt x="382176" y="0"/>
                </a:cubicBezTo>
                <a:cubicBezTo>
                  <a:pt x="623997" y="-4540"/>
                  <a:pt x="748325" y="188413"/>
                  <a:pt x="764352" y="355633"/>
                </a:cubicBezTo>
                <a:cubicBezTo>
                  <a:pt x="731045" y="563176"/>
                  <a:pt x="587002" y="718649"/>
                  <a:pt x="382176" y="711266"/>
                </a:cubicBezTo>
                <a:cubicBezTo>
                  <a:pt x="179180" y="706041"/>
                  <a:pt x="-12530" y="554918"/>
                  <a:pt x="0" y="35563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6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44C0DB8-B56F-4516-31C6-5BD61AFE9E31}"/>
              </a:ext>
            </a:extLst>
          </p:cNvPr>
          <p:cNvSpPr/>
          <p:nvPr/>
        </p:nvSpPr>
        <p:spPr>
          <a:xfrm>
            <a:off x="7043149" y="5648651"/>
            <a:ext cx="1451471" cy="813776"/>
          </a:xfrm>
          <a:custGeom>
            <a:avLst/>
            <a:gdLst>
              <a:gd name="connsiteX0" fmla="*/ 0 w 1451471"/>
              <a:gd name="connsiteY0" fmla="*/ 406888 h 813776"/>
              <a:gd name="connsiteX1" fmla="*/ 725736 w 1451471"/>
              <a:gd name="connsiteY1" fmla="*/ 0 h 813776"/>
              <a:gd name="connsiteX2" fmla="*/ 1451472 w 1451471"/>
              <a:gd name="connsiteY2" fmla="*/ 406888 h 813776"/>
              <a:gd name="connsiteX3" fmla="*/ 725736 w 1451471"/>
              <a:gd name="connsiteY3" fmla="*/ 813776 h 813776"/>
              <a:gd name="connsiteX4" fmla="*/ 0 w 1451471"/>
              <a:gd name="connsiteY4" fmla="*/ 406888 h 81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71" h="813776" fill="none" extrusionOk="0">
                <a:moveTo>
                  <a:pt x="0" y="406888"/>
                </a:moveTo>
                <a:cubicBezTo>
                  <a:pt x="53763" y="131070"/>
                  <a:pt x="351036" y="1723"/>
                  <a:pt x="725736" y="0"/>
                </a:cubicBezTo>
                <a:cubicBezTo>
                  <a:pt x="1142818" y="27809"/>
                  <a:pt x="1432819" y="181769"/>
                  <a:pt x="1451472" y="406888"/>
                </a:cubicBezTo>
                <a:cubicBezTo>
                  <a:pt x="1506699" y="639615"/>
                  <a:pt x="1066010" y="786148"/>
                  <a:pt x="725736" y="813776"/>
                </a:cubicBezTo>
                <a:cubicBezTo>
                  <a:pt x="299962" y="821224"/>
                  <a:pt x="1888" y="629047"/>
                  <a:pt x="0" y="406888"/>
                </a:cubicBezTo>
                <a:close/>
              </a:path>
              <a:path w="1451471" h="813776" stroke="0" extrusionOk="0">
                <a:moveTo>
                  <a:pt x="0" y="406888"/>
                </a:moveTo>
                <a:cubicBezTo>
                  <a:pt x="-13886" y="206533"/>
                  <a:pt x="307546" y="-7176"/>
                  <a:pt x="725736" y="0"/>
                </a:cubicBezTo>
                <a:cubicBezTo>
                  <a:pt x="1136260" y="-1434"/>
                  <a:pt x="1439352" y="204245"/>
                  <a:pt x="1451472" y="406888"/>
                </a:cubicBezTo>
                <a:cubicBezTo>
                  <a:pt x="1424756" y="640535"/>
                  <a:pt x="1100614" y="844445"/>
                  <a:pt x="725736" y="813776"/>
                </a:cubicBezTo>
                <a:cubicBezTo>
                  <a:pt x="357178" y="792902"/>
                  <a:pt x="-20095" y="636216"/>
                  <a:pt x="0" y="40688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Adopted by Queen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Victoria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1198B0B-0B53-82BA-0C54-DC41DFAAEE94}"/>
              </a:ext>
            </a:extLst>
          </p:cNvPr>
          <p:cNvSpPr>
            <a:spLocks noChangeAspect="1"/>
          </p:cNvSpPr>
          <p:nvPr/>
        </p:nvSpPr>
        <p:spPr>
          <a:xfrm>
            <a:off x="4777528" y="5583885"/>
            <a:ext cx="1813100" cy="672655"/>
          </a:xfrm>
          <a:custGeom>
            <a:avLst/>
            <a:gdLst>
              <a:gd name="connsiteX0" fmla="*/ 0 w 1813100"/>
              <a:gd name="connsiteY0" fmla="*/ 336328 h 672655"/>
              <a:gd name="connsiteX1" fmla="*/ 906550 w 1813100"/>
              <a:gd name="connsiteY1" fmla="*/ 0 h 672655"/>
              <a:gd name="connsiteX2" fmla="*/ 1813100 w 1813100"/>
              <a:gd name="connsiteY2" fmla="*/ 336328 h 672655"/>
              <a:gd name="connsiteX3" fmla="*/ 906550 w 1813100"/>
              <a:gd name="connsiteY3" fmla="*/ 672656 h 672655"/>
              <a:gd name="connsiteX4" fmla="*/ 0 w 1813100"/>
              <a:gd name="connsiteY4" fmla="*/ 336328 h 6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100" h="672655" fill="none" extrusionOk="0">
                <a:moveTo>
                  <a:pt x="0" y="336328"/>
                </a:moveTo>
                <a:cubicBezTo>
                  <a:pt x="3777" y="146989"/>
                  <a:pt x="468089" y="4105"/>
                  <a:pt x="906550" y="0"/>
                </a:cubicBezTo>
                <a:cubicBezTo>
                  <a:pt x="1417509" y="17580"/>
                  <a:pt x="1809894" y="150510"/>
                  <a:pt x="1813100" y="336328"/>
                </a:cubicBezTo>
                <a:cubicBezTo>
                  <a:pt x="1880983" y="531921"/>
                  <a:pt x="1339754" y="641865"/>
                  <a:pt x="906550" y="672656"/>
                </a:cubicBezTo>
                <a:cubicBezTo>
                  <a:pt x="389867" y="677433"/>
                  <a:pt x="14765" y="502062"/>
                  <a:pt x="0" y="336328"/>
                </a:cubicBezTo>
                <a:close/>
              </a:path>
              <a:path w="1813100" h="672655" stroke="0" extrusionOk="0">
                <a:moveTo>
                  <a:pt x="0" y="336328"/>
                </a:moveTo>
                <a:cubicBezTo>
                  <a:pt x="-3584" y="156866"/>
                  <a:pt x="381582" y="-10032"/>
                  <a:pt x="906550" y="0"/>
                </a:cubicBezTo>
                <a:cubicBezTo>
                  <a:pt x="1435408" y="-4161"/>
                  <a:pt x="1800704" y="173157"/>
                  <a:pt x="1813100" y="336328"/>
                </a:cubicBezTo>
                <a:cubicBezTo>
                  <a:pt x="1750185" y="543105"/>
                  <a:pt x="1400201" y="680961"/>
                  <a:pt x="906550" y="672656"/>
                </a:cubicBezTo>
                <a:cubicBezTo>
                  <a:pt x="410234" y="669836"/>
                  <a:pt x="-31119" y="529215"/>
                  <a:pt x="0" y="33632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Commonwealth 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7AA1557-983B-EC21-EE8A-CE2EB8A97E79}"/>
              </a:ext>
            </a:extLst>
          </p:cNvPr>
          <p:cNvSpPr/>
          <p:nvPr/>
        </p:nvSpPr>
        <p:spPr>
          <a:xfrm>
            <a:off x="465065" y="5032918"/>
            <a:ext cx="1187988" cy="804304"/>
          </a:xfrm>
          <a:custGeom>
            <a:avLst/>
            <a:gdLst>
              <a:gd name="connsiteX0" fmla="*/ 0 w 1187988"/>
              <a:gd name="connsiteY0" fmla="*/ 402152 h 804304"/>
              <a:gd name="connsiteX1" fmla="*/ 593994 w 1187988"/>
              <a:gd name="connsiteY1" fmla="*/ 0 h 804304"/>
              <a:gd name="connsiteX2" fmla="*/ 1187988 w 1187988"/>
              <a:gd name="connsiteY2" fmla="*/ 402152 h 804304"/>
              <a:gd name="connsiteX3" fmla="*/ 593994 w 1187988"/>
              <a:gd name="connsiteY3" fmla="*/ 804304 h 804304"/>
              <a:gd name="connsiteX4" fmla="*/ 0 w 1187988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988" h="804304" fill="none" extrusionOk="0">
                <a:moveTo>
                  <a:pt x="0" y="402152"/>
                </a:moveTo>
                <a:cubicBezTo>
                  <a:pt x="3741" y="176494"/>
                  <a:pt x="317096" y="3376"/>
                  <a:pt x="593994" y="0"/>
                </a:cubicBezTo>
                <a:cubicBezTo>
                  <a:pt x="927990" y="10156"/>
                  <a:pt x="1172650" y="179720"/>
                  <a:pt x="1187988" y="402152"/>
                </a:cubicBezTo>
                <a:cubicBezTo>
                  <a:pt x="1194694" y="625226"/>
                  <a:pt x="887710" y="788633"/>
                  <a:pt x="593994" y="804304"/>
                </a:cubicBezTo>
                <a:cubicBezTo>
                  <a:pt x="242775" y="811217"/>
                  <a:pt x="2462" y="620917"/>
                  <a:pt x="0" y="402152"/>
                </a:cubicBezTo>
                <a:close/>
              </a:path>
              <a:path w="1187988" h="804304" stroke="0" extrusionOk="0">
                <a:moveTo>
                  <a:pt x="0" y="402152"/>
                </a:moveTo>
                <a:cubicBezTo>
                  <a:pt x="-19308" y="213925"/>
                  <a:pt x="259896" y="-2496"/>
                  <a:pt x="593994" y="0"/>
                </a:cubicBezTo>
                <a:cubicBezTo>
                  <a:pt x="952803" y="-4540"/>
                  <a:pt x="1184436" y="186519"/>
                  <a:pt x="1187988" y="402152"/>
                </a:cubicBezTo>
                <a:cubicBezTo>
                  <a:pt x="1157899" y="634311"/>
                  <a:pt x="887891" y="844695"/>
                  <a:pt x="593994" y="804304"/>
                </a:cubicBezTo>
                <a:cubicBezTo>
                  <a:pt x="282290" y="793723"/>
                  <a:pt x="-21048" y="629082"/>
                  <a:pt x="0" y="402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Father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Federation</a:t>
            </a:r>
          </a:p>
        </p:txBody>
      </p:sp>
      <p:sp>
        <p:nvSpPr>
          <p:cNvPr id="117" name="Freeform 16">
            <a:extLst>
              <a:ext uri="{FF2B5EF4-FFF2-40B4-BE49-F238E27FC236}">
                <a16:creationId xmlns:a16="http://schemas.microsoft.com/office/drawing/2014/main" id="{A897BD38-63E8-A08D-86F0-948610842316}"/>
              </a:ext>
            </a:extLst>
          </p:cNvPr>
          <p:cNvSpPr>
            <a:spLocks noChangeAspect="1"/>
          </p:cNvSpPr>
          <p:nvPr/>
        </p:nvSpPr>
        <p:spPr>
          <a:xfrm rot="8217783">
            <a:off x="1127737" y="4778864"/>
            <a:ext cx="30220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8" name="Freeform 16">
            <a:extLst>
              <a:ext uri="{FF2B5EF4-FFF2-40B4-BE49-F238E27FC236}">
                <a16:creationId xmlns:a16="http://schemas.microsoft.com/office/drawing/2014/main" id="{8512857B-DDAF-4167-CB2E-472B7E6D488C}"/>
              </a:ext>
            </a:extLst>
          </p:cNvPr>
          <p:cNvSpPr>
            <a:spLocks noChangeAspect="1"/>
          </p:cNvSpPr>
          <p:nvPr/>
        </p:nvSpPr>
        <p:spPr>
          <a:xfrm rot="17270210" flipH="1">
            <a:off x="5932960" y="5281685"/>
            <a:ext cx="449648" cy="1743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9" name="Freeform 16">
            <a:extLst>
              <a:ext uri="{FF2B5EF4-FFF2-40B4-BE49-F238E27FC236}">
                <a16:creationId xmlns:a16="http://schemas.microsoft.com/office/drawing/2014/main" id="{F97CA973-2095-9B09-39BF-9ED60D4870B0}"/>
              </a:ext>
            </a:extLst>
          </p:cNvPr>
          <p:cNvSpPr>
            <a:spLocks noChangeAspect="1"/>
          </p:cNvSpPr>
          <p:nvPr/>
        </p:nvSpPr>
        <p:spPr>
          <a:xfrm rot="14275159" flipH="1">
            <a:off x="7562822" y="5331743"/>
            <a:ext cx="360226" cy="18848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5172" t="7477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27953BE-D821-1571-584B-A47CD3A14F79}"/>
              </a:ext>
            </a:extLst>
          </p:cNvPr>
          <p:cNvSpPr>
            <a:spLocks noChangeAspect="1"/>
          </p:cNvSpPr>
          <p:nvPr/>
        </p:nvSpPr>
        <p:spPr>
          <a:xfrm rot="20724759" flipH="1">
            <a:off x="3685596" y="20616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08B91A9F-7F5F-806E-0EF1-EF43AC43E023}"/>
              </a:ext>
            </a:extLst>
          </p:cNvPr>
          <p:cNvSpPr>
            <a:spLocks noChangeAspect="1"/>
          </p:cNvSpPr>
          <p:nvPr/>
        </p:nvSpPr>
        <p:spPr>
          <a:xfrm rot="8589182" flipH="1">
            <a:off x="5766819" y="143117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2" name="Freeform 16">
            <a:extLst>
              <a:ext uri="{FF2B5EF4-FFF2-40B4-BE49-F238E27FC236}">
                <a16:creationId xmlns:a16="http://schemas.microsoft.com/office/drawing/2014/main" id="{348939F2-12D2-FA45-CCE2-3CB24906BC56}"/>
              </a:ext>
            </a:extLst>
          </p:cNvPr>
          <p:cNvSpPr/>
          <p:nvPr/>
        </p:nvSpPr>
        <p:spPr>
          <a:xfrm rot="14488546">
            <a:off x="1945902" y="139938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ED10487-F780-87DB-5EED-3F2C5C8850B0}"/>
              </a:ext>
            </a:extLst>
          </p:cNvPr>
          <p:cNvSpPr txBox="1"/>
          <p:nvPr/>
        </p:nvSpPr>
        <p:spPr>
          <a:xfrm>
            <a:off x="691102" y="1220307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Constitution</a:t>
            </a:r>
          </a:p>
        </p:txBody>
      </p:sp>
      <p:sp>
        <p:nvSpPr>
          <p:cNvPr id="124" name="Freeform 16">
            <a:extLst>
              <a:ext uri="{FF2B5EF4-FFF2-40B4-BE49-F238E27FC236}">
                <a16:creationId xmlns:a16="http://schemas.microsoft.com/office/drawing/2014/main" id="{D3017E11-24DC-64A9-93A4-440CD3A83F98}"/>
              </a:ext>
            </a:extLst>
          </p:cNvPr>
          <p:cNvSpPr/>
          <p:nvPr/>
        </p:nvSpPr>
        <p:spPr>
          <a:xfrm rot="11991301">
            <a:off x="1654597" y="191697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76999E0-95FB-AF63-328F-FE10089B94BC}"/>
              </a:ext>
            </a:extLst>
          </p:cNvPr>
          <p:cNvSpPr txBox="1"/>
          <p:nvPr/>
        </p:nvSpPr>
        <p:spPr>
          <a:xfrm>
            <a:off x="593639" y="1880440"/>
            <a:ext cx="134859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Stamps</a:t>
            </a:r>
          </a:p>
        </p:txBody>
      </p:sp>
      <p:sp>
        <p:nvSpPr>
          <p:cNvPr id="126" name="Freeform 16">
            <a:extLst>
              <a:ext uri="{FF2B5EF4-FFF2-40B4-BE49-F238E27FC236}">
                <a16:creationId xmlns:a16="http://schemas.microsoft.com/office/drawing/2014/main" id="{90E91B05-F606-1EAE-CCED-56DC18A3C008}"/>
              </a:ext>
            </a:extLst>
          </p:cNvPr>
          <p:cNvSpPr/>
          <p:nvPr/>
        </p:nvSpPr>
        <p:spPr>
          <a:xfrm rot="17688516" flipH="1">
            <a:off x="2018708" y="2382648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F481BBC-52DD-B355-3C36-41DADDD02150}"/>
              </a:ext>
            </a:extLst>
          </p:cNvPr>
          <p:cNvSpPr txBox="1"/>
          <p:nvPr/>
        </p:nvSpPr>
        <p:spPr>
          <a:xfrm>
            <a:off x="1042771" y="2470598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Trainlines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E7EEECA-DEC3-ED10-F881-8969EE6F7EB1}"/>
              </a:ext>
            </a:extLst>
          </p:cNvPr>
          <p:cNvSpPr/>
          <p:nvPr/>
        </p:nvSpPr>
        <p:spPr>
          <a:xfrm>
            <a:off x="1086018" y="3822495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Colonies planned to unite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10B1900-F849-D826-2169-9664EE57E378}"/>
              </a:ext>
            </a:extLst>
          </p:cNvPr>
          <p:cNvSpPr txBox="1"/>
          <p:nvPr/>
        </p:nvSpPr>
        <p:spPr>
          <a:xfrm flipH="1">
            <a:off x="1361833" y="5942187"/>
            <a:ext cx="1079326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Sir Henry Parkes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322EE7FD-A12D-E9A1-D3B4-A4848021994E}"/>
              </a:ext>
            </a:extLst>
          </p:cNvPr>
          <p:cNvSpPr/>
          <p:nvPr/>
        </p:nvSpPr>
        <p:spPr>
          <a:xfrm>
            <a:off x="2020296" y="5075992"/>
            <a:ext cx="1420642" cy="804304"/>
          </a:xfrm>
          <a:custGeom>
            <a:avLst/>
            <a:gdLst>
              <a:gd name="connsiteX0" fmla="*/ 0 w 1420642"/>
              <a:gd name="connsiteY0" fmla="*/ 402152 h 804304"/>
              <a:gd name="connsiteX1" fmla="*/ 710321 w 1420642"/>
              <a:gd name="connsiteY1" fmla="*/ 0 h 804304"/>
              <a:gd name="connsiteX2" fmla="*/ 1420642 w 1420642"/>
              <a:gd name="connsiteY2" fmla="*/ 402152 h 804304"/>
              <a:gd name="connsiteX3" fmla="*/ 710321 w 1420642"/>
              <a:gd name="connsiteY3" fmla="*/ 804304 h 804304"/>
              <a:gd name="connsiteX4" fmla="*/ 0 w 1420642"/>
              <a:gd name="connsiteY4" fmla="*/ 402152 h 80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642" h="804304" fill="none" extrusionOk="0">
                <a:moveTo>
                  <a:pt x="0" y="402152"/>
                </a:moveTo>
                <a:cubicBezTo>
                  <a:pt x="22429" y="158732"/>
                  <a:pt x="355321" y="2461"/>
                  <a:pt x="710321" y="0"/>
                </a:cubicBezTo>
                <a:cubicBezTo>
                  <a:pt x="1108562" y="10156"/>
                  <a:pt x="1405304" y="179720"/>
                  <a:pt x="1420642" y="402152"/>
                </a:cubicBezTo>
                <a:cubicBezTo>
                  <a:pt x="1449161" y="628390"/>
                  <a:pt x="1091369" y="799169"/>
                  <a:pt x="710321" y="804304"/>
                </a:cubicBezTo>
                <a:cubicBezTo>
                  <a:pt x="294857" y="811217"/>
                  <a:pt x="2462" y="620917"/>
                  <a:pt x="0" y="402152"/>
                </a:cubicBezTo>
                <a:close/>
              </a:path>
              <a:path w="1420642" h="804304" stroke="0" extrusionOk="0">
                <a:moveTo>
                  <a:pt x="0" y="402152"/>
                </a:moveTo>
                <a:cubicBezTo>
                  <a:pt x="-13876" y="204395"/>
                  <a:pt x="286686" y="-12940"/>
                  <a:pt x="710321" y="0"/>
                </a:cubicBezTo>
                <a:cubicBezTo>
                  <a:pt x="1133375" y="-4540"/>
                  <a:pt x="1417090" y="186519"/>
                  <a:pt x="1420642" y="402152"/>
                </a:cubicBezTo>
                <a:cubicBezTo>
                  <a:pt x="1375301" y="639408"/>
                  <a:pt x="1088635" y="820841"/>
                  <a:pt x="710321" y="804304"/>
                </a:cubicBezTo>
                <a:cubicBezTo>
                  <a:pt x="334372" y="793723"/>
                  <a:pt x="-21048" y="629082"/>
                  <a:pt x="0" y="402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Drafted rules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for nation</a:t>
            </a:r>
          </a:p>
        </p:txBody>
      </p:sp>
      <p:sp>
        <p:nvSpPr>
          <p:cNvPr id="131" name="Freeform 16">
            <a:extLst>
              <a:ext uri="{FF2B5EF4-FFF2-40B4-BE49-F238E27FC236}">
                <a16:creationId xmlns:a16="http://schemas.microsoft.com/office/drawing/2014/main" id="{C554EA3E-A080-2003-386B-252342034750}"/>
              </a:ext>
            </a:extLst>
          </p:cNvPr>
          <p:cNvSpPr>
            <a:spLocks noChangeAspect="1"/>
          </p:cNvSpPr>
          <p:nvPr/>
        </p:nvSpPr>
        <p:spPr>
          <a:xfrm rot="13382217" flipH="1">
            <a:off x="2339279" y="4805312"/>
            <a:ext cx="295836" cy="170716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8401" t="-1" b="1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20E5975-860E-7DA7-C61A-29BF2077BEBD}"/>
              </a:ext>
            </a:extLst>
          </p:cNvPr>
          <p:cNvGrpSpPr/>
          <p:nvPr/>
        </p:nvGrpSpPr>
        <p:grpSpPr>
          <a:xfrm flipH="1">
            <a:off x="3067698" y="5810158"/>
            <a:ext cx="1660819" cy="751668"/>
            <a:chOff x="2925866" y="5356067"/>
            <a:chExt cx="1660819" cy="751668"/>
          </a:xfrm>
        </p:grpSpPr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F8B482F9-1578-87F4-AEE9-F604C76E9064}"/>
                </a:ext>
              </a:extLst>
            </p:cNvPr>
            <p:cNvSpPr/>
            <p:nvPr/>
          </p:nvSpPr>
          <p:spPr>
            <a:xfrm rot="17688516" flipH="1">
              <a:off x="4280995" y="5435010"/>
              <a:ext cx="384633" cy="226747"/>
            </a:xfrm>
            <a:custGeom>
              <a:avLst/>
              <a:gdLst/>
              <a:ahLst/>
              <a:cxnLst/>
              <a:rect l="l" t="t" r="r" b="b"/>
              <a:pathLst>
                <a:path w="1928844" h="414701">
                  <a:moveTo>
                    <a:pt x="0" y="0"/>
                  </a:moveTo>
                  <a:lnTo>
                    <a:pt x="1928844" y="0"/>
                  </a:lnTo>
                  <a:lnTo>
                    <a:pt x="1928844" y="414701"/>
                  </a:lnTo>
                  <a:lnTo>
                    <a:pt x="0" y="414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89284" t="-2244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427E760-36F6-E351-08ED-BBF55D691885}"/>
                </a:ext>
              </a:extLst>
            </p:cNvPr>
            <p:cNvSpPr txBox="1"/>
            <p:nvPr/>
          </p:nvSpPr>
          <p:spPr>
            <a:xfrm>
              <a:off x="2925866" y="5522960"/>
              <a:ext cx="14206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i="0" kern="0" dirty="0">
                  <a:solidFill>
                    <a:srgbClr val="181818"/>
                  </a:solidFill>
                  <a:latin typeface="Dreaming Outloud Pro" panose="03050502040302030504" pitchFamily="66" charset="0"/>
                  <a:ea typeface="Calibri"/>
                  <a:cs typeface="Dreaming Outloud Pro" panose="03050502040302030504" pitchFamily="66" charset="0"/>
                </a:rPr>
                <a:t>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Calibri"/>
                  <a:cs typeface="Dreaming Outloud Pro" panose="03050502040302030504" pitchFamily="66" charset="0"/>
                </a:rPr>
                <a:t>ne national government</a:t>
              </a:r>
            </a:p>
          </p:txBody>
        </p:sp>
      </p:grpSp>
      <p:sp>
        <p:nvSpPr>
          <p:cNvPr id="135" name="Freeform 16">
            <a:extLst>
              <a:ext uri="{FF2B5EF4-FFF2-40B4-BE49-F238E27FC236}">
                <a16:creationId xmlns:a16="http://schemas.microsoft.com/office/drawing/2014/main" id="{94DC7FF9-9141-A6C9-F6B6-8765C7A08CDA}"/>
              </a:ext>
            </a:extLst>
          </p:cNvPr>
          <p:cNvSpPr/>
          <p:nvPr/>
        </p:nvSpPr>
        <p:spPr>
          <a:xfrm rot="3911484">
            <a:off x="1088067" y="586264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6F3CC94-AE25-FCE5-8331-2F05B7327FCC}"/>
              </a:ext>
            </a:extLst>
          </p:cNvPr>
          <p:cNvSpPr/>
          <p:nvPr/>
        </p:nvSpPr>
        <p:spPr>
          <a:xfrm>
            <a:off x="6091121" y="4388616"/>
            <a:ext cx="1961842" cy="1016279"/>
          </a:xfrm>
          <a:custGeom>
            <a:avLst/>
            <a:gdLst>
              <a:gd name="connsiteX0" fmla="*/ 0 w 1961842"/>
              <a:gd name="connsiteY0" fmla="*/ 508140 h 1016279"/>
              <a:gd name="connsiteX1" fmla="*/ 980921 w 1961842"/>
              <a:gd name="connsiteY1" fmla="*/ 0 h 1016279"/>
              <a:gd name="connsiteX2" fmla="*/ 1961842 w 1961842"/>
              <a:gd name="connsiteY2" fmla="*/ 508140 h 1016279"/>
              <a:gd name="connsiteX3" fmla="*/ 980921 w 1961842"/>
              <a:gd name="connsiteY3" fmla="*/ 1016280 h 1016279"/>
              <a:gd name="connsiteX4" fmla="*/ 0 w 1961842"/>
              <a:gd name="connsiteY4" fmla="*/ 508140 h 101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42" h="1016279" fill="none" extrusionOk="0">
                <a:moveTo>
                  <a:pt x="0" y="508140"/>
                </a:moveTo>
                <a:cubicBezTo>
                  <a:pt x="44770" y="184950"/>
                  <a:pt x="471191" y="2113"/>
                  <a:pt x="980921" y="0"/>
                </a:cubicBezTo>
                <a:cubicBezTo>
                  <a:pt x="1533878" y="19160"/>
                  <a:pt x="1922467" y="226656"/>
                  <a:pt x="1961842" y="508140"/>
                </a:cubicBezTo>
                <a:cubicBezTo>
                  <a:pt x="1993357" y="793348"/>
                  <a:pt x="1464831" y="989885"/>
                  <a:pt x="980921" y="1016280"/>
                </a:cubicBezTo>
                <a:cubicBezTo>
                  <a:pt x="385400" y="1032326"/>
                  <a:pt x="29947" y="748183"/>
                  <a:pt x="0" y="508140"/>
                </a:cubicBezTo>
                <a:close/>
              </a:path>
              <a:path w="1961842" h="1016279" stroke="0" extrusionOk="0">
                <a:moveTo>
                  <a:pt x="0" y="508140"/>
                </a:moveTo>
                <a:cubicBezTo>
                  <a:pt x="-31682" y="283086"/>
                  <a:pt x="366038" y="-30201"/>
                  <a:pt x="980921" y="0"/>
                </a:cubicBezTo>
                <a:cubicBezTo>
                  <a:pt x="1537550" y="-2197"/>
                  <a:pt x="1954646" y="240608"/>
                  <a:pt x="1961842" y="508140"/>
                </a:cubicBezTo>
                <a:cubicBezTo>
                  <a:pt x="1906164" y="807387"/>
                  <a:pt x="1470886" y="1077514"/>
                  <a:pt x="980921" y="1016280"/>
                </a:cubicBezTo>
                <a:cubicBezTo>
                  <a:pt x="484263" y="987100"/>
                  <a:pt x="-12203" y="791577"/>
                  <a:pt x="0" y="5081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Australian </a:t>
            </a:r>
            <a:r>
              <a:rPr lang="en-US" sz="2000" i="0" kern="0" spc="-150" dirty="0">
                <a:solidFill>
                  <a:srgbClr val="1F1F1F"/>
                </a:solidFill>
                <a:latin typeface="Dreaming Outloud Pro"/>
                <a:cs typeface="Dreaming Outloud Pro"/>
              </a:rPr>
              <a:t>C</a:t>
            </a:r>
            <a:r>
              <a:rPr kumimoji="0" lang="en-US" sz="2000" b="0" i="0" u="none" strike="noStrike" kern="0" cap="none" spc="-150" normalizeH="0" baseline="0" noProof="0" dirty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onstitution</a:t>
            </a:r>
            <a:r>
              <a:rPr kumimoji="0" lang="en-US" sz="20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 1901</a:t>
            </a:r>
            <a:endParaRPr kumimoji="0" lang="en-US" sz="2000" b="0" i="0" u="none" strike="noStrike" kern="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2010D3E-793E-3F4F-7D84-0632F04F4359}"/>
              </a:ext>
            </a:extLst>
          </p:cNvPr>
          <p:cNvSpPr/>
          <p:nvPr/>
        </p:nvSpPr>
        <p:spPr>
          <a:xfrm>
            <a:off x="6233021" y="3418022"/>
            <a:ext cx="1145338" cy="568303"/>
          </a:xfrm>
          <a:custGeom>
            <a:avLst/>
            <a:gdLst>
              <a:gd name="connsiteX0" fmla="*/ 0 w 1145338"/>
              <a:gd name="connsiteY0" fmla="*/ 284152 h 568303"/>
              <a:gd name="connsiteX1" fmla="*/ 572669 w 1145338"/>
              <a:gd name="connsiteY1" fmla="*/ 0 h 568303"/>
              <a:gd name="connsiteX2" fmla="*/ 1145338 w 1145338"/>
              <a:gd name="connsiteY2" fmla="*/ 284152 h 568303"/>
              <a:gd name="connsiteX3" fmla="*/ 572669 w 1145338"/>
              <a:gd name="connsiteY3" fmla="*/ 568304 h 568303"/>
              <a:gd name="connsiteX4" fmla="*/ 0 w 1145338"/>
              <a:gd name="connsiteY4" fmla="*/ 284152 h 56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338" h="568303" fill="none" extrusionOk="0">
                <a:moveTo>
                  <a:pt x="0" y="284152"/>
                </a:moveTo>
                <a:cubicBezTo>
                  <a:pt x="28883" y="99767"/>
                  <a:pt x="274287" y="1181"/>
                  <a:pt x="572669" y="0"/>
                </a:cubicBezTo>
                <a:cubicBezTo>
                  <a:pt x="890865" y="3281"/>
                  <a:pt x="1138176" y="127065"/>
                  <a:pt x="1145338" y="284152"/>
                </a:cubicBezTo>
                <a:cubicBezTo>
                  <a:pt x="1151533" y="441983"/>
                  <a:pt x="863166" y="556539"/>
                  <a:pt x="572669" y="568304"/>
                </a:cubicBezTo>
                <a:cubicBezTo>
                  <a:pt x="232894" y="575316"/>
                  <a:pt x="15420" y="420181"/>
                  <a:pt x="0" y="284152"/>
                </a:cubicBezTo>
                <a:close/>
              </a:path>
              <a:path w="1145338" h="568303" stroke="0" extrusionOk="0">
                <a:moveTo>
                  <a:pt x="0" y="284152"/>
                </a:moveTo>
                <a:cubicBezTo>
                  <a:pt x="-27951" y="176258"/>
                  <a:pt x="222717" y="-13906"/>
                  <a:pt x="572669" y="0"/>
                </a:cubicBezTo>
                <a:cubicBezTo>
                  <a:pt x="918034" y="-4294"/>
                  <a:pt x="1134475" y="147005"/>
                  <a:pt x="1145338" y="284152"/>
                </a:cubicBezTo>
                <a:cubicBezTo>
                  <a:pt x="1130258" y="446125"/>
                  <a:pt x="863928" y="597886"/>
                  <a:pt x="572669" y="568304"/>
                </a:cubicBezTo>
                <a:cubicBezTo>
                  <a:pt x="258684" y="566822"/>
                  <a:pt x="-24878" y="446792"/>
                  <a:pt x="0" y="28415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5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/>
                <a:ea typeface="+mn-ea"/>
                <a:cs typeface="Dreaming Outloud Pro"/>
              </a:rPr>
              <a:t>States</a:t>
            </a:r>
            <a:endParaRPr kumimoji="0" lang="en-US" sz="1600" b="0" i="0" u="none" strike="noStrike" kern="0" cap="none" spc="-15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F39FA929-E5C7-0885-A11A-E4CB22AE5F6F}"/>
              </a:ext>
            </a:extLst>
          </p:cNvPr>
          <p:cNvSpPr>
            <a:spLocks noChangeAspect="1"/>
          </p:cNvSpPr>
          <p:nvPr/>
        </p:nvSpPr>
        <p:spPr>
          <a:xfrm rot="5072493" flipH="1">
            <a:off x="6379586" y="4163738"/>
            <a:ext cx="389710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0318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9" name="Freeform 16">
            <a:extLst>
              <a:ext uri="{FF2B5EF4-FFF2-40B4-BE49-F238E27FC236}">
                <a16:creationId xmlns:a16="http://schemas.microsoft.com/office/drawing/2014/main" id="{D5F15EEF-BD93-03AA-E527-909C0548EF35}"/>
              </a:ext>
            </a:extLst>
          </p:cNvPr>
          <p:cNvSpPr/>
          <p:nvPr/>
        </p:nvSpPr>
        <p:spPr>
          <a:xfrm rot="14811262" flipH="1">
            <a:off x="2713716" y="2518465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9284" t="-2244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C2D9B2F-DC06-306E-F354-D42136B747C6}"/>
              </a:ext>
            </a:extLst>
          </p:cNvPr>
          <p:cNvSpPr txBox="1"/>
          <p:nvPr/>
        </p:nvSpPr>
        <p:spPr>
          <a:xfrm>
            <a:off x="2344566" y="2824877"/>
            <a:ext cx="10414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672"/>
              </a:spcBef>
            </a:pPr>
            <a:r>
              <a:rPr lang="en-US" sz="1600" i="0" dirty="0">
                <a:solidFill>
                  <a:srgbClr val="181818"/>
                </a:solidFill>
                <a:latin typeface="Dreaming Outloud Pro" panose="03050502040302030504" pitchFamily="66" charset="0"/>
                <a:ea typeface="Calibri"/>
                <a:cs typeface="Dreaming Outloud Pro" panose="03050502040302030504" pitchFamily="66" charset="0"/>
              </a:rPr>
              <a:t>Governor</a:t>
            </a:r>
          </a:p>
        </p:txBody>
      </p:sp>
      <p:sp>
        <p:nvSpPr>
          <p:cNvPr id="141" name="Freeform 2">
            <a:extLst>
              <a:ext uri="{FF2B5EF4-FFF2-40B4-BE49-F238E27FC236}">
                <a16:creationId xmlns:a16="http://schemas.microsoft.com/office/drawing/2014/main" id="{42AC3874-CF3A-0D61-A066-D03C472B8F01}"/>
              </a:ext>
            </a:extLst>
          </p:cNvPr>
          <p:cNvSpPr>
            <a:spLocks noChangeAspect="1"/>
          </p:cNvSpPr>
          <p:nvPr/>
        </p:nvSpPr>
        <p:spPr>
          <a:xfrm>
            <a:off x="3650342" y="2348372"/>
            <a:ext cx="1255406" cy="2066512"/>
          </a:xfrm>
          <a:custGeom>
            <a:avLst/>
            <a:gdLst/>
            <a:ahLst/>
            <a:cxnLst/>
            <a:rect l="l" t="t" r="r" b="b"/>
            <a:pathLst>
              <a:path w="3555187" h="5852160">
                <a:moveTo>
                  <a:pt x="0" y="0"/>
                </a:moveTo>
                <a:lnTo>
                  <a:pt x="3555187" y="0"/>
                </a:lnTo>
                <a:lnTo>
                  <a:pt x="355518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92E4C25A-31FC-56F4-FAE2-6EBF5CEE9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21530" y="1342532"/>
            <a:ext cx="2151265" cy="20116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9A5D30B2-3429-ADA5-A4DD-F2FF869A3F0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5891984" flipV="1">
              <a:off x="4933258" y="2785367"/>
              <a:ext cx="539215" cy="194777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9A5D30B2-3429-ADA5-A4DD-F2FF869A3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891984" flipV="1">
                <a:off x="4923899" y="2776023"/>
                <a:ext cx="557933" cy="213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F5875C39-EDBC-72BD-2153-54C06BD494E5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9368064" flipV="1">
              <a:off x="2935984" y="3899810"/>
              <a:ext cx="360322" cy="130157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F5875C39-EDBC-72BD-2153-54C06BD49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9368064" flipV="1">
                <a:off x="2926634" y="3890487"/>
                <a:ext cx="379021" cy="14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F6115249-5DDB-60B0-80BC-36EC65DB514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319841" flipV="1">
              <a:off x="5593855" y="4704628"/>
              <a:ext cx="457224" cy="1651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F6115249-5DDB-60B0-80BC-36EC65DB5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9841" flipV="1">
                <a:off x="5584502" y="4695293"/>
                <a:ext cx="475930" cy="1838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/>
      <p:bldP spid="124" grpId="0" animBg="1"/>
      <p:bldP spid="125" grpId="0"/>
      <p:bldP spid="126" grpId="0" animBg="1"/>
      <p:bldP spid="127" grpId="0"/>
      <p:bldP spid="128" grpId="0" animBg="1"/>
      <p:bldP spid="129" grpId="0"/>
      <p:bldP spid="130" grpId="0" animBg="1"/>
      <p:bldP spid="131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/>
      <p:bldP spid="1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531D-F032-39A3-1691-7A0A35C8B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25A41-4B7F-8E6D-5B2C-4582260094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Six Colonies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8CB427-F42E-C085-30D7-0DC270FB87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Colonial Australia had </a:t>
            </a:r>
            <a:r>
              <a:rPr lang="en-US" b="1"/>
              <a:t>six separate colonies</a:t>
            </a:r>
            <a:r>
              <a:rPr lang="en-US"/>
              <a:t>. </a:t>
            </a:r>
            <a:endParaRPr lang="en-AU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3C43134-1566-B902-7815-3EE9C6ADCC45}"/>
              </a:ext>
            </a:extLst>
          </p:cNvPr>
          <p:cNvSpPr/>
          <p:nvPr/>
        </p:nvSpPr>
        <p:spPr>
          <a:xfrm>
            <a:off x="1879421" y="1603706"/>
            <a:ext cx="5361345" cy="4744787"/>
          </a:xfrm>
          <a:custGeom>
            <a:avLst/>
            <a:gdLst/>
            <a:ahLst/>
            <a:cxnLst/>
            <a:rect l="l" t="t" r="r" b="b"/>
            <a:pathLst>
              <a:path w="6612610" h="5852160">
                <a:moveTo>
                  <a:pt x="0" y="0"/>
                </a:moveTo>
                <a:lnTo>
                  <a:pt x="6612610" y="0"/>
                </a:lnTo>
                <a:lnTo>
                  <a:pt x="6612610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3AC0389-A116-3CEC-BB99-069212C230F6}"/>
              </a:ext>
            </a:extLst>
          </p:cNvPr>
          <p:cNvSpPr/>
          <p:nvPr/>
        </p:nvSpPr>
        <p:spPr>
          <a:xfrm>
            <a:off x="1954543" y="1603706"/>
            <a:ext cx="5211101" cy="4846320"/>
          </a:xfrm>
          <a:custGeom>
            <a:avLst/>
            <a:gdLst/>
            <a:ahLst/>
            <a:cxnLst/>
            <a:rect l="l" t="t" r="r" b="b"/>
            <a:pathLst>
              <a:path w="6427301" h="5977390">
                <a:moveTo>
                  <a:pt x="0" y="0"/>
                </a:moveTo>
                <a:lnTo>
                  <a:pt x="6427300" y="0"/>
                </a:lnTo>
                <a:lnTo>
                  <a:pt x="6427300" y="5977390"/>
                </a:lnTo>
                <a:lnTo>
                  <a:pt x="0" y="5977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 i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75EEAF5-FD01-7FCC-2F26-63674A6E78B3}"/>
                  </a:ext>
                </a:extLst>
              </p14:cNvPr>
              <p14:cNvContentPartPr/>
              <p14:nvPr/>
            </p14:nvContentPartPr>
            <p14:xfrm>
              <a:off x="3872815" y="2184448"/>
              <a:ext cx="69467" cy="2390198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75EEAF5-FD01-7FCC-2F26-63674A6E78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54818" y="2166447"/>
                <a:ext cx="105100" cy="242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D1985D-A947-BF03-F4C9-5E7F8DBF07DC}"/>
                  </a:ext>
                </a:extLst>
              </p14:cNvPr>
              <p14:cNvContentPartPr/>
              <p14:nvPr/>
            </p14:nvContentPartPr>
            <p14:xfrm>
              <a:off x="5335241" y="4114639"/>
              <a:ext cx="25313" cy="1038106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D1985D-A947-BF03-F4C9-5E7F8DBF07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7160" y="4096635"/>
                <a:ext cx="61113" cy="1073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19224C4-73AA-4A50-934F-FEE858546B41}"/>
                  </a:ext>
                </a:extLst>
              </p14:cNvPr>
              <p14:cNvContentPartPr/>
              <p14:nvPr/>
            </p14:nvContentPartPr>
            <p14:xfrm>
              <a:off x="5404310" y="3779472"/>
              <a:ext cx="1647878" cy="21978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19224C4-73AA-4A50-934F-FEE858546B4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86312" y="3761457"/>
                <a:ext cx="1683514" cy="2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3D6C382-9841-9A96-9AF0-1AE2530562E5}"/>
                  </a:ext>
                </a:extLst>
              </p14:cNvPr>
              <p14:cNvContentPartPr/>
              <p14:nvPr/>
            </p14:nvContentPartPr>
            <p14:xfrm>
              <a:off x="5379068" y="4710256"/>
              <a:ext cx="1266173" cy="44248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3D6C382-9841-9A96-9AF0-1AE2530562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61067" y="4692269"/>
                <a:ext cx="1301814" cy="478104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FCCD742-9EDA-AC36-CAF7-46AA5B247818}"/>
              </a:ext>
            </a:extLst>
          </p:cNvPr>
          <p:cNvSpPr txBox="1"/>
          <p:nvPr/>
        </p:nvSpPr>
        <p:spPr>
          <a:xfrm>
            <a:off x="2274192" y="3234726"/>
            <a:ext cx="148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Western Australia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09835D-469F-202B-4E56-B8AB88090DB4}"/>
              </a:ext>
            </a:extLst>
          </p:cNvPr>
          <p:cNvSpPr txBox="1"/>
          <p:nvPr/>
        </p:nvSpPr>
        <p:spPr>
          <a:xfrm>
            <a:off x="3805379" y="3231276"/>
            <a:ext cx="148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South Australia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DDA925-3AF8-1CAD-538D-01AF10F810D8}"/>
              </a:ext>
            </a:extLst>
          </p:cNvPr>
          <p:cNvSpPr txBox="1"/>
          <p:nvPr/>
        </p:nvSpPr>
        <p:spPr>
          <a:xfrm>
            <a:off x="5119180" y="3116473"/>
            <a:ext cx="1482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Queensland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B872BD-D9F4-6B77-36E1-BD34FF517001}"/>
              </a:ext>
            </a:extLst>
          </p:cNvPr>
          <p:cNvSpPr txBox="1"/>
          <p:nvPr/>
        </p:nvSpPr>
        <p:spPr>
          <a:xfrm>
            <a:off x="5482963" y="4105897"/>
            <a:ext cx="148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New South Wales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C676F-B8A3-978F-3C50-59CAF3E004EC}"/>
              </a:ext>
            </a:extLst>
          </p:cNvPr>
          <p:cNvSpPr txBox="1"/>
          <p:nvPr/>
        </p:nvSpPr>
        <p:spPr>
          <a:xfrm>
            <a:off x="5177905" y="5076595"/>
            <a:ext cx="1482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Victoria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336A3C-3D58-7D3A-CEC3-7762A0D7AA38}"/>
              </a:ext>
            </a:extLst>
          </p:cNvPr>
          <p:cNvSpPr txBox="1"/>
          <p:nvPr/>
        </p:nvSpPr>
        <p:spPr>
          <a:xfrm>
            <a:off x="4744726" y="6048798"/>
            <a:ext cx="1482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>
                <a:solidFill>
                  <a:schemeClr val="tx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Tasmania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EC2923C-C63B-6CF4-41C8-B8219F0C1296}"/>
                  </a:ext>
                </a:extLst>
              </p14:cNvPr>
              <p14:cNvContentPartPr/>
              <p14:nvPr/>
            </p14:nvContentPartPr>
            <p14:xfrm>
              <a:off x="5133669" y="2347914"/>
              <a:ext cx="217741" cy="176672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EC2923C-C63B-6CF4-41C8-B8219F0C12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15674" y="2329916"/>
                <a:ext cx="253371" cy="18023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66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531D-F032-39A3-1691-7A0A35C8B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25A41-4B7F-8E6D-5B2C-4582260094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Six Colonies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8CB427-F42E-C085-30D7-0DC270FB87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Each </a:t>
            </a:r>
            <a:r>
              <a:rPr lang="en-US" b="1"/>
              <a:t>colony</a:t>
            </a:r>
            <a:r>
              <a:rPr lang="en-US"/>
              <a:t> was like its </a:t>
            </a:r>
            <a:r>
              <a:rPr lang="en-US" b="1"/>
              <a:t>own country</a:t>
            </a:r>
            <a:r>
              <a:rPr lang="en-US"/>
              <a:t>.</a:t>
            </a:r>
            <a:endParaRPr lang="en-AU"/>
          </a:p>
        </p:txBody>
      </p:sp>
      <p:pic>
        <p:nvPicPr>
          <p:cNvPr id="64" name="Picture 2" descr="undefined">
            <a:extLst>
              <a:ext uri="{FF2B5EF4-FFF2-40B4-BE49-F238E27FC236}">
                <a16:creationId xmlns:a16="http://schemas.microsoft.com/office/drawing/2014/main" id="{EC4E4FC7-C488-FDD4-B373-4BD41DED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25" y="2270970"/>
            <a:ext cx="2350434" cy="35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undefined">
            <a:extLst>
              <a:ext uri="{FF2B5EF4-FFF2-40B4-BE49-F238E27FC236}">
                <a16:creationId xmlns:a16="http://schemas.microsoft.com/office/drawing/2014/main" id="{795AE73B-6A7D-79A4-C67B-718FD1D5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0668">
            <a:off x="3467312" y="2544110"/>
            <a:ext cx="11046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Freeform 2">
            <a:extLst>
              <a:ext uri="{FF2B5EF4-FFF2-40B4-BE49-F238E27FC236}">
                <a16:creationId xmlns:a16="http://schemas.microsoft.com/office/drawing/2014/main" id="{20C409E2-E3B5-0F02-E7F7-593FAF6B0523}"/>
              </a:ext>
            </a:extLst>
          </p:cNvPr>
          <p:cNvSpPr>
            <a:spLocks noChangeAspect="1"/>
          </p:cNvSpPr>
          <p:nvPr/>
        </p:nvSpPr>
        <p:spPr>
          <a:xfrm rot="789609">
            <a:off x="4748874" y="3656921"/>
            <a:ext cx="802552" cy="1097280"/>
          </a:xfrm>
          <a:custGeom>
            <a:avLst/>
            <a:gdLst/>
            <a:ahLst/>
            <a:cxnLst/>
            <a:rect l="l" t="t" r="r" b="b"/>
            <a:pathLst>
              <a:path w="3316920" h="4520504">
                <a:moveTo>
                  <a:pt x="0" y="0"/>
                </a:moveTo>
                <a:lnTo>
                  <a:pt x="3316920" y="0"/>
                </a:lnTo>
                <a:lnTo>
                  <a:pt x="3316920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1AA089BE-DC46-321D-21AC-440EB5428875}"/>
              </a:ext>
            </a:extLst>
          </p:cNvPr>
          <p:cNvSpPr>
            <a:spLocks noChangeAspect="1"/>
          </p:cNvSpPr>
          <p:nvPr/>
        </p:nvSpPr>
        <p:spPr>
          <a:xfrm rot="21118834">
            <a:off x="3250278" y="4251631"/>
            <a:ext cx="1017666" cy="1188720"/>
          </a:xfrm>
          <a:custGeom>
            <a:avLst/>
            <a:gdLst/>
            <a:ahLst/>
            <a:cxnLst/>
            <a:rect l="l" t="t" r="r" b="b"/>
            <a:pathLst>
              <a:path w="3568009" h="4167738">
                <a:moveTo>
                  <a:pt x="0" y="0"/>
                </a:moveTo>
                <a:lnTo>
                  <a:pt x="3568009" y="0"/>
                </a:lnTo>
                <a:lnTo>
                  <a:pt x="3568009" y="4167738"/>
                </a:lnTo>
                <a:lnTo>
                  <a:pt x="0" y="4167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8" name="Picture 67" descr="A train tracks in a dirt field&#10;&#10;Description automatically generated">
            <a:extLst>
              <a:ext uri="{FF2B5EF4-FFF2-40B4-BE49-F238E27FC236}">
                <a16:creationId xmlns:a16="http://schemas.microsoft.com/office/drawing/2014/main" id="{837AD263-BA5F-C24E-6232-A2671D5703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164" y="2255466"/>
            <a:ext cx="2415172" cy="36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71E6E-8E1C-54A5-5DE3-726F0B3C8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F83A377-EDCE-286E-0AB9-DF30B06DAF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24" y="4484284"/>
            <a:ext cx="7772400" cy="5439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55155-D509-AC2E-293F-9ED28BDB4F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The Six Colonies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F325A-5BCA-5E22-F56D-7F198C97C7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Having six separate colonies caused confusion and problems.</a:t>
            </a:r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EDEA6-CAC7-04BD-1EEA-1BC90AE771B7}"/>
              </a:ext>
            </a:extLst>
          </p:cNvPr>
          <p:cNvSpPr txBox="1"/>
          <p:nvPr/>
        </p:nvSpPr>
        <p:spPr>
          <a:xfrm>
            <a:off x="441325" y="4549892"/>
            <a:ext cx="8119350" cy="811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>
                <a:solidFill>
                  <a:schemeClr val="tx1"/>
                </a:solidFill>
                <a:latin typeface="Calibri"/>
                <a:cs typeface="Calibri"/>
              </a:rPr>
              <a:t>Unite</a:t>
            </a: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 means to come together and work as one group.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C0B5E-E35F-4857-4075-5DB8BAC1DE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4148" y="5028231"/>
            <a:ext cx="763623" cy="1365504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903BF820-0482-6D41-7A1F-7F7D2551D30B}"/>
              </a:ext>
            </a:extLst>
          </p:cNvPr>
          <p:cNvSpPr>
            <a:spLocks noChangeAspect="1"/>
          </p:cNvSpPr>
          <p:nvPr/>
        </p:nvSpPr>
        <p:spPr>
          <a:xfrm>
            <a:off x="2953480" y="1600200"/>
            <a:ext cx="3237040" cy="2864777"/>
          </a:xfrm>
          <a:custGeom>
            <a:avLst/>
            <a:gdLst/>
            <a:ahLst/>
            <a:cxnLst/>
            <a:rect l="l" t="t" r="r" b="b"/>
            <a:pathLst>
              <a:path w="6612610" h="5852160">
                <a:moveTo>
                  <a:pt x="0" y="0"/>
                </a:moveTo>
                <a:lnTo>
                  <a:pt x="6612610" y="0"/>
                </a:lnTo>
                <a:lnTo>
                  <a:pt x="6612610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 i="0">
              <a:solidFill>
                <a:schemeClr val="tx1"/>
              </a:solidFill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E4D9CADC-AB2B-6689-EDE1-7369179B6808}"/>
              </a:ext>
            </a:extLst>
          </p:cNvPr>
          <p:cNvSpPr>
            <a:spLocks noChangeAspect="1"/>
          </p:cNvSpPr>
          <p:nvPr/>
        </p:nvSpPr>
        <p:spPr>
          <a:xfrm>
            <a:off x="2998837" y="1600200"/>
            <a:ext cx="3146326" cy="2926080"/>
          </a:xfrm>
          <a:custGeom>
            <a:avLst/>
            <a:gdLst/>
            <a:ahLst/>
            <a:cxnLst/>
            <a:rect l="l" t="t" r="r" b="b"/>
            <a:pathLst>
              <a:path w="6427301" h="5977390">
                <a:moveTo>
                  <a:pt x="0" y="0"/>
                </a:moveTo>
                <a:lnTo>
                  <a:pt x="6427300" y="0"/>
                </a:lnTo>
                <a:lnTo>
                  <a:pt x="6427300" y="5977390"/>
                </a:lnTo>
                <a:lnTo>
                  <a:pt x="0" y="5977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 i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E2B13A8-CD90-8B27-ADDD-DC905C0AC8E4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4157039" y="1950837"/>
              <a:ext cx="41942" cy="1443138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E2B13A8-CD90-8B27-ADDD-DC905C0AC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47719" y="1941478"/>
                <a:ext cx="60583" cy="1461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77CD49-629A-E183-04E5-FA4F1EDBE8C8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5040014" y="3116235"/>
              <a:ext cx="15283" cy="626781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77CD49-629A-E183-04E5-FA4F1EDBE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30773" y="3106875"/>
                <a:ext cx="33765" cy="6455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76C580-BB82-CDFA-6C0B-2DEBEE7E63E2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5081715" y="2913870"/>
              <a:ext cx="994945" cy="132701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76C580-BB82-CDFA-6C0B-2DEBEE7E6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72356" y="2904520"/>
                <a:ext cx="1013663" cy="1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E4027F7-FA5B-1BFF-A693-CE615F373512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5066476" y="3475853"/>
              <a:ext cx="764482" cy="267163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E4027F7-FA5B-1BFF-A693-CE615F373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57118" y="3466504"/>
                <a:ext cx="783198" cy="28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3F99B6F-4DCE-5767-FAD1-0847BF04F2D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4918309" y="2049533"/>
              <a:ext cx="131467" cy="1066702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3F99B6F-4DCE-5767-FAD1-0847BF04F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08970" y="2040173"/>
                <a:ext cx="150145" cy="10854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14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0.02153 L 0.67569 -0.02963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9" y="-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Title Slid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007E9E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3KN27SNVY5CS-90160594-423028</_dlc_DocId>
    <_dlc_DocIdUrl xmlns="f315eb64-a02b-4bd5-a84c-38ab918c4ccd">
      <Url>https://ggsaus.sharepoint.com/sites/Curriculum/_layouts/15/DocIdRedir.aspx?ID=3KN27SNVY5CS-90160594-423028</Url>
      <Description>3KN27SNVY5CS-90160594-423028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purl.org/dc/terms/"/>
    <ds:schemaRef ds:uri="d63ea73a-d7e6-4e3a-bf41-d78273581467"/>
    <ds:schemaRef ds:uri="http://purl.org/dc/dcmitype/"/>
    <ds:schemaRef ds:uri="http://schemas.microsoft.com/office/infopath/2007/PartnerControls"/>
    <ds:schemaRef ds:uri="http://www.w3.org/XML/1998/namespace"/>
    <ds:schemaRef ds:uri="http://schemas.microsoft.com/sharepoint/v3/fields"/>
    <ds:schemaRef ds:uri="http://schemas.microsoft.com/office/2006/metadata/properties"/>
    <ds:schemaRef ds:uri="f315eb64-a02b-4bd5-a84c-38ab918c4ccd"/>
    <ds:schemaRef ds:uri="http://schemas.openxmlformats.org/package/2006/metadata/core-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5A4751CA-C840-435C-963A-3BBD7910A277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252</TotalTime>
  <Words>734</Words>
  <Application>Microsoft Office PowerPoint</Application>
  <PresentationFormat>On-screen Show (4:3)</PresentationFormat>
  <Paragraphs>196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Calibr</vt:lpstr>
      <vt:lpstr>American Typewriter</vt:lpstr>
      <vt:lpstr>Copperplate</vt:lpstr>
      <vt:lpstr>QLD Beginner GT Yr 1-3</vt:lpstr>
      <vt:lpstr>Dreaming Outloud Pro</vt:lpstr>
      <vt:lpstr>Arial</vt:lpstr>
      <vt:lpstr>Times New Roman</vt:lpstr>
      <vt:lpstr>Calibri</vt:lpstr>
      <vt:lpstr>GGSA_Curriculum_PPT_Theme</vt:lpstr>
      <vt:lpstr>Title Slide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Fiona Tye</cp:lastModifiedBy>
  <cp:revision>2</cp:revision>
  <cp:lastPrinted>2017-11-01T05:39:03Z</cp:lastPrinted>
  <dcterms:created xsi:type="dcterms:W3CDTF">2023-10-25T11:23:23Z</dcterms:created>
  <dcterms:modified xsi:type="dcterms:W3CDTF">2025-09-30T07:07:59Z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a51f0664-260c-4575-8009-d8852f2a5005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