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6213" r:id="rId5"/>
    <p:sldMasterId id="2147486405" r:id="rId6"/>
    <p:sldMasterId id="2147486411" r:id="rId7"/>
    <p:sldMasterId id="2147486444" r:id="rId8"/>
    <p:sldMasterId id="2147486461" r:id="rId9"/>
  </p:sldMasterIdLst>
  <p:notesMasterIdLst>
    <p:notesMasterId r:id="rId35"/>
  </p:notesMasterIdLst>
  <p:handoutMasterIdLst>
    <p:handoutMasterId r:id="rId36"/>
  </p:handoutMasterIdLst>
  <p:sldIdLst>
    <p:sldId id="276" r:id="rId10"/>
    <p:sldId id="1843" r:id="rId11"/>
    <p:sldId id="1841" r:id="rId12"/>
    <p:sldId id="1855" r:id="rId13"/>
    <p:sldId id="259" r:id="rId14"/>
    <p:sldId id="262" r:id="rId15"/>
    <p:sldId id="261" r:id="rId16"/>
    <p:sldId id="1845" r:id="rId17"/>
    <p:sldId id="1840" r:id="rId18"/>
    <p:sldId id="1844" r:id="rId19"/>
    <p:sldId id="264" r:id="rId20"/>
    <p:sldId id="1860" r:id="rId21"/>
    <p:sldId id="1831" r:id="rId22"/>
    <p:sldId id="384" r:id="rId23"/>
    <p:sldId id="1814" r:id="rId24"/>
    <p:sldId id="1856" r:id="rId25"/>
    <p:sldId id="1857" r:id="rId26"/>
    <p:sldId id="371" r:id="rId27"/>
    <p:sldId id="1858" r:id="rId28"/>
    <p:sldId id="1827" r:id="rId29"/>
    <p:sldId id="1859" r:id="rId30"/>
    <p:sldId id="272" r:id="rId31"/>
    <p:sldId id="1854" r:id="rId32"/>
    <p:sldId id="274" r:id="rId33"/>
    <p:sldId id="275" r:id="rId34"/>
  </p:sldIdLst>
  <p:sldSz cx="9144000" cy="6858000" type="screen4x3"/>
  <p:notesSz cx="9939338" cy="6807200"/>
  <p:embeddedFontLst>
    <p:embeddedFont>
      <p:font typeface="DM Sans" pitchFamily="2" charset="0"/>
      <p:regular r:id="rId37"/>
      <p:bold r:id="rId38"/>
      <p:italic r:id="rId39"/>
      <p:boldItalic r:id="rId40"/>
    </p:embeddedFont>
    <p:embeddedFont>
      <p:font typeface="Dreaming Outloud Pro" panose="03050502040302030504" pitchFamily="66" charset="0"/>
      <p:regular r:id="rId41"/>
      <p:italic r:id="rId42"/>
    </p:embeddedFont>
  </p:embeddedFontLst>
  <p:custDataLst>
    <p:tags r:id="rId43"/>
  </p:custDataLst>
  <p:defaultTex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p:defaultTextStyle>
  <p:extLst>
    <p:ext uri="{EFAFB233-063F-42B5-8137-9DF3F51BA10A}">
      <p15:sldGuideLst xmlns:p15="http://schemas.microsoft.com/office/powerpoint/2012/main">
        <p15:guide id="1" orient="horz" pos="527" userDrawn="1">
          <p15:clr>
            <a:srgbClr val="A4A3A4"/>
          </p15:clr>
        </p15:guide>
        <p15:guide id="2" pos="272" userDrawn="1">
          <p15:clr>
            <a:srgbClr val="A4A3A4"/>
          </p15:clr>
        </p15:guide>
        <p15:guide id="3" pos="2880" userDrawn="1">
          <p15:clr>
            <a:srgbClr val="A4A3A4"/>
          </p15:clr>
        </p15:guide>
        <p15:guide id="4" pos="5465" userDrawn="1">
          <p15:clr>
            <a:srgbClr val="A4A3A4"/>
          </p15:clr>
        </p15:guide>
        <p15:guide id="5" orient="horz" pos="3884" userDrawn="1">
          <p15:clr>
            <a:srgbClr val="A4A3A4"/>
          </p15:clr>
        </p15:guide>
      </p15:sldGuideLst>
    </p:ext>
    <p:ext uri="{2D200454-40CA-4A62-9FC3-DE9A4176ACB9}">
      <p15:notesGuideLst xmlns:p15="http://schemas.microsoft.com/office/powerpoint/2012/main">
        <p15:guide id="1" orient="horz" pos="2144" userDrawn="1">
          <p15:clr>
            <a:srgbClr val="A4A3A4"/>
          </p15:clr>
        </p15:guide>
        <p15:guide id="2" pos="313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015503-496D-DCED-9949-D73061B4686A}" name="Stacey Martin" initials="SM" userId="S::smartin@goodtogreatschools.org.au::43e47e85-6e6e-4375-811d-23209448d3dd" providerId="AD"/>
  <p188:author id="{09FB560B-5DA1-A4AD-BCDD-AF23AA90A713}" name="Bernard Fernando" initials="BF" userId="S::bfernando@goodtogreatschools.org.au::b283a9a7-e571-4974-a0d3-6db1e4666c62" providerId="AD"/>
  <p188:author id="{66EE9518-CDB8-4E74-ACD0-699C6BE2CB76}" name="Katherine Cronin" initials="KC" userId="S::kcronin@goodtogreatschools.org.au::fe2cf3bb-779c-4ec6-80cf-f8af9586072d" providerId="AD"/>
  <p188:author id="{4CF1D125-CDAC-41BA-663D-FA2ED412B9D6}" name="Elizabeth Piaquadio" initials="" userId="S::epiaquadio@goodtogreatschools.org.au::52767243-7565-4b68-b9c1-5d2bede989b0" providerId="AD"/>
  <p188:author id="{8B2AFB2D-52C9-7914-F824-6D62E354FB96}" name="Anneliese Alloway" initials="AA" userId="S::aalloway@goodtogreatschools.org.au::37104bb2-bd9c-489d-94c0-efb51480a186" providerId="AD"/>
  <p188:author id="{C4288552-6D0E-8CC2-62D5-390F7A912CEC}" name="Abbas Kassem" initials="" userId="S::akassem@goodtogreatschools.org.au::b5422da9-d130-411e-8a14-2c174765e2f3" providerId="AD"/>
  <p188:author id="{D1F6F353-7F9F-36E3-9167-2545B50978AD}" name="Jane Hooper" initials="JH" userId="Jane Hooper" providerId="None"/>
  <p188:author id="{9136AA56-46D4-4334-1D20-AFB96207BF1F}" name="Chris Kohn" initials="CK" userId="S::CKohn@goodtogreatschools.org.au::3aea2124-5d9e-4894-ae32-e7c983671888" providerId="AD"/>
  <p188:author id="{DC9CBC65-D9B4-BACA-5DBD-076FB4B0287D}" name="Tara Tyrrell" initials="TT" userId="S::ttyrell@goodtogreatschools.org.au::67dc6626-2ece-4dc7-ac5a-9add06ec429c" providerId="AD"/>
  <p188:author id="{0CFF6A6C-F775-7EF9-6044-119895A6EBFE}" name="Jane Hooper" initials="JH" userId="S::jhooper@goodtogreatschools.org.au::afd12f8e-9b57-4b10-87a5-8fe4e40dc133" providerId="AD"/>
  <p188:author id="{A858C27E-DE66-476E-F0D9-1C44EA3E7CC1}" name="Chantal Rae" initials="CR" userId="S::crae@goodtogreatschools.org.au::a1db561e-73a2-489d-a119-0f73c1c2f06f" providerId="AD"/>
  <p188:author id="{3DF6BD83-7405-2DB1-FBFA-0F20D4D997B3}" name="Molly Cassidy" initials="MC" userId="S::mcassidy@goodtogreatschools.org.au::d9715768-0ab3-40da-bcfb-aa5473c32ede" providerId="AD"/>
  <p188:author id="{9D08AB92-32FC-D059-33CF-F959DB8226BF}" name="Nadine Prince" initials="NP" userId="S::nprince@goodtogreatschools.org.au::a935aca9-513a-492d-957e-465cbe939dd1" providerId="AD"/>
  <p188:author id="{0CF931EE-26ED-E2FE-023C-AC7F2EF7FD6F}" name="jane hooper" initials="jh" userId="273254cf8e85665a" providerId="Windows Live"/>
  <p188:author id="{71466BF0-DE09-E786-4421-9DBA1AFB3E25}" name="Debbie Keynes" initials="DK" userId="S::dkeynes@goodtogreatschools.org.au::1f9e99ae-ec68-410d-b657-439293d9a6c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udy Sinnamon" initials="TS" lastIdx="16" clrIdx="0"/>
  <p:cmAuthor id="2" name="Sarah Derby" initials="SD" lastIdx="13" clrIdx="1">
    <p:extLst>
      <p:ext uri="{19B8F6BF-5375-455C-9EA6-DF929625EA0E}">
        <p15:presenceInfo xmlns:p15="http://schemas.microsoft.com/office/powerpoint/2012/main" userId="S::sderby@goodtogreatschools.org.au::96ac11a8-e08f-4580-ad22-f3a7e7fb1c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645A0C"/>
    <a:srgbClr val="504608"/>
    <a:srgbClr val="7D6E12"/>
    <a:srgbClr val="968719"/>
    <a:srgbClr val="048492"/>
    <a:srgbClr val="06A5B6"/>
    <a:srgbClr val="07C3D7"/>
    <a:srgbClr val="7CF0FC"/>
    <a:srgbClr val="B1F6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B52E96-5B3F-4A76-AD35-89033FB458E8}" v="1" dt="2025-09-30T07:18:28.2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218" y="306"/>
      </p:cViewPr>
      <p:guideLst>
        <p:guide orient="horz" pos="527"/>
        <p:guide pos="272"/>
        <p:guide pos="2880"/>
        <p:guide pos="5465"/>
        <p:guide orient="horz" pos="3884"/>
      </p:guideLst>
    </p:cSldViewPr>
  </p:slideViewPr>
  <p:notesTextViewPr>
    <p:cViewPr>
      <p:scale>
        <a:sx n="1" d="1"/>
        <a:sy n="1" d="1"/>
      </p:scale>
      <p:origin x="0" y="0"/>
    </p:cViewPr>
  </p:notesTextViewPr>
  <p:notesViewPr>
    <p:cSldViewPr snapToGrid="0">
      <p:cViewPr>
        <p:scale>
          <a:sx n="1" d="2"/>
          <a:sy n="1" d="2"/>
        </p:scale>
        <p:origin x="0" y="0"/>
      </p:cViewPr>
      <p:guideLst>
        <p:guide orient="horz" pos="2144"/>
        <p:guide pos="31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3.fntdata"/><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6.fntdata"/><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1"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5" name="Rectangle 3"/>
          <p:cNvSpPr>
            <a:spLocks noGrp="1" noChangeArrowheads="1"/>
          </p:cNvSpPr>
          <p:nvPr>
            <p:ph type="dt" sz="quarter" idx="1"/>
          </p:nvPr>
        </p:nvSpPr>
        <p:spPr bwMode="auto">
          <a:xfrm>
            <a:off x="5628888" y="0"/>
            <a:ext cx="4308130" cy="340742"/>
          </a:xfrm>
          <a:prstGeom prst="rect">
            <a:avLst/>
          </a:prstGeom>
          <a:noFill/>
          <a:ln w="9525">
            <a:noFill/>
            <a:miter lim="800000"/>
            <a:headEnd/>
            <a:tailEnd/>
          </a:ln>
          <a:effectLst/>
        </p:spPr>
        <p:txBody>
          <a:bodyPr vert="horz" wrap="square" lIns="91552" tIns="45776" rIns="91552" bIns="45776" numCol="1" anchor="t"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6" name="Rectangle 4"/>
          <p:cNvSpPr>
            <a:spLocks noGrp="1" noChangeArrowheads="1"/>
          </p:cNvSpPr>
          <p:nvPr>
            <p:ph type="ftr" sz="quarter" idx="2"/>
          </p:nvPr>
        </p:nvSpPr>
        <p:spPr bwMode="auto">
          <a:xfrm>
            <a:off x="1"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spcBef>
                <a:spcPct val="0"/>
              </a:spcBef>
              <a:defRPr sz="1200" i="0">
                <a:solidFill>
                  <a:schemeClr val="tx1"/>
                </a:solidFill>
                <a:latin typeface="Arial" charset="0"/>
                <a:cs typeface="+mn-cs"/>
              </a:defRPr>
            </a:lvl1pPr>
          </a:lstStyle>
          <a:p>
            <a:pPr>
              <a:defRPr/>
            </a:pPr>
            <a:endParaRPr lang="en-US">
              <a:latin typeface="Calibri" panose="020F0502020204030204" pitchFamily="34" charset="0"/>
            </a:endParaRPr>
          </a:p>
        </p:txBody>
      </p:sp>
      <p:sp>
        <p:nvSpPr>
          <p:cNvPr id="120837" name="Rectangle 5"/>
          <p:cNvSpPr>
            <a:spLocks noGrp="1" noChangeArrowheads="1"/>
          </p:cNvSpPr>
          <p:nvPr>
            <p:ph type="sldNum" sz="quarter" idx="3"/>
          </p:nvPr>
        </p:nvSpPr>
        <p:spPr bwMode="auto">
          <a:xfrm>
            <a:off x="5628888" y="6465371"/>
            <a:ext cx="4308130" cy="340741"/>
          </a:xfrm>
          <a:prstGeom prst="rect">
            <a:avLst/>
          </a:prstGeom>
          <a:noFill/>
          <a:ln w="9525">
            <a:noFill/>
            <a:miter lim="800000"/>
            <a:headEnd/>
            <a:tailEnd/>
          </a:ln>
          <a:effectLst/>
        </p:spPr>
        <p:txBody>
          <a:bodyPr vert="horz" wrap="square" lIns="91552" tIns="45776" rIns="91552" bIns="45776" numCol="1" anchor="b" anchorCtr="0" compatLnSpc="1">
            <a:prstTxWarp prst="textNoShape">
              <a:avLst/>
            </a:prstTxWarp>
          </a:bodyPr>
          <a:lstStyle>
            <a:lvl1pPr algn="r">
              <a:spcBef>
                <a:spcPct val="0"/>
              </a:spcBef>
              <a:defRPr sz="1200" i="0">
                <a:solidFill>
                  <a:schemeClr val="tx1"/>
                </a:solidFill>
                <a:latin typeface="Arial" charset="0"/>
                <a:cs typeface="+mn-cs"/>
              </a:defRPr>
            </a:lvl1pPr>
          </a:lstStyle>
          <a:p>
            <a:pPr>
              <a:defRPr/>
            </a:pPr>
            <a:fld id="{72AB611B-C0BA-4889-84CE-41EED4C78C79}" type="slidenum">
              <a:rPr lang="en-US">
                <a:latin typeface="Calibri" panose="020F0502020204030204" pitchFamily="34" charset="0"/>
              </a:rPr>
              <a:pPr>
                <a:defRPr/>
              </a:pPr>
              <a:t>‹#›</a:t>
            </a:fld>
            <a:endParaRPr lang="en-US">
              <a:latin typeface="Calibri" panose="020F0502020204030204" pitchFamily="34" charset="0"/>
            </a:endParaRPr>
          </a:p>
        </p:txBody>
      </p:sp>
    </p:spTree>
    <p:extLst>
      <p:ext uri="{BB962C8B-B14F-4D97-AF65-F5344CB8AC3E}">
        <p14:creationId xmlns:p14="http://schemas.microsoft.com/office/powerpoint/2010/main" val="102038269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3:19:44.293"/>
    </inkml:context>
    <inkml:brush xml:id="br0">
      <inkml:brushProperty name="width" value="0.05292" units="cm"/>
      <inkml:brushProperty name="height" value="0.05292" units="cm"/>
    </inkml:brush>
  </inkml:definitions>
  <inkml:trace contextRef="#ctx0" brushRef="#br0">127 0 24575,'0'23'0,"0"8"0,0 8 0,0 8 0,0 2 0,0-1 0,0-2 0,0-2 0,-3-3 0,0-2 0,0 0 0,-1-4 0,3-2 0,0 1 0,-1 0 0,1 2 0,-1 0 0,0-2 0,1-2 0,0 0 0,1 2 0,0 5 0,0 5 0,0 3 0,0 1 0,0-1 0,0-1 0,0 0 0,0 5 0,0-25 0,0 1 0,1 2 0,-1 1 0,1 0 0,0 0 0,0 0 0,0-1 0,0 0 0,0-1 0,-1 25 0,0-2 0,0-4 0,0 1 0,0 1 0,0 3 0,0-25 0,0-1 0,0 26 0,0-2 0,0-1 0,0 2 0,0-24 0,1 1 0,0 2 0,0 2 0,0 1 0,0 1 0,-1 0 0,1 0 0,-1 0 0,0 0 0,0-1 0,0 0 0,0-1 0,0 0 0,0 1 0,0 0 0,0 1 0,0 0 0,0 2 0,0-1 0,0 1 0,0-1 0,-1-3 0,1 0 0,-1-3 0,0-2 0,-2 23 0,-1-5 0,1-1 0,-1-1 0,0 0 0,0-1 0,-1 3 0,0 1 0,0 3 0,-2 3 0,1 1 0,3-26 0,1 0 0,-3 25 0,2-2 0,-1-1 0,1-1 0,0 0 0,-2 1 0,1-1 0,0 1 0,0 1 0,0-2 0,0 1 0,-1 2 0,1-1 0,0 1 0,3-5 0,0-5 0,1-5 0,0-5 0,0-1 0,0-3 0,0-1 0,0-3 0,0-4 0,0-15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3:19:44.294"/>
    </inkml:context>
    <inkml:brush xml:id="br0">
      <inkml:brushProperty name="width" value="0.05292" units="cm"/>
      <inkml:brushProperty name="height" value="0.05292" units="cm"/>
    </inkml:brush>
  </inkml:definitions>
  <inkml:trace contextRef="#ctx0" brushRef="#br0">66 0 24575,'0'27'0,"0"2"0,0 5 0,0 4 0,0 4 0,0-15 0,0 1 0,0 3 0,0-1 0,0 1 0,0 1 0,0-2 0,0-1 0,0 16 0,0-2 0,0-2 0,0-2 0,0-1 0,0-4 0,0-2 0,0-4 0,0 0 0,0 10 0,0-8 0,0 0 0,0 3 0,0 2 0,0 0 0,0 2 0,0 2 0,0 2 0,0 3 0,0 1 0,0 2 0,0 0 0,0-3 0,0-2 0,0-2 0,0-2 0,0-1 0,0-2 0,-1-2 0,-1-3 0,1-1 0,-1 0 0,1 4 0,-2 1 0,0 0 0,-1-1 0,0-6 0,0-1 0,0-5 0,0-3 0,1-1 0,0-4 0,-1 1 0,1 0 0,0 3 0,-1 3 0,1 2 0,-1 3 0,1 5 0,2 5 0,-1 3 0,2 2 0,0 0 0,0-3 0,0-2 0,0-1 0,0-4 0,1-1 0,2-4 0,1-3 0,1-3 0,-1-2 0,1 0 0,-1 0 0,2-1 0,0 0 0,-1-1 0,0 1 0,1-2 0,-1 0 0,1 1 0,-1 0 0,0 2 0,0 4 0,-1 2 0,0 2 0,1-1 0,-1-2 0,0 3 0,-1 2 0,1 3 0,0 6 0,-1 0 0,0 2 0,-2 0 0,0 1 0,-1 3 0,0 3 0,0-2 0,0-1 0,0-3 0,0-1 0,0 1 0,0 0 0,0 1 0,0-1 0,0-1 0,0 0 0,0 0 0,0 1 0,-1 0 0,-1-2 0,0 0 0,-1-5 0,-1-3 0,0-3 0,0-5 0,-2-1 0,2-3 0,-1-3 0,2 1 0,0-2 0,-1 1 0,1-1 0,2 0 0,0 0 0,1-1 0,0 1 0,0-1 0,0 2 0,0 2 0,0 0 0,0 1 0,0-1 0,0 1 0,0-3 0,0 0 0,0-3 0,0-1 0,0 1 0,0-1 0,0 0 0,0 0 0,0-1 0,0 0 0,0 0 0,0-2 0,0 2 0,0-1 0,0 2 0,0 0 0,0 0 0,0 0 0,0 0 0,0 1 0,0-1 0,0 0 0,0 2 0,0 1 0,0 0 0,0 0 0,0-2 0,0 0 0,0-1 0,0 0 0,0 1 0,0 1 0,0 0 0,0-1 0,0 0 0,0-1 0,0 2 0,0-5 0,0 2 0,0-4 0,0 0 0,0 3 0,0-4 0,0 4 0,0-1 0,0 3 0,0 0 0,0 0 0,0 0 0,0 0 0,0 1 0,0-1 0,0 2 0,0-5 0,0 2 0,0-6 0,0 2 0,0 0 0,0-1 0,0 1 0,0 0 0,0-1 0,0 1 0,0-2 0,0 0 0,0 1 0,0 1 0,0 0 0,0 0 0,0 0 0,0 1 0,0 0 0,0 3 0,0 2 0,0-4 0,0 1 0,0-3 0,0 1 0,0 1 0,0 0 0,0-1 0,0 0 0,0-1 0,0-1 0,0-2 0,0 0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3:19:44.295"/>
    </inkml:context>
    <inkml:brush xml:id="br0">
      <inkml:brushProperty name="width" value="0.05292" units="cm"/>
      <inkml:brushProperty name="height" value="0.05292" units="cm"/>
    </inkml:brush>
  </inkml:definitions>
  <inkml:trace contextRef="#ctx0" brushRef="#br0">0 263 24575,'15'0'0,"5"0"0,8 0 0,9 0 0,4 0 0,1 0 0,3 0 0,-2 0 0,-3 0 0,-4 0 0,-5 0 0,-1 0 0,1 0 0,-2 0 0,0 0 0,-3 0 0,0 0 0,-1 0 0,-3 0 0,-1 0 0,3 0 0,0 0 0,4 0 0,-1 0 0,-1 0 0,0 0 0,1 0 0,1 0 0,2 0 0,1 0 0,-1 0 0,-2 0 0,-3 0 0,0 0 0,-1 0 0,3 0 0,0 0 0,0 0 0,1 0 0,-1 0 0,0 0 0,-1 0 0,-2 0 0,-1 0 0,1 0 0,-1 0 0,0 0 0,1 0 0,-1 0 0,0 0 0,1 0 0,-2 0 0,-2-3 0,0 0 0,0 0 0,0 1 0,1 2 0,-1 0 0,-2 0 0,-1 0 0,0 0 0,-1 0 0,1 0 0,-2 0 0,1 0 0,-3 0 0,0 0 0,-1 0 0,0 0 0,1 0 0,1 0 0,-1 0 0,-1 0 0,-1 0 0,1 0 0,0 0 0,0 0 0,0 0 0,-1 0 0,0 0 0,-1 0 0,1 0 0,-1 0 0,1-1 0,-1 0 0,1 0 0,-1-1 0,1 2 0,0 0 0,-1 0 0,-1-2 0,1 0 0,-1-1 0,0-1 0,0 0 0,-1 0 0,-1 1 0,-1-1 0,0 1 0,1-1 0,0-1 0,3 0 0,-2 0 0,1 1 0,-1-1 0,0 1 0,2 1 0,-1-2 0,2 1 0,1-1 0,2 1 0,1 0 0,-1 1 0,0 2 0,-2-1 0,-2 2 0,1 2 0,1 2 0,0 3 0,0 3 0,0 0 0,-1 1 0,0 1 0,-1 1 0,0 0 0,-1-1 0,0 1 0,1-1 0,1 2 0,0-2 0,0 0 0,-1 0 0,1-2 0,-1 0 0,1 0 0,-1 0 0,2 0 0,2 0 0,1-1 0,0-4 0,-2-2 0,-1-2 0,-1-1 0,0-1 0,0-4 0,-1-3 0,1-4 0,-2-3 0,-1 0 0,-3-2 0,-1 0 0,-1-2 0,2 1 0,0 0 0,0 0 0,3 1 0,-1-1 0,2 0 0,0 1 0,1 1 0,0 3 0,1-1 0,2-1 0,3 0 0,3-1 0,3 0 0,2 2 0,2 2 0,3 2 0,2 1 0,4 2 0,0 2 0,0 1 0,-5 2 0,-5 1 0,-5 1 0,-3 0 0,-2 0 0,-1 0 0,-3 3 0,-3 1 0,-2 1 0,-1 2 0,-2-1 0,0-1 0,0 0 0,-2 0 0,0-2 0,0 1 0,-1-2 0,0 0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03T03:19:44.296"/>
    </inkml:context>
    <inkml:brush xml:id="br0">
      <inkml:brushProperty name="width" value="0.05292" units="cm"/>
      <inkml:brushProperty name="height" value="0.05292" units="cm"/>
    </inkml:brush>
  </inkml:definitions>
  <inkml:trace contextRef="#ctx0" brushRef="#br0">0 18 24575,'17'0'0,"1"0"0,31-5 0,-20 1 0,22-2 0,-29 3 0,-3 3 0,0 0 0,0 0 0,0 0 0,-3 0 0,-2 1 0,-2 3 0,-2 1 0,-3 3 0,-1 1 0,-1-1 0,-2 2 0,0 1 0,-2 3 0,0 1 0,-1-1 0,0-1 0,0-1 0,0-2 0,0-2 0,0-2 0,2-2 0,1-2 0,1-1 0,1-1 0,1 0 0,1 1 0,1 1 0,1-1 0,2 0 0,4-1 0,2 0 0,3 0 0,0 1 0,0 2 0,-2 2 0,-1 2 0,-1 1 0,0 1 0,-1 0 0,-1 1 0,-1 1 0,-1-2 0,0 0 0,-2-2 0,2 1 0,-1 1 0,1-1 0,0 1 0,0-1 0,1 1 0,0 0 0,0 0 0,1 0 0,-1-1 0,2-2 0,0 1 0,1-1 0,0 1 0,1-1 0,1-1 0,1-2 0,-1 0 0,0-1 0,-2 1 0,0 0 0,-1 3 0,-1 2 0,0 1 0,1 0 0,-1 0 0,2 2 0,-1 1 0,0 1 0,0 1 0,0-1 0,2 1 0,-1-1 0,1 1 0,1-2 0,-1-1 0,0 0 0,-1-1 0,-1-2 0,-2-1 0,-2-2 0,0-1 0,-1-1 0,0-2 0,-2-1 0,1 0 0,0 0 0,1 0 0,0 0 0,0-1 0,3-2 0,3-2 0,1-1 0,1-1 0,-2 2 0,-2 2 0,0-1 0,-1-1 0,2 0 0,1-2 0,1 1 0,-1 1 0,0 1 0,0 1 0,0 0 0,0 1 0,1 0 0,-1 0 0,0 0 0,-1 2 0,-1 0 0,1 0 0,1 0 0,0 1 0,0 1 0,-1 2 0,-2 2 0,0 1 0,-1 0 0,1 0 0,-1-1 0,1 0 0,2-1 0,-1-1 0,1 0 0,-1 2 0,-1 1 0,1-1 0,-1 1 0,0-1 0,0 0 0,-1 0 0,0 1 0,-2-1 0,0 1 0,0-1 0,1 0 0,-1 0 0,0 1 0,-1-2 0,0 2 0,-2-1 0,-2 0 0,0 1 0,0-3 0,0 1 0,0-1 0,1 1 0,-3-3 0,2 3 0,-2-2 0,1 1 0,-2 0 0,1-1 0,-1 0 0,1 0 0,-1-1 0,-1 2 0,-1-2 0,0 0 0,0 0 0,1-1 0,3 1 0,5-2 0,6 3 0,6 2 0,4 2 0,-2-1 0,-3-2 0,-3-3 0,-8 1 0,-1 0 0,-5 0 0,2 2 0,2-1 0,3 1 0,2 0 0,0-2 0,-3-1 0,-4-1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9:52:48.861"/>
    </inkml:context>
    <inkml:brush xml:id="br0">
      <inkml:brushProperty name="width" value="0.05292" units="cm"/>
      <inkml:brushProperty name="height" value="0.05292" units="cm"/>
    </inkml:brush>
  </inkml:definitions>
  <inkml:trace contextRef="#ctx0" brushRef="#br0">0 0 24575,'6'10'0,"7"4"0,0-3 0,1 1 0,0-1 0,-1-2 0,2 2 0,5 2 0,-2-2 0,2 2-756,-2-1 0,2-1 0,0 1 0,1 0 756,-2-1 0,-1-1 0,1 1 0,0-2 0,2 2-411,0 0 0,0-1 1,2 1-1,-1 0 1,1-2 410,-2 1 0,-2-2 0,2 1 0,-1-2 0,2 2 0,-2-2 0,1 1 0,-1-1 0,2 0 0,-2-1 0,0 0 0,1 0 0,5 1 0,0 0 0,-1-2 0,1 1 0,-1 0 0,0-2 0,-1 0 0,2-1 0,-2 2 0,1-2-348,-2-1 0,1 0 0,-2 0 0,1 0 0,1-1 348,1 0 0,2 1 0,-1-1 0,-1 0-190,-2-1 0,-2 1 0,0-1 1,0 0 189,4 0 0,-2-1 0,0 0 547,-5 1 1,0-1-1,-1-1-547,3 0 0,-1-1 1305,-4 1 1,-1 0-1306,3-2 2184,-7 0-2184,-5 1 1139,-3 2-1139,-2 0 0,-2 1 0,-1-1 0,-2-1 0,-4-1 0,-1-3 0,-4-1 0,-7-5 0,11 4 0,-2 0 0,-2 0 0,1-2 0,1 1 0,0-1 0,1 1 0,1 2 0,-5-5 0,4 3 0,7 5 0,4 2 0,4 7 0,3 1 0,4 2 0,6 6 0,-5-6 0,0 0 0,0 1 0,2 0 0,1 1 0,0 0 0,-1-2 0,-2 1 0,10 3 0,-7-2 0,-6-5 0,-2-1 0,-4-1 0,1 1 0,-2-1 0,2 0 0,-1 1 0,-1-1 0,0-1 0,0 0 0,0-1 0,0 0 0,-2 0 0,-2 0 0,-2 2 0,-4 1 0,-2 3 0,-2 1 0,-3 0 0,-2 3 0,-2 0 0,0 1 0,0 0 0,4-1 0,3-4 0,5-1 0,2-1 0,3-2 0,1-1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9:52:48.862"/>
    </inkml:context>
    <inkml:brush xml:id="br0">
      <inkml:brushProperty name="width" value="0.05292" units="cm"/>
      <inkml:brushProperty name="height" value="0.05292" units="cm"/>
    </inkml:brush>
  </inkml:definitions>
  <inkml:trace contextRef="#ctx0" brushRef="#br0">0 0 24575,'4'7'0,"5"3"0,-1-3 0,2 0 0,-2 0 0,2 0 0,0 0 0,3 1 0,-1 0 0,1 1-756,0-2 0,0 2 0,1-1 0,-1 0 756,0-2 0,-1 1 0,1 0 0,0 0 0,0 0-411,1 0 0,1 0 1,0 1-1,0-2 1,0 1 410,-2-1 0,1 0 0,0-1 0,0 1 0,-1-1 0,2 1 0,-2-2 0,1 1 0,0 0 0,0-1 0,-1 0 0,2 0 0,2 0 0,0 1 0,0-1 0,0 0 0,0-1 0,-1 0 0,1 0 0,-1 0 0,1-1 0,-1 0-348,0 0 0,-1-1 0,1 1 0,-1-1 0,0 0 348,3 0 0,0-1 0,-1 0 0,0 1-190,-2-1 0,-1 1 0,1-1 1,-1 0 189,2 0 0,-1-1 0,0 1 547,-2-1 1,-1 1-1,-1-1-547,3 0 0,-1-1 1305,-3 0 1,-1 1-1306,3-2 2184,-6 1-2184,-3 0 1139,-2 1-1139,-1 0 0,-1 1 0,-1-1 0,-2 0 0,-1-1 0,-2-1 0,-3-2 0,-3-4 0,6 4 0,-1 0 0,-1-1 0,0 0 0,0 0 0,2-1 0,-1 2 0,2-1 0,-5-2 0,5 2 0,3 4 0,2 1 0,5 3 0,0 3 0,3 1 0,5 2 0,-5-3 0,1 1 0,1 0 0,1 0 0,-1 1 0,1-1 0,-1 0 0,0-1 0,5 4 0,-4-3 0,-4-2 0,-1-1 0,-3-1 0,1 0 0,-2 0 0,2 1 0,-1-1 0,-1 0 0,0-1 0,1 1 0,-1-1 0,1-1 0,-2 1 0,-2 0 0,-1 0 0,-2 2 0,-1 2 0,-3 0 0,-1 0 0,-1 3 0,-2-1 0,0 1 0,1 0 0,2-1 0,2-2 0,3-1 0,2 0 0,2-2 0,0-1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4T19:52:48.863"/>
    </inkml:context>
    <inkml:brush xml:id="br0">
      <inkml:brushProperty name="width" value="0.05292" units="cm"/>
      <inkml:brushProperty name="height" value="0.05292" units="cm"/>
    </inkml:brush>
  </inkml:definitions>
  <inkml:trace contextRef="#ctx0" brushRef="#br0">0 0 24575,'5'8'0,"6"5"0,0-4 0,1 1 0,0-1 0,-1-1 0,2 1 0,3 2 0,0-1 0,1 1-756,-2-2 0,2 1 0,0 0 0,1 0 756,-2-1 0,-1 0 0,1 0 0,1-1 0,0 2-411,1-1 0,0 0 1,1 0-1,0 0 1,1-1 410,-3 0 0,-1-1 0,2 0 0,-1 0 0,1 0 0,0-1 0,0 1 0,-1-1 0,1-1 0,-1 1 0,0-1 0,1 0 0,4 1 0,0-1 0,-1 0 0,1 0 0,0 0 0,-2-2 0,1 1 0,1-1 0,-1 0 0,-1 0-348,0-1 0,0 0 0,-1 0 0,1-1 0,0 0 348,2 0 0,0 0 0,0 0 0,-1 0-190,-2-1 0,-1 1 0,1-1 1,-1 0 189,2 0 0,0-1 0,-1 0 547,-3 1 1,-1-1-1,-1 0-547,4-1 0,-2 0 1305,-4 0 1,0 0-1306,3-2 2184,-7 2-2184,-4-1 1139,-2 2-1139,-2 0 0,-2 1 0,0-1 0,-3-1 0,-2 0 0,-1-3 0,-5-1 0,-4-4 0,8 3 0,-1 0 0,-2 0 0,1-1 0,0 0 0,2 0 0,0 1 0,-1 0 0,-2-3 0,3 2 0,5 5 0,4 2 0,4 4 0,2 3 0,3 1 0,6 5 0,-5-6 0,-1 1 0,2 0 0,1 2 0,1-1 0,-1 0 0,0-1 0,-2 0 0,9 4 0,-6-3 0,-5-3 0,-3-3 0,-2 1 0,1 1 0,-3-1 0,2-1 0,0 1 0,-1 0 0,-1-2 0,1 1 0,0-1 0,0 0 0,-2 0 0,-2 0 0,-2 2 0,-3-1 0,-1 5 0,-2-1 0,-3 1 0,-1 2 0,-2 1 0,-1 0 0,1 0 0,4-1 0,2-3 0,3 0 0,4-3 0,1 0 0,1-1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84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72898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algn="l">
              <a:lnSpc>
                <a:spcPts val="1000"/>
              </a:lnSpc>
              <a:spcBef>
                <a:spcPts val="150"/>
              </a:spcBef>
              <a:spcAft>
                <a:spcPts val="150"/>
              </a:spcAft>
            </a:pPr>
            <a:endParaRPr lang="en-AU"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23209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773073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80A8-22AB-A041-831F-45534187A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D96FF-B05F-2E3E-EDB1-393304DA76A6}"/>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0BC74176-D767-FDBA-E058-E34D060D50C6}"/>
              </a:ext>
            </a:extLst>
          </p:cNvPr>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300401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11CD6-5A30-02C5-BBCE-D16A762A1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2E01B-35E6-0BF7-EB27-E9AB53CD718A}"/>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BA3DC0DC-EB86-4D53-6915-EAAB2B33B1F8}"/>
              </a:ext>
            </a:extLst>
          </p:cNvPr>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88182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39B2EB-DD2F-0549-AF78-BD2F84B4CFE2}" type="slidenum">
              <a:rPr lang="en-US" smtClean="0"/>
              <a:t>14</a:t>
            </a:fld>
            <a:endParaRPr lang="en-US"/>
          </a:p>
        </p:txBody>
      </p:sp>
    </p:spTree>
    <p:extLst>
      <p:ext uri="{BB962C8B-B14F-4D97-AF65-F5344CB8AC3E}">
        <p14:creationId xmlns:p14="http://schemas.microsoft.com/office/powerpoint/2010/main" val="2180481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GB"/>
          </a:p>
        </p:txBody>
      </p:sp>
    </p:spTree>
    <p:extLst>
      <p:ext uri="{BB962C8B-B14F-4D97-AF65-F5344CB8AC3E}">
        <p14:creationId xmlns:p14="http://schemas.microsoft.com/office/powerpoint/2010/main" val="1971091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sz="1200" b="0" i="0" spc="18">
              <a:solidFill>
                <a:schemeClr val="tx1"/>
              </a:solidFill>
              <a:latin typeface="Calibri" panose="020F0502020204030204" pitchFamily="34" charset="0"/>
              <a:cs typeface="Calibri" panose="020F0502020204030204" pitchFamily="34" charset="0"/>
              <a:sym typeface="DM Sans"/>
            </a:endParaRPr>
          </a:p>
        </p:txBody>
      </p:sp>
    </p:spTree>
    <p:extLst>
      <p:ext uri="{BB962C8B-B14F-4D97-AF65-F5344CB8AC3E}">
        <p14:creationId xmlns:p14="http://schemas.microsoft.com/office/powerpoint/2010/main" val="205497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sz="1200" b="1" i="0">
              <a:solidFill>
                <a:schemeClr val="tx1"/>
              </a:solidFill>
              <a:latin typeface="+mn-lt"/>
            </a:endParaRPr>
          </a:p>
        </p:txBody>
      </p:sp>
    </p:spTree>
    <p:extLst>
      <p:ext uri="{BB962C8B-B14F-4D97-AF65-F5344CB8AC3E}">
        <p14:creationId xmlns:p14="http://schemas.microsoft.com/office/powerpoint/2010/main" val="4226611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algn="l"/>
            <a:endParaRPr lang="en-US" b="0" i="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4678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sz="1200" b="1" i="0">
              <a:solidFill>
                <a:schemeClr val="tx1"/>
              </a:solidFill>
              <a:latin typeface="+mn-lt"/>
            </a:endParaRPr>
          </a:p>
        </p:txBody>
      </p:sp>
    </p:spTree>
    <p:extLst>
      <p:ext uri="{BB962C8B-B14F-4D97-AF65-F5344CB8AC3E}">
        <p14:creationId xmlns:p14="http://schemas.microsoft.com/office/powerpoint/2010/main" val="3958283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u="none"/>
          </a:p>
        </p:txBody>
      </p:sp>
    </p:spTree>
    <p:extLst>
      <p:ext uri="{BB962C8B-B14F-4D97-AF65-F5344CB8AC3E}">
        <p14:creationId xmlns:p14="http://schemas.microsoft.com/office/powerpoint/2010/main" val="327484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1143730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800F4-10E6-A73E-26AB-D19F892A5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583BD-983E-9D79-35F7-A644D7CCED9B}"/>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46C28468-D849-355E-C6D9-F7916A117F12}"/>
              </a:ext>
            </a:extLst>
          </p:cNvPr>
          <p:cNvSpPr>
            <a:spLocks noGrp="1"/>
          </p:cNvSpPr>
          <p:nvPr>
            <p:ph type="body" idx="1"/>
          </p:nvPr>
        </p:nvSpPr>
        <p:spPr>
          <a:xfrm>
            <a:off x="993775" y="3276600"/>
            <a:ext cx="7951788" cy="2679700"/>
          </a:xfrm>
          <a:prstGeom prst="rect">
            <a:avLst/>
          </a:prstGeom>
        </p:spPr>
        <p:txBody>
          <a:bodyPr/>
          <a:lstStyle/>
          <a:p>
            <a:pPr marL="0" marR="0" algn="l" fontAlgn="base"/>
            <a:endParaRPr lang="en-US" sz="1800"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8001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b="0"/>
          </a:p>
        </p:txBody>
      </p:sp>
    </p:spTree>
    <p:extLst>
      <p:ext uri="{BB962C8B-B14F-4D97-AF65-F5344CB8AC3E}">
        <p14:creationId xmlns:p14="http://schemas.microsoft.com/office/powerpoint/2010/main" val="1466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984926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2705639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117216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72484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a:p>
        </p:txBody>
      </p:sp>
    </p:spTree>
    <p:extLst>
      <p:ext uri="{BB962C8B-B14F-4D97-AF65-F5344CB8AC3E}">
        <p14:creationId xmlns:p14="http://schemas.microsoft.com/office/powerpoint/2010/main" val="1101278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AU" b="0" i="0"/>
          </a:p>
        </p:txBody>
      </p:sp>
    </p:spTree>
    <p:extLst>
      <p:ext uri="{BB962C8B-B14F-4D97-AF65-F5344CB8AC3E}">
        <p14:creationId xmlns:p14="http://schemas.microsoft.com/office/powerpoint/2010/main" val="39242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ts val="1000"/>
              </a:lnSpc>
              <a:spcBef>
                <a:spcPts val="150"/>
              </a:spcBef>
              <a:spcAft>
                <a:spcPts val="150"/>
              </a:spcAft>
              <a:buClrTx/>
              <a:buSzTx/>
              <a:buFontTx/>
              <a:buNone/>
              <a:tabLst/>
              <a:defRPr/>
            </a:pPr>
            <a:endParaRPr lang="en-US"/>
          </a:p>
        </p:txBody>
      </p:sp>
    </p:spTree>
    <p:extLst>
      <p:ext uri="{BB962C8B-B14F-4D97-AF65-F5344CB8AC3E}">
        <p14:creationId xmlns:p14="http://schemas.microsoft.com/office/powerpoint/2010/main" val="904765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p:cNvSpPr>
            <a:spLocks noGrp="1"/>
          </p:cNvSpPr>
          <p:nvPr>
            <p:ph type="body" idx="1"/>
          </p:nvPr>
        </p:nvSpPr>
        <p:spPr>
          <a:xfrm>
            <a:off x="993775" y="3276600"/>
            <a:ext cx="7951788" cy="2679700"/>
          </a:xfrm>
          <a:prstGeom prst="rect">
            <a:avLst/>
          </a:prstGeom>
        </p:spPr>
        <p:txBody>
          <a:bodyPr/>
          <a:lstStyle/>
          <a:p>
            <a:endParaRPr lang="en-US"/>
          </a:p>
        </p:txBody>
      </p:sp>
    </p:spTree>
    <p:extLst>
      <p:ext uri="{BB962C8B-B14F-4D97-AF65-F5344CB8AC3E}">
        <p14:creationId xmlns:p14="http://schemas.microsoft.com/office/powerpoint/2010/main" val="31455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44D13-D3B9-04BB-04EE-651F5303D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FA31F-182B-F7C8-A099-8C2CD175DCF1}"/>
              </a:ext>
            </a:extLst>
          </p:cNvPr>
          <p:cNvSpPr>
            <a:spLocks noGrp="1" noRot="1" noChangeAspect="1"/>
          </p:cNvSpPr>
          <p:nvPr>
            <p:ph type="sldImg"/>
          </p:nvPr>
        </p:nvSpPr>
        <p:spPr>
          <a:xfrm>
            <a:off x="3438525" y="850900"/>
            <a:ext cx="3062288" cy="2297113"/>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83C6AD8E-5701-3AE3-2F31-BB5DFFC2E8C7}"/>
              </a:ext>
            </a:extLst>
          </p:cNvPr>
          <p:cNvSpPr>
            <a:spLocks noGrp="1"/>
          </p:cNvSpPr>
          <p:nvPr>
            <p:ph type="body" idx="1"/>
          </p:nvPr>
        </p:nvSpPr>
        <p:spPr>
          <a:xfrm>
            <a:off x="993775" y="3276600"/>
            <a:ext cx="7951788" cy="2679700"/>
          </a:xfrm>
          <a:prstGeom prst="rect">
            <a:avLst/>
          </a:prstGeom>
        </p:spPr>
        <p:txBody>
          <a:bodyPr/>
          <a:lstStyle/>
          <a:p>
            <a:pPr marL="0" marR="0" lvl="0" indent="0" algn="l" defTabSz="914400" rtl="0" eaLnBrk="0" fontAlgn="base" latinLnBrk="0" hangingPunct="0">
              <a:lnSpc>
                <a:spcPts val="1000"/>
              </a:lnSpc>
              <a:spcBef>
                <a:spcPts val="150"/>
              </a:spcBef>
              <a:spcAft>
                <a:spcPts val="150"/>
              </a:spcAft>
              <a:buClrTx/>
              <a:buSzTx/>
              <a:buFontTx/>
              <a:buNone/>
              <a:tabLst/>
              <a:defRPr/>
            </a:pPr>
            <a:endParaRPr lang="en-US" sz="1800">
              <a:solidFill>
                <a:srgbClr val="000000"/>
              </a:solidFill>
              <a:effectLst/>
              <a:latin typeface="Calibri" panose="020F0502020204030204" pitchFamily="34" charset="0"/>
              <a:ea typeface="MS Mincho" panose="02020609040205080304" pitchFamily="49" charset="-128"/>
              <a:cs typeface="Segoe UI" panose="020B0502040204020203" pitchFamily="34" charset="0"/>
            </a:endParaRPr>
          </a:p>
          <a:p>
            <a:pPr marL="0" marR="0" algn="l">
              <a:lnSpc>
                <a:spcPts val="1000"/>
              </a:lnSpc>
              <a:spcBef>
                <a:spcPts val="150"/>
              </a:spcBef>
              <a:spcAft>
                <a:spcPts val="150"/>
              </a:spcAft>
            </a:pPr>
            <a:endParaRPr lang="en-US" sz="1800">
              <a:solidFill>
                <a:srgbClr val="000000"/>
              </a:solidFill>
              <a:effectLst/>
              <a:latin typeface="Calibri" panose="020F0502020204030204" pitchFamily="34" charset="0"/>
              <a:ea typeface="MS Mincho" panose="02020609040205080304" pitchFamily="49" charset="-128"/>
              <a:cs typeface="Segoe UI" panose="020B0502040204020203" pitchFamily="34" charset="0"/>
            </a:endParaRPr>
          </a:p>
        </p:txBody>
      </p:sp>
    </p:spTree>
    <p:extLst>
      <p:ext uri="{BB962C8B-B14F-4D97-AF65-F5344CB8AC3E}">
        <p14:creationId xmlns:p14="http://schemas.microsoft.com/office/powerpoint/2010/main" val="40047807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 </a:t>
            </a:r>
            <a:r>
              <a:rPr lang="en-US" sz="3600" b="1" i="0">
                <a:solidFill>
                  <a:schemeClr val="bg1">
                    <a:lumMod val="75000"/>
                  </a:schemeClr>
                </a:solidFill>
                <a:latin typeface="Calibri" panose="020F0502020204030204" pitchFamily="34" charset="0"/>
                <a:cs typeface="Calibri" panose="020F0502020204030204" pitchFamily="34" charset="0"/>
              </a:rPr>
              <a:t>&gt; Recall &gt; Apply</a:t>
            </a:r>
          </a:p>
        </p:txBody>
      </p:sp>
    </p:spTree>
    <p:custDataLst>
      <p:tags r:id="rId1"/>
    </p:custDataLst>
    <p:extLst>
      <p:ext uri="{BB962C8B-B14F-4D97-AF65-F5344CB8AC3E}">
        <p14:creationId xmlns:p14="http://schemas.microsoft.com/office/powerpoint/2010/main" val="24700400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407974"/>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3398119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0852644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18889394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63799"/>
            <a:ext cx="7777148" cy="533400"/>
          </a:xfrm>
          <a:prstGeom prst="rect">
            <a:avLst/>
          </a:prstGeom>
          <a:noFill/>
          <a:ln>
            <a:noFill/>
          </a:ln>
        </p:spPr>
        <p:txBody>
          <a:bodyPr wrap="square" rtlCol="0">
            <a:noAutofit/>
          </a:bodyPr>
          <a:lstStyle/>
          <a:p>
            <a:r>
              <a:rPr lang="en-US" sz="3600" b="1" i="0">
                <a:solidFill>
                  <a:srgbClr val="177F99"/>
                </a:solidFill>
                <a:latin typeface="Calibr"/>
              </a:rPr>
              <a:t>Revise</a:t>
            </a:r>
            <a:r>
              <a:rPr lang="en-US" sz="3600" b="1" i="0">
                <a:solidFill>
                  <a:srgbClr val="A6A6A6"/>
                </a:solidFill>
                <a:latin typeface="Calibr"/>
              </a:rPr>
              <a:t> &gt; Reflect &gt; Connect</a:t>
            </a:r>
          </a:p>
        </p:txBody>
      </p:sp>
    </p:spTree>
    <p:extLst>
      <p:ext uri="{BB962C8B-B14F-4D97-AF65-F5344CB8AC3E}">
        <p14:creationId xmlns:p14="http://schemas.microsoft.com/office/powerpoint/2010/main" val="90155926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6379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a:solidFill>
                  <a:srgbClr val="177F99"/>
                </a:solidFill>
                <a:latin typeface="Calibr"/>
              </a:rPr>
              <a:t>Reflect</a:t>
            </a:r>
            <a:r>
              <a:rPr lang="en-US" sz="3600" b="1" i="0">
                <a:solidFill>
                  <a:srgbClr val="A6A6A6"/>
                </a:solidFill>
                <a:latin typeface="Calibr"/>
              </a:rPr>
              <a:t> &gt; Connect</a:t>
            </a:r>
          </a:p>
        </p:txBody>
      </p:sp>
    </p:spTree>
    <p:extLst>
      <p:ext uri="{BB962C8B-B14F-4D97-AF65-F5344CB8AC3E}">
        <p14:creationId xmlns:p14="http://schemas.microsoft.com/office/powerpoint/2010/main" val="32375045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6379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kern="1200">
                <a:solidFill>
                  <a:schemeClr val="bg1">
                    <a:lumMod val="65000"/>
                  </a:schemeClr>
                </a:solidFill>
                <a:latin typeface="Calibri" panose="020F0502020204030204" pitchFamily="34" charset="0"/>
                <a:ea typeface="+mn-ea"/>
                <a:cs typeface="Calibri" panose="020F0502020204030204" pitchFamily="34" charset="0"/>
              </a:rPr>
              <a:t>Reflect</a:t>
            </a:r>
            <a:r>
              <a:rPr lang="en-US" sz="3600" b="1" i="0">
                <a:solidFill>
                  <a:srgbClr val="A6A6A6"/>
                </a:solidFill>
                <a:latin typeface="Calibr"/>
              </a:rPr>
              <a:t> &gt; </a:t>
            </a:r>
            <a:r>
              <a:rPr lang="en-US" sz="3600" b="1" i="0">
                <a:solidFill>
                  <a:srgbClr val="177F99"/>
                </a:solidFill>
                <a:latin typeface="Calibr"/>
              </a:rPr>
              <a:t>Connect</a:t>
            </a:r>
          </a:p>
        </p:txBody>
      </p:sp>
    </p:spTree>
    <p:extLst>
      <p:ext uri="{BB962C8B-B14F-4D97-AF65-F5344CB8AC3E}">
        <p14:creationId xmlns:p14="http://schemas.microsoft.com/office/powerpoint/2010/main" val="247048825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504608"/>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11575575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8"/>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1"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28"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6"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7530154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40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F129EA-12D0-B200-C983-438424D7E826}"/>
              </a:ext>
            </a:extLst>
          </p:cNvPr>
          <p:cNvSpPr/>
          <p:nvPr userDrawn="1"/>
        </p:nvSpPr>
        <p:spPr>
          <a:xfrm>
            <a:off x="-3774" y="1508503"/>
            <a:ext cx="9145610" cy="5341757"/>
          </a:xfrm>
          <a:prstGeom prst="rect">
            <a:avLst/>
          </a:prstGeom>
          <a:solidFill>
            <a:srgbClr val="645A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0">
              <a:solidFill>
                <a:schemeClr val="bg1"/>
              </a:solidFill>
            </a:endParaRPr>
          </a:p>
        </p:txBody>
      </p:sp>
      <p:pic>
        <p:nvPicPr>
          <p:cNvPr id="7" name="Graphic 6">
            <a:extLst>
              <a:ext uri="{FF2B5EF4-FFF2-40B4-BE49-F238E27FC236}">
                <a16:creationId xmlns:a16="http://schemas.microsoft.com/office/drawing/2014/main" id="{214D9214-00E0-ACE6-92FA-65D94B6E03D0}"/>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174"/>
          <a:stretch/>
        </p:blipFill>
        <p:spPr>
          <a:xfrm>
            <a:off x="3020611" y="2691328"/>
            <a:ext cx="4120053" cy="3973348"/>
          </a:xfrm>
          <a:prstGeom prst="rect">
            <a:avLst/>
          </a:prstGeom>
          <a:effectLst/>
        </p:spPr>
      </p:pic>
      <p:pic>
        <p:nvPicPr>
          <p:cNvPr id="8" name="Graphic 7">
            <a:extLst>
              <a:ext uri="{FF2B5EF4-FFF2-40B4-BE49-F238E27FC236}">
                <a16:creationId xmlns:a16="http://schemas.microsoft.com/office/drawing/2014/main" id="{AA92677B-4522-9384-1B1E-7306EEBCA394}"/>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116"/>
          <a:stretch/>
        </p:blipFill>
        <p:spPr>
          <a:xfrm>
            <a:off x="-3774" y="1508503"/>
            <a:ext cx="3540089" cy="5174771"/>
          </a:xfrm>
          <a:prstGeom prst="rect">
            <a:avLst/>
          </a:prstGeom>
        </p:spPr>
      </p:pic>
      <p:sp>
        <p:nvSpPr>
          <p:cNvPr id="9" name="Rectangle 8">
            <a:extLst>
              <a:ext uri="{FF2B5EF4-FFF2-40B4-BE49-F238E27FC236}">
                <a16:creationId xmlns:a16="http://schemas.microsoft.com/office/drawing/2014/main" id="{41E4540C-BBB6-274D-A817-C79381118BDC}"/>
              </a:ext>
            </a:extLst>
          </p:cNvPr>
          <p:cNvSpPr/>
          <p:nvPr userDrawn="1"/>
        </p:nvSpPr>
        <p:spPr>
          <a:xfrm>
            <a:off x="0" y="6444456"/>
            <a:ext cx="9164317" cy="2926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Picture Placeholder 18">
            <a:extLst>
              <a:ext uri="{FF2B5EF4-FFF2-40B4-BE49-F238E27FC236}">
                <a16:creationId xmlns:a16="http://schemas.microsoft.com/office/drawing/2014/main" id="{A6BF5914-20E1-1524-B8DD-BC2D02D7FD31}"/>
              </a:ext>
            </a:extLst>
          </p:cNvPr>
          <p:cNvSpPr>
            <a:spLocks noGrp="1"/>
          </p:cNvSpPr>
          <p:nvPr>
            <p:ph type="pic" sz="quarter" idx="10"/>
          </p:nvPr>
        </p:nvSpPr>
        <p:spPr>
          <a:xfrm>
            <a:off x="81567" y="1581150"/>
            <a:ext cx="3366422" cy="4855464"/>
          </a:xfrm>
          <a:custGeom>
            <a:avLst/>
            <a:gdLst>
              <a:gd name="connsiteX0" fmla="*/ 0 w 3366422"/>
              <a:gd name="connsiteY0" fmla="*/ 0 h 4876800"/>
              <a:gd name="connsiteX1" fmla="*/ 3366422 w 3366422"/>
              <a:gd name="connsiteY1" fmla="*/ 0 h 4876800"/>
              <a:gd name="connsiteX2" fmla="*/ 3366422 w 3366422"/>
              <a:gd name="connsiteY2" fmla="*/ 3072 h 4876800"/>
              <a:gd name="connsiteX3" fmla="*/ 2521039 w 3366422"/>
              <a:gd name="connsiteY3" fmla="*/ 4876800 h 4876800"/>
              <a:gd name="connsiteX4" fmla="*/ 785 w 3366422"/>
              <a:gd name="connsiteY4" fmla="*/ 48768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422" h="4876800">
                <a:moveTo>
                  <a:pt x="0" y="0"/>
                </a:moveTo>
                <a:lnTo>
                  <a:pt x="3366422" y="0"/>
                </a:lnTo>
                <a:lnTo>
                  <a:pt x="3366422" y="3072"/>
                </a:lnTo>
                <a:lnTo>
                  <a:pt x="2521039" y="4876800"/>
                </a:lnTo>
                <a:lnTo>
                  <a:pt x="785" y="4876800"/>
                </a:lnTo>
                <a:close/>
              </a:path>
            </a:pathLst>
          </a:custGeom>
        </p:spPr>
        <p:txBody>
          <a:bodyPr wrap="square">
            <a:noAutofit/>
          </a:bodyPr>
          <a:lstStyle/>
          <a:p>
            <a:endParaRPr lang="en-US"/>
          </a:p>
        </p:txBody>
      </p:sp>
      <p:sp>
        <p:nvSpPr>
          <p:cNvPr id="21" name="Text Placeholder 22">
            <a:extLst>
              <a:ext uri="{FF2B5EF4-FFF2-40B4-BE49-F238E27FC236}">
                <a16:creationId xmlns:a16="http://schemas.microsoft.com/office/drawing/2014/main" id="{0C366F1B-CFE9-BE3E-F59E-572F8B274874}"/>
              </a:ext>
            </a:extLst>
          </p:cNvPr>
          <p:cNvSpPr>
            <a:spLocks noGrp="1"/>
          </p:cNvSpPr>
          <p:nvPr>
            <p:ph type="body" sz="quarter" idx="13" hasCustomPrompt="1"/>
          </p:nvPr>
        </p:nvSpPr>
        <p:spPr>
          <a:xfrm>
            <a:off x="4030463" y="2052693"/>
            <a:ext cx="4676544" cy="604208"/>
          </a:xfrm>
          <a:prstGeom prst="rect">
            <a:avLst/>
          </a:prstGeom>
        </p:spPr>
        <p:txBody>
          <a:bodyPr vert="horz" lIns="0" tIns="45720" rIns="91440" bIns="45720" rtlCol="0" anchor="t">
            <a:noAutofit/>
          </a:bodyPr>
          <a:lstStyle>
            <a:lvl1pPr marL="0" indent="0">
              <a:buNone/>
              <a:defRPr lang="en-US" sz="4300" b="1" dirty="0">
                <a:solidFill>
                  <a:schemeClr val="bg1"/>
                </a:solidFill>
                <a:ea typeface="Calibri"/>
                <a:cs typeface="Calibri"/>
              </a:defRPr>
            </a:lvl1pPr>
          </a:lstStyle>
          <a:p>
            <a:pPr marL="228600" lvl="0" indent="-228600"/>
            <a:r>
              <a:rPr lang="en-US"/>
              <a:t>Type subject here</a:t>
            </a:r>
          </a:p>
        </p:txBody>
      </p:sp>
      <p:sp>
        <p:nvSpPr>
          <p:cNvPr id="22" name="Text Placeholder 22">
            <a:extLst>
              <a:ext uri="{FF2B5EF4-FFF2-40B4-BE49-F238E27FC236}">
                <a16:creationId xmlns:a16="http://schemas.microsoft.com/office/drawing/2014/main" id="{92FE4CDF-ADC9-5623-2AF5-A9E6C16CE19C}"/>
              </a:ext>
            </a:extLst>
          </p:cNvPr>
          <p:cNvSpPr>
            <a:spLocks noGrp="1"/>
          </p:cNvSpPr>
          <p:nvPr>
            <p:ph type="body" sz="quarter" idx="18" hasCustomPrompt="1"/>
          </p:nvPr>
        </p:nvSpPr>
        <p:spPr>
          <a:xfrm>
            <a:off x="4030463" y="2850820"/>
            <a:ext cx="4863735" cy="1447944"/>
          </a:xfrm>
          <a:prstGeom prst="rect">
            <a:avLst/>
          </a:prstGeom>
        </p:spPr>
        <p:txBody>
          <a:bodyPr lIns="0">
            <a:noAutofit/>
          </a:bodyPr>
          <a:lstStyle>
            <a:lvl1pPr marL="0" indent="0">
              <a:spcBef>
                <a:spcPts val="0"/>
              </a:spcBef>
              <a:buNone/>
              <a:defRPr sz="48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title here</a:t>
            </a:r>
          </a:p>
        </p:txBody>
      </p:sp>
      <p:sp>
        <p:nvSpPr>
          <p:cNvPr id="3" name="Text Placeholder 22">
            <a:extLst>
              <a:ext uri="{FF2B5EF4-FFF2-40B4-BE49-F238E27FC236}">
                <a16:creationId xmlns:a16="http://schemas.microsoft.com/office/drawing/2014/main" id="{A8CF913B-D187-3C30-1403-A958537E7790}"/>
              </a:ext>
            </a:extLst>
          </p:cNvPr>
          <p:cNvSpPr>
            <a:spLocks noGrp="1"/>
          </p:cNvSpPr>
          <p:nvPr>
            <p:ph type="body" sz="quarter" idx="14" hasCustomPrompt="1"/>
          </p:nvPr>
        </p:nvSpPr>
        <p:spPr>
          <a:xfrm>
            <a:off x="7784489" y="6465679"/>
            <a:ext cx="1109709" cy="259852"/>
          </a:xfrm>
          <a:prstGeom prst="rect">
            <a:avLst/>
          </a:prstGeom>
        </p:spPr>
        <p:txBody>
          <a:bodyPr>
            <a:noAutofit/>
          </a:bodyPr>
          <a:lstStyle>
            <a:lvl1pPr marL="0" indent="0" algn="r">
              <a:spcBef>
                <a:spcPts val="0"/>
              </a:spcBef>
              <a:buNone/>
              <a:defRPr sz="1200">
                <a:solidFill>
                  <a:schemeClr val="bg1"/>
                </a:solidFill>
                <a:latin typeface="+mn-lt"/>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Version #</a:t>
            </a:r>
          </a:p>
        </p:txBody>
      </p:sp>
      <p:sp>
        <p:nvSpPr>
          <p:cNvPr id="2" name="Text Placeholder 22">
            <a:extLst>
              <a:ext uri="{FF2B5EF4-FFF2-40B4-BE49-F238E27FC236}">
                <a16:creationId xmlns:a16="http://schemas.microsoft.com/office/drawing/2014/main" id="{F3840953-53BD-8111-2B50-3BBC1FE189C1}"/>
              </a:ext>
            </a:extLst>
          </p:cNvPr>
          <p:cNvSpPr>
            <a:spLocks noGrp="1"/>
          </p:cNvSpPr>
          <p:nvPr>
            <p:ph type="body" sz="quarter" idx="16" hasCustomPrompt="1"/>
          </p:nvPr>
        </p:nvSpPr>
        <p:spPr>
          <a:xfrm>
            <a:off x="4030464" y="5062918"/>
            <a:ext cx="4863734" cy="604208"/>
          </a:xfrm>
          <a:prstGeom prst="rect">
            <a:avLst/>
          </a:prstGeom>
        </p:spPr>
        <p:txBody>
          <a:bodyPr lIns="0">
            <a:noAutofit/>
          </a:bodyPr>
          <a:lstStyle>
            <a:lvl1pPr marL="0" indent="0">
              <a:spcBef>
                <a:spcPts val="0"/>
              </a:spcBef>
              <a:buNone/>
              <a:defRPr sz="3200" b="1">
                <a:solidFill>
                  <a:schemeClr val="bg1"/>
                </a:solidFill>
              </a:defRPr>
            </a:lvl1pPr>
            <a:lvl2pPr marL="457200" indent="0">
              <a:buNone/>
              <a:defRPr sz="3600">
                <a:solidFill>
                  <a:schemeClr val="bg1"/>
                </a:solidFill>
              </a:defRPr>
            </a:lvl2pPr>
            <a:lvl3pPr marL="914400" indent="0">
              <a:buNone/>
              <a:defRPr sz="3600">
                <a:solidFill>
                  <a:schemeClr val="bg1"/>
                </a:solidFill>
              </a:defRPr>
            </a:lvl3pPr>
            <a:lvl4pPr marL="1371600" indent="0">
              <a:buNone/>
              <a:defRPr sz="3600">
                <a:solidFill>
                  <a:schemeClr val="bg1"/>
                </a:solidFill>
              </a:defRPr>
            </a:lvl4pPr>
            <a:lvl5pPr marL="1828800" indent="0">
              <a:buNone/>
              <a:defRPr sz="3600">
                <a:solidFill>
                  <a:schemeClr val="bg1"/>
                </a:solidFill>
              </a:defRPr>
            </a:lvl5pPr>
          </a:lstStyle>
          <a:p>
            <a:pPr lvl="0"/>
            <a:r>
              <a:rPr lang="en-US"/>
              <a:t>Type word here</a:t>
            </a:r>
          </a:p>
        </p:txBody>
      </p:sp>
      <p:sp>
        <p:nvSpPr>
          <p:cNvPr id="13" name="TextBox 12">
            <a:extLst>
              <a:ext uri="{FF2B5EF4-FFF2-40B4-BE49-F238E27FC236}">
                <a16:creationId xmlns:a16="http://schemas.microsoft.com/office/drawing/2014/main" id="{6672D143-5F0D-0F52-6C0E-188E4FBD2129}"/>
              </a:ext>
            </a:extLst>
          </p:cNvPr>
          <p:cNvSpPr txBox="1"/>
          <p:nvPr userDrawn="1"/>
        </p:nvSpPr>
        <p:spPr>
          <a:xfrm>
            <a:off x="6094635" y="-120800"/>
            <a:ext cx="3119838" cy="1785104"/>
          </a:xfrm>
          <a:prstGeom prst="rect">
            <a:avLst/>
          </a:prstGeom>
          <a:noFill/>
        </p:spPr>
        <p:txBody>
          <a:bodyPr wrap="square" rtlCol="0">
            <a:spAutoFit/>
          </a:bodyPr>
          <a:lstStyle/>
          <a:p>
            <a:r>
              <a:rPr lang="en-US" sz="7500" b="1" i="0">
                <a:solidFill>
                  <a:schemeClr val="bg2"/>
                </a:solidFill>
                <a:latin typeface="Calibri" panose="020F0502020204030204" pitchFamily="34" charset="0"/>
                <a:cs typeface="Calibri" panose="020F0502020204030204" pitchFamily="34" charset="0"/>
              </a:rPr>
              <a:t>Year </a:t>
            </a:r>
            <a:r>
              <a:rPr lang="en-US" sz="11000" b="1" i="0">
                <a:solidFill>
                  <a:schemeClr val="bg2"/>
                </a:solidFill>
                <a:latin typeface="Calibri" panose="020F0502020204030204" pitchFamily="34" charset="0"/>
                <a:cs typeface="Calibri" panose="020F0502020204030204" pitchFamily="34" charset="0"/>
              </a:rPr>
              <a:t>6</a:t>
            </a:r>
            <a:endParaRPr lang="en-AU" sz="11000" b="1" i="0">
              <a:solidFill>
                <a:schemeClr val="bg2"/>
              </a:solidFill>
              <a:latin typeface="Calibri" panose="020F0502020204030204" pitchFamily="34" charset="0"/>
              <a:cs typeface="Calibri" panose="020F0502020204030204" pitchFamily="34" charset="0"/>
            </a:endParaRPr>
          </a:p>
        </p:txBody>
      </p:sp>
      <p:pic>
        <p:nvPicPr>
          <p:cNvPr id="6" name="Picture Placeholder 18">
            <a:extLst>
              <a:ext uri="{FF2B5EF4-FFF2-40B4-BE49-F238E27FC236}">
                <a16:creationId xmlns:a16="http://schemas.microsoft.com/office/drawing/2014/main" id="{270D177D-C005-4234-EC1F-F77CDC3A16B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2880" y="977029"/>
            <a:ext cx="2011680" cy="315347"/>
          </a:xfrm>
          <a:prstGeom prst="rect">
            <a:avLst/>
          </a:prstGeom>
        </p:spPr>
      </p:pic>
    </p:spTree>
    <p:extLst>
      <p:ext uri="{BB962C8B-B14F-4D97-AF65-F5344CB8AC3E}">
        <p14:creationId xmlns:p14="http://schemas.microsoft.com/office/powerpoint/2010/main" val="8858268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344307520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ook cover custom">
    <p:bg>
      <p:bgPr>
        <a:blipFill dpi="0" rotWithShape="1">
          <a:blip r:embed="rId2" cstate="screen">
            <a:alphaModFix amt="95000"/>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8FE47A-5C5A-E824-C1D6-C503988C26CE}"/>
              </a:ext>
            </a:extLst>
          </p:cNvPr>
          <p:cNvSpPr txBox="1"/>
          <p:nvPr userDrawn="1"/>
        </p:nvSpPr>
        <p:spPr>
          <a:xfrm>
            <a:off x="1352811" y="3213069"/>
            <a:ext cx="186812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Click to Read</a:t>
            </a:r>
            <a:endParaRPr lang="en-US" sz="1600"/>
          </a:p>
        </p:txBody>
      </p:sp>
      <p:pic>
        <p:nvPicPr>
          <p:cNvPr id="7" name="Picture 6" descr="A black and white sign with a white arrow&#10;&#10;Description automatically generated">
            <a:extLst>
              <a:ext uri="{FF2B5EF4-FFF2-40B4-BE49-F238E27FC236}">
                <a16:creationId xmlns:a16="http://schemas.microsoft.com/office/drawing/2014/main" id="{D5F70223-1A33-F7A8-F38A-2061C9FFF9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20936" y="3104372"/>
            <a:ext cx="424932" cy="555949"/>
          </a:xfrm>
          <a:prstGeom prst="rect">
            <a:avLst/>
          </a:prstGeom>
        </p:spPr>
      </p:pic>
      <p:sp>
        <p:nvSpPr>
          <p:cNvPr id="2" name="TextBox 1">
            <a:extLst>
              <a:ext uri="{FF2B5EF4-FFF2-40B4-BE49-F238E27FC236}">
                <a16:creationId xmlns:a16="http://schemas.microsoft.com/office/drawing/2014/main" id="{30678F17-3FE1-2BE9-5C78-A5A9DC44FFA4}"/>
              </a:ext>
            </a:extLst>
          </p:cNvPr>
          <p:cNvSpPr txBox="1"/>
          <p:nvPr userDrawn="1"/>
        </p:nvSpPr>
        <p:spPr>
          <a:xfrm>
            <a:off x="5584371" y="2745921"/>
            <a:ext cx="2498271" cy="461665"/>
          </a:xfrm>
          <a:prstGeom prst="rect">
            <a:avLst/>
          </a:prstGeom>
          <a:noFill/>
        </p:spPr>
        <p:txBody>
          <a:bodyPr wrap="square" rtlCol="0">
            <a:spAutoFit/>
          </a:bodyPr>
          <a:lstStyle/>
          <a:p>
            <a:pPr algn="ctr"/>
            <a:r>
              <a:rPr lang="en-AU">
                <a:solidFill>
                  <a:schemeClr val="tx1"/>
                </a:solidFill>
              </a:rPr>
              <a:t>Image </a:t>
            </a:r>
          </a:p>
        </p:txBody>
      </p:sp>
      <p:sp>
        <p:nvSpPr>
          <p:cNvPr id="10" name="Picture Placeholder 9">
            <a:extLst>
              <a:ext uri="{FF2B5EF4-FFF2-40B4-BE49-F238E27FC236}">
                <a16:creationId xmlns:a16="http://schemas.microsoft.com/office/drawing/2014/main" id="{426E0971-4185-023A-B539-6F207129951E}"/>
              </a:ext>
            </a:extLst>
          </p:cNvPr>
          <p:cNvSpPr>
            <a:spLocks noGrp="1"/>
          </p:cNvSpPr>
          <p:nvPr>
            <p:ph type="pic" sz="quarter" idx="10" hasCustomPrompt="1"/>
          </p:nvPr>
        </p:nvSpPr>
        <p:spPr>
          <a:xfrm>
            <a:off x="5059776" y="1878013"/>
            <a:ext cx="3925887" cy="3638895"/>
          </a:xfrm>
          <a:prstGeom prst="rect">
            <a:avLst/>
          </a:prstGeom>
        </p:spPr>
        <p:txBody>
          <a:bodyPr/>
          <a:lstStyle>
            <a:lvl1pPr marL="0" indent="0">
              <a:buNone/>
              <a:defRPr>
                <a:ln>
                  <a:noFill/>
                </a:ln>
                <a:solidFill>
                  <a:schemeClr val="bg1"/>
                </a:solidFill>
              </a:defRPr>
            </a:lvl1pPr>
          </a:lstStyle>
          <a:p>
            <a:r>
              <a:rPr lang="en-US"/>
              <a:t>Insert book cover image here – click on the icon</a:t>
            </a:r>
          </a:p>
        </p:txBody>
      </p:sp>
      <p:sp>
        <p:nvSpPr>
          <p:cNvPr id="12" name="Text Placeholder 11">
            <a:extLst>
              <a:ext uri="{FF2B5EF4-FFF2-40B4-BE49-F238E27FC236}">
                <a16:creationId xmlns:a16="http://schemas.microsoft.com/office/drawing/2014/main" id="{DEE8C638-BB76-DFCD-FB0D-C7DE17A6336C}"/>
              </a:ext>
            </a:extLst>
          </p:cNvPr>
          <p:cNvSpPr>
            <a:spLocks noGrp="1"/>
          </p:cNvSpPr>
          <p:nvPr>
            <p:ph type="body" sz="quarter" idx="11" hasCustomPrompt="1"/>
          </p:nvPr>
        </p:nvSpPr>
        <p:spPr>
          <a:xfrm>
            <a:off x="5059777" y="725488"/>
            <a:ext cx="3925887" cy="935037"/>
          </a:xfrm>
          <a:prstGeom prst="rect">
            <a:avLst/>
          </a:prstGeom>
          <a:effectLst>
            <a:outerShdw dist="12700" dir="5400000" algn="t" rotWithShape="0">
              <a:prstClr val="black">
                <a:alpha val="40000"/>
              </a:prstClr>
            </a:outerShdw>
          </a:effectLst>
        </p:spPr>
        <p:txBody>
          <a:bodyPr>
            <a:noAutofit/>
            <a:sp3d extrusionH="82550">
              <a:bevelT w="38100" h="38100" prst="slope"/>
              <a:extrusionClr>
                <a:schemeClr val="tx1"/>
              </a:extrusionClr>
            </a:sp3d>
          </a:bodyPr>
          <a:lstStyle>
            <a:lvl1pPr marL="0" indent="0" algn="ctr">
              <a:buNone/>
              <a:defRPr sz="3600" b="0" i="0">
                <a:solidFill>
                  <a:schemeClr val="bg1"/>
                </a:solidFill>
                <a:latin typeface="Copperplate" panose="02000504000000020004" pitchFamily="2" charset="77"/>
              </a:defRPr>
            </a:lvl1pPr>
          </a:lstStyle>
          <a:p>
            <a:pPr lvl="0"/>
            <a:r>
              <a:rPr lang="en-GB"/>
              <a:t>INSERT BOOK TITLE HERE</a:t>
            </a:r>
            <a:endParaRPr lang="en-US"/>
          </a:p>
        </p:txBody>
      </p:sp>
      <p:sp>
        <p:nvSpPr>
          <p:cNvPr id="13" name="Text Placeholder 11">
            <a:extLst>
              <a:ext uri="{FF2B5EF4-FFF2-40B4-BE49-F238E27FC236}">
                <a16:creationId xmlns:a16="http://schemas.microsoft.com/office/drawing/2014/main" id="{E487F566-0E44-534A-341C-E51BB96E9424}"/>
              </a:ext>
            </a:extLst>
          </p:cNvPr>
          <p:cNvSpPr>
            <a:spLocks noGrp="1"/>
          </p:cNvSpPr>
          <p:nvPr>
            <p:ph type="body" sz="quarter" idx="12" hasCustomPrompt="1"/>
          </p:nvPr>
        </p:nvSpPr>
        <p:spPr>
          <a:xfrm>
            <a:off x="5059775" y="5893904"/>
            <a:ext cx="3925887" cy="587100"/>
          </a:xfrm>
          <a:prstGeom prst="rect">
            <a:avLst/>
          </a:prstGeom>
        </p:spPr>
        <p:txBody>
          <a:bodyPr>
            <a:noAutofit/>
          </a:bodyPr>
          <a:lstStyle>
            <a:lvl1pPr marL="0" indent="0" algn="ctr">
              <a:buNone/>
              <a:defRPr sz="2000" b="0" i="0">
                <a:solidFill>
                  <a:schemeClr val="bg1"/>
                </a:solidFill>
                <a:latin typeface="American Typewriter" panose="02090604020004020304" pitchFamily="18" charset="77"/>
              </a:defRPr>
            </a:lvl1pPr>
          </a:lstStyle>
          <a:p>
            <a:pPr lvl="0"/>
            <a:r>
              <a:rPr lang="en-GB"/>
              <a:t>Insert Author name here</a:t>
            </a:r>
            <a:endParaRPr lang="en-US"/>
          </a:p>
        </p:txBody>
      </p:sp>
    </p:spTree>
    <p:extLst>
      <p:ext uri="{BB962C8B-B14F-4D97-AF65-F5344CB8AC3E}">
        <p14:creationId xmlns:p14="http://schemas.microsoft.com/office/powerpoint/2010/main" val="4005331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Inside pag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98F566-833F-1379-E227-348F1B592FE3}"/>
              </a:ext>
            </a:extLst>
          </p:cNvPr>
          <p:cNvGrpSpPr/>
          <p:nvPr userDrawn="1"/>
        </p:nvGrpSpPr>
        <p:grpSpPr>
          <a:xfrm>
            <a:off x="5187214" y="5923409"/>
            <a:ext cx="3468101" cy="585060"/>
            <a:chOff x="874777" y="5777831"/>
            <a:chExt cx="3468101" cy="585060"/>
          </a:xfrm>
        </p:grpSpPr>
        <p:sp>
          <p:nvSpPr>
            <p:cNvPr id="3" name="Text Placeholder 4">
              <a:extLst>
                <a:ext uri="{FF2B5EF4-FFF2-40B4-BE49-F238E27FC236}">
                  <a16:creationId xmlns:a16="http://schemas.microsoft.com/office/drawing/2014/main" id="{D4C5527B-8A72-8386-B949-C04BBE4E296C}"/>
                </a:ext>
              </a:extLst>
            </p:cNvPr>
            <p:cNvSpPr txBox="1">
              <a:spLocks/>
            </p:cNvSpPr>
            <p:nvPr/>
          </p:nvSpPr>
          <p:spPr>
            <a:xfrm>
              <a:off x="874777" y="5777831"/>
              <a:ext cx="3468101" cy="447558"/>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endParaRPr lang="en-US">
                <a:solidFill>
                  <a:schemeClr val="tx1"/>
                </a:solidFill>
                <a:latin typeface="Times New Roman"/>
                <a:ea typeface="Calibri"/>
              </a:endParaRPr>
            </a:p>
          </p:txBody>
        </p:sp>
        <p:cxnSp>
          <p:nvCxnSpPr>
            <p:cNvPr id="4" name="Straight Arrow Connector 3">
              <a:extLst>
                <a:ext uri="{FF2B5EF4-FFF2-40B4-BE49-F238E27FC236}">
                  <a16:creationId xmlns:a16="http://schemas.microsoft.com/office/drawing/2014/main" id="{4249E579-3286-97D4-2EB0-3FB1BD35393E}"/>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0827B98A-D6B2-A3C4-5D5F-27C597369F75}"/>
              </a:ext>
            </a:extLst>
          </p:cNvPr>
          <p:cNvGrpSpPr/>
          <p:nvPr userDrawn="1"/>
        </p:nvGrpSpPr>
        <p:grpSpPr>
          <a:xfrm>
            <a:off x="487892" y="5923409"/>
            <a:ext cx="3468101" cy="585060"/>
            <a:chOff x="874777" y="5777831"/>
            <a:chExt cx="3468101" cy="585060"/>
          </a:xfrm>
        </p:grpSpPr>
        <p:sp>
          <p:nvSpPr>
            <p:cNvPr id="6" name="Text Placeholder 4">
              <a:extLst>
                <a:ext uri="{FF2B5EF4-FFF2-40B4-BE49-F238E27FC236}">
                  <a16:creationId xmlns:a16="http://schemas.microsoft.com/office/drawing/2014/main" id="{36C16A59-E138-C158-89C4-AF5F198750F6}"/>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p>
          </p:txBody>
        </p:sp>
        <p:cxnSp>
          <p:nvCxnSpPr>
            <p:cNvPr id="7" name="Straight Arrow Connector 6">
              <a:extLst>
                <a:ext uri="{FF2B5EF4-FFF2-40B4-BE49-F238E27FC236}">
                  <a16:creationId xmlns:a16="http://schemas.microsoft.com/office/drawing/2014/main" id="{9DB14BF3-3F4C-029C-3906-F507A211678F}"/>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3838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End Inside pag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27B98A-D6B2-A3C4-5D5F-27C597369F75}"/>
              </a:ext>
            </a:extLst>
          </p:cNvPr>
          <p:cNvGrpSpPr/>
          <p:nvPr userDrawn="1"/>
        </p:nvGrpSpPr>
        <p:grpSpPr>
          <a:xfrm>
            <a:off x="487892" y="5923409"/>
            <a:ext cx="3468101" cy="585060"/>
            <a:chOff x="874777" y="5777831"/>
            <a:chExt cx="3468101" cy="585060"/>
          </a:xfrm>
        </p:grpSpPr>
        <p:sp>
          <p:nvSpPr>
            <p:cNvPr id="6" name="Text Placeholder 4">
              <a:extLst>
                <a:ext uri="{FF2B5EF4-FFF2-40B4-BE49-F238E27FC236}">
                  <a16:creationId xmlns:a16="http://schemas.microsoft.com/office/drawing/2014/main" id="{36C16A59-E138-C158-89C4-AF5F198750F6}"/>
                </a:ext>
              </a:extLst>
            </p:cNvPr>
            <p:cNvSpPr txBox="1">
              <a:spLocks/>
            </p:cNvSpPr>
            <p:nvPr/>
          </p:nvSpPr>
          <p:spPr>
            <a:xfrm>
              <a:off x="874777" y="5777831"/>
              <a:ext cx="3468101" cy="445122"/>
            </a:xfrm>
            <a:prstGeom prst="rect">
              <a:avLst/>
            </a:prstGeom>
            <a:noFill/>
            <a:ln>
              <a:noFill/>
            </a:ln>
          </p:spPr>
          <p:txBody>
            <a:bodyPr wrap="square" lIns="0" tIns="0" rIns="0" bIns="0" anchor="t">
              <a:spAutoFit/>
            </a:bodyPr>
            <a:lstStyle>
              <a:lvl1pPr marL="0" indent="0" algn="l" rtl="0" eaLnBrk="1" fontAlgn="base" hangingPunct="1">
                <a:spcBef>
                  <a:spcPct val="20000"/>
                </a:spcBef>
                <a:spcAft>
                  <a:spcPct val="0"/>
                </a:spcAft>
                <a:buFont typeface="Arial" panose="020B0604020202020204" pitchFamily="34" charset="0"/>
                <a:buNone/>
                <a:defRPr sz="21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spcBef>
                  <a:spcPts val="1200"/>
                </a:spcBef>
                <a:spcAft>
                  <a:spcPts val="1500"/>
                </a:spcAft>
              </a:pPr>
              <a:br>
                <a:rPr lang="en-GB" sz="1400" i="0">
                  <a:latin typeface="Times New Roman"/>
                  <a:ea typeface="Calibri" panose="020F0502020204030204" pitchFamily="34" charset="0"/>
                  <a:cs typeface="Calibri" panose="020F0502020204030204" pitchFamily="34" charset="0"/>
                </a:rPr>
              </a:br>
              <a:r>
                <a:rPr lang="en-GB" sz="600" b="1" i="0">
                  <a:solidFill>
                    <a:schemeClr val="tx1"/>
                  </a:solidFill>
                  <a:latin typeface="Times New Roman"/>
                  <a:ea typeface="Calibri"/>
                  <a:cs typeface="Times New Roman"/>
                </a:rPr>
                <a:t>INSERT BOOK TITLE</a:t>
              </a:r>
            </a:p>
          </p:txBody>
        </p:sp>
        <p:cxnSp>
          <p:nvCxnSpPr>
            <p:cNvPr id="7" name="Straight Arrow Connector 6">
              <a:extLst>
                <a:ext uri="{FF2B5EF4-FFF2-40B4-BE49-F238E27FC236}">
                  <a16:creationId xmlns:a16="http://schemas.microsoft.com/office/drawing/2014/main" id="{9DB14BF3-3F4C-029C-3906-F507A211678F}"/>
                </a:ext>
              </a:extLst>
            </p:cNvPr>
            <p:cNvCxnSpPr>
              <a:cxnSpLocks/>
            </p:cNvCxnSpPr>
            <p:nvPr/>
          </p:nvCxnSpPr>
          <p:spPr>
            <a:xfrm flipV="1">
              <a:off x="1907527" y="6361730"/>
              <a:ext cx="1404255" cy="1161"/>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2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790037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44898188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279816905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84900488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1529573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73344958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407974"/>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344347220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110750402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407974"/>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53471133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407974"/>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56697927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407974"/>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65198199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00566240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20716662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63799"/>
            <a:ext cx="7777148" cy="533400"/>
          </a:xfrm>
          <a:prstGeom prst="rect">
            <a:avLst/>
          </a:prstGeom>
          <a:noFill/>
          <a:ln>
            <a:noFill/>
          </a:ln>
        </p:spPr>
        <p:txBody>
          <a:bodyPr wrap="square" rtlCol="0">
            <a:noAutofit/>
          </a:bodyPr>
          <a:lstStyle/>
          <a:p>
            <a:r>
              <a:rPr lang="en-US" sz="3600" b="1" i="0">
                <a:solidFill>
                  <a:srgbClr val="177F99"/>
                </a:solidFill>
                <a:latin typeface="Calibr"/>
              </a:rPr>
              <a:t>Revise</a:t>
            </a:r>
            <a:r>
              <a:rPr lang="en-US" sz="3600" b="1" i="0">
                <a:solidFill>
                  <a:srgbClr val="A6A6A6"/>
                </a:solidFill>
                <a:latin typeface="Calibr"/>
              </a:rPr>
              <a:t> &gt; Reflect &gt; Connect</a:t>
            </a:r>
          </a:p>
        </p:txBody>
      </p:sp>
    </p:spTree>
    <p:extLst>
      <p:ext uri="{BB962C8B-B14F-4D97-AF65-F5344CB8AC3E}">
        <p14:creationId xmlns:p14="http://schemas.microsoft.com/office/powerpoint/2010/main" val="1881209298"/>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6379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a:solidFill>
                  <a:srgbClr val="177F99"/>
                </a:solidFill>
                <a:latin typeface="Calibr"/>
              </a:rPr>
              <a:t>Reflect</a:t>
            </a:r>
            <a:r>
              <a:rPr lang="en-US" sz="3600" b="1" i="0">
                <a:solidFill>
                  <a:srgbClr val="A6A6A6"/>
                </a:solidFill>
                <a:latin typeface="Calibr"/>
              </a:rPr>
              <a:t> &gt; Connect</a:t>
            </a:r>
          </a:p>
        </p:txBody>
      </p:sp>
    </p:spTree>
    <p:extLst>
      <p:ext uri="{BB962C8B-B14F-4D97-AF65-F5344CB8AC3E}">
        <p14:creationId xmlns:p14="http://schemas.microsoft.com/office/powerpoint/2010/main" val="241236487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6379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kern="1200">
                <a:solidFill>
                  <a:schemeClr val="bg1">
                    <a:lumMod val="65000"/>
                  </a:schemeClr>
                </a:solidFill>
                <a:latin typeface="Calibri" panose="020F0502020204030204" pitchFamily="34" charset="0"/>
                <a:ea typeface="+mn-ea"/>
                <a:cs typeface="Calibri" panose="020F0502020204030204" pitchFamily="34" charset="0"/>
              </a:rPr>
              <a:t>Reflect</a:t>
            </a:r>
            <a:r>
              <a:rPr lang="en-US" sz="3600" b="1" i="0">
                <a:solidFill>
                  <a:srgbClr val="A6A6A6"/>
                </a:solidFill>
                <a:latin typeface="Calibr"/>
              </a:rPr>
              <a:t> &gt; </a:t>
            </a:r>
            <a:r>
              <a:rPr lang="en-US" sz="3600" b="1" i="0">
                <a:solidFill>
                  <a:srgbClr val="177F99"/>
                </a:solidFill>
                <a:latin typeface="Calibr"/>
              </a:rPr>
              <a:t>Connect</a:t>
            </a:r>
          </a:p>
        </p:txBody>
      </p:sp>
    </p:spTree>
    <p:extLst>
      <p:ext uri="{BB962C8B-B14F-4D97-AF65-F5344CB8AC3E}">
        <p14:creationId xmlns:p14="http://schemas.microsoft.com/office/powerpoint/2010/main" val="258688093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504608"/>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210769710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cite">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BC8E3768-27BC-4568-A986-C69E37D22EA3}"/>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D5F9930-D58F-2D45-FAD2-C9F230DC34B0}"/>
              </a:ext>
            </a:extLst>
          </p:cNvPr>
          <p:cNvSpPr txBox="1"/>
          <p:nvPr userDrawn="1"/>
        </p:nvSpPr>
        <p:spPr>
          <a:xfrm>
            <a:off x="3438144" y="-3767328"/>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
        <p:nvSpPr>
          <p:cNvPr id="3" name="Text Placeholder 9">
            <a:extLst>
              <a:ext uri="{FF2B5EF4-FFF2-40B4-BE49-F238E27FC236}">
                <a16:creationId xmlns:a16="http://schemas.microsoft.com/office/drawing/2014/main" id="{76DCBCC9-3F2A-9BE7-4878-8EFE308B65D7}"/>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2" name="TextBox 1">
            <a:extLst>
              <a:ext uri="{FF2B5EF4-FFF2-40B4-BE49-F238E27FC236}">
                <a16:creationId xmlns:a16="http://schemas.microsoft.com/office/drawing/2014/main" id="{BCE14E01-6CDD-6E95-30AD-A730A6DE4899}"/>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custDataLst>
      <p:tags r:id="rId1"/>
    </p:custDataLst>
    <p:extLst>
      <p:ext uri="{BB962C8B-B14F-4D97-AF65-F5344CB8AC3E}">
        <p14:creationId xmlns:p14="http://schemas.microsoft.com/office/powerpoint/2010/main" val="145246777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139554735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c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2950783"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5" name="Straight Connector 4">
            <a:extLst>
              <a:ext uri="{FF2B5EF4-FFF2-40B4-BE49-F238E27FC236}">
                <a16:creationId xmlns:a16="http://schemas.microsoft.com/office/drawing/2014/main" id="{8BE7E0F3-6101-5F02-BC89-80BBB9E85D80}"/>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034502B4-0196-B7E8-069A-CB7B59F2E0D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2975F3BA-4C1D-60FC-5F55-DA33664BE09C}"/>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Recall</a:t>
            </a:r>
            <a:r>
              <a:rPr lang="en-US" sz="3600" b="1" i="0">
                <a:solidFill>
                  <a:srgbClr val="A6A6A6"/>
                </a:solidFill>
                <a:latin typeface="Calibri" panose="020F0502020204030204" pitchFamily="34" charset="0"/>
                <a:cs typeface="Calibri" panose="020F0502020204030204" pitchFamily="34" charset="0"/>
              </a:rPr>
              <a:t> </a:t>
            </a:r>
            <a:r>
              <a:rPr lang="en-US" sz="3600" b="1" i="0">
                <a:solidFill>
                  <a:schemeClr val="bg1">
                    <a:lumMod val="65000"/>
                  </a:schemeClr>
                </a:solidFill>
                <a:latin typeface="Calibri" panose="020F0502020204030204" pitchFamily="34" charset="0"/>
                <a:cs typeface="Calibri" panose="020F0502020204030204" pitchFamily="34" charset="0"/>
              </a:rPr>
              <a:t>&gt; Apply</a:t>
            </a:r>
          </a:p>
        </p:txBody>
      </p:sp>
    </p:spTree>
    <p:extLst>
      <p:ext uri="{BB962C8B-B14F-4D97-AF65-F5344CB8AC3E}">
        <p14:creationId xmlns:p14="http://schemas.microsoft.com/office/powerpoint/2010/main" val="705250037"/>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pp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B55C18BF-9441-209D-F16C-6FFCA2386B41}"/>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4C4B0930-658F-1356-FB18-A18AC48CE38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19B6C76C-01E7-BB5B-C406-57672B7D3387}"/>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kern="1200">
                <a:solidFill>
                  <a:schemeClr val="bg1">
                    <a:lumMod val="65000"/>
                  </a:schemeClr>
                </a:solidFill>
                <a:latin typeface="Calibri" panose="020F0502020204030204" pitchFamily="34" charset="0"/>
                <a:ea typeface="+mn-ea"/>
                <a:cs typeface="Calibri" panose="020F0502020204030204" pitchFamily="34" charset="0"/>
              </a:rPr>
              <a:t>Recite</a:t>
            </a:r>
            <a:r>
              <a:rPr lang="en-US" sz="3600" b="1" i="0">
                <a:latin typeface="Calibri" panose="020F0502020204030204" pitchFamily="34" charset="0"/>
                <a:cs typeface="Calibri" panose="020F0502020204030204" pitchFamily="34" charset="0"/>
              </a:rPr>
              <a:t> </a:t>
            </a:r>
            <a:r>
              <a:rPr lang="en-US" sz="3600" b="1" i="0">
                <a:solidFill>
                  <a:srgbClr val="A6A6A6"/>
                </a:solidFill>
                <a:latin typeface="Calibri" panose="020F0502020204030204" pitchFamily="34" charset="0"/>
                <a:cs typeface="Calibri" panose="020F0502020204030204" pitchFamily="34" charset="0"/>
              </a:rPr>
              <a:t>&gt; Recall </a:t>
            </a:r>
            <a:r>
              <a:rPr lang="en-US" sz="3600" b="1" i="0">
                <a:solidFill>
                  <a:schemeClr val="bg1">
                    <a:lumMod val="65000"/>
                  </a:schemeClr>
                </a:solidFill>
                <a:latin typeface="Calibri" panose="020F0502020204030204" pitchFamily="34" charset="0"/>
                <a:cs typeface="Calibri" panose="020F0502020204030204" pitchFamily="34" charset="0"/>
              </a:rPr>
              <a:t>&gt; </a:t>
            </a:r>
            <a:r>
              <a:rPr lang="en-US" sz="3600" b="1" i="0">
                <a:solidFill>
                  <a:srgbClr val="177F99"/>
                </a:solidFill>
                <a:latin typeface="Calibri" panose="020F0502020204030204" pitchFamily="34" charset="0"/>
                <a:cs typeface="Calibri" panose="020F0502020204030204" pitchFamily="34" charset="0"/>
              </a:rPr>
              <a:t>Apply</a:t>
            </a:r>
          </a:p>
        </p:txBody>
      </p:sp>
    </p:spTree>
    <p:extLst>
      <p:ext uri="{BB962C8B-B14F-4D97-AF65-F5344CB8AC3E}">
        <p14:creationId xmlns:p14="http://schemas.microsoft.com/office/powerpoint/2010/main" val="3736373361"/>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sson Objecti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9" name="Straight Connector 8">
            <a:extLst>
              <a:ext uri="{FF2B5EF4-FFF2-40B4-BE49-F238E27FC236}">
                <a16:creationId xmlns:a16="http://schemas.microsoft.com/office/drawing/2014/main" id="{36DA1BFC-6DD8-7825-C452-CBDF61F60389}"/>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C19DCF8E-2C06-BA7B-AC2E-695D97B0DDE9}"/>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F9D28A2F-260D-673D-1C7F-D812008B40E8}"/>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Lesson Objective</a:t>
            </a:r>
          </a:p>
        </p:txBody>
      </p:sp>
    </p:spTree>
    <p:extLst>
      <p:ext uri="{BB962C8B-B14F-4D97-AF65-F5344CB8AC3E}">
        <p14:creationId xmlns:p14="http://schemas.microsoft.com/office/powerpoint/2010/main" val="3292406332"/>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333601076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30455751"/>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at We Are Learn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What We Are Learning</a:t>
            </a:r>
          </a:p>
        </p:txBody>
      </p:sp>
    </p:spTree>
    <p:extLst>
      <p:ext uri="{BB962C8B-B14F-4D97-AF65-F5344CB8AC3E}">
        <p14:creationId xmlns:p14="http://schemas.microsoft.com/office/powerpoint/2010/main" val="101318030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86532342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398449"/>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1966007160"/>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398449"/>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273599766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You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60926" y="398449"/>
            <a:ext cx="671793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4140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You Do:</a:t>
            </a:r>
          </a:p>
        </p:txBody>
      </p:sp>
      <p:sp>
        <p:nvSpPr>
          <p:cNvPr id="9" name="Text Placeholder 9">
            <a:extLst>
              <a:ext uri="{FF2B5EF4-FFF2-40B4-BE49-F238E27FC236}">
                <a16:creationId xmlns:a16="http://schemas.microsoft.com/office/drawing/2014/main" id="{B34FFD6B-2829-26B4-9B48-BD733CF0C3AB}"/>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81761819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ccess Criter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8" name="Straight Connector 7">
            <a:extLst>
              <a:ext uri="{FF2B5EF4-FFF2-40B4-BE49-F238E27FC236}">
                <a16:creationId xmlns:a16="http://schemas.microsoft.com/office/drawing/2014/main" id="{B5C85791-9537-0953-F107-BB7530B9AAA4}"/>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9BA371C4-ED13-0F85-5D45-37E7AFB1508A}"/>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4" name="TextBox 3">
            <a:extLst>
              <a:ext uri="{FF2B5EF4-FFF2-40B4-BE49-F238E27FC236}">
                <a16:creationId xmlns:a16="http://schemas.microsoft.com/office/drawing/2014/main" id="{56E53289-6BAA-A5B6-B27F-E8199253E327}"/>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Success Criteria</a:t>
            </a:r>
          </a:p>
        </p:txBody>
      </p:sp>
    </p:spTree>
    <p:extLst>
      <p:ext uri="{BB962C8B-B14F-4D97-AF65-F5344CB8AC3E}">
        <p14:creationId xmlns:p14="http://schemas.microsoft.com/office/powerpoint/2010/main" val="195908402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tivity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1FD3274-BD1B-F2FE-6E43-8088E1BE3B01}"/>
              </a:ext>
            </a:extLst>
          </p:cNvPr>
          <p:cNvSpPr txBox="1"/>
          <p:nvPr userDrawn="1"/>
        </p:nvSpPr>
        <p:spPr>
          <a:xfrm>
            <a:off x="325712" y="350928"/>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Activity</a:t>
            </a:r>
            <a:endParaRPr lang="en-US" sz="3600" b="1" i="0">
              <a:solidFill>
                <a:schemeClr val="bg1">
                  <a:lumMod val="65000"/>
                </a:schemeClr>
              </a:solidFill>
              <a:latin typeface="Calibri" panose="020F0502020204030204" pitchFamily="34" charset="0"/>
              <a:cs typeface="Calibri" panose="020F0502020204030204" pitchFamily="34" charset="0"/>
            </a:endParaRPr>
          </a:p>
        </p:txBody>
      </p:sp>
      <p:sp>
        <p:nvSpPr>
          <p:cNvPr id="8" name="Text Placeholder 9">
            <a:extLst>
              <a:ext uri="{FF2B5EF4-FFF2-40B4-BE49-F238E27FC236}">
                <a16:creationId xmlns:a16="http://schemas.microsoft.com/office/drawing/2014/main" id="{F381EB85-9F07-40E6-1AA5-BC79A6FAB93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173270444"/>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85372BD9-1046-9EF8-ABB7-B0B175B10A57}"/>
              </a:ext>
            </a:extLst>
          </p:cNvPr>
          <p:cNvSpPr>
            <a:spLocks noGrp="1"/>
          </p:cNvSpPr>
          <p:nvPr>
            <p:ph type="body" sz="quarter" idx="23"/>
          </p:nvPr>
        </p:nvSpPr>
        <p:spPr>
          <a:xfrm>
            <a:off x="365123" y="347663"/>
            <a:ext cx="8313740" cy="674687"/>
          </a:xfrm>
          <a:prstGeom prst="rect">
            <a:avLst/>
          </a:prstGeom>
        </p:spPr>
        <p:txBody>
          <a:bodyPr/>
          <a:lstStyle>
            <a:lvl1pPr>
              <a:defRPr sz="3600" b="1">
                <a:solidFill>
                  <a:schemeClr val="bg2"/>
                </a:solidFill>
              </a:defRPr>
            </a:lvl1pPr>
          </a:lstStyle>
          <a:p>
            <a:pPr lvl="0"/>
            <a:endParaRPr lang="en-AU"/>
          </a:p>
        </p:txBody>
      </p: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326388256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xit Tick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8" name="Text Placeholder 9">
            <a:extLst>
              <a:ext uri="{FF2B5EF4-FFF2-40B4-BE49-F238E27FC236}">
                <a16:creationId xmlns:a16="http://schemas.microsoft.com/office/drawing/2014/main" id="{364E8309-FD45-6B26-243D-3E3661005FF3}"/>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9" name="TextBox 8">
            <a:extLst>
              <a:ext uri="{FF2B5EF4-FFF2-40B4-BE49-F238E27FC236}">
                <a16:creationId xmlns:a16="http://schemas.microsoft.com/office/drawing/2014/main" id="{69CD5836-C995-2627-0363-3037CD18674B}"/>
              </a:ext>
            </a:extLst>
          </p:cNvPr>
          <p:cNvSpPr txBox="1"/>
          <p:nvPr userDrawn="1"/>
        </p:nvSpPr>
        <p:spPr>
          <a:xfrm>
            <a:off x="325712" y="34140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Exit Ticket</a:t>
            </a:r>
          </a:p>
        </p:txBody>
      </p:sp>
    </p:spTree>
    <p:extLst>
      <p:ext uri="{BB962C8B-B14F-4D97-AF65-F5344CB8AC3E}">
        <p14:creationId xmlns:p14="http://schemas.microsoft.com/office/powerpoint/2010/main" val="237180049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vi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7E03BF11-6756-3F05-0C3C-9A9CA1F69F48}"/>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D3BE7A69-A9FF-594F-C2E3-D0C6AF845CC2}"/>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a:solidFill>
                  <a:srgbClr val="177F99"/>
                </a:solidFill>
                <a:latin typeface="Calibr"/>
              </a:rPr>
              <a:t>Revise</a:t>
            </a:r>
            <a:r>
              <a:rPr lang="en-US" sz="3600" b="1" i="0">
                <a:solidFill>
                  <a:srgbClr val="A6A6A6"/>
                </a:solidFill>
                <a:latin typeface="Calibr"/>
              </a:rPr>
              <a:t> &gt; Reflect &gt; Connect</a:t>
            </a:r>
          </a:p>
        </p:txBody>
      </p:sp>
    </p:spTree>
    <p:extLst>
      <p:ext uri="{BB962C8B-B14F-4D97-AF65-F5344CB8AC3E}">
        <p14:creationId xmlns:p14="http://schemas.microsoft.com/office/powerpoint/2010/main" val="236564847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fl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3167278-3051-D04D-32FA-671E18D9E69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a:solidFill>
                  <a:srgbClr val="177F99"/>
                </a:solidFill>
                <a:latin typeface="Calibr"/>
              </a:rPr>
              <a:t>Reflect</a:t>
            </a:r>
            <a:r>
              <a:rPr lang="en-US" sz="3600" b="1" i="0">
                <a:solidFill>
                  <a:srgbClr val="A6A6A6"/>
                </a:solidFill>
                <a:latin typeface="Calibr"/>
              </a:rPr>
              <a:t> &gt; Connect</a:t>
            </a:r>
          </a:p>
        </p:txBody>
      </p:sp>
    </p:spTree>
    <p:extLst>
      <p:ext uri="{BB962C8B-B14F-4D97-AF65-F5344CB8AC3E}">
        <p14:creationId xmlns:p14="http://schemas.microsoft.com/office/powerpoint/2010/main" val="2724058145"/>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nec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B823F659-5E29-3BBD-6865-A74DB782B79F}"/>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732AC35D-6775-6053-46AD-EFAF7622DD31}"/>
              </a:ext>
            </a:extLst>
          </p:cNvPr>
          <p:cNvSpPr txBox="1"/>
          <p:nvPr userDrawn="1"/>
        </p:nvSpPr>
        <p:spPr>
          <a:xfrm>
            <a:off x="324660" y="344749"/>
            <a:ext cx="7777148" cy="533400"/>
          </a:xfrm>
          <a:prstGeom prst="rect">
            <a:avLst/>
          </a:prstGeom>
          <a:noFill/>
          <a:ln>
            <a:noFill/>
          </a:ln>
        </p:spPr>
        <p:txBody>
          <a:bodyPr wrap="square" rtlCol="0">
            <a:noAutofit/>
          </a:bodyPr>
          <a:lstStyle/>
          <a:p>
            <a:r>
              <a:rPr lang="en-US" sz="3600" b="1" i="0" kern="1200">
                <a:solidFill>
                  <a:schemeClr val="bg1">
                    <a:lumMod val="65000"/>
                  </a:schemeClr>
                </a:solidFill>
                <a:latin typeface="Calibri" panose="020F0502020204030204" pitchFamily="34" charset="0"/>
                <a:ea typeface="+mn-ea"/>
                <a:cs typeface="Calibri" panose="020F0502020204030204" pitchFamily="34" charset="0"/>
              </a:rPr>
              <a:t>Revise</a:t>
            </a:r>
            <a:r>
              <a:rPr lang="en-US" sz="3600" b="1" i="0">
                <a:solidFill>
                  <a:srgbClr val="A6A6A6"/>
                </a:solidFill>
                <a:latin typeface="Calibr"/>
              </a:rPr>
              <a:t> &gt; </a:t>
            </a:r>
            <a:r>
              <a:rPr lang="en-US" sz="3600" b="1" i="0" kern="1200">
                <a:solidFill>
                  <a:schemeClr val="bg1">
                    <a:lumMod val="65000"/>
                  </a:schemeClr>
                </a:solidFill>
                <a:latin typeface="Calibri" panose="020F0502020204030204" pitchFamily="34" charset="0"/>
                <a:ea typeface="+mn-ea"/>
                <a:cs typeface="Calibri" panose="020F0502020204030204" pitchFamily="34" charset="0"/>
              </a:rPr>
              <a:t>Reflect</a:t>
            </a:r>
            <a:r>
              <a:rPr lang="en-US" sz="3600" b="1" i="0">
                <a:solidFill>
                  <a:srgbClr val="A6A6A6"/>
                </a:solidFill>
                <a:latin typeface="Calibr"/>
              </a:rPr>
              <a:t> &gt; </a:t>
            </a:r>
            <a:r>
              <a:rPr lang="en-US" sz="3600" b="1" i="0">
                <a:solidFill>
                  <a:srgbClr val="177F99"/>
                </a:solidFill>
                <a:latin typeface="Calibr"/>
              </a:rPr>
              <a:t>Connect</a:t>
            </a:r>
          </a:p>
        </p:txBody>
      </p:sp>
    </p:spTree>
    <p:extLst>
      <p:ext uri="{BB962C8B-B14F-4D97-AF65-F5344CB8AC3E}">
        <p14:creationId xmlns:p14="http://schemas.microsoft.com/office/powerpoint/2010/main" val="3170200208"/>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Back Cover">
    <p:bg>
      <p:bgPr>
        <a:solidFill>
          <a:schemeClr val="bg1">
            <a:alpha val="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pic>
        <p:nvPicPr>
          <p:cNvPr id="8" name="Picture 7" descr="A black background with yellow and blue rectangles&#10;&#10;Description automatically generated">
            <a:extLst>
              <a:ext uri="{FF2B5EF4-FFF2-40B4-BE49-F238E27FC236}">
                <a16:creationId xmlns:a16="http://schemas.microsoft.com/office/drawing/2014/main" id="{D3DC7D44-DDDB-B39E-837D-A726CA953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27042" y="411873"/>
            <a:ext cx="3089916" cy="1140227"/>
          </a:xfrm>
          <a:prstGeom prst="rect">
            <a:avLst/>
          </a:prstGeom>
        </p:spPr>
      </p:pic>
      <p:sp>
        <p:nvSpPr>
          <p:cNvPr id="4" name="Rectangle 3">
            <a:extLst>
              <a:ext uri="{FF2B5EF4-FFF2-40B4-BE49-F238E27FC236}">
                <a16:creationId xmlns:a16="http://schemas.microsoft.com/office/drawing/2014/main" id="{204485DF-7256-1A7A-CAAF-F95F4EAFEADC}"/>
              </a:ext>
            </a:extLst>
          </p:cNvPr>
          <p:cNvSpPr/>
          <p:nvPr userDrawn="1"/>
        </p:nvSpPr>
        <p:spPr>
          <a:xfrm>
            <a:off x="0" y="1951938"/>
            <a:ext cx="9144000" cy="4906062"/>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AU" sz="1100">
              <a:solidFill>
                <a:schemeClr val="tx2"/>
              </a:solidFill>
            </a:endParaRPr>
          </a:p>
        </p:txBody>
      </p:sp>
    </p:spTree>
    <p:extLst>
      <p:ext uri="{BB962C8B-B14F-4D97-AF65-F5344CB8AC3E}">
        <p14:creationId xmlns:p14="http://schemas.microsoft.com/office/powerpoint/2010/main" val="257369410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P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53360D81-5192-4919-8CD2-8811AB93A116}"/>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BBC3E09F-F95C-DFC2-BF71-81EBFBAFB2BE}"/>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
        <p:nvSpPr>
          <p:cNvPr id="5" name="TextBox 4">
            <a:extLst>
              <a:ext uri="{FF2B5EF4-FFF2-40B4-BE49-F238E27FC236}">
                <a16:creationId xmlns:a16="http://schemas.microsoft.com/office/drawing/2014/main" id="{4C6D5258-0590-1552-451B-8657B53DDB2F}"/>
              </a:ext>
            </a:extLst>
          </p:cNvPr>
          <p:cNvSpPr txBox="1"/>
          <p:nvPr userDrawn="1"/>
        </p:nvSpPr>
        <p:spPr>
          <a:xfrm>
            <a:off x="325712" y="360453"/>
            <a:ext cx="7662862"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Activating Prior Knowledge</a:t>
            </a:r>
          </a:p>
        </p:txBody>
      </p:sp>
    </p:spTree>
    <p:extLst>
      <p:ext uri="{BB962C8B-B14F-4D97-AF65-F5344CB8AC3E}">
        <p14:creationId xmlns:p14="http://schemas.microsoft.com/office/powerpoint/2010/main" val="33265392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F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407974"/>
            <a:ext cx="7269658" cy="539859"/>
          </a:xfrm>
          <a:prstGeom prst="rect">
            <a:avLst/>
          </a:prstGeom>
        </p:spPr>
        <p:txBody>
          <a:bodyPr lIns="0" tIns="0" rIns="0" bIns="0"/>
          <a:lstStyle>
            <a:lvl1pPr>
              <a:defRPr sz="3600" b="1">
                <a:solidFill>
                  <a:schemeClr val="tx1"/>
                </a:solidFill>
              </a:defRPr>
            </a:lvl1pPr>
          </a:lstStyle>
          <a:p>
            <a:pPr lvl="0"/>
            <a:r>
              <a:rPr lang="en-AU"/>
              <a:t>Insert Activity Name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CFU:</a:t>
            </a:r>
          </a:p>
        </p:txBody>
      </p:sp>
    </p:spTree>
    <p:extLst>
      <p:ext uri="{BB962C8B-B14F-4D97-AF65-F5344CB8AC3E}">
        <p14:creationId xmlns:p14="http://schemas.microsoft.com/office/powerpoint/2010/main" val="74713257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408678" y="407974"/>
            <a:ext cx="7269658"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14385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I Do:</a:t>
            </a:r>
          </a:p>
        </p:txBody>
      </p:sp>
      <p:sp>
        <p:nvSpPr>
          <p:cNvPr id="7" name="Text Placeholder 9">
            <a:extLst>
              <a:ext uri="{FF2B5EF4-FFF2-40B4-BE49-F238E27FC236}">
                <a16:creationId xmlns:a16="http://schemas.microsoft.com/office/drawing/2014/main" id="{7AAF553A-F41B-9E6C-BF0A-EB6B7ABBC7C4}"/>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5820970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 D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281F1F-3645-0057-34EC-BB682E9542B9}"/>
              </a:ext>
            </a:extLst>
          </p:cNvPr>
          <p:cNvSpPr/>
          <p:nvPr userDrawn="1"/>
        </p:nvSpPr>
        <p:spPr>
          <a:xfrm>
            <a:off x="326571" y="6416137"/>
            <a:ext cx="5889171" cy="322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0"/>
              </a:spcBef>
              <a:spcAft>
                <a:spcPct val="0"/>
              </a:spcAft>
            </a:pPr>
            <a:endParaRPr lang="en-AU" sz="1100">
              <a:solidFill>
                <a:schemeClr val="tx2"/>
              </a:solidFill>
            </a:endParaRPr>
          </a:p>
        </p:txBody>
      </p:sp>
      <p:sp>
        <p:nvSpPr>
          <p:cNvPr id="20" name="TextBox 19">
            <a:extLst>
              <a:ext uri="{FF2B5EF4-FFF2-40B4-BE49-F238E27FC236}">
                <a16:creationId xmlns:a16="http://schemas.microsoft.com/office/drawing/2014/main" id="{F2D85FDF-2AEB-3281-0315-320B917A3631}"/>
              </a:ext>
            </a:extLst>
          </p:cNvPr>
          <p:cNvSpPr txBox="1"/>
          <p:nvPr userDrawn="1"/>
        </p:nvSpPr>
        <p:spPr>
          <a:xfrm>
            <a:off x="1064302" y="6962931"/>
            <a:ext cx="0" cy="0"/>
          </a:xfrm>
          <a:prstGeom prst="rect">
            <a:avLst/>
          </a:prstGeom>
          <a:noFill/>
          <a:ln>
            <a:noFill/>
          </a:ln>
        </p:spPr>
        <p:txBody>
          <a:bodyPr wrap="none" rtlCol="0">
            <a:noAutofit/>
          </a:bodyPr>
          <a:lstStyle/>
          <a:p>
            <a:pPr>
              <a:spcBef>
                <a:spcPts val="672"/>
              </a:spcBef>
            </a:pPr>
            <a:endParaRPr lang="en-AU" sz="2800" i="0">
              <a:solidFill>
                <a:schemeClr val="tx1"/>
              </a:solidFill>
              <a:latin typeface="Calibri"/>
              <a:cs typeface="Calibri"/>
            </a:endParaRPr>
          </a:p>
        </p:txBody>
      </p:sp>
      <p:sp>
        <p:nvSpPr>
          <p:cNvPr id="3" name="TextBox 2">
            <a:extLst>
              <a:ext uri="{FF2B5EF4-FFF2-40B4-BE49-F238E27FC236}">
                <a16:creationId xmlns:a16="http://schemas.microsoft.com/office/drawing/2014/main" id="{0035D1C9-A20C-05EE-7371-DAD9B27BA160}"/>
              </a:ext>
            </a:extLst>
          </p:cNvPr>
          <p:cNvSpPr txBox="1"/>
          <p:nvPr userDrawn="1"/>
        </p:nvSpPr>
        <p:spPr>
          <a:xfrm>
            <a:off x="4684143" y="6288352"/>
            <a:ext cx="914400" cy="914400"/>
          </a:xfrm>
          <a:prstGeom prst="rect">
            <a:avLst/>
          </a:prstGeom>
          <a:noFill/>
          <a:ln>
            <a:noFill/>
          </a:ln>
        </p:spPr>
        <p:txBody>
          <a:bodyPr wrap="none" rtlCol="0">
            <a:noAutofit/>
          </a:bodyPr>
          <a:lstStyle/>
          <a:p>
            <a:pPr>
              <a:spcBef>
                <a:spcPts val="672"/>
              </a:spcBef>
            </a:pPr>
            <a:endParaRPr lang="en-PH" sz="2800" i="0">
              <a:solidFill>
                <a:schemeClr val="tx1"/>
              </a:solidFill>
              <a:latin typeface="Calibri"/>
              <a:cs typeface="Calibri"/>
            </a:endParaRPr>
          </a:p>
        </p:txBody>
      </p:sp>
      <p:cxnSp>
        <p:nvCxnSpPr>
          <p:cNvPr id="4" name="Straight Connector 3">
            <a:extLst>
              <a:ext uri="{FF2B5EF4-FFF2-40B4-BE49-F238E27FC236}">
                <a16:creationId xmlns:a16="http://schemas.microsoft.com/office/drawing/2014/main" id="{83B10C90-CA83-74D6-72E5-EDBFE07F72A5}"/>
              </a:ext>
            </a:extLst>
          </p:cNvPr>
          <p:cNvCxnSpPr>
            <a:cxnSpLocks/>
          </p:cNvCxnSpPr>
          <p:nvPr userDrawn="1"/>
        </p:nvCxnSpPr>
        <p:spPr>
          <a:xfrm>
            <a:off x="444500" y="1022423"/>
            <a:ext cx="8239125" cy="1588"/>
          </a:xfrm>
          <a:prstGeom prst="line">
            <a:avLst/>
          </a:prstGeom>
          <a:ln>
            <a:solidFill>
              <a:srgbClr val="177F99"/>
            </a:solidFill>
          </a:ln>
        </p:spPr>
        <p:style>
          <a:lnRef idx="1">
            <a:schemeClr val="accent1"/>
          </a:lnRef>
          <a:fillRef idx="0">
            <a:schemeClr val="accent1"/>
          </a:fillRef>
          <a:effectRef idx="0">
            <a:schemeClr val="accent1"/>
          </a:effectRef>
          <a:fontRef idx="minor">
            <a:schemeClr val="tx1"/>
          </a:fontRef>
        </p:style>
      </p:cxnSp>
      <p:sp>
        <p:nvSpPr>
          <p:cNvPr id="5" name="Text Placeholder 5">
            <a:extLst>
              <a:ext uri="{FF2B5EF4-FFF2-40B4-BE49-F238E27FC236}">
                <a16:creationId xmlns:a16="http://schemas.microsoft.com/office/drawing/2014/main" id="{99188608-0C9B-9AB3-F83E-6DB4539105FB}"/>
              </a:ext>
            </a:extLst>
          </p:cNvPr>
          <p:cNvSpPr>
            <a:spLocks noGrp="1"/>
          </p:cNvSpPr>
          <p:nvPr>
            <p:ph type="body" sz="quarter" idx="23" hasCustomPrompt="1"/>
          </p:nvPr>
        </p:nvSpPr>
        <p:spPr>
          <a:xfrm>
            <a:off x="1906607" y="407974"/>
            <a:ext cx="6772255" cy="539859"/>
          </a:xfrm>
          <a:prstGeom prst="rect">
            <a:avLst/>
          </a:prstGeom>
        </p:spPr>
        <p:txBody>
          <a:bodyPr lIns="0" tIns="0" rIns="0" bIns="0"/>
          <a:lstStyle>
            <a:lvl1pPr>
              <a:defRPr sz="3600" b="1">
                <a:solidFill>
                  <a:schemeClr val="tx1"/>
                </a:solidFill>
              </a:defRPr>
            </a:lvl1pPr>
          </a:lstStyle>
          <a:p>
            <a:pPr lvl="0"/>
            <a:r>
              <a:rPr lang="en-AU"/>
              <a:t>Insert Title</a:t>
            </a:r>
          </a:p>
        </p:txBody>
      </p:sp>
      <p:sp>
        <p:nvSpPr>
          <p:cNvPr id="8" name="TextBox 7">
            <a:extLst>
              <a:ext uri="{FF2B5EF4-FFF2-40B4-BE49-F238E27FC236}">
                <a16:creationId xmlns:a16="http://schemas.microsoft.com/office/drawing/2014/main" id="{B7F77B6A-1F46-89B7-597F-9E648E09AEBC}"/>
              </a:ext>
            </a:extLst>
          </p:cNvPr>
          <p:cNvSpPr txBox="1"/>
          <p:nvPr userDrawn="1"/>
        </p:nvSpPr>
        <p:spPr>
          <a:xfrm>
            <a:off x="325712" y="360453"/>
            <a:ext cx="1711318" cy="533400"/>
          </a:xfrm>
          <a:prstGeom prst="rect">
            <a:avLst/>
          </a:prstGeom>
          <a:noFill/>
          <a:ln>
            <a:noFill/>
          </a:ln>
        </p:spPr>
        <p:txBody>
          <a:bodyPr wrap="square" rtlCol="0">
            <a:noAutofit/>
          </a:bodyPr>
          <a:lstStyle/>
          <a:p>
            <a:pPr marL="0" marR="0" lvl="0" indent="0" algn="l" defTabSz="914400" rtl="0" eaLnBrk="1" fontAlgn="base" latinLnBrk="0" hangingPunct="1">
              <a:lnSpc>
                <a:spcPct val="100000"/>
              </a:lnSpc>
              <a:spcBef>
                <a:spcPts val="672"/>
              </a:spcBef>
              <a:spcAft>
                <a:spcPct val="0"/>
              </a:spcAft>
              <a:buClrTx/>
              <a:buSzTx/>
              <a:buFontTx/>
              <a:buNone/>
              <a:tabLst/>
              <a:defRPr/>
            </a:pPr>
            <a:r>
              <a:rPr lang="en-US" sz="3600" b="1" i="0">
                <a:solidFill>
                  <a:srgbClr val="177F99"/>
                </a:solidFill>
                <a:latin typeface="Calibri" panose="020F0502020204030204" pitchFamily="34" charset="0"/>
                <a:cs typeface="Calibri" panose="020F0502020204030204" pitchFamily="34" charset="0"/>
              </a:rPr>
              <a:t>We Do:</a:t>
            </a:r>
          </a:p>
        </p:txBody>
      </p:sp>
      <p:sp>
        <p:nvSpPr>
          <p:cNvPr id="9" name="Text Placeholder 9">
            <a:extLst>
              <a:ext uri="{FF2B5EF4-FFF2-40B4-BE49-F238E27FC236}">
                <a16:creationId xmlns:a16="http://schemas.microsoft.com/office/drawing/2014/main" id="{429B6E32-9EBC-D8A9-E8CA-DC622666DDA0}"/>
              </a:ext>
            </a:extLst>
          </p:cNvPr>
          <p:cNvSpPr>
            <a:spLocks noGrp="1"/>
          </p:cNvSpPr>
          <p:nvPr>
            <p:ph type="body" sz="quarter" idx="22" hasCustomPrompt="1"/>
          </p:nvPr>
        </p:nvSpPr>
        <p:spPr>
          <a:xfrm>
            <a:off x="441325" y="1196752"/>
            <a:ext cx="8237538" cy="369332"/>
          </a:xfrm>
          <a:prstGeom prst="rect">
            <a:avLst/>
          </a:prstGeom>
        </p:spPr>
        <p:txBody>
          <a:bodyPr lIns="0" tIns="0" rIns="0" bIns="0">
            <a:spAutoFit/>
          </a:bodyPr>
          <a:lstStyle>
            <a:lvl1pPr>
              <a:defRPr sz="2400" b="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GB"/>
              <a:t>Insert text here</a:t>
            </a:r>
          </a:p>
        </p:txBody>
      </p:sp>
    </p:spTree>
    <p:extLst>
      <p:ext uri="{BB962C8B-B14F-4D97-AF65-F5344CB8AC3E}">
        <p14:creationId xmlns:p14="http://schemas.microsoft.com/office/powerpoint/2010/main" val="421770313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4.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ags" Target="../tags/tag6.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504608"/>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19"/>
    </p:custDataLst>
    <p:extLst>
      <p:ext uri="{BB962C8B-B14F-4D97-AF65-F5344CB8AC3E}">
        <p14:creationId xmlns:p14="http://schemas.microsoft.com/office/powerpoint/2010/main" val="2142349000"/>
      </p:ext>
    </p:extLst>
  </p:cSld>
  <p:clrMap bg1="lt1" tx1="dk1" bg2="lt2" tx2="dk2" accent1="accent1" accent2="accent2" accent3="accent3" accent4="accent4" accent5="accent5" accent6="accent6" hlink="hlink" folHlink="folHlink"/>
  <p:sldLayoutIdLst>
    <p:sldLayoutId id="2147486355" r:id="rId1"/>
    <p:sldLayoutId id="2147486398" r:id="rId2"/>
    <p:sldLayoutId id="2147486399" r:id="rId3"/>
    <p:sldLayoutId id="2147486401" r:id="rId4"/>
    <p:sldLayoutId id="2147486400" r:id="rId5"/>
    <p:sldLayoutId id="2147486396" r:id="rId6"/>
    <p:sldLayoutId id="2147486397" r:id="rId7"/>
    <p:sldLayoutId id="2147486402" r:id="rId8"/>
    <p:sldLayoutId id="2147486403" r:id="rId9"/>
    <p:sldLayoutId id="2147486404" r:id="rId10"/>
    <p:sldLayoutId id="2147486391" r:id="rId11"/>
    <p:sldLayoutId id="2147486395" r:id="rId12"/>
    <p:sldLayoutId id="2147486392" r:id="rId13"/>
    <p:sldLayoutId id="2147486393" r:id="rId14"/>
    <p:sldLayoutId id="2147486394" r:id="rId15"/>
    <p:sldLayoutId id="2147486390" r:id="rId16"/>
    <p:sldLayoutId id="2147486481" r:id="rId17"/>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570879"/>
      </p:ext>
    </p:extLst>
  </p:cSld>
  <p:clrMap bg1="lt1" tx1="dk1" bg2="lt2" tx2="dk2" accent1="accent1" accent2="accent2" accent3="accent3" accent4="accent4" accent5="accent5" accent6="accent6" hlink="hlink" folHlink="folHlink"/>
  <p:sldLayoutIdLst>
    <p:sldLayoutId id="2147486480" r:id="rId1"/>
    <p:sldLayoutId id="214748640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475901"/>
      </p:ext>
    </p:extLst>
  </p:cSld>
  <p:clrMap bg1="lt1" tx1="dk1" bg2="lt2" tx2="dk2" accent1="accent1" accent2="accent2" accent3="accent3" accent4="accent4" accent5="accent5" accent6="accent6" hlink="hlink" folHlink="folHlink"/>
  <p:sldLayoutIdLst>
    <p:sldLayoutId id="2147486423" r:id="rId1"/>
    <p:sldLayoutId id="2147486424" r:id="rId2"/>
    <p:sldLayoutId id="214748642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504608"/>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18"/>
    </p:custDataLst>
    <p:extLst>
      <p:ext uri="{BB962C8B-B14F-4D97-AF65-F5344CB8AC3E}">
        <p14:creationId xmlns:p14="http://schemas.microsoft.com/office/powerpoint/2010/main" val="1898273982"/>
      </p:ext>
    </p:extLst>
  </p:cSld>
  <p:clrMap bg1="lt1" tx1="dk1" bg2="lt2" tx2="dk2" accent1="accent1" accent2="accent2" accent3="accent3" accent4="accent4" accent5="accent5" accent6="accent6" hlink="hlink" folHlink="folHlink"/>
  <p:sldLayoutIdLst>
    <p:sldLayoutId id="2147486445" r:id="rId1"/>
    <p:sldLayoutId id="2147486446" r:id="rId2"/>
    <p:sldLayoutId id="2147486447" r:id="rId3"/>
    <p:sldLayoutId id="2147486448" r:id="rId4"/>
    <p:sldLayoutId id="2147486449" r:id="rId5"/>
    <p:sldLayoutId id="2147486450" r:id="rId6"/>
    <p:sldLayoutId id="2147486451" r:id="rId7"/>
    <p:sldLayoutId id="2147486452" r:id="rId8"/>
    <p:sldLayoutId id="2147486453" r:id="rId9"/>
    <p:sldLayoutId id="2147486454" r:id="rId10"/>
    <p:sldLayoutId id="2147486455" r:id="rId11"/>
    <p:sldLayoutId id="2147486456" r:id="rId12"/>
    <p:sldLayoutId id="2147486457" r:id="rId13"/>
    <p:sldLayoutId id="2147486458" r:id="rId14"/>
    <p:sldLayoutId id="2147486459" r:id="rId15"/>
    <p:sldLayoutId id="2147486460" r:id="rId16"/>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A0F8B2-D0DB-B401-E009-D94E6CC238AE}"/>
              </a:ext>
            </a:extLst>
          </p:cNvPr>
          <p:cNvSpPr/>
          <p:nvPr userDrawn="1"/>
        </p:nvSpPr>
        <p:spPr>
          <a:xfrm>
            <a:off x="431799" y="6334145"/>
            <a:ext cx="1836388" cy="307777"/>
          </a:xfrm>
          <a:prstGeom prst="rect">
            <a:avLst/>
          </a:prstGeom>
        </p:spPr>
        <p:txBody>
          <a:bodyPr wrap="square" lIns="0" tIns="45720" rIns="0" bIns="0" anchor="b" anchorCtr="0">
            <a:spAutoFit/>
          </a:bodyPr>
          <a:lstStyle>
            <a:defPPr>
              <a:defRPr lang="en-US"/>
            </a:defPPr>
            <a:lvl1pPr algn="l" rtl="0" fontAlgn="base">
              <a:spcBef>
                <a:spcPct val="0"/>
              </a:spcBef>
              <a:spcAft>
                <a:spcPct val="0"/>
              </a:spcAft>
              <a:defRPr sz="2400" i="1" kern="1200">
                <a:solidFill>
                  <a:schemeClr val="bg1"/>
                </a:solidFill>
                <a:latin typeface="Arial" charset="0"/>
                <a:ea typeface="+mn-ea"/>
                <a:cs typeface="Arial" charset="0"/>
              </a:defRPr>
            </a:lvl1pPr>
            <a:lvl2pPr marL="457200" algn="l" rtl="0" fontAlgn="base">
              <a:spcBef>
                <a:spcPct val="0"/>
              </a:spcBef>
              <a:spcAft>
                <a:spcPct val="0"/>
              </a:spcAft>
              <a:defRPr sz="2400" i="1" kern="1200">
                <a:solidFill>
                  <a:schemeClr val="bg1"/>
                </a:solidFill>
                <a:latin typeface="Arial" charset="0"/>
                <a:ea typeface="+mn-ea"/>
                <a:cs typeface="Arial" charset="0"/>
              </a:defRPr>
            </a:lvl2pPr>
            <a:lvl3pPr marL="914400" algn="l" rtl="0" fontAlgn="base">
              <a:spcBef>
                <a:spcPct val="0"/>
              </a:spcBef>
              <a:spcAft>
                <a:spcPct val="0"/>
              </a:spcAft>
              <a:defRPr sz="2400" i="1" kern="1200">
                <a:solidFill>
                  <a:schemeClr val="bg1"/>
                </a:solidFill>
                <a:latin typeface="Arial" charset="0"/>
                <a:ea typeface="+mn-ea"/>
                <a:cs typeface="Arial" charset="0"/>
              </a:defRPr>
            </a:lvl3pPr>
            <a:lvl4pPr marL="1371600" algn="l" rtl="0" fontAlgn="base">
              <a:spcBef>
                <a:spcPct val="0"/>
              </a:spcBef>
              <a:spcAft>
                <a:spcPct val="0"/>
              </a:spcAft>
              <a:defRPr sz="2400" i="1" kern="1200">
                <a:solidFill>
                  <a:schemeClr val="bg1"/>
                </a:solidFill>
                <a:latin typeface="Arial" charset="0"/>
                <a:ea typeface="+mn-ea"/>
                <a:cs typeface="Arial" charset="0"/>
              </a:defRPr>
            </a:lvl4pPr>
            <a:lvl5pPr marL="1828800" algn="l" rtl="0" fontAlgn="base">
              <a:spcBef>
                <a:spcPct val="0"/>
              </a:spcBef>
              <a:spcAft>
                <a:spcPct val="0"/>
              </a:spcAft>
              <a:defRPr sz="2400" i="1" kern="1200">
                <a:solidFill>
                  <a:schemeClr val="bg1"/>
                </a:solidFill>
                <a:latin typeface="Arial" charset="0"/>
                <a:ea typeface="+mn-ea"/>
                <a:cs typeface="Arial" charset="0"/>
              </a:defRPr>
            </a:lvl5pPr>
            <a:lvl6pPr marL="2286000" algn="l" defTabSz="914400" rtl="0" eaLnBrk="1" latinLnBrk="0" hangingPunct="1">
              <a:defRPr sz="2400" i="1" kern="1200">
                <a:solidFill>
                  <a:schemeClr val="bg1"/>
                </a:solidFill>
                <a:latin typeface="Arial" charset="0"/>
                <a:ea typeface="+mn-ea"/>
                <a:cs typeface="Arial" charset="0"/>
              </a:defRPr>
            </a:lvl6pPr>
            <a:lvl7pPr marL="2743200" algn="l" defTabSz="914400" rtl="0" eaLnBrk="1" latinLnBrk="0" hangingPunct="1">
              <a:defRPr sz="2400" i="1" kern="1200">
                <a:solidFill>
                  <a:schemeClr val="bg1"/>
                </a:solidFill>
                <a:latin typeface="Arial" charset="0"/>
                <a:ea typeface="+mn-ea"/>
                <a:cs typeface="Arial" charset="0"/>
              </a:defRPr>
            </a:lvl7pPr>
            <a:lvl8pPr marL="3200400" algn="l" defTabSz="914400" rtl="0" eaLnBrk="1" latinLnBrk="0" hangingPunct="1">
              <a:defRPr sz="2400" i="1" kern="1200">
                <a:solidFill>
                  <a:schemeClr val="bg1"/>
                </a:solidFill>
                <a:latin typeface="Arial" charset="0"/>
                <a:ea typeface="+mn-ea"/>
                <a:cs typeface="Arial" charset="0"/>
              </a:defRPr>
            </a:lvl8pPr>
            <a:lvl9pPr marL="3657600" algn="l" defTabSz="914400" rtl="0" eaLnBrk="1" latinLnBrk="0" hangingPunct="1">
              <a:defRPr sz="2400" i="1" kern="1200">
                <a:solidFill>
                  <a:schemeClr val="bg1"/>
                </a:solidFill>
                <a:latin typeface="Arial" charset="0"/>
                <a:ea typeface="+mn-ea"/>
                <a:cs typeface="Arial" charset="0"/>
              </a:defRPr>
            </a:lvl9pPr>
          </a:lstStyle>
          <a:p>
            <a:pPr algn="l">
              <a:defRPr/>
            </a:pPr>
            <a:r>
              <a:rPr lang="en-AU" sz="1700" b="0" i="0">
                <a:solidFill>
                  <a:srgbClr val="177F99"/>
                </a:solidFill>
                <a:latin typeface="Calibr"/>
                <a:cs typeface="Calibri" panose="020F0502020204030204" pitchFamily="34" charset="0"/>
              </a:rPr>
              <a:t>Lesson 2</a:t>
            </a:r>
          </a:p>
        </p:txBody>
      </p:sp>
      <p:sp>
        <p:nvSpPr>
          <p:cNvPr id="3" name="Rectangle 2">
            <a:extLst>
              <a:ext uri="{FF2B5EF4-FFF2-40B4-BE49-F238E27FC236}">
                <a16:creationId xmlns:a16="http://schemas.microsoft.com/office/drawing/2014/main" id="{455BD6C1-B4E3-F065-26B8-751DD4324E2B}"/>
              </a:ext>
            </a:extLst>
          </p:cNvPr>
          <p:cNvSpPr/>
          <p:nvPr userDrawn="1"/>
        </p:nvSpPr>
        <p:spPr>
          <a:xfrm>
            <a:off x="8102600" y="6334146"/>
            <a:ext cx="576262" cy="307777"/>
          </a:xfrm>
          <a:prstGeom prst="rect">
            <a:avLst/>
          </a:prstGeom>
        </p:spPr>
        <p:txBody>
          <a:bodyPr wrap="square" lIns="0" rIns="0" bIns="0" anchor="b" anchorCtr="0">
            <a:spAutoFit/>
          </a:bodyPr>
          <a:lstStyle/>
          <a:p>
            <a:pPr algn="r">
              <a:defRPr/>
            </a:pPr>
            <a:fld id="{D7E63F93-6DB8-4183-A660-14D35A78079A}" type="slidenum">
              <a:rPr lang="en-AU" sz="1700" b="0" i="0" smtClean="0">
                <a:solidFill>
                  <a:srgbClr val="177F99"/>
                </a:solidFill>
                <a:latin typeface="Calibr"/>
                <a:cs typeface="Calibri" panose="020F0502020204030204" pitchFamily="34" charset="0"/>
              </a:rPr>
              <a:pPr algn="r">
                <a:defRPr/>
              </a:pPr>
              <a:t>‹#›</a:t>
            </a:fld>
            <a:endParaRPr lang="en-AU" sz="1700" b="0" i="0">
              <a:solidFill>
                <a:srgbClr val="177F99"/>
              </a:solidFill>
              <a:latin typeface="Calibr"/>
              <a:cs typeface="Calibri" panose="020F0502020204030204" pitchFamily="34" charset="0"/>
            </a:endParaRPr>
          </a:p>
        </p:txBody>
      </p:sp>
      <p:sp>
        <p:nvSpPr>
          <p:cNvPr id="4" name="Rectangle 3">
            <a:extLst>
              <a:ext uri="{FF2B5EF4-FFF2-40B4-BE49-F238E27FC236}">
                <a16:creationId xmlns:a16="http://schemas.microsoft.com/office/drawing/2014/main" id="{CA14F881-6C9F-F277-A56A-328F67AF0EE2}"/>
              </a:ext>
            </a:extLst>
          </p:cNvPr>
          <p:cNvSpPr/>
          <p:nvPr userDrawn="1"/>
        </p:nvSpPr>
        <p:spPr>
          <a:xfrm rot="16200000">
            <a:off x="-3334043" y="3334044"/>
            <a:ext cx="6858000" cy="189913"/>
          </a:xfrm>
          <a:prstGeom prst="rect">
            <a:avLst/>
          </a:prstGeom>
          <a:solidFill>
            <a:srgbClr val="7D6E12"/>
          </a:solidFill>
          <a:ln w="6350"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en-US" sz="1100">
              <a:solidFill>
                <a:schemeClr val="tx2"/>
              </a:solidFill>
            </a:endParaRPr>
          </a:p>
        </p:txBody>
      </p:sp>
    </p:spTree>
    <p:custDataLst>
      <p:tags r:id="rId20"/>
    </p:custDataLst>
    <p:extLst>
      <p:ext uri="{BB962C8B-B14F-4D97-AF65-F5344CB8AC3E}">
        <p14:creationId xmlns:p14="http://schemas.microsoft.com/office/powerpoint/2010/main" val="1670799101"/>
      </p:ext>
    </p:extLst>
  </p:cSld>
  <p:clrMap bg1="lt1" tx1="dk1" bg2="lt2" tx2="dk2" accent1="accent1" accent2="accent2" accent3="accent3" accent4="accent4" accent5="accent5" accent6="accent6" hlink="hlink" folHlink="folHlink"/>
  <p:sldLayoutIdLst>
    <p:sldLayoutId id="2147486462" r:id="rId1"/>
    <p:sldLayoutId id="2147486463" r:id="rId2"/>
    <p:sldLayoutId id="2147486464" r:id="rId3"/>
    <p:sldLayoutId id="2147486465" r:id="rId4"/>
    <p:sldLayoutId id="2147486466" r:id="rId5"/>
    <p:sldLayoutId id="2147486467" r:id="rId6"/>
    <p:sldLayoutId id="2147486468" r:id="rId7"/>
    <p:sldLayoutId id="2147486469" r:id="rId8"/>
    <p:sldLayoutId id="2147486470" r:id="rId9"/>
    <p:sldLayoutId id="2147486471" r:id="rId10"/>
    <p:sldLayoutId id="2147486472" r:id="rId11"/>
    <p:sldLayoutId id="2147486473" r:id="rId12"/>
    <p:sldLayoutId id="2147486474" r:id="rId13"/>
    <p:sldLayoutId id="2147486475" r:id="rId14"/>
    <p:sldLayoutId id="2147486476" r:id="rId15"/>
    <p:sldLayoutId id="2147486477" r:id="rId16"/>
    <p:sldLayoutId id="2147486478" r:id="rId17"/>
    <p:sldLayoutId id="2147486479" r:id="rId18"/>
  </p:sldLayoutIdLst>
  <p:hf hdr="0" ftr="0" dt="0"/>
  <p:txStyles>
    <p:titleStyle>
      <a:lvl1pPr marL="1588" indent="0" algn="l" rtl="0" eaLnBrk="1" fontAlgn="base" hangingPunct="1">
        <a:spcBef>
          <a:spcPct val="0"/>
        </a:spcBef>
        <a:spcAft>
          <a:spcPct val="0"/>
        </a:spcAft>
        <a:defRPr lang="en-AU" sz="3600" b="1" kern="1200" dirty="0">
          <a:solidFill>
            <a:schemeClr val="accent1"/>
          </a:solidFill>
          <a:latin typeface="Calibri"/>
          <a:ea typeface="+mn-ea"/>
          <a:cs typeface="Calibri"/>
        </a:defRPr>
      </a:lvl1pPr>
      <a:lvl2pPr marL="357188" indent="1588" algn="l" rtl="0" eaLnBrk="1" fontAlgn="base" hangingPunct="1">
        <a:spcBef>
          <a:spcPct val="0"/>
        </a:spcBef>
        <a:spcAft>
          <a:spcPct val="0"/>
        </a:spcAft>
        <a:defRPr sz="2800" b="1">
          <a:solidFill>
            <a:schemeClr val="bg1"/>
          </a:solidFill>
          <a:latin typeface="Calibri" pitchFamily="34" charset="0"/>
        </a:defRPr>
      </a:lvl2pPr>
      <a:lvl3pPr marL="357188" indent="1588" algn="l" rtl="0" eaLnBrk="1" fontAlgn="base" hangingPunct="1">
        <a:spcBef>
          <a:spcPct val="0"/>
        </a:spcBef>
        <a:spcAft>
          <a:spcPct val="0"/>
        </a:spcAft>
        <a:defRPr sz="2800" b="1">
          <a:solidFill>
            <a:schemeClr val="bg1"/>
          </a:solidFill>
          <a:latin typeface="Calibri" pitchFamily="34" charset="0"/>
        </a:defRPr>
      </a:lvl3pPr>
      <a:lvl4pPr marL="357188" indent="1588" algn="l" rtl="0" eaLnBrk="1" fontAlgn="base" hangingPunct="1">
        <a:spcBef>
          <a:spcPct val="0"/>
        </a:spcBef>
        <a:spcAft>
          <a:spcPct val="0"/>
        </a:spcAft>
        <a:defRPr sz="2800" b="1">
          <a:solidFill>
            <a:schemeClr val="bg1"/>
          </a:solidFill>
          <a:latin typeface="Calibri" pitchFamily="34" charset="0"/>
        </a:defRPr>
      </a:lvl4pPr>
      <a:lvl5pPr marL="357188" indent="1588" algn="l" rtl="0" eaLnBrk="1" fontAlgn="base" hangingPunct="1">
        <a:spcBef>
          <a:spcPct val="0"/>
        </a:spcBef>
        <a:spcAft>
          <a:spcPct val="0"/>
        </a:spcAft>
        <a:defRPr sz="2800" b="1">
          <a:solidFill>
            <a:schemeClr val="bg1"/>
          </a:solidFill>
          <a:latin typeface="Calibri" pitchFamily="34" charset="0"/>
        </a:defRPr>
      </a:lvl5pPr>
      <a:lvl6pPr marL="457200" algn="ctr" rtl="0" eaLnBrk="1" fontAlgn="base" hangingPunct="1">
        <a:spcBef>
          <a:spcPct val="0"/>
        </a:spcBef>
        <a:spcAft>
          <a:spcPct val="0"/>
        </a:spcAft>
        <a:defRPr sz="4400">
          <a:solidFill>
            <a:schemeClr val="bg1"/>
          </a:solidFill>
          <a:latin typeface="Calibri" pitchFamily="34" charset="0"/>
        </a:defRPr>
      </a:lvl6pPr>
      <a:lvl7pPr marL="914400" algn="ctr" rtl="0" eaLnBrk="1" fontAlgn="base" hangingPunct="1">
        <a:spcBef>
          <a:spcPct val="0"/>
        </a:spcBef>
        <a:spcAft>
          <a:spcPct val="0"/>
        </a:spcAft>
        <a:defRPr sz="4400">
          <a:solidFill>
            <a:schemeClr val="bg1"/>
          </a:solidFill>
          <a:latin typeface="Calibri" pitchFamily="34" charset="0"/>
        </a:defRPr>
      </a:lvl7pPr>
      <a:lvl8pPr marL="1371600" algn="ctr" rtl="0" eaLnBrk="1" fontAlgn="base" hangingPunct="1">
        <a:spcBef>
          <a:spcPct val="0"/>
        </a:spcBef>
        <a:spcAft>
          <a:spcPct val="0"/>
        </a:spcAft>
        <a:defRPr sz="4400">
          <a:solidFill>
            <a:schemeClr val="bg1"/>
          </a:solidFill>
          <a:latin typeface="Calibri" pitchFamily="34" charset="0"/>
        </a:defRPr>
      </a:lvl8pPr>
      <a:lvl9pPr marL="1828800" algn="ctr" rtl="0" eaLnBrk="1" fontAlgn="base" hangingPunct="1">
        <a:spcBef>
          <a:spcPct val="0"/>
        </a:spcBef>
        <a:spcAft>
          <a:spcPct val="0"/>
        </a:spcAft>
        <a:defRPr sz="4400">
          <a:solidFill>
            <a:schemeClr val="bg1"/>
          </a:solidFill>
          <a:latin typeface="Calibr" pitchFamily="34" charset="0"/>
        </a:defRPr>
      </a:lvl9pPr>
    </p:titleStyle>
    <p:body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3.sv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2.jpeg"/><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3.jpeg"/><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64.jpeg"/><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customXml" Target="../ink/ink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image" Target="../media/image16.png"/><Relationship Id="rId5" Type="http://schemas.openxmlformats.org/officeDocument/2006/relationships/image" Target="../media/image13.svg"/><Relationship Id="rId15" Type="http://schemas.openxmlformats.org/officeDocument/2006/relationships/image" Target="../media/image19.png"/><Relationship Id="rId10" Type="http://schemas.openxmlformats.org/officeDocument/2006/relationships/customXml" Target="../ink/ink3.xml"/><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1.xml"/><Relationship Id="rId16" Type="http://schemas.openxmlformats.org/officeDocument/2006/relationships/image" Target="../media/image79.png"/><Relationship Id="rId1" Type="http://schemas.openxmlformats.org/officeDocument/2006/relationships/slideLayout" Target="../slideLayouts/slideLayout9.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customXml" Target="../ink/ink7.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customXml" Target="../ink/ink6.xml"/><Relationship Id="rId4" Type="http://schemas.openxmlformats.org/officeDocument/2006/relationships/image" Target="../media/image29.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8CB09A-35DB-C9EA-1370-D37729B8B170}"/>
              </a:ext>
            </a:extLst>
          </p:cNvPr>
          <p:cNvSpPr>
            <a:spLocks noGrp="1"/>
          </p:cNvSpPr>
          <p:nvPr>
            <p:ph type="body" sz="quarter" idx="13"/>
          </p:nvPr>
        </p:nvSpPr>
        <p:spPr/>
        <p:txBody>
          <a:bodyPr/>
          <a:lstStyle/>
          <a:p>
            <a:r>
              <a:rPr lang="en-US"/>
              <a:t>Writing</a:t>
            </a:r>
          </a:p>
        </p:txBody>
      </p:sp>
      <p:sp>
        <p:nvSpPr>
          <p:cNvPr id="4" name="Text Placeholder 3">
            <a:extLst>
              <a:ext uri="{FF2B5EF4-FFF2-40B4-BE49-F238E27FC236}">
                <a16:creationId xmlns:a16="http://schemas.microsoft.com/office/drawing/2014/main" id="{E8FB3EC6-43DE-1834-0F7D-AEA1E91F9690}"/>
              </a:ext>
            </a:extLst>
          </p:cNvPr>
          <p:cNvSpPr>
            <a:spLocks noGrp="1"/>
          </p:cNvSpPr>
          <p:nvPr>
            <p:ph type="body" sz="quarter" idx="18"/>
          </p:nvPr>
        </p:nvSpPr>
        <p:spPr/>
        <p:txBody>
          <a:bodyPr/>
          <a:lstStyle/>
          <a:p>
            <a:r>
              <a:rPr lang="en-US"/>
              <a:t>Unit 3: Informational/</a:t>
            </a:r>
            <a:br>
              <a:rPr lang="en-US"/>
            </a:br>
            <a:r>
              <a:rPr lang="en-US"/>
              <a:t>History</a:t>
            </a:r>
          </a:p>
        </p:txBody>
      </p:sp>
      <p:sp>
        <p:nvSpPr>
          <p:cNvPr id="5" name="Text Placeholder 4">
            <a:extLst>
              <a:ext uri="{FF2B5EF4-FFF2-40B4-BE49-F238E27FC236}">
                <a16:creationId xmlns:a16="http://schemas.microsoft.com/office/drawing/2014/main" id="{EFDC8831-5B7B-E112-D69F-4C617C54955A}"/>
              </a:ext>
            </a:extLst>
          </p:cNvPr>
          <p:cNvSpPr>
            <a:spLocks noGrp="1"/>
          </p:cNvSpPr>
          <p:nvPr>
            <p:ph type="body" sz="quarter" idx="14"/>
          </p:nvPr>
        </p:nvSpPr>
        <p:spPr/>
        <p:txBody>
          <a:bodyPr/>
          <a:lstStyle/>
          <a:p>
            <a:r>
              <a:rPr lang="en-US"/>
              <a:t>Version 1</a:t>
            </a:r>
          </a:p>
        </p:txBody>
      </p:sp>
      <p:sp>
        <p:nvSpPr>
          <p:cNvPr id="6" name="Text Placeholder 5">
            <a:extLst>
              <a:ext uri="{FF2B5EF4-FFF2-40B4-BE49-F238E27FC236}">
                <a16:creationId xmlns:a16="http://schemas.microsoft.com/office/drawing/2014/main" id="{FFDBB28E-DBA4-3D05-C00F-FC75090ACD68}"/>
              </a:ext>
            </a:extLst>
          </p:cNvPr>
          <p:cNvSpPr>
            <a:spLocks noGrp="1"/>
          </p:cNvSpPr>
          <p:nvPr>
            <p:ph type="body" sz="quarter" idx="16"/>
          </p:nvPr>
        </p:nvSpPr>
        <p:spPr>
          <a:xfrm>
            <a:off x="4030464" y="5062917"/>
            <a:ext cx="4863734" cy="1038079"/>
          </a:xfrm>
        </p:spPr>
        <p:txBody>
          <a:bodyPr/>
          <a:lstStyle/>
          <a:p>
            <a:r>
              <a:rPr lang="en-US"/>
              <a:t>Lesson 2: Informative Writing</a:t>
            </a:r>
          </a:p>
        </p:txBody>
      </p:sp>
      <p:pic>
        <p:nvPicPr>
          <p:cNvPr id="12" name="Picture Placeholder 11" descr="A newspaper on a table&#10;&#10;AI-generated content may be incorrect.">
            <a:extLst>
              <a:ext uri="{FF2B5EF4-FFF2-40B4-BE49-F238E27FC236}">
                <a16:creationId xmlns:a16="http://schemas.microsoft.com/office/drawing/2014/main" id="{A8D92E57-D90F-63D2-3DE3-5AAA53E435A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11062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303E1-D72B-20EF-AA6D-0213766AEBDA}"/>
              </a:ext>
            </a:extLst>
          </p:cNvPr>
          <p:cNvSpPr>
            <a:spLocks noGrp="1"/>
          </p:cNvSpPr>
          <p:nvPr>
            <p:ph type="body" sz="quarter" idx="23"/>
          </p:nvPr>
        </p:nvSpPr>
        <p:spPr/>
        <p:txBody>
          <a:bodyPr/>
          <a:lstStyle/>
          <a:p>
            <a:r>
              <a:rPr lang="en-US"/>
              <a:t>The Australian Constitution</a:t>
            </a:r>
          </a:p>
        </p:txBody>
      </p:sp>
      <p:sp>
        <p:nvSpPr>
          <p:cNvPr id="3" name="Text Placeholder 2">
            <a:extLst>
              <a:ext uri="{FF2B5EF4-FFF2-40B4-BE49-F238E27FC236}">
                <a16:creationId xmlns:a16="http://schemas.microsoft.com/office/drawing/2014/main" id="{503682BE-1FAB-5B34-2760-3E440E4A5CBF}"/>
              </a:ext>
            </a:extLst>
          </p:cNvPr>
          <p:cNvSpPr>
            <a:spLocks noGrp="1"/>
          </p:cNvSpPr>
          <p:nvPr>
            <p:ph type="body" sz="quarter" idx="22"/>
          </p:nvPr>
        </p:nvSpPr>
        <p:spPr>
          <a:xfrm>
            <a:off x="441325" y="1196752"/>
            <a:ext cx="8237538" cy="1181862"/>
          </a:xfrm>
        </p:spPr>
        <p:txBody>
          <a:bodyPr/>
          <a:lstStyle/>
          <a:p>
            <a:r>
              <a:rPr lang="en-US"/>
              <a:t>The Australian Constitution was written as the rulebook for the nation. The Constitution was approved by Queen Victoria.</a:t>
            </a:r>
            <a:endParaRPr lang="en-AU"/>
          </a:p>
          <a:p>
            <a:endParaRPr lang="en-US"/>
          </a:p>
        </p:txBody>
      </p:sp>
      <p:pic>
        <p:nvPicPr>
          <p:cNvPr id="4" name="Picture 3" descr="A brown leather book with text&#10;&#10;Description automatically generated">
            <a:extLst>
              <a:ext uri="{FF2B5EF4-FFF2-40B4-BE49-F238E27FC236}">
                <a16:creationId xmlns:a16="http://schemas.microsoft.com/office/drawing/2014/main" id="{5AABBA76-281B-E5D7-4AEC-A83C968B12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6613">
            <a:off x="832494" y="2543328"/>
            <a:ext cx="3561104" cy="2669435"/>
          </a:xfrm>
          <a:prstGeom prst="rect">
            <a:avLst/>
          </a:prstGeom>
          <a:effectLst>
            <a:outerShdw blurRad="63500" sx="102000" sy="102000" algn="ctr" rotWithShape="0">
              <a:prstClr val="black">
                <a:alpha val="40000"/>
              </a:prstClr>
            </a:outerShdw>
          </a:effectLst>
        </p:spPr>
      </p:pic>
      <p:pic>
        <p:nvPicPr>
          <p:cNvPr id="5" name="Picture 2" descr="undefined">
            <a:extLst>
              <a:ext uri="{FF2B5EF4-FFF2-40B4-BE49-F238E27FC236}">
                <a16:creationId xmlns:a16="http://schemas.microsoft.com/office/drawing/2014/main" id="{93AB95A7-4283-2BEB-D8E6-7AE2D2D86AD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8114" y="2054958"/>
            <a:ext cx="2583229" cy="3947488"/>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7">
            <a:extLst>
              <a:ext uri="{FF2B5EF4-FFF2-40B4-BE49-F238E27FC236}">
                <a16:creationId xmlns:a16="http://schemas.microsoft.com/office/drawing/2014/main" id="{366A973D-F0BE-F30A-F359-3ABAC4BF19A4}"/>
              </a:ext>
            </a:extLst>
          </p:cNvPr>
          <p:cNvSpPr/>
          <p:nvPr/>
        </p:nvSpPr>
        <p:spPr>
          <a:xfrm>
            <a:off x="4791834" y="2054958"/>
            <a:ext cx="4141239" cy="3590094"/>
          </a:xfrm>
          <a:custGeom>
            <a:avLst/>
            <a:gdLst/>
            <a:ahLst/>
            <a:cxnLst/>
            <a:rect l="l" t="t" r="r" b="b"/>
            <a:pathLst>
              <a:path w="5813603" h="4367830">
                <a:moveTo>
                  <a:pt x="0" y="0"/>
                </a:moveTo>
                <a:lnTo>
                  <a:pt x="5813603" y="0"/>
                </a:lnTo>
                <a:lnTo>
                  <a:pt x="5813603" y="4367830"/>
                </a:lnTo>
                <a:lnTo>
                  <a:pt x="0" y="436783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8" name="Group 2">
            <a:extLst>
              <a:ext uri="{FF2B5EF4-FFF2-40B4-BE49-F238E27FC236}">
                <a16:creationId xmlns:a16="http://schemas.microsoft.com/office/drawing/2014/main" id="{F85B793E-5F79-E156-B3B8-5722CC938A2E}"/>
              </a:ext>
            </a:extLst>
          </p:cNvPr>
          <p:cNvGrpSpPr>
            <a:grpSpLocks noChangeAspect="1"/>
          </p:cNvGrpSpPr>
          <p:nvPr/>
        </p:nvGrpSpPr>
        <p:grpSpPr>
          <a:xfrm rot="527027">
            <a:off x="5295628" y="3773589"/>
            <a:ext cx="1967791" cy="2285543"/>
            <a:chOff x="0" y="0"/>
            <a:chExt cx="5466080" cy="6348730"/>
          </a:xfrm>
        </p:grpSpPr>
        <p:sp>
          <p:nvSpPr>
            <p:cNvPr id="10" name="Freeform 3">
              <a:extLst>
                <a:ext uri="{FF2B5EF4-FFF2-40B4-BE49-F238E27FC236}">
                  <a16:creationId xmlns:a16="http://schemas.microsoft.com/office/drawing/2014/main" id="{135835E5-1130-E442-7936-346E109851D8}"/>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11" name="Freeform 4">
              <a:extLst>
                <a:ext uri="{FF2B5EF4-FFF2-40B4-BE49-F238E27FC236}">
                  <a16:creationId xmlns:a16="http://schemas.microsoft.com/office/drawing/2014/main" id="{D362E7B7-4A27-93C4-7A8A-5392ED9F3AC5}"/>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5">
              <a:extLst>
                <a:ext uri="{FF2B5EF4-FFF2-40B4-BE49-F238E27FC236}">
                  <a16:creationId xmlns:a16="http://schemas.microsoft.com/office/drawing/2014/main" id="{F4951EF0-695C-2F30-8A2A-0DBCB725F78E}"/>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13" name="Freeform 6">
              <a:extLst>
                <a:ext uri="{FF2B5EF4-FFF2-40B4-BE49-F238E27FC236}">
                  <a16:creationId xmlns:a16="http://schemas.microsoft.com/office/drawing/2014/main" id="{AA720848-F757-9606-C7BE-7278D2D3F538}"/>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Tree>
    <p:extLst>
      <p:ext uri="{BB962C8B-B14F-4D97-AF65-F5344CB8AC3E}">
        <p14:creationId xmlns:p14="http://schemas.microsoft.com/office/powerpoint/2010/main" val="96774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9195806-8CE5-21D6-1183-7EBD34081308}"/>
              </a:ext>
            </a:extLst>
          </p:cNvPr>
          <p:cNvSpPr>
            <a:spLocks noGrp="1"/>
          </p:cNvSpPr>
          <p:nvPr>
            <p:ph type="body" sz="quarter" idx="23"/>
          </p:nvPr>
        </p:nvSpPr>
        <p:spPr/>
        <p:txBody>
          <a:bodyPr/>
          <a:lstStyle/>
          <a:p>
            <a:r>
              <a:rPr lang="en-US"/>
              <a:t>Informative Text Structure</a:t>
            </a:r>
          </a:p>
        </p:txBody>
      </p:sp>
      <p:sp>
        <p:nvSpPr>
          <p:cNvPr id="40" name="Text Placeholder 39">
            <a:extLst>
              <a:ext uri="{FF2B5EF4-FFF2-40B4-BE49-F238E27FC236}">
                <a16:creationId xmlns:a16="http://schemas.microsoft.com/office/drawing/2014/main" id="{D18BA101-837F-87BF-866B-AB2406CDEBD6}"/>
              </a:ext>
            </a:extLst>
          </p:cNvPr>
          <p:cNvSpPr>
            <a:spLocks noGrp="1"/>
          </p:cNvSpPr>
          <p:nvPr>
            <p:ph type="body" sz="quarter" idx="22"/>
          </p:nvPr>
        </p:nvSpPr>
        <p:spPr>
          <a:xfrm>
            <a:off x="441325" y="1117240"/>
            <a:ext cx="8237538" cy="369332"/>
          </a:xfrm>
        </p:spPr>
        <p:txBody>
          <a:bodyPr/>
          <a:lstStyle/>
          <a:p>
            <a:r>
              <a:rPr kumimoji="0" lang="en-AU" sz="2400" b="1" i="0" u="none" strike="noStrike" kern="1200" cap="none" spc="0" normalizeH="0" baseline="0" noProof="0">
                <a:ln>
                  <a:noFill/>
                </a:ln>
                <a:solidFill>
                  <a:sysClr val="windowText" lastClr="000000"/>
                </a:solidFill>
                <a:effectLst/>
                <a:uLnTx/>
                <a:uFillTx/>
                <a:latin typeface="Calibri" panose="020F0502020204030204" pitchFamily="34" charset="0"/>
                <a:ea typeface="MS Mincho" panose="02020609040205080304" pitchFamily="49" charset="-128"/>
                <a:cs typeface="Calibri" panose="020F0502020204030204" pitchFamily="34" charset="0"/>
              </a:rPr>
              <a:t>Informative</a:t>
            </a:r>
            <a:r>
              <a:rPr kumimoji="0" lang="en-AU" sz="2400" b="0" i="0" u="none" strike="noStrike" kern="1200" cap="none" spc="0" normalizeH="0" baseline="0" noProof="0">
                <a:ln>
                  <a:noFill/>
                </a:ln>
                <a:solidFill>
                  <a:sysClr val="windowText" lastClr="000000"/>
                </a:solidFill>
                <a:effectLst/>
                <a:uLnTx/>
                <a:uFillTx/>
                <a:latin typeface="Calibri" panose="020F0502020204030204" pitchFamily="34" charset="0"/>
                <a:ea typeface="MS Mincho" panose="02020609040205080304" pitchFamily="49" charset="-128"/>
                <a:cs typeface="Calibri" panose="020F0502020204030204" pitchFamily="34" charset="0"/>
              </a:rPr>
              <a:t> writing has an </a:t>
            </a:r>
            <a:r>
              <a:rPr kumimoji="0" lang="en-AU" sz="2400" b="1" i="0" u="none" strike="noStrike" kern="1200" cap="none" spc="0" normalizeH="0" baseline="0" noProof="0">
                <a:ln>
                  <a:noFill/>
                </a:ln>
                <a:solidFill>
                  <a:sysClr val="windowText" lastClr="000000"/>
                </a:solidFill>
                <a:effectLst/>
                <a:uLnTx/>
                <a:uFillTx/>
                <a:latin typeface="Calibri" panose="020F0502020204030204" pitchFamily="34" charset="0"/>
                <a:ea typeface="MS Mincho" panose="02020609040205080304" pitchFamily="49" charset="-128"/>
                <a:cs typeface="Calibri" panose="020F0502020204030204" pitchFamily="34" charset="0"/>
              </a:rPr>
              <a:t>organised structure</a:t>
            </a:r>
            <a:r>
              <a:rPr kumimoji="0" lang="en-AU" sz="2400" b="0" i="0" u="none" strike="noStrike" kern="1200" cap="none" spc="0" normalizeH="0" baseline="0" noProof="0">
                <a:ln>
                  <a:noFill/>
                </a:ln>
                <a:solidFill>
                  <a:sysClr val="windowText" lastClr="000000"/>
                </a:solidFill>
                <a:effectLst/>
                <a:uLnTx/>
                <a:uFillTx/>
                <a:latin typeface="Calibri" panose="020F0502020204030204" pitchFamily="34" charset="0"/>
                <a:ea typeface="MS Mincho" panose="02020609040205080304" pitchFamily="49" charset="-128"/>
                <a:cs typeface="Calibri" panose="020F0502020204030204" pitchFamily="34" charset="0"/>
              </a:rPr>
              <a:t>.</a:t>
            </a:r>
            <a:r>
              <a:rPr kumimoji="0" lang="en-US"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rPr>
              <a:t> </a:t>
            </a:r>
            <a:endParaRPr kumimoji="0" lang="en-AU" sz="2400" b="0" i="0" u="none" strike="noStrike" kern="1200" cap="none" spc="0" normalizeH="0" baseline="0" noProof="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D8FFD6E-7FBA-2B7D-AA73-30E5C8F548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996" y="1430502"/>
            <a:ext cx="7710007" cy="5019524"/>
          </a:xfrm>
          <a:prstGeom prst="rect">
            <a:avLst/>
          </a:prstGeom>
        </p:spPr>
      </p:pic>
      <p:sp>
        <p:nvSpPr>
          <p:cNvPr id="9" name="TextBox 12">
            <a:extLst>
              <a:ext uri="{FF2B5EF4-FFF2-40B4-BE49-F238E27FC236}">
                <a16:creationId xmlns:a16="http://schemas.microsoft.com/office/drawing/2014/main" id="{2AB2553E-DD02-EC30-1AA0-3484EDA84C9B}"/>
              </a:ext>
            </a:extLst>
          </p:cNvPr>
          <p:cNvSpPr txBox="1"/>
          <p:nvPr/>
        </p:nvSpPr>
        <p:spPr>
          <a:xfrm>
            <a:off x="5367331" y="2325264"/>
            <a:ext cx="1904167" cy="354688"/>
          </a:xfrm>
          <a:custGeom>
            <a:avLst/>
            <a:gdLst>
              <a:gd name="connsiteX0" fmla="*/ 0 w 1904167"/>
              <a:gd name="connsiteY0" fmla="*/ 177344 h 354688"/>
              <a:gd name="connsiteX1" fmla="*/ 177344 w 1904167"/>
              <a:gd name="connsiteY1" fmla="*/ 0 h 354688"/>
              <a:gd name="connsiteX2" fmla="*/ 662847 w 1904167"/>
              <a:gd name="connsiteY2" fmla="*/ 0 h 354688"/>
              <a:gd name="connsiteX3" fmla="*/ 1148351 w 1904167"/>
              <a:gd name="connsiteY3" fmla="*/ 0 h 354688"/>
              <a:gd name="connsiteX4" fmla="*/ 1726823 w 1904167"/>
              <a:gd name="connsiteY4" fmla="*/ 0 h 354688"/>
              <a:gd name="connsiteX5" fmla="*/ 1904167 w 1904167"/>
              <a:gd name="connsiteY5" fmla="*/ 177344 h 354688"/>
              <a:gd name="connsiteX6" fmla="*/ 1904167 w 1904167"/>
              <a:gd name="connsiteY6" fmla="*/ 177344 h 354688"/>
              <a:gd name="connsiteX7" fmla="*/ 1726823 w 1904167"/>
              <a:gd name="connsiteY7" fmla="*/ 354688 h 354688"/>
              <a:gd name="connsiteX8" fmla="*/ 1225825 w 1904167"/>
              <a:gd name="connsiteY8" fmla="*/ 354688 h 354688"/>
              <a:gd name="connsiteX9" fmla="*/ 740321 w 1904167"/>
              <a:gd name="connsiteY9" fmla="*/ 354688 h 354688"/>
              <a:gd name="connsiteX10" fmla="*/ 177344 w 1904167"/>
              <a:gd name="connsiteY10" fmla="*/ 354688 h 354688"/>
              <a:gd name="connsiteX11" fmla="*/ 0 w 1904167"/>
              <a:gd name="connsiteY11" fmla="*/ 177344 h 35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167" h="354688" fill="none" extrusionOk="0">
                <a:moveTo>
                  <a:pt x="0" y="177344"/>
                </a:moveTo>
                <a:cubicBezTo>
                  <a:pt x="399" y="108394"/>
                  <a:pt x="79810" y="-2559"/>
                  <a:pt x="177344" y="0"/>
                </a:cubicBezTo>
                <a:cubicBezTo>
                  <a:pt x="410819" y="-46498"/>
                  <a:pt x="529736" y="41382"/>
                  <a:pt x="662847" y="0"/>
                </a:cubicBezTo>
                <a:cubicBezTo>
                  <a:pt x="795958" y="-41382"/>
                  <a:pt x="976341" y="39261"/>
                  <a:pt x="1148351" y="0"/>
                </a:cubicBezTo>
                <a:cubicBezTo>
                  <a:pt x="1320361" y="-39261"/>
                  <a:pt x="1587096" y="37211"/>
                  <a:pt x="1726823" y="0"/>
                </a:cubicBezTo>
                <a:cubicBezTo>
                  <a:pt x="1796944" y="-7904"/>
                  <a:pt x="1895017" y="82120"/>
                  <a:pt x="1904167" y="177344"/>
                </a:cubicBezTo>
                <a:lnTo>
                  <a:pt x="1904167" y="177344"/>
                </a:lnTo>
                <a:cubicBezTo>
                  <a:pt x="1887027" y="280368"/>
                  <a:pt x="1839129" y="363425"/>
                  <a:pt x="1726823" y="354688"/>
                </a:cubicBezTo>
                <a:cubicBezTo>
                  <a:pt x="1597275" y="408787"/>
                  <a:pt x="1469782" y="296510"/>
                  <a:pt x="1225825" y="354688"/>
                </a:cubicBezTo>
                <a:cubicBezTo>
                  <a:pt x="981868" y="412866"/>
                  <a:pt x="952288" y="335380"/>
                  <a:pt x="740321" y="354688"/>
                </a:cubicBezTo>
                <a:cubicBezTo>
                  <a:pt x="528354" y="373996"/>
                  <a:pt x="354077" y="343447"/>
                  <a:pt x="177344" y="354688"/>
                </a:cubicBezTo>
                <a:cubicBezTo>
                  <a:pt x="85465" y="365353"/>
                  <a:pt x="11311" y="280658"/>
                  <a:pt x="0" y="177344"/>
                </a:cubicBezTo>
                <a:close/>
              </a:path>
              <a:path w="1904167" h="354688" stroke="0" extrusionOk="0">
                <a:moveTo>
                  <a:pt x="0" y="177344"/>
                </a:moveTo>
                <a:cubicBezTo>
                  <a:pt x="-7975" y="92402"/>
                  <a:pt x="102024" y="-4580"/>
                  <a:pt x="177344" y="0"/>
                </a:cubicBezTo>
                <a:cubicBezTo>
                  <a:pt x="387881" y="-45326"/>
                  <a:pt x="542427" y="26812"/>
                  <a:pt x="662847" y="0"/>
                </a:cubicBezTo>
                <a:cubicBezTo>
                  <a:pt x="783267" y="-26812"/>
                  <a:pt x="950170" y="25581"/>
                  <a:pt x="1179340" y="0"/>
                </a:cubicBezTo>
                <a:cubicBezTo>
                  <a:pt x="1408510" y="-25581"/>
                  <a:pt x="1612856" y="8869"/>
                  <a:pt x="1726823" y="0"/>
                </a:cubicBezTo>
                <a:cubicBezTo>
                  <a:pt x="1800571" y="-6761"/>
                  <a:pt x="1915832" y="74958"/>
                  <a:pt x="1904167" y="177344"/>
                </a:cubicBezTo>
                <a:lnTo>
                  <a:pt x="1904167" y="177344"/>
                </a:lnTo>
                <a:cubicBezTo>
                  <a:pt x="1896826" y="251552"/>
                  <a:pt x="1834913" y="363180"/>
                  <a:pt x="1726823" y="354688"/>
                </a:cubicBezTo>
                <a:cubicBezTo>
                  <a:pt x="1612929" y="414460"/>
                  <a:pt x="1469800" y="320347"/>
                  <a:pt x="1225825" y="354688"/>
                </a:cubicBezTo>
                <a:cubicBezTo>
                  <a:pt x="981850" y="389029"/>
                  <a:pt x="861356" y="300351"/>
                  <a:pt x="709332" y="354688"/>
                </a:cubicBezTo>
                <a:cubicBezTo>
                  <a:pt x="557308" y="409025"/>
                  <a:pt x="328300" y="354208"/>
                  <a:pt x="177344" y="354688"/>
                </a:cubicBezTo>
                <a:cubicBezTo>
                  <a:pt x="54931" y="352468"/>
                  <a:pt x="-15648" y="267691"/>
                  <a:pt x="0" y="177344"/>
                </a:cubicBezTo>
                <a:close/>
              </a:path>
            </a:pathLst>
          </a:custGeom>
          <a:solidFill>
            <a:srgbClr val="02BD61">
              <a:alpha val="22353"/>
            </a:srgbClr>
          </a:solidFill>
          <a:ln w="28575">
            <a:solidFill>
              <a:srgbClr val="02BD61"/>
            </a:solidFill>
            <a:extLst>
              <a:ext uri="{C807C97D-BFC1-408E-A445-0C87EB9F89A2}">
                <ask:lineSketchStyleProps xmlns:ask="http://schemas.microsoft.com/office/drawing/2018/sketchyshapes" sd="2930918667">
                  <a:prstGeom prst="roundRect">
                    <a:avLst>
                      <a:gd name="adj" fmla="val 50000"/>
                    </a:avLst>
                  </a:prstGeom>
                  <ask:type>
                    <ask:lineSketchScribble/>
                  </ask:type>
                </ask:lineSketchStyleProps>
              </a:ext>
            </a:extLst>
          </a:ln>
        </p:spPr>
        <p:txBody>
          <a:bodyPr lIns="18316" tIns="365760" rIns="18316" bIns="18316" rtlCol="0" anchor="b"/>
          <a:lstStyle/>
          <a:p>
            <a:pPr algn="ctr">
              <a:lnSpc>
                <a:spcPts val="1783"/>
              </a:lnSpc>
            </a:pPr>
            <a:r>
              <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rPr>
              <a:t>Introduction</a:t>
            </a:r>
          </a:p>
        </p:txBody>
      </p:sp>
      <p:sp>
        <p:nvSpPr>
          <p:cNvPr id="10" name="TextBox 42">
            <a:extLst>
              <a:ext uri="{FF2B5EF4-FFF2-40B4-BE49-F238E27FC236}">
                <a16:creationId xmlns:a16="http://schemas.microsoft.com/office/drawing/2014/main" id="{8AACAA00-2054-BEA4-70CE-9BD29D4CDD9D}"/>
              </a:ext>
            </a:extLst>
          </p:cNvPr>
          <p:cNvSpPr txBox="1"/>
          <p:nvPr/>
        </p:nvSpPr>
        <p:spPr>
          <a:xfrm>
            <a:off x="5071025" y="2807013"/>
            <a:ext cx="2497082" cy="732822"/>
          </a:xfrm>
          <a:custGeom>
            <a:avLst/>
            <a:gdLst>
              <a:gd name="connsiteX0" fmla="*/ 0 w 2497082"/>
              <a:gd name="connsiteY0" fmla="*/ 366411 h 732822"/>
              <a:gd name="connsiteX1" fmla="*/ 366411 w 2497082"/>
              <a:gd name="connsiteY1" fmla="*/ 0 h 732822"/>
              <a:gd name="connsiteX2" fmla="*/ 972140 w 2497082"/>
              <a:gd name="connsiteY2" fmla="*/ 0 h 732822"/>
              <a:gd name="connsiteX3" fmla="*/ 1524942 w 2497082"/>
              <a:gd name="connsiteY3" fmla="*/ 0 h 732822"/>
              <a:gd name="connsiteX4" fmla="*/ 2130671 w 2497082"/>
              <a:gd name="connsiteY4" fmla="*/ 0 h 732822"/>
              <a:gd name="connsiteX5" fmla="*/ 2497082 w 2497082"/>
              <a:gd name="connsiteY5" fmla="*/ 366411 h 732822"/>
              <a:gd name="connsiteX6" fmla="*/ 2497082 w 2497082"/>
              <a:gd name="connsiteY6" fmla="*/ 366411 h 732822"/>
              <a:gd name="connsiteX7" fmla="*/ 2130671 w 2497082"/>
              <a:gd name="connsiteY7" fmla="*/ 732822 h 732822"/>
              <a:gd name="connsiteX8" fmla="*/ 1560227 w 2497082"/>
              <a:gd name="connsiteY8" fmla="*/ 732822 h 732822"/>
              <a:gd name="connsiteX9" fmla="*/ 972140 w 2497082"/>
              <a:gd name="connsiteY9" fmla="*/ 732822 h 732822"/>
              <a:gd name="connsiteX10" fmla="*/ 366411 w 2497082"/>
              <a:gd name="connsiteY10" fmla="*/ 732822 h 732822"/>
              <a:gd name="connsiteX11" fmla="*/ 0 w 2497082"/>
              <a:gd name="connsiteY11" fmla="*/ 366411 h 73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7082" h="732822" fill="none" extrusionOk="0">
                <a:moveTo>
                  <a:pt x="0" y="366411"/>
                </a:moveTo>
                <a:cubicBezTo>
                  <a:pt x="4244" y="153733"/>
                  <a:pt x="147260" y="22721"/>
                  <a:pt x="366411" y="0"/>
                </a:cubicBezTo>
                <a:cubicBezTo>
                  <a:pt x="534646" y="-19995"/>
                  <a:pt x="746045" y="32927"/>
                  <a:pt x="972140" y="0"/>
                </a:cubicBezTo>
                <a:cubicBezTo>
                  <a:pt x="1198235" y="-32927"/>
                  <a:pt x="1376047" y="16381"/>
                  <a:pt x="1524942" y="0"/>
                </a:cubicBezTo>
                <a:cubicBezTo>
                  <a:pt x="1673837" y="-16381"/>
                  <a:pt x="1998920" y="26108"/>
                  <a:pt x="2130671" y="0"/>
                </a:cubicBezTo>
                <a:cubicBezTo>
                  <a:pt x="2333417" y="-10158"/>
                  <a:pt x="2533741" y="164413"/>
                  <a:pt x="2497082" y="366411"/>
                </a:cubicBezTo>
                <a:lnTo>
                  <a:pt x="2497082" y="366411"/>
                </a:lnTo>
                <a:cubicBezTo>
                  <a:pt x="2525898" y="519941"/>
                  <a:pt x="2343406" y="727035"/>
                  <a:pt x="2130671" y="732822"/>
                </a:cubicBezTo>
                <a:cubicBezTo>
                  <a:pt x="1941017" y="772201"/>
                  <a:pt x="1843317" y="725829"/>
                  <a:pt x="1560227" y="732822"/>
                </a:cubicBezTo>
                <a:cubicBezTo>
                  <a:pt x="1277137" y="739815"/>
                  <a:pt x="1170438" y="671197"/>
                  <a:pt x="972140" y="732822"/>
                </a:cubicBezTo>
                <a:cubicBezTo>
                  <a:pt x="773842" y="794447"/>
                  <a:pt x="503051" y="691633"/>
                  <a:pt x="366411" y="732822"/>
                </a:cubicBezTo>
                <a:cubicBezTo>
                  <a:pt x="178579" y="709557"/>
                  <a:pt x="6624" y="585644"/>
                  <a:pt x="0" y="366411"/>
                </a:cubicBezTo>
                <a:close/>
              </a:path>
              <a:path w="2497082" h="732822" stroke="0" extrusionOk="0">
                <a:moveTo>
                  <a:pt x="0" y="366411"/>
                </a:moveTo>
                <a:cubicBezTo>
                  <a:pt x="-4674" y="177355"/>
                  <a:pt x="164595" y="48196"/>
                  <a:pt x="366411" y="0"/>
                </a:cubicBezTo>
                <a:cubicBezTo>
                  <a:pt x="567091" y="-12916"/>
                  <a:pt x="766870" y="63057"/>
                  <a:pt x="919212" y="0"/>
                </a:cubicBezTo>
                <a:cubicBezTo>
                  <a:pt x="1071554" y="-63057"/>
                  <a:pt x="1227125" y="61245"/>
                  <a:pt x="1472014" y="0"/>
                </a:cubicBezTo>
                <a:cubicBezTo>
                  <a:pt x="1716903" y="-61245"/>
                  <a:pt x="1838090" y="59441"/>
                  <a:pt x="2130671" y="0"/>
                </a:cubicBezTo>
                <a:cubicBezTo>
                  <a:pt x="2323596" y="-22807"/>
                  <a:pt x="2494861" y="116597"/>
                  <a:pt x="2497082" y="366411"/>
                </a:cubicBezTo>
                <a:lnTo>
                  <a:pt x="2497082" y="366411"/>
                </a:lnTo>
                <a:cubicBezTo>
                  <a:pt x="2551198" y="558559"/>
                  <a:pt x="2302718" y="733936"/>
                  <a:pt x="2130671" y="732822"/>
                </a:cubicBezTo>
                <a:cubicBezTo>
                  <a:pt x="2003521" y="783047"/>
                  <a:pt x="1694631" y="661268"/>
                  <a:pt x="1507299" y="732822"/>
                </a:cubicBezTo>
                <a:cubicBezTo>
                  <a:pt x="1319967" y="804376"/>
                  <a:pt x="1214745" y="691760"/>
                  <a:pt x="972140" y="732822"/>
                </a:cubicBezTo>
                <a:cubicBezTo>
                  <a:pt x="729535" y="773884"/>
                  <a:pt x="498518" y="725937"/>
                  <a:pt x="366411" y="732822"/>
                </a:cubicBezTo>
                <a:cubicBezTo>
                  <a:pt x="162170" y="737259"/>
                  <a:pt x="-11548" y="579093"/>
                  <a:pt x="0" y="366411"/>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11" name="TextBox 49">
            <a:extLst>
              <a:ext uri="{FF2B5EF4-FFF2-40B4-BE49-F238E27FC236}">
                <a16:creationId xmlns:a16="http://schemas.microsoft.com/office/drawing/2014/main" id="{77EB4FE0-F818-CCE1-F697-5024F6E7646E}"/>
              </a:ext>
            </a:extLst>
          </p:cNvPr>
          <p:cNvSpPr txBox="1"/>
          <p:nvPr/>
        </p:nvSpPr>
        <p:spPr>
          <a:xfrm flipH="1">
            <a:off x="5367331" y="5392821"/>
            <a:ext cx="1904469" cy="356459"/>
          </a:xfrm>
          <a:custGeom>
            <a:avLst/>
            <a:gdLst>
              <a:gd name="connsiteX0" fmla="*/ 0 w 1904469"/>
              <a:gd name="connsiteY0" fmla="*/ 178230 h 356459"/>
              <a:gd name="connsiteX1" fmla="*/ 178230 w 1904469"/>
              <a:gd name="connsiteY1" fmla="*/ 0 h 356459"/>
              <a:gd name="connsiteX2" fmla="*/ 647793 w 1904469"/>
              <a:gd name="connsiteY2" fmla="*/ 0 h 356459"/>
              <a:gd name="connsiteX3" fmla="*/ 1163796 w 1904469"/>
              <a:gd name="connsiteY3" fmla="*/ 0 h 356459"/>
              <a:gd name="connsiteX4" fmla="*/ 1726240 w 1904469"/>
              <a:gd name="connsiteY4" fmla="*/ 0 h 356459"/>
              <a:gd name="connsiteX5" fmla="*/ 1904470 w 1904469"/>
              <a:gd name="connsiteY5" fmla="*/ 178230 h 356459"/>
              <a:gd name="connsiteX6" fmla="*/ 1904469 w 1904469"/>
              <a:gd name="connsiteY6" fmla="*/ 178230 h 356459"/>
              <a:gd name="connsiteX7" fmla="*/ 1726239 w 1904469"/>
              <a:gd name="connsiteY7" fmla="*/ 356460 h 356459"/>
              <a:gd name="connsiteX8" fmla="*/ 1241196 w 1904469"/>
              <a:gd name="connsiteY8" fmla="*/ 356460 h 356459"/>
              <a:gd name="connsiteX9" fmla="*/ 694233 w 1904469"/>
              <a:gd name="connsiteY9" fmla="*/ 356459 h 356459"/>
              <a:gd name="connsiteX10" fmla="*/ 178230 w 1904469"/>
              <a:gd name="connsiteY10" fmla="*/ 356459 h 356459"/>
              <a:gd name="connsiteX11" fmla="*/ 0 w 1904469"/>
              <a:gd name="connsiteY11" fmla="*/ 178229 h 356459"/>
              <a:gd name="connsiteX12" fmla="*/ 0 w 1904469"/>
              <a:gd name="connsiteY12" fmla="*/ 178230 h 35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469" h="356459" fill="none" extrusionOk="0">
                <a:moveTo>
                  <a:pt x="0" y="178230"/>
                </a:moveTo>
                <a:cubicBezTo>
                  <a:pt x="5926" y="88967"/>
                  <a:pt x="66975" y="-3603"/>
                  <a:pt x="178230" y="0"/>
                </a:cubicBezTo>
                <a:cubicBezTo>
                  <a:pt x="397637" y="-11947"/>
                  <a:pt x="500940" y="22033"/>
                  <a:pt x="647793" y="0"/>
                </a:cubicBezTo>
                <a:cubicBezTo>
                  <a:pt x="794646" y="-22033"/>
                  <a:pt x="909215" y="25430"/>
                  <a:pt x="1163796" y="0"/>
                </a:cubicBezTo>
                <a:cubicBezTo>
                  <a:pt x="1418377" y="-25430"/>
                  <a:pt x="1469811" y="-4316"/>
                  <a:pt x="1726240" y="0"/>
                </a:cubicBezTo>
                <a:cubicBezTo>
                  <a:pt x="1814894" y="9407"/>
                  <a:pt x="1906678" y="77409"/>
                  <a:pt x="1904470" y="178230"/>
                </a:cubicBezTo>
                <a:lnTo>
                  <a:pt x="1904469" y="178230"/>
                </a:lnTo>
                <a:cubicBezTo>
                  <a:pt x="1925596" y="283689"/>
                  <a:pt x="1812666" y="368775"/>
                  <a:pt x="1726239" y="356460"/>
                </a:cubicBezTo>
                <a:cubicBezTo>
                  <a:pt x="1555812" y="376596"/>
                  <a:pt x="1411326" y="348939"/>
                  <a:pt x="1241196" y="356460"/>
                </a:cubicBezTo>
                <a:cubicBezTo>
                  <a:pt x="1071065" y="363981"/>
                  <a:pt x="831063" y="380694"/>
                  <a:pt x="694233" y="356459"/>
                </a:cubicBezTo>
                <a:cubicBezTo>
                  <a:pt x="557403" y="332225"/>
                  <a:pt x="390233" y="335467"/>
                  <a:pt x="178230" y="356459"/>
                </a:cubicBezTo>
                <a:cubicBezTo>
                  <a:pt x="79875" y="373179"/>
                  <a:pt x="-23227" y="273956"/>
                  <a:pt x="0" y="178229"/>
                </a:cubicBezTo>
                <a:lnTo>
                  <a:pt x="0" y="178230"/>
                </a:lnTo>
                <a:close/>
              </a:path>
              <a:path w="1904469" h="356459" stroke="0" extrusionOk="0">
                <a:moveTo>
                  <a:pt x="0" y="178230"/>
                </a:moveTo>
                <a:cubicBezTo>
                  <a:pt x="-14929" y="94107"/>
                  <a:pt x="84090" y="-15117"/>
                  <a:pt x="178230" y="0"/>
                </a:cubicBezTo>
                <a:cubicBezTo>
                  <a:pt x="309635" y="2196"/>
                  <a:pt x="505775" y="-18811"/>
                  <a:pt x="694233" y="0"/>
                </a:cubicBezTo>
                <a:cubicBezTo>
                  <a:pt x="882691" y="18811"/>
                  <a:pt x="1115753" y="17684"/>
                  <a:pt x="1241197" y="0"/>
                </a:cubicBezTo>
                <a:cubicBezTo>
                  <a:pt x="1366641" y="-17684"/>
                  <a:pt x="1492038" y="-16350"/>
                  <a:pt x="1726240" y="0"/>
                </a:cubicBezTo>
                <a:cubicBezTo>
                  <a:pt x="1821860" y="-19027"/>
                  <a:pt x="1924745" y="89896"/>
                  <a:pt x="1904470" y="178230"/>
                </a:cubicBezTo>
                <a:lnTo>
                  <a:pt x="1904469" y="178230"/>
                </a:lnTo>
                <a:cubicBezTo>
                  <a:pt x="1896914" y="275180"/>
                  <a:pt x="1826763" y="334086"/>
                  <a:pt x="1726239" y="356460"/>
                </a:cubicBezTo>
                <a:cubicBezTo>
                  <a:pt x="1577994" y="333000"/>
                  <a:pt x="1440111" y="334862"/>
                  <a:pt x="1194756" y="356460"/>
                </a:cubicBezTo>
                <a:cubicBezTo>
                  <a:pt x="949401" y="378058"/>
                  <a:pt x="893332" y="361171"/>
                  <a:pt x="725193" y="356459"/>
                </a:cubicBezTo>
                <a:cubicBezTo>
                  <a:pt x="557054" y="351747"/>
                  <a:pt x="384671" y="381200"/>
                  <a:pt x="178230" y="356459"/>
                </a:cubicBezTo>
                <a:cubicBezTo>
                  <a:pt x="92286" y="351503"/>
                  <a:pt x="3138" y="292946"/>
                  <a:pt x="0" y="178229"/>
                </a:cubicBezTo>
                <a:lnTo>
                  <a:pt x="0" y="178230"/>
                </a:lnTo>
                <a:close/>
              </a:path>
            </a:pathLst>
          </a:custGeom>
          <a:solidFill>
            <a:srgbClr val="FF3130">
              <a:alpha val="23137"/>
            </a:srgbClr>
          </a:solidFill>
          <a:ln w="28575">
            <a:solidFill>
              <a:srgbClr val="FF3130"/>
            </a:solidFill>
            <a:extLst>
              <a:ext uri="{C807C97D-BFC1-408E-A445-0C87EB9F89A2}">
                <ask:lineSketchStyleProps xmlns:ask="http://schemas.microsoft.com/office/drawing/2018/sketchyshapes" sd="1004887496">
                  <a:prstGeom prst="roundRect">
                    <a:avLst>
                      <a:gd name="adj" fmla="val 50000"/>
                    </a:avLst>
                  </a:prstGeom>
                  <ask:type>
                    <ask:lineSketchFreehand/>
                  </ask:type>
                </ask:lineSketchStyleProps>
              </a:ext>
            </a:extLst>
          </a:ln>
        </p:spPr>
        <p:txBody>
          <a:bodyPr lIns="18316" tIns="365760" rIns="18316" bIns="18316" rtlCol="0" anchor="b"/>
          <a:lstStyle/>
          <a:p>
            <a:pPr algn="ctr">
              <a:lnSpc>
                <a:spcPts val="1783"/>
              </a:lnSpc>
            </a:pPr>
            <a:r>
              <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rPr>
              <a:t>Conclusion</a:t>
            </a:r>
          </a:p>
        </p:txBody>
      </p:sp>
      <p:sp>
        <p:nvSpPr>
          <p:cNvPr id="12" name="TextBox 42">
            <a:extLst>
              <a:ext uri="{FF2B5EF4-FFF2-40B4-BE49-F238E27FC236}">
                <a16:creationId xmlns:a16="http://schemas.microsoft.com/office/drawing/2014/main" id="{4BC16B84-50E3-6015-8A32-6AD0C78C24EA}"/>
              </a:ext>
            </a:extLst>
          </p:cNvPr>
          <p:cNvSpPr txBox="1"/>
          <p:nvPr/>
        </p:nvSpPr>
        <p:spPr>
          <a:xfrm flipH="1">
            <a:off x="5071025" y="3663552"/>
            <a:ext cx="2497082" cy="735260"/>
          </a:xfrm>
          <a:custGeom>
            <a:avLst/>
            <a:gdLst>
              <a:gd name="connsiteX0" fmla="*/ 0 w 2497082"/>
              <a:gd name="connsiteY0" fmla="*/ 367630 h 735260"/>
              <a:gd name="connsiteX1" fmla="*/ 367630 w 2497082"/>
              <a:gd name="connsiteY1" fmla="*/ 0 h 735260"/>
              <a:gd name="connsiteX2" fmla="*/ 972522 w 2497082"/>
              <a:gd name="connsiteY2" fmla="*/ 0 h 735260"/>
              <a:gd name="connsiteX3" fmla="*/ 1524560 w 2497082"/>
              <a:gd name="connsiteY3" fmla="*/ 0 h 735260"/>
              <a:gd name="connsiteX4" fmla="*/ 2129452 w 2497082"/>
              <a:gd name="connsiteY4" fmla="*/ 0 h 735260"/>
              <a:gd name="connsiteX5" fmla="*/ 2497082 w 2497082"/>
              <a:gd name="connsiteY5" fmla="*/ 367630 h 735260"/>
              <a:gd name="connsiteX6" fmla="*/ 2497082 w 2497082"/>
              <a:gd name="connsiteY6" fmla="*/ 367630 h 735260"/>
              <a:gd name="connsiteX7" fmla="*/ 2129452 w 2497082"/>
              <a:gd name="connsiteY7" fmla="*/ 735260 h 735260"/>
              <a:gd name="connsiteX8" fmla="*/ 1559796 w 2497082"/>
              <a:gd name="connsiteY8" fmla="*/ 735260 h 735260"/>
              <a:gd name="connsiteX9" fmla="*/ 972522 w 2497082"/>
              <a:gd name="connsiteY9" fmla="*/ 735260 h 735260"/>
              <a:gd name="connsiteX10" fmla="*/ 367630 w 2497082"/>
              <a:gd name="connsiteY10" fmla="*/ 735260 h 735260"/>
              <a:gd name="connsiteX11" fmla="*/ 0 w 2497082"/>
              <a:gd name="connsiteY11" fmla="*/ 367630 h 7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7082" h="735260" fill="none" extrusionOk="0">
                <a:moveTo>
                  <a:pt x="0" y="367630"/>
                </a:moveTo>
                <a:cubicBezTo>
                  <a:pt x="5087" y="152230"/>
                  <a:pt x="154188" y="14083"/>
                  <a:pt x="367630" y="0"/>
                </a:cubicBezTo>
                <a:cubicBezTo>
                  <a:pt x="604729" y="-69153"/>
                  <a:pt x="835470" y="32032"/>
                  <a:pt x="972522" y="0"/>
                </a:cubicBezTo>
                <a:cubicBezTo>
                  <a:pt x="1109574" y="-32032"/>
                  <a:pt x="1362589" y="27919"/>
                  <a:pt x="1524560" y="0"/>
                </a:cubicBezTo>
                <a:cubicBezTo>
                  <a:pt x="1686531" y="-27919"/>
                  <a:pt x="1931403" y="20373"/>
                  <a:pt x="2129452" y="0"/>
                </a:cubicBezTo>
                <a:cubicBezTo>
                  <a:pt x="2333735" y="-33050"/>
                  <a:pt x="2525731" y="164879"/>
                  <a:pt x="2497082" y="367630"/>
                </a:cubicBezTo>
                <a:lnTo>
                  <a:pt x="2497082" y="367630"/>
                </a:lnTo>
                <a:cubicBezTo>
                  <a:pt x="2502903" y="560801"/>
                  <a:pt x="2349735" y="725638"/>
                  <a:pt x="2129452" y="735260"/>
                </a:cubicBezTo>
                <a:cubicBezTo>
                  <a:pt x="1943443" y="761200"/>
                  <a:pt x="1749260" y="721380"/>
                  <a:pt x="1559796" y="735260"/>
                </a:cubicBezTo>
                <a:cubicBezTo>
                  <a:pt x="1370332" y="749140"/>
                  <a:pt x="1133556" y="673343"/>
                  <a:pt x="972522" y="735260"/>
                </a:cubicBezTo>
                <a:cubicBezTo>
                  <a:pt x="811488" y="797177"/>
                  <a:pt x="576525" y="674928"/>
                  <a:pt x="367630" y="735260"/>
                </a:cubicBezTo>
                <a:cubicBezTo>
                  <a:pt x="171542" y="724137"/>
                  <a:pt x="11234" y="599278"/>
                  <a:pt x="0" y="367630"/>
                </a:cubicBezTo>
                <a:close/>
              </a:path>
              <a:path w="2497082" h="735260" stroke="0" extrusionOk="0">
                <a:moveTo>
                  <a:pt x="0" y="367630"/>
                </a:moveTo>
                <a:cubicBezTo>
                  <a:pt x="-18406" y="216992"/>
                  <a:pt x="165161" y="49989"/>
                  <a:pt x="367630" y="0"/>
                </a:cubicBezTo>
                <a:cubicBezTo>
                  <a:pt x="556785" y="-15418"/>
                  <a:pt x="711634" y="20087"/>
                  <a:pt x="919668" y="0"/>
                </a:cubicBezTo>
                <a:cubicBezTo>
                  <a:pt x="1127702" y="-20087"/>
                  <a:pt x="1352221" y="29248"/>
                  <a:pt x="1471705" y="0"/>
                </a:cubicBezTo>
                <a:cubicBezTo>
                  <a:pt x="1591189" y="-29248"/>
                  <a:pt x="1848067" y="58597"/>
                  <a:pt x="2129452" y="0"/>
                </a:cubicBezTo>
                <a:cubicBezTo>
                  <a:pt x="2322599" y="-23895"/>
                  <a:pt x="2494562" y="110742"/>
                  <a:pt x="2497082" y="367630"/>
                </a:cubicBezTo>
                <a:lnTo>
                  <a:pt x="2497082" y="367630"/>
                </a:lnTo>
                <a:cubicBezTo>
                  <a:pt x="2528233" y="564786"/>
                  <a:pt x="2314470" y="735922"/>
                  <a:pt x="2129452" y="735260"/>
                </a:cubicBezTo>
                <a:cubicBezTo>
                  <a:pt x="1986223" y="798096"/>
                  <a:pt x="1730695" y="668826"/>
                  <a:pt x="1506942" y="735260"/>
                </a:cubicBezTo>
                <a:cubicBezTo>
                  <a:pt x="1283189" y="801694"/>
                  <a:pt x="1191680" y="682357"/>
                  <a:pt x="972522" y="735260"/>
                </a:cubicBezTo>
                <a:cubicBezTo>
                  <a:pt x="753364" y="788163"/>
                  <a:pt x="517133" y="732314"/>
                  <a:pt x="367630" y="735260"/>
                </a:cubicBezTo>
                <a:cubicBezTo>
                  <a:pt x="148742" y="772701"/>
                  <a:pt x="-28244" y="595905"/>
                  <a:pt x="0" y="367630"/>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Scribble/>
                  </ask:type>
                </ask:lineSketchStyleProps>
              </a:ext>
            </a:extLst>
          </a:ln>
        </p:spPr>
        <p:txBody>
          <a:bodyPr lIns="18316" tIns="18316" rIns="18316" bIns="18316" rtlCol="0" anchor="ctr"/>
          <a:lstStyle/>
          <a:p>
            <a:pPr algn="ctr">
              <a:lnSpc>
                <a:spcPts val="1783"/>
              </a:lnSpc>
            </a:pPr>
            <a:r>
              <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13" name="TextBox 42">
            <a:extLst>
              <a:ext uri="{FF2B5EF4-FFF2-40B4-BE49-F238E27FC236}">
                <a16:creationId xmlns:a16="http://schemas.microsoft.com/office/drawing/2014/main" id="{362C3D7D-303B-C5D9-5915-055665E39BFA}"/>
              </a:ext>
            </a:extLst>
          </p:cNvPr>
          <p:cNvSpPr txBox="1"/>
          <p:nvPr/>
        </p:nvSpPr>
        <p:spPr>
          <a:xfrm>
            <a:off x="5071025" y="4522529"/>
            <a:ext cx="2497082" cy="735260"/>
          </a:xfrm>
          <a:custGeom>
            <a:avLst/>
            <a:gdLst>
              <a:gd name="connsiteX0" fmla="*/ 0 w 2497082"/>
              <a:gd name="connsiteY0" fmla="*/ 367630 h 735260"/>
              <a:gd name="connsiteX1" fmla="*/ 367630 w 2497082"/>
              <a:gd name="connsiteY1" fmla="*/ 0 h 735260"/>
              <a:gd name="connsiteX2" fmla="*/ 972522 w 2497082"/>
              <a:gd name="connsiteY2" fmla="*/ 0 h 735260"/>
              <a:gd name="connsiteX3" fmla="*/ 1524560 w 2497082"/>
              <a:gd name="connsiteY3" fmla="*/ 0 h 735260"/>
              <a:gd name="connsiteX4" fmla="*/ 2129452 w 2497082"/>
              <a:gd name="connsiteY4" fmla="*/ 0 h 735260"/>
              <a:gd name="connsiteX5" fmla="*/ 2497082 w 2497082"/>
              <a:gd name="connsiteY5" fmla="*/ 367630 h 735260"/>
              <a:gd name="connsiteX6" fmla="*/ 2497082 w 2497082"/>
              <a:gd name="connsiteY6" fmla="*/ 367630 h 735260"/>
              <a:gd name="connsiteX7" fmla="*/ 2129452 w 2497082"/>
              <a:gd name="connsiteY7" fmla="*/ 735260 h 735260"/>
              <a:gd name="connsiteX8" fmla="*/ 1559796 w 2497082"/>
              <a:gd name="connsiteY8" fmla="*/ 735260 h 735260"/>
              <a:gd name="connsiteX9" fmla="*/ 972522 w 2497082"/>
              <a:gd name="connsiteY9" fmla="*/ 735260 h 735260"/>
              <a:gd name="connsiteX10" fmla="*/ 367630 w 2497082"/>
              <a:gd name="connsiteY10" fmla="*/ 735260 h 735260"/>
              <a:gd name="connsiteX11" fmla="*/ 0 w 2497082"/>
              <a:gd name="connsiteY11" fmla="*/ 367630 h 7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7082" h="735260" fill="none" extrusionOk="0">
                <a:moveTo>
                  <a:pt x="0" y="367630"/>
                </a:moveTo>
                <a:cubicBezTo>
                  <a:pt x="4076" y="154687"/>
                  <a:pt x="149680" y="20185"/>
                  <a:pt x="367630" y="0"/>
                </a:cubicBezTo>
                <a:cubicBezTo>
                  <a:pt x="604729" y="-14713"/>
                  <a:pt x="835470" y="-22408"/>
                  <a:pt x="972522" y="0"/>
                </a:cubicBezTo>
                <a:cubicBezTo>
                  <a:pt x="1109574" y="22408"/>
                  <a:pt x="1362589" y="-21765"/>
                  <a:pt x="1524560" y="0"/>
                </a:cubicBezTo>
                <a:cubicBezTo>
                  <a:pt x="1686531" y="21765"/>
                  <a:pt x="1931403" y="2226"/>
                  <a:pt x="2129452" y="0"/>
                </a:cubicBezTo>
                <a:cubicBezTo>
                  <a:pt x="2333187" y="-18518"/>
                  <a:pt x="2517033" y="164793"/>
                  <a:pt x="2497082" y="367630"/>
                </a:cubicBezTo>
                <a:lnTo>
                  <a:pt x="2497082" y="367630"/>
                </a:lnTo>
                <a:cubicBezTo>
                  <a:pt x="2500353" y="565124"/>
                  <a:pt x="2374315" y="711924"/>
                  <a:pt x="2129452" y="735260"/>
                </a:cubicBezTo>
                <a:cubicBezTo>
                  <a:pt x="1943443" y="755504"/>
                  <a:pt x="1749260" y="727076"/>
                  <a:pt x="1559796" y="735260"/>
                </a:cubicBezTo>
                <a:cubicBezTo>
                  <a:pt x="1370332" y="743444"/>
                  <a:pt x="1133556" y="726197"/>
                  <a:pt x="972522" y="735260"/>
                </a:cubicBezTo>
                <a:cubicBezTo>
                  <a:pt x="811488" y="744323"/>
                  <a:pt x="576525" y="705173"/>
                  <a:pt x="367630" y="735260"/>
                </a:cubicBezTo>
                <a:cubicBezTo>
                  <a:pt x="188027" y="697742"/>
                  <a:pt x="13641" y="605407"/>
                  <a:pt x="0" y="367630"/>
                </a:cubicBezTo>
                <a:close/>
              </a:path>
              <a:path w="2497082" h="735260" stroke="0" extrusionOk="0">
                <a:moveTo>
                  <a:pt x="0" y="367630"/>
                </a:moveTo>
                <a:cubicBezTo>
                  <a:pt x="-12593" y="200443"/>
                  <a:pt x="164680" y="7567"/>
                  <a:pt x="367630" y="0"/>
                </a:cubicBezTo>
                <a:cubicBezTo>
                  <a:pt x="556785" y="23224"/>
                  <a:pt x="711634" y="-7515"/>
                  <a:pt x="919668" y="0"/>
                </a:cubicBezTo>
                <a:cubicBezTo>
                  <a:pt x="1127702" y="7515"/>
                  <a:pt x="1352221" y="-20435"/>
                  <a:pt x="1471705" y="0"/>
                </a:cubicBezTo>
                <a:cubicBezTo>
                  <a:pt x="1591189" y="20435"/>
                  <a:pt x="1848067" y="-601"/>
                  <a:pt x="2129452" y="0"/>
                </a:cubicBezTo>
                <a:cubicBezTo>
                  <a:pt x="2315305" y="-41521"/>
                  <a:pt x="2495725" y="135594"/>
                  <a:pt x="2497082" y="367630"/>
                </a:cubicBezTo>
                <a:lnTo>
                  <a:pt x="2497082" y="367630"/>
                </a:lnTo>
                <a:cubicBezTo>
                  <a:pt x="2521973" y="565968"/>
                  <a:pt x="2314695" y="735914"/>
                  <a:pt x="2129452" y="735260"/>
                </a:cubicBezTo>
                <a:cubicBezTo>
                  <a:pt x="1986223" y="704720"/>
                  <a:pt x="1730695" y="737303"/>
                  <a:pt x="1506942" y="735260"/>
                </a:cubicBezTo>
                <a:cubicBezTo>
                  <a:pt x="1283189" y="733218"/>
                  <a:pt x="1191680" y="751832"/>
                  <a:pt x="972522" y="735260"/>
                </a:cubicBezTo>
                <a:cubicBezTo>
                  <a:pt x="753364" y="718688"/>
                  <a:pt x="517133" y="714167"/>
                  <a:pt x="367630" y="735260"/>
                </a:cubicBezTo>
                <a:cubicBezTo>
                  <a:pt x="144961" y="781632"/>
                  <a:pt x="-21327" y="589724"/>
                  <a:pt x="0" y="367630"/>
                </a:cubicBezTo>
                <a:close/>
              </a:path>
            </a:pathLst>
          </a:custGeom>
          <a:solidFill>
            <a:srgbClr val="D883FF">
              <a:alpha val="22745"/>
            </a:srgbClr>
          </a:solidFill>
          <a:ln w="28575">
            <a:solidFill>
              <a:srgbClr val="D883FF"/>
            </a:solidFill>
            <a:extLst>
              <a:ext uri="{C807C97D-BFC1-408E-A445-0C87EB9F89A2}">
                <ask:lineSketchStyleProps xmlns:ask="http://schemas.microsoft.com/office/drawing/2018/sketchyshapes" sd="3811212162">
                  <a:prstGeom prst="roundRect">
                    <a:avLst>
                      <a:gd name="adj" fmla="val 50000"/>
                    </a:avLst>
                  </a:prstGeom>
                  <ask:type>
                    <ask:lineSketchFreehand/>
                  </ask:type>
                </ask:lineSketchStyleProps>
              </a:ext>
            </a:extLst>
          </a:ln>
        </p:spPr>
        <p:txBody>
          <a:bodyPr lIns="18316" tIns="18316" rIns="18316" bIns="18316" rtlCol="0" anchor="ctr"/>
          <a:lstStyle/>
          <a:p>
            <a:pPr algn="ctr">
              <a:lnSpc>
                <a:spcPts val="1783"/>
              </a:lnSpc>
            </a:pPr>
            <a:r>
              <a:rPr lang="en-US" sz="1600" i="0" dirty="0">
                <a:solidFill>
                  <a:srgbClr val="000000"/>
                </a:solidFill>
                <a:latin typeface="Dreaming Outloud Pro" panose="03050502040302030504" pitchFamily="66" charset="77"/>
                <a:ea typeface="Open Sauce"/>
                <a:cs typeface="Dreaming Outloud Pro" panose="03050502040302030504" pitchFamily="66" charset="77"/>
                <a:sym typeface="Open Sauce"/>
              </a:rPr>
              <a:t>Focus sentence, descriptive details and factual evidence.</a:t>
            </a:r>
          </a:p>
        </p:txBody>
      </p:sp>
      <p:sp>
        <p:nvSpPr>
          <p:cNvPr id="14" name="TextBox 29">
            <a:extLst>
              <a:ext uri="{FF2B5EF4-FFF2-40B4-BE49-F238E27FC236}">
                <a16:creationId xmlns:a16="http://schemas.microsoft.com/office/drawing/2014/main" id="{4278EEC3-0704-0321-BF47-04370E4789D2}"/>
              </a:ext>
            </a:extLst>
          </p:cNvPr>
          <p:cNvSpPr txBox="1"/>
          <p:nvPr/>
        </p:nvSpPr>
        <p:spPr>
          <a:xfrm>
            <a:off x="3618069" y="4726725"/>
            <a:ext cx="1281121" cy="340646"/>
          </a:xfrm>
          <a:custGeom>
            <a:avLst/>
            <a:gdLst>
              <a:gd name="connsiteX0" fmla="*/ 0 w 1281121"/>
              <a:gd name="connsiteY0" fmla="*/ 170323 h 340646"/>
              <a:gd name="connsiteX1" fmla="*/ 170323 w 1281121"/>
              <a:gd name="connsiteY1" fmla="*/ 0 h 340646"/>
              <a:gd name="connsiteX2" fmla="*/ 659370 w 1281121"/>
              <a:gd name="connsiteY2" fmla="*/ 0 h 340646"/>
              <a:gd name="connsiteX3" fmla="*/ 1110798 w 1281121"/>
              <a:gd name="connsiteY3" fmla="*/ 0 h 340646"/>
              <a:gd name="connsiteX4" fmla="*/ 1281121 w 1281121"/>
              <a:gd name="connsiteY4" fmla="*/ 170323 h 340646"/>
              <a:gd name="connsiteX5" fmla="*/ 1281121 w 1281121"/>
              <a:gd name="connsiteY5" fmla="*/ 170323 h 340646"/>
              <a:gd name="connsiteX6" fmla="*/ 1110798 w 1281121"/>
              <a:gd name="connsiteY6" fmla="*/ 340646 h 340646"/>
              <a:gd name="connsiteX7" fmla="*/ 649965 w 1281121"/>
              <a:gd name="connsiteY7" fmla="*/ 340646 h 340646"/>
              <a:gd name="connsiteX8" fmla="*/ 170323 w 1281121"/>
              <a:gd name="connsiteY8" fmla="*/ 340646 h 340646"/>
              <a:gd name="connsiteX9" fmla="*/ 0 w 1281121"/>
              <a:gd name="connsiteY9" fmla="*/ 170323 h 34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1121" h="340646" fill="none" extrusionOk="0">
                <a:moveTo>
                  <a:pt x="0" y="170323"/>
                </a:moveTo>
                <a:cubicBezTo>
                  <a:pt x="23378" y="77425"/>
                  <a:pt x="90038" y="24602"/>
                  <a:pt x="170323" y="0"/>
                </a:cubicBezTo>
                <a:cubicBezTo>
                  <a:pt x="395671" y="-27254"/>
                  <a:pt x="499107" y="19122"/>
                  <a:pt x="659370" y="0"/>
                </a:cubicBezTo>
                <a:cubicBezTo>
                  <a:pt x="819633" y="-19122"/>
                  <a:pt x="964462" y="47487"/>
                  <a:pt x="1110798" y="0"/>
                </a:cubicBezTo>
                <a:cubicBezTo>
                  <a:pt x="1213832" y="11196"/>
                  <a:pt x="1265487" y="61078"/>
                  <a:pt x="1281121" y="170323"/>
                </a:cubicBezTo>
                <a:lnTo>
                  <a:pt x="1281121" y="170323"/>
                </a:lnTo>
                <a:cubicBezTo>
                  <a:pt x="1293109" y="278508"/>
                  <a:pt x="1227978" y="336547"/>
                  <a:pt x="1110798" y="340646"/>
                </a:cubicBezTo>
                <a:cubicBezTo>
                  <a:pt x="917953" y="368654"/>
                  <a:pt x="851908" y="318584"/>
                  <a:pt x="649965" y="340646"/>
                </a:cubicBezTo>
                <a:cubicBezTo>
                  <a:pt x="448022" y="362708"/>
                  <a:pt x="305284" y="334370"/>
                  <a:pt x="170323" y="340646"/>
                </a:cubicBezTo>
                <a:cubicBezTo>
                  <a:pt x="78286" y="348961"/>
                  <a:pt x="5022" y="281429"/>
                  <a:pt x="0" y="170323"/>
                </a:cubicBezTo>
                <a:close/>
              </a:path>
              <a:path w="1281121" h="340646" stroke="0" extrusionOk="0">
                <a:moveTo>
                  <a:pt x="0" y="170323"/>
                </a:moveTo>
                <a:cubicBezTo>
                  <a:pt x="-27903" y="79259"/>
                  <a:pt x="72427" y="12634"/>
                  <a:pt x="170323" y="0"/>
                </a:cubicBezTo>
                <a:cubicBezTo>
                  <a:pt x="375518" y="-32568"/>
                  <a:pt x="500237" y="1088"/>
                  <a:pt x="631156" y="0"/>
                </a:cubicBezTo>
                <a:cubicBezTo>
                  <a:pt x="762075" y="-1088"/>
                  <a:pt x="988567" y="34003"/>
                  <a:pt x="1110798" y="0"/>
                </a:cubicBezTo>
                <a:cubicBezTo>
                  <a:pt x="1207265" y="-12528"/>
                  <a:pt x="1300586" y="83002"/>
                  <a:pt x="1281121" y="170323"/>
                </a:cubicBezTo>
                <a:lnTo>
                  <a:pt x="1281121" y="170323"/>
                </a:lnTo>
                <a:cubicBezTo>
                  <a:pt x="1279083" y="252466"/>
                  <a:pt x="1186047" y="339716"/>
                  <a:pt x="1110798" y="340646"/>
                </a:cubicBezTo>
                <a:cubicBezTo>
                  <a:pt x="889049" y="393052"/>
                  <a:pt x="790856" y="314265"/>
                  <a:pt x="640561" y="340646"/>
                </a:cubicBezTo>
                <a:cubicBezTo>
                  <a:pt x="490266" y="367027"/>
                  <a:pt x="368869" y="284399"/>
                  <a:pt x="170323" y="340646"/>
                </a:cubicBezTo>
                <a:cubicBezTo>
                  <a:pt x="79906" y="355038"/>
                  <a:pt x="-11222" y="266968"/>
                  <a:pt x="0" y="170323"/>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209997458">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5" name="TextBox 14">
            <a:extLst>
              <a:ext uri="{FF2B5EF4-FFF2-40B4-BE49-F238E27FC236}">
                <a16:creationId xmlns:a16="http://schemas.microsoft.com/office/drawing/2014/main" id="{A231D426-5A14-3778-8471-B568B1D485C9}"/>
              </a:ext>
            </a:extLst>
          </p:cNvPr>
          <p:cNvSpPr txBox="1"/>
          <p:nvPr/>
        </p:nvSpPr>
        <p:spPr>
          <a:xfrm>
            <a:off x="3618069" y="3868260"/>
            <a:ext cx="1281121" cy="338636"/>
          </a:xfrm>
          <a:custGeom>
            <a:avLst/>
            <a:gdLst>
              <a:gd name="connsiteX0" fmla="*/ 0 w 1281121"/>
              <a:gd name="connsiteY0" fmla="*/ 169318 h 338636"/>
              <a:gd name="connsiteX1" fmla="*/ 169318 w 1281121"/>
              <a:gd name="connsiteY1" fmla="*/ 0 h 338636"/>
              <a:gd name="connsiteX2" fmla="*/ 659410 w 1281121"/>
              <a:gd name="connsiteY2" fmla="*/ 0 h 338636"/>
              <a:gd name="connsiteX3" fmla="*/ 1111803 w 1281121"/>
              <a:gd name="connsiteY3" fmla="*/ 0 h 338636"/>
              <a:gd name="connsiteX4" fmla="*/ 1281121 w 1281121"/>
              <a:gd name="connsiteY4" fmla="*/ 169318 h 338636"/>
              <a:gd name="connsiteX5" fmla="*/ 1281121 w 1281121"/>
              <a:gd name="connsiteY5" fmla="*/ 169318 h 338636"/>
              <a:gd name="connsiteX6" fmla="*/ 1111803 w 1281121"/>
              <a:gd name="connsiteY6" fmla="*/ 338636 h 338636"/>
              <a:gd name="connsiteX7" fmla="*/ 640561 w 1281121"/>
              <a:gd name="connsiteY7" fmla="*/ 338636 h 338636"/>
              <a:gd name="connsiteX8" fmla="*/ 169318 w 1281121"/>
              <a:gd name="connsiteY8" fmla="*/ 338636 h 338636"/>
              <a:gd name="connsiteX9" fmla="*/ 0 w 1281121"/>
              <a:gd name="connsiteY9" fmla="*/ 169318 h 3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1121" h="338636" fill="none" extrusionOk="0">
                <a:moveTo>
                  <a:pt x="0" y="169318"/>
                </a:moveTo>
                <a:cubicBezTo>
                  <a:pt x="-10331" y="80656"/>
                  <a:pt x="68377" y="-5530"/>
                  <a:pt x="169318" y="0"/>
                </a:cubicBezTo>
                <a:cubicBezTo>
                  <a:pt x="283117" y="-43847"/>
                  <a:pt x="442099" y="51363"/>
                  <a:pt x="659410" y="0"/>
                </a:cubicBezTo>
                <a:cubicBezTo>
                  <a:pt x="876721" y="-51363"/>
                  <a:pt x="920007" y="53417"/>
                  <a:pt x="1111803" y="0"/>
                </a:cubicBezTo>
                <a:cubicBezTo>
                  <a:pt x="1202958" y="-17575"/>
                  <a:pt x="1275663" y="73083"/>
                  <a:pt x="1281121" y="169318"/>
                </a:cubicBezTo>
                <a:lnTo>
                  <a:pt x="1281121" y="169318"/>
                </a:lnTo>
                <a:cubicBezTo>
                  <a:pt x="1287503" y="254956"/>
                  <a:pt x="1193410" y="335617"/>
                  <a:pt x="1111803" y="338636"/>
                </a:cubicBezTo>
                <a:cubicBezTo>
                  <a:pt x="914487" y="379731"/>
                  <a:pt x="793419" y="312392"/>
                  <a:pt x="640561" y="338636"/>
                </a:cubicBezTo>
                <a:cubicBezTo>
                  <a:pt x="487703" y="364880"/>
                  <a:pt x="304339" y="334240"/>
                  <a:pt x="169318" y="338636"/>
                </a:cubicBezTo>
                <a:cubicBezTo>
                  <a:pt x="82118" y="347358"/>
                  <a:pt x="2541" y="250018"/>
                  <a:pt x="0" y="169318"/>
                </a:cubicBezTo>
                <a:close/>
              </a:path>
              <a:path w="1281121" h="338636" stroke="0" extrusionOk="0">
                <a:moveTo>
                  <a:pt x="0" y="169318"/>
                </a:moveTo>
                <a:cubicBezTo>
                  <a:pt x="-2481" y="72295"/>
                  <a:pt x="54341" y="5161"/>
                  <a:pt x="169318" y="0"/>
                </a:cubicBezTo>
                <a:cubicBezTo>
                  <a:pt x="346301" y="-14563"/>
                  <a:pt x="401908" y="9656"/>
                  <a:pt x="621711" y="0"/>
                </a:cubicBezTo>
                <a:cubicBezTo>
                  <a:pt x="841514" y="-9656"/>
                  <a:pt x="890821" y="39419"/>
                  <a:pt x="1111803" y="0"/>
                </a:cubicBezTo>
                <a:cubicBezTo>
                  <a:pt x="1209302" y="-2166"/>
                  <a:pt x="1291680" y="65471"/>
                  <a:pt x="1281121" y="169318"/>
                </a:cubicBezTo>
                <a:lnTo>
                  <a:pt x="1281121" y="169318"/>
                </a:lnTo>
                <a:cubicBezTo>
                  <a:pt x="1269562" y="251016"/>
                  <a:pt x="1209026" y="356310"/>
                  <a:pt x="1111803" y="338636"/>
                </a:cubicBezTo>
                <a:cubicBezTo>
                  <a:pt x="936157" y="352842"/>
                  <a:pt x="816006" y="331753"/>
                  <a:pt x="631136" y="338636"/>
                </a:cubicBezTo>
                <a:cubicBezTo>
                  <a:pt x="446266" y="345519"/>
                  <a:pt x="383310" y="298578"/>
                  <a:pt x="169318" y="338636"/>
                </a:cubicBezTo>
                <a:cubicBezTo>
                  <a:pt x="85681" y="337010"/>
                  <a:pt x="20062" y="280928"/>
                  <a:pt x="0" y="169318"/>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3289287331">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6" name="TextBox 39">
            <a:extLst>
              <a:ext uri="{FF2B5EF4-FFF2-40B4-BE49-F238E27FC236}">
                <a16:creationId xmlns:a16="http://schemas.microsoft.com/office/drawing/2014/main" id="{B40A3C6D-D5D8-4D73-A6FC-62BEB47B61BD}"/>
              </a:ext>
            </a:extLst>
          </p:cNvPr>
          <p:cNvSpPr txBox="1"/>
          <p:nvPr/>
        </p:nvSpPr>
        <p:spPr>
          <a:xfrm>
            <a:off x="3618069" y="3009795"/>
            <a:ext cx="1280049" cy="338636"/>
          </a:xfrm>
          <a:custGeom>
            <a:avLst/>
            <a:gdLst>
              <a:gd name="connsiteX0" fmla="*/ 0 w 1280049"/>
              <a:gd name="connsiteY0" fmla="*/ 169318 h 338636"/>
              <a:gd name="connsiteX1" fmla="*/ 169318 w 1280049"/>
              <a:gd name="connsiteY1" fmla="*/ 0 h 338636"/>
              <a:gd name="connsiteX2" fmla="*/ 649439 w 1280049"/>
              <a:gd name="connsiteY2" fmla="*/ 0 h 338636"/>
              <a:gd name="connsiteX3" fmla="*/ 1110731 w 1280049"/>
              <a:gd name="connsiteY3" fmla="*/ 0 h 338636"/>
              <a:gd name="connsiteX4" fmla="*/ 1280049 w 1280049"/>
              <a:gd name="connsiteY4" fmla="*/ 169318 h 338636"/>
              <a:gd name="connsiteX5" fmla="*/ 1280049 w 1280049"/>
              <a:gd name="connsiteY5" fmla="*/ 169318 h 338636"/>
              <a:gd name="connsiteX6" fmla="*/ 1110731 w 1280049"/>
              <a:gd name="connsiteY6" fmla="*/ 338636 h 338636"/>
              <a:gd name="connsiteX7" fmla="*/ 658853 w 1280049"/>
              <a:gd name="connsiteY7" fmla="*/ 338636 h 338636"/>
              <a:gd name="connsiteX8" fmla="*/ 169318 w 1280049"/>
              <a:gd name="connsiteY8" fmla="*/ 338636 h 338636"/>
              <a:gd name="connsiteX9" fmla="*/ 0 w 1280049"/>
              <a:gd name="connsiteY9" fmla="*/ 169318 h 33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0049" h="338636" fill="none" extrusionOk="0">
                <a:moveTo>
                  <a:pt x="0" y="169318"/>
                </a:moveTo>
                <a:cubicBezTo>
                  <a:pt x="-14410" y="83556"/>
                  <a:pt x="103399" y="2536"/>
                  <a:pt x="169318" y="0"/>
                </a:cubicBezTo>
                <a:cubicBezTo>
                  <a:pt x="298012" y="-4482"/>
                  <a:pt x="472829" y="49516"/>
                  <a:pt x="649439" y="0"/>
                </a:cubicBezTo>
                <a:cubicBezTo>
                  <a:pt x="826049" y="-49516"/>
                  <a:pt x="989666" y="54367"/>
                  <a:pt x="1110731" y="0"/>
                </a:cubicBezTo>
                <a:cubicBezTo>
                  <a:pt x="1207651" y="10710"/>
                  <a:pt x="1282514" y="86085"/>
                  <a:pt x="1280049" y="169318"/>
                </a:cubicBezTo>
                <a:lnTo>
                  <a:pt x="1280049" y="169318"/>
                </a:lnTo>
                <a:cubicBezTo>
                  <a:pt x="1301864" y="259207"/>
                  <a:pt x="1197615" y="357928"/>
                  <a:pt x="1110731" y="338636"/>
                </a:cubicBezTo>
                <a:cubicBezTo>
                  <a:pt x="929111" y="348483"/>
                  <a:pt x="812855" y="297859"/>
                  <a:pt x="658853" y="338636"/>
                </a:cubicBezTo>
                <a:cubicBezTo>
                  <a:pt x="504851" y="379413"/>
                  <a:pt x="406955" y="326945"/>
                  <a:pt x="169318" y="338636"/>
                </a:cubicBezTo>
                <a:cubicBezTo>
                  <a:pt x="71660" y="348077"/>
                  <a:pt x="-13935" y="263221"/>
                  <a:pt x="0" y="169318"/>
                </a:cubicBezTo>
                <a:close/>
              </a:path>
              <a:path w="1280049" h="338636" stroke="0" extrusionOk="0">
                <a:moveTo>
                  <a:pt x="0" y="169318"/>
                </a:moveTo>
                <a:cubicBezTo>
                  <a:pt x="12694" y="67564"/>
                  <a:pt x="52778" y="15326"/>
                  <a:pt x="169318" y="0"/>
                </a:cubicBezTo>
                <a:cubicBezTo>
                  <a:pt x="305708" y="-7414"/>
                  <a:pt x="462711" y="9987"/>
                  <a:pt x="621196" y="0"/>
                </a:cubicBezTo>
                <a:cubicBezTo>
                  <a:pt x="779681" y="-9987"/>
                  <a:pt x="872089" y="12664"/>
                  <a:pt x="1110731" y="0"/>
                </a:cubicBezTo>
                <a:cubicBezTo>
                  <a:pt x="1195873" y="-12291"/>
                  <a:pt x="1282925" y="74517"/>
                  <a:pt x="1280049" y="169318"/>
                </a:cubicBezTo>
                <a:lnTo>
                  <a:pt x="1280049" y="169318"/>
                </a:lnTo>
                <a:cubicBezTo>
                  <a:pt x="1260149" y="256737"/>
                  <a:pt x="1186774" y="335942"/>
                  <a:pt x="1110731" y="338636"/>
                </a:cubicBezTo>
                <a:cubicBezTo>
                  <a:pt x="878768" y="356884"/>
                  <a:pt x="772137" y="313424"/>
                  <a:pt x="630610" y="338636"/>
                </a:cubicBezTo>
                <a:cubicBezTo>
                  <a:pt x="489083" y="363848"/>
                  <a:pt x="308684" y="314611"/>
                  <a:pt x="169318" y="338636"/>
                </a:cubicBezTo>
                <a:cubicBezTo>
                  <a:pt x="65163" y="322735"/>
                  <a:pt x="-3716" y="258157"/>
                  <a:pt x="0" y="169318"/>
                </a:cubicBezTo>
                <a:close/>
              </a:path>
            </a:pathLst>
          </a:custGeom>
          <a:solidFill>
            <a:srgbClr val="4085F4">
              <a:alpha val="23922"/>
            </a:srgbClr>
          </a:solidFill>
          <a:ln w="19050">
            <a:solidFill>
              <a:srgbClr val="4085F4"/>
            </a:solidFill>
            <a:extLst>
              <a:ext uri="{C807C97D-BFC1-408E-A445-0C87EB9F89A2}">
                <ask:lineSketchStyleProps xmlns:ask="http://schemas.microsoft.com/office/drawing/2018/sketchyshapes" sd="1793325296">
                  <a:prstGeom prst="roundRect">
                    <a:avLst>
                      <a:gd name="adj" fmla="val 50000"/>
                    </a:avLst>
                  </a:prstGeom>
                  <ask:type>
                    <ask:lineSketchScribble/>
                  </ask:type>
                </ask:lineSketchStyleProps>
              </a:ext>
            </a:extLst>
          </a:ln>
        </p:spPr>
        <p:txBody>
          <a:bodyPr lIns="18316" tIns="91440" rIns="18316" bIns="0" rtlCol="0" anchor="ctr"/>
          <a:lstStyle/>
          <a:p>
            <a:pPr algn="ctr">
              <a:lnSpc>
                <a:spcPts val="1783"/>
              </a:lnSpc>
            </a:pPr>
            <a:r>
              <a:rPr lang="en-US" i="0">
                <a:solidFill>
                  <a:srgbClr val="000000"/>
                </a:solidFill>
                <a:latin typeface="Dreaming Outloud Pro" panose="03050502040302030504" pitchFamily="66" charset="77"/>
                <a:ea typeface="Open Sauce"/>
                <a:cs typeface="Dreaming Outloud Pro" panose="03050502040302030504" pitchFamily="66" charset="77"/>
                <a:sym typeface="Open Sauce"/>
              </a:rPr>
              <a:t>Subtopic</a:t>
            </a:r>
          </a:p>
        </p:txBody>
      </p:sp>
      <p:sp>
        <p:nvSpPr>
          <p:cNvPr id="17" name="Freeform 5">
            <a:extLst>
              <a:ext uri="{FF2B5EF4-FFF2-40B4-BE49-F238E27FC236}">
                <a16:creationId xmlns:a16="http://schemas.microsoft.com/office/drawing/2014/main" id="{DF6E7DB3-4E82-4FA9-650E-6B6C0E74B10B}"/>
              </a:ext>
            </a:extLst>
          </p:cNvPr>
          <p:cNvSpPr/>
          <p:nvPr/>
        </p:nvSpPr>
        <p:spPr>
          <a:xfrm>
            <a:off x="3301905" y="3165168"/>
            <a:ext cx="361199" cy="1760178"/>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p:spPr>
        <p:txBody>
          <a:bodyPr/>
          <a:lstStyle/>
          <a:p>
            <a:endParaRPr lang="en-US" i="0">
              <a:latin typeface="Dreaming Outloud Pro" panose="03050502040302030504" pitchFamily="66" charset="77"/>
              <a:cs typeface="Dreaming Outloud Pro" panose="03050502040302030504" pitchFamily="66" charset="77"/>
            </a:endParaRPr>
          </a:p>
        </p:txBody>
      </p:sp>
      <p:sp>
        <p:nvSpPr>
          <p:cNvPr id="18" name="TextBox 17">
            <a:extLst>
              <a:ext uri="{FF2B5EF4-FFF2-40B4-BE49-F238E27FC236}">
                <a16:creationId xmlns:a16="http://schemas.microsoft.com/office/drawing/2014/main" id="{B593A43D-F4AC-4B52-7D76-F29BCC6DAF71}"/>
              </a:ext>
            </a:extLst>
          </p:cNvPr>
          <p:cNvSpPr txBox="1"/>
          <p:nvPr/>
        </p:nvSpPr>
        <p:spPr>
          <a:xfrm rot="5400000">
            <a:off x="2796253" y="3520234"/>
            <a:ext cx="523220" cy="1034689"/>
          </a:xfrm>
          <a:prstGeom prst="rect">
            <a:avLst/>
          </a:prstGeom>
          <a:noFill/>
        </p:spPr>
        <p:txBody>
          <a:bodyPr vert="vert270" wrap="square">
            <a:spAutoFit/>
          </a:bodyPr>
          <a:lstStyle/>
          <a:p>
            <a:pPr algn="ctr"/>
            <a:r>
              <a:rPr lang="en-US" sz="2200" i="0" dirty="0">
                <a:solidFill>
                  <a:srgbClr val="000000"/>
                </a:solidFill>
                <a:latin typeface="Dreaming Outloud Pro" panose="03050502040302030504" pitchFamily="66" charset="77"/>
                <a:ea typeface="Open Sauce"/>
                <a:cs typeface="Dreaming Outloud Pro" panose="03050502040302030504" pitchFamily="66" charset="77"/>
                <a:sym typeface="Open Sauce"/>
              </a:rPr>
              <a:t>Topic</a:t>
            </a:r>
            <a:endParaRPr lang="en-US" sz="2200" i="0" dirty="0">
              <a:latin typeface="Dreaming Outloud Pro" panose="03050502040302030504" pitchFamily="66" charset="77"/>
              <a:cs typeface="Dreaming Outloud Pro" panose="03050502040302030504" pitchFamily="66" charset="77"/>
            </a:endParaRPr>
          </a:p>
        </p:txBody>
      </p:sp>
      <p:sp>
        <p:nvSpPr>
          <p:cNvPr id="19" name="TextBox 4">
            <a:extLst>
              <a:ext uri="{FF2B5EF4-FFF2-40B4-BE49-F238E27FC236}">
                <a16:creationId xmlns:a16="http://schemas.microsoft.com/office/drawing/2014/main" id="{DE2550B3-68D0-0897-C0BD-E1C22386EABA}"/>
              </a:ext>
            </a:extLst>
          </p:cNvPr>
          <p:cNvSpPr txBox="1"/>
          <p:nvPr/>
        </p:nvSpPr>
        <p:spPr>
          <a:xfrm>
            <a:off x="1453908" y="3873332"/>
            <a:ext cx="1034689" cy="315699"/>
          </a:xfrm>
          <a:custGeom>
            <a:avLst/>
            <a:gdLst>
              <a:gd name="connsiteX0" fmla="*/ 0 w 1034689"/>
              <a:gd name="connsiteY0" fmla="*/ 157850 h 315699"/>
              <a:gd name="connsiteX1" fmla="*/ 157850 w 1034689"/>
              <a:gd name="connsiteY1" fmla="*/ 0 h 315699"/>
              <a:gd name="connsiteX2" fmla="*/ 524535 w 1034689"/>
              <a:gd name="connsiteY2" fmla="*/ 0 h 315699"/>
              <a:gd name="connsiteX3" fmla="*/ 876840 w 1034689"/>
              <a:gd name="connsiteY3" fmla="*/ 0 h 315699"/>
              <a:gd name="connsiteX4" fmla="*/ 1034690 w 1034689"/>
              <a:gd name="connsiteY4" fmla="*/ 157850 h 315699"/>
              <a:gd name="connsiteX5" fmla="*/ 1034689 w 1034689"/>
              <a:gd name="connsiteY5" fmla="*/ 157850 h 315699"/>
              <a:gd name="connsiteX6" fmla="*/ 876839 w 1034689"/>
              <a:gd name="connsiteY6" fmla="*/ 315700 h 315699"/>
              <a:gd name="connsiteX7" fmla="*/ 502965 w 1034689"/>
              <a:gd name="connsiteY7" fmla="*/ 315699 h 315699"/>
              <a:gd name="connsiteX8" fmla="*/ 157850 w 1034689"/>
              <a:gd name="connsiteY8" fmla="*/ 315699 h 315699"/>
              <a:gd name="connsiteX9" fmla="*/ 0 w 1034689"/>
              <a:gd name="connsiteY9" fmla="*/ 157849 h 315699"/>
              <a:gd name="connsiteX10" fmla="*/ 0 w 1034689"/>
              <a:gd name="connsiteY10" fmla="*/ 157850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689" h="315699" fill="none" extrusionOk="0">
                <a:moveTo>
                  <a:pt x="0" y="157850"/>
                </a:moveTo>
                <a:cubicBezTo>
                  <a:pt x="-8105" y="65488"/>
                  <a:pt x="88401" y="-5271"/>
                  <a:pt x="157850" y="0"/>
                </a:cubicBezTo>
                <a:cubicBezTo>
                  <a:pt x="305574" y="-2946"/>
                  <a:pt x="359980" y="14565"/>
                  <a:pt x="524535" y="0"/>
                </a:cubicBezTo>
                <a:cubicBezTo>
                  <a:pt x="689090" y="-14565"/>
                  <a:pt x="720152" y="23739"/>
                  <a:pt x="876840" y="0"/>
                </a:cubicBezTo>
                <a:cubicBezTo>
                  <a:pt x="954273" y="11729"/>
                  <a:pt x="1043005" y="54070"/>
                  <a:pt x="1034690" y="157850"/>
                </a:cubicBezTo>
                <a:lnTo>
                  <a:pt x="1034689" y="157850"/>
                </a:lnTo>
                <a:cubicBezTo>
                  <a:pt x="1050423" y="241727"/>
                  <a:pt x="960444" y="291264"/>
                  <a:pt x="876839" y="315700"/>
                </a:cubicBezTo>
                <a:cubicBezTo>
                  <a:pt x="781164" y="339708"/>
                  <a:pt x="683674" y="305201"/>
                  <a:pt x="502965" y="315699"/>
                </a:cubicBezTo>
                <a:cubicBezTo>
                  <a:pt x="322256" y="326197"/>
                  <a:pt x="283869" y="279110"/>
                  <a:pt x="157850" y="315699"/>
                </a:cubicBezTo>
                <a:cubicBezTo>
                  <a:pt x="61325" y="325129"/>
                  <a:pt x="581" y="239850"/>
                  <a:pt x="0" y="157849"/>
                </a:cubicBezTo>
                <a:lnTo>
                  <a:pt x="0" y="157850"/>
                </a:lnTo>
                <a:close/>
              </a:path>
              <a:path w="1034689" h="315699" stroke="0" extrusionOk="0">
                <a:moveTo>
                  <a:pt x="0" y="157850"/>
                </a:moveTo>
                <a:cubicBezTo>
                  <a:pt x="-2498" y="72624"/>
                  <a:pt x="77526" y="7813"/>
                  <a:pt x="157850" y="0"/>
                </a:cubicBezTo>
                <a:cubicBezTo>
                  <a:pt x="334716" y="-25105"/>
                  <a:pt x="431661" y="15365"/>
                  <a:pt x="531725" y="0"/>
                </a:cubicBezTo>
                <a:cubicBezTo>
                  <a:pt x="631790" y="-15365"/>
                  <a:pt x="744153" y="29049"/>
                  <a:pt x="876840" y="0"/>
                </a:cubicBezTo>
                <a:cubicBezTo>
                  <a:pt x="959690" y="2125"/>
                  <a:pt x="1016991" y="84003"/>
                  <a:pt x="1034690" y="157850"/>
                </a:cubicBezTo>
                <a:lnTo>
                  <a:pt x="1034689" y="157850"/>
                </a:lnTo>
                <a:cubicBezTo>
                  <a:pt x="1045851" y="257033"/>
                  <a:pt x="954198" y="318243"/>
                  <a:pt x="876839" y="315700"/>
                </a:cubicBezTo>
                <a:cubicBezTo>
                  <a:pt x="778299" y="349295"/>
                  <a:pt x="683025" y="296236"/>
                  <a:pt x="531724" y="315700"/>
                </a:cubicBezTo>
                <a:cubicBezTo>
                  <a:pt x="380423" y="335164"/>
                  <a:pt x="312086" y="301617"/>
                  <a:pt x="157850" y="315699"/>
                </a:cubicBezTo>
                <a:cubicBezTo>
                  <a:pt x="81874" y="314079"/>
                  <a:pt x="5567" y="246680"/>
                  <a:pt x="0" y="157849"/>
                </a:cubicBezTo>
                <a:lnTo>
                  <a:pt x="0" y="157850"/>
                </a:lnTo>
                <a:close/>
              </a:path>
            </a:pathLst>
          </a:custGeom>
          <a:solidFill>
            <a:srgbClr val="F7C505">
              <a:alpha val="26667"/>
            </a:srgbClr>
          </a:solidFill>
          <a:ln w="28575">
            <a:solidFill>
              <a:srgbClr val="F7C505"/>
            </a:solidFill>
            <a:extLst>
              <a:ext uri="{C807C97D-BFC1-408E-A445-0C87EB9F89A2}">
                <ask:lineSketchStyleProps xmlns:ask="http://schemas.microsoft.com/office/drawing/2018/sketchyshapes" sd="1983740672">
                  <a:prstGeom prst="roundRect">
                    <a:avLst>
                      <a:gd name="adj" fmla="val 50000"/>
                    </a:avLst>
                  </a:prstGeom>
                  <ask:type>
                    <ask:lineSketchScribble/>
                  </ask:type>
                </ask:lineSketchStyleProps>
              </a:ext>
            </a:extLst>
          </a:ln>
        </p:spPr>
        <p:txBody>
          <a:bodyPr lIns="20311" tIns="20311" rIns="20311" bIns="20311" rtlCol="0" anchor="t"/>
          <a:lstStyle/>
          <a:p>
            <a:pPr algn="ctr">
              <a:lnSpc>
                <a:spcPts val="2177"/>
              </a:lnSpc>
            </a:pPr>
            <a:r>
              <a:rPr lang="en-US" i="0" dirty="0">
                <a:solidFill>
                  <a:srgbClr val="000000"/>
                </a:solidFill>
                <a:latin typeface="Dreaming Outloud Pro" panose="03050502040302030504" pitchFamily="66" charset="77"/>
                <a:ea typeface="Open Sauce Bold"/>
                <a:cs typeface="Dreaming Outloud Pro" panose="03050502040302030504" pitchFamily="66" charset="77"/>
                <a:sym typeface="Open Sauce Bold"/>
              </a:rPr>
              <a:t>Title</a:t>
            </a:r>
            <a:endParaRPr lang="en-US" i="0" dirty="0">
              <a:solidFill>
                <a:srgbClr val="000000"/>
              </a:solidFill>
              <a:latin typeface="Dreaming Outloud Pro" panose="03050502040302030504" pitchFamily="66" charset="77"/>
              <a:ea typeface="Open Sauce"/>
              <a:cs typeface="Dreaming Outloud Pro" panose="03050502040302030504" pitchFamily="66" charset="77"/>
              <a:sym typeface="Open Sauce"/>
            </a:endParaRPr>
          </a:p>
        </p:txBody>
      </p:sp>
      <p:cxnSp>
        <p:nvCxnSpPr>
          <p:cNvPr id="20" name="Straight Connector 19">
            <a:extLst>
              <a:ext uri="{FF2B5EF4-FFF2-40B4-BE49-F238E27FC236}">
                <a16:creationId xmlns:a16="http://schemas.microsoft.com/office/drawing/2014/main" id="{2DD61773-27F0-6D53-D04A-9E3FBEAEDEFF}"/>
              </a:ext>
            </a:extLst>
          </p:cNvPr>
          <p:cNvCxnSpPr>
            <a:cxnSpLocks/>
            <a:stCxn id="16" idx="3"/>
            <a:endCxn id="10" idx="1"/>
          </p:cNvCxnSpPr>
          <p:nvPr/>
        </p:nvCxnSpPr>
        <p:spPr>
          <a:xfrm flipV="1">
            <a:off x="4898118" y="3173424"/>
            <a:ext cx="172907" cy="568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F8C03D3-F76C-FBB3-739A-5B8F9552ADEE}"/>
              </a:ext>
            </a:extLst>
          </p:cNvPr>
          <p:cNvCxnSpPr>
            <a:cxnSpLocks/>
            <a:stCxn id="15" idx="3"/>
            <a:endCxn id="12" idx="3"/>
          </p:cNvCxnSpPr>
          <p:nvPr/>
        </p:nvCxnSpPr>
        <p:spPr>
          <a:xfrm flipV="1">
            <a:off x="4899189" y="4031183"/>
            <a:ext cx="171835" cy="639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EBB5C1-F444-9733-3D4C-DEC230688745}"/>
              </a:ext>
            </a:extLst>
          </p:cNvPr>
          <p:cNvCxnSpPr>
            <a:cxnSpLocks/>
            <a:stCxn id="14" idx="3"/>
            <a:endCxn id="13" idx="1"/>
          </p:cNvCxnSpPr>
          <p:nvPr/>
        </p:nvCxnSpPr>
        <p:spPr>
          <a:xfrm flipV="1">
            <a:off x="4899189" y="4890159"/>
            <a:ext cx="171835" cy="688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3" name="Freeform 5">
            <a:extLst>
              <a:ext uri="{FF2B5EF4-FFF2-40B4-BE49-F238E27FC236}">
                <a16:creationId xmlns:a16="http://schemas.microsoft.com/office/drawing/2014/main" id="{B45DC7EC-AD6F-5E7C-07A8-9CCEFF3E853B}"/>
              </a:ext>
            </a:extLst>
          </p:cNvPr>
          <p:cNvSpPr/>
          <p:nvPr/>
        </p:nvSpPr>
        <p:spPr>
          <a:xfrm>
            <a:off x="2401036" y="2429933"/>
            <a:ext cx="861075" cy="3209982"/>
          </a:xfrm>
          <a:prstGeom prst="roundRect">
            <a:avLst/>
          </a:prstGeom>
          <a:blipFill>
            <a:blip r:embed="rId4">
              <a:extLst>
                <a:ext uri="{96DAC541-7B7A-43D3-8B79-37D633B846F1}">
                  <asvg:svgBlip xmlns:asvg="http://schemas.microsoft.com/office/drawing/2016/SVG/main" r:embed="rId5"/>
                </a:ext>
              </a:extLst>
            </a:blip>
            <a:stretch>
              <a:fillRect l="-76000" t="-8032" r="-450839" b="-8083"/>
            </a:stretch>
          </a:blipFill>
          <a:ln w="6350">
            <a:noFill/>
          </a:ln>
        </p:spPr>
        <p:txBody>
          <a:bodyPr/>
          <a:lstStyle/>
          <a:p>
            <a:endParaRPr lang="en-US" i="0" dirty="0">
              <a:latin typeface="Dreaming Outloud Pro" panose="03050502040302030504" pitchFamily="66" charset="77"/>
              <a:cs typeface="Dreaming Outloud Pro" panose="03050502040302030504" pitchFamily="66" charset="77"/>
            </a:endParaRPr>
          </a:p>
        </p:txBody>
      </p:sp>
      <p:cxnSp>
        <p:nvCxnSpPr>
          <p:cNvPr id="2" name="Straight Connector 1">
            <a:extLst>
              <a:ext uri="{FF2B5EF4-FFF2-40B4-BE49-F238E27FC236}">
                <a16:creationId xmlns:a16="http://schemas.microsoft.com/office/drawing/2014/main" id="{626AFE5A-87BD-4BE1-9704-789943189BF5}"/>
              </a:ext>
            </a:extLst>
          </p:cNvPr>
          <p:cNvCxnSpPr>
            <a:cxnSpLocks/>
          </p:cNvCxnSpPr>
          <p:nvPr/>
        </p:nvCxnSpPr>
        <p:spPr>
          <a:xfrm>
            <a:off x="3104952" y="2485740"/>
            <a:ext cx="2262379"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BE1B6B98-D9DB-6E3B-A1ED-AF1C2229AD92}"/>
              </a:ext>
            </a:extLst>
          </p:cNvPr>
          <p:cNvCxnSpPr>
            <a:cxnSpLocks/>
          </p:cNvCxnSpPr>
          <p:nvPr/>
        </p:nvCxnSpPr>
        <p:spPr>
          <a:xfrm flipV="1">
            <a:off x="3104952" y="5586780"/>
            <a:ext cx="2262379" cy="4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4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22" presetClass="entr" presetSubtype="4"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00"/>
                                        <p:tgtEl>
                                          <p:spTgt spid="13"/>
                                        </p:tgtEl>
                                      </p:cBhvr>
                                    </p:animEffect>
                                  </p:childTnLst>
                                </p:cTn>
                              </p:par>
                              <p:par>
                                <p:cTn id="58" presetID="2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376FE-B799-DA90-4720-916CE2D6D3B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F6303D2-9170-F8E2-8630-1E03F230E094}"/>
              </a:ext>
            </a:extLst>
          </p:cNvPr>
          <p:cNvSpPr>
            <a:spLocks noGrp="1"/>
          </p:cNvSpPr>
          <p:nvPr>
            <p:ph type="body" sz="quarter" idx="23"/>
          </p:nvPr>
        </p:nvSpPr>
        <p:spPr/>
        <p:txBody>
          <a:bodyPr/>
          <a:lstStyle/>
          <a:p>
            <a:r>
              <a:rPr lang="en-US"/>
              <a:t>Informative Text Purpose</a:t>
            </a:r>
          </a:p>
        </p:txBody>
      </p:sp>
      <p:sp>
        <p:nvSpPr>
          <p:cNvPr id="4" name="Text Placeholder 3">
            <a:extLst>
              <a:ext uri="{FF2B5EF4-FFF2-40B4-BE49-F238E27FC236}">
                <a16:creationId xmlns:a16="http://schemas.microsoft.com/office/drawing/2014/main" id="{BDB1E364-6D53-5DE4-4660-71735263B4B4}"/>
              </a:ext>
            </a:extLst>
          </p:cNvPr>
          <p:cNvSpPr>
            <a:spLocks noGrp="1"/>
          </p:cNvSpPr>
          <p:nvPr>
            <p:ph type="body" sz="quarter" idx="22"/>
          </p:nvPr>
        </p:nvSpPr>
        <p:spPr>
          <a:xfrm>
            <a:off x="441325" y="1196752"/>
            <a:ext cx="8237538" cy="1698927"/>
          </a:xfrm>
        </p:spPr>
        <p:txBody>
          <a:bodyPr/>
          <a:lstStyle/>
          <a:p>
            <a:r>
              <a:rPr lang="en-US"/>
              <a:t>The </a:t>
            </a:r>
            <a:r>
              <a:rPr lang="en-US" b="1"/>
              <a:t>purpose</a:t>
            </a:r>
            <a:r>
              <a:rPr lang="en-US"/>
              <a:t> of informative text is to provide:</a:t>
            </a:r>
          </a:p>
          <a:p>
            <a:pPr marL="342900" indent="-342900">
              <a:buFont typeface="Arial" panose="020B0604020202020204" pitchFamily="34" charset="0"/>
              <a:buChar char="•"/>
            </a:pPr>
            <a:r>
              <a:rPr lang="en-US" b="1"/>
              <a:t>facts</a:t>
            </a:r>
          </a:p>
          <a:p>
            <a:pPr marL="342900" indent="-342900">
              <a:buFont typeface="Arial" panose="020B0604020202020204" pitchFamily="34" charset="0"/>
              <a:buChar char="•"/>
            </a:pPr>
            <a:r>
              <a:rPr lang="en-US" b="1"/>
              <a:t>explanations</a:t>
            </a:r>
          </a:p>
          <a:p>
            <a:pPr marL="342900" indent="-342900">
              <a:buFont typeface="Arial" panose="020B0604020202020204" pitchFamily="34" charset="0"/>
              <a:buChar char="•"/>
            </a:pPr>
            <a:r>
              <a:rPr lang="en-US" b="1"/>
              <a:t>details</a:t>
            </a:r>
            <a:r>
              <a:rPr lang="en-US"/>
              <a:t> about a topic.</a:t>
            </a:r>
          </a:p>
        </p:txBody>
      </p:sp>
      <p:pic>
        <p:nvPicPr>
          <p:cNvPr id="2" name="Picture 1">
            <a:extLst>
              <a:ext uri="{FF2B5EF4-FFF2-40B4-BE49-F238E27FC236}">
                <a16:creationId xmlns:a16="http://schemas.microsoft.com/office/drawing/2014/main" id="{DACEC4C6-7AD8-1BB8-011F-F900D88AAE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35924" y="3144598"/>
            <a:ext cx="4756726" cy="3139440"/>
          </a:xfrm>
          <a:prstGeom prst="rect">
            <a:avLst/>
          </a:prstGeom>
        </p:spPr>
      </p:pic>
      <p:pic>
        <p:nvPicPr>
          <p:cNvPr id="9" name="Picture 8" descr="A book with a yellow and blue cover&#10;&#10;AI-generated content may be incorrect.">
            <a:extLst>
              <a:ext uri="{FF2B5EF4-FFF2-40B4-BE49-F238E27FC236}">
                <a16:creationId xmlns:a16="http://schemas.microsoft.com/office/drawing/2014/main" id="{EBFE2C09-1F11-01A9-A79E-71A5412D8B1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99029" y="3315033"/>
            <a:ext cx="3391258" cy="2743200"/>
          </a:xfrm>
          <a:prstGeom prst="rect">
            <a:avLst/>
          </a:prstGeom>
        </p:spPr>
      </p:pic>
      <p:pic>
        <p:nvPicPr>
          <p:cNvPr id="10" name="Picture 9">
            <a:extLst>
              <a:ext uri="{FF2B5EF4-FFF2-40B4-BE49-F238E27FC236}">
                <a16:creationId xmlns:a16="http://schemas.microsoft.com/office/drawing/2014/main" id="{1E10FCFE-FD6D-BADD-1504-5F73C42318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8590" y="2240590"/>
            <a:ext cx="3072394" cy="38176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A188EC5D-D221-A510-C383-61BAC0BF98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3881" y="3734387"/>
            <a:ext cx="3950208" cy="2743200"/>
          </a:xfrm>
          <a:prstGeom prst="rect">
            <a:avLst/>
          </a:prstGeom>
        </p:spPr>
      </p:pic>
    </p:spTree>
    <p:extLst>
      <p:ext uri="{BB962C8B-B14F-4D97-AF65-F5344CB8AC3E}">
        <p14:creationId xmlns:p14="http://schemas.microsoft.com/office/powerpoint/2010/main" val="237598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62EE4-9BCF-EFF3-8E66-2FC41CDE4A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BD8C1F-F0FA-EB4C-3501-C3B1606CC58E}"/>
              </a:ext>
            </a:extLst>
          </p:cNvPr>
          <p:cNvSpPr>
            <a:spLocks noGrp="1"/>
          </p:cNvSpPr>
          <p:nvPr>
            <p:ph type="body" sz="quarter" idx="23"/>
          </p:nvPr>
        </p:nvSpPr>
        <p:spPr/>
        <p:txBody>
          <a:bodyPr/>
          <a:lstStyle/>
          <a:p>
            <a:r>
              <a:rPr lang="en-AU">
                <a:solidFill>
                  <a:schemeClr val="tx1"/>
                </a:solidFill>
              </a:rPr>
              <a:t>Thumbs Up or Thumbs Down</a:t>
            </a:r>
          </a:p>
          <a:p>
            <a:endParaRPr lang="en-US"/>
          </a:p>
        </p:txBody>
      </p:sp>
      <p:sp>
        <p:nvSpPr>
          <p:cNvPr id="3" name="Text Placeholder 2">
            <a:extLst>
              <a:ext uri="{FF2B5EF4-FFF2-40B4-BE49-F238E27FC236}">
                <a16:creationId xmlns:a16="http://schemas.microsoft.com/office/drawing/2014/main" id="{1D5C09E4-BED4-C4F2-E2D3-1031B10E5CC0}"/>
              </a:ext>
            </a:extLst>
          </p:cNvPr>
          <p:cNvSpPr txBox="1">
            <a:spLocks/>
          </p:cNvSpPr>
          <p:nvPr/>
        </p:nvSpPr>
        <p:spPr>
          <a:xfrm>
            <a:off x="438863" y="1277438"/>
            <a:ext cx="8239999" cy="369332"/>
          </a:xfrm>
          <a:prstGeom prst="rect">
            <a:avLst/>
          </a:prstGeom>
        </p:spPr>
        <p:txBody>
          <a:bodyPr/>
          <a:lstStyle>
            <a:lvl1pPr marL="0" indent="0" algn="l" rtl="0" eaLnBrk="1" fontAlgn="base" hangingPunct="1">
              <a:spcBef>
                <a:spcPct val="20000"/>
              </a:spcBef>
              <a:spcAft>
                <a:spcPct val="0"/>
              </a:spcAft>
              <a:buFont typeface="Arial" panose="020B0604020202020204" pitchFamily="34" charset="0"/>
              <a:buNone/>
              <a:defRPr sz="2800" kern="1200">
                <a:solidFill>
                  <a:schemeClr val="bg2"/>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black"/>
                </a:solidFill>
                <a:effectLst/>
                <a:uLnTx/>
                <a:uFillTx/>
                <a:latin typeface="Calibri"/>
                <a:ea typeface="+mn-ea"/>
                <a:cs typeface="Calibri"/>
              </a:rPr>
              <a:t>The purpose of an informative text is to share information.</a:t>
            </a:r>
            <a:endParaRPr kumimoji="0" lang="en-AU" sz="24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TextBox 3">
            <a:extLst>
              <a:ext uri="{FF2B5EF4-FFF2-40B4-BE49-F238E27FC236}">
                <a16:creationId xmlns:a16="http://schemas.microsoft.com/office/drawing/2014/main" id="{0C3187ED-0D84-E57D-4A5C-622DB8F2CBBC}"/>
              </a:ext>
            </a:extLst>
          </p:cNvPr>
          <p:cNvSpPr txBox="1"/>
          <p:nvPr/>
        </p:nvSpPr>
        <p:spPr>
          <a:xfrm>
            <a:off x="1140959" y="1969677"/>
            <a:ext cx="4572000"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No</a:t>
            </a:r>
            <a:endParaRPr kumimoji="0" lang="en-AU"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endParaRPr>
          </a:p>
        </p:txBody>
      </p:sp>
      <p:sp>
        <p:nvSpPr>
          <p:cNvPr id="5" name="TextBox 4">
            <a:extLst>
              <a:ext uri="{FF2B5EF4-FFF2-40B4-BE49-F238E27FC236}">
                <a16:creationId xmlns:a16="http://schemas.microsoft.com/office/drawing/2014/main" id="{B7C807D6-0737-FD92-135C-58DF25CB80B6}"/>
              </a:ext>
            </a:extLst>
          </p:cNvPr>
          <p:cNvSpPr txBox="1"/>
          <p:nvPr/>
        </p:nvSpPr>
        <p:spPr>
          <a:xfrm>
            <a:off x="1140959" y="2768635"/>
            <a:ext cx="4572000" cy="461665"/>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181818"/>
                </a:solidFill>
                <a:effectLst/>
                <a:uLnTx/>
                <a:uFillTx/>
                <a:latin typeface="Calibri" panose="020F0502020204030204"/>
                <a:ea typeface="Segoe UI Symbol" panose="020B0502040204020203" pitchFamily="34" charset="0"/>
                <a:cs typeface="Arial" charset="0"/>
              </a:rPr>
              <a:t>Yes</a:t>
            </a:r>
            <a:endParaRPr kumimoji="0" lang="en-AU" sz="2400" b="0" i="0" u="none" strike="noStrike" kern="1200" cap="none" spc="0" normalizeH="0" baseline="0" noProof="0">
              <a:ln>
                <a:noFill/>
              </a:ln>
              <a:solidFill>
                <a:srgbClr val="181818"/>
              </a:solidFill>
              <a:effectLst/>
              <a:uLnTx/>
              <a:uFillTx/>
              <a:latin typeface="Calibri" panose="020F0502020204030204"/>
              <a:ea typeface="+mn-ea"/>
              <a:cs typeface="Arial" charset="0"/>
            </a:endParaRPr>
          </a:p>
        </p:txBody>
      </p:sp>
      <p:pic>
        <p:nvPicPr>
          <p:cNvPr id="6" name="Graphic 10" descr="Thumbs up sign with solid fill">
            <a:extLst>
              <a:ext uri="{FF2B5EF4-FFF2-40B4-BE49-F238E27FC236}">
                <a16:creationId xmlns:a16="http://schemas.microsoft.com/office/drawing/2014/main" id="{09391A4C-291C-1A62-EF40-EEFF28281B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81692" y="2609538"/>
            <a:ext cx="659267" cy="659267"/>
          </a:xfrm>
          <a:prstGeom prst="rect">
            <a:avLst/>
          </a:prstGeom>
        </p:spPr>
      </p:pic>
      <p:pic>
        <p:nvPicPr>
          <p:cNvPr id="7" name="Graphic 13" descr="Thumbs Down with solid fill">
            <a:extLst>
              <a:ext uri="{FF2B5EF4-FFF2-40B4-BE49-F238E27FC236}">
                <a16:creationId xmlns:a16="http://schemas.microsoft.com/office/drawing/2014/main" id="{9E7E339D-C613-CD19-1F86-83AF320C14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69480" y="1959210"/>
            <a:ext cx="628650" cy="628650"/>
          </a:xfrm>
          <a:prstGeom prst="rect">
            <a:avLst/>
          </a:prstGeom>
        </p:spPr>
      </p:pic>
      <p:sp>
        <p:nvSpPr>
          <p:cNvPr id="8" name="Text Placeholder 2">
            <a:extLst>
              <a:ext uri="{FF2B5EF4-FFF2-40B4-BE49-F238E27FC236}">
                <a16:creationId xmlns:a16="http://schemas.microsoft.com/office/drawing/2014/main" id="{8C46CFD8-51F2-4FDD-8F6E-0C0F4127438D}"/>
              </a:ext>
            </a:extLst>
          </p:cNvPr>
          <p:cNvSpPr txBox="1">
            <a:spLocks/>
          </p:cNvSpPr>
          <p:nvPr/>
        </p:nvSpPr>
        <p:spPr>
          <a:xfrm>
            <a:off x="438863" y="5133745"/>
            <a:ext cx="7244327" cy="905376"/>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Thumbs up for yes. </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Thumbs down for no. </a:t>
            </a:r>
            <a:endParaRPr kumimoji="0" lang="en-US" sz="2400" b="0" i="0" u="none" strike="noStrike" kern="1200" cap="none" spc="0" normalizeH="0" baseline="0" noProof="0">
              <a:ln>
                <a:noFill/>
              </a:ln>
              <a:solidFill>
                <a:srgbClr val="181818"/>
              </a:solidFill>
              <a:effectLst/>
              <a:uLnTx/>
              <a:uFillTx/>
              <a:latin typeface="Calibri"/>
              <a:ea typeface="+mn-ea"/>
              <a:cs typeface="Calibri"/>
            </a:endParaRPr>
          </a:p>
        </p:txBody>
      </p:sp>
    </p:spTree>
    <p:extLst>
      <p:ext uri="{BB962C8B-B14F-4D97-AF65-F5344CB8AC3E}">
        <p14:creationId xmlns:p14="http://schemas.microsoft.com/office/powerpoint/2010/main" val="36863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
            <a:extLst>
              <a:ext uri="{FF2B5EF4-FFF2-40B4-BE49-F238E27FC236}">
                <a16:creationId xmlns:a16="http://schemas.microsoft.com/office/drawing/2014/main" id="{C21AD530-898B-4923-A96B-732C991424EF}"/>
              </a:ext>
            </a:extLst>
          </p:cNvPr>
          <p:cNvSpPr/>
          <p:nvPr/>
        </p:nvSpPr>
        <p:spPr>
          <a:xfrm>
            <a:off x="1746686" y="1232473"/>
            <a:ext cx="5650629" cy="1334962"/>
          </a:xfrm>
          <a:custGeom>
            <a:avLst/>
            <a:gdLst/>
            <a:ahLst/>
            <a:cxnLst/>
            <a:rect l="l" t="t" r="r" b="b"/>
            <a:pathLst>
              <a:path w="6027338" h="1423959">
                <a:moveTo>
                  <a:pt x="0" y="0"/>
                </a:moveTo>
                <a:lnTo>
                  <a:pt x="6027338" y="0"/>
                </a:lnTo>
                <a:lnTo>
                  <a:pt x="6027338" y="1423959"/>
                </a:lnTo>
                <a:lnTo>
                  <a:pt x="0" y="1423959"/>
                </a:lnTo>
                <a:lnTo>
                  <a:pt x="0" y="0"/>
                </a:lnTo>
                <a:close/>
              </a:path>
            </a:pathLst>
          </a:custGeom>
          <a:blipFill>
            <a:blip r:embed="rId3"/>
            <a:stretch>
              <a:fillRect/>
            </a:stretch>
          </a:blipFill>
        </p:spPr>
        <p:txBody>
          <a:bodyPr/>
          <a:lstStyle/>
          <a:p>
            <a:endParaRPr lang="en-US" sz="2250"/>
          </a:p>
        </p:txBody>
      </p:sp>
      <p:sp>
        <p:nvSpPr>
          <p:cNvPr id="17" name="Freeform 2">
            <a:extLst>
              <a:ext uri="{FF2B5EF4-FFF2-40B4-BE49-F238E27FC236}">
                <a16:creationId xmlns:a16="http://schemas.microsoft.com/office/drawing/2014/main" id="{A0254C9B-6B14-DA77-5A77-61B78469369E}"/>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4">
              <a:extLst>
                <a:ext uri="{96DAC541-7B7A-43D3-8B79-37D633B846F1}">
                  <asvg:svgBlip xmlns:asvg="http://schemas.microsoft.com/office/drawing/2016/SVG/main" r:embed="rId5"/>
                </a:ext>
              </a:extLst>
            </a:blip>
            <a:stretch>
              <a:fillRect t="-51371" b="-921312"/>
            </a:stretch>
          </a:blipFill>
        </p:spPr>
        <p:txBody>
          <a:bodyPr/>
          <a:lstStyle/>
          <a:p>
            <a:endParaRPr lang="en-US" sz="2250"/>
          </a:p>
        </p:txBody>
      </p:sp>
      <p:sp>
        <p:nvSpPr>
          <p:cNvPr id="18" name="Freeform 3">
            <a:extLst>
              <a:ext uri="{FF2B5EF4-FFF2-40B4-BE49-F238E27FC236}">
                <a16:creationId xmlns:a16="http://schemas.microsoft.com/office/drawing/2014/main" id="{A52440FA-2B9E-E44A-CCF7-D53B8A753B1B}"/>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a:p>
        </p:txBody>
      </p:sp>
      <p:grpSp>
        <p:nvGrpSpPr>
          <p:cNvPr id="4" name="Group 3">
            <a:extLst>
              <a:ext uri="{FF2B5EF4-FFF2-40B4-BE49-F238E27FC236}">
                <a16:creationId xmlns:a16="http://schemas.microsoft.com/office/drawing/2014/main" id="{CA867BD3-3A05-A956-5B81-EAC54D751463}"/>
              </a:ext>
            </a:extLst>
          </p:cNvPr>
          <p:cNvGrpSpPr/>
          <p:nvPr/>
        </p:nvGrpSpPr>
        <p:grpSpPr>
          <a:xfrm>
            <a:off x="2277507" y="2714625"/>
            <a:ext cx="4588987" cy="494426"/>
            <a:chOff x="3368607" y="263211"/>
            <a:chExt cx="4894919" cy="527388"/>
          </a:xfrm>
        </p:grpSpPr>
        <p:sp>
          <p:nvSpPr>
            <p:cNvPr id="2" name="Rectangle: Rounded Corners 27">
              <a:extLst>
                <a:ext uri="{FF2B5EF4-FFF2-40B4-BE49-F238E27FC236}">
                  <a16:creationId xmlns:a16="http://schemas.microsoft.com/office/drawing/2014/main" id="{A39B2616-A5BC-11D4-14B9-5E182E766EAB}"/>
                </a:ext>
              </a:extLst>
            </p:cNvPr>
            <p:cNvSpPr/>
            <p:nvPr/>
          </p:nvSpPr>
          <p:spPr>
            <a:xfrm>
              <a:off x="3368607" y="263211"/>
              <a:ext cx="4894919" cy="527388"/>
            </a:xfrm>
            <a:prstGeom prst="roundRect">
              <a:avLst>
                <a:gd name="adj" fmla="val 5000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pic>
          <p:nvPicPr>
            <p:cNvPr id="3" name="Graphic 2" descr="Magnifying glass with solid fill">
              <a:extLst>
                <a:ext uri="{FF2B5EF4-FFF2-40B4-BE49-F238E27FC236}">
                  <a16:creationId xmlns:a16="http://schemas.microsoft.com/office/drawing/2014/main" id="{BDB92046-FB92-41DC-CAEA-35264B10B49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97266" y="299829"/>
              <a:ext cx="388894" cy="420582"/>
            </a:xfrm>
            <a:prstGeom prst="rect">
              <a:avLst/>
            </a:prstGeom>
          </p:spPr>
        </p:pic>
      </p:grpSp>
      <p:sp>
        <p:nvSpPr>
          <p:cNvPr id="15" name="TextBox 14">
            <a:extLst>
              <a:ext uri="{FF2B5EF4-FFF2-40B4-BE49-F238E27FC236}">
                <a16:creationId xmlns:a16="http://schemas.microsoft.com/office/drawing/2014/main" id="{25BB640E-314C-960F-36A0-4C64107412B0}"/>
              </a:ext>
            </a:extLst>
          </p:cNvPr>
          <p:cNvSpPr txBox="1"/>
          <p:nvPr/>
        </p:nvSpPr>
        <p:spPr>
          <a:xfrm>
            <a:off x="2396594" y="2842946"/>
            <a:ext cx="3955098" cy="332784"/>
          </a:xfrm>
          <a:prstGeom prst="rect">
            <a:avLst/>
          </a:prstGeom>
          <a:noFill/>
        </p:spPr>
        <p:txBody>
          <a:bodyPr rot="0" spcFirstLastPara="0" vertOverflow="overflow" horzOverflow="overflow" vert="horz" wrap="square" lIns="85725" tIns="42863" rIns="85725" bIns="42863" numCol="1" spcCol="0" rtlCol="0" fromWordArt="0" anchor="t" anchorCtr="0" forceAA="0" compatLnSpc="1">
            <a:prstTxWarp prst="textNoShape">
              <a:avLst/>
            </a:prstTxWarp>
            <a:spAutoFit/>
          </a:bodyPr>
          <a:lstStyle/>
          <a:p>
            <a:r>
              <a:rPr lang="en-GB" sz="1600" i="0">
                <a:solidFill>
                  <a:schemeClr val="tx1"/>
                </a:solidFill>
                <a:latin typeface="Gotham Book" panose="02000604040000020004" pitchFamily="2" charset="0"/>
                <a:ea typeface="Calibri"/>
                <a:cs typeface="Calibri"/>
              </a:rPr>
              <a:t>The Story of Federation</a:t>
            </a:r>
            <a:endParaRPr lang="en-GB" sz="1600" i="0">
              <a:solidFill>
                <a:schemeClr val="tx1"/>
              </a:solidFill>
              <a:latin typeface="Gotham Book" panose="02000604040000020004" pitchFamily="2" charset="0"/>
            </a:endParaRPr>
          </a:p>
        </p:txBody>
      </p:sp>
    </p:spTree>
    <p:extLst>
      <p:ext uri="{BB962C8B-B14F-4D97-AF65-F5344CB8AC3E}">
        <p14:creationId xmlns:p14="http://schemas.microsoft.com/office/powerpoint/2010/main" val="2181422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E1736B6-5D51-5538-A70F-86E2E61207D0}"/>
              </a:ext>
            </a:extLst>
          </p:cNvPr>
          <p:cNvSpPr txBox="1"/>
          <p:nvPr/>
        </p:nvSpPr>
        <p:spPr>
          <a:xfrm>
            <a:off x="608312" y="1406891"/>
            <a:ext cx="3791160" cy="3046988"/>
          </a:xfrm>
          <a:prstGeom prst="rect">
            <a:avLst/>
          </a:prstGeom>
        </p:spPr>
        <p:txBody>
          <a:bodyPr wrap="square" lIns="0" tIns="0" rIns="0" bIns="0" rtlCol="0" anchor="t">
            <a:spAutoFit/>
          </a:bodyPr>
          <a:lstStyle/>
          <a:p>
            <a:r>
              <a:rPr lang="en-AU" sz="2200" i="0">
                <a:solidFill>
                  <a:schemeClr val="tx1"/>
                </a:solidFill>
                <a:latin typeface="+mn-lt"/>
              </a:rPr>
              <a:t>Australia became a united country through a process called Federation. Before 1901, Australia was made up of separate colonies that were controlled by Britain. The journey to becoming one nation was long and took many years of discussion and planning.</a:t>
            </a:r>
            <a:endParaRPr lang="en-US" sz="2200" b="1" i="0">
              <a:solidFill>
                <a:schemeClr val="tx1"/>
              </a:solidFill>
              <a:latin typeface="+mn-lt"/>
            </a:endParaRPr>
          </a:p>
        </p:txBody>
      </p:sp>
      <p:sp>
        <p:nvSpPr>
          <p:cNvPr id="3" name="TextBox 5">
            <a:extLst>
              <a:ext uri="{FF2B5EF4-FFF2-40B4-BE49-F238E27FC236}">
                <a16:creationId xmlns:a16="http://schemas.microsoft.com/office/drawing/2014/main" id="{7B4BBBE9-B7AE-3923-CE37-3601655C23DC}"/>
              </a:ext>
            </a:extLst>
          </p:cNvPr>
          <p:cNvSpPr txBox="1">
            <a:spLocks/>
          </p:cNvSpPr>
          <p:nvPr/>
        </p:nvSpPr>
        <p:spPr>
          <a:xfrm>
            <a:off x="500064" y="692516"/>
            <a:ext cx="8143873" cy="487313"/>
          </a:xfrm>
          <a:prstGeom prst="rect">
            <a:avLst/>
          </a:prstGeom>
        </p:spPr>
        <p:txBody>
          <a:bodyPr wrap="square" lIns="0" tIns="0" rIns="0" bIns="0" rtlCol="0" anchor="t">
            <a:spAutoFit/>
          </a:bodyPr>
          <a:lstStyle/>
          <a:p>
            <a:pPr algn="ctr">
              <a:lnSpc>
                <a:spcPts val="3834"/>
              </a:lnSpc>
            </a:pPr>
            <a:r>
              <a:rPr lang="en-US" sz="3200" b="1" i="0">
                <a:solidFill>
                  <a:schemeClr val="tx1"/>
                </a:solidFill>
                <a:latin typeface="Calibri" panose="020F0502020204030204" pitchFamily="34" charset="0"/>
                <a:cs typeface="Calibri" panose="020F0502020204030204" pitchFamily="34" charset="0"/>
              </a:rPr>
              <a:t>The Birth of Australia as One Nation</a:t>
            </a:r>
            <a:endParaRPr lang="en-US" sz="4000" b="1" i="0">
              <a:solidFill>
                <a:schemeClr val="tx1"/>
              </a:solidFill>
              <a:latin typeface="Calibri" panose="020F0502020204030204" pitchFamily="34" charset="0"/>
              <a:ea typeface="DM Sans Bold"/>
              <a:cs typeface="Calibri" panose="020F0502020204030204" pitchFamily="34" charset="0"/>
              <a:sym typeface="DM Sans Bold"/>
            </a:endParaRPr>
          </a:p>
        </p:txBody>
      </p:sp>
      <p:sp>
        <p:nvSpPr>
          <p:cNvPr id="6" name="Freeform 2">
            <a:extLst>
              <a:ext uri="{FF2B5EF4-FFF2-40B4-BE49-F238E27FC236}">
                <a16:creationId xmlns:a16="http://schemas.microsoft.com/office/drawing/2014/main" id="{99F5905B-15BF-1EC5-0C24-795B4A2BD85C}"/>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a:p>
        </p:txBody>
      </p:sp>
      <p:pic>
        <p:nvPicPr>
          <p:cNvPr id="9" name="Picture 8" descr="A flag on a globe&#10;&#10;Description automatically generated">
            <a:extLst>
              <a:ext uri="{FF2B5EF4-FFF2-40B4-BE49-F238E27FC236}">
                <a16:creationId xmlns:a16="http://schemas.microsoft.com/office/drawing/2014/main" id="{C40D667A-071F-C506-B189-6F6D382FA4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1120" y="1245621"/>
            <a:ext cx="3078480" cy="3374487"/>
          </a:xfrm>
          <a:prstGeom prst="rect">
            <a:avLst/>
          </a:prstGeom>
        </p:spPr>
      </p:pic>
      <p:sp>
        <p:nvSpPr>
          <p:cNvPr id="4" name="Freeform 3">
            <a:extLst>
              <a:ext uri="{FF2B5EF4-FFF2-40B4-BE49-F238E27FC236}">
                <a16:creationId xmlns:a16="http://schemas.microsoft.com/office/drawing/2014/main" id="{DC613026-06BD-9741-338E-53DEDEB291BB}"/>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a:p>
        </p:txBody>
      </p:sp>
    </p:spTree>
    <p:extLst>
      <p:ext uri="{BB962C8B-B14F-4D97-AF65-F5344CB8AC3E}">
        <p14:creationId xmlns:p14="http://schemas.microsoft.com/office/powerpoint/2010/main" val="310826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271839" y="1030337"/>
            <a:ext cx="5372100" cy="3724096"/>
          </a:xfrm>
          <a:prstGeom prst="rect">
            <a:avLst/>
          </a:prstGeom>
        </p:spPr>
        <p:txBody>
          <a:bodyPr wrap="square" lIns="0" tIns="0" rIns="0" bIns="0" rtlCol="0" anchor="t">
            <a:spAutoFit/>
          </a:bodyPr>
          <a:lstStyle/>
          <a:p>
            <a:r>
              <a:rPr lang="en-US" sz="2200" i="0" spc="18">
                <a:solidFill>
                  <a:schemeClr val="tx1"/>
                </a:solidFill>
                <a:latin typeface="Calibri" panose="020F0502020204030204" pitchFamily="34" charset="0"/>
                <a:ea typeface="DM Sans"/>
                <a:cs typeface="Calibri" panose="020F0502020204030204" pitchFamily="34" charset="0"/>
                <a:sym typeface="DM Sans"/>
              </a:rPr>
              <a:t>In the 1800s, Australia was divided into six colonies: New South Wales, Victoria, Queensland, South Australia, Western Australia and Tasmania. Each colony had its own government, laws and way of doing things. People could not travel easily between the colonies because they had different railway systems and trade rules. Even though they were all part of the British Empire, they operated separately, which caused many problems.</a:t>
            </a:r>
            <a:endParaRPr lang="en-US" sz="2200" i="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83FDAD6-C17F-448F-1C44-982EDC57B020}"/>
              </a:ext>
            </a:extLst>
          </p:cNvPr>
          <p:cNvSpPr txBox="1"/>
          <p:nvPr/>
        </p:nvSpPr>
        <p:spPr>
          <a:xfrm>
            <a:off x="3455893" y="596168"/>
            <a:ext cx="5188046"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Colonial Australia</a:t>
            </a:r>
            <a:endParaRPr lang="en-US" b="1" i="0">
              <a:latin typeface="Calibri" panose="020F0502020204030204" pitchFamily="34" charset="0"/>
              <a:cs typeface="Calibri" panose="020F0502020204030204" pitchFamily="34" charset="0"/>
            </a:endParaRPr>
          </a:p>
        </p:txBody>
      </p:sp>
      <p:sp>
        <p:nvSpPr>
          <p:cNvPr id="7" name="Freeform 2">
            <a:extLst>
              <a:ext uri="{FF2B5EF4-FFF2-40B4-BE49-F238E27FC236}">
                <a16:creationId xmlns:a16="http://schemas.microsoft.com/office/drawing/2014/main" id="{A2405441-206F-4DC0-2A0F-1AFDC9A8FAED}"/>
              </a:ext>
            </a:extLst>
          </p:cNvPr>
          <p:cNvSpPr/>
          <p:nvPr/>
        </p:nvSpPr>
        <p:spPr>
          <a:xfrm>
            <a:off x="257176"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a:p>
        </p:txBody>
      </p:sp>
      <p:pic>
        <p:nvPicPr>
          <p:cNvPr id="10242" name="Picture 2">
            <a:extLst>
              <a:ext uri="{FF2B5EF4-FFF2-40B4-BE49-F238E27FC236}">
                <a16:creationId xmlns:a16="http://schemas.microsoft.com/office/drawing/2014/main" id="{5E4F5201-4604-1526-2E68-3142CAFCCC3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1119"/>
          <a:stretch/>
        </p:blipFill>
        <p:spPr bwMode="auto">
          <a:xfrm>
            <a:off x="539028" y="700316"/>
            <a:ext cx="2499113" cy="398267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7F0DE70F-EBBD-8F1F-6418-94CEE25CE1D4}"/>
              </a:ext>
            </a:extLst>
          </p:cNvPr>
          <p:cNvSpPr/>
          <p:nvPr/>
        </p:nvSpPr>
        <p:spPr>
          <a:xfrm>
            <a:off x="82312" y="85495"/>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a:p>
        </p:txBody>
      </p:sp>
    </p:spTree>
    <p:extLst>
      <p:ext uri="{BB962C8B-B14F-4D97-AF65-F5344CB8AC3E}">
        <p14:creationId xmlns:p14="http://schemas.microsoft.com/office/powerpoint/2010/main" val="34239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fade">
                                      <p:cBhvr>
                                        <p:cTn id="18" dur="1000"/>
                                        <p:tgtEl>
                                          <p:spTgt spid="10242"/>
                                        </p:tgtEl>
                                      </p:cBhvr>
                                    </p:animEffect>
                                    <p:anim calcmode="lin" valueType="num">
                                      <p:cBhvr>
                                        <p:cTn id="19" dur="1000" fill="hold"/>
                                        <p:tgtEl>
                                          <p:spTgt spid="10242"/>
                                        </p:tgtEl>
                                        <p:attrNameLst>
                                          <p:attrName>ppt_x</p:attrName>
                                        </p:attrNameLst>
                                      </p:cBhvr>
                                      <p:tavLst>
                                        <p:tav tm="0">
                                          <p:val>
                                            <p:strVal val="#ppt_x"/>
                                          </p:val>
                                        </p:tav>
                                        <p:tav tm="100000">
                                          <p:val>
                                            <p:strVal val="#ppt_x"/>
                                          </p:val>
                                        </p:tav>
                                      </p:tavLst>
                                    </p:anim>
                                    <p:anim calcmode="lin" valueType="num">
                                      <p:cBhvr>
                                        <p:cTn id="20"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P spid="18"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EEF604B-219E-5E66-4599-33DA48EEA0A1}"/>
              </a:ext>
            </a:extLst>
          </p:cNvPr>
          <p:cNvSpPr txBox="1"/>
          <p:nvPr/>
        </p:nvSpPr>
        <p:spPr>
          <a:xfrm>
            <a:off x="559772" y="567078"/>
            <a:ext cx="5212378"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Colonies Unite</a:t>
            </a:r>
            <a:endParaRPr lang="en-US" b="1" i="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BE425ED-2A9F-5345-28BF-CA0D121AA8AA}"/>
              </a:ext>
            </a:extLst>
          </p:cNvPr>
          <p:cNvSpPr txBox="1"/>
          <p:nvPr/>
        </p:nvSpPr>
        <p:spPr>
          <a:xfrm>
            <a:off x="559772" y="935305"/>
            <a:ext cx="5312391" cy="3816429"/>
          </a:xfrm>
          <a:prstGeom prst="rect">
            <a:avLst/>
          </a:prstGeom>
          <a:noFill/>
        </p:spPr>
        <p:txBody>
          <a:bodyPr wrap="square">
            <a:spAutoFit/>
          </a:bodyPr>
          <a:lstStyle/>
          <a:p>
            <a:r>
              <a:rPr lang="en-AU" sz="2200" i="0">
                <a:solidFill>
                  <a:schemeClr val="tx1"/>
                </a:solidFill>
                <a:latin typeface="+mn-lt"/>
              </a:rPr>
              <a:t>By the late 1800s, people started to see the benefits of joining together. One of the biggest supporters of the Federation was Sir Henry Parkes, the Premier of New South Wales. He gave a famous speech in 1889, encouraging the colonies to unite. His leadership helped start discussions about forming a single nation. After many meetings and votes, the people of Australia agreed to unite. On January 1, 1901, Australia officially became a nation with six states.</a:t>
            </a:r>
            <a:endParaRPr lang="en-US" sz="2200" b="1" i="0">
              <a:solidFill>
                <a:schemeClr val="tx1"/>
              </a:solidFill>
              <a:latin typeface="+mn-lt"/>
            </a:endParaRPr>
          </a:p>
        </p:txBody>
      </p:sp>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pic>
        <p:nvPicPr>
          <p:cNvPr id="8" name="Picture 7" descr="A person standing in front of several men sitting on a bench&#10;&#10;Description automatically generated">
            <a:extLst>
              <a:ext uri="{FF2B5EF4-FFF2-40B4-BE49-F238E27FC236}">
                <a16:creationId xmlns:a16="http://schemas.microsoft.com/office/drawing/2014/main" id="{56D35D4F-824D-C775-ABAE-667CA4FE4B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05632" y="935305"/>
            <a:ext cx="2812078" cy="3589194"/>
          </a:xfrm>
          <a:prstGeom prst="rect">
            <a:avLst/>
          </a:prstGeom>
        </p:spPr>
      </p:pic>
      <p:sp>
        <p:nvSpPr>
          <p:cNvPr id="10" name="TextBox 9">
            <a:extLst>
              <a:ext uri="{FF2B5EF4-FFF2-40B4-BE49-F238E27FC236}">
                <a16:creationId xmlns:a16="http://schemas.microsoft.com/office/drawing/2014/main" id="{0668220C-774E-4B69-BE8E-9FFBE88E5ACF}"/>
              </a:ext>
            </a:extLst>
          </p:cNvPr>
          <p:cNvSpPr txBox="1"/>
          <p:nvPr/>
        </p:nvSpPr>
        <p:spPr>
          <a:xfrm>
            <a:off x="5853792" y="4410310"/>
            <a:ext cx="2945560" cy="338554"/>
          </a:xfrm>
          <a:prstGeom prst="rect">
            <a:avLst/>
          </a:prstGeom>
          <a:noFill/>
        </p:spPr>
        <p:txBody>
          <a:bodyPr wrap="square">
            <a:spAutoFit/>
          </a:bodyPr>
          <a:lstStyle/>
          <a:p>
            <a:r>
              <a:rPr lang="en-US" i="0" baseline="-25000">
                <a:solidFill>
                  <a:schemeClr val="tx1"/>
                </a:solidFill>
                <a:latin typeface="+mn-lt"/>
              </a:rPr>
              <a:t>Sir Henry Parkes 1889 </a:t>
            </a:r>
            <a:endParaRPr lang="en-US" baseline="-25000"/>
          </a:p>
        </p:txBody>
      </p:sp>
      <p:sp>
        <p:nvSpPr>
          <p:cNvPr id="2" name="Freeform 3">
            <a:extLst>
              <a:ext uri="{FF2B5EF4-FFF2-40B4-BE49-F238E27FC236}">
                <a16:creationId xmlns:a16="http://schemas.microsoft.com/office/drawing/2014/main" id="{D2EC9B91-9E25-587A-ADE2-81BF82C6CC86}"/>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i="0"/>
          </a:p>
        </p:txBody>
      </p:sp>
    </p:spTree>
    <p:extLst>
      <p:ext uri="{BB962C8B-B14F-4D97-AF65-F5344CB8AC3E}">
        <p14:creationId xmlns:p14="http://schemas.microsoft.com/office/powerpoint/2010/main" val="21684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1000"/>
                                        <p:tgtEl>
                                          <p:spTgt spid="13">
                                            <p:txEl>
                                              <p:pRg st="0" end="0"/>
                                            </p:txEl>
                                          </p:spTgt>
                                        </p:tgtEl>
                                      </p:cBhvr>
                                    </p:animEffect>
                                    <p:anim calcmode="lin" valueType="num">
                                      <p:cBhvr>
                                        <p:cTn id="1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bldLvl="3"/>
      <p:bldP spid="13" grpId="0" build="p" bldLvl="3"/>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sp>
        <p:nvSpPr>
          <p:cNvPr id="5" name="TextBox 4">
            <a:extLst>
              <a:ext uri="{FF2B5EF4-FFF2-40B4-BE49-F238E27FC236}">
                <a16:creationId xmlns:a16="http://schemas.microsoft.com/office/drawing/2014/main" id="{FA6C6E38-43AA-3895-5FFD-7A34CF812000}"/>
              </a:ext>
            </a:extLst>
          </p:cNvPr>
          <p:cNvSpPr txBox="1"/>
          <p:nvPr/>
        </p:nvSpPr>
        <p:spPr>
          <a:xfrm>
            <a:off x="537061" y="597335"/>
            <a:ext cx="4961664" cy="461665"/>
          </a:xfrm>
          <a:prstGeom prst="rect">
            <a:avLst/>
          </a:prstGeom>
          <a:noFill/>
        </p:spPr>
        <p:txBody>
          <a:bodyPr wrap="square">
            <a:spAutoFit/>
          </a:bodyPr>
          <a:lstStyle/>
          <a:p>
            <a:pPr algn="ctr"/>
            <a:r>
              <a:rPr lang="en-US" b="1" i="0">
                <a:solidFill>
                  <a:srgbClr val="000000"/>
                </a:solidFill>
                <a:latin typeface="Calibri" panose="020F0502020204030204" pitchFamily="34" charset="0"/>
                <a:cs typeface="Calibri" panose="020F0502020204030204" pitchFamily="34" charset="0"/>
              </a:rPr>
              <a:t>Australian Constitution</a:t>
            </a:r>
            <a:endParaRPr lang="en-US" b="1" i="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BB67B1F-1ECD-966B-5EC2-777A36799FE0}"/>
              </a:ext>
            </a:extLst>
          </p:cNvPr>
          <p:cNvSpPr txBox="1"/>
          <p:nvPr/>
        </p:nvSpPr>
        <p:spPr>
          <a:xfrm>
            <a:off x="554716" y="997512"/>
            <a:ext cx="4961664" cy="3816429"/>
          </a:xfrm>
          <a:prstGeom prst="rect">
            <a:avLst/>
          </a:prstGeom>
          <a:noFill/>
        </p:spPr>
        <p:txBody>
          <a:bodyPr wrap="square">
            <a:spAutoFit/>
          </a:bodyPr>
          <a:lstStyle/>
          <a:p>
            <a:r>
              <a:rPr lang="en-AU" sz="2200" i="0">
                <a:solidFill>
                  <a:schemeClr val="tx1"/>
                </a:solidFill>
                <a:latin typeface="Calibri" panose="020F0502020204030204" pitchFamily="34" charset="0"/>
                <a:cs typeface="Calibri" panose="020F0502020204030204" pitchFamily="34" charset="0"/>
              </a:rPr>
              <a:t>To create a strong and fair government, Australia needed a set of rules. These rules were written in a document called the Constitution or the Commonwealth of Australia. It explained how the government would work and what powers each state would have. The Constitution was sent to Britain for approval, and Queen Victoria signed it in 1900. After this, Australia became a federation under its own laws.</a:t>
            </a:r>
            <a:endParaRPr lang="en-US" sz="2200" i="0">
              <a:solidFill>
                <a:schemeClr val="tx1"/>
              </a:solidFill>
              <a:latin typeface="Calibri" panose="020F0502020204030204" pitchFamily="34" charset="0"/>
              <a:cs typeface="Calibri" panose="020F0502020204030204" pitchFamily="34" charset="0"/>
            </a:endParaRPr>
          </a:p>
        </p:txBody>
      </p:sp>
      <p:pic>
        <p:nvPicPr>
          <p:cNvPr id="1026" name="Picture 2" descr="undefined">
            <a:extLst>
              <a:ext uri="{FF2B5EF4-FFF2-40B4-BE49-F238E27FC236}">
                <a16:creationId xmlns:a16="http://schemas.microsoft.com/office/drawing/2014/main" id="{BC6D8E60-9A40-4E79-9E9F-F8571A37CDC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3475" y="828167"/>
            <a:ext cx="2393526"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3">
            <a:extLst>
              <a:ext uri="{FF2B5EF4-FFF2-40B4-BE49-F238E27FC236}">
                <a16:creationId xmlns:a16="http://schemas.microsoft.com/office/drawing/2014/main" id="{A8936E2E-1629-6105-D41E-BB2D0FF3D394}"/>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i="0"/>
          </a:p>
        </p:txBody>
      </p:sp>
    </p:spTree>
    <p:extLst>
      <p:ext uri="{BB962C8B-B14F-4D97-AF65-F5344CB8AC3E}">
        <p14:creationId xmlns:p14="http://schemas.microsoft.com/office/powerpoint/2010/main" val="270599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P spid="6" grpId="0"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58A0ECF-AB76-5257-B90F-EE6711FC871D}"/>
              </a:ext>
            </a:extLst>
          </p:cNvPr>
          <p:cNvSpPr/>
          <p:nvPr/>
        </p:nvSpPr>
        <p:spPr>
          <a:xfrm>
            <a:off x="257175" y="285750"/>
            <a:ext cx="8594017" cy="285750"/>
          </a:xfrm>
          <a:custGeom>
            <a:avLst/>
            <a:gdLst/>
            <a:ahLst/>
            <a:cxnLst/>
            <a:rect l="l" t="t" r="r" b="b"/>
            <a:pathLst>
              <a:path w="9166951" h="583306">
                <a:moveTo>
                  <a:pt x="0" y="0"/>
                </a:moveTo>
                <a:lnTo>
                  <a:pt x="9166952" y="0"/>
                </a:lnTo>
                <a:lnTo>
                  <a:pt x="9166952" y="583306"/>
                </a:lnTo>
                <a:lnTo>
                  <a:pt x="0" y="583306"/>
                </a:lnTo>
                <a:lnTo>
                  <a:pt x="0" y="0"/>
                </a:lnTo>
                <a:close/>
              </a:path>
            </a:pathLst>
          </a:custGeom>
          <a:blipFill>
            <a:blip r:embed="rId3">
              <a:extLst>
                <a:ext uri="{96DAC541-7B7A-43D3-8B79-37D633B846F1}">
                  <asvg:svgBlip xmlns:asvg="http://schemas.microsoft.com/office/drawing/2016/SVG/main" r:embed="rId4"/>
                </a:ext>
              </a:extLst>
            </a:blip>
            <a:stretch>
              <a:fillRect t="-51371" b="-921312"/>
            </a:stretch>
          </a:blipFill>
        </p:spPr>
        <p:txBody>
          <a:bodyPr/>
          <a:lstStyle/>
          <a:p>
            <a:endParaRPr lang="en-US" sz="2250" i="0"/>
          </a:p>
        </p:txBody>
      </p:sp>
      <p:sp>
        <p:nvSpPr>
          <p:cNvPr id="8" name="TextBox 7">
            <a:extLst>
              <a:ext uri="{FF2B5EF4-FFF2-40B4-BE49-F238E27FC236}">
                <a16:creationId xmlns:a16="http://schemas.microsoft.com/office/drawing/2014/main" id="{2DA18CF2-CA44-770A-7F84-E286C4ACAA27}"/>
              </a:ext>
            </a:extLst>
          </p:cNvPr>
          <p:cNvSpPr txBox="1"/>
          <p:nvPr/>
        </p:nvSpPr>
        <p:spPr>
          <a:xfrm>
            <a:off x="5716611" y="633846"/>
            <a:ext cx="2988249" cy="4154984"/>
          </a:xfrm>
          <a:prstGeom prst="rect">
            <a:avLst/>
          </a:prstGeom>
          <a:noFill/>
        </p:spPr>
        <p:txBody>
          <a:bodyPr wrap="square">
            <a:spAutoFit/>
          </a:bodyPr>
          <a:lstStyle/>
          <a:p>
            <a:r>
              <a:rPr lang="en-AU" sz="2200" i="0">
                <a:solidFill>
                  <a:schemeClr val="tx1"/>
                </a:solidFill>
                <a:latin typeface="+mn-lt"/>
              </a:rPr>
              <a:t>The Federation was an important moment in Australia’s history. It helped create a united country with a strong government while still allowing states to have their own control. Today, Australians celebrate this moment as the birth of their nation. </a:t>
            </a:r>
            <a:endParaRPr lang="en-US" sz="2200">
              <a:latin typeface="+mn-lt"/>
            </a:endParaRPr>
          </a:p>
        </p:txBody>
      </p:sp>
      <p:pic>
        <p:nvPicPr>
          <p:cNvPr id="2050" name="Picture 2">
            <a:extLst>
              <a:ext uri="{FF2B5EF4-FFF2-40B4-BE49-F238E27FC236}">
                <a16:creationId xmlns:a16="http://schemas.microsoft.com/office/drawing/2014/main" id="{D9B99B1D-8A25-9E7D-F1B2-B581330A2F7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543050" y="985839"/>
            <a:ext cx="4951600" cy="29627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6A9530E-4CB9-4DB1-C664-996B7DDA41DE}"/>
              </a:ext>
            </a:extLst>
          </p:cNvPr>
          <p:cNvSpPr txBox="1"/>
          <p:nvPr/>
        </p:nvSpPr>
        <p:spPr>
          <a:xfrm>
            <a:off x="543050" y="3948547"/>
            <a:ext cx="4951600" cy="584775"/>
          </a:xfrm>
          <a:prstGeom prst="rect">
            <a:avLst/>
          </a:prstGeom>
          <a:noFill/>
        </p:spPr>
        <p:txBody>
          <a:bodyPr wrap="square">
            <a:spAutoFit/>
          </a:bodyPr>
          <a:lstStyle/>
          <a:p>
            <a:r>
              <a:rPr lang="en-US" i="0" baseline="-25000">
                <a:solidFill>
                  <a:schemeClr val="tx1"/>
                </a:solidFill>
                <a:latin typeface="+mn-lt"/>
              </a:rPr>
              <a:t>This painting shows the official ceremony where Australia became one nation in January 1901.</a:t>
            </a:r>
            <a:endParaRPr lang="en-US" baseline="-25000"/>
          </a:p>
        </p:txBody>
      </p:sp>
      <p:sp>
        <p:nvSpPr>
          <p:cNvPr id="2" name="Freeform 3">
            <a:extLst>
              <a:ext uri="{FF2B5EF4-FFF2-40B4-BE49-F238E27FC236}">
                <a16:creationId xmlns:a16="http://schemas.microsoft.com/office/drawing/2014/main" id="{A551FE9E-B842-C416-E287-ED41CE344AAD}"/>
              </a:ext>
            </a:extLst>
          </p:cNvPr>
          <p:cNvSpPr/>
          <p:nvPr/>
        </p:nvSpPr>
        <p:spPr>
          <a:xfrm>
            <a:off x="82311" y="71438"/>
            <a:ext cx="8979378" cy="6858000"/>
          </a:xfrm>
          <a:custGeom>
            <a:avLst/>
            <a:gdLst/>
            <a:ahLst/>
            <a:cxnLst/>
            <a:rect l="l" t="t" r="r" b="b"/>
            <a:pathLst>
              <a:path w="9578003" h="7315200">
                <a:moveTo>
                  <a:pt x="0" y="0"/>
                </a:moveTo>
                <a:lnTo>
                  <a:pt x="9578004" y="0"/>
                </a:lnTo>
                <a:lnTo>
                  <a:pt x="9578004" y="7315200"/>
                </a:lnTo>
                <a:lnTo>
                  <a:pt x="0" y="7315200"/>
                </a:lnTo>
                <a:lnTo>
                  <a:pt x="0" y="0"/>
                </a:lnTo>
                <a:close/>
              </a:path>
            </a:pathLst>
          </a:custGeom>
          <a:blipFill>
            <a:blip r:embed="rId6"/>
            <a:stretch>
              <a:fillRect/>
            </a:stretch>
          </a:blipFill>
        </p:spPr>
        <p:txBody>
          <a:bodyPr/>
          <a:lstStyle/>
          <a:p>
            <a:endParaRPr lang="en-US" sz="2250" i="0"/>
          </a:p>
        </p:txBody>
      </p:sp>
    </p:spTree>
    <p:extLst>
      <p:ext uri="{BB962C8B-B14F-4D97-AF65-F5344CB8AC3E}">
        <p14:creationId xmlns:p14="http://schemas.microsoft.com/office/powerpoint/2010/main" val="131871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anim calcmode="lin" valueType="num">
                                      <p:cBhvr>
                                        <p:cTn id="13" dur="2000" fill="hold"/>
                                        <p:tgtEl>
                                          <p:spTgt spid="2050"/>
                                        </p:tgtEl>
                                        <p:attrNameLst>
                                          <p:attrName>ppt_x</p:attrName>
                                        </p:attrNameLst>
                                      </p:cBhvr>
                                      <p:tavLst>
                                        <p:tav tm="0">
                                          <p:val>
                                            <p:strVal val="#ppt_x"/>
                                          </p:val>
                                        </p:tav>
                                        <p:tav tm="100000">
                                          <p:val>
                                            <p:strVal val="#ppt_x"/>
                                          </p:val>
                                        </p:tav>
                                      </p:tavLst>
                                    </p:anim>
                                    <p:anim calcmode="lin" valueType="num">
                                      <p:cBhvr>
                                        <p:cTn id="14" dur="2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877EF5-045D-52C7-0531-34220A8BB689}"/>
              </a:ext>
            </a:extLst>
          </p:cNvPr>
          <p:cNvSpPr>
            <a:spLocks noGrp="1"/>
          </p:cNvSpPr>
          <p:nvPr>
            <p:ph type="body" sz="quarter" idx="22"/>
          </p:nvPr>
        </p:nvSpPr>
        <p:spPr>
          <a:xfrm>
            <a:off x="441325" y="1196752"/>
            <a:ext cx="8237538" cy="1181862"/>
          </a:xfrm>
        </p:spPr>
        <p:txBody>
          <a:bodyPr/>
          <a:lstStyle/>
          <a:p>
            <a:r>
              <a:rPr lang="en-US"/>
              <a:t>Having six different colonies caused confusion, so Australia needed to unite.</a:t>
            </a:r>
          </a:p>
          <a:p>
            <a:endParaRPr lang="en-US"/>
          </a:p>
        </p:txBody>
      </p:sp>
      <p:sp>
        <p:nvSpPr>
          <p:cNvPr id="3" name="Freeform 3">
            <a:extLst>
              <a:ext uri="{FF2B5EF4-FFF2-40B4-BE49-F238E27FC236}">
                <a16:creationId xmlns:a16="http://schemas.microsoft.com/office/drawing/2014/main" id="{1B49C835-DC62-E464-0F38-CC57C82C1E35}"/>
              </a:ext>
            </a:extLst>
          </p:cNvPr>
          <p:cNvSpPr/>
          <p:nvPr/>
        </p:nvSpPr>
        <p:spPr>
          <a:xfrm>
            <a:off x="465129" y="2627378"/>
            <a:ext cx="3540509" cy="3133351"/>
          </a:xfrm>
          <a:custGeom>
            <a:avLst/>
            <a:gdLst/>
            <a:ahLst/>
            <a:cxnLst/>
            <a:rect l="l" t="t" r="r" b="b"/>
            <a:pathLst>
              <a:path w="6612610" h="5852160">
                <a:moveTo>
                  <a:pt x="0" y="0"/>
                </a:moveTo>
                <a:lnTo>
                  <a:pt x="6612610" y="0"/>
                </a:lnTo>
                <a:lnTo>
                  <a:pt x="6612610" y="5852160"/>
                </a:lnTo>
                <a:lnTo>
                  <a:pt x="0" y="585216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sz="1000" i="0">
              <a:solidFill>
                <a:schemeClr val="tx1"/>
              </a:solidFill>
            </a:endParaRPr>
          </a:p>
        </p:txBody>
      </p:sp>
      <p:sp>
        <p:nvSpPr>
          <p:cNvPr id="4" name="Freeform 3">
            <a:extLst>
              <a:ext uri="{FF2B5EF4-FFF2-40B4-BE49-F238E27FC236}">
                <a16:creationId xmlns:a16="http://schemas.microsoft.com/office/drawing/2014/main" id="{D39F780D-C856-8A34-5D54-50DD16D12867}"/>
              </a:ext>
            </a:extLst>
          </p:cNvPr>
          <p:cNvSpPr/>
          <p:nvPr/>
        </p:nvSpPr>
        <p:spPr>
          <a:xfrm>
            <a:off x="514738" y="2627378"/>
            <a:ext cx="3441291" cy="3200400"/>
          </a:xfrm>
          <a:custGeom>
            <a:avLst/>
            <a:gdLst/>
            <a:ahLst/>
            <a:cxnLst/>
            <a:rect l="l" t="t" r="r" b="b"/>
            <a:pathLst>
              <a:path w="6427301" h="5977390">
                <a:moveTo>
                  <a:pt x="0" y="0"/>
                </a:moveTo>
                <a:lnTo>
                  <a:pt x="6427300" y="0"/>
                </a:lnTo>
                <a:lnTo>
                  <a:pt x="6427300" y="5977390"/>
                </a:lnTo>
                <a:lnTo>
                  <a:pt x="0" y="59773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000" i="0">
              <a:solidFill>
                <a:schemeClr val="tx1"/>
              </a:solidFill>
            </a:endParaRP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6E066BF2-4567-5E7F-75BB-8EF5F6C1A6A6}"/>
                  </a:ext>
                </a:extLst>
              </p14:cNvPr>
              <p14:cNvContentPartPr/>
              <p14:nvPr/>
            </p14:nvContentPartPr>
            <p14:xfrm>
              <a:off x="1781520" y="3010887"/>
              <a:ext cx="45874" cy="1578432"/>
            </p14:xfrm>
          </p:contentPart>
        </mc:Choice>
        <mc:Fallback xmlns="">
          <p:pic>
            <p:nvPicPr>
              <p:cNvPr id="5" name="Ink 4">
                <a:extLst>
                  <a:ext uri="{FF2B5EF4-FFF2-40B4-BE49-F238E27FC236}">
                    <a16:creationId xmlns:a16="http://schemas.microsoft.com/office/drawing/2014/main" id="{6E066BF2-4567-5E7F-75BB-8EF5F6C1A6A6}"/>
                  </a:ext>
                </a:extLst>
              </p:cNvPr>
              <p:cNvPicPr/>
              <p:nvPr/>
            </p:nvPicPr>
            <p:blipFill>
              <a:blip r:embed="rId7"/>
              <a:stretch>
                <a:fillRect/>
              </a:stretch>
            </p:blipFill>
            <p:spPr>
              <a:xfrm>
                <a:off x="1772202" y="3001528"/>
                <a:ext cx="64510" cy="159715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A3DB08FB-CC5D-AA55-B27F-E70A35B6A86D}"/>
                  </a:ext>
                </a:extLst>
              </p14:cNvPr>
              <p14:cNvContentPartPr/>
              <p14:nvPr/>
            </p14:nvContentPartPr>
            <p14:xfrm>
              <a:off x="2748662" y="3244053"/>
              <a:ext cx="43176" cy="1693505"/>
            </p14:xfrm>
          </p:contentPart>
        </mc:Choice>
        <mc:Fallback xmlns="">
          <p:pic>
            <p:nvPicPr>
              <p:cNvPr id="6" name="Ink 5">
                <a:extLst>
                  <a:ext uri="{FF2B5EF4-FFF2-40B4-BE49-F238E27FC236}">
                    <a16:creationId xmlns:a16="http://schemas.microsoft.com/office/drawing/2014/main" id="{A3DB08FB-CC5D-AA55-B27F-E70A35B6A86D}"/>
                  </a:ext>
                </a:extLst>
              </p:cNvPr>
              <p:cNvPicPr/>
              <p:nvPr/>
            </p:nvPicPr>
            <p:blipFill>
              <a:blip r:embed="rId9"/>
              <a:stretch>
                <a:fillRect/>
              </a:stretch>
            </p:blipFill>
            <p:spPr>
              <a:xfrm>
                <a:off x="2739385" y="3234695"/>
                <a:ext cx="61731" cy="17122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36021098-9B12-BE1A-ACEB-E54C00171835}"/>
                  </a:ext>
                </a:extLst>
              </p14:cNvPr>
              <p14:cNvContentPartPr/>
              <p14:nvPr/>
            </p14:nvContentPartPr>
            <p14:xfrm>
              <a:off x="2791838" y="4149712"/>
              <a:ext cx="1124206" cy="145142"/>
            </p14:xfrm>
          </p:contentPart>
        </mc:Choice>
        <mc:Fallback xmlns="">
          <p:pic>
            <p:nvPicPr>
              <p:cNvPr id="7" name="Ink 6">
                <a:extLst>
                  <a:ext uri="{FF2B5EF4-FFF2-40B4-BE49-F238E27FC236}">
                    <a16:creationId xmlns:a16="http://schemas.microsoft.com/office/drawing/2014/main" id="{36021098-9B12-BE1A-ACEB-E54C00171835}"/>
                  </a:ext>
                </a:extLst>
              </p:cNvPr>
              <p:cNvPicPr/>
              <p:nvPr/>
            </p:nvPicPr>
            <p:blipFill>
              <a:blip r:embed="rId11"/>
              <a:stretch>
                <a:fillRect/>
              </a:stretch>
            </p:blipFill>
            <p:spPr>
              <a:xfrm>
                <a:off x="2782482" y="4140348"/>
                <a:ext cx="1142919" cy="16387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AD56D8D0-DB4B-5BE0-96C7-AD741FEBF10E}"/>
                  </a:ext>
                </a:extLst>
              </p14:cNvPr>
              <p14:cNvContentPartPr/>
              <p14:nvPr/>
            </p14:nvContentPartPr>
            <p14:xfrm>
              <a:off x="2776216" y="4678874"/>
              <a:ext cx="836152" cy="292210"/>
            </p14:xfrm>
          </p:contentPart>
        </mc:Choice>
        <mc:Fallback xmlns="">
          <p:pic>
            <p:nvPicPr>
              <p:cNvPr id="8" name="Ink 7">
                <a:extLst>
                  <a:ext uri="{FF2B5EF4-FFF2-40B4-BE49-F238E27FC236}">
                    <a16:creationId xmlns:a16="http://schemas.microsoft.com/office/drawing/2014/main" id="{AD56D8D0-DB4B-5BE0-96C7-AD741FEBF10E}"/>
                  </a:ext>
                </a:extLst>
              </p:cNvPr>
              <p:cNvPicPr/>
              <p:nvPr/>
            </p:nvPicPr>
            <p:blipFill>
              <a:blip r:embed="rId13"/>
              <a:stretch>
                <a:fillRect/>
              </a:stretch>
            </p:blipFill>
            <p:spPr>
              <a:xfrm>
                <a:off x="2766857" y="4669518"/>
                <a:ext cx="854869" cy="310923"/>
              </a:xfrm>
              <a:prstGeom prst="rect">
                <a:avLst/>
              </a:prstGeom>
            </p:spPr>
          </p:pic>
        </mc:Fallback>
      </mc:AlternateContent>
      <p:pic>
        <p:nvPicPr>
          <p:cNvPr id="9" name="Picture 8">
            <a:extLst>
              <a:ext uri="{FF2B5EF4-FFF2-40B4-BE49-F238E27FC236}">
                <a16:creationId xmlns:a16="http://schemas.microsoft.com/office/drawing/2014/main" id="{CF95C4A2-41AA-18C7-87DC-FC9B8C27D27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V="1">
            <a:off x="4242878" y="3711318"/>
            <a:ext cx="763623" cy="1365504"/>
          </a:xfrm>
          <a:prstGeom prst="rect">
            <a:avLst/>
          </a:prstGeom>
        </p:spPr>
      </p:pic>
      <p:sp>
        <p:nvSpPr>
          <p:cNvPr id="10" name="Freeform 7">
            <a:extLst>
              <a:ext uri="{FF2B5EF4-FFF2-40B4-BE49-F238E27FC236}">
                <a16:creationId xmlns:a16="http://schemas.microsoft.com/office/drawing/2014/main" id="{25E85ADE-5005-04B8-2759-AABAF0344145}"/>
              </a:ext>
            </a:extLst>
          </p:cNvPr>
          <p:cNvSpPr/>
          <p:nvPr/>
        </p:nvSpPr>
        <p:spPr>
          <a:xfrm>
            <a:off x="3532061" y="2670986"/>
            <a:ext cx="5925463" cy="1146134"/>
          </a:xfrm>
          <a:custGeom>
            <a:avLst/>
            <a:gdLst/>
            <a:ahLst/>
            <a:cxnLst/>
            <a:rect l="l" t="t" r="r" b="b"/>
            <a:pathLst>
              <a:path w="2722619" h="830090">
                <a:moveTo>
                  <a:pt x="0" y="0"/>
                </a:moveTo>
                <a:lnTo>
                  <a:pt x="2722619" y="0"/>
                </a:lnTo>
                <a:lnTo>
                  <a:pt x="2722619" y="830089"/>
                </a:lnTo>
                <a:lnTo>
                  <a:pt x="0" y="830089"/>
                </a:lnTo>
                <a:lnTo>
                  <a:pt x="0" y="0"/>
                </a:ln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pPr fontAlgn="auto">
              <a:spcBef>
                <a:spcPts val="0"/>
              </a:spcBef>
              <a:spcAft>
                <a:spcPts val="0"/>
              </a:spcAft>
            </a:pPr>
            <a:endParaRPr lang="en-US" sz="1920" i="0">
              <a:solidFill>
                <a:prstClr val="black"/>
              </a:solidFill>
              <a:latin typeface="Calibri"/>
              <a:cs typeface="+mn-cs"/>
            </a:endParaRPr>
          </a:p>
        </p:txBody>
      </p:sp>
      <p:sp>
        <p:nvSpPr>
          <p:cNvPr id="11" name="TextBox 10">
            <a:extLst>
              <a:ext uri="{FF2B5EF4-FFF2-40B4-BE49-F238E27FC236}">
                <a16:creationId xmlns:a16="http://schemas.microsoft.com/office/drawing/2014/main" id="{641676BA-FC44-9C2E-970E-E4483AF12E15}"/>
              </a:ext>
            </a:extLst>
          </p:cNvPr>
          <p:cNvSpPr txBox="1"/>
          <p:nvPr/>
        </p:nvSpPr>
        <p:spPr>
          <a:xfrm>
            <a:off x="4242878" y="3052785"/>
            <a:ext cx="4751649" cy="811340"/>
          </a:xfrm>
          <a:prstGeom prst="rect">
            <a:avLst/>
          </a:prstGeom>
          <a:noFill/>
          <a:ln>
            <a:noFill/>
          </a:ln>
        </p:spPr>
        <p:txBody>
          <a:bodyPr wrap="square" rtlCol="0">
            <a:noAutofit/>
          </a:bodyPr>
          <a:lstStyle/>
          <a:p>
            <a:pPr>
              <a:spcBef>
                <a:spcPts val="672"/>
              </a:spcBef>
            </a:pPr>
            <a:r>
              <a:rPr lang="en-US" b="1" i="0">
                <a:solidFill>
                  <a:schemeClr val="tx1"/>
                </a:solidFill>
                <a:latin typeface="Calibri"/>
                <a:cs typeface="Calibri"/>
              </a:rPr>
              <a:t>Unite</a:t>
            </a:r>
            <a:r>
              <a:rPr lang="en-US" i="0">
                <a:solidFill>
                  <a:schemeClr val="tx1"/>
                </a:solidFill>
                <a:latin typeface="Calibri"/>
                <a:cs typeface="Calibri"/>
              </a:rPr>
              <a:t> means to come together and work as one group.</a:t>
            </a:r>
          </a:p>
        </p:txBody>
      </p:sp>
    </p:spTree>
    <p:extLst>
      <p:ext uri="{BB962C8B-B14F-4D97-AF65-F5344CB8AC3E}">
        <p14:creationId xmlns:p14="http://schemas.microsoft.com/office/powerpoint/2010/main" val="10940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xit" presetSubtype="0" fill="hold" nodeType="clickEffect">
                                  <p:stCondLst>
                                    <p:cond delay="0"/>
                                  </p:stCondLst>
                                  <p:childTnLst>
                                    <p:anim calcmode="lin" valueType="num">
                                      <p:cBhvr>
                                        <p:cTn id="6" dur="2000"/>
                                        <p:tgtEl>
                                          <p:spTgt spid="5"/>
                                        </p:tgtEl>
                                        <p:attrNameLst>
                                          <p:attrName>drawProgress</p:attrName>
                                        </p:attrNameLst>
                                      </p:cBhvr>
                                      <p:tavLst>
                                        <p:tav tm="0">
                                          <p:val>
                                            <p:fltVal val="1"/>
                                          </p:val>
                                        </p:tav>
                                        <p:tav tm="100000">
                                          <p:val>
                                            <p:fltVal val="0"/>
                                          </p:val>
                                        </p:tav>
                                      </p:tavLst>
                                    </p:anim>
                                    <p:set>
                                      <p:cBhvr>
                                        <p:cTn id="7" dur="1" fill="hold">
                                          <p:stCondLst>
                                            <p:cond delay="1999"/>
                                          </p:stCondLst>
                                        </p:cTn>
                                        <p:tgtEl>
                                          <p:spTgt spid="5"/>
                                        </p:tgtEl>
                                        <p:attrNameLst>
                                          <p:attrName>style.visibility</p:attrName>
                                        </p:attrNameLst>
                                      </p:cBhvr>
                                      <p:to>
                                        <p:strVal val="hidden"/>
                                      </p:to>
                                    </p:set>
                                  </p:childTnLst>
                                </p:cTn>
                              </p:par>
                              <p:par>
                                <p:cTn id="8" presetID="63" presetClass="exit" presetSubtype="0" fill="hold" nodeType="withEffect">
                                  <p:stCondLst>
                                    <p:cond delay="0"/>
                                  </p:stCondLst>
                                  <p:childTnLst>
                                    <p:anim calcmode="lin" valueType="num">
                                      <p:cBhvr>
                                        <p:cTn id="9" dur="2000"/>
                                        <p:tgtEl>
                                          <p:spTgt spid="6"/>
                                        </p:tgtEl>
                                        <p:attrNameLst>
                                          <p:attrName>drawProgress</p:attrName>
                                        </p:attrNameLst>
                                      </p:cBhvr>
                                      <p:tavLst>
                                        <p:tav tm="0">
                                          <p:val>
                                            <p:fltVal val="1"/>
                                          </p:val>
                                        </p:tav>
                                        <p:tav tm="100000">
                                          <p:val>
                                            <p:fltVal val="0"/>
                                          </p:val>
                                        </p:tav>
                                      </p:tavLst>
                                    </p:anim>
                                    <p:set>
                                      <p:cBhvr>
                                        <p:cTn id="10" dur="1" fill="hold">
                                          <p:stCondLst>
                                            <p:cond delay="1999"/>
                                          </p:stCondLst>
                                        </p:cTn>
                                        <p:tgtEl>
                                          <p:spTgt spid="6"/>
                                        </p:tgtEl>
                                        <p:attrNameLst>
                                          <p:attrName>style.visibility</p:attrName>
                                        </p:attrNameLst>
                                      </p:cBhvr>
                                      <p:to>
                                        <p:strVal val="hidden"/>
                                      </p:to>
                                    </p:set>
                                  </p:childTnLst>
                                </p:cTn>
                              </p:par>
                              <p:par>
                                <p:cTn id="11" presetID="63" presetClass="exit" presetSubtype="0" fill="hold" nodeType="withEffect">
                                  <p:stCondLst>
                                    <p:cond delay="0"/>
                                  </p:stCondLst>
                                  <p:childTnLst>
                                    <p:anim calcmode="lin" valueType="num">
                                      <p:cBhvr>
                                        <p:cTn id="12" dur="2000"/>
                                        <p:tgtEl>
                                          <p:spTgt spid="7"/>
                                        </p:tgtEl>
                                        <p:attrNameLst>
                                          <p:attrName>drawProgress</p:attrName>
                                        </p:attrNameLst>
                                      </p:cBhvr>
                                      <p:tavLst>
                                        <p:tav tm="0">
                                          <p:val>
                                            <p:fltVal val="1"/>
                                          </p:val>
                                        </p:tav>
                                        <p:tav tm="100000">
                                          <p:val>
                                            <p:fltVal val="0"/>
                                          </p:val>
                                        </p:tav>
                                      </p:tavLst>
                                    </p:anim>
                                    <p:set>
                                      <p:cBhvr>
                                        <p:cTn id="13" dur="1" fill="hold">
                                          <p:stCondLst>
                                            <p:cond delay="1999"/>
                                          </p:stCondLst>
                                        </p:cTn>
                                        <p:tgtEl>
                                          <p:spTgt spid="7"/>
                                        </p:tgtEl>
                                        <p:attrNameLst>
                                          <p:attrName>style.visibility</p:attrName>
                                        </p:attrNameLst>
                                      </p:cBhvr>
                                      <p:to>
                                        <p:strVal val="hidden"/>
                                      </p:to>
                                    </p:set>
                                  </p:childTnLst>
                                </p:cTn>
                              </p:par>
                              <p:par>
                                <p:cTn id="14" presetID="63" presetClass="exit" presetSubtype="0" fill="hold" nodeType="withEffect">
                                  <p:stCondLst>
                                    <p:cond delay="0"/>
                                  </p:stCondLst>
                                  <p:childTnLst>
                                    <p:anim calcmode="lin" valueType="num">
                                      <p:cBhvr>
                                        <p:cTn id="15" dur="2000"/>
                                        <p:tgtEl>
                                          <p:spTgt spid="8"/>
                                        </p:tgtEl>
                                        <p:attrNameLst>
                                          <p:attrName>drawProgress</p:attrName>
                                        </p:attrNameLst>
                                      </p:cBhvr>
                                      <p:tavLst>
                                        <p:tav tm="0">
                                          <p:val>
                                            <p:fltVal val="1"/>
                                          </p:val>
                                        </p:tav>
                                        <p:tav tm="100000">
                                          <p:val>
                                            <p:fltVal val="0"/>
                                          </p:val>
                                        </p:tav>
                                      </p:tavLst>
                                    </p:anim>
                                    <p:set>
                                      <p:cBhvr>
                                        <p:cTn id="16" dur="1" fill="hold">
                                          <p:stCondLst>
                                            <p:cond delay="1999"/>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00748 -0.02148 L 0.44173 -0.02148 " pathEditMode="relative" rAng="0" ptsTypes="AA">
                                      <p:cBhvr>
                                        <p:cTn id="20" dur="2000" fill="hold"/>
                                        <p:tgtEl>
                                          <p:spTgt spid="9"/>
                                        </p:tgtEl>
                                        <p:attrNameLst>
                                          <p:attrName>ppt_x</p:attrName>
                                          <p:attrName>ppt_y</p:attrName>
                                        </p:attrNameLst>
                                      </p:cBhvr>
                                      <p:rCtr x="22461" y="0"/>
                                    </p:animMotion>
                                  </p:childTnLst>
                                  <p:subTnLst>
                                    <p:set>
                                      <p:cBhvr override="childStyle">
                                        <p:cTn dur="1" fill="hold" display="0" masterRel="sameClick" afterEffect="1">
                                          <p:stCondLst>
                                            <p:cond evt="end" delay="0">
                                              <p:tn val="19"/>
                                            </p:cond>
                                          </p:stCondLst>
                                        </p:cTn>
                                        <p:tgtEl>
                                          <p:spTgt spid="9"/>
                                        </p:tgtEl>
                                        <p:attrNameLst>
                                          <p:attrName>style.visibility</p:attrName>
                                        </p:attrNameLst>
                                      </p:cBhvr>
                                      <p:to>
                                        <p:strVal val="hidden"/>
                                      </p:to>
                                    </p:set>
                                  </p:sub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0FD744D-D59D-74F8-B50C-5DC47BDE09C2}"/>
              </a:ext>
            </a:extLst>
          </p:cNvPr>
          <p:cNvSpPr txBox="1">
            <a:spLocks/>
          </p:cNvSpPr>
          <p:nvPr/>
        </p:nvSpPr>
        <p:spPr>
          <a:xfrm>
            <a:off x="0" y="74914"/>
            <a:ext cx="9144000" cy="6708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30000"/>
              </a:spcBef>
              <a:buNone/>
              <a:defRPr/>
            </a:pPr>
            <a:r>
              <a:rPr lang="en-AU" sz="1600" b="1" i="0">
                <a:cs typeface="Calibri" panose="020F0502020204030204" pitchFamily="34" charset="0"/>
                <a:sym typeface="DM Sans Bold"/>
              </a:rPr>
              <a:t>The Birth of Australia as One Nation</a:t>
            </a:r>
          </a:p>
          <a:p>
            <a:pPr marL="0" indent="0" eaLnBrk="0" hangingPunct="0">
              <a:lnSpc>
                <a:spcPct val="100000"/>
              </a:lnSpc>
              <a:spcBef>
                <a:spcPct val="30000"/>
              </a:spcBef>
              <a:buNone/>
              <a:defRPr/>
            </a:pPr>
            <a:r>
              <a:rPr lang="en-AU" sz="1600" i="0">
                <a:cs typeface="Calibri" panose="020F0502020204030204" pitchFamily="34" charset="0"/>
              </a:rPr>
              <a:t>Australia became a united country through a process called Federation. Before 1901, Australia was made up of separate colonies that were controlled by Britain. The journey to becoming one nation was long and took many years of discussion and planning.</a:t>
            </a:r>
          </a:p>
          <a:p>
            <a:pPr marL="0" lvl="0" indent="0" algn="ctr" eaLnBrk="0" hangingPunct="0">
              <a:lnSpc>
                <a:spcPct val="100000"/>
              </a:lnSpc>
              <a:spcBef>
                <a:spcPct val="30000"/>
              </a:spcBef>
              <a:buNone/>
              <a:defRPr/>
            </a:pPr>
            <a:r>
              <a:rPr lang="en-US" sz="1600" i="0">
                <a:solidFill>
                  <a:srgbClr val="000000"/>
                </a:solidFill>
                <a:cs typeface="Calibri" panose="020F0502020204030204" pitchFamily="34" charset="0"/>
              </a:rPr>
              <a:t>Colonial Australia</a:t>
            </a:r>
            <a:endParaRPr lang="en-US" sz="1600" i="0">
              <a:cs typeface="Calibri" panose="020F0502020204030204" pitchFamily="34" charset="0"/>
            </a:endParaRPr>
          </a:p>
          <a:p>
            <a:pPr marL="0" indent="0">
              <a:lnSpc>
                <a:spcPct val="100000"/>
              </a:lnSpc>
              <a:buNone/>
            </a:pPr>
            <a:r>
              <a:rPr lang="en-US" sz="1600" i="0" spc="18">
                <a:ea typeface="DM Sans"/>
                <a:cs typeface="Calibri" panose="020F0502020204030204" pitchFamily="34" charset="0"/>
                <a:sym typeface="DM Sans"/>
              </a:rPr>
              <a:t>In the 1800s, Australia was divided into six colonies: New South Wales, Victoria, Queensland, South Australia, Western Australia and Tasmania. Each colony had its own government, laws, and way of doing things. People could not travel easily between the colonies because they had different railway systems and trade rules. Even though they were all part of the British Empire, they operated separately, which caused many problems.</a:t>
            </a:r>
          </a:p>
          <a:p>
            <a:pPr marL="0" indent="0" algn="ctr" eaLnBrk="0" hangingPunct="0">
              <a:lnSpc>
                <a:spcPct val="100000"/>
              </a:lnSpc>
              <a:spcBef>
                <a:spcPct val="30000"/>
              </a:spcBef>
              <a:buNone/>
              <a:defRPr/>
            </a:pPr>
            <a:r>
              <a:rPr lang="en-US" sz="1600" i="0"/>
              <a:t>Colonies Unite</a:t>
            </a:r>
            <a:endParaRPr lang="en-AU" sz="1600" i="0"/>
          </a:p>
          <a:p>
            <a:pPr marL="0" indent="0" eaLnBrk="0" hangingPunct="0">
              <a:lnSpc>
                <a:spcPct val="100000"/>
              </a:lnSpc>
              <a:spcBef>
                <a:spcPct val="30000"/>
              </a:spcBef>
              <a:buNone/>
              <a:defRPr/>
            </a:pPr>
            <a:r>
              <a:rPr lang="en-AU" sz="1600" i="0"/>
              <a:t>By the late 1800s, people started to see the benefits of joining together. One of the biggest supporters of the Federation was Sir Henry Parkes, the Premier of New South Wales. He gave a famous speech in 1889, encouraging the colonies to unite. His leadership helped start discussions about forming a single nation. After many meetings and votes, the people of Australia agreed to unite. On January 1, 1901, Australia officially became a nation with six states.</a:t>
            </a:r>
          </a:p>
          <a:p>
            <a:pPr marL="0" indent="0" algn="ctr">
              <a:lnSpc>
                <a:spcPct val="100000"/>
              </a:lnSpc>
              <a:buNone/>
            </a:pPr>
            <a:r>
              <a:rPr lang="en-US" sz="1600" i="0">
                <a:solidFill>
                  <a:srgbClr val="000000"/>
                </a:solidFill>
                <a:cs typeface="Calibri" panose="020F0502020204030204" pitchFamily="34" charset="0"/>
              </a:rPr>
              <a:t>Australian Constitution</a:t>
            </a:r>
          </a:p>
          <a:p>
            <a:pPr marL="0" indent="0">
              <a:lnSpc>
                <a:spcPct val="100000"/>
              </a:lnSpc>
              <a:spcBef>
                <a:spcPts val="0"/>
              </a:spcBef>
              <a:buNone/>
            </a:pPr>
            <a:r>
              <a:rPr lang="en-AU" sz="1600" i="0">
                <a:cs typeface="Calibri" panose="020F0502020204030204" pitchFamily="34" charset="0"/>
              </a:rPr>
              <a:t>To create a strong and fair government, Australia needed a set of rules. These rules were written in a document called the Constitution or the Commonwealth of Australia. It explained how the government would work and what powers each state would have. The Constitution was sent to Britain for approval, and Queen Victoria signed it in 1900. After this, Australia became a federation under its own laws.</a:t>
            </a:r>
          </a:p>
          <a:p>
            <a:pPr marL="0" indent="0">
              <a:lnSpc>
                <a:spcPct val="100000"/>
              </a:lnSpc>
              <a:spcBef>
                <a:spcPts val="0"/>
              </a:spcBef>
              <a:buNone/>
            </a:pPr>
            <a:endParaRPr lang="en-AU" sz="1600" i="0">
              <a:cs typeface="Calibri" panose="020F0502020204030204" pitchFamily="34" charset="0"/>
            </a:endParaRPr>
          </a:p>
          <a:p>
            <a:pPr marL="0" indent="0">
              <a:lnSpc>
                <a:spcPct val="100000"/>
              </a:lnSpc>
              <a:spcBef>
                <a:spcPts val="0"/>
              </a:spcBef>
              <a:buNone/>
            </a:pPr>
            <a:r>
              <a:rPr lang="en-AU" sz="1600" i="0"/>
              <a:t>The Federation was an important moment in Australia’s history. It helped create a united country with a strong government while still allowing states to have their own control. Today, Australians celebrate this moment as the birth of their nation. </a:t>
            </a:r>
            <a:endParaRPr lang="en-US" sz="1600" b="1" i="0"/>
          </a:p>
        </p:txBody>
      </p:sp>
      <p:sp>
        <p:nvSpPr>
          <p:cNvPr id="12" name="Rectangle 11">
            <a:extLst>
              <a:ext uri="{FF2B5EF4-FFF2-40B4-BE49-F238E27FC236}">
                <a16:creationId xmlns:a16="http://schemas.microsoft.com/office/drawing/2014/main" id="{C0F0136C-7294-4063-862B-9CF2B6D3D6A0}"/>
              </a:ext>
            </a:extLst>
          </p:cNvPr>
          <p:cNvSpPr/>
          <p:nvPr/>
        </p:nvSpPr>
        <p:spPr>
          <a:xfrm>
            <a:off x="0" y="1595390"/>
            <a:ext cx="9144000" cy="1270210"/>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B5A6848-8B6C-3FCA-3FF2-B8ED137814BD}"/>
              </a:ext>
            </a:extLst>
          </p:cNvPr>
          <p:cNvSpPr txBox="1">
            <a:spLocks/>
          </p:cNvSpPr>
          <p:nvPr/>
        </p:nvSpPr>
        <p:spPr>
          <a:xfrm>
            <a:off x="0" y="74914"/>
            <a:ext cx="9144000" cy="6708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30000"/>
              </a:spcBef>
              <a:buNone/>
              <a:defRPr/>
            </a:pPr>
            <a:r>
              <a:rPr lang="en-AU" sz="1600" b="1" i="0">
                <a:solidFill>
                  <a:schemeClr val="bg1">
                    <a:lumMod val="85000"/>
                  </a:schemeClr>
                </a:solidFill>
                <a:cs typeface="Calibri" panose="020F0502020204030204" pitchFamily="34" charset="0"/>
                <a:sym typeface="DM Sans Bold"/>
              </a:rPr>
              <a:t>The Birth of Australia as One Nation</a:t>
            </a:r>
          </a:p>
          <a:p>
            <a:pPr marL="0" indent="0" eaLnBrk="0" hangingPunct="0">
              <a:lnSpc>
                <a:spcPct val="100000"/>
              </a:lnSpc>
              <a:spcBef>
                <a:spcPct val="30000"/>
              </a:spcBef>
              <a:buNone/>
              <a:defRPr/>
            </a:pPr>
            <a:r>
              <a:rPr lang="en-AU" sz="1600" i="0">
                <a:solidFill>
                  <a:schemeClr val="bg1">
                    <a:lumMod val="85000"/>
                  </a:schemeClr>
                </a:solidFill>
                <a:cs typeface="Calibri" panose="020F0502020204030204" pitchFamily="34" charset="0"/>
              </a:rPr>
              <a:t>Australia became a united country through a process called Federation. Before 1901, Australia was made up of separate colonies that were controlled by Britain. The journey to becoming one nation was long and took many years of discussion and planning.</a:t>
            </a:r>
          </a:p>
          <a:p>
            <a:pPr marL="0" lvl="0" indent="0" algn="ctr" eaLnBrk="0" hangingPunct="0">
              <a:lnSpc>
                <a:spcPct val="100000"/>
              </a:lnSpc>
              <a:spcBef>
                <a:spcPct val="30000"/>
              </a:spcBef>
              <a:buNone/>
              <a:defRPr/>
            </a:pPr>
            <a:r>
              <a:rPr lang="en-US" sz="1600" i="0">
                <a:solidFill>
                  <a:schemeClr val="bg1">
                    <a:lumMod val="85000"/>
                  </a:schemeClr>
                </a:solidFill>
                <a:cs typeface="Calibri" panose="020F0502020204030204" pitchFamily="34" charset="0"/>
              </a:rPr>
              <a:t>Colonial Australia</a:t>
            </a:r>
          </a:p>
          <a:p>
            <a:pPr marL="0" indent="0">
              <a:lnSpc>
                <a:spcPct val="100000"/>
              </a:lnSpc>
              <a:buNone/>
            </a:pPr>
            <a:r>
              <a:rPr lang="en-US" sz="1600" i="0" spc="18">
                <a:solidFill>
                  <a:schemeClr val="bg1">
                    <a:lumMod val="85000"/>
                  </a:schemeClr>
                </a:solidFill>
                <a:ea typeface="DM Sans"/>
                <a:cs typeface="Calibri" panose="020F0502020204030204" pitchFamily="34" charset="0"/>
                <a:sym typeface="DM Sans"/>
              </a:rPr>
              <a:t>In the 1800s, Australia was divided into six colonies: New South Wales, Victoria, Queensland, South Australia, Western Australia, and Tasmania. Each colony had its own government, laws, and way of doing things. People could not travel easily between the colonies because they had different railway systems and trade rules. Even though they were all part of the British Empire, they operated separately, which caused many problems.</a:t>
            </a:r>
          </a:p>
          <a:p>
            <a:pPr marL="0" indent="0" algn="ctr" eaLnBrk="0" hangingPunct="0">
              <a:lnSpc>
                <a:spcPct val="100000"/>
              </a:lnSpc>
              <a:spcBef>
                <a:spcPct val="30000"/>
              </a:spcBef>
              <a:buNone/>
              <a:defRPr/>
            </a:pPr>
            <a:r>
              <a:rPr lang="en-US" sz="1600" i="0">
                <a:solidFill>
                  <a:schemeClr val="bg1">
                    <a:lumMod val="85000"/>
                  </a:schemeClr>
                </a:solidFill>
              </a:rPr>
              <a:t>Colonies Unite</a:t>
            </a:r>
            <a:endParaRPr lang="en-AU" sz="1600" i="0">
              <a:solidFill>
                <a:schemeClr val="bg1">
                  <a:lumMod val="85000"/>
                </a:schemeClr>
              </a:solidFill>
            </a:endParaRPr>
          </a:p>
          <a:p>
            <a:pPr marL="0" indent="0" eaLnBrk="0" hangingPunct="0">
              <a:lnSpc>
                <a:spcPct val="100000"/>
              </a:lnSpc>
              <a:spcBef>
                <a:spcPct val="30000"/>
              </a:spcBef>
              <a:buNone/>
              <a:defRPr/>
            </a:pPr>
            <a:r>
              <a:rPr lang="en-AU" sz="1600" i="0">
                <a:solidFill>
                  <a:schemeClr val="bg1">
                    <a:lumMod val="85000"/>
                  </a:schemeClr>
                </a:solidFill>
              </a:rPr>
              <a:t>By the late 1800s, people started to see the benefits of joining together. One of the biggest supporters of Federation was Sir Henry Parkes, the Premier of New South Wales. He gave a famous speech in 1889 encouraging the colonies to unite. His leadership helped start discussions about forming a single nation. After many meetings and votes, the people of Australia agreed to unite. On January 1, 1901, Australia officially became a nation with six states.</a:t>
            </a:r>
          </a:p>
          <a:p>
            <a:pPr marL="0" indent="0" algn="ctr">
              <a:lnSpc>
                <a:spcPct val="100000"/>
              </a:lnSpc>
              <a:buNone/>
            </a:pPr>
            <a:r>
              <a:rPr lang="en-US" sz="1600" i="0">
                <a:solidFill>
                  <a:schemeClr val="bg1">
                    <a:lumMod val="85000"/>
                  </a:schemeClr>
                </a:solidFill>
                <a:cs typeface="Calibri" panose="020F0502020204030204" pitchFamily="34" charset="0"/>
              </a:rPr>
              <a:t>Australian Constitution</a:t>
            </a:r>
          </a:p>
          <a:p>
            <a:pPr marL="0" indent="0">
              <a:lnSpc>
                <a:spcPct val="100000"/>
              </a:lnSpc>
              <a:spcBef>
                <a:spcPts val="0"/>
              </a:spcBef>
              <a:buNone/>
            </a:pPr>
            <a:r>
              <a:rPr lang="en-AU" sz="1600" i="0">
                <a:solidFill>
                  <a:schemeClr val="bg1">
                    <a:lumMod val="85000"/>
                  </a:schemeClr>
                </a:solidFill>
                <a:cs typeface="Calibri" panose="020F0502020204030204" pitchFamily="34" charset="0"/>
              </a:rPr>
              <a:t>To create a strong and fair government, Australia needed a set of rules. These rules were written in a document called the Constitution or the Commonwealth of Australia. It explained how the government would work and what powers each state would have. The Constitution was sent to Britain for approval, and Queen Victoria signed it in 1900. After this, Australia became a federation under its own laws.</a:t>
            </a:r>
          </a:p>
          <a:p>
            <a:pPr marL="0" indent="0">
              <a:lnSpc>
                <a:spcPct val="100000"/>
              </a:lnSpc>
              <a:spcBef>
                <a:spcPts val="0"/>
              </a:spcBef>
              <a:buNone/>
            </a:pPr>
            <a:endParaRPr lang="en-AU" sz="1600" i="0">
              <a:solidFill>
                <a:schemeClr val="bg1">
                  <a:lumMod val="85000"/>
                </a:schemeClr>
              </a:solidFill>
              <a:cs typeface="Calibri" panose="020F0502020204030204" pitchFamily="34" charset="0"/>
            </a:endParaRPr>
          </a:p>
          <a:p>
            <a:pPr marL="0" indent="0">
              <a:lnSpc>
                <a:spcPct val="100000"/>
              </a:lnSpc>
              <a:spcBef>
                <a:spcPts val="0"/>
              </a:spcBef>
              <a:buNone/>
            </a:pPr>
            <a:r>
              <a:rPr lang="en-AU" sz="1600" i="0">
                <a:solidFill>
                  <a:schemeClr val="bg1">
                    <a:lumMod val="85000"/>
                  </a:schemeClr>
                </a:solidFill>
              </a:rPr>
              <a:t>The Federation was an important moment in Australia’s history. It helped create a united country with a strong government while still allowing states to have their own control. Today, Australians celebrate this moment as the birth of their nation. </a:t>
            </a:r>
            <a:endParaRPr lang="en-US" sz="1600" b="1" i="0">
              <a:solidFill>
                <a:schemeClr val="bg1">
                  <a:lumMod val="85000"/>
                </a:schemeClr>
              </a:solidFill>
            </a:endParaRPr>
          </a:p>
          <a:p>
            <a:pPr marL="0" indent="0" algn="ctr" eaLnBrk="0" hangingPunct="0">
              <a:lnSpc>
                <a:spcPct val="100000"/>
              </a:lnSpc>
              <a:spcBef>
                <a:spcPct val="30000"/>
              </a:spcBef>
              <a:buNone/>
              <a:defRPr/>
            </a:pPr>
            <a:endParaRPr lang="en-US" sz="1600" b="1" i="0">
              <a:solidFill>
                <a:schemeClr val="bg1">
                  <a:lumMod val="85000"/>
                </a:schemeClr>
              </a:solidFill>
            </a:endParaRPr>
          </a:p>
        </p:txBody>
      </p:sp>
      <p:sp>
        <p:nvSpPr>
          <p:cNvPr id="7" name="Rectangle 6">
            <a:extLst>
              <a:ext uri="{FF2B5EF4-FFF2-40B4-BE49-F238E27FC236}">
                <a16:creationId xmlns:a16="http://schemas.microsoft.com/office/drawing/2014/main" id="{5FCE66C9-3134-998C-6BB1-1AC930D4FEE4}"/>
              </a:ext>
            </a:extLst>
          </p:cNvPr>
          <p:cNvSpPr/>
          <p:nvPr/>
        </p:nvSpPr>
        <p:spPr>
          <a:xfrm>
            <a:off x="2808000" y="82782"/>
            <a:ext cx="3542400" cy="316971"/>
          </a:xfrm>
          <a:custGeom>
            <a:avLst/>
            <a:gdLst>
              <a:gd name="connsiteX0" fmla="*/ 0 w 3542400"/>
              <a:gd name="connsiteY0" fmla="*/ 0 h 316971"/>
              <a:gd name="connsiteX1" fmla="*/ 661248 w 3542400"/>
              <a:gd name="connsiteY1" fmla="*/ 0 h 316971"/>
              <a:gd name="connsiteX2" fmla="*/ 1287072 w 3542400"/>
              <a:gd name="connsiteY2" fmla="*/ 0 h 316971"/>
              <a:gd name="connsiteX3" fmla="*/ 1912896 w 3542400"/>
              <a:gd name="connsiteY3" fmla="*/ 0 h 316971"/>
              <a:gd name="connsiteX4" fmla="*/ 2397024 w 3542400"/>
              <a:gd name="connsiteY4" fmla="*/ 0 h 316971"/>
              <a:gd name="connsiteX5" fmla="*/ 2916576 w 3542400"/>
              <a:gd name="connsiteY5" fmla="*/ 0 h 316971"/>
              <a:gd name="connsiteX6" fmla="*/ 3542400 w 3542400"/>
              <a:gd name="connsiteY6" fmla="*/ 0 h 316971"/>
              <a:gd name="connsiteX7" fmla="*/ 3542400 w 3542400"/>
              <a:gd name="connsiteY7" fmla="*/ 316971 h 316971"/>
              <a:gd name="connsiteX8" fmla="*/ 2952000 w 3542400"/>
              <a:gd name="connsiteY8" fmla="*/ 316971 h 316971"/>
              <a:gd name="connsiteX9" fmla="*/ 2467872 w 3542400"/>
              <a:gd name="connsiteY9" fmla="*/ 316971 h 316971"/>
              <a:gd name="connsiteX10" fmla="*/ 1983744 w 3542400"/>
              <a:gd name="connsiteY10" fmla="*/ 316971 h 316971"/>
              <a:gd name="connsiteX11" fmla="*/ 1357920 w 3542400"/>
              <a:gd name="connsiteY11" fmla="*/ 316971 h 316971"/>
              <a:gd name="connsiteX12" fmla="*/ 838368 w 3542400"/>
              <a:gd name="connsiteY12" fmla="*/ 316971 h 316971"/>
              <a:gd name="connsiteX13" fmla="*/ 0 w 3542400"/>
              <a:gd name="connsiteY13" fmla="*/ 316971 h 316971"/>
              <a:gd name="connsiteX14" fmla="*/ 0 w 3542400"/>
              <a:gd name="connsiteY14" fmla="*/ 0 h 316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2400" h="316971" fill="none" extrusionOk="0">
                <a:moveTo>
                  <a:pt x="0" y="0"/>
                </a:moveTo>
                <a:cubicBezTo>
                  <a:pt x="243603" y="-78184"/>
                  <a:pt x="482823" y="2502"/>
                  <a:pt x="661248" y="0"/>
                </a:cubicBezTo>
                <a:cubicBezTo>
                  <a:pt x="839673" y="-2502"/>
                  <a:pt x="1059155" y="6814"/>
                  <a:pt x="1287072" y="0"/>
                </a:cubicBezTo>
                <a:cubicBezTo>
                  <a:pt x="1514989" y="-6814"/>
                  <a:pt x="1747519" y="57850"/>
                  <a:pt x="1912896" y="0"/>
                </a:cubicBezTo>
                <a:cubicBezTo>
                  <a:pt x="2078273" y="-57850"/>
                  <a:pt x="2270275" y="20245"/>
                  <a:pt x="2397024" y="0"/>
                </a:cubicBezTo>
                <a:cubicBezTo>
                  <a:pt x="2523773" y="-20245"/>
                  <a:pt x="2766448" y="59261"/>
                  <a:pt x="2916576" y="0"/>
                </a:cubicBezTo>
                <a:cubicBezTo>
                  <a:pt x="3066704" y="-59261"/>
                  <a:pt x="3344781" y="39731"/>
                  <a:pt x="3542400" y="0"/>
                </a:cubicBezTo>
                <a:cubicBezTo>
                  <a:pt x="3564842" y="134326"/>
                  <a:pt x="3521959" y="227684"/>
                  <a:pt x="3542400" y="316971"/>
                </a:cubicBezTo>
                <a:cubicBezTo>
                  <a:pt x="3295772" y="349009"/>
                  <a:pt x="3121986" y="290664"/>
                  <a:pt x="2952000" y="316971"/>
                </a:cubicBezTo>
                <a:cubicBezTo>
                  <a:pt x="2782014" y="343278"/>
                  <a:pt x="2658449" y="291971"/>
                  <a:pt x="2467872" y="316971"/>
                </a:cubicBezTo>
                <a:cubicBezTo>
                  <a:pt x="2277295" y="341971"/>
                  <a:pt x="2154667" y="286760"/>
                  <a:pt x="1983744" y="316971"/>
                </a:cubicBezTo>
                <a:cubicBezTo>
                  <a:pt x="1812821" y="347182"/>
                  <a:pt x="1501992" y="246368"/>
                  <a:pt x="1357920" y="316971"/>
                </a:cubicBezTo>
                <a:cubicBezTo>
                  <a:pt x="1213848" y="387574"/>
                  <a:pt x="1084926" y="290091"/>
                  <a:pt x="838368" y="316971"/>
                </a:cubicBezTo>
                <a:cubicBezTo>
                  <a:pt x="591810" y="343851"/>
                  <a:pt x="170920" y="263404"/>
                  <a:pt x="0" y="316971"/>
                </a:cubicBezTo>
                <a:cubicBezTo>
                  <a:pt x="-13590" y="208016"/>
                  <a:pt x="2832" y="140491"/>
                  <a:pt x="0" y="0"/>
                </a:cubicBezTo>
                <a:close/>
              </a:path>
              <a:path w="3542400" h="316971" stroke="0" extrusionOk="0">
                <a:moveTo>
                  <a:pt x="0" y="0"/>
                </a:moveTo>
                <a:cubicBezTo>
                  <a:pt x="155103" y="-53057"/>
                  <a:pt x="303764" y="58434"/>
                  <a:pt x="554976" y="0"/>
                </a:cubicBezTo>
                <a:cubicBezTo>
                  <a:pt x="806188" y="-58434"/>
                  <a:pt x="874686" y="18951"/>
                  <a:pt x="1039104" y="0"/>
                </a:cubicBezTo>
                <a:cubicBezTo>
                  <a:pt x="1203522" y="-18951"/>
                  <a:pt x="1420542" y="60289"/>
                  <a:pt x="1700352" y="0"/>
                </a:cubicBezTo>
                <a:cubicBezTo>
                  <a:pt x="1980162" y="-60289"/>
                  <a:pt x="1984804" y="34274"/>
                  <a:pt x="2255328" y="0"/>
                </a:cubicBezTo>
                <a:cubicBezTo>
                  <a:pt x="2525852" y="-34274"/>
                  <a:pt x="2637367" y="51200"/>
                  <a:pt x="2810304" y="0"/>
                </a:cubicBezTo>
                <a:cubicBezTo>
                  <a:pt x="2983241" y="-51200"/>
                  <a:pt x="3316835" y="78990"/>
                  <a:pt x="3542400" y="0"/>
                </a:cubicBezTo>
                <a:cubicBezTo>
                  <a:pt x="3573699" y="123238"/>
                  <a:pt x="3534192" y="224142"/>
                  <a:pt x="3542400" y="316971"/>
                </a:cubicBezTo>
                <a:cubicBezTo>
                  <a:pt x="3353735" y="347938"/>
                  <a:pt x="3187395" y="265104"/>
                  <a:pt x="2952000" y="316971"/>
                </a:cubicBezTo>
                <a:cubicBezTo>
                  <a:pt x="2716605" y="368838"/>
                  <a:pt x="2593767" y="304753"/>
                  <a:pt x="2467872" y="316971"/>
                </a:cubicBezTo>
                <a:cubicBezTo>
                  <a:pt x="2341977" y="329189"/>
                  <a:pt x="2158594" y="307549"/>
                  <a:pt x="1877472" y="316971"/>
                </a:cubicBezTo>
                <a:cubicBezTo>
                  <a:pt x="1596350" y="326393"/>
                  <a:pt x="1500340" y="277177"/>
                  <a:pt x="1287072" y="316971"/>
                </a:cubicBezTo>
                <a:cubicBezTo>
                  <a:pt x="1073804" y="356765"/>
                  <a:pt x="872848" y="306614"/>
                  <a:pt x="732096" y="316971"/>
                </a:cubicBezTo>
                <a:cubicBezTo>
                  <a:pt x="591344" y="327328"/>
                  <a:pt x="169897" y="281938"/>
                  <a:pt x="0" y="316971"/>
                </a:cubicBezTo>
                <a:cubicBezTo>
                  <a:pt x="-6553" y="182702"/>
                  <a:pt x="6611" y="99012"/>
                  <a:pt x="0" y="0"/>
                </a:cubicBezTo>
                <a:close/>
              </a:path>
            </a:pathLst>
          </a:custGeom>
          <a:solidFill>
            <a:srgbClr val="F4C200">
              <a:alpha val="34118"/>
            </a:srgbClr>
          </a:solidFill>
          <a:ln>
            <a:no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A632DF-5D07-0DEE-0E59-40F449711621}"/>
              </a:ext>
            </a:extLst>
          </p:cNvPr>
          <p:cNvSpPr/>
          <p:nvPr/>
        </p:nvSpPr>
        <p:spPr>
          <a:xfrm>
            <a:off x="0" y="407619"/>
            <a:ext cx="9144000" cy="815677"/>
          </a:xfrm>
          <a:prstGeom prst="rect">
            <a:avLst/>
          </a:prstGeom>
          <a:solidFill>
            <a:srgbClr val="02BD61">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A22FC9-71C9-5132-A014-8FA9AD16DF7B}"/>
              </a:ext>
            </a:extLst>
          </p:cNvPr>
          <p:cNvSpPr/>
          <p:nvPr/>
        </p:nvSpPr>
        <p:spPr>
          <a:xfrm>
            <a:off x="3576074" y="1258099"/>
            <a:ext cx="2006252" cy="316971"/>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CA48B9-D4A8-78E8-3852-A5CBC819696A}"/>
              </a:ext>
            </a:extLst>
          </p:cNvPr>
          <p:cNvSpPr/>
          <p:nvPr/>
        </p:nvSpPr>
        <p:spPr>
          <a:xfrm>
            <a:off x="3698688" y="2853426"/>
            <a:ext cx="1761025" cy="333489"/>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65641AF-9431-D948-D8B6-C3DFDDE5ECB5}"/>
              </a:ext>
            </a:extLst>
          </p:cNvPr>
          <p:cNvSpPr/>
          <p:nvPr/>
        </p:nvSpPr>
        <p:spPr>
          <a:xfrm>
            <a:off x="3257843" y="4514956"/>
            <a:ext cx="2642714" cy="333487"/>
          </a:xfrm>
          <a:prstGeom prst="rect">
            <a:avLst/>
          </a:prstGeom>
          <a:solidFill>
            <a:srgbClr val="367FF4">
              <a:alpha val="274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F58AD-83E6-D583-0E29-AFD574CF7730}"/>
              </a:ext>
            </a:extLst>
          </p:cNvPr>
          <p:cNvSpPr/>
          <p:nvPr/>
        </p:nvSpPr>
        <p:spPr>
          <a:xfrm>
            <a:off x="-467" y="3182571"/>
            <a:ext cx="9144000" cy="1291745"/>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7E03B47-2720-578A-5C61-8B36E570FE12}"/>
              </a:ext>
            </a:extLst>
          </p:cNvPr>
          <p:cNvSpPr/>
          <p:nvPr/>
        </p:nvSpPr>
        <p:spPr>
          <a:xfrm>
            <a:off x="-467" y="4807251"/>
            <a:ext cx="9144000" cy="1008858"/>
          </a:xfrm>
          <a:prstGeom prst="rect">
            <a:avLst/>
          </a:prstGeom>
          <a:solidFill>
            <a:srgbClr val="D883FF">
              <a:alpha val="254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F60B42-4B89-9F4D-9F44-E0AD44E7FECE}"/>
              </a:ext>
            </a:extLst>
          </p:cNvPr>
          <p:cNvSpPr/>
          <p:nvPr/>
        </p:nvSpPr>
        <p:spPr>
          <a:xfrm>
            <a:off x="133" y="5959540"/>
            <a:ext cx="9144000" cy="815678"/>
          </a:xfrm>
          <a:prstGeom prst="rect">
            <a:avLst/>
          </a:prstGeom>
          <a:solidFill>
            <a:srgbClr val="F64969">
              <a:alpha val="2666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ipboard with a diagram">
            <a:extLst>
              <a:ext uri="{FF2B5EF4-FFF2-40B4-BE49-F238E27FC236}">
                <a16:creationId xmlns:a16="http://schemas.microsoft.com/office/drawing/2014/main" id="{12D86BA0-902D-73FB-4CF5-004CB73B3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34015">
            <a:off x="1214188" y="1237266"/>
            <a:ext cx="6730025" cy="4383467"/>
          </a:xfrm>
          <a:prstGeom prst="rect">
            <a:avLst/>
          </a:prstGeom>
        </p:spPr>
      </p:pic>
    </p:spTree>
    <p:extLst>
      <p:ext uri="{BB962C8B-B14F-4D97-AF65-F5344CB8AC3E}">
        <p14:creationId xmlns:p14="http://schemas.microsoft.com/office/powerpoint/2010/main" val="2812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4"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ntr" presetSubtype="0" fill="hold" grpId="2"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2"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par>
                                <p:cTn id="71" presetID="1" presetClass="exit" presetSubtype="0" fill="hold" grpId="3" nodeType="withEffect">
                                  <p:stCondLst>
                                    <p:cond delay="0"/>
                                  </p:stCondLst>
                                  <p:childTnLst>
                                    <p:set>
                                      <p:cBhvr>
                                        <p:cTn id="72" dur="1" fill="hold">
                                          <p:stCondLst>
                                            <p:cond delay="0"/>
                                          </p:stCondLst>
                                        </p:cTn>
                                        <p:tgtEl>
                                          <p:spTgt spid="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9"/>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1"/>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3" nodeType="clickEffect">
                                  <p:stCondLst>
                                    <p:cond delay="0"/>
                                  </p:stCondLst>
                                  <p:childTnLst>
                                    <p:set>
                                      <p:cBhvr>
                                        <p:cTn id="86" dur="1" fill="hold">
                                          <p:stCondLst>
                                            <p:cond delay="0"/>
                                          </p:stCondLst>
                                        </p:cTn>
                                        <p:tgtEl>
                                          <p:spTgt spid="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5"/>
                                        </p:tgtEl>
                                        <p:attrNameLst>
                                          <p:attrName>style.visibility</p:attrName>
                                        </p:attrNameLst>
                                      </p:cBhvr>
                                      <p:to>
                                        <p:strVal val="hidden"/>
                                      </p:to>
                                    </p:set>
                                  </p:childTnLst>
                                </p:cTn>
                              </p:par>
                              <p:par>
                                <p:cTn id="89" presetID="1" presetClass="entr" presetSubtype="0" fill="hold" grpId="4" nodeType="with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par>
                                <p:cTn id="97" presetID="1" presetClass="entr" presetSubtype="0" fill="hold" grpId="4" nodeType="withEffect">
                                  <p:stCondLst>
                                    <p:cond delay="0"/>
                                  </p:stCondLst>
                                  <p:childTnLst>
                                    <p:set>
                                      <p:cBhvr>
                                        <p:cTn id="98" dur="1" fill="hold">
                                          <p:stCondLst>
                                            <p:cond delay="0"/>
                                          </p:stCondLst>
                                        </p:cTn>
                                        <p:tgtEl>
                                          <p:spTgt spid="8"/>
                                        </p:tgtEl>
                                        <p:attrNameLst>
                                          <p:attrName>style.visibility</p:attrName>
                                        </p:attrNameLst>
                                      </p:cBhvr>
                                      <p:to>
                                        <p:strVal val="visible"/>
                                      </p:to>
                                    </p:set>
                                  </p:childTnLst>
                                </p:cTn>
                              </p:par>
                              <p:par>
                                <p:cTn id="99" presetID="1" presetClass="entr" presetSubtype="0" fill="hold" grpId="4" nodeType="with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par>
                                <p:cTn id="101" presetID="1" presetClass="entr" presetSubtype="0" fill="hold" grpId="2" nodeType="withEffect">
                                  <p:stCondLst>
                                    <p:cond delay="0"/>
                                  </p:stCondLst>
                                  <p:childTnLst>
                                    <p:set>
                                      <p:cBhvr>
                                        <p:cTn id="102" dur="1" fill="hold">
                                          <p:stCondLst>
                                            <p:cond delay="0"/>
                                          </p:stCondLst>
                                        </p:cTn>
                                        <p:tgtEl>
                                          <p:spTgt spid="9"/>
                                        </p:tgtEl>
                                        <p:attrNameLst>
                                          <p:attrName>style.visibility</p:attrName>
                                        </p:attrNameLst>
                                      </p:cBhvr>
                                      <p:to>
                                        <p:strVal val="visible"/>
                                      </p:to>
                                    </p:set>
                                  </p:childTnLst>
                                </p:cTn>
                              </p:par>
                              <p:par>
                                <p:cTn id="103" presetID="1" presetClass="entr" presetSubtype="0" fill="hold" grpId="2" nodeType="withEffect">
                                  <p:stCondLst>
                                    <p:cond delay="0"/>
                                  </p:stCondLst>
                                  <p:childTnLst>
                                    <p:set>
                                      <p:cBhvr>
                                        <p:cTn id="104" dur="1" fill="hold">
                                          <p:stCondLst>
                                            <p:cond delay="0"/>
                                          </p:stCondLst>
                                        </p:cTn>
                                        <p:tgtEl>
                                          <p:spTgt spid="10"/>
                                        </p:tgtEl>
                                        <p:attrNameLst>
                                          <p:attrName>style.visibility</p:attrName>
                                        </p:attrNameLst>
                                      </p:cBhvr>
                                      <p:to>
                                        <p:strVal val="visible"/>
                                      </p:to>
                                    </p:set>
                                  </p:childTnLst>
                                </p:cTn>
                              </p:par>
                              <p:par>
                                <p:cTn id="105" presetID="1" presetClass="entr" presetSubtype="0" fill="hold" grpId="2" nodeType="with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15"/>
                                        </p:tgtEl>
                                        <p:attrNameLst>
                                          <p:attrName>style.visibility</p:attrName>
                                        </p:attrNameLst>
                                      </p:cBhvr>
                                      <p:to>
                                        <p:strVal val="hidden"/>
                                      </p:to>
                                    </p:set>
                                  </p:childTnLst>
                                </p:cTn>
                              </p:par>
                              <p:par>
                                <p:cTn id="111" presetID="1" presetClass="entr" presetSubtype="0" fill="hold" grpId="2" nodeType="withEffect">
                                  <p:stCondLst>
                                    <p:cond delay="0"/>
                                  </p:stCondLst>
                                  <p:childTnLst>
                                    <p:set>
                                      <p:cBhvr>
                                        <p:cTn id="1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6" grpId="3"/>
      <p:bldP spid="6" grpId="4"/>
      <p:bldP spid="12" grpId="0" animBg="1"/>
      <p:bldP spid="12" grpId="1" animBg="1"/>
      <p:bldP spid="12" grpId="2" animBg="1"/>
      <p:bldP spid="2" grpId="0"/>
      <p:bldP spid="2" grpId="1"/>
      <p:bldP spid="2" grpId="2"/>
      <p:bldP spid="2" grpId="3"/>
      <p:bldP spid="2" grpId="4"/>
      <p:bldP spid="7" grpId="0" animBg="1"/>
      <p:bldP spid="7" grpId="1" animBg="1"/>
      <p:bldP spid="7" grpId="2" animBg="1"/>
      <p:bldP spid="7" grpId="3" animBg="1"/>
      <p:bldP spid="7" grpId="4" animBg="1"/>
      <p:bldP spid="8" grpId="0" animBg="1"/>
      <p:bldP spid="8" grpId="1" animBg="1"/>
      <p:bldP spid="8" grpId="2" animBg="1"/>
      <p:bldP spid="8" grpId="3" animBg="1"/>
      <p:bldP spid="8" grpId="4" animBg="1"/>
      <p:bldP spid="9" grpId="0" animBg="1"/>
      <p:bldP spid="9" grpId="1" animBg="1"/>
      <p:bldP spid="9" grpId="2" animBg="1"/>
      <p:bldP spid="10" grpId="0" animBg="1"/>
      <p:bldP spid="10" grpId="1" animBg="1"/>
      <p:bldP spid="10" grpId="2" animBg="1"/>
      <p:bldP spid="11" grpId="0" animBg="1"/>
      <p:bldP spid="11" grpId="1" animBg="1"/>
      <p:bldP spid="11"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FB1B3-A6EB-CE56-8716-6E8583B2DDD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D78703-988F-188B-8504-282A4D85319E}"/>
              </a:ext>
            </a:extLst>
          </p:cNvPr>
          <p:cNvSpPr>
            <a:spLocks noGrp="1"/>
          </p:cNvSpPr>
          <p:nvPr>
            <p:ph type="body" sz="quarter" idx="23"/>
          </p:nvPr>
        </p:nvSpPr>
        <p:spPr/>
        <p:txBody>
          <a:bodyPr/>
          <a:lstStyle/>
          <a:p>
            <a:r>
              <a:rPr lang="en-US"/>
              <a:t>Card Activity – Text Structure</a:t>
            </a:r>
          </a:p>
        </p:txBody>
      </p:sp>
      <p:pic>
        <p:nvPicPr>
          <p:cNvPr id="3" name="Picture 2">
            <a:extLst>
              <a:ext uri="{FF2B5EF4-FFF2-40B4-BE49-F238E27FC236}">
                <a16:creationId xmlns:a16="http://schemas.microsoft.com/office/drawing/2014/main" id="{44EC7B54-CE05-68A4-86F2-49DEE7F60D0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753339">
            <a:off x="2139309" y="1345536"/>
            <a:ext cx="1731264" cy="1298448"/>
          </a:xfrm>
          <a:prstGeom prst="rect">
            <a:avLst/>
          </a:prstGeom>
        </p:spPr>
      </p:pic>
      <p:pic>
        <p:nvPicPr>
          <p:cNvPr id="6" name="Picture 5">
            <a:extLst>
              <a:ext uri="{FF2B5EF4-FFF2-40B4-BE49-F238E27FC236}">
                <a16:creationId xmlns:a16="http://schemas.microsoft.com/office/drawing/2014/main" id="{82370EFA-AC08-27BB-01ED-184F876095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21197319">
            <a:off x="506124" y="1488080"/>
            <a:ext cx="1731264" cy="1298448"/>
          </a:xfrm>
          <a:prstGeom prst="rect">
            <a:avLst/>
          </a:prstGeom>
        </p:spPr>
      </p:pic>
      <p:pic>
        <p:nvPicPr>
          <p:cNvPr id="9" name="Picture 8">
            <a:extLst>
              <a:ext uri="{FF2B5EF4-FFF2-40B4-BE49-F238E27FC236}">
                <a16:creationId xmlns:a16="http://schemas.microsoft.com/office/drawing/2014/main" id="{E948393D-1003-8FF1-E99D-D3D2D305044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924887">
            <a:off x="1840046" y="2879645"/>
            <a:ext cx="1731264" cy="1298448"/>
          </a:xfrm>
          <a:prstGeom prst="rect">
            <a:avLst/>
          </a:prstGeom>
        </p:spPr>
      </p:pic>
      <p:pic>
        <p:nvPicPr>
          <p:cNvPr id="13" name="Picture 12">
            <a:extLst>
              <a:ext uri="{FF2B5EF4-FFF2-40B4-BE49-F238E27FC236}">
                <a16:creationId xmlns:a16="http://schemas.microsoft.com/office/drawing/2014/main" id="{FE5A267B-B7D3-2790-3E5F-FD8EB5E11BD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44223" y="2630723"/>
            <a:ext cx="1731264" cy="1298448"/>
          </a:xfrm>
          <a:prstGeom prst="rect">
            <a:avLst/>
          </a:prstGeom>
        </p:spPr>
      </p:pic>
      <p:pic>
        <p:nvPicPr>
          <p:cNvPr id="15" name="Picture 14">
            <a:extLst>
              <a:ext uri="{FF2B5EF4-FFF2-40B4-BE49-F238E27FC236}">
                <a16:creationId xmlns:a16="http://schemas.microsoft.com/office/drawing/2014/main" id="{D4DAE46E-4450-6437-E2C6-55C4E2717E8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21257232">
            <a:off x="1542723" y="3615402"/>
            <a:ext cx="1731264" cy="1298448"/>
          </a:xfrm>
          <a:prstGeom prst="rect">
            <a:avLst/>
          </a:prstGeom>
        </p:spPr>
      </p:pic>
      <p:pic>
        <p:nvPicPr>
          <p:cNvPr id="17" name="Picture 16">
            <a:extLst>
              <a:ext uri="{FF2B5EF4-FFF2-40B4-BE49-F238E27FC236}">
                <a16:creationId xmlns:a16="http://schemas.microsoft.com/office/drawing/2014/main" id="{BC5206D1-3570-F00A-8F77-8FD39511A67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619272">
            <a:off x="904120" y="3854586"/>
            <a:ext cx="1731264" cy="1298448"/>
          </a:xfrm>
          <a:prstGeom prst="rect">
            <a:avLst/>
          </a:prstGeom>
        </p:spPr>
      </p:pic>
      <p:pic>
        <p:nvPicPr>
          <p:cNvPr id="19" name="Picture 18">
            <a:extLst>
              <a:ext uri="{FF2B5EF4-FFF2-40B4-BE49-F238E27FC236}">
                <a16:creationId xmlns:a16="http://schemas.microsoft.com/office/drawing/2014/main" id="{703DA843-4F14-F487-A212-9F4BB564489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0743450">
            <a:off x="2126380" y="4781715"/>
            <a:ext cx="1731264" cy="1298448"/>
          </a:xfrm>
          <a:prstGeom prst="rect">
            <a:avLst/>
          </a:prstGeom>
        </p:spPr>
      </p:pic>
      <p:pic>
        <p:nvPicPr>
          <p:cNvPr id="21" name="Picture 20">
            <a:extLst>
              <a:ext uri="{FF2B5EF4-FFF2-40B4-BE49-F238E27FC236}">
                <a16:creationId xmlns:a16="http://schemas.microsoft.com/office/drawing/2014/main" id="{D696F2A3-1B05-E72B-A78D-6B3F268DF60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70818" y="4753307"/>
            <a:ext cx="1731264" cy="1298448"/>
          </a:xfrm>
          <a:prstGeom prst="rect">
            <a:avLst/>
          </a:prstGeom>
        </p:spPr>
      </p:pic>
      <p:pic>
        <p:nvPicPr>
          <p:cNvPr id="22" name="Picture 21">
            <a:extLst>
              <a:ext uri="{FF2B5EF4-FFF2-40B4-BE49-F238E27FC236}">
                <a16:creationId xmlns:a16="http://schemas.microsoft.com/office/drawing/2014/main" id="{F9EEA962-9ABE-756D-DC5E-B2432B4A974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20626727">
            <a:off x="1279515" y="1914587"/>
            <a:ext cx="1731264" cy="1298448"/>
          </a:xfrm>
          <a:prstGeom prst="rect">
            <a:avLst/>
          </a:prstGeom>
        </p:spPr>
      </p:pic>
      <p:pic>
        <p:nvPicPr>
          <p:cNvPr id="33" name="Picture 32">
            <a:extLst>
              <a:ext uri="{FF2B5EF4-FFF2-40B4-BE49-F238E27FC236}">
                <a16:creationId xmlns:a16="http://schemas.microsoft.com/office/drawing/2014/main" id="{4614FB31-F07A-548E-FA54-19FBBFEAB96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6772760" y="2156060"/>
            <a:ext cx="1730644" cy="1297983"/>
          </a:xfrm>
          <a:prstGeom prst="rect">
            <a:avLst/>
          </a:prstGeom>
          <a:effectLst>
            <a:outerShdw blurRad="63500" sx="102000" sy="102000" algn="ctr" rotWithShape="0">
              <a:prstClr val="black">
                <a:alpha val="40000"/>
              </a:prstClr>
            </a:outerShdw>
          </a:effectLst>
        </p:spPr>
      </p:pic>
      <p:pic>
        <p:nvPicPr>
          <p:cNvPr id="34" name="Picture 33">
            <a:extLst>
              <a:ext uri="{FF2B5EF4-FFF2-40B4-BE49-F238E27FC236}">
                <a16:creationId xmlns:a16="http://schemas.microsoft.com/office/drawing/2014/main" id="{6429160D-12EE-9815-B6B5-9BAD192E6F88}"/>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6772760" y="3906214"/>
            <a:ext cx="1730644" cy="1297983"/>
          </a:xfrm>
          <a:prstGeom prst="rect">
            <a:avLst/>
          </a:prstGeom>
          <a:effectLst>
            <a:outerShdw blurRad="63500" sx="102000" sy="102000" algn="ctr" rotWithShape="0">
              <a:prstClr val="black">
                <a:alpha val="40000"/>
              </a:prstClr>
            </a:outerShdw>
          </a:effectLst>
        </p:spPr>
      </p:pic>
      <p:pic>
        <p:nvPicPr>
          <p:cNvPr id="35" name="Picture 34">
            <a:extLst>
              <a:ext uri="{FF2B5EF4-FFF2-40B4-BE49-F238E27FC236}">
                <a16:creationId xmlns:a16="http://schemas.microsoft.com/office/drawing/2014/main" id="{D34609DF-539D-5D50-B96C-0E7250726638}"/>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4729567" y="4863377"/>
            <a:ext cx="1730644" cy="1297983"/>
          </a:xfrm>
          <a:prstGeom prst="rect">
            <a:avLst/>
          </a:prstGeom>
          <a:effectLst>
            <a:outerShdw blurRad="63500" sx="102000" sy="102000" algn="ctr" rotWithShape="0">
              <a:prstClr val="black">
                <a:alpha val="40000"/>
              </a:prstClr>
            </a:outerShdw>
          </a:effectLst>
        </p:spPr>
      </p:pic>
      <p:pic>
        <p:nvPicPr>
          <p:cNvPr id="36" name="Picture 35">
            <a:extLst>
              <a:ext uri="{FF2B5EF4-FFF2-40B4-BE49-F238E27FC236}">
                <a16:creationId xmlns:a16="http://schemas.microsoft.com/office/drawing/2014/main" id="{0BBA574A-8859-A70D-E22A-B9725EEDB329}"/>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4729567" y="1651069"/>
            <a:ext cx="1730644" cy="1297983"/>
          </a:xfrm>
          <a:prstGeom prst="rect">
            <a:avLst/>
          </a:prstGeom>
          <a:effectLst>
            <a:outerShdw blurRad="63500" sx="102000" sy="102000" algn="ctr" rotWithShape="0">
              <a:prstClr val="black">
                <a:alpha val="40000"/>
              </a:prstClr>
            </a:outerShdw>
          </a:effectLst>
        </p:spPr>
      </p:pic>
      <p:pic>
        <p:nvPicPr>
          <p:cNvPr id="37" name="Picture 36">
            <a:extLst>
              <a:ext uri="{FF2B5EF4-FFF2-40B4-BE49-F238E27FC236}">
                <a16:creationId xmlns:a16="http://schemas.microsoft.com/office/drawing/2014/main" id="{FE52CEE4-5CBD-68AA-39DF-847D8BBE16A0}"/>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4398265" y="3257223"/>
            <a:ext cx="1726881" cy="1297983"/>
          </a:xfrm>
          <a:prstGeom prst="rect">
            <a:avLst/>
          </a:prstGeom>
          <a:effectLst>
            <a:outerShdw blurRad="63500" sx="102000" sy="102000" algn="ctr" rotWithShape="0">
              <a:prstClr val="black">
                <a:alpha val="40000"/>
              </a:prstClr>
            </a:outerShdw>
          </a:effectLst>
        </p:spPr>
      </p:pic>
      <p:sp>
        <p:nvSpPr>
          <p:cNvPr id="38" name="TextBox 37">
            <a:extLst>
              <a:ext uri="{FF2B5EF4-FFF2-40B4-BE49-F238E27FC236}">
                <a16:creationId xmlns:a16="http://schemas.microsoft.com/office/drawing/2014/main" id="{26A6F696-C630-A141-C9A8-E2DB97E85F42}"/>
              </a:ext>
            </a:extLst>
          </p:cNvPr>
          <p:cNvSpPr txBox="1"/>
          <p:nvPr/>
        </p:nvSpPr>
        <p:spPr>
          <a:xfrm>
            <a:off x="465138" y="1662939"/>
            <a:ext cx="0" cy="0"/>
          </a:xfrm>
          <a:prstGeom prst="rect">
            <a:avLst/>
          </a:prstGeom>
          <a:noFill/>
          <a:ln>
            <a:noFill/>
          </a:ln>
        </p:spPr>
        <p:txBody>
          <a:bodyPr wrap="none" rtlCol="0">
            <a:noAutofit/>
          </a:bodyPr>
          <a:lstStyle/>
          <a:p>
            <a:pPr>
              <a:spcBef>
                <a:spcPts val="672"/>
              </a:spcBef>
            </a:pPr>
            <a:endParaRPr lang="en-US" sz="2800" i="0">
              <a:solidFill>
                <a:schemeClr val="tx1"/>
              </a:solidFill>
              <a:latin typeface="Calibri"/>
              <a:cs typeface="Calibri"/>
            </a:endParaRPr>
          </a:p>
        </p:txBody>
      </p:sp>
    </p:spTree>
    <p:extLst>
      <p:ext uri="{BB962C8B-B14F-4D97-AF65-F5344CB8AC3E}">
        <p14:creationId xmlns:p14="http://schemas.microsoft.com/office/powerpoint/2010/main" val="1176210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355BA-4624-81E6-49B9-811312ABD043}"/>
              </a:ext>
            </a:extLst>
          </p:cNvPr>
          <p:cNvSpPr>
            <a:spLocks noGrp="1"/>
          </p:cNvSpPr>
          <p:nvPr>
            <p:ph type="body" sz="quarter" idx="22"/>
          </p:nvPr>
        </p:nvSpPr>
        <p:spPr>
          <a:xfrm>
            <a:off x="441325" y="1196752"/>
            <a:ext cx="8237538" cy="2142125"/>
          </a:xfrm>
        </p:spPr>
        <p:txBody>
          <a:bodyPr/>
          <a:lstStyle/>
          <a:p>
            <a:r>
              <a:rPr lang="en-US"/>
              <a:t>The </a:t>
            </a:r>
            <a:r>
              <a:rPr lang="en-US" b="1"/>
              <a:t>purpose</a:t>
            </a:r>
            <a:r>
              <a:rPr lang="en-US"/>
              <a:t> of informative text is to provide </a:t>
            </a:r>
            <a:r>
              <a:rPr lang="en-US" b="1"/>
              <a:t>facts, explanations and details</a:t>
            </a:r>
            <a:r>
              <a:rPr lang="en-US"/>
              <a:t> about a topic.</a:t>
            </a:r>
          </a:p>
          <a:p>
            <a:endParaRPr lang="en-US"/>
          </a:p>
          <a:p>
            <a:r>
              <a:rPr lang="en-AU" b="1">
                <a:effectLst/>
                <a:latin typeface="Calibri" panose="020F0502020204030204" pitchFamily="34" charset="0"/>
                <a:ea typeface="MS Mincho" panose="02020609040205080304" pitchFamily="49" charset="-128"/>
              </a:rPr>
              <a:t>Informative</a:t>
            </a:r>
            <a:r>
              <a:rPr lang="en-AU">
                <a:effectLst/>
                <a:latin typeface="Calibri" panose="020F0502020204030204" pitchFamily="34" charset="0"/>
                <a:ea typeface="MS Mincho" panose="02020609040205080304" pitchFamily="49" charset="-128"/>
              </a:rPr>
              <a:t> writing has an </a:t>
            </a:r>
            <a:r>
              <a:rPr lang="en-AU" b="1">
                <a:effectLst/>
                <a:latin typeface="Calibri" panose="020F0502020204030204" pitchFamily="34" charset="0"/>
                <a:ea typeface="MS Mincho" panose="02020609040205080304" pitchFamily="49" charset="-128"/>
              </a:rPr>
              <a:t>organised structure</a:t>
            </a:r>
            <a:r>
              <a:rPr lang="en-AU">
                <a:effectLst/>
                <a:latin typeface="Calibri" panose="020F0502020204030204" pitchFamily="34" charset="0"/>
                <a:ea typeface="MS Mincho" panose="02020609040205080304" pitchFamily="49" charset="-128"/>
              </a:rPr>
              <a:t>.</a:t>
            </a:r>
            <a:r>
              <a:rPr lang="en-US">
                <a:effectLst/>
              </a:rPr>
              <a:t> </a:t>
            </a:r>
            <a:endParaRPr lang="en-AU"/>
          </a:p>
          <a:p>
            <a:endParaRPr lang="en-US"/>
          </a:p>
        </p:txBody>
      </p:sp>
    </p:spTree>
    <p:extLst>
      <p:ext uri="{BB962C8B-B14F-4D97-AF65-F5344CB8AC3E}">
        <p14:creationId xmlns:p14="http://schemas.microsoft.com/office/powerpoint/2010/main" val="3180052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625D8D-8598-A58F-C5D0-E25057F69E6C}"/>
              </a:ext>
            </a:extLst>
          </p:cNvPr>
          <p:cNvSpPr>
            <a:spLocks noGrp="1"/>
          </p:cNvSpPr>
          <p:nvPr>
            <p:ph type="body" sz="quarter" idx="22"/>
          </p:nvPr>
        </p:nvSpPr>
        <p:spPr>
          <a:xfrm>
            <a:off x="441326" y="1196753"/>
            <a:ext cx="8237538" cy="4912114"/>
          </a:xfrm>
        </p:spPr>
        <p:txBody>
          <a:bodyPr/>
          <a:lstStyle/>
          <a:p>
            <a:pPr marL="457214" indent="-457214">
              <a:buAutoNum type="arabicPeriod"/>
            </a:pPr>
            <a:r>
              <a:rPr lang="en-US">
                <a:solidFill>
                  <a:schemeClr val="bg2"/>
                </a:solidFill>
              </a:rPr>
              <a:t>Informative writing has a(n)  ___________ structure.</a:t>
            </a:r>
          </a:p>
          <a:p>
            <a:pPr marL="457214" indent="-457214">
              <a:buAutoNum type="arabicPeriod"/>
            </a:pPr>
            <a:endParaRPr lang="en-US">
              <a:solidFill>
                <a:schemeClr val="bg2"/>
              </a:solidFill>
            </a:endParaRPr>
          </a:p>
          <a:p>
            <a:endParaRPr lang="en-US" sz="1800">
              <a:solidFill>
                <a:schemeClr val="bg2"/>
              </a:solidFill>
            </a:endParaRPr>
          </a:p>
          <a:p>
            <a:pPr marL="457214" indent="-457214">
              <a:buAutoNum type="arabicPeriod"/>
            </a:pPr>
            <a:endParaRPr lang="en-US" sz="100">
              <a:solidFill>
                <a:schemeClr val="bg2"/>
              </a:solidFill>
            </a:endParaRPr>
          </a:p>
          <a:p>
            <a:endParaRPr lang="en-US">
              <a:solidFill>
                <a:schemeClr val="bg2"/>
              </a:solidFill>
            </a:endParaRPr>
          </a:p>
          <a:p>
            <a:r>
              <a:rPr lang="en-US">
                <a:solidFill>
                  <a:schemeClr val="bg2"/>
                </a:solidFill>
              </a:rPr>
              <a:t>2.   The first part of the informative writing structure is:</a:t>
            </a:r>
          </a:p>
          <a:p>
            <a:r>
              <a:rPr lang="en-US"/>
              <a:t>A. Paragraph</a:t>
            </a:r>
          </a:p>
          <a:p>
            <a:r>
              <a:rPr lang="en-US"/>
              <a:t>B. Orientation</a:t>
            </a:r>
          </a:p>
          <a:p>
            <a:r>
              <a:rPr lang="en-US"/>
              <a:t>C. Conclusion</a:t>
            </a:r>
          </a:p>
          <a:p>
            <a:r>
              <a:rPr lang="en-US"/>
              <a:t>D. Title</a:t>
            </a:r>
          </a:p>
          <a:p>
            <a:endParaRPr lang="en-US" sz="1100"/>
          </a:p>
          <a:p>
            <a:pPr marL="457214" indent="-457214">
              <a:buFont typeface="+mj-lt"/>
              <a:buAutoNum type="arabicPeriod" startAt="3"/>
            </a:pPr>
            <a:r>
              <a:rPr lang="en-US">
                <a:solidFill>
                  <a:schemeClr val="bg2"/>
                </a:solidFill>
              </a:rPr>
              <a:t>The purpose of informative text is to share </a:t>
            </a:r>
            <a:r>
              <a:rPr lang="en-US" err="1">
                <a:solidFill>
                  <a:schemeClr val="bg2"/>
                </a:solidFill>
              </a:rPr>
              <a:t>i</a:t>
            </a:r>
            <a:r>
              <a:rPr lang="en-US">
                <a:solidFill>
                  <a:schemeClr val="bg2"/>
                </a:solidFill>
              </a:rPr>
              <a:t>_____________.</a:t>
            </a:r>
          </a:p>
        </p:txBody>
      </p:sp>
      <p:sp>
        <p:nvSpPr>
          <p:cNvPr id="3" name="TextBox 2">
            <a:extLst>
              <a:ext uri="{FF2B5EF4-FFF2-40B4-BE49-F238E27FC236}">
                <a16:creationId xmlns:a16="http://schemas.microsoft.com/office/drawing/2014/main" id="{08DC9D31-6C0F-7A4D-207F-043C4A53D3FF}"/>
              </a:ext>
            </a:extLst>
          </p:cNvPr>
          <p:cNvSpPr txBox="1"/>
          <p:nvPr/>
        </p:nvSpPr>
        <p:spPr>
          <a:xfrm>
            <a:off x="502003" y="1797054"/>
            <a:ext cx="1398344" cy="539750"/>
          </a:xfrm>
          <a:prstGeom prst="rect">
            <a:avLst/>
          </a:prstGeom>
          <a:noFill/>
          <a:ln>
            <a:solidFill>
              <a:schemeClr val="tx1"/>
            </a:solidFill>
          </a:ln>
        </p:spPr>
        <p:txBody>
          <a:bodyPr wrap="square" rtlCol="0">
            <a:noAutofit/>
          </a:bodyPr>
          <a:lstStyle/>
          <a:p>
            <a:pPr algn="ctr" defTabSz="914428">
              <a:spcBef>
                <a:spcPts val="672"/>
              </a:spcBef>
            </a:pPr>
            <a:r>
              <a:rPr lang="en-GB" i="0">
                <a:solidFill>
                  <a:prstClr val="black"/>
                </a:solidFill>
                <a:latin typeface="Calibri"/>
                <a:cs typeface="Calibri"/>
              </a:rPr>
              <a:t>creative</a:t>
            </a:r>
            <a:endParaRPr lang="en-AU" i="0">
              <a:solidFill>
                <a:prstClr val="black"/>
              </a:solidFill>
              <a:latin typeface="Calibri"/>
              <a:cs typeface="Calibri"/>
            </a:endParaRPr>
          </a:p>
        </p:txBody>
      </p:sp>
      <p:sp>
        <p:nvSpPr>
          <p:cNvPr id="4" name="TextBox 3">
            <a:extLst>
              <a:ext uri="{FF2B5EF4-FFF2-40B4-BE49-F238E27FC236}">
                <a16:creationId xmlns:a16="http://schemas.microsoft.com/office/drawing/2014/main" id="{21A74D6A-FC66-4783-1B90-E20A42DF6834}"/>
              </a:ext>
            </a:extLst>
          </p:cNvPr>
          <p:cNvSpPr txBox="1"/>
          <p:nvPr/>
        </p:nvSpPr>
        <p:spPr>
          <a:xfrm>
            <a:off x="2254286" y="1797054"/>
            <a:ext cx="1398344" cy="539750"/>
          </a:xfrm>
          <a:prstGeom prst="rect">
            <a:avLst/>
          </a:prstGeom>
          <a:noFill/>
          <a:ln>
            <a:solidFill>
              <a:schemeClr val="tx1"/>
            </a:solidFill>
          </a:ln>
        </p:spPr>
        <p:txBody>
          <a:bodyPr wrap="square" rtlCol="0">
            <a:noAutofit/>
          </a:bodyPr>
          <a:lstStyle/>
          <a:p>
            <a:pPr algn="ctr" defTabSz="914428">
              <a:spcBef>
                <a:spcPts val="672"/>
              </a:spcBef>
            </a:pPr>
            <a:r>
              <a:rPr lang="en-GB" i="0">
                <a:solidFill>
                  <a:prstClr val="black"/>
                </a:solidFill>
                <a:latin typeface="Calibri"/>
                <a:cs typeface="Calibri"/>
              </a:rPr>
              <a:t>no</a:t>
            </a:r>
            <a:endParaRPr lang="en-AU" i="0">
              <a:solidFill>
                <a:prstClr val="black"/>
              </a:solidFill>
              <a:latin typeface="Calibri"/>
              <a:cs typeface="Calibri"/>
            </a:endParaRPr>
          </a:p>
        </p:txBody>
      </p:sp>
      <p:sp>
        <p:nvSpPr>
          <p:cNvPr id="5" name="TextBox 4">
            <a:extLst>
              <a:ext uri="{FF2B5EF4-FFF2-40B4-BE49-F238E27FC236}">
                <a16:creationId xmlns:a16="http://schemas.microsoft.com/office/drawing/2014/main" id="{2635F7F6-25CC-42F7-F6CB-2882566A0030}"/>
              </a:ext>
            </a:extLst>
          </p:cNvPr>
          <p:cNvSpPr txBox="1"/>
          <p:nvPr/>
        </p:nvSpPr>
        <p:spPr>
          <a:xfrm>
            <a:off x="4006569" y="1782264"/>
            <a:ext cx="1484803" cy="539750"/>
          </a:xfrm>
          <a:prstGeom prst="rect">
            <a:avLst/>
          </a:prstGeom>
          <a:noFill/>
          <a:ln>
            <a:solidFill>
              <a:schemeClr val="tx1"/>
            </a:solidFill>
          </a:ln>
        </p:spPr>
        <p:txBody>
          <a:bodyPr wrap="square" rtlCol="0">
            <a:noAutofit/>
          </a:bodyPr>
          <a:lstStyle/>
          <a:p>
            <a:pPr algn="ctr" defTabSz="914428">
              <a:spcBef>
                <a:spcPts val="672"/>
              </a:spcBef>
            </a:pPr>
            <a:r>
              <a:rPr lang="en-GB" i="0">
                <a:solidFill>
                  <a:prstClr val="black"/>
                </a:solidFill>
                <a:latin typeface="Calibri"/>
                <a:cs typeface="Calibri"/>
              </a:rPr>
              <a:t>organised</a:t>
            </a:r>
            <a:endParaRPr lang="en-AU" i="0">
              <a:solidFill>
                <a:prstClr val="black"/>
              </a:solidFill>
              <a:latin typeface="Calibri"/>
              <a:cs typeface="Calibri"/>
            </a:endParaRPr>
          </a:p>
        </p:txBody>
      </p:sp>
      <p:sp>
        <p:nvSpPr>
          <p:cNvPr id="6" name="TextBox 5">
            <a:extLst>
              <a:ext uri="{FF2B5EF4-FFF2-40B4-BE49-F238E27FC236}">
                <a16:creationId xmlns:a16="http://schemas.microsoft.com/office/drawing/2014/main" id="{B73C5875-C112-82BB-3011-0D85C602CFAE}"/>
              </a:ext>
            </a:extLst>
          </p:cNvPr>
          <p:cNvSpPr txBox="1"/>
          <p:nvPr/>
        </p:nvSpPr>
        <p:spPr>
          <a:xfrm>
            <a:off x="4494028" y="1145953"/>
            <a:ext cx="1670519" cy="461665"/>
          </a:xfrm>
          <a:prstGeom prst="rect">
            <a:avLst/>
          </a:prstGeom>
          <a:noFill/>
          <a:ln>
            <a:noFill/>
          </a:ln>
        </p:spPr>
        <p:txBody>
          <a:bodyPr wrap="square">
            <a:spAutoFit/>
          </a:bodyPr>
          <a:lstStyle/>
          <a:p>
            <a:pPr defTabSz="914428"/>
            <a:r>
              <a:rPr lang="en-GB" i="0">
                <a:solidFill>
                  <a:srgbClr val="00B050"/>
                </a:solidFill>
                <a:latin typeface="Calibr"/>
              </a:rPr>
              <a:t>organised</a:t>
            </a:r>
            <a:endParaRPr lang="en-AU" i="0">
              <a:solidFill>
                <a:srgbClr val="00B050"/>
              </a:solidFill>
              <a:latin typeface="Calibr"/>
            </a:endParaRPr>
          </a:p>
        </p:txBody>
      </p:sp>
      <p:sp>
        <p:nvSpPr>
          <p:cNvPr id="7" name="TextBox 6">
            <a:extLst>
              <a:ext uri="{FF2B5EF4-FFF2-40B4-BE49-F238E27FC236}">
                <a16:creationId xmlns:a16="http://schemas.microsoft.com/office/drawing/2014/main" id="{92D9EF76-EBF8-8003-3BCA-579EBD42398D}"/>
              </a:ext>
            </a:extLst>
          </p:cNvPr>
          <p:cNvSpPr txBox="1"/>
          <p:nvPr/>
        </p:nvSpPr>
        <p:spPr>
          <a:xfrm>
            <a:off x="6164547" y="5199582"/>
            <a:ext cx="2271895" cy="461665"/>
          </a:xfrm>
          <a:prstGeom prst="rect">
            <a:avLst/>
          </a:prstGeom>
          <a:noFill/>
          <a:ln>
            <a:noFill/>
          </a:ln>
        </p:spPr>
        <p:txBody>
          <a:bodyPr wrap="square">
            <a:spAutoFit/>
          </a:bodyPr>
          <a:lstStyle/>
          <a:p>
            <a:pPr defTabSz="914428"/>
            <a:r>
              <a:rPr lang="en-GB">
                <a:solidFill>
                  <a:srgbClr val="00B050"/>
                </a:solidFill>
                <a:latin typeface="Calibr"/>
              </a:rPr>
              <a:t> </a:t>
            </a:r>
            <a:r>
              <a:rPr lang="en-GB" i="0" err="1">
                <a:solidFill>
                  <a:srgbClr val="00B050"/>
                </a:solidFill>
                <a:latin typeface="Calibr"/>
              </a:rPr>
              <a:t>nformation</a:t>
            </a:r>
            <a:endParaRPr lang="en-AU" i="0">
              <a:solidFill>
                <a:srgbClr val="00B050"/>
              </a:solidFill>
              <a:latin typeface="Calibr"/>
            </a:endParaRPr>
          </a:p>
        </p:txBody>
      </p:sp>
    </p:spTree>
    <p:extLst>
      <p:ext uri="{BB962C8B-B14F-4D97-AF65-F5344CB8AC3E}">
        <p14:creationId xmlns:p14="http://schemas.microsoft.com/office/powerpoint/2010/main" val="40283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2">
                                            <p:txEl>
                                              <p:pRg st="9" end="9"/>
                                            </p:txEl>
                                          </p:spTgt>
                                        </p:tgtEl>
                                        <p:attrNameLst>
                                          <p:attrName>style.color</p:attrName>
                                        </p:attrNameLst>
                                      </p:cBhvr>
                                      <p:to>
                                        <p:clrVal>
                                          <a:srgbClr val="00B932"/>
                                        </p:clrVal>
                                      </p:to>
                                    </p:set>
                                    <p:set>
                                      <p:cBhvr>
                                        <p:cTn id="17" dur="500" fill="hold"/>
                                        <p:tgtEl>
                                          <p:spTgt spid="2">
                                            <p:txEl>
                                              <p:pRg st="9" end="9"/>
                                            </p:txEl>
                                          </p:spTgt>
                                        </p:tgtEl>
                                        <p:attrNameLst>
                                          <p:attrName>fillcolor</p:attrName>
                                        </p:attrNameLst>
                                      </p:cBhvr>
                                      <p:to>
                                        <p:clrVal>
                                          <a:srgbClr val="00B932"/>
                                        </p:clrVal>
                                      </p:to>
                                    </p:set>
                                    <p:set>
                                      <p:cBhvr>
                                        <p:cTn id="18" dur="500" fill="hold"/>
                                        <p:tgtEl>
                                          <p:spTgt spid="2">
                                            <p:txEl>
                                              <p:pRg st="9" end="9"/>
                                            </p:txEl>
                                          </p:spTgt>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863FA-2B55-FB64-F215-B36D823C526D}"/>
              </a:ext>
            </a:extLst>
          </p:cNvPr>
          <p:cNvSpPr>
            <a:spLocks noGrp="1"/>
          </p:cNvSpPr>
          <p:nvPr>
            <p:ph type="body" sz="quarter" idx="22"/>
          </p:nvPr>
        </p:nvSpPr>
        <p:spPr>
          <a:xfrm>
            <a:off x="441325" y="1196752"/>
            <a:ext cx="8237538" cy="369332"/>
          </a:xfrm>
        </p:spPr>
        <p:txBody>
          <a:bodyPr/>
          <a:lstStyle/>
          <a:p>
            <a:r>
              <a:rPr lang="en-GB"/>
              <a:t>In the next lesson, </a:t>
            </a:r>
            <a:r>
              <a:rPr lang="en-US"/>
              <a:t>we will learn about topics and titles.</a:t>
            </a:r>
            <a:endParaRPr lang="en-AU"/>
          </a:p>
        </p:txBody>
      </p:sp>
    </p:spTree>
    <p:extLst>
      <p:ext uri="{BB962C8B-B14F-4D97-AF65-F5344CB8AC3E}">
        <p14:creationId xmlns:p14="http://schemas.microsoft.com/office/powerpoint/2010/main" val="315609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991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5DA2B-1F97-54DB-0400-28366A49AC66}"/>
              </a:ext>
            </a:extLst>
          </p:cNvPr>
          <p:cNvSpPr>
            <a:spLocks noGrp="1"/>
          </p:cNvSpPr>
          <p:nvPr>
            <p:ph type="body" sz="quarter" idx="22"/>
          </p:nvPr>
        </p:nvSpPr>
        <p:spPr>
          <a:xfrm>
            <a:off x="441325" y="1196752"/>
            <a:ext cx="8237538" cy="1107996"/>
          </a:xfrm>
        </p:spPr>
        <p:txBody>
          <a:bodyPr/>
          <a:lstStyle/>
          <a:p>
            <a:r>
              <a:rPr lang="en-US"/>
              <a:t>Sir Henry Parkes was known as The Father of Federation. He gave a famous speech called The Tenterfield Oration and pushed the colonies to unite.</a:t>
            </a:r>
          </a:p>
        </p:txBody>
      </p:sp>
      <p:pic>
        <p:nvPicPr>
          <p:cNvPr id="2" name="Picture 1">
            <a:extLst>
              <a:ext uri="{FF2B5EF4-FFF2-40B4-BE49-F238E27FC236}">
                <a16:creationId xmlns:a16="http://schemas.microsoft.com/office/drawing/2014/main" id="{440F3A94-E527-4C25-CB4C-645716D317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93556" y="2472388"/>
            <a:ext cx="3156888" cy="3749040"/>
          </a:xfrm>
          <a:prstGeom prst="rect">
            <a:avLst/>
          </a:prstGeom>
        </p:spPr>
      </p:pic>
    </p:spTree>
    <p:extLst>
      <p:ext uri="{BB962C8B-B14F-4D97-AF65-F5344CB8AC3E}">
        <p14:creationId xmlns:p14="http://schemas.microsoft.com/office/powerpoint/2010/main" val="76300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FC71F5F9-73CA-0CD2-D5CD-163E20E8489D}"/>
              </a:ext>
            </a:extLst>
          </p:cNvPr>
          <p:cNvSpPr txBox="1">
            <a:spLocks/>
          </p:cNvSpPr>
          <p:nvPr/>
        </p:nvSpPr>
        <p:spPr>
          <a:xfrm>
            <a:off x="438863" y="1277438"/>
            <a:ext cx="8239999" cy="369332"/>
          </a:xfrm>
          <a:prstGeom prst="rect">
            <a:avLst/>
          </a:prstGeom>
        </p:spPr>
        <p:txBody>
          <a:bodyPr lIns="0" tIns="0" rIns="0" bIns="0">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i="0"/>
              <a:t>The constitution includes: </a:t>
            </a:r>
          </a:p>
        </p:txBody>
      </p:sp>
      <p:sp>
        <p:nvSpPr>
          <p:cNvPr id="12" name="TextBox 11">
            <a:extLst>
              <a:ext uri="{FF2B5EF4-FFF2-40B4-BE49-F238E27FC236}">
                <a16:creationId xmlns:a16="http://schemas.microsoft.com/office/drawing/2014/main" id="{AFB2BD99-2FEA-0788-501C-33B15FFCB5B6}"/>
              </a:ext>
            </a:extLst>
          </p:cNvPr>
          <p:cNvSpPr txBox="1"/>
          <p:nvPr/>
        </p:nvSpPr>
        <p:spPr>
          <a:xfrm>
            <a:off x="1140959" y="1969677"/>
            <a:ext cx="7564178" cy="461665"/>
          </a:xfrm>
          <a:prstGeom prst="rect">
            <a:avLst/>
          </a:prstGeom>
          <a:noFill/>
          <a:ln>
            <a:noFill/>
          </a:ln>
        </p:spPr>
        <p:txBody>
          <a:bodyPr wrap="square">
            <a:spAutoFit/>
          </a:bodyPr>
          <a:lstStyle/>
          <a:p>
            <a:r>
              <a:rPr lang="en-US" i="0">
                <a:solidFill>
                  <a:schemeClr val="tx1"/>
                </a:solidFill>
                <a:latin typeface="Calibri" panose="020F0502020204030204" pitchFamily="34" charset="0"/>
                <a:cs typeface="Calibri" panose="020F0502020204030204" pitchFamily="34" charset="0"/>
              </a:rPr>
              <a:t>how the rules will be created in parliament</a:t>
            </a:r>
            <a:endParaRPr lang="en-AU" i="0">
              <a:solidFill>
                <a:schemeClr val="tx1"/>
              </a:solidFill>
              <a:latin typeface="Calibri" panose="020F0502020204030204" pitchFamily="34" charset="0"/>
              <a:ea typeface="Segoe UI Symbol" panose="020B0502040204020203" pitchFamily="34" charset="0"/>
              <a:cs typeface="Calibri" panose="020F0502020204030204" pitchFamily="34" charset="0"/>
            </a:endParaRPr>
          </a:p>
        </p:txBody>
      </p:sp>
      <p:sp>
        <p:nvSpPr>
          <p:cNvPr id="13" name="TextBox 12">
            <a:extLst>
              <a:ext uri="{FF2B5EF4-FFF2-40B4-BE49-F238E27FC236}">
                <a16:creationId xmlns:a16="http://schemas.microsoft.com/office/drawing/2014/main" id="{2513815B-7A8B-55B8-B038-0273AC817175}"/>
              </a:ext>
            </a:extLst>
          </p:cNvPr>
          <p:cNvSpPr txBox="1"/>
          <p:nvPr/>
        </p:nvSpPr>
        <p:spPr>
          <a:xfrm>
            <a:off x="1140959" y="2780977"/>
            <a:ext cx="7537902" cy="461665"/>
          </a:xfrm>
          <a:prstGeom prst="rect">
            <a:avLst/>
          </a:prstGeom>
          <a:noFill/>
          <a:ln>
            <a:noFill/>
          </a:ln>
        </p:spPr>
        <p:txBody>
          <a:bodyPr wrap="square">
            <a:spAutoFit/>
          </a:bodyPr>
          <a:lstStyle/>
          <a:p>
            <a:r>
              <a:rPr lang="en-US" i="0">
                <a:solidFill>
                  <a:schemeClr val="tx1"/>
                </a:solidFill>
                <a:latin typeface="Calibri" panose="020F0502020204030204" pitchFamily="34" charset="0"/>
                <a:cs typeface="Calibri" panose="020F0502020204030204" pitchFamily="34" charset="0"/>
              </a:rPr>
              <a:t>the rule for driving at night.</a:t>
            </a:r>
            <a:endParaRPr lang="en-AU" i="0">
              <a:solidFill>
                <a:schemeClr val="tx1"/>
              </a:solidFill>
              <a:latin typeface="Calibri" panose="020F0502020204030204" pitchFamily="34" charset="0"/>
              <a:cs typeface="Calibri" panose="020F0502020204030204" pitchFamily="34" charset="0"/>
            </a:endParaRPr>
          </a:p>
        </p:txBody>
      </p:sp>
      <p:pic>
        <p:nvPicPr>
          <p:cNvPr id="14" name="Graphic 10" descr="Badge 1 with solid fill">
            <a:extLst>
              <a:ext uri="{FF2B5EF4-FFF2-40B4-BE49-F238E27FC236}">
                <a16:creationId xmlns:a16="http://schemas.microsoft.com/office/drawing/2014/main" id="{BD54075C-CA07-7438-54DE-C0CD411211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8863" y="1852656"/>
            <a:ext cx="659267" cy="659267"/>
          </a:xfrm>
          <a:prstGeom prst="rect">
            <a:avLst/>
          </a:prstGeom>
        </p:spPr>
      </p:pic>
      <p:pic>
        <p:nvPicPr>
          <p:cNvPr id="15" name="Graphic 13" descr="Badge with solid fill">
            <a:extLst>
              <a:ext uri="{FF2B5EF4-FFF2-40B4-BE49-F238E27FC236}">
                <a16:creationId xmlns:a16="http://schemas.microsoft.com/office/drawing/2014/main" id="{78F4BA0E-CFBA-7DBF-986B-DAF332F1F4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864" y="2679290"/>
            <a:ext cx="659266" cy="628650"/>
          </a:xfrm>
          <a:prstGeom prst="rect">
            <a:avLst/>
          </a:prstGeom>
        </p:spPr>
      </p:pic>
      <p:sp>
        <p:nvSpPr>
          <p:cNvPr id="16" name="Text Placeholder 2">
            <a:extLst>
              <a:ext uri="{FF2B5EF4-FFF2-40B4-BE49-F238E27FC236}">
                <a16:creationId xmlns:a16="http://schemas.microsoft.com/office/drawing/2014/main" id="{8B6B7BEC-9BC3-82C0-C114-C63A9C199679}"/>
              </a:ext>
            </a:extLst>
          </p:cNvPr>
          <p:cNvSpPr txBox="1">
            <a:spLocks/>
          </p:cNvSpPr>
          <p:nvPr/>
        </p:nvSpPr>
        <p:spPr>
          <a:xfrm>
            <a:off x="438863" y="5127874"/>
            <a:ext cx="7244327" cy="905376"/>
          </a:xfrm>
          <a:prstGeom prst="rect">
            <a:avLst/>
          </a:prstGeom>
        </p:spPr>
        <p:txBody>
          <a:bodyPr wrap="square" lIns="0" tIns="0" rIns="0" bIns="0" anchor="t">
            <a:spAutoFit/>
          </a:bodyPr>
          <a:lstStyle>
            <a:lvl1pPr marL="0" indent="0" algn="l" rtl="0" eaLnBrk="1" fontAlgn="base" hangingPunct="1">
              <a:spcBef>
                <a:spcPts val="600"/>
              </a:spcBef>
              <a:spcAft>
                <a:spcPts val="600"/>
              </a:spcAft>
              <a:buFont typeface="Arial" panose="020B0604020202020204" pitchFamily="34" charset="0"/>
              <a:buNone/>
              <a:defRPr sz="2100" kern="1200">
                <a:solidFill>
                  <a:schemeClr val="tx1"/>
                </a:solidFill>
                <a:latin typeface="Calibri"/>
                <a:ea typeface="+mn-ea"/>
                <a:cs typeface="Calibri"/>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Hold one finger up if you agree the answer is number 1.</a:t>
            </a:r>
          </a:p>
          <a:p>
            <a:pPr marL="0" marR="0" lvl="0" indent="0" algn="l" defTabSz="914400" rtl="0" eaLnBrk="1" fontAlgn="base" latinLnBrk="0" hangingPunct="1">
              <a:lnSpc>
                <a:spcPct val="100000"/>
              </a:lnSpc>
              <a:spcBef>
                <a:spcPts val="672"/>
              </a:spcBef>
              <a:spcAft>
                <a:spcPts val="60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181818"/>
                </a:solidFill>
                <a:effectLst/>
                <a:uLnTx/>
                <a:uFillTx/>
                <a:latin typeface="Calibri"/>
                <a:ea typeface="+mn-ea"/>
                <a:cs typeface="Segoe UI"/>
              </a:rPr>
              <a:t>Hold two fingers up if you agree the answer is number 2.</a:t>
            </a:r>
          </a:p>
        </p:txBody>
      </p:sp>
    </p:spTree>
    <p:extLst>
      <p:ext uri="{BB962C8B-B14F-4D97-AF65-F5344CB8AC3E}">
        <p14:creationId xmlns:p14="http://schemas.microsoft.com/office/powerpoint/2010/main" val="387952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F08C7C-7AE5-F4F2-106F-C3004ED467E9}"/>
              </a:ext>
            </a:extLst>
          </p:cNvPr>
          <p:cNvSpPr>
            <a:spLocks noGrp="1"/>
          </p:cNvSpPr>
          <p:nvPr>
            <p:ph type="body" sz="quarter" idx="22"/>
          </p:nvPr>
        </p:nvSpPr>
        <p:spPr>
          <a:xfrm>
            <a:off x="441325" y="1196752"/>
            <a:ext cx="8237538" cy="738664"/>
          </a:xfrm>
        </p:spPr>
        <p:txBody>
          <a:bodyPr/>
          <a:lstStyle/>
          <a:p>
            <a:r>
              <a:rPr lang="en-US"/>
              <a:t>In this lesson, we will learn the purpose and structure of informative writing.</a:t>
            </a:r>
            <a:endParaRPr lang="en-AU"/>
          </a:p>
        </p:txBody>
      </p:sp>
    </p:spTree>
    <p:extLst>
      <p:ext uri="{BB962C8B-B14F-4D97-AF65-F5344CB8AC3E}">
        <p14:creationId xmlns:p14="http://schemas.microsoft.com/office/powerpoint/2010/main" val="235262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F959D8A4-14C2-3B43-5B30-B7C8E1BEBA09}"/>
              </a:ext>
            </a:extLst>
          </p:cNvPr>
          <p:cNvSpPr txBox="1">
            <a:spLocks/>
          </p:cNvSpPr>
          <p:nvPr/>
        </p:nvSpPr>
        <p:spPr>
          <a:xfrm>
            <a:off x="441325" y="1196752"/>
            <a:ext cx="8237538" cy="1698927"/>
          </a:xfrm>
          <a:prstGeom prst="rect">
            <a:avLst/>
          </a:prstGeom>
        </p:spPr>
        <p:txBody>
          <a:bodyPr lIns="0" tIns="0" rIns="0" bIns="0">
            <a:spAutoFit/>
          </a:bodyPr>
          <a:lstStyle>
            <a:lvl1pPr marL="0" indent="0" algn="l" rtl="0" eaLnBrk="1" fontAlgn="base" hangingPunct="1">
              <a:spcBef>
                <a:spcPct val="20000"/>
              </a:spcBef>
              <a:spcAft>
                <a:spcPct val="0"/>
              </a:spcAft>
              <a:buFont typeface="Arial" panose="020B0604020202020204" pitchFamily="34" charset="0"/>
              <a:buNone/>
              <a:defRPr sz="2400" b="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Font typeface="Arial" charset="0"/>
              <a:buChar char="–"/>
              <a:defRPr sz="1400" kern="1200">
                <a:solidFill>
                  <a:schemeClr val="bg2"/>
                </a:solidFill>
                <a:latin typeface="Calibri"/>
                <a:ea typeface="+mn-ea"/>
                <a:cs typeface="Calibri"/>
              </a:defRPr>
            </a:lvl2pPr>
            <a:lvl3pPr marL="1143000" indent="-228600" algn="l" rtl="0" eaLnBrk="1" fontAlgn="base" hangingPunct="1">
              <a:spcBef>
                <a:spcPct val="20000"/>
              </a:spcBef>
              <a:spcAft>
                <a:spcPct val="0"/>
              </a:spcAft>
              <a:buFont typeface="Arial" charset="0"/>
              <a:buChar char="•"/>
              <a:defRPr sz="1200" kern="1200">
                <a:solidFill>
                  <a:schemeClr val="bg2"/>
                </a:solidFill>
                <a:latin typeface="Calibri"/>
                <a:ea typeface="+mn-ea"/>
                <a:cs typeface="Calibri"/>
              </a:defRPr>
            </a:lvl3pPr>
            <a:lvl4pPr marL="16002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4pPr>
            <a:lvl5pPr marL="2057400" indent="-228600" algn="l" rtl="0" eaLnBrk="1" fontAlgn="base" hangingPunct="1">
              <a:spcBef>
                <a:spcPct val="20000"/>
              </a:spcBef>
              <a:spcAft>
                <a:spcPct val="0"/>
              </a:spcAft>
              <a:buFont typeface="Arial" charset="0"/>
              <a:buChar char="»"/>
              <a:defRPr sz="1000" kern="1200">
                <a:solidFill>
                  <a:schemeClr val="bg2"/>
                </a:solidFill>
                <a:latin typeface="Calibri"/>
                <a:ea typeface="+mn-ea"/>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i="0">
                <a:solidFill>
                  <a:srgbClr val="181818"/>
                </a:solidFill>
              </a:rPr>
              <a:t>You will be able to</a:t>
            </a:r>
            <a:r>
              <a:rPr lang="en-AU" i="0">
                <a:solidFill>
                  <a:srgbClr val="181818"/>
                </a:solidFill>
              </a:rPr>
              <a:t>:</a:t>
            </a:r>
            <a:r>
              <a:rPr lang="en-US" i="0">
                <a:solidFill>
                  <a:srgbClr val="181818"/>
                </a:solidFill>
              </a:rPr>
              <a:t> </a:t>
            </a:r>
            <a:r>
              <a:rPr lang="en-US" i="0"/>
              <a:t>​</a:t>
            </a:r>
          </a:p>
          <a:p>
            <a:pPr marL="342900" indent="-342900">
              <a:buClr>
                <a:schemeClr val="tx1"/>
              </a:buClr>
              <a:buFont typeface="Arial" panose="020B0604020202020204" pitchFamily="34" charset="0"/>
              <a:buChar char="•"/>
            </a:pPr>
            <a:r>
              <a:rPr lang="en-AU" i="0">
                <a:solidFill>
                  <a:srgbClr val="177F99"/>
                </a:solidFill>
              </a:rPr>
              <a:t> </a:t>
            </a:r>
            <a:r>
              <a:rPr lang="en-US" b="1" i="0">
                <a:solidFill>
                  <a:srgbClr val="177F99"/>
                </a:solidFill>
              </a:rPr>
              <a:t>understand</a:t>
            </a:r>
            <a:r>
              <a:rPr lang="en-US" i="0">
                <a:solidFill>
                  <a:srgbClr val="177F99"/>
                </a:solidFill>
              </a:rPr>
              <a:t> </a:t>
            </a:r>
            <a:r>
              <a:rPr lang="en-US" i="0"/>
              <a:t>the purpose of informative writing</a:t>
            </a:r>
          </a:p>
          <a:p>
            <a:pPr marL="342900" indent="-342900">
              <a:buClr>
                <a:schemeClr val="tx1"/>
              </a:buClr>
              <a:buFont typeface="Arial" panose="020B0604020202020204" pitchFamily="34" charset="0"/>
              <a:buChar char="•"/>
            </a:pPr>
            <a:r>
              <a:rPr lang="en-US" b="1" i="0">
                <a:solidFill>
                  <a:schemeClr val="bg2"/>
                </a:solidFill>
              </a:rPr>
              <a:t> understand </a:t>
            </a:r>
            <a:r>
              <a:rPr lang="en-US" i="0"/>
              <a:t>the structure of informative writing. </a:t>
            </a:r>
          </a:p>
          <a:p>
            <a:endParaRPr lang="en-AU" i="0"/>
          </a:p>
        </p:txBody>
      </p:sp>
    </p:spTree>
    <p:extLst>
      <p:ext uri="{BB962C8B-B14F-4D97-AF65-F5344CB8AC3E}">
        <p14:creationId xmlns:p14="http://schemas.microsoft.com/office/powerpoint/2010/main" val="1409170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3ECA0F-ADC3-C361-DC8D-B28273C3CD3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70529" y="1228090"/>
            <a:ext cx="7402943" cy="4937760"/>
          </a:xfrm>
          <a:prstGeom prst="rect">
            <a:avLst/>
          </a:prstGeom>
        </p:spPr>
      </p:pic>
      <p:pic>
        <p:nvPicPr>
          <p:cNvPr id="4" name="Picture 3">
            <a:extLst>
              <a:ext uri="{FF2B5EF4-FFF2-40B4-BE49-F238E27FC236}">
                <a16:creationId xmlns:a16="http://schemas.microsoft.com/office/drawing/2014/main" id="{5819D49E-6675-F853-68F6-E995DA9475B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0528" y="1228090"/>
            <a:ext cx="7400164" cy="4937760"/>
          </a:xfrm>
          <a:prstGeom prst="rect">
            <a:avLst/>
          </a:prstGeom>
        </p:spPr>
      </p:pic>
      <p:pic>
        <p:nvPicPr>
          <p:cNvPr id="5" name="Picture 4">
            <a:extLst>
              <a:ext uri="{FF2B5EF4-FFF2-40B4-BE49-F238E27FC236}">
                <a16:creationId xmlns:a16="http://schemas.microsoft.com/office/drawing/2014/main" id="{FFC46256-CD03-C171-AC54-F2617F5FB26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65434" y="1228090"/>
            <a:ext cx="7405258" cy="4937760"/>
          </a:xfrm>
          <a:prstGeom prst="rect">
            <a:avLst/>
          </a:prstGeom>
        </p:spPr>
      </p:pic>
    </p:spTree>
    <p:extLst>
      <p:ext uri="{BB962C8B-B14F-4D97-AF65-F5344CB8AC3E}">
        <p14:creationId xmlns:p14="http://schemas.microsoft.com/office/powerpoint/2010/main" val="990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Oval 108">
            <a:extLst>
              <a:ext uri="{FF2B5EF4-FFF2-40B4-BE49-F238E27FC236}">
                <a16:creationId xmlns:a16="http://schemas.microsoft.com/office/drawing/2014/main" id="{71F4C368-624A-BA36-B4D1-F836BB2271AF}"/>
              </a:ext>
            </a:extLst>
          </p:cNvPr>
          <p:cNvSpPr/>
          <p:nvPr/>
        </p:nvSpPr>
        <p:spPr>
          <a:xfrm>
            <a:off x="3340527" y="3108569"/>
            <a:ext cx="2541977" cy="1893726"/>
          </a:xfrm>
          <a:custGeom>
            <a:avLst/>
            <a:gdLst>
              <a:gd name="connsiteX0" fmla="*/ 0 w 2541977"/>
              <a:gd name="connsiteY0" fmla="*/ 946863 h 1893726"/>
              <a:gd name="connsiteX1" fmla="*/ 1270989 w 2541977"/>
              <a:gd name="connsiteY1" fmla="*/ 0 h 1893726"/>
              <a:gd name="connsiteX2" fmla="*/ 2541978 w 2541977"/>
              <a:gd name="connsiteY2" fmla="*/ 946863 h 1893726"/>
              <a:gd name="connsiteX3" fmla="*/ 1270989 w 2541977"/>
              <a:gd name="connsiteY3" fmla="*/ 1893726 h 1893726"/>
              <a:gd name="connsiteX4" fmla="*/ 0 w 2541977"/>
              <a:gd name="connsiteY4" fmla="*/ 946863 h 1893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977" h="1893726" fill="none" extrusionOk="0">
                <a:moveTo>
                  <a:pt x="0" y="946863"/>
                </a:moveTo>
                <a:cubicBezTo>
                  <a:pt x="82773" y="345253"/>
                  <a:pt x="654972" y="5670"/>
                  <a:pt x="1270989" y="0"/>
                </a:cubicBezTo>
                <a:cubicBezTo>
                  <a:pt x="2024341" y="87864"/>
                  <a:pt x="2458475" y="422131"/>
                  <a:pt x="2541978" y="946863"/>
                </a:cubicBezTo>
                <a:cubicBezTo>
                  <a:pt x="2593326" y="1477247"/>
                  <a:pt x="1856745" y="1840699"/>
                  <a:pt x="1270989" y="1893726"/>
                </a:cubicBezTo>
                <a:cubicBezTo>
                  <a:pt x="477007" y="1921190"/>
                  <a:pt x="10226" y="1455938"/>
                  <a:pt x="0" y="946863"/>
                </a:cubicBezTo>
                <a:close/>
              </a:path>
              <a:path w="2541977" h="1893726" stroke="0" extrusionOk="0">
                <a:moveTo>
                  <a:pt x="0" y="946863"/>
                </a:moveTo>
                <a:cubicBezTo>
                  <a:pt x="-47714" y="507637"/>
                  <a:pt x="509865" y="-24436"/>
                  <a:pt x="1270989" y="0"/>
                </a:cubicBezTo>
                <a:cubicBezTo>
                  <a:pt x="2009362" y="-5377"/>
                  <a:pt x="2532743" y="440744"/>
                  <a:pt x="2541978" y="946863"/>
                </a:cubicBezTo>
                <a:cubicBezTo>
                  <a:pt x="2519877" y="1477188"/>
                  <a:pt x="1941772" y="1930579"/>
                  <a:pt x="1270989" y="1893726"/>
                </a:cubicBezTo>
                <a:cubicBezTo>
                  <a:pt x="625634" y="1857102"/>
                  <a:pt x="-69771" y="1485805"/>
                  <a:pt x="0" y="946863"/>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The Story of Federation</a:t>
            </a:r>
          </a:p>
        </p:txBody>
      </p:sp>
      <p:sp>
        <p:nvSpPr>
          <p:cNvPr id="110" name="Oval 109">
            <a:extLst>
              <a:ext uri="{FF2B5EF4-FFF2-40B4-BE49-F238E27FC236}">
                <a16:creationId xmlns:a16="http://schemas.microsoft.com/office/drawing/2014/main" id="{3CF7B7E5-DC3C-DFA9-C1DA-553B0570D322}"/>
              </a:ext>
            </a:extLst>
          </p:cNvPr>
          <p:cNvSpPr/>
          <p:nvPr/>
        </p:nvSpPr>
        <p:spPr>
          <a:xfrm>
            <a:off x="4153006" y="1530681"/>
            <a:ext cx="1961842" cy="1016279"/>
          </a:xfrm>
          <a:custGeom>
            <a:avLst/>
            <a:gdLst>
              <a:gd name="connsiteX0" fmla="*/ 0 w 1961842"/>
              <a:gd name="connsiteY0" fmla="*/ 508140 h 1016279"/>
              <a:gd name="connsiteX1" fmla="*/ 980921 w 1961842"/>
              <a:gd name="connsiteY1" fmla="*/ 0 h 1016279"/>
              <a:gd name="connsiteX2" fmla="*/ 1961842 w 1961842"/>
              <a:gd name="connsiteY2" fmla="*/ 508140 h 1016279"/>
              <a:gd name="connsiteX3" fmla="*/ 980921 w 1961842"/>
              <a:gd name="connsiteY3" fmla="*/ 1016280 h 1016279"/>
              <a:gd name="connsiteX4" fmla="*/ 0 w 1961842"/>
              <a:gd name="connsiteY4" fmla="*/ 508140 h 101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842" h="1016279" fill="none" extrusionOk="0">
                <a:moveTo>
                  <a:pt x="0" y="508140"/>
                </a:moveTo>
                <a:cubicBezTo>
                  <a:pt x="44770" y="184950"/>
                  <a:pt x="471191" y="2113"/>
                  <a:pt x="980921" y="0"/>
                </a:cubicBezTo>
                <a:cubicBezTo>
                  <a:pt x="1533878" y="19160"/>
                  <a:pt x="1922467" y="226656"/>
                  <a:pt x="1961842" y="508140"/>
                </a:cubicBezTo>
                <a:cubicBezTo>
                  <a:pt x="1993357" y="793348"/>
                  <a:pt x="1464831" y="989885"/>
                  <a:pt x="980921" y="1016280"/>
                </a:cubicBezTo>
                <a:cubicBezTo>
                  <a:pt x="385400" y="1032326"/>
                  <a:pt x="29947" y="748183"/>
                  <a:pt x="0" y="508140"/>
                </a:cubicBezTo>
                <a:close/>
              </a:path>
              <a:path w="1961842" h="1016279" stroke="0" extrusionOk="0">
                <a:moveTo>
                  <a:pt x="0" y="508140"/>
                </a:moveTo>
                <a:cubicBezTo>
                  <a:pt x="-31682" y="283086"/>
                  <a:pt x="366038" y="-30201"/>
                  <a:pt x="980921" y="0"/>
                </a:cubicBezTo>
                <a:cubicBezTo>
                  <a:pt x="1537550" y="-2197"/>
                  <a:pt x="1954646" y="240608"/>
                  <a:pt x="1961842" y="508140"/>
                </a:cubicBezTo>
                <a:cubicBezTo>
                  <a:pt x="1906164" y="807387"/>
                  <a:pt x="1470886" y="1077514"/>
                  <a:pt x="980921" y="1016280"/>
                </a:cubicBezTo>
                <a:cubicBezTo>
                  <a:pt x="484263" y="987100"/>
                  <a:pt x="-12203" y="791577"/>
                  <a:pt x="0" y="50814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Colonial </a:t>
            </a:r>
            <a:r>
              <a:rPr lang="en-US" sz="2000" i="0" kern="0" dirty="0">
                <a:solidFill>
                  <a:srgbClr val="1F1F1F"/>
                </a:solidFill>
                <a:latin typeface="Dreaming Outloud Pro" panose="03050502040302030504" pitchFamily="66" charset="0"/>
                <a:cs typeface="Dreaming Outloud Pro" panose="03050502040302030504" pitchFamily="66" charset="0"/>
              </a:rPr>
              <a:t>A</a:t>
            </a:r>
            <a:r>
              <a:rPr kumimoji="0" lang="en-US" sz="2000" b="0" i="0" u="none" strike="noStrike" kern="0" cap="none" spc="0" normalizeH="0" baseline="0" noProof="0" dirty="0" err="1">
                <a:ln>
                  <a:noFill/>
                </a:ln>
                <a:solidFill>
                  <a:srgbClr val="1F1F1F"/>
                </a:solidFill>
                <a:effectLst/>
                <a:uLnTx/>
                <a:uFillTx/>
                <a:latin typeface="Dreaming Outloud Pro" panose="03050502040302030504" pitchFamily="66" charset="0"/>
                <a:ea typeface="+mn-ea"/>
                <a:cs typeface="Dreaming Outloud Pro" panose="03050502040302030504" pitchFamily="66" charset="0"/>
              </a:rPr>
              <a:t>ustralia</a:t>
            </a:r>
            <a:endParaRPr kumimoji="0" lang="en-US" sz="2000" b="0" i="0" u="none" strike="noStrike" kern="0" cap="none" spc="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111" name="Oval 110">
            <a:extLst>
              <a:ext uri="{FF2B5EF4-FFF2-40B4-BE49-F238E27FC236}">
                <a16:creationId xmlns:a16="http://schemas.microsoft.com/office/drawing/2014/main" id="{44AF5AE9-E991-AAB6-7EF8-2B8C14302EDE}"/>
              </a:ext>
            </a:extLst>
          </p:cNvPr>
          <p:cNvSpPr/>
          <p:nvPr/>
        </p:nvSpPr>
        <p:spPr>
          <a:xfrm>
            <a:off x="2100852" y="1527376"/>
            <a:ext cx="1567874" cy="902761"/>
          </a:xfrm>
          <a:custGeom>
            <a:avLst/>
            <a:gdLst>
              <a:gd name="connsiteX0" fmla="*/ 0 w 1567874"/>
              <a:gd name="connsiteY0" fmla="*/ 451381 h 902761"/>
              <a:gd name="connsiteX1" fmla="*/ 783937 w 1567874"/>
              <a:gd name="connsiteY1" fmla="*/ 0 h 902761"/>
              <a:gd name="connsiteX2" fmla="*/ 1567874 w 1567874"/>
              <a:gd name="connsiteY2" fmla="*/ 451381 h 902761"/>
              <a:gd name="connsiteX3" fmla="*/ 783937 w 1567874"/>
              <a:gd name="connsiteY3" fmla="*/ 902762 h 902761"/>
              <a:gd name="connsiteX4" fmla="*/ 0 w 1567874"/>
              <a:gd name="connsiteY4" fmla="*/ 451381 h 902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874" h="902761" fill="none" extrusionOk="0">
                <a:moveTo>
                  <a:pt x="0" y="451381"/>
                </a:moveTo>
                <a:cubicBezTo>
                  <a:pt x="46710" y="157695"/>
                  <a:pt x="413156" y="4103"/>
                  <a:pt x="783937" y="0"/>
                </a:cubicBezTo>
                <a:cubicBezTo>
                  <a:pt x="1218581" y="2886"/>
                  <a:pt x="1524141" y="201150"/>
                  <a:pt x="1567874" y="451381"/>
                </a:cubicBezTo>
                <a:cubicBezTo>
                  <a:pt x="1573201" y="701444"/>
                  <a:pt x="1153415" y="873793"/>
                  <a:pt x="783937" y="902762"/>
                </a:cubicBezTo>
                <a:cubicBezTo>
                  <a:pt x="326102" y="910186"/>
                  <a:pt x="19263" y="674559"/>
                  <a:pt x="0" y="451381"/>
                </a:cubicBezTo>
                <a:close/>
              </a:path>
              <a:path w="1567874" h="902761" stroke="0" extrusionOk="0">
                <a:moveTo>
                  <a:pt x="0" y="451381"/>
                </a:moveTo>
                <a:cubicBezTo>
                  <a:pt x="-9672" y="219059"/>
                  <a:pt x="289052" y="-25573"/>
                  <a:pt x="783937" y="0"/>
                </a:cubicBezTo>
                <a:cubicBezTo>
                  <a:pt x="1240579" y="-3497"/>
                  <a:pt x="1560359" y="215777"/>
                  <a:pt x="1567874" y="451381"/>
                </a:cubicBezTo>
                <a:cubicBezTo>
                  <a:pt x="1555464" y="704820"/>
                  <a:pt x="1213625" y="906626"/>
                  <a:pt x="783937" y="902762"/>
                </a:cubicBezTo>
                <a:cubicBezTo>
                  <a:pt x="378426" y="885001"/>
                  <a:pt x="-26239" y="706691"/>
                  <a:pt x="0" y="451381"/>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Each colony had its own</a:t>
            </a:r>
          </a:p>
        </p:txBody>
      </p:sp>
      <p:sp>
        <p:nvSpPr>
          <p:cNvPr id="112" name="Oval 111">
            <a:extLst>
              <a:ext uri="{FF2B5EF4-FFF2-40B4-BE49-F238E27FC236}">
                <a16:creationId xmlns:a16="http://schemas.microsoft.com/office/drawing/2014/main" id="{2AD9BF42-A533-E6F3-AD52-048DEFD7981E}"/>
              </a:ext>
            </a:extLst>
          </p:cNvPr>
          <p:cNvSpPr/>
          <p:nvPr/>
        </p:nvSpPr>
        <p:spPr>
          <a:xfrm>
            <a:off x="6278797" y="1074930"/>
            <a:ext cx="764352" cy="711266"/>
          </a:xfrm>
          <a:custGeom>
            <a:avLst/>
            <a:gdLst>
              <a:gd name="connsiteX0" fmla="*/ 0 w 764352"/>
              <a:gd name="connsiteY0" fmla="*/ 355633 h 711266"/>
              <a:gd name="connsiteX1" fmla="*/ 382176 w 764352"/>
              <a:gd name="connsiteY1" fmla="*/ 0 h 711266"/>
              <a:gd name="connsiteX2" fmla="*/ 764352 w 764352"/>
              <a:gd name="connsiteY2" fmla="*/ 355633 h 711266"/>
              <a:gd name="connsiteX3" fmla="*/ 382176 w 764352"/>
              <a:gd name="connsiteY3" fmla="*/ 711266 h 711266"/>
              <a:gd name="connsiteX4" fmla="*/ 0 w 764352"/>
              <a:gd name="connsiteY4" fmla="*/ 355633 h 71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52" h="711266" fill="none" extrusionOk="0">
                <a:moveTo>
                  <a:pt x="0" y="355633"/>
                </a:moveTo>
                <a:cubicBezTo>
                  <a:pt x="23521" y="136866"/>
                  <a:pt x="210577" y="2605"/>
                  <a:pt x="382176" y="0"/>
                </a:cubicBezTo>
                <a:cubicBezTo>
                  <a:pt x="606211" y="22161"/>
                  <a:pt x="730282" y="158490"/>
                  <a:pt x="764352" y="355633"/>
                </a:cubicBezTo>
                <a:cubicBezTo>
                  <a:pt x="790435" y="555826"/>
                  <a:pt x="564715" y="698245"/>
                  <a:pt x="382176" y="711266"/>
                </a:cubicBezTo>
                <a:cubicBezTo>
                  <a:pt x="139188" y="720791"/>
                  <a:pt x="14124" y="532898"/>
                  <a:pt x="0" y="355633"/>
                </a:cubicBezTo>
                <a:close/>
              </a:path>
              <a:path w="764352" h="711266" stroke="0" extrusionOk="0">
                <a:moveTo>
                  <a:pt x="0" y="355633"/>
                </a:moveTo>
                <a:cubicBezTo>
                  <a:pt x="-14565" y="184775"/>
                  <a:pt x="143769" y="-11288"/>
                  <a:pt x="382176" y="0"/>
                </a:cubicBezTo>
                <a:cubicBezTo>
                  <a:pt x="623997" y="-4540"/>
                  <a:pt x="748325" y="188413"/>
                  <a:pt x="764352" y="355633"/>
                </a:cubicBezTo>
                <a:cubicBezTo>
                  <a:pt x="731045" y="563176"/>
                  <a:pt x="587002" y="718649"/>
                  <a:pt x="382176" y="711266"/>
                </a:cubicBezTo>
                <a:cubicBezTo>
                  <a:pt x="179180" y="706041"/>
                  <a:pt x="-12530" y="554918"/>
                  <a:pt x="0" y="355633"/>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6</a:t>
            </a:r>
          </a:p>
        </p:txBody>
      </p:sp>
      <p:sp>
        <p:nvSpPr>
          <p:cNvPr id="113" name="Oval 112">
            <a:extLst>
              <a:ext uri="{FF2B5EF4-FFF2-40B4-BE49-F238E27FC236}">
                <a16:creationId xmlns:a16="http://schemas.microsoft.com/office/drawing/2014/main" id="{06F31872-CD66-EBE4-47C9-BEE4499D6E95}"/>
              </a:ext>
            </a:extLst>
          </p:cNvPr>
          <p:cNvSpPr/>
          <p:nvPr/>
        </p:nvSpPr>
        <p:spPr>
          <a:xfrm>
            <a:off x="7043149" y="5648651"/>
            <a:ext cx="1451471" cy="813776"/>
          </a:xfrm>
          <a:custGeom>
            <a:avLst/>
            <a:gdLst>
              <a:gd name="connsiteX0" fmla="*/ 0 w 1451471"/>
              <a:gd name="connsiteY0" fmla="*/ 406888 h 813776"/>
              <a:gd name="connsiteX1" fmla="*/ 725736 w 1451471"/>
              <a:gd name="connsiteY1" fmla="*/ 0 h 813776"/>
              <a:gd name="connsiteX2" fmla="*/ 1451472 w 1451471"/>
              <a:gd name="connsiteY2" fmla="*/ 406888 h 813776"/>
              <a:gd name="connsiteX3" fmla="*/ 725736 w 1451471"/>
              <a:gd name="connsiteY3" fmla="*/ 813776 h 813776"/>
              <a:gd name="connsiteX4" fmla="*/ 0 w 1451471"/>
              <a:gd name="connsiteY4" fmla="*/ 406888 h 81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471" h="813776" fill="none" extrusionOk="0">
                <a:moveTo>
                  <a:pt x="0" y="406888"/>
                </a:moveTo>
                <a:cubicBezTo>
                  <a:pt x="53763" y="131070"/>
                  <a:pt x="351036" y="1723"/>
                  <a:pt x="725736" y="0"/>
                </a:cubicBezTo>
                <a:cubicBezTo>
                  <a:pt x="1142818" y="27809"/>
                  <a:pt x="1432819" y="181769"/>
                  <a:pt x="1451472" y="406888"/>
                </a:cubicBezTo>
                <a:cubicBezTo>
                  <a:pt x="1506699" y="639615"/>
                  <a:pt x="1066010" y="786148"/>
                  <a:pt x="725736" y="813776"/>
                </a:cubicBezTo>
                <a:cubicBezTo>
                  <a:pt x="299962" y="821224"/>
                  <a:pt x="1888" y="629047"/>
                  <a:pt x="0" y="406888"/>
                </a:cubicBezTo>
                <a:close/>
              </a:path>
              <a:path w="1451471" h="813776" stroke="0" extrusionOk="0">
                <a:moveTo>
                  <a:pt x="0" y="406888"/>
                </a:moveTo>
                <a:cubicBezTo>
                  <a:pt x="-13886" y="206533"/>
                  <a:pt x="307546" y="-7176"/>
                  <a:pt x="725736" y="0"/>
                </a:cubicBezTo>
                <a:cubicBezTo>
                  <a:pt x="1136260" y="-1434"/>
                  <a:pt x="1439352" y="204245"/>
                  <a:pt x="1451472" y="406888"/>
                </a:cubicBezTo>
                <a:cubicBezTo>
                  <a:pt x="1424756" y="640535"/>
                  <a:pt x="1100614" y="844445"/>
                  <a:pt x="725736" y="813776"/>
                </a:cubicBezTo>
                <a:cubicBezTo>
                  <a:pt x="357178" y="792902"/>
                  <a:pt x="-20095" y="636216"/>
                  <a:pt x="0" y="406888"/>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Adopted by Queen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Victoria</a:t>
            </a:r>
          </a:p>
        </p:txBody>
      </p:sp>
      <p:sp>
        <p:nvSpPr>
          <p:cNvPr id="114" name="Oval 113">
            <a:extLst>
              <a:ext uri="{FF2B5EF4-FFF2-40B4-BE49-F238E27FC236}">
                <a16:creationId xmlns:a16="http://schemas.microsoft.com/office/drawing/2014/main" id="{A29160B8-B2DA-4370-8DE8-F5DDCA4B7497}"/>
              </a:ext>
            </a:extLst>
          </p:cNvPr>
          <p:cNvSpPr>
            <a:spLocks noChangeAspect="1"/>
          </p:cNvSpPr>
          <p:nvPr/>
        </p:nvSpPr>
        <p:spPr>
          <a:xfrm>
            <a:off x="4777528" y="5583885"/>
            <a:ext cx="1813100" cy="672655"/>
          </a:xfrm>
          <a:custGeom>
            <a:avLst/>
            <a:gdLst>
              <a:gd name="connsiteX0" fmla="*/ 0 w 1813100"/>
              <a:gd name="connsiteY0" fmla="*/ 336328 h 672655"/>
              <a:gd name="connsiteX1" fmla="*/ 906550 w 1813100"/>
              <a:gd name="connsiteY1" fmla="*/ 0 h 672655"/>
              <a:gd name="connsiteX2" fmla="*/ 1813100 w 1813100"/>
              <a:gd name="connsiteY2" fmla="*/ 336328 h 672655"/>
              <a:gd name="connsiteX3" fmla="*/ 906550 w 1813100"/>
              <a:gd name="connsiteY3" fmla="*/ 672656 h 672655"/>
              <a:gd name="connsiteX4" fmla="*/ 0 w 1813100"/>
              <a:gd name="connsiteY4" fmla="*/ 336328 h 672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00" h="672655" fill="none" extrusionOk="0">
                <a:moveTo>
                  <a:pt x="0" y="336328"/>
                </a:moveTo>
                <a:cubicBezTo>
                  <a:pt x="3777" y="146989"/>
                  <a:pt x="468089" y="4105"/>
                  <a:pt x="906550" y="0"/>
                </a:cubicBezTo>
                <a:cubicBezTo>
                  <a:pt x="1417509" y="17580"/>
                  <a:pt x="1809894" y="150510"/>
                  <a:pt x="1813100" y="336328"/>
                </a:cubicBezTo>
                <a:cubicBezTo>
                  <a:pt x="1880983" y="531921"/>
                  <a:pt x="1339754" y="641865"/>
                  <a:pt x="906550" y="672656"/>
                </a:cubicBezTo>
                <a:cubicBezTo>
                  <a:pt x="389867" y="677433"/>
                  <a:pt x="14765" y="502062"/>
                  <a:pt x="0" y="336328"/>
                </a:cubicBezTo>
                <a:close/>
              </a:path>
              <a:path w="1813100" h="672655" stroke="0" extrusionOk="0">
                <a:moveTo>
                  <a:pt x="0" y="336328"/>
                </a:moveTo>
                <a:cubicBezTo>
                  <a:pt x="-3584" y="156866"/>
                  <a:pt x="381582" y="-10032"/>
                  <a:pt x="906550" y="0"/>
                </a:cubicBezTo>
                <a:cubicBezTo>
                  <a:pt x="1435408" y="-4161"/>
                  <a:pt x="1800704" y="173157"/>
                  <a:pt x="1813100" y="336328"/>
                </a:cubicBezTo>
                <a:cubicBezTo>
                  <a:pt x="1750185" y="543105"/>
                  <a:pt x="1400201" y="680961"/>
                  <a:pt x="906550" y="672656"/>
                </a:cubicBezTo>
                <a:cubicBezTo>
                  <a:pt x="410234" y="669836"/>
                  <a:pt x="-31119" y="529215"/>
                  <a:pt x="0" y="336328"/>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150" normalizeH="0" baseline="0" noProof="0" dirty="0">
                <a:ln>
                  <a:noFill/>
                </a:ln>
                <a:solidFill>
                  <a:srgbClr val="1F1F1F"/>
                </a:solidFill>
                <a:effectLst/>
                <a:uLnTx/>
                <a:uFillTx/>
                <a:latin typeface="Dreaming Outloud Pro"/>
                <a:ea typeface="+mn-ea"/>
                <a:cs typeface="Dreaming Outloud Pro"/>
              </a:rPr>
              <a:t>Commonwealth </a:t>
            </a:r>
          </a:p>
        </p:txBody>
      </p:sp>
      <p:sp>
        <p:nvSpPr>
          <p:cNvPr id="115" name="Oval 114">
            <a:extLst>
              <a:ext uri="{FF2B5EF4-FFF2-40B4-BE49-F238E27FC236}">
                <a16:creationId xmlns:a16="http://schemas.microsoft.com/office/drawing/2014/main" id="{6F2E0E83-41FB-FFB5-47AE-4C90BE0BA3C3}"/>
              </a:ext>
            </a:extLst>
          </p:cNvPr>
          <p:cNvSpPr/>
          <p:nvPr/>
        </p:nvSpPr>
        <p:spPr>
          <a:xfrm>
            <a:off x="465065" y="5032918"/>
            <a:ext cx="1187988" cy="804304"/>
          </a:xfrm>
          <a:custGeom>
            <a:avLst/>
            <a:gdLst>
              <a:gd name="connsiteX0" fmla="*/ 0 w 1187988"/>
              <a:gd name="connsiteY0" fmla="*/ 402152 h 804304"/>
              <a:gd name="connsiteX1" fmla="*/ 593994 w 1187988"/>
              <a:gd name="connsiteY1" fmla="*/ 0 h 804304"/>
              <a:gd name="connsiteX2" fmla="*/ 1187988 w 1187988"/>
              <a:gd name="connsiteY2" fmla="*/ 402152 h 804304"/>
              <a:gd name="connsiteX3" fmla="*/ 593994 w 1187988"/>
              <a:gd name="connsiteY3" fmla="*/ 804304 h 804304"/>
              <a:gd name="connsiteX4" fmla="*/ 0 w 1187988"/>
              <a:gd name="connsiteY4" fmla="*/ 402152 h 80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988" h="804304" fill="none" extrusionOk="0">
                <a:moveTo>
                  <a:pt x="0" y="402152"/>
                </a:moveTo>
                <a:cubicBezTo>
                  <a:pt x="3741" y="176494"/>
                  <a:pt x="317096" y="3376"/>
                  <a:pt x="593994" y="0"/>
                </a:cubicBezTo>
                <a:cubicBezTo>
                  <a:pt x="927990" y="10156"/>
                  <a:pt x="1172650" y="179720"/>
                  <a:pt x="1187988" y="402152"/>
                </a:cubicBezTo>
                <a:cubicBezTo>
                  <a:pt x="1194694" y="625226"/>
                  <a:pt x="887710" y="788633"/>
                  <a:pt x="593994" y="804304"/>
                </a:cubicBezTo>
                <a:cubicBezTo>
                  <a:pt x="242775" y="811217"/>
                  <a:pt x="2462" y="620917"/>
                  <a:pt x="0" y="402152"/>
                </a:cubicBezTo>
                <a:close/>
              </a:path>
              <a:path w="1187988" h="804304" stroke="0" extrusionOk="0">
                <a:moveTo>
                  <a:pt x="0" y="402152"/>
                </a:moveTo>
                <a:cubicBezTo>
                  <a:pt x="-19308" y="213925"/>
                  <a:pt x="259896" y="-2496"/>
                  <a:pt x="593994" y="0"/>
                </a:cubicBezTo>
                <a:cubicBezTo>
                  <a:pt x="952803" y="-4540"/>
                  <a:pt x="1184436" y="186519"/>
                  <a:pt x="1187988" y="402152"/>
                </a:cubicBezTo>
                <a:cubicBezTo>
                  <a:pt x="1157899" y="634311"/>
                  <a:pt x="887891" y="844695"/>
                  <a:pt x="593994" y="804304"/>
                </a:cubicBezTo>
                <a:cubicBezTo>
                  <a:pt x="282290" y="793723"/>
                  <a:pt x="-21048" y="629082"/>
                  <a:pt x="0" y="402152"/>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Father of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Federation</a:t>
            </a:r>
          </a:p>
        </p:txBody>
      </p:sp>
      <p:sp>
        <p:nvSpPr>
          <p:cNvPr id="116" name="Freeform 16">
            <a:extLst>
              <a:ext uri="{FF2B5EF4-FFF2-40B4-BE49-F238E27FC236}">
                <a16:creationId xmlns:a16="http://schemas.microsoft.com/office/drawing/2014/main" id="{20D6ED44-AD50-CAB7-1CD3-8F8CCD9F3A0B}"/>
              </a:ext>
            </a:extLst>
          </p:cNvPr>
          <p:cNvSpPr>
            <a:spLocks noChangeAspect="1"/>
          </p:cNvSpPr>
          <p:nvPr/>
        </p:nvSpPr>
        <p:spPr>
          <a:xfrm rot="8217783">
            <a:off x="1127737" y="4778864"/>
            <a:ext cx="302208" cy="174393"/>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168401" t="-1" b="1"/>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7" name="Freeform 16">
            <a:extLst>
              <a:ext uri="{FF2B5EF4-FFF2-40B4-BE49-F238E27FC236}">
                <a16:creationId xmlns:a16="http://schemas.microsoft.com/office/drawing/2014/main" id="{6DC1087C-E899-81E2-451B-58A034DED917}"/>
              </a:ext>
            </a:extLst>
          </p:cNvPr>
          <p:cNvSpPr>
            <a:spLocks noChangeAspect="1"/>
          </p:cNvSpPr>
          <p:nvPr/>
        </p:nvSpPr>
        <p:spPr>
          <a:xfrm rot="17270210" flipH="1">
            <a:off x="5932960" y="5281685"/>
            <a:ext cx="449648" cy="174393"/>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0392"/>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8" name="Freeform 16">
            <a:extLst>
              <a:ext uri="{FF2B5EF4-FFF2-40B4-BE49-F238E27FC236}">
                <a16:creationId xmlns:a16="http://schemas.microsoft.com/office/drawing/2014/main" id="{033FF743-87BC-CC72-FABF-FE40DCA7E780}"/>
              </a:ext>
            </a:extLst>
          </p:cNvPr>
          <p:cNvSpPr>
            <a:spLocks noChangeAspect="1"/>
          </p:cNvSpPr>
          <p:nvPr/>
        </p:nvSpPr>
        <p:spPr>
          <a:xfrm rot="14275159" flipH="1">
            <a:off x="7562822" y="5331743"/>
            <a:ext cx="360226" cy="18848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125172" t="7477"/>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19" name="Freeform 118">
            <a:extLst>
              <a:ext uri="{FF2B5EF4-FFF2-40B4-BE49-F238E27FC236}">
                <a16:creationId xmlns:a16="http://schemas.microsoft.com/office/drawing/2014/main" id="{5357BBDF-5CBF-65CE-60B7-5B7B8263ACE1}"/>
              </a:ext>
            </a:extLst>
          </p:cNvPr>
          <p:cNvSpPr>
            <a:spLocks noChangeAspect="1"/>
          </p:cNvSpPr>
          <p:nvPr/>
        </p:nvSpPr>
        <p:spPr>
          <a:xfrm rot="20724759" flipH="1">
            <a:off x="3685596" y="2061633"/>
            <a:ext cx="497568" cy="1929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0392"/>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0" name="Freeform 16">
            <a:extLst>
              <a:ext uri="{FF2B5EF4-FFF2-40B4-BE49-F238E27FC236}">
                <a16:creationId xmlns:a16="http://schemas.microsoft.com/office/drawing/2014/main" id="{7B9A8B4C-8834-38EB-A770-1036AF3A0B6E}"/>
              </a:ext>
            </a:extLst>
          </p:cNvPr>
          <p:cNvSpPr>
            <a:spLocks noChangeAspect="1"/>
          </p:cNvSpPr>
          <p:nvPr/>
        </p:nvSpPr>
        <p:spPr>
          <a:xfrm rot="8589182" flipH="1">
            <a:off x="5766819" y="1431170"/>
            <a:ext cx="497568" cy="1929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0392"/>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1" name="Freeform 16">
            <a:extLst>
              <a:ext uri="{FF2B5EF4-FFF2-40B4-BE49-F238E27FC236}">
                <a16:creationId xmlns:a16="http://schemas.microsoft.com/office/drawing/2014/main" id="{7B43C2B3-FF49-12AC-646A-01B524052A1C}"/>
              </a:ext>
            </a:extLst>
          </p:cNvPr>
          <p:cNvSpPr/>
          <p:nvPr/>
        </p:nvSpPr>
        <p:spPr>
          <a:xfrm rot="14488546">
            <a:off x="1945902" y="139938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2" name="TextBox 121">
            <a:extLst>
              <a:ext uri="{FF2B5EF4-FFF2-40B4-BE49-F238E27FC236}">
                <a16:creationId xmlns:a16="http://schemas.microsoft.com/office/drawing/2014/main" id="{66549B03-D331-B5E1-AF17-1839A0BA52CA}"/>
              </a:ext>
            </a:extLst>
          </p:cNvPr>
          <p:cNvSpPr txBox="1"/>
          <p:nvPr/>
        </p:nvSpPr>
        <p:spPr>
          <a:xfrm>
            <a:off x="691102" y="1220307"/>
            <a:ext cx="134859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72"/>
              </a:spcBef>
            </a:pPr>
            <a:r>
              <a:rPr lang="en-US" sz="1600" i="0" dirty="0">
                <a:solidFill>
                  <a:srgbClr val="181818"/>
                </a:solidFill>
                <a:latin typeface="Dreaming Outloud Pro" panose="03050502040302030504" pitchFamily="66" charset="0"/>
                <a:ea typeface="Calibri"/>
                <a:cs typeface="Dreaming Outloud Pro" panose="03050502040302030504" pitchFamily="66" charset="0"/>
              </a:rPr>
              <a:t>Constitution</a:t>
            </a:r>
          </a:p>
        </p:txBody>
      </p:sp>
      <p:sp>
        <p:nvSpPr>
          <p:cNvPr id="123" name="Freeform 16">
            <a:extLst>
              <a:ext uri="{FF2B5EF4-FFF2-40B4-BE49-F238E27FC236}">
                <a16:creationId xmlns:a16="http://schemas.microsoft.com/office/drawing/2014/main" id="{AEBE9868-1DF6-A9D5-909A-D9ABFC966F1F}"/>
              </a:ext>
            </a:extLst>
          </p:cNvPr>
          <p:cNvSpPr/>
          <p:nvPr/>
        </p:nvSpPr>
        <p:spPr>
          <a:xfrm rot="11991301">
            <a:off x="1654597" y="1916973"/>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4" name="TextBox 123">
            <a:extLst>
              <a:ext uri="{FF2B5EF4-FFF2-40B4-BE49-F238E27FC236}">
                <a16:creationId xmlns:a16="http://schemas.microsoft.com/office/drawing/2014/main" id="{8E4D5D41-71FE-986C-FF8E-53046377510B}"/>
              </a:ext>
            </a:extLst>
          </p:cNvPr>
          <p:cNvSpPr txBox="1"/>
          <p:nvPr/>
        </p:nvSpPr>
        <p:spPr>
          <a:xfrm>
            <a:off x="593639" y="1880440"/>
            <a:ext cx="134859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72"/>
              </a:spcBef>
            </a:pPr>
            <a:r>
              <a:rPr lang="en-US" sz="1600" i="0" dirty="0">
                <a:solidFill>
                  <a:srgbClr val="181818"/>
                </a:solidFill>
                <a:latin typeface="Dreaming Outloud Pro" panose="03050502040302030504" pitchFamily="66" charset="0"/>
                <a:ea typeface="Calibri"/>
                <a:cs typeface="Dreaming Outloud Pro" panose="03050502040302030504" pitchFamily="66" charset="0"/>
              </a:rPr>
              <a:t>Stamps</a:t>
            </a:r>
          </a:p>
        </p:txBody>
      </p:sp>
      <p:sp>
        <p:nvSpPr>
          <p:cNvPr id="125" name="Freeform 16">
            <a:extLst>
              <a:ext uri="{FF2B5EF4-FFF2-40B4-BE49-F238E27FC236}">
                <a16:creationId xmlns:a16="http://schemas.microsoft.com/office/drawing/2014/main" id="{4962F40D-94BA-2D66-1D65-A74D500809B8}"/>
              </a:ext>
            </a:extLst>
          </p:cNvPr>
          <p:cNvSpPr/>
          <p:nvPr/>
        </p:nvSpPr>
        <p:spPr>
          <a:xfrm rot="17688516" flipH="1">
            <a:off x="2018708" y="2382648"/>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26" name="TextBox 125">
            <a:extLst>
              <a:ext uri="{FF2B5EF4-FFF2-40B4-BE49-F238E27FC236}">
                <a16:creationId xmlns:a16="http://schemas.microsoft.com/office/drawing/2014/main" id="{4C36BD31-9CC1-A9AA-42FC-154681D0EE2F}"/>
              </a:ext>
            </a:extLst>
          </p:cNvPr>
          <p:cNvSpPr txBox="1"/>
          <p:nvPr/>
        </p:nvSpPr>
        <p:spPr>
          <a:xfrm>
            <a:off x="1042771" y="2470598"/>
            <a:ext cx="1041449"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72"/>
              </a:spcBef>
            </a:pPr>
            <a:r>
              <a:rPr lang="en-US" sz="1600" i="0" dirty="0">
                <a:solidFill>
                  <a:srgbClr val="181818"/>
                </a:solidFill>
                <a:latin typeface="Dreaming Outloud Pro" panose="03050502040302030504" pitchFamily="66" charset="0"/>
                <a:ea typeface="Calibri"/>
                <a:cs typeface="Dreaming Outloud Pro" panose="03050502040302030504" pitchFamily="66" charset="0"/>
              </a:rPr>
              <a:t>Trainlines</a:t>
            </a:r>
          </a:p>
        </p:txBody>
      </p:sp>
      <p:sp>
        <p:nvSpPr>
          <p:cNvPr id="127" name="Oval 126">
            <a:extLst>
              <a:ext uri="{FF2B5EF4-FFF2-40B4-BE49-F238E27FC236}">
                <a16:creationId xmlns:a16="http://schemas.microsoft.com/office/drawing/2014/main" id="{572AB6F6-561A-0261-7847-AADBFDF5F8A1}"/>
              </a:ext>
            </a:extLst>
          </p:cNvPr>
          <p:cNvSpPr/>
          <p:nvPr/>
        </p:nvSpPr>
        <p:spPr>
          <a:xfrm>
            <a:off x="1086018" y="3822495"/>
            <a:ext cx="1961842" cy="1016279"/>
          </a:xfrm>
          <a:custGeom>
            <a:avLst/>
            <a:gdLst>
              <a:gd name="connsiteX0" fmla="*/ 0 w 1961842"/>
              <a:gd name="connsiteY0" fmla="*/ 508140 h 1016279"/>
              <a:gd name="connsiteX1" fmla="*/ 980921 w 1961842"/>
              <a:gd name="connsiteY1" fmla="*/ 0 h 1016279"/>
              <a:gd name="connsiteX2" fmla="*/ 1961842 w 1961842"/>
              <a:gd name="connsiteY2" fmla="*/ 508140 h 1016279"/>
              <a:gd name="connsiteX3" fmla="*/ 980921 w 1961842"/>
              <a:gd name="connsiteY3" fmla="*/ 1016280 h 1016279"/>
              <a:gd name="connsiteX4" fmla="*/ 0 w 1961842"/>
              <a:gd name="connsiteY4" fmla="*/ 508140 h 101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842" h="1016279" fill="none" extrusionOk="0">
                <a:moveTo>
                  <a:pt x="0" y="508140"/>
                </a:moveTo>
                <a:cubicBezTo>
                  <a:pt x="44770" y="184950"/>
                  <a:pt x="471191" y="2113"/>
                  <a:pt x="980921" y="0"/>
                </a:cubicBezTo>
                <a:cubicBezTo>
                  <a:pt x="1533878" y="19160"/>
                  <a:pt x="1922467" y="226656"/>
                  <a:pt x="1961842" y="508140"/>
                </a:cubicBezTo>
                <a:cubicBezTo>
                  <a:pt x="1993357" y="793348"/>
                  <a:pt x="1464831" y="989885"/>
                  <a:pt x="980921" y="1016280"/>
                </a:cubicBezTo>
                <a:cubicBezTo>
                  <a:pt x="385400" y="1032326"/>
                  <a:pt x="29947" y="748183"/>
                  <a:pt x="0" y="508140"/>
                </a:cubicBezTo>
                <a:close/>
              </a:path>
              <a:path w="1961842" h="1016279" stroke="0" extrusionOk="0">
                <a:moveTo>
                  <a:pt x="0" y="508140"/>
                </a:moveTo>
                <a:cubicBezTo>
                  <a:pt x="-31682" y="283086"/>
                  <a:pt x="366038" y="-30201"/>
                  <a:pt x="980921" y="0"/>
                </a:cubicBezTo>
                <a:cubicBezTo>
                  <a:pt x="1537550" y="-2197"/>
                  <a:pt x="1954646" y="240608"/>
                  <a:pt x="1961842" y="508140"/>
                </a:cubicBezTo>
                <a:cubicBezTo>
                  <a:pt x="1906164" y="807387"/>
                  <a:pt x="1470886" y="1077514"/>
                  <a:pt x="980921" y="1016280"/>
                </a:cubicBezTo>
                <a:cubicBezTo>
                  <a:pt x="484263" y="987100"/>
                  <a:pt x="-12203" y="791577"/>
                  <a:pt x="0" y="50814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Colonies planned to unite</a:t>
            </a:r>
          </a:p>
        </p:txBody>
      </p:sp>
      <p:sp>
        <p:nvSpPr>
          <p:cNvPr id="128" name="TextBox 127">
            <a:extLst>
              <a:ext uri="{FF2B5EF4-FFF2-40B4-BE49-F238E27FC236}">
                <a16:creationId xmlns:a16="http://schemas.microsoft.com/office/drawing/2014/main" id="{AD1F4FEA-6986-A183-A7BF-6DDEF46C1CDF}"/>
              </a:ext>
            </a:extLst>
          </p:cNvPr>
          <p:cNvSpPr txBox="1"/>
          <p:nvPr/>
        </p:nvSpPr>
        <p:spPr>
          <a:xfrm flipH="1">
            <a:off x="1361833" y="5942187"/>
            <a:ext cx="1079326"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72"/>
              </a:spcBef>
            </a:pPr>
            <a:r>
              <a:rPr lang="en-US" sz="1600" i="0" dirty="0">
                <a:solidFill>
                  <a:srgbClr val="181818"/>
                </a:solidFill>
                <a:latin typeface="Dreaming Outloud Pro" panose="03050502040302030504" pitchFamily="66" charset="0"/>
                <a:ea typeface="Calibri"/>
                <a:cs typeface="Dreaming Outloud Pro" panose="03050502040302030504" pitchFamily="66" charset="0"/>
              </a:rPr>
              <a:t>Sir Henry Parkes</a:t>
            </a:r>
          </a:p>
        </p:txBody>
      </p:sp>
      <p:sp>
        <p:nvSpPr>
          <p:cNvPr id="129" name="Oval 128">
            <a:extLst>
              <a:ext uri="{FF2B5EF4-FFF2-40B4-BE49-F238E27FC236}">
                <a16:creationId xmlns:a16="http://schemas.microsoft.com/office/drawing/2014/main" id="{BE513205-0D3D-6C44-455C-FA854181433F}"/>
              </a:ext>
            </a:extLst>
          </p:cNvPr>
          <p:cNvSpPr/>
          <p:nvPr/>
        </p:nvSpPr>
        <p:spPr>
          <a:xfrm>
            <a:off x="2020296" y="5075992"/>
            <a:ext cx="1420642" cy="804304"/>
          </a:xfrm>
          <a:custGeom>
            <a:avLst/>
            <a:gdLst>
              <a:gd name="connsiteX0" fmla="*/ 0 w 1420642"/>
              <a:gd name="connsiteY0" fmla="*/ 402152 h 804304"/>
              <a:gd name="connsiteX1" fmla="*/ 710321 w 1420642"/>
              <a:gd name="connsiteY1" fmla="*/ 0 h 804304"/>
              <a:gd name="connsiteX2" fmla="*/ 1420642 w 1420642"/>
              <a:gd name="connsiteY2" fmla="*/ 402152 h 804304"/>
              <a:gd name="connsiteX3" fmla="*/ 710321 w 1420642"/>
              <a:gd name="connsiteY3" fmla="*/ 804304 h 804304"/>
              <a:gd name="connsiteX4" fmla="*/ 0 w 1420642"/>
              <a:gd name="connsiteY4" fmla="*/ 402152 h 80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42" h="804304" fill="none" extrusionOk="0">
                <a:moveTo>
                  <a:pt x="0" y="402152"/>
                </a:moveTo>
                <a:cubicBezTo>
                  <a:pt x="22429" y="158732"/>
                  <a:pt x="355321" y="2461"/>
                  <a:pt x="710321" y="0"/>
                </a:cubicBezTo>
                <a:cubicBezTo>
                  <a:pt x="1108562" y="10156"/>
                  <a:pt x="1405304" y="179720"/>
                  <a:pt x="1420642" y="402152"/>
                </a:cubicBezTo>
                <a:cubicBezTo>
                  <a:pt x="1449161" y="628390"/>
                  <a:pt x="1091369" y="799169"/>
                  <a:pt x="710321" y="804304"/>
                </a:cubicBezTo>
                <a:cubicBezTo>
                  <a:pt x="294857" y="811217"/>
                  <a:pt x="2462" y="620917"/>
                  <a:pt x="0" y="402152"/>
                </a:cubicBezTo>
                <a:close/>
              </a:path>
              <a:path w="1420642" h="804304" stroke="0" extrusionOk="0">
                <a:moveTo>
                  <a:pt x="0" y="402152"/>
                </a:moveTo>
                <a:cubicBezTo>
                  <a:pt x="-13876" y="204395"/>
                  <a:pt x="286686" y="-12940"/>
                  <a:pt x="710321" y="0"/>
                </a:cubicBezTo>
                <a:cubicBezTo>
                  <a:pt x="1133375" y="-4540"/>
                  <a:pt x="1417090" y="186519"/>
                  <a:pt x="1420642" y="402152"/>
                </a:cubicBezTo>
                <a:cubicBezTo>
                  <a:pt x="1375301" y="639408"/>
                  <a:pt x="1088635" y="820841"/>
                  <a:pt x="710321" y="804304"/>
                </a:cubicBezTo>
                <a:cubicBezTo>
                  <a:pt x="334372" y="793723"/>
                  <a:pt x="-21048" y="629082"/>
                  <a:pt x="0" y="402152"/>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Drafted rules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rPr>
              <a:t>for nation</a:t>
            </a:r>
          </a:p>
        </p:txBody>
      </p:sp>
      <p:sp>
        <p:nvSpPr>
          <p:cNvPr id="130" name="Freeform 16">
            <a:extLst>
              <a:ext uri="{FF2B5EF4-FFF2-40B4-BE49-F238E27FC236}">
                <a16:creationId xmlns:a16="http://schemas.microsoft.com/office/drawing/2014/main" id="{8F6E3B39-B59E-2222-F29D-02D743996D7A}"/>
              </a:ext>
            </a:extLst>
          </p:cNvPr>
          <p:cNvSpPr>
            <a:spLocks noChangeAspect="1"/>
          </p:cNvSpPr>
          <p:nvPr/>
        </p:nvSpPr>
        <p:spPr>
          <a:xfrm rot="13382217" flipH="1">
            <a:off x="2339279" y="4805312"/>
            <a:ext cx="295836" cy="170716"/>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168401" t="-1" b="1"/>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nvGrpSpPr>
          <p:cNvPr id="131" name="Group 130">
            <a:extLst>
              <a:ext uri="{FF2B5EF4-FFF2-40B4-BE49-F238E27FC236}">
                <a16:creationId xmlns:a16="http://schemas.microsoft.com/office/drawing/2014/main" id="{E1830148-2F98-CC63-B31B-3A763099F128}"/>
              </a:ext>
            </a:extLst>
          </p:cNvPr>
          <p:cNvGrpSpPr/>
          <p:nvPr/>
        </p:nvGrpSpPr>
        <p:grpSpPr>
          <a:xfrm flipH="1">
            <a:off x="3067698" y="5810158"/>
            <a:ext cx="1660819" cy="751668"/>
            <a:chOff x="2925866" y="5356067"/>
            <a:chExt cx="1660819" cy="751668"/>
          </a:xfrm>
        </p:grpSpPr>
        <p:sp>
          <p:nvSpPr>
            <p:cNvPr id="132" name="Freeform 16">
              <a:extLst>
                <a:ext uri="{FF2B5EF4-FFF2-40B4-BE49-F238E27FC236}">
                  <a16:creationId xmlns:a16="http://schemas.microsoft.com/office/drawing/2014/main" id="{4A448A10-77E4-3387-E33C-6D7EB7D568F8}"/>
                </a:ext>
              </a:extLst>
            </p:cNvPr>
            <p:cNvSpPr/>
            <p:nvPr/>
          </p:nvSpPr>
          <p:spPr>
            <a:xfrm rot="17688516" flipH="1">
              <a:off x="4280995" y="5435010"/>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3" name="TextBox 132">
              <a:extLst>
                <a:ext uri="{FF2B5EF4-FFF2-40B4-BE49-F238E27FC236}">
                  <a16:creationId xmlns:a16="http://schemas.microsoft.com/office/drawing/2014/main" id="{FA6DF81F-674A-79C4-7FD2-606A98220C3D}"/>
                </a:ext>
              </a:extLst>
            </p:cNvPr>
            <p:cNvSpPr txBox="1"/>
            <p:nvPr/>
          </p:nvSpPr>
          <p:spPr>
            <a:xfrm>
              <a:off x="2925866" y="5522960"/>
              <a:ext cx="1420642"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672"/>
                </a:spcBef>
                <a:spcAft>
                  <a:spcPts val="0"/>
                </a:spcAft>
                <a:buClrTx/>
                <a:buSzTx/>
                <a:buFontTx/>
                <a:buNone/>
                <a:tabLst/>
                <a:defRPr/>
              </a:pPr>
              <a:r>
                <a:rPr kumimoji="0" lang="en-US" sz="1600" b="0" i="0" u="none" strike="noStrike" kern="0" cap="none" spc="0" normalizeH="0" baseline="0" noProof="0" dirty="0">
                  <a:ln>
                    <a:noFill/>
                  </a:ln>
                  <a:solidFill>
                    <a:srgbClr val="181818"/>
                  </a:solidFill>
                  <a:effectLst/>
                  <a:uLnTx/>
                  <a:uFillTx/>
                  <a:latin typeface="Dreaming Outloud Pro" panose="03050502040302030504" pitchFamily="66" charset="0"/>
                  <a:ea typeface="Calibri"/>
                  <a:cs typeface="Dreaming Outloud Pro" panose="03050502040302030504" pitchFamily="66" charset="0"/>
                </a:rPr>
                <a:t>One national government</a:t>
              </a:r>
            </a:p>
          </p:txBody>
        </p:sp>
      </p:grpSp>
      <p:sp>
        <p:nvSpPr>
          <p:cNvPr id="134" name="Freeform 16">
            <a:extLst>
              <a:ext uri="{FF2B5EF4-FFF2-40B4-BE49-F238E27FC236}">
                <a16:creationId xmlns:a16="http://schemas.microsoft.com/office/drawing/2014/main" id="{E87B2838-BE3E-B303-057B-66A1BDF8155A}"/>
              </a:ext>
            </a:extLst>
          </p:cNvPr>
          <p:cNvSpPr/>
          <p:nvPr/>
        </p:nvSpPr>
        <p:spPr>
          <a:xfrm rot="3911484">
            <a:off x="1088067" y="5862649"/>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5" name="Oval 134">
            <a:extLst>
              <a:ext uri="{FF2B5EF4-FFF2-40B4-BE49-F238E27FC236}">
                <a16:creationId xmlns:a16="http://schemas.microsoft.com/office/drawing/2014/main" id="{A94568F1-12A6-5989-0066-87C343905339}"/>
              </a:ext>
            </a:extLst>
          </p:cNvPr>
          <p:cNvSpPr/>
          <p:nvPr/>
        </p:nvSpPr>
        <p:spPr>
          <a:xfrm>
            <a:off x="6091121" y="4388616"/>
            <a:ext cx="1961842" cy="1016279"/>
          </a:xfrm>
          <a:custGeom>
            <a:avLst/>
            <a:gdLst>
              <a:gd name="connsiteX0" fmla="*/ 0 w 1961842"/>
              <a:gd name="connsiteY0" fmla="*/ 508140 h 1016279"/>
              <a:gd name="connsiteX1" fmla="*/ 980921 w 1961842"/>
              <a:gd name="connsiteY1" fmla="*/ 0 h 1016279"/>
              <a:gd name="connsiteX2" fmla="*/ 1961842 w 1961842"/>
              <a:gd name="connsiteY2" fmla="*/ 508140 h 1016279"/>
              <a:gd name="connsiteX3" fmla="*/ 980921 w 1961842"/>
              <a:gd name="connsiteY3" fmla="*/ 1016280 h 1016279"/>
              <a:gd name="connsiteX4" fmla="*/ 0 w 1961842"/>
              <a:gd name="connsiteY4" fmla="*/ 508140 h 101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842" h="1016279" fill="none" extrusionOk="0">
                <a:moveTo>
                  <a:pt x="0" y="508140"/>
                </a:moveTo>
                <a:cubicBezTo>
                  <a:pt x="44770" y="184950"/>
                  <a:pt x="471191" y="2113"/>
                  <a:pt x="980921" y="0"/>
                </a:cubicBezTo>
                <a:cubicBezTo>
                  <a:pt x="1533878" y="19160"/>
                  <a:pt x="1922467" y="226656"/>
                  <a:pt x="1961842" y="508140"/>
                </a:cubicBezTo>
                <a:cubicBezTo>
                  <a:pt x="1993357" y="793348"/>
                  <a:pt x="1464831" y="989885"/>
                  <a:pt x="980921" y="1016280"/>
                </a:cubicBezTo>
                <a:cubicBezTo>
                  <a:pt x="385400" y="1032326"/>
                  <a:pt x="29947" y="748183"/>
                  <a:pt x="0" y="508140"/>
                </a:cubicBezTo>
                <a:close/>
              </a:path>
              <a:path w="1961842" h="1016279" stroke="0" extrusionOk="0">
                <a:moveTo>
                  <a:pt x="0" y="508140"/>
                </a:moveTo>
                <a:cubicBezTo>
                  <a:pt x="-31682" y="283086"/>
                  <a:pt x="366038" y="-30201"/>
                  <a:pt x="980921" y="0"/>
                </a:cubicBezTo>
                <a:cubicBezTo>
                  <a:pt x="1537550" y="-2197"/>
                  <a:pt x="1954646" y="240608"/>
                  <a:pt x="1961842" y="508140"/>
                </a:cubicBezTo>
                <a:cubicBezTo>
                  <a:pt x="1906164" y="807387"/>
                  <a:pt x="1470886" y="1077514"/>
                  <a:pt x="980921" y="1016280"/>
                </a:cubicBezTo>
                <a:cubicBezTo>
                  <a:pt x="484263" y="987100"/>
                  <a:pt x="-12203" y="791577"/>
                  <a:pt x="0" y="508140"/>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150" normalizeH="0" baseline="0" noProof="0">
                <a:ln>
                  <a:noFill/>
                </a:ln>
                <a:solidFill>
                  <a:srgbClr val="1F1F1F"/>
                </a:solidFill>
                <a:effectLst/>
                <a:uLnTx/>
                <a:uFillTx/>
                <a:latin typeface="Dreaming Outloud Pro"/>
                <a:ea typeface="+mn-ea"/>
                <a:cs typeface="Dreaming Outloud Pro"/>
              </a:rPr>
              <a:t>Australian Constitution </a:t>
            </a:r>
            <a:r>
              <a:rPr kumimoji="0" lang="en-US" sz="2000" b="0" i="0" u="none" strike="noStrike" kern="0" cap="none" spc="-150" normalizeH="0" baseline="0" noProof="0" dirty="0">
                <a:ln>
                  <a:noFill/>
                </a:ln>
                <a:solidFill>
                  <a:srgbClr val="1F1F1F"/>
                </a:solidFill>
                <a:effectLst/>
                <a:uLnTx/>
                <a:uFillTx/>
                <a:latin typeface="Dreaming Outloud Pro"/>
                <a:ea typeface="+mn-ea"/>
                <a:cs typeface="Dreaming Outloud Pro"/>
              </a:rPr>
              <a:t>1901</a:t>
            </a:r>
            <a:endParaRPr kumimoji="0" lang="en-US" sz="20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136" name="Oval 135">
            <a:extLst>
              <a:ext uri="{FF2B5EF4-FFF2-40B4-BE49-F238E27FC236}">
                <a16:creationId xmlns:a16="http://schemas.microsoft.com/office/drawing/2014/main" id="{689C98CD-18E5-282C-9272-BCD9FA6EDC36}"/>
              </a:ext>
            </a:extLst>
          </p:cNvPr>
          <p:cNvSpPr/>
          <p:nvPr/>
        </p:nvSpPr>
        <p:spPr>
          <a:xfrm>
            <a:off x="6233021" y="3418022"/>
            <a:ext cx="1145338" cy="568303"/>
          </a:xfrm>
          <a:custGeom>
            <a:avLst/>
            <a:gdLst>
              <a:gd name="connsiteX0" fmla="*/ 0 w 1145338"/>
              <a:gd name="connsiteY0" fmla="*/ 284152 h 568303"/>
              <a:gd name="connsiteX1" fmla="*/ 572669 w 1145338"/>
              <a:gd name="connsiteY1" fmla="*/ 0 h 568303"/>
              <a:gd name="connsiteX2" fmla="*/ 1145338 w 1145338"/>
              <a:gd name="connsiteY2" fmla="*/ 284152 h 568303"/>
              <a:gd name="connsiteX3" fmla="*/ 572669 w 1145338"/>
              <a:gd name="connsiteY3" fmla="*/ 568304 h 568303"/>
              <a:gd name="connsiteX4" fmla="*/ 0 w 1145338"/>
              <a:gd name="connsiteY4" fmla="*/ 284152 h 568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338" h="568303" fill="none" extrusionOk="0">
                <a:moveTo>
                  <a:pt x="0" y="284152"/>
                </a:moveTo>
                <a:cubicBezTo>
                  <a:pt x="28883" y="99767"/>
                  <a:pt x="274287" y="1181"/>
                  <a:pt x="572669" y="0"/>
                </a:cubicBezTo>
                <a:cubicBezTo>
                  <a:pt x="890865" y="3281"/>
                  <a:pt x="1138176" y="127065"/>
                  <a:pt x="1145338" y="284152"/>
                </a:cubicBezTo>
                <a:cubicBezTo>
                  <a:pt x="1151533" y="441983"/>
                  <a:pt x="863166" y="556539"/>
                  <a:pt x="572669" y="568304"/>
                </a:cubicBezTo>
                <a:cubicBezTo>
                  <a:pt x="232894" y="575316"/>
                  <a:pt x="15420" y="420181"/>
                  <a:pt x="0" y="284152"/>
                </a:cubicBezTo>
                <a:close/>
              </a:path>
              <a:path w="1145338" h="568303" stroke="0" extrusionOk="0">
                <a:moveTo>
                  <a:pt x="0" y="284152"/>
                </a:moveTo>
                <a:cubicBezTo>
                  <a:pt x="-27951" y="176258"/>
                  <a:pt x="222717" y="-13906"/>
                  <a:pt x="572669" y="0"/>
                </a:cubicBezTo>
                <a:cubicBezTo>
                  <a:pt x="918034" y="-4294"/>
                  <a:pt x="1134475" y="147005"/>
                  <a:pt x="1145338" y="284152"/>
                </a:cubicBezTo>
                <a:cubicBezTo>
                  <a:pt x="1130258" y="446125"/>
                  <a:pt x="863928" y="597886"/>
                  <a:pt x="572669" y="568304"/>
                </a:cubicBezTo>
                <a:cubicBezTo>
                  <a:pt x="258684" y="566822"/>
                  <a:pt x="-24878" y="446792"/>
                  <a:pt x="0" y="284152"/>
                </a:cubicBezTo>
                <a:close/>
              </a:path>
            </a:pathLst>
          </a:custGeom>
          <a:solidFill>
            <a:sysClr val="window" lastClr="FFFFFF"/>
          </a:solidFill>
          <a:ln w="28575" cap="flat" cmpd="sng" algn="ctr">
            <a:solidFill>
              <a:srgbClr val="1F1F1F">
                <a:lumMod val="75000"/>
              </a:srgbClr>
            </a:solidFill>
            <a:prstDash val="solid"/>
            <a:extLst>
              <a:ext uri="{C807C97D-BFC1-408E-A445-0C87EB9F89A2}">
                <ask:lineSketchStyleProps xmlns:ask="http://schemas.microsoft.com/office/drawing/2018/sketchyshapes" sd="981765707">
                  <a:prstGeom prst="ellipse">
                    <a:avLst/>
                  </a:prstGeom>
                  <ask:type>
                    <ask:lineSketchCurved/>
                  </ask:type>
                </ask:lineSketchStyleProps>
              </a:ext>
            </a:extLst>
          </a:ln>
          <a:effectLst/>
        </p:spPr>
        <p:txBody>
          <a:bodyPr wrap="square"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150" normalizeH="0" baseline="0" noProof="0" dirty="0">
                <a:ln>
                  <a:noFill/>
                </a:ln>
                <a:solidFill>
                  <a:srgbClr val="1F1F1F"/>
                </a:solidFill>
                <a:effectLst/>
                <a:uLnTx/>
                <a:uFillTx/>
                <a:latin typeface="Dreaming Outloud Pro"/>
                <a:ea typeface="+mn-ea"/>
                <a:cs typeface="Dreaming Outloud Pro"/>
              </a:rPr>
              <a:t>States</a:t>
            </a:r>
            <a:endParaRPr kumimoji="0" lang="en-US" sz="1600" b="0" i="0" u="none" strike="noStrike" kern="0" cap="none" spc="-150" normalizeH="0" baseline="0" noProof="0" dirty="0">
              <a:ln>
                <a:noFill/>
              </a:ln>
              <a:solidFill>
                <a:srgbClr val="1F1F1F"/>
              </a:solidFill>
              <a:effectLst/>
              <a:uLnTx/>
              <a:uFillTx/>
              <a:latin typeface="Dreaming Outloud Pro" panose="03050502040302030504" pitchFamily="66" charset="0"/>
              <a:ea typeface="+mn-ea"/>
              <a:cs typeface="Dreaming Outloud Pro" panose="03050502040302030504" pitchFamily="66" charset="0"/>
            </a:endParaRPr>
          </a:p>
        </p:txBody>
      </p:sp>
      <p:sp>
        <p:nvSpPr>
          <p:cNvPr id="137" name="Freeform 136">
            <a:extLst>
              <a:ext uri="{FF2B5EF4-FFF2-40B4-BE49-F238E27FC236}">
                <a16:creationId xmlns:a16="http://schemas.microsoft.com/office/drawing/2014/main" id="{B9302463-4810-3438-85CD-16EA1F74AB90}"/>
              </a:ext>
            </a:extLst>
          </p:cNvPr>
          <p:cNvSpPr>
            <a:spLocks noChangeAspect="1"/>
          </p:cNvSpPr>
          <p:nvPr/>
        </p:nvSpPr>
        <p:spPr>
          <a:xfrm rot="5072493" flipH="1">
            <a:off x="6379586" y="4163738"/>
            <a:ext cx="389710" cy="192978"/>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130318"/>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8" name="Freeform 16">
            <a:extLst>
              <a:ext uri="{FF2B5EF4-FFF2-40B4-BE49-F238E27FC236}">
                <a16:creationId xmlns:a16="http://schemas.microsoft.com/office/drawing/2014/main" id="{D46BD899-09DE-2905-197C-45FE53D3A003}"/>
              </a:ext>
            </a:extLst>
          </p:cNvPr>
          <p:cNvSpPr/>
          <p:nvPr/>
        </p:nvSpPr>
        <p:spPr>
          <a:xfrm rot="14811262" flipH="1">
            <a:off x="2713716" y="2518465"/>
            <a:ext cx="384633" cy="226747"/>
          </a:xfrm>
          <a:custGeom>
            <a:avLst/>
            <a:gdLst/>
            <a:ahLst/>
            <a:cxnLst/>
            <a:rect l="l" t="t" r="r" b="b"/>
            <a:pathLst>
              <a:path w="1928844" h="414701">
                <a:moveTo>
                  <a:pt x="0" y="0"/>
                </a:moveTo>
                <a:lnTo>
                  <a:pt x="1928844" y="0"/>
                </a:lnTo>
                <a:lnTo>
                  <a:pt x="1928844" y="414701"/>
                </a:lnTo>
                <a:lnTo>
                  <a:pt x="0" y="414701"/>
                </a:lnTo>
                <a:lnTo>
                  <a:pt x="0" y="0"/>
                </a:lnTo>
                <a:close/>
              </a:path>
            </a:pathLst>
          </a:custGeom>
          <a:blipFill>
            <a:blip r:embed="rId3">
              <a:extLst>
                <a:ext uri="{96DAC541-7B7A-43D3-8B79-37D633B846F1}">
                  <asvg:svgBlip xmlns:asvg="http://schemas.microsoft.com/office/drawing/2016/SVG/main" r:embed="rId4"/>
                </a:ext>
              </a:extLst>
            </a:blip>
            <a:stretch>
              <a:fillRect l="-89284" t="-2244"/>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39" name="TextBox 138">
            <a:extLst>
              <a:ext uri="{FF2B5EF4-FFF2-40B4-BE49-F238E27FC236}">
                <a16:creationId xmlns:a16="http://schemas.microsoft.com/office/drawing/2014/main" id="{CB979645-4846-ECD3-7D44-457A6C420B24}"/>
              </a:ext>
            </a:extLst>
          </p:cNvPr>
          <p:cNvSpPr txBox="1"/>
          <p:nvPr/>
        </p:nvSpPr>
        <p:spPr>
          <a:xfrm>
            <a:off x="2344566" y="2824877"/>
            <a:ext cx="1041449"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72"/>
              </a:spcBef>
            </a:pPr>
            <a:r>
              <a:rPr lang="en-US" sz="1600" i="0" dirty="0">
                <a:solidFill>
                  <a:srgbClr val="181818"/>
                </a:solidFill>
                <a:latin typeface="Dreaming Outloud Pro" panose="03050502040302030504" pitchFamily="66" charset="0"/>
                <a:ea typeface="Calibri"/>
                <a:cs typeface="Dreaming Outloud Pro" panose="03050502040302030504" pitchFamily="66" charset="0"/>
              </a:rPr>
              <a:t>Governor</a:t>
            </a:r>
          </a:p>
        </p:txBody>
      </p:sp>
      <p:sp>
        <p:nvSpPr>
          <p:cNvPr id="140" name="Freeform 2">
            <a:extLst>
              <a:ext uri="{FF2B5EF4-FFF2-40B4-BE49-F238E27FC236}">
                <a16:creationId xmlns:a16="http://schemas.microsoft.com/office/drawing/2014/main" id="{A170BD7B-569C-7A57-26C5-26FDBB9C7921}"/>
              </a:ext>
            </a:extLst>
          </p:cNvPr>
          <p:cNvSpPr>
            <a:spLocks noChangeAspect="1"/>
          </p:cNvSpPr>
          <p:nvPr/>
        </p:nvSpPr>
        <p:spPr>
          <a:xfrm>
            <a:off x="3650342" y="2348372"/>
            <a:ext cx="1255406" cy="2066512"/>
          </a:xfrm>
          <a:custGeom>
            <a:avLst/>
            <a:gdLst/>
            <a:ahLst/>
            <a:cxnLst/>
            <a:rect l="l" t="t" r="r" b="b"/>
            <a:pathLst>
              <a:path w="3555187" h="5852160">
                <a:moveTo>
                  <a:pt x="0" y="0"/>
                </a:moveTo>
                <a:lnTo>
                  <a:pt x="3555187" y="0"/>
                </a:lnTo>
                <a:lnTo>
                  <a:pt x="3555187" y="5852160"/>
                </a:lnTo>
                <a:lnTo>
                  <a:pt x="0" y="585216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pic>
        <p:nvPicPr>
          <p:cNvPr id="141" name="Picture 140">
            <a:extLst>
              <a:ext uri="{FF2B5EF4-FFF2-40B4-BE49-F238E27FC236}">
                <a16:creationId xmlns:a16="http://schemas.microsoft.com/office/drawing/2014/main" id="{406030B6-EAC6-5EE8-8FC1-BE3D0696D25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21530" y="1342532"/>
            <a:ext cx="2151265" cy="2011680"/>
          </a:xfrm>
          <a:prstGeom prst="rect">
            <a:avLst/>
          </a:prstGeom>
        </p:spPr>
      </p:pic>
      <mc:AlternateContent xmlns:mc="http://schemas.openxmlformats.org/markup-compatibility/2006" xmlns:p14="http://schemas.microsoft.com/office/powerpoint/2010/main">
        <mc:Choice Requires="p14">
          <p:contentPart p14:bwMode="auto" r:id="rId8">
            <p14:nvContentPartPr>
              <p14:cNvPr id="142" name="Ink 141">
                <a:extLst>
                  <a:ext uri="{FF2B5EF4-FFF2-40B4-BE49-F238E27FC236}">
                    <a16:creationId xmlns:a16="http://schemas.microsoft.com/office/drawing/2014/main" id="{FE68E68F-35FE-74BB-09A7-123427567903}"/>
                  </a:ext>
                </a:extLst>
              </p14:cNvPr>
              <p14:cNvContentPartPr>
                <a14:cpLocks xmlns:a14="http://schemas.microsoft.com/office/drawing/2010/main" noChangeAspect="1"/>
              </p14:cNvContentPartPr>
              <p14:nvPr/>
            </p14:nvContentPartPr>
            <p14:xfrm rot="15891984" flipV="1">
              <a:off x="4933258" y="2785367"/>
              <a:ext cx="539215" cy="194777"/>
            </p14:xfrm>
          </p:contentPart>
        </mc:Choice>
        <mc:Fallback xmlns="">
          <p:pic>
            <p:nvPicPr>
              <p:cNvPr id="142" name="Ink 141">
                <a:extLst>
                  <a:ext uri="{FF2B5EF4-FFF2-40B4-BE49-F238E27FC236}">
                    <a16:creationId xmlns:a16="http://schemas.microsoft.com/office/drawing/2014/main" id="{FE68E68F-35FE-74BB-09A7-123427567903}"/>
                  </a:ext>
                </a:extLst>
              </p:cNvPr>
              <p:cNvPicPr>
                <a:picLocks noChangeAspect="1"/>
              </p:cNvPicPr>
              <p:nvPr/>
            </p:nvPicPr>
            <p:blipFill>
              <a:blip r:embed="rId9"/>
              <a:stretch>
                <a:fillRect/>
              </a:stretch>
            </p:blipFill>
            <p:spPr>
              <a:xfrm rot="15891984" flipV="1">
                <a:off x="4923899" y="2776023"/>
                <a:ext cx="557933" cy="21346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3" name="Ink 142">
                <a:extLst>
                  <a:ext uri="{FF2B5EF4-FFF2-40B4-BE49-F238E27FC236}">
                    <a16:creationId xmlns:a16="http://schemas.microsoft.com/office/drawing/2014/main" id="{7D675548-EF57-0861-A318-2BEC10DC78F5}"/>
                  </a:ext>
                </a:extLst>
              </p14:cNvPr>
              <p14:cNvContentPartPr>
                <a14:cpLocks xmlns:a14="http://schemas.microsoft.com/office/drawing/2010/main" noChangeAspect="1"/>
              </p14:cNvContentPartPr>
              <p14:nvPr/>
            </p14:nvContentPartPr>
            <p14:xfrm rot="9368064" flipV="1">
              <a:off x="2935984" y="3899810"/>
              <a:ext cx="360322" cy="130157"/>
            </p14:xfrm>
          </p:contentPart>
        </mc:Choice>
        <mc:Fallback xmlns="">
          <p:pic>
            <p:nvPicPr>
              <p:cNvPr id="143" name="Ink 142">
                <a:extLst>
                  <a:ext uri="{FF2B5EF4-FFF2-40B4-BE49-F238E27FC236}">
                    <a16:creationId xmlns:a16="http://schemas.microsoft.com/office/drawing/2014/main" id="{7D675548-EF57-0861-A318-2BEC10DC78F5}"/>
                  </a:ext>
                </a:extLst>
              </p:cNvPr>
              <p:cNvPicPr>
                <a:picLocks noChangeAspect="1"/>
              </p:cNvPicPr>
              <p:nvPr/>
            </p:nvPicPr>
            <p:blipFill>
              <a:blip r:embed="rId11"/>
              <a:stretch>
                <a:fillRect/>
              </a:stretch>
            </p:blipFill>
            <p:spPr>
              <a:xfrm rot="9368064" flipV="1">
                <a:off x="2926634" y="3890487"/>
                <a:ext cx="379021" cy="14880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4" name="Ink 143">
                <a:extLst>
                  <a:ext uri="{FF2B5EF4-FFF2-40B4-BE49-F238E27FC236}">
                    <a16:creationId xmlns:a16="http://schemas.microsoft.com/office/drawing/2014/main" id="{CBE7A809-8F45-95D6-5EFE-F9AA32724B07}"/>
                  </a:ext>
                </a:extLst>
              </p14:cNvPr>
              <p14:cNvContentPartPr>
                <a14:cpLocks xmlns:a14="http://schemas.microsoft.com/office/drawing/2010/main" noChangeAspect="1"/>
              </p14:cNvContentPartPr>
              <p14:nvPr/>
            </p14:nvContentPartPr>
            <p14:xfrm rot="319841" flipV="1">
              <a:off x="5593855" y="4704628"/>
              <a:ext cx="457224" cy="165160"/>
            </p14:xfrm>
          </p:contentPart>
        </mc:Choice>
        <mc:Fallback xmlns="">
          <p:pic>
            <p:nvPicPr>
              <p:cNvPr id="144" name="Ink 143">
                <a:extLst>
                  <a:ext uri="{FF2B5EF4-FFF2-40B4-BE49-F238E27FC236}">
                    <a16:creationId xmlns:a16="http://schemas.microsoft.com/office/drawing/2014/main" id="{CBE7A809-8F45-95D6-5EFE-F9AA32724B07}"/>
                  </a:ext>
                </a:extLst>
              </p:cNvPr>
              <p:cNvPicPr>
                <a:picLocks noChangeAspect="1"/>
              </p:cNvPicPr>
              <p:nvPr/>
            </p:nvPicPr>
            <p:blipFill>
              <a:blip r:embed="rId13"/>
              <a:stretch>
                <a:fillRect/>
              </a:stretch>
            </p:blipFill>
            <p:spPr>
              <a:xfrm rot="319841" flipV="1">
                <a:off x="5584502" y="4695293"/>
                <a:ext cx="475930" cy="183830"/>
              </a:xfrm>
              <a:prstGeom prst="rect">
                <a:avLst/>
              </a:prstGeom>
            </p:spPr>
          </p:pic>
        </mc:Fallback>
      </mc:AlternateContent>
    </p:spTree>
    <p:extLst>
      <p:ext uri="{BB962C8B-B14F-4D97-AF65-F5344CB8AC3E}">
        <p14:creationId xmlns:p14="http://schemas.microsoft.com/office/powerpoint/2010/main" val="2188289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A3446-61E3-B9B9-A9A3-B483E296A55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70F9097-06CE-D942-B8F7-F200AA58BF36}"/>
              </a:ext>
            </a:extLst>
          </p:cNvPr>
          <p:cNvSpPr>
            <a:spLocks noGrp="1"/>
          </p:cNvSpPr>
          <p:nvPr>
            <p:ph type="body" sz="quarter" idx="23"/>
          </p:nvPr>
        </p:nvSpPr>
        <p:spPr/>
        <p:txBody>
          <a:bodyPr/>
          <a:lstStyle/>
          <a:p>
            <a:r>
              <a:rPr lang="en-AU"/>
              <a:t>The Story of Federation</a:t>
            </a:r>
          </a:p>
        </p:txBody>
      </p:sp>
      <p:sp>
        <p:nvSpPr>
          <p:cNvPr id="4" name="Text Placeholder 1">
            <a:extLst>
              <a:ext uri="{FF2B5EF4-FFF2-40B4-BE49-F238E27FC236}">
                <a16:creationId xmlns:a16="http://schemas.microsoft.com/office/drawing/2014/main" id="{F42E467A-AFE9-0934-95B1-BAF9BA689800}"/>
              </a:ext>
            </a:extLst>
          </p:cNvPr>
          <p:cNvSpPr>
            <a:spLocks noGrp="1"/>
          </p:cNvSpPr>
          <p:nvPr>
            <p:ph type="body" sz="quarter" idx="22"/>
          </p:nvPr>
        </p:nvSpPr>
        <p:spPr>
          <a:xfrm>
            <a:off x="441325" y="1196975"/>
            <a:ext cx="8237538" cy="738664"/>
          </a:xfrm>
        </p:spPr>
        <p:txBody>
          <a:bodyPr/>
          <a:lstStyle/>
          <a:p>
            <a:r>
              <a:rPr lang="en-US"/>
              <a:t>Colonial Australia had six separate colonies. Each colony was like its own country.</a:t>
            </a:r>
            <a:endParaRPr lang="en-AU"/>
          </a:p>
        </p:txBody>
      </p:sp>
      <p:pic>
        <p:nvPicPr>
          <p:cNvPr id="3" name="Picture 2">
            <a:extLst>
              <a:ext uri="{FF2B5EF4-FFF2-40B4-BE49-F238E27FC236}">
                <a16:creationId xmlns:a16="http://schemas.microsoft.com/office/drawing/2014/main" id="{F7F27DAF-8185-D83A-7952-C59F80A3D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22331" flipH="1">
            <a:off x="5316713" y="2149998"/>
            <a:ext cx="3156888" cy="3749040"/>
          </a:xfrm>
          <a:prstGeom prst="rect">
            <a:avLst/>
          </a:prstGeom>
        </p:spPr>
      </p:pic>
      <p:pic>
        <p:nvPicPr>
          <p:cNvPr id="9" name="Picture 8">
            <a:extLst>
              <a:ext uri="{FF2B5EF4-FFF2-40B4-BE49-F238E27FC236}">
                <a16:creationId xmlns:a16="http://schemas.microsoft.com/office/drawing/2014/main" id="{B6E720ED-8CC8-4462-7014-4FD1CB0C4E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325" y="2055303"/>
            <a:ext cx="4551366" cy="4206240"/>
          </a:xfrm>
          <a:prstGeom prst="rect">
            <a:avLst/>
          </a:prstGeom>
        </p:spPr>
      </p:pic>
    </p:spTree>
    <p:extLst>
      <p:ext uri="{BB962C8B-B14F-4D97-AF65-F5344CB8AC3E}">
        <p14:creationId xmlns:p14="http://schemas.microsoft.com/office/powerpoint/2010/main" val="6680871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GGSA_CURRICULUM_PPT_THEME" val="EpVW4cZN"/>
  <p:tag name="ARTICULATE_PROJECT_OPEN" val="0"/>
  <p:tag name="ARTICULATE_SLIDE_COUNT" val="13"/>
  <p:tag name="ARTICULATE_DESIGN_ID_1_GGSA_CURRICULUM_PPT_THEME" val="kigVYo3f"/>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2.xml><?xml version="1.0" encoding="utf-8"?>
<a:theme xmlns:a="http://schemas.openxmlformats.org/drawingml/2006/main" name="Title Slide">
  <a:themeElements>
    <a:clrScheme name="OZEWRI U3">
      <a:dk1>
        <a:sysClr val="windowText" lastClr="000000"/>
      </a:dk1>
      <a:lt1>
        <a:sysClr val="window" lastClr="FFFFFF"/>
      </a:lt1>
      <a:dk2>
        <a:srgbClr val="F99B27"/>
      </a:dk2>
      <a:lt2>
        <a:srgbClr val="007E9E"/>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5.xml><?xml version="1.0" encoding="utf-8"?>
<a:theme xmlns:a="http://schemas.openxmlformats.org/drawingml/2006/main" name="3_GGSA_Curriculum_PPT_Theme">
  <a:themeElements>
    <a:clrScheme name="OZEWRI U3">
      <a:dk1>
        <a:sysClr val="windowText" lastClr="000000"/>
      </a:dk1>
      <a:lt1>
        <a:sysClr val="window" lastClr="FFFFFF"/>
      </a:lt1>
      <a:dk2>
        <a:srgbClr val="F99B27"/>
      </a:dk2>
      <a:lt2>
        <a:srgbClr val="177F99"/>
      </a:lt2>
      <a:accent1>
        <a:srgbClr val="E1D750"/>
      </a:accent1>
      <a:accent2>
        <a:srgbClr val="C8B932"/>
      </a:accent2>
      <a:accent3>
        <a:srgbClr val="AFA023"/>
      </a:accent3>
      <a:accent4>
        <a:srgbClr val="968719"/>
      </a:accent4>
      <a:accent5>
        <a:srgbClr val="7D6E12"/>
      </a:accent5>
      <a:accent6>
        <a:srgbClr val="645A0C"/>
      </a:accent6>
      <a:hlink>
        <a:srgbClr val="0563C1"/>
      </a:hlink>
      <a:folHlink>
        <a:srgbClr val="954F72"/>
      </a:folHlink>
    </a:clrScheme>
    <a:fontScheme name="GGSA lower years">
      <a:majorFont>
        <a:latin typeface="QLD Beginner GT Yr 1-3"/>
        <a:ea typeface=""/>
        <a:cs typeface=""/>
      </a:majorFont>
      <a:minorFont>
        <a:latin typeface="QLD Beginner GT Yr 1-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2">
              <a:lumMod val="75000"/>
            </a:schemeClr>
          </a:solidFill>
        </a:ln>
      </a:spPr>
      <a:bodyPr anchor="ctr"/>
      <a:lstStyle>
        <a:defPPr algn="r">
          <a:defRPr sz="11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noAutofit/>
      </a:bodyPr>
      <a:lstStyle>
        <a:defPPr>
          <a:spcBef>
            <a:spcPts val="672"/>
          </a:spcBef>
          <a:defRPr sz="2800" i="0" dirty="0" smtClean="0">
            <a:solidFill>
              <a:schemeClr val="tx1"/>
            </a:solidFill>
            <a:latin typeface="Calibri"/>
            <a:cs typeface="Calibri"/>
          </a:defRPr>
        </a:defPPr>
      </a:lstStyle>
    </a:txDef>
  </a:objectDefaults>
  <a:extraClrSchemeLst/>
  <a:extLst>
    <a:ext uri="{05A4C25C-085E-4340-85A3-A5531E510DB2}">
      <thm15:themeFamily xmlns:thm15="http://schemas.microsoft.com/office/thememl/2012/main" name="MFL Y2 Lesson Template PPT V2 20230927" id="{081621FB-E4E0-7D43-9E9C-022B708B3508}" vid="{1FE104BC-7D09-064E-A46D-6DD2FDDB7EC5}"/>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f315eb64-a02b-4bd5-a84c-38ab918c4ccd" xsi:nil="true"/>
    <lcf76f155ced4ddcb4097134ff3c332f xmlns="d63ea73a-d7e6-4e3a-bf41-d78273581467">
      <Terms xmlns="http://schemas.microsoft.com/office/infopath/2007/PartnerControls"/>
    </lcf76f155ced4ddcb4097134ff3c332f>
    <_Flow_SignoffStatus xmlns="d63ea73a-d7e6-4e3a-bf41-d78273581467">Signed Off</_Flow_SignoffStatus>
    <_Revision xmlns="http://schemas.microsoft.com/sharepoint/v3/fields" xsi:nil="true"/>
    <Review_x0020_History xmlns="d63ea73a-d7e6-4e3a-bf41-d78273581467" xsi:nil="true"/>
    <MediaLengthInSeconds xmlns="d63ea73a-d7e6-4e3a-bf41-d78273581467" xsi:nil="true"/>
    <SharedWithUsers xmlns="f315eb64-a02b-4bd5-a84c-38ab918c4ccd">
      <UserInfo>
        <DisplayName>Mary Hearn</DisplayName>
        <AccountId>2586</AccountId>
        <AccountType/>
      </UserInfo>
      <UserInfo>
        <DisplayName>Sarah Derby</DisplayName>
        <AccountId>2107</AccountId>
        <AccountType/>
      </UserInfo>
      <UserInfo>
        <DisplayName>Gabrielle Edwards</DisplayName>
        <AccountId>2633</AccountId>
        <AccountType/>
      </UserInfo>
      <UserInfo>
        <DisplayName>Amanda Bowker</DisplayName>
        <AccountId>3433</AccountId>
        <AccountType/>
      </UserInfo>
    </SharedWithUsers>
    <_dlc_DocId xmlns="f315eb64-a02b-4bd5-a84c-38ab918c4ccd">3KN27SNVY5CS-90160594-423124</_dlc_DocId>
    <_dlc_DocIdUrl xmlns="f315eb64-a02b-4bd5-a84c-38ab918c4ccd">
      <Url>https://ggsaus.sharepoint.com/sites/Curriculum/_layouts/15/DocIdRedir.aspx?ID=3KN27SNVY5CS-90160594-423124</Url>
      <Description>3KN27SNVY5CS-90160594-423124</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3EF7453D4541F4C94DB1D6331E0719E" ma:contentTypeVersion="19" ma:contentTypeDescription="Create a new document." ma:contentTypeScope="" ma:versionID="2f554891c902b9729e78eaef781ee93c">
  <xsd:schema xmlns:xsd="http://www.w3.org/2001/XMLSchema" xmlns:xs="http://www.w3.org/2001/XMLSchema" xmlns:p="http://schemas.microsoft.com/office/2006/metadata/properties" xmlns:ns2="d63ea73a-d7e6-4e3a-bf41-d78273581467" xmlns:ns3="f315eb64-a02b-4bd5-a84c-38ab918c4ccd" xmlns:ns4="http://schemas.microsoft.com/sharepoint/v3/fields" targetNamespace="http://schemas.microsoft.com/office/2006/metadata/properties" ma:root="true" ma:fieldsID="e95c42783cfae94cde1f4e57332ecaa2" ns2:_="" ns3:_="" ns4:_="">
    <xsd:import namespace="d63ea73a-d7e6-4e3a-bf41-d78273581467"/>
    <xsd:import namespace="f315eb64-a02b-4bd5-a84c-38ab918c4ccd"/>
    <xsd:import namespace="http://schemas.microsoft.com/sharepoint/v3/fields"/>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_Flow_SignoffStatus" minOccurs="0"/>
                <xsd:element ref="ns3:SharedWithUsers" minOccurs="0"/>
                <xsd:element ref="ns3:SharedWithDetails" minOccurs="0"/>
                <xsd:element ref="ns4:_Revision" minOccurs="0"/>
                <xsd:element ref="ns2:Review_x0020_History" minOccurs="0"/>
                <xsd:element ref="ns2:MediaServiceObjectDetectorVersions" minOccurs="0"/>
                <xsd:element ref="ns3:_dlc_DocId" minOccurs="0"/>
                <xsd:element ref="ns3:_dlc_DocIdUrl" minOccurs="0"/>
                <xsd:element ref="ns3:_dlc_DocIdPersistId"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3ea73a-d7e6-4e3a-bf41-d78273581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3a52850-eb8e-4fa7-a03f-de41acfdcd0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Review_x0020_History" ma:index="23" nillable="true" ma:displayName="Review History" ma:description="Provides a link to view all previous audits on the file in the Document Management system" ma:internalName="Review_x0020_History">
      <xsd:simpleType>
        <xsd:restriction base="dms:Text">
          <xsd:maxLength value="255"/>
        </xsd:restrictio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15eb64-a02b-4bd5-a84c-38ab918c4cc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0cdfe1-95c5-49e3-a8d4-f4154b7228ba}" ma:internalName="TaxCatchAll" ma:showField="CatchAllData" ma:web="f315eb64-a02b-4bd5-a84c-38ab918c4cc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_dlc_DocId" ma:index="25" nillable="true" ma:displayName="Document ID Value" ma:description="The value of the document ID assigned to this item." ma:indexed="true"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vision" ma:index="22" nillable="true" ma:displayName="Revision" ma:internalName="_Revi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051A43-B651-4A42-83DF-F8B30BEF4CBD}">
  <ds:schemaRefs>
    <ds:schemaRef ds:uri="http://schemas.microsoft.com/sharepoint/events"/>
  </ds:schemaRefs>
</ds:datastoreItem>
</file>

<file path=customXml/itemProps2.xml><?xml version="1.0" encoding="utf-8"?>
<ds:datastoreItem xmlns:ds="http://schemas.openxmlformats.org/officeDocument/2006/customXml" ds:itemID="{A126B2F9-9E5E-47F6-8BD5-9996CAB193A4}">
  <ds:schemaRefs>
    <ds:schemaRef ds:uri="http://schemas.microsoft.com/sharepoint/v3/contenttype/forms"/>
  </ds:schemaRefs>
</ds:datastoreItem>
</file>

<file path=customXml/itemProps3.xml><?xml version="1.0" encoding="utf-8"?>
<ds:datastoreItem xmlns:ds="http://schemas.openxmlformats.org/officeDocument/2006/customXml" ds:itemID="{ECCA1584-9CA9-46D4-BE44-1AD376E0FB8E}">
  <ds:schemaRefs>
    <ds:schemaRef ds:uri="http://schemas.microsoft.com/office/2006/documentManagement/types"/>
    <ds:schemaRef ds:uri="http://purl.org/dc/terms/"/>
    <ds:schemaRef ds:uri="http://schemas.microsoft.com/office/infopath/2007/PartnerControls"/>
    <ds:schemaRef ds:uri="http://schemas.microsoft.com/office/2006/metadata/properties"/>
    <ds:schemaRef ds:uri="f315eb64-a02b-4bd5-a84c-38ab918c4ccd"/>
    <ds:schemaRef ds:uri="http://purl.org/dc/elements/1.1/"/>
    <ds:schemaRef ds:uri="d63ea73a-d7e6-4e3a-bf41-d78273581467"/>
    <ds:schemaRef ds:uri="http://schemas.openxmlformats.org/package/2006/metadata/core-properties"/>
    <ds:schemaRef ds:uri="http://schemas.microsoft.com/sharepoint/v3/fields"/>
    <ds:schemaRef ds:uri="http://www.w3.org/XML/1998/namespace"/>
    <ds:schemaRef ds:uri="http://purl.org/dc/dcmitype/"/>
  </ds:schemaRefs>
</ds:datastoreItem>
</file>

<file path=customXml/itemProps4.xml><?xml version="1.0" encoding="utf-8"?>
<ds:datastoreItem xmlns:ds="http://schemas.openxmlformats.org/officeDocument/2006/customXml" ds:itemID="{5A4751CA-C840-435C-963A-3BBD7910A277}">
  <ds:schemaRefs>
    <ds:schemaRef ds:uri="d63ea73a-d7e6-4e3a-bf41-d78273581467"/>
    <ds:schemaRef ds:uri="f315eb64-a02b-4bd5-a84c-38ab918c4c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GGSA_Curriculum_PPT_Theme</Template>
  <TotalTime>54</TotalTime>
  <Words>1469</Words>
  <Application>Microsoft Office PowerPoint</Application>
  <PresentationFormat>On-screen Show (4:3)</PresentationFormat>
  <Paragraphs>118</Paragraphs>
  <Slides>25</Slides>
  <Notes>24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25</vt:i4>
      </vt:variant>
    </vt:vector>
  </HeadingPairs>
  <TitlesOfParts>
    <vt:vector size="40" baseType="lpstr">
      <vt:lpstr>Dreaming Outloud Pro</vt:lpstr>
      <vt:lpstr>American Typewriter</vt:lpstr>
      <vt:lpstr>Gotham Book</vt:lpstr>
      <vt:lpstr>QLD Beginner GT Yr 1-3</vt:lpstr>
      <vt:lpstr>DM Sans</vt:lpstr>
      <vt:lpstr>Arial</vt:lpstr>
      <vt:lpstr>Times New Roman</vt:lpstr>
      <vt:lpstr>Calibr</vt:lpstr>
      <vt:lpstr>Calibri</vt:lpstr>
      <vt:lpstr>Copperplate</vt:lpstr>
      <vt:lpstr>GGSA_Curriculum_PPT_Theme</vt:lpstr>
      <vt:lpstr>Title Slide</vt:lpstr>
      <vt:lpstr>Custom Design</vt:lpstr>
      <vt:lpstr>2_GGSA_Curriculum_PPT_Theme</vt:lpstr>
      <vt:lpstr>3_GGSA_Curriculum_PPT_Theme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Parenting</dc:subject>
  <dc:creator>Emma Burns</dc:creator>
  <cp:keywords>Parenting</cp:keywords>
  <cp:lastModifiedBy>Fiona Tye</cp:lastModifiedBy>
  <cp:revision>2</cp:revision>
  <cp:lastPrinted>2017-11-01T05:39:03Z</cp:lastPrinted>
  <dcterms:created xsi:type="dcterms:W3CDTF">2023-10-25T11:23:23Z</dcterms:created>
  <dcterms:modified xsi:type="dcterms:W3CDTF">2025-09-30T07:18:40Z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0x01010023EF7453D4541F4C94DB1D6331E0719E</vt:lpwstr>
  </property>
  <property fmtid="{D5CDD505-2E9C-101B-9397-08002B2CF9AE}" pid="3" name="Order">
    <vt:r8>6578600</vt:r8>
  </property>
  <property fmtid="{D5CDD505-2E9C-101B-9397-08002B2CF9AE}" pid="4" name="dcProductDevelopment">
    <vt:bool>false</vt:bool>
  </property>
  <property fmtid="{D5CDD505-2E9C-101B-9397-08002B2CF9AE}" pid="5" name="dcInternalEvaluationLibrary">
    <vt:bool>false</vt:bool>
  </property>
  <property fmtid="{D5CDD505-2E9C-101B-9397-08002B2CF9AE}" pid="6" name="dcMarketingServices">
    <vt:bool>false</vt:bool>
  </property>
  <property fmtid="{D5CDD505-2E9C-101B-9397-08002B2CF9AE}" pid="7" name="dcIntranet">
    <vt:bool>false</vt:bool>
  </property>
  <property fmtid="{D5CDD505-2E9C-101B-9397-08002B2CF9AE}" pid="8" name="dcExternalEvaluationLibrary">
    <vt:bool>false</vt:bool>
  </property>
  <property fmtid="{D5CDD505-2E9C-101B-9397-08002B2CF9AE}" pid="9" name="dcSchoolsAllStaff">
    <vt:bool>false</vt:bool>
  </property>
  <property fmtid="{D5CDD505-2E9C-101B-9397-08002B2CF9AE}" pid="10" name="dcDirectors">
    <vt:bool>false</vt:bool>
  </property>
  <property fmtid="{D5CDD505-2E9C-101B-9397-08002B2CF9AE}" pid="11" name="dcGreatTeachingPortal">
    <vt:bool>false</vt:bool>
  </property>
  <property fmtid="{D5CDD505-2E9C-101B-9397-08002B2CF9AE}" pid="12" name="dcSchoolPrincipals">
    <vt:bool>false</vt:bool>
  </property>
  <property fmtid="{D5CDD505-2E9C-101B-9397-08002B2CF9AE}" pid="13" name="dcBrochureStand">
    <vt:bool>false</vt:bool>
  </property>
  <property fmtid="{D5CDD505-2E9C-101B-9397-08002B2CF9AE}" pid="14" name="dcWebsite">
    <vt:bool>false</vt:bool>
  </property>
  <property fmtid="{D5CDD505-2E9C-101B-9397-08002B2CF9AE}" pid="15" name="dcDigitalDatabase">
    <vt:bool>false</vt:bool>
  </property>
  <property fmtid="{D5CDD505-2E9C-101B-9397-08002B2CF9AE}" pid="16" name="dcProductFolders">
    <vt:bool>false</vt:bool>
  </property>
  <property fmtid="{D5CDD505-2E9C-101B-9397-08002B2CF9AE}" pid="17" name="dcCEOSocialMedia">
    <vt:bool>false</vt:bool>
  </property>
  <property fmtid="{D5CDD505-2E9C-101B-9397-08002B2CF9AE}" pid="18" name="dcBusinessServices">
    <vt:bool>false</vt:bool>
  </property>
  <property fmtid="{D5CDD505-2E9C-101B-9397-08002B2CF9AE}" pid="19" name="dcInfoHub">
    <vt:bool>false</vt:bool>
  </property>
  <property fmtid="{D5CDD505-2E9C-101B-9397-08002B2CF9AE}" pid="20" name="dcManagement">
    <vt:bool>false</vt:bool>
  </property>
  <property fmtid="{D5CDD505-2E9C-101B-9397-08002B2CF9AE}" pid="21" name="dcSchoolPartnerships">
    <vt:bool>false</vt:bool>
  </property>
  <property fmtid="{D5CDD505-2E9C-101B-9397-08002B2CF9AE}" pid="22" name="dcCurriculumResourceLibrary">
    <vt:bool>false</vt:bool>
  </property>
  <property fmtid="{D5CDD505-2E9C-101B-9397-08002B2CF9AE}" pid="23" name="dcAllGGSAStaff">
    <vt:bool>false</vt:bool>
  </property>
  <property fmtid="{D5CDD505-2E9C-101B-9397-08002B2CF9AE}" pid="24" name="dcSocialMedia">
    <vt:bool>false</vt:bool>
  </property>
  <property fmtid="{D5CDD505-2E9C-101B-9397-08002B2CF9AE}" pid="25" name="_dlc_DocIdItemGuid">
    <vt:lpwstr>be64608b-d09c-423a-8d9e-885f68bf6964</vt:lpwstr>
  </property>
  <property fmtid="{D5CDD505-2E9C-101B-9397-08002B2CF9AE}" pid="26" name="MediaServiceImageTags">
    <vt:lpwstr/>
  </property>
  <property fmtid="{D5CDD505-2E9C-101B-9397-08002B2CF9AE}" pid="27" name="ArticulateGUID">
    <vt:lpwstr>4CDC5007-DD36-4CF2-A6EC-F6AEF64B59C8</vt:lpwstr>
  </property>
  <property fmtid="{D5CDD505-2E9C-101B-9397-08002B2CF9AE}" pid="28" name="ArticulatePath">
    <vt:lpwstr>https://ggsaus.sharepoint.com/sites/ProductDevelopment/Shared Documents/01 Curriculum/10 The Arts MFL/02 Music for Learning MFL/04 Product MFL/01 Build MFL/03 Classroom music 2022/01 Foundation/01 Unit 1/Week 1/MUS YF E U1 W1 L1 V1 20220201</vt:lpwstr>
  </property>
  <property fmtid="{D5CDD505-2E9C-101B-9397-08002B2CF9AE}" pid="29" name="xd_ProgID">
    <vt:lpwstr/>
  </property>
  <property fmtid="{D5CDD505-2E9C-101B-9397-08002B2CF9AE}" pid="30" name="_dlc_DocId">
    <vt:lpwstr>GGSAPD-1028343255-259839</vt:lpwstr>
  </property>
  <property fmtid="{D5CDD505-2E9C-101B-9397-08002B2CF9AE}" pid="31" name="_ColorHex">
    <vt:lpwstr/>
  </property>
  <property fmtid="{D5CDD505-2E9C-101B-9397-08002B2CF9AE}" pid="32" name="ComplianceAssetId">
    <vt:lpwstr/>
  </property>
  <property fmtid="{D5CDD505-2E9C-101B-9397-08002B2CF9AE}" pid="33" name="auditStatus">
    <vt:lpwstr>Publish ready</vt:lpwstr>
  </property>
  <property fmtid="{D5CDD505-2E9C-101B-9397-08002B2CF9AE}" pid="34" name="TemplateUrl">
    <vt:lpwstr/>
  </property>
  <property fmtid="{D5CDD505-2E9C-101B-9397-08002B2CF9AE}" pid="35" name="_ExtendedDescription">
    <vt:lpwstr/>
  </property>
  <property fmtid="{D5CDD505-2E9C-101B-9397-08002B2CF9AE}" pid="36" name="_ColorTag">
    <vt:lpwstr/>
  </property>
  <property fmtid="{D5CDD505-2E9C-101B-9397-08002B2CF9AE}" pid="37" name="xd_Signature">
    <vt:lpwstr/>
  </property>
  <property fmtid="{D5CDD505-2E9C-101B-9397-08002B2CF9AE}" pid="38" name="_Emoji">
    <vt:lpwstr/>
  </property>
  <property fmtid="{D5CDD505-2E9C-101B-9397-08002B2CF9AE}" pid="39" name="Request">
    <vt:lpwstr>, </vt:lpwstr>
  </property>
  <property fmtid="{D5CDD505-2E9C-101B-9397-08002B2CF9AE}" pid="40" name="TriggerFlowInfo">
    <vt:lpwstr/>
  </property>
  <property fmtid="{D5CDD505-2E9C-101B-9397-08002B2CF9AE}" pid="41" name="_dlc_DocIdUrl">
    <vt:lpwstr>https://ggsaus.sharepoint.com/sites/ProductDevelopment/_layouts/15/DocIdRedir.aspx?ID=GGSAPD-1028343255-259839, GGSAPD-1028343255-259839</vt:lpwstr>
  </property>
</Properties>
</file>