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6213" r:id="rId5"/>
    <p:sldMasterId id="2147486275" r:id="rId6"/>
  </p:sldMasterIdLst>
  <p:notesMasterIdLst>
    <p:notesMasterId r:id="rId20"/>
  </p:notesMasterIdLst>
  <p:handoutMasterIdLst>
    <p:handoutMasterId r:id="rId21"/>
  </p:handoutMasterIdLst>
  <p:sldIdLst>
    <p:sldId id="1647" r:id="rId7"/>
    <p:sldId id="350" r:id="rId8"/>
    <p:sldId id="351" r:id="rId9"/>
    <p:sldId id="1646" r:id="rId10"/>
    <p:sldId id="1640" r:id="rId11"/>
    <p:sldId id="1592" r:id="rId12"/>
    <p:sldId id="1643" r:id="rId13"/>
    <p:sldId id="1644" r:id="rId14"/>
    <p:sldId id="1639" r:id="rId15"/>
    <p:sldId id="1579" r:id="rId16"/>
    <p:sldId id="1633" r:id="rId17"/>
    <p:sldId id="1638" r:id="rId18"/>
    <p:sldId id="1612" r:id="rId19"/>
  </p:sldIdLst>
  <p:sldSz cx="9144000" cy="6858000" type="screen4x3"/>
  <p:notesSz cx="6858000" cy="9874250"/>
  <p:embeddedFontLst>
    <p:embeddedFont>
      <p:font typeface="Gotham-Book" panose="020B0604020202020204"/>
      <p:regular r:id="rId22"/>
    </p:embeddedFont>
    <p:embeddedFont>
      <p:font typeface="Gotham-Light" panose="020B0604020202020204"/>
      <p:regular r:id="rId23"/>
    </p:embeddedFont>
    <p:embeddedFont>
      <p:font typeface="QLD Beginner GT Yr 1-3" panose="03050602040605060104" charset="0"/>
      <p:regular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pos="5465" userDrawn="1">
          <p15:clr>
            <a:srgbClr val="A4A3A4"/>
          </p15:clr>
        </p15:guide>
        <p15:guide id="6" pos="2812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3634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1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379B08-CB79-20E1-0819-710A9CA6A153}" name="Sharee Grant" initials="SG" userId="S::sgrant@goodtogreatschools.org.au::84723ae9-8937-49fe-b3a8-c16578ab2b1d" providerId="AD"/>
  <p188:author id="{C7E4161B-A082-DA42-C000-C3936DBB4876}" name="Jane Emperado" initials="JE" userId="S::jemperado@goodtogreatschools.org.au::f11f2e2c-abe5-457b-8efd-db449d0a0879" providerId="AD"/>
  <p188:author id="{C4288552-6D0E-8CC2-62D5-390F7A912CEC}" name="Abbas Kassem" initials="" userId="S::akassem@goodtogreatschools.org.au::b5422da9-d130-411e-8a14-2c174765e2f3" providerId="AD"/>
  <p188:author id="{CE3CE262-E9CD-5D74-9E67-DD974B9F7FAA}" name="Alison Van Tonder" initials="AT" userId="S::avantonder@goodtogreatschools.org.au::827e862f-73cd-4669-9226-ebc87f960d8e" providerId="AD"/>
  <p188:author id="{9C6CF36C-662D-ABF6-56E8-C614AE73CC64}" name="Claire Paice" initials="CP" userId="S::cpaice@goodtogreatschools.org.au::27f69312-d8a3-4ad8-934a-21cc004b225e" providerId="AD"/>
  <p188:author id="{7ACB9B8C-B6C1-6715-D172-351DC9C0D398}" name="Libby Stewart" initials="" userId="S::lstewart@goodtogreatschools.org.au::4b7f1eb5-1415-42c7-acaf-05d1cb200506" providerId="AD"/>
  <p188:author id="{F9EC709B-A35B-5782-C0E0-A56C6394654A}" name="Sara Reynolds" initials="SR" userId="S::sreynolds@goodtogreatschools.org.au::69865588-b2e5-414a-9d2a-0cd2581b20ed" providerId="AD"/>
  <p188:author id="{46E992B9-AA2E-B2F2-6048-3D336F49FE90}" name="Noel Pearson" initials="NP" userId="S::np_nmy.net.au#ext#@ggsaus.onmicrosoft.com::34b955c7-70ce-44c4-8383-a2b4c5d0f006" providerId="AD"/>
  <p188:author id="{8BB8BDCB-2E30-7406-7A7D-A0D3FBB94863}" name="Kate McGregor" initials="KM" userId="S::kmcgregor@goodtogreatschools.org.au::21de1238-db65-4ab3-8376-ea3116b499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arlie Archbold" initials="CA" lastIdx="26" clrIdx="6">
    <p:extLst>
      <p:ext uri="{19B8F6BF-5375-455C-9EA6-DF929625EA0E}">
        <p15:presenceInfo xmlns:p15="http://schemas.microsoft.com/office/powerpoint/2012/main" userId="S::carchbold@goodtogreatschools.org.au::20494d59-2eb0-43d7-a5ea-5b7b8a6c4e79" providerId="AD"/>
      </p:ext>
    </p:extLst>
  </p:cmAuthor>
  <p:cmAuthor id="1" name="Trudy Sinnamon" initials="TS" lastIdx="16" clrIdx="0"/>
  <p:cmAuthor id="2" name="ayesha@checkitediting.com.au" initials="a" lastIdx="1" clrIdx="1">
    <p:extLst>
      <p:ext uri="{19B8F6BF-5375-455C-9EA6-DF929625EA0E}">
        <p15:presenceInfo xmlns:p15="http://schemas.microsoft.com/office/powerpoint/2012/main" userId="3ac9f934761b203a" providerId="Windows Live"/>
      </p:ext>
    </p:extLst>
  </p:cmAuthor>
  <p:cmAuthor id="3" name="Nadine Anderson-Conklin" initials="NAC" lastIdx="2" clrIdx="2">
    <p:extLst>
      <p:ext uri="{19B8F6BF-5375-455C-9EA6-DF929625EA0E}">
        <p15:presenceInfo xmlns:p15="http://schemas.microsoft.com/office/powerpoint/2012/main" userId="S::NAnderson@goodtogreatschools.org.au::a935aca9-513a-492d-957e-465cbe939dd1" providerId="AD"/>
      </p:ext>
    </p:extLst>
  </p:cmAuthor>
  <p:cmAuthor id="4" name="Nadine Prince" initials="NP" lastIdx="2" clrIdx="3">
    <p:extLst>
      <p:ext uri="{19B8F6BF-5375-455C-9EA6-DF929625EA0E}">
        <p15:presenceInfo xmlns:p15="http://schemas.microsoft.com/office/powerpoint/2012/main" userId="S::nprince@goodtogreatschools.org.au::a935aca9-513a-492d-957e-465cbe939dd1" providerId="AD"/>
      </p:ext>
    </p:extLst>
  </p:cmAuthor>
  <p:cmAuthor id="5" name="Kim Hawgood" initials="KH" lastIdx="1" clrIdx="4">
    <p:extLst>
      <p:ext uri="{19B8F6BF-5375-455C-9EA6-DF929625EA0E}">
        <p15:presenceInfo xmlns:p15="http://schemas.microsoft.com/office/powerpoint/2012/main" userId="S::KHawgood@goodtogreatschools.org.au::0340aefb-c999-4ed2-88b0-1ce8ebec9913" providerId="AD"/>
      </p:ext>
    </p:extLst>
  </p:cmAuthor>
  <p:cmAuthor id="6" name="Sara Reynolds" initials="SR" lastIdx="3" clrIdx="5">
    <p:extLst>
      <p:ext uri="{19B8F6BF-5375-455C-9EA6-DF929625EA0E}">
        <p15:presenceInfo xmlns:p15="http://schemas.microsoft.com/office/powerpoint/2012/main" userId="S::sreynolds@goodtogreatschools.org.au::69865588-b2e5-414a-9d2a-0cd2581b20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E6"/>
    <a:srgbClr val="F86D42"/>
    <a:srgbClr val="1D8248"/>
    <a:srgbClr val="177F99"/>
    <a:srgbClr val="FBB561"/>
    <a:srgbClr val="B0D3DC"/>
    <a:srgbClr val="FAA234"/>
    <a:srgbClr val="FFFFFF"/>
    <a:srgbClr val="590D03"/>
    <a:srgbClr val="892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3" autoAdjust="0"/>
    <p:restoredTop sz="94661"/>
  </p:normalViewPr>
  <p:slideViewPr>
    <p:cSldViewPr snapToGrid="0">
      <p:cViewPr varScale="1">
        <p:scale>
          <a:sx n="89" d="100"/>
          <a:sy n="89" d="100"/>
        </p:scale>
        <p:origin x="336" y="90"/>
      </p:cViewPr>
      <p:guideLst>
        <p:guide orient="horz" pos="1752"/>
        <p:guide orient="horz" pos="640"/>
        <p:guide orient="horz" pos="504"/>
        <p:guide pos="5465"/>
        <p:guide pos="2812"/>
        <p:guide orient="horz" pos="3974"/>
        <p:guide orient="horz" pos="3634"/>
        <p:guide orient="horz" pos="4156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Bennett" userId="a878a5d4-89bf-4f61-b999-31e96cd05c98" providerId="ADAL" clId="{74A9AD75-847E-4A61-90F6-B6A377A5C478}"/>
    <pc:docChg chg="custSel modSld sldOrd modMainMaster">
      <pc:chgData name="Monica Bennett" userId="a878a5d4-89bf-4f61-b999-31e96cd05c98" providerId="ADAL" clId="{74A9AD75-847E-4A61-90F6-B6A377A5C478}" dt="2025-08-27T12:33:35.908" v="67" actId="20577"/>
      <pc:docMkLst>
        <pc:docMk/>
      </pc:docMkLst>
      <pc:sldChg chg="ord">
        <pc:chgData name="Monica Bennett" userId="a878a5d4-89bf-4f61-b999-31e96cd05c98" providerId="ADAL" clId="{74A9AD75-847E-4A61-90F6-B6A377A5C478}" dt="2025-08-20T16:05:40.507" v="0" actId="20578"/>
        <pc:sldMkLst>
          <pc:docMk/>
          <pc:sldMk cId="2545225003" sldId="351"/>
        </pc:sldMkLst>
      </pc:sldChg>
      <pc:sldChg chg="modSp mod">
        <pc:chgData name="Monica Bennett" userId="a878a5d4-89bf-4f61-b999-31e96cd05c98" providerId="ADAL" clId="{74A9AD75-847E-4A61-90F6-B6A377A5C478}" dt="2025-08-21T14:23:58.457" v="63" actId="207"/>
        <pc:sldMkLst>
          <pc:docMk/>
          <pc:sldMk cId="1330664400" sldId="1579"/>
        </pc:sldMkLst>
        <pc:spChg chg="mod">
          <ac:chgData name="Monica Bennett" userId="a878a5d4-89bf-4f61-b999-31e96cd05c98" providerId="ADAL" clId="{74A9AD75-847E-4A61-90F6-B6A377A5C478}" dt="2025-08-21T14:23:58.457" v="63" actId="207"/>
          <ac:spMkLst>
            <pc:docMk/>
            <pc:sldMk cId="1330664400" sldId="1579"/>
            <ac:spMk id="10" creationId="{99261171-B4FD-4126-B190-F0318E25F671}"/>
          </ac:spMkLst>
        </pc:spChg>
      </pc:sldChg>
      <pc:sldChg chg="modSp mod">
        <pc:chgData name="Monica Bennett" userId="a878a5d4-89bf-4f61-b999-31e96cd05c98" providerId="ADAL" clId="{74A9AD75-847E-4A61-90F6-B6A377A5C478}" dt="2025-08-21T14:23:28.205" v="59" actId="207"/>
        <pc:sldMkLst>
          <pc:docMk/>
          <pc:sldMk cId="2875616070" sldId="1592"/>
        </pc:sldMkLst>
        <pc:spChg chg="mod">
          <ac:chgData name="Monica Bennett" userId="a878a5d4-89bf-4f61-b999-31e96cd05c98" providerId="ADAL" clId="{74A9AD75-847E-4A61-90F6-B6A377A5C478}" dt="2025-08-21T14:23:28.205" v="59" actId="207"/>
          <ac:spMkLst>
            <pc:docMk/>
            <pc:sldMk cId="2875616070" sldId="1592"/>
            <ac:spMk id="7" creationId="{B4FFBB79-EB22-C743-A0A4-5B10D9F682B5}"/>
          </ac:spMkLst>
        </pc:spChg>
      </pc:sldChg>
      <pc:sldChg chg="modSp mod">
        <pc:chgData name="Monica Bennett" userId="a878a5d4-89bf-4f61-b999-31e96cd05c98" providerId="ADAL" clId="{74A9AD75-847E-4A61-90F6-B6A377A5C478}" dt="2025-08-21T14:24:03.577" v="64" actId="207"/>
        <pc:sldMkLst>
          <pc:docMk/>
          <pc:sldMk cId="253386644" sldId="1633"/>
        </pc:sldMkLst>
        <pc:spChg chg="mod">
          <ac:chgData name="Monica Bennett" userId="a878a5d4-89bf-4f61-b999-31e96cd05c98" providerId="ADAL" clId="{74A9AD75-847E-4A61-90F6-B6A377A5C478}" dt="2025-08-21T14:24:03.577" v="64" actId="207"/>
          <ac:spMkLst>
            <pc:docMk/>
            <pc:sldMk cId="253386644" sldId="1633"/>
            <ac:spMk id="7" creationId="{B4FFBB79-EB22-C743-A0A4-5B10D9F682B5}"/>
          </ac:spMkLst>
        </pc:spChg>
      </pc:sldChg>
      <pc:sldChg chg="modSp mod">
        <pc:chgData name="Monica Bennett" userId="a878a5d4-89bf-4f61-b999-31e96cd05c98" providerId="ADAL" clId="{74A9AD75-847E-4A61-90F6-B6A377A5C478}" dt="2025-08-21T14:24:07.285" v="65" actId="207"/>
        <pc:sldMkLst>
          <pc:docMk/>
          <pc:sldMk cId="2361601413" sldId="1638"/>
        </pc:sldMkLst>
        <pc:spChg chg="mod">
          <ac:chgData name="Monica Bennett" userId="a878a5d4-89bf-4f61-b999-31e96cd05c98" providerId="ADAL" clId="{74A9AD75-847E-4A61-90F6-B6A377A5C478}" dt="2025-08-21T14:24:07.285" v="65" actId="207"/>
          <ac:spMkLst>
            <pc:docMk/>
            <pc:sldMk cId="2361601413" sldId="1638"/>
            <ac:spMk id="2" creationId="{7C019047-5E2F-57C0-C252-2EE5BCCD4969}"/>
          </ac:spMkLst>
        </pc:spChg>
      </pc:sldChg>
      <pc:sldChg chg="modSp mod">
        <pc:chgData name="Monica Bennett" userId="a878a5d4-89bf-4f61-b999-31e96cd05c98" providerId="ADAL" clId="{74A9AD75-847E-4A61-90F6-B6A377A5C478}" dt="2025-08-21T14:23:42.916" v="62" actId="207"/>
        <pc:sldMkLst>
          <pc:docMk/>
          <pc:sldMk cId="1921742223" sldId="1639"/>
        </pc:sldMkLst>
        <pc:spChg chg="mod">
          <ac:chgData name="Monica Bennett" userId="a878a5d4-89bf-4f61-b999-31e96cd05c98" providerId="ADAL" clId="{74A9AD75-847E-4A61-90F6-B6A377A5C478}" dt="2025-08-21T14:23:42.916" v="62" actId="207"/>
          <ac:spMkLst>
            <pc:docMk/>
            <pc:sldMk cId="1921742223" sldId="1639"/>
            <ac:spMk id="2" creationId="{7C019047-5E2F-57C0-C252-2EE5BCCD4969}"/>
          </ac:spMkLst>
        </pc:spChg>
      </pc:sldChg>
      <pc:sldChg chg="modSp mod">
        <pc:chgData name="Monica Bennett" userId="a878a5d4-89bf-4f61-b999-31e96cd05c98" providerId="ADAL" clId="{74A9AD75-847E-4A61-90F6-B6A377A5C478}" dt="2025-08-21T14:23:23.835" v="58" actId="207"/>
        <pc:sldMkLst>
          <pc:docMk/>
          <pc:sldMk cId="3071540969" sldId="1640"/>
        </pc:sldMkLst>
        <pc:spChg chg="mod">
          <ac:chgData name="Monica Bennett" userId="a878a5d4-89bf-4f61-b999-31e96cd05c98" providerId="ADAL" clId="{74A9AD75-847E-4A61-90F6-B6A377A5C478}" dt="2025-08-21T14:23:23.835" v="58" actId="207"/>
          <ac:spMkLst>
            <pc:docMk/>
            <pc:sldMk cId="3071540969" sldId="1640"/>
            <ac:spMk id="2" creationId="{7C019047-5E2F-57C0-C252-2EE5BCCD4969}"/>
          </ac:spMkLst>
        </pc:spChg>
      </pc:sldChg>
      <pc:sldChg chg="modSp mod">
        <pc:chgData name="Monica Bennett" userId="a878a5d4-89bf-4f61-b999-31e96cd05c98" providerId="ADAL" clId="{74A9AD75-847E-4A61-90F6-B6A377A5C478}" dt="2025-08-21T14:23:32.165" v="60" actId="207"/>
        <pc:sldMkLst>
          <pc:docMk/>
          <pc:sldMk cId="936721905" sldId="1643"/>
        </pc:sldMkLst>
        <pc:spChg chg="mod">
          <ac:chgData name="Monica Bennett" userId="a878a5d4-89bf-4f61-b999-31e96cd05c98" providerId="ADAL" clId="{74A9AD75-847E-4A61-90F6-B6A377A5C478}" dt="2025-08-21T14:23:32.165" v="60" actId="207"/>
          <ac:spMkLst>
            <pc:docMk/>
            <pc:sldMk cId="936721905" sldId="1643"/>
            <ac:spMk id="7" creationId="{B4FFBB79-EB22-C743-A0A4-5B10D9F682B5}"/>
          </ac:spMkLst>
        </pc:spChg>
      </pc:sldChg>
      <pc:sldChg chg="modSp mod">
        <pc:chgData name="Monica Bennett" userId="a878a5d4-89bf-4f61-b999-31e96cd05c98" providerId="ADAL" clId="{74A9AD75-847E-4A61-90F6-B6A377A5C478}" dt="2025-08-21T14:23:37.162" v="61" actId="207"/>
        <pc:sldMkLst>
          <pc:docMk/>
          <pc:sldMk cId="30904255" sldId="1644"/>
        </pc:sldMkLst>
        <pc:spChg chg="mod">
          <ac:chgData name="Monica Bennett" userId="a878a5d4-89bf-4f61-b999-31e96cd05c98" providerId="ADAL" clId="{74A9AD75-847E-4A61-90F6-B6A377A5C478}" dt="2025-08-21T14:23:37.162" v="61" actId="207"/>
          <ac:spMkLst>
            <pc:docMk/>
            <pc:sldMk cId="30904255" sldId="1644"/>
            <ac:spMk id="7" creationId="{B4FFBB79-EB22-C743-A0A4-5B10D9F682B5}"/>
          </ac:spMkLst>
        </pc:spChg>
      </pc:sldChg>
      <pc:sldChg chg="modSp mod">
        <pc:chgData name="Monica Bennett" userId="a878a5d4-89bf-4f61-b999-31e96cd05c98" providerId="ADAL" clId="{74A9AD75-847E-4A61-90F6-B6A377A5C478}" dt="2025-08-27T12:33:35.908" v="67" actId="20577"/>
        <pc:sldMkLst>
          <pc:docMk/>
          <pc:sldMk cId="149226705" sldId="1647"/>
        </pc:sldMkLst>
        <pc:spChg chg="mod">
          <ac:chgData name="Monica Bennett" userId="a878a5d4-89bf-4f61-b999-31e96cd05c98" providerId="ADAL" clId="{74A9AD75-847E-4A61-90F6-B6A377A5C478}" dt="2025-08-27T12:33:35.908" v="67" actId="20577"/>
          <ac:spMkLst>
            <pc:docMk/>
            <pc:sldMk cId="149226705" sldId="1647"/>
            <ac:spMk id="9" creationId="{FC97744B-0BB5-928E-4E02-E7E24DCB94C9}"/>
          </ac:spMkLst>
        </pc:spChg>
      </pc:sldChg>
      <pc:sldMasterChg chg="modSldLayout">
        <pc:chgData name="Monica Bennett" userId="a878a5d4-89bf-4f61-b999-31e96cd05c98" providerId="ADAL" clId="{74A9AD75-847E-4A61-90F6-B6A377A5C478}" dt="2025-08-21T14:20:32.216" v="57" actId="478"/>
        <pc:sldMasterMkLst>
          <pc:docMk/>
          <pc:sldMasterMk cId="2142349000" sldId="2147486213"/>
        </pc:sldMasterMkLst>
        <pc:sldLayoutChg chg="delSp mod">
          <pc:chgData name="Monica Bennett" userId="a878a5d4-89bf-4f61-b999-31e96cd05c98" providerId="ADAL" clId="{74A9AD75-847E-4A61-90F6-B6A377A5C478}" dt="2025-08-21T14:18:10.066" v="39" actId="478"/>
          <pc:sldLayoutMkLst>
            <pc:docMk/>
            <pc:sldMasterMk cId="2142349000" sldId="2147486213"/>
            <pc:sldLayoutMk cId="3408793107" sldId="2147486217"/>
          </pc:sldLayoutMkLst>
        </pc:sldLayoutChg>
        <pc:sldLayoutChg chg="delSp mod">
          <pc:chgData name="Monica Bennett" userId="a878a5d4-89bf-4f61-b999-31e96cd05c98" providerId="ADAL" clId="{74A9AD75-847E-4A61-90F6-B6A377A5C478}" dt="2025-08-21T14:18:03.532" v="37" actId="478"/>
          <pc:sldLayoutMkLst>
            <pc:docMk/>
            <pc:sldMasterMk cId="2142349000" sldId="2147486213"/>
            <pc:sldLayoutMk cId="3545478924" sldId="2147486228"/>
          </pc:sldLayoutMkLst>
        </pc:sldLayoutChg>
        <pc:sldLayoutChg chg="delSp mod">
          <pc:chgData name="Monica Bennett" userId="a878a5d4-89bf-4f61-b999-31e96cd05c98" providerId="ADAL" clId="{74A9AD75-847E-4A61-90F6-B6A377A5C478}" dt="2025-08-21T14:17:54.004" v="34" actId="478"/>
          <pc:sldLayoutMkLst>
            <pc:docMk/>
            <pc:sldMasterMk cId="2142349000" sldId="2147486213"/>
            <pc:sldLayoutMk cId="763376827" sldId="2147486229"/>
          </pc:sldLayoutMkLst>
        </pc:sldLayoutChg>
        <pc:sldLayoutChg chg="delSp mod">
          <pc:chgData name="Monica Bennett" userId="a878a5d4-89bf-4f61-b999-31e96cd05c98" providerId="ADAL" clId="{74A9AD75-847E-4A61-90F6-B6A377A5C478}" dt="2025-08-21T14:17:51.595" v="33" actId="478"/>
          <pc:sldLayoutMkLst>
            <pc:docMk/>
            <pc:sldMasterMk cId="2142349000" sldId="2147486213"/>
            <pc:sldLayoutMk cId="1532417305" sldId="2147486230"/>
          </pc:sldLayoutMkLst>
        </pc:sldLayoutChg>
        <pc:sldLayoutChg chg="delSp mod">
          <pc:chgData name="Monica Bennett" userId="a878a5d4-89bf-4f61-b999-31e96cd05c98" providerId="ADAL" clId="{74A9AD75-847E-4A61-90F6-B6A377A5C478}" dt="2025-08-21T14:17:38.931" v="30" actId="478"/>
          <pc:sldLayoutMkLst>
            <pc:docMk/>
            <pc:sldMasterMk cId="2142349000" sldId="2147486213"/>
            <pc:sldLayoutMk cId="1632541466" sldId="2147486231"/>
          </pc:sldLayoutMkLst>
        </pc:sldLayoutChg>
        <pc:sldLayoutChg chg="delSp mod">
          <pc:chgData name="Monica Bennett" userId="a878a5d4-89bf-4f61-b999-31e96cd05c98" providerId="ADAL" clId="{74A9AD75-847E-4A61-90F6-B6A377A5C478}" dt="2025-08-21T14:20:32.216" v="57" actId="478"/>
          <pc:sldLayoutMkLst>
            <pc:docMk/>
            <pc:sldMasterMk cId="2142349000" sldId="2147486213"/>
            <pc:sldLayoutMk cId="162852091" sldId="2147486242"/>
          </pc:sldLayoutMkLst>
        </pc:sldLayoutChg>
        <pc:sldLayoutChg chg="delSp mod">
          <pc:chgData name="Monica Bennett" userId="a878a5d4-89bf-4f61-b999-31e96cd05c98" providerId="ADAL" clId="{74A9AD75-847E-4A61-90F6-B6A377A5C478}" dt="2025-08-21T14:18:06.093" v="38" actId="478"/>
          <pc:sldLayoutMkLst>
            <pc:docMk/>
            <pc:sldMasterMk cId="2142349000" sldId="2147486213"/>
            <pc:sldLayoutMk cId="2598311182" sldId="2147486251"/>
          </pc:sldLayoutMkLst>
        </pc:sldLayoutChg>
        <pc:sldLayoutChg chg="delSp mod">
          <pc:chgData name="Monica Bennett" userId="a878a5d4-89bf-4f61-b999-31e96cd05c98" providerId="ADAL" clId="{74A9AD75-847E-4A61-90F6-B6A377A5C478}" dt="2025-08-21T14:19:28.986" v="51" actId="478"/>
          <pc:sldLayoutMkLst>
            <pc:docMk/>
            <pc:sldMasterMk cId="2142349000" sldId="2147486213"/>
            <pc:sldLayoutMk cId="2133312215" sldId="2147486260"/>
          </pc:sldLayoutMkLst>
        </pc:sldLayoutChg>
        <pc:sldLayoutChg chg="delSp mod">
          <pc:chgData name="Monica Bennett" userId="a878a5d4-89bf-4f61-b999-31e96cd05c98" providerId="ADAL" clId="{74A9AD75-847E-4A61-90F6-B6A377A5C478}" dt="2025-08-21T14:19:32.313" v="53" actId="478"/>
          <pc:sldLayoutMkLst>
            <pc:docMk/>
            <pc:sldMasterMk cId="2142349000" sldId="2147486213"/>
            <pc:sldLayoutMk cId="4055546702" sldId="2147486261"/>
          </pc:sldLayoutMkLst>
        </pc:sldLayoutChg>
        <pc:sldLayoutChg chg="delSp mod">
          <pc:chgData name="Monica Bennett" userId="a878a5d4-89bf-4f61-b999-31e96cd05c98" providerId="ADAL" clId="{74A9AD75-847E-4A61-90F6-B6A377A5C478}" dt="2025-08-21T14:17:57.516" v="35" actId="478"/>
          <pc:sldLayoutMkLst>
            <pc:docMk/>
            <pc:sldMasterMk cId="2142349000" sldId="2147486213"/>
            <pc:sldLayoutMk cId="2967979634" sldId="2147486263"/>
          </pc:sldLayoutMkLst>
        </pc:sldLayoutChg>
        <pc:sldLayoutChg chg="delSp mod">
          <pc:chgData name="Monica Bennett" userId="a878a5d4-89bf-4f61-b999-31e96cd05c98" providerId="ADAL" clId="{74A9AD75-847E-4A61-90F6-B6A377A5C478}" dt="2025-08-21T14:17:36.101" v="29" actId="478"/>
          <pc:sldLayoutMkLst>
            <pc:docMk/>
            <pc:sldMasterMk cId="2142349000" sldId="2147486213"/>
            <pc:sldLayoutMk cId="350920233" sldId="2147486264"/>
          </pc:sldLayoutMkLst>
        </pc:sldLayoutChg>
        <pc:sldLayoutChg chg="delSp mod">
          <pc:chgData name="Monica Bennett" userId="a878a5d4-89bf-4f61-b999-31e96cd05c98" providerId="ADAL" clId="{74A9AD75-847E-4A61-90F6-B6A377A5C478}" dt="2025-08-21T14:17:33.261" v="28" actId="478"/>
          <pc:sldLayoutMkLst>
            <pc:docMk/>
            <pc:sldMasterMk cId="2142349000" sldId="2147486213"/>
            <pc:sldLayoutMk cId="1711975062" sldId="2147486266"/>
          </pc:sldLayoutMkLst>
        </pc:sldLayoutChg>
        <pc:sldLayoutChg chg="delSp mod">
          <pc:chgData name="Monica Bennett" userId="a878a5d4-89bf-4f61-b999-31e96cd05c98" providerId="ADAL" clId="{74A9AD75-847E-4A61-90F6-B6A377A5C478}" dt="2025-08-21T14:18:01.218" v="36" actId="478"/>
          <pc:sldLayoutMkLst>
            <pc:docMk/>
            <pc:sldMasterMk cId="2142349000" sldId="2147486213"/>
            <pc:sldLayoutMk cId="2858285311" sldId="2147486267"/>
          </pc:sldLayoutMkLst>
        </pc:sldLayoutChg>
        <pc:sldLayoutChg chg="delSp mod">
          <pc:chgData name="Monica Bennett" userId="a878a5d4-89bf-4f61-b999-31e96cd05c98" providerId="ADAL" clId="{74A9AD75-847E-4A61-90F6-B6A377A5C478}" dt="2025-08-21T14:20:06.516" v="55" actId="478"/>
          <pc:sldLayoutMkLst>
            <pc:docMk/>
            <pc:sldMasterMk cId="2142349000" sldId="2147486213"/>
            <pc:sldLayoutMk cId="2704379947" sldId="2147486268"/>
          </pc:sldLayoutMkLst>
        </pc:sldLayoutChg>
        <pc:sldLayoutChg chg="delSp mod">
          <pc:chgData name="Monica Bennett" userId="a878a5d4-89bf-4f61-b999-31e96cd05c98" providerId="ADAL" clId="{74A9AD75-847E-4A61-90F6-B6A377A5C478}" dt="2025-08-21T14:17:45.530" v="32" actId="478"/>
          <pc:sldLayoutMkLst>
            <pc:docMk/>
            <pc:sldMasterMk cId="2142349000" sldId="2147486213"/>
            <pc:sldLayoutMk cId="3057928351" sldId="2147486270"/>
          </pc:sldLayoutMkLst>
        </pc:sldLayoutChg>
        <pc:sldLayoutChg chg="delSp mod">
          <pc:chgData name="Monica Bennett" userId="a878a5d4-89bf-4f61-b999-31e96cd05c98" providerId="ADAL" clId="{74A9AD75-847E-4A61-90F6-B6A377A5C478}" dt="2025-08-21T14:19:24.852" v="49" actId="478"/>
          <pc:sldLayoutMkLst>
            <pc:docMk/>
            <pc:sldMasterMk cId="2142349000" sldId="2147486213"/>
            <pc:sldLayoutMk cId="3272809979" sldId="2147486272"/>
          </pc:sldLayoutMkLst>
        </pc:sldLayoutChg>
        <pc:sldLayoutChg chg="delSp mod">
          <pc:chgData name="Monica Bennett" userId="a878a5d4-89bf-4f61-b999-31e96cd05c98" providerId="ADAL" clId="{74A9AD75-847E-4A61-90F6-B6A377A5C478}" dt="2025-08-21T14:17:30.373" v="27" actId="478"/>
          <pc:sldLayoutMkLst>
            <pc:docMk/>
            <pc:sldMasterMk cId="2142349000" sldId="2147486213"/>
            <pc:sldLayoutMk cId="921689762" sldId="2147486273"/>
          </pc:sldLayoutMkLst>
        </pc:sldLayoutChg>
        <pc:sldLayoutChg chg="delSp mod">
          <pc:chgData name="Monica Bennett" userId="a878a5d4-89bf-4f61-b999-31e96cd05c98" providerId="ADAL" clId="{74A9AD75-847E-4A61-90F6-B6A377A5C478}" dt="2025-08-21T14:14:39.476" v="1" actId="478"/>
          <pc:sldLayoutMkLst>
            <pc:docMk/>
            <pc:sldMasterMk cId="2142349000" sldId="2147486213"/>
            <pc:sldLayoutMk cId="3272809979" sldId="2147486293"/>
          </pc:sldLayoutMkLst>
        </pc:sldLayoutChg>
        <pc:sldLayoutChg chg="delSp mod">
          <pc:chgData name="Monica Bennett" userId="a878a5d4-89bf-4f61-b999-31e96cd05c98" providerId="ADAL" clId="{74A9AD75-847E-4A61-90F6-B6A377A5C478}" dt="2025-08-21T14:15:31.679" v="2" actId="478"/>
          <pc:sldLayoutMkLst>
            <pc:docMk/>
            <pc:sldMasterMk cId="2142349000" sldId="2147486213"/>
            <pc:sldLayoutMk cId="2133312215" sldId="2147486294"/>
          </pc:sldLayoutMkLst>
        </pc:sldLayoutChg>
        <pc:sldLayoutChg chg="delSp mod">
          <pc:chgData name="Monica Bennett" userId="a878a5d4-89bf-4f61-b999-31e96cd05c98" providerId="ADAL" clId="{74A9AD75-847E-4A61-90F6-B6A377A5C478}" dt="2025-08-21T14:15:35.011" v="3" actId="478"/>
          <pc:sldLayoutMkLst>
            <pc:docMk/>
            <pc:sldMasterMk cId="2142349000" sldId="2147486213"/>
            <pc:sldLayoutMk cId="4055546702" sldId="2147486295"/>
          </pc:sldLayoutMkLst>
        </pc:sldLayoutChg>
        <pc:sldLayoutChg chg="delSp mod">
          <pc:chgData name="Monica Bennett" userId="a878a5d4-89bf-4f61-b999-31e96cd05c98" providerId="ADAL" clId="{74A9AD75-847E-4A61-90F6-B6A377A5C478}" dt="2025-08-21T14:15:37.729" v="4" actId="478"/>
          <pc:sldLayoutMkLst>
            <pc:docMk/>
            <pc:sldMasterMk cId="2142349000" sldId="2147486213"/>
            <pc:sldLayoutMk cId="3408793107" sldId="2147486296"/>
          </pc:sldLayoutMkLst>
        </pc:sldLayoutChg>
        <pc:sldLayoutChg chg="delSp mod">
          <pc:chgData name="Monica Bennett" userId="a878a5d4-89bf-4f61-b999-31e96cd05c98" providerId="ADAL" clId="{74A9AD75-847E-4A61-90F6-B6A377A5C478}" dt="2025-08-21T14:15:40.387" v="5" actId="478"/>
          <pc:sldLayoutMkLst>
            <pc:docMk/>
            <pc:sldMasterMk cId="2142349000" sldId="2147486213"/>
            <pc:sldLayoutMk cId="2598311182" sldId="2147486297"/>
          </pc:sldLayoutMkLst>
        </pc:sldLayoutChg>
        <pc:sldLayoutChg chg="delSp mod">
          <pc:chgData name="Monica Bennett" userId="a878a5d4-89bf-4f61-b999-31e96cd05c98" providerId="ADAL" clId="{74A9AD75-847E-4A61-90F6-B6A377A5C478}" dt="2025-08-21T14:15:43.067" v="6" actId="478"/>
          <pc:sldLayoutMkLst>
            <pc:docMk/>
            <pc:sldMasterMk cId="2142349000" sldId="2147486213"/>
            <pc:sldLayoutMk cId="3545478924" sldId="2147486298"/>
          </pc:sldLayoutMkLst>
        </pc:sldLayoutChg>
        <pc:sldLayoutChg chg="delSp mod">
          <pc:chgData name="Monica Bennett" userId="a878a5d4-89bf-4f61-b999-31e96cd05c98" providerId="ADAL" clId="{74A9AD75-847E-4A61-90F6-B6A377A5C478}" dt="2025-08-21T14:15:45.865" v="7" actId="478"/>
          <pc:sldLayoutMkLst>
            <pc:docMk/>
            <pc:sldMasterMk cId="2142349000" sldId="2147486213"/>
            <pc:sldLayoutMk cId="2858285311" sldId="2147486299"/>
          </pc:sldLayoutMkLst>
        </pc:sldLayoutChg>
        <pc:sldLayoutChg chg="delSp mod">
          <pc:chgData name="Monica Bennett" userId="a878a5d4-89bf-4f61-b999-31e96cd05c98" providerId="ADAL" clId="{74A9AD75-847E-4A61-90F6-B6A377A5C478}" dt="2025-08-21T14:15:48.500" v="8" actId="478"/>
          <pc:sldLayoutMkLst>
            <pc:docMk/>
            <pc:sldMasterMk cId="2142349000" sldId="2147486213"/>
            <pc:sldLayoutMk cId="2967979634" sldId="2147486300"/>
          </pc:sldLayoutMkLst>
        </pc:sldLayoutChg>
        <pc:sldLayoutChg chg="delSp mod">
          <pc:chgData name="Monica Bennett" userId="a878a5d4-89bf-4f61-b999-31e96cd05c98" providerId="ADAL" clId="{74A9AD75-847E-4A61-90F6-B6A377A5C478}" dt="2025-08-21T14:15:51.084" v="9" actId="478"/>
          <pc:sldLayoutMkLst>
            <pc:docMk/>
            <pc:sldMasterMk cId="2142349000" sldId="2147486213"/>
            <pc:sldLayoutMk cId="763376827" sldId="2147486301"/>
          </pc:sldLayoutMkLst>
        </pc:sldLayoutChg>
        <pc:sldLayoutChg chg="delSp mod">
          <pc:chgData name="Monica Bennett" userId="a878a5d4-89bf-4f61-b999-31e96cd05c98" providerId="ADAL" clId="{74A9AD75-847E-4A61-90F6-B6A377A5C478}" dt="2025-08-21T14:15:54.033" v="10" actId="478"/>
          <pc:sldLayoutMkLst>
            <pc:docMk/>
            <pc:sldMasterMk cId="2142349000" sldId="2147486213"/>
            <pc:sldLayoutMk cId="1532417305" sldId="2147486302"/>
          </pc:sldLayoutMkLst>
        </pc:sldLayoutChg>
        <pc:sldLayoutChg chg="delSp mod">
          <pc:chgData name="Monica Bennett" userId="a878a5d4-89bf-4f61-b999-31e96cd05c98" providerId="ADAL" clId="{74A9AD75-847E-4A61-90F6-B6A377A5C478}" dt="2025-08-21T14:15:56.745" v="11" actId="478"/>
          <pc:sldLayoutMkLst>
            <pc:docMk/>
            <pc:sldMasterMk cId="2142349000" sldId="2147486213"/>
            <pc:sldLayoutMk cId="1632541466" sldId="2147486303"/>
          </pc:sldLayoutMkLst>
        </pc:sldLayoutChg>
        <pc:sldLayoutChg chg="delSp mod">
          <pc:chgData name="Monica Bennett" userId="a878a5d4-89bf-4f61-b999-31e96cd05c98" providerId="ADAL" clId="{74A9AD75-847E-4A61-90F6-B6A377A5C478}" dt="2025-08-21T14:15:59.691" v="12" actId="478"/>
          <pc:sldLayoutMkLst>
            <pc:docMk/>
            <pc:sldMasterMk cId="2142349000" sldId="2147486213"/>
            <pc:sldLayoutMk cId="350920233" sldId="2147486304"/>
          </pc:sldLayoutMkLst>
        </pc:sldLayoutChg>
        <pc:sldLayoutChg chg="delSp mod">
          <pc:chgData name="Monica Bennett" userId="a878a5d4-89bf-4f61-b999-31e96cd05c98" providerId="ADAL" clId="{74A9AD75-847E-4A61-90F6-B6A377A5C478}" dt="2025-08-21T14:16:03.204" v="13" actId="478"/>
          <pc:sldLayoutMkLst>
            <pc:docMk/>
            <pc:sldMasterMk cId="2142349000" sldId="2147486213"/>
            <pc:sldLayoutMk cId="1711975062" sldId="2147486305"/>
          </pc:sldLayoutMkLst>
        </pc:sldLayoutChg>
        <pc:sldLayoutChg chg="delSp mod">
          <pc:chgData name="Monica Bennett" userId="a878a5d4-89bf-4f61-b999-31e96cd05c98" providerId="ADAL" clId="{74A9AD75-847E-4A61-90F6-B6A377A5C478}" dt="2025-08-21T14:16:07.777" v="14" actId="478"/>
          <pc:sldLayoutMkLst>
            <pc:docMk/>
            <pc:sldMasterMk cId="2142349000" sldId="2147486213"/>
            <pc:sldLayoutMk cId="921689762" sldId="2147486306"/>
          </pc:sldLayoutMkLst>
        </pc:sldLayoutChg>
        <pc:sldLayoutChg chg="delSp mod">
          <pc:chgData name="Monica Bennett" userId="a878a5d4-89bf-4f61-b999-31e96cd05c98" providerId="ADAL" clId="{74A9AD75-847E-4A61-90F6-B6A377A5C478}" dt="2025-08-21T14:16:10.510" v="15" actId="478"/>
          <pc:sldLayoutMkLst>
            <pc:docMk/>
            <pc:sldMasterMk cId="2142349000" sldId="2147486213"/>
            <pc:sldLayoutMk cId="3057928351" sldId="2147486307"/>
          </pc:sldLayoutMkLst>
        </pc:sldLayoutChg>
        <pc:sldLayoutChg chg="delSp mod">
          <pc:chgData name="Monica Bennett" userId="a878a5d4-89bf-4f61-b999-31e96cd05c98" providerId="ADAL" clId="{74A9AD75-847E-4A61-90F6-B6A377A5C478}" dt="2025-08-21T14:19:10.187" v="41" actId="478"/>
          <pc:sldLayoutMkLst>
            <pc:docMk/>
            <pc:sldMasterMk cId="2142349000" sldId="2147486213"/>
            <pc:sldLayoutMk cId="2704379947" sldId="2147486308"/>
          </pc:sldLayoutMkLst>
        </pc:sldLayoutChg>
        <pc:sldLayoutChg chg="delSp mod">
          <pc:chgData name="Monica Bennett" userId="a878a5d4-89bf-4f61-b999-31e96cd05c98" providerId="ADAL" clId="{74A9AD75-847E-4A61-90F6-B6A377A5C478}" dt="2025-08-21T14:19:13.560" v="43" actId="478"/>
          <pc:sldLayoutMkLst>
            <pc:docMk/>
            <pc:sldMasterMk cId="2142349000" sldId="2147486213"/>
            <pc:sldLayoutMk cId="905465500" sldId="2147486309"/>
          </pc:sldLayoutMkLst>
        </pc:sldLayoutChg>
        <pc:sldLayoutChg chg="delSp mod">
          <pc:chgData name="Monica Bennett" userId="a878a5d4-89bf-4f61-b999-31e96cd05c98" providerId="ADAL" clId="{74A9AD75-847E-4A61-90F6-B6A377A5C478}" dt="2025-08-21T14:19:17.306" v="45" actId="478"/>
          <pc:sldLayoutMkLst>
            <pc:docMk/>
            <pc:sldMasterMk cId="2142349000" sldId="2147486213"/>
            <pc:sldLayoutMk cId="2820621079" sldId="2147486310"/>
          </pc:sldLayoutMkLst>
        </pc:sldLayoutChg>
        <pc:sldLayoutChg chg="delSp mod">
          <pc:chgData name="Monica Bennett" userId="a878a5d4-89bf-4f61-b999-31e96cd05c98" providerId="ADAL" clId="{74A9AD75-847E-4A61-90F6-B6A377A5C478}" dt="2025-08-21T14:19:21.355" v="47" actId="478"/>
          <pc:sldLayoutMkLst>
            <pc:docMk/>
            <pc:sldMasterMk cId="2142349000" sldId="2147486213"/>
            <pc:sldLayoutMk cId="162852091" sldId="2147486311"/>
          </pc:sldLayoutMkLst>
        </pc:sldLayoutChg>
      </pc:sldMasterChg>
    </pc:docChg>
  </pc:docChgLst>
  <pc:docChgLst>
    <pc:chgData name="Jane Emperado" userId="S::jemperado@goodtogreatschools.org.au::f11f2e2c-abe5-457b-8efd-db449d0a0879" providerId="AD" clId="Web-{28CEA451-9033-E1D6-4586-1B3496E49C81}"/>
    <pc:docChg chg="mod modSld">
      <pc:chgData name="Jane Emperado" userId="S::jemperado@goodtogreatschools.org.au::f11f2e2c-abe5-457b-8efd-db449d0a0879" providerId="AD" clId="Web-{28CEA451-9033-E1D6-4586-1B3496E49C81}" dt="2023-09-05T14:25:39.190" v="64" actId="1076"/>
      <pc:docMkLst>
        <pc:docMk/>
      </pc:docMkLst>
      <pc:sldChg chg="addSp delSp modSp">
        <pc:chgData name="Jane Emperado" userId="S::jemperado@goodtogreatschools.org.au::f11f2e2c-abe5-457b-8efd-db449d0a0879" providerId="AD" clId="Web-{28CEA451-9033-E1D6-4586-1B3496E49C81}" dt="2023-09-05T14:25:39.190" v="64" actId="1076"/>
        <pc:sldMkLst>
          <pc:docMk/>
          <pc:sldMk cId="2361601413" sldId="1638"/>
        </pc:sldMkLst>
      </pc:sldChg>
      <pc:sldChg chg="addSp delSp">
        <pc:chgData name="Jane Emperado" userId="S::jemperado@goodtogreatschools.org.au::f11f2e2c-abe5-457b-8efd-db449d0a0879" providerId="AD" clId="Web-{28CEA451-9033-E1D6-4586-1B3496E49C81}" dt="2023-09-05T14:21:41.420" v="47"/>
        <pc:sldMkLst>
          <pc:docMk/>
          <pc:sldMk cId="1921742223" sldId="1639"/>
        </pc:sldMkLst>
      </pc:sldChg>
      <pc:sldChg chg="addSp delSp modSp addCm">
        <pc:chgData name="Jane Emperado" userId="S::jemperado@goodtogreatschools.org.au::f11f2e2c-abe5-457b-8efd-db449d0a0879" providerId="AD" clId="Web-{28CEA451-9033-E1D6-4586-1B3496E49C81}" dt="2023-09-05T14:17:18.114" v="21"/>
        <pc:sldMkLst>
          <pc:docMk/>
          <pc:sldMk cId="936721905" sldId="164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ne Emperado" userId="S::jemperado@goodtogreatschools.org.au::f11f2e2c-abe5-457b-8efd-db449d0a0879" providerId="AD" clId="Web-{28CEA451-9033-E1D6-4586-1B3496E49C81}" dt="2023-09-05T14:17:18.114" v="21"/>
              <pc2:cmMkLst xmlns:pc2="http://schemas.microsoft.com/office/powerpoint/2019/9/main/command">
                <pc:docMk/>
                <pc:sldMk cId="936721905" sldId="1643"/>
                <pc2:cmMk id="{0679F726-1B61-4B3D-A93B-092D523CD1E6}"/>
              </pc2:cmMkLst>
            </pc226:cmChg>
          </p:ext>
        </pc:extLst>
      </pc:sldChg>
      <pc:sldChg chg="addSp delSp modSp">
        <pc:chgData name="Jane Emperado" userId="S::jemperado@goodtogreatschools.org.au::f11f2e2c-abe5-457b-8efd-db449d0a0879" providerId="AD" clId="Web-{28CEA451-9033-E1D6-4586-1B3496E49C81}" dt="2023-09-05T14:20:21.355" v="41" actId="1076"/>
        <pc:sldMkLst>
          <pc:docMk/>
          <pc:sldMk cId="30904255" sldId="1644"/>
        </pc:sldMkLst>
      </pc:sldChg>
    </pc:docChg>
  </pc:docChgLst>
  <pc:docChgLst>
    <pc:chgData name="Sharee Grant" userId="S::sgrant@goodtogreatschools.org.au::84723ae9-8937-49fe-b3a8-c16578ab2b1d" providerId="AD" clId="Web-{BC0FA8C6-1B10-B2C4-C5D0-B85F811F6DC9}"/>
    <pc:docChg chg="modSld">
      <pc:chgData name="Sharee Grant" userId="S::sgrant@goodtogreatschools.org.au::84723ae9-8937-49fe-b3a8-c16578ab2b1d" providerId="AD" clId="Web-{BC0FA8C6-1B10-B2C4-C5D0-B85F811F6DC9}" dt="2023-05-23T01:35:39.279" v="10" actId="1076"/>
      <pc:docMkLst>
        <pc:docMk/>
      </pc:docMkLst>
    </pc:docChg>
  </pc:docChgLst>
  <pc:docChgLst>
    <pc:chgData name="Libby Stewart" userId="S::lstewart@goodtogreatschools.org.au::4b7f1eb5-1415-42c7-acaf-05d1cb200506" providerId="AD" clId="Web-{6E5AAA1C-1B8F-0116-EFED-F08553BD2178}"/>
    <pc:docChg chg="">
      <pc:chgData name="Libby Stewart" userId="S::lstewart@goodtogreatschools.org.au::4b7f1eb5-1415-42c7-acaf-05d1cb200506" providerId="AD" clId="Web-{6E5AAA1C-1B8F-0116-EFED-F08553BD2178}" dt="2023-09-06T09:02:53.883" v="5"/>
      <pc:docMkLst>
        <pc:docMk/>
      </pc:docMkLst>
      <pc:sldChg chg="delCm modCm">
        <pc:chgData name="Libby Stewart" userId="S::lstewart@goodtogreatschools.org.au::4b7f1eb5-1415-42c7-acaf-05d1cb200506" providerId="AD" clId="Web-{6E5AAA1C-1B8F-0116-EFED-F08553BD2178}" dt="2023-09-06T09:02:44.914" v="3"/>
        <pc:sldMkLst>
          <pc:docMk/>
          <pc:sldMk cId="936721905" sldId="164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Libby Stewart" userId="S::lstewart@goodtogreatschools.org.au::4b7f1eb5-1415-42c7-acaf-05d1cb200506" providerId="AD" clId="Web-{6E5AAA1C-1B8F-0116-EFED-F08553BD2178}" dt="2023-09-06T09:02:44.914" v="3"/>
              <pc2:cmMkLst xmlns:pc2="http://schemas.microsoft.com/office/powerpoint/2019/9/main/command">
                <pc:docMk/>
                <pc:sldMk cId="936721905" sldId="1643"/>
                <pc2:cmMk id="{0679F726-1B61-4B3D-A93B-092D523CD1E6}"/>
              </pc2:cmMkLst>
            </pc226:cmChg>
          </p:ext>
        </pc:extLst>
      </pc:sldChg>
    </pc:docChg>
  </pc:docChgLst>
  <pc:docChgLst>
    <pc:chgData name="Chantal Rae" userId="S::crae@goodtogreatschools.org.au::a1db561e-73a2-489d-a119-0f73c1c2f06f" providerId="AD" clId="Web-{CC7AA829-1B1F-221A-FC6F-B6AE708C61A1}"/>
    <pc:docChg chg="addSld delSld modSld">
      <pc:chgData name="Chantal Rae" userId="S::crae@goodtogreatschools.org.au::a1db561e-73a2-489d-a119-0f73c1c2f06f" providerId="AD" clId="Web-{CC7AA829-1B1F-221A-FC6F-B6AE708C61A1}" dt="2023-09-19T01:02:40.588" v="9"/>
      <pc:docMkLst>
        <pc:docMk/>
      </pc:docMkLst>
      <pc:sldChg chg="del">
        <pc:chgData name="Chantal Rae" userId="S::crae@goodtogreatschools.org.au::a1db561e-73a2-489d-a119-0f73c1c2f06f" providerId="AD" clId="Web-{CC7AA829-1B1F-221A-FC6F-B6AE708C61A1}" dt="2023-09-19T01:02:40.588" v="9"/>
        <pc:sldMkLst>
          <pc:docMk/>
          <pc:sldMk cId="4261390126" sldId="256"/>
        </pc:sldMkLst>
      </pc:sldChg>
      <pc:sldChg chg="addSp delSp modSp add">
        <pc:chgData name="Chantal Rae" userId="S::crae@goodtogreatschools.org.au::a1db561e-73a2-489d-a119-0f73c1c2f06f" providerId="AD" clId="Web-{CC7AA829-1B1F-221A-FC6F-B6AE708C61A1}" dt="2023-09-19T01:02:36.713" v="8" actId="1076"/>
        <pc:sldMkLst>
          <pc:docMk/>
          <pc:sldMk cId="149226705" sldId="1647"/>
        </pc:sldMkLst>
      </pc:sldChg>
      <pc:sldMasterChg chg="addSldLayout">
        <pc:chgData name="Chantal Rae" userId="S::crae@goodtogreatschools.org.au::a1db561e-73a2-489d-a119-0f73c1c2f06f" providerId="AD" clId="Web-{CC7AA829-1B1F-221A-FC6F-B6AE708C61A1}" dt="2023-09-19T01:01:45.290" v="0"/>
        <pc:sldMasterMkLst>
          <pc:docMk/>
          <pc:sldMasterMk cId="2142349000" sldId="2147486213"/>
        </pc:sldMasterMkLst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106213589" sldId="2147486287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1573683159" sldId="2147486292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3272809979" sldId="2147486293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2133312215" sldId="2147486294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4055546702" sldId="2147486295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3408793107" sldId="2147486296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2598311182" sldId="2147486297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3545478924" sldId="2147486298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2858285311" sldId="2147486299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2967979634" sldId="2147486300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763376827" sldId="2147486301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1532417305" sldId="2147486302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1632541466" sldId="2147486303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350920233" sldId="2147486304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1711975062" sldId="2147486305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921689762" sldId="2147486306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3057928351" sldId="2147486307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2704379947" sldId="2147486308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905465500" sldId="2147486309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2820621079" sldId="2147486310"/>
          </pc:sldLayoutMkLst>
        </pc:sldLayoutChg>
        <pc:sldLayoutChg chg="add">
          <pc:chgData name="Chantal Rae" userId="S::crae@goodtogreatschools.org.au::a1db561e-73a2-489d-a119-0f73c1c2f06f" providerId="AD" clId="Web-{CC7AA829-1B1F-221A-FC6F-B6AE708C61A1}" dt="2023-09-19T01:01:45.290" v="0"/>
          <pc:sldLayoutMkLst>
            <pc:docMk/>
            <pc:sldMasterMk cId="2142349000" sldId="2147486213"/>
            <pc:sldLayoutMk cId="162852091" sldId="2147486311"/>
          </pc:sldLayoutMkLst>
        </pc:sldLayoutChg>
      </pc:sldMasterChg>
    </pc:docChg>
  </pc:docChgLst>
  <pc:docChgLst>
    <pc:chgData name="Alison Van Tonder" userId="S::avantonder@goodtogreatschools.org.au::827e862f-73cd-4669-9226-ebc87f960d8e" providerId="AD" clId="Web-{1FDDBB38-0E20-D1F5-3AC1-CEF9F60D3DC4}"/>
    <pc:docChg chg="modSld">
      <pc:chgData name="Alison Van Tonder" userId="S::avantonder@goodtogreatschools.org.au::827e862f-73cd-4669-9226-ebc87f960d8e" providerId="AD" clId="Web-{1FDDBB38-0E20-D1F5-3AC1-CEF9F60D3DC4}" dt="2023-07-30T02:12:53.907" v="5" actId="20577"/>
      <pc:docMkLst>
        <pc:docMk/>
      </pc:docMkLst>
      <pc:sldChg chg="modCm">
        <pc:chgData name="Alison Van Tonder" userId="S::avantonder@goodtogreatschools.org.au::827e862f-73cd-4669-9226-ebc87f960d8e" providerId="AD" clId="Web-{1FDDBB38-0E20-D1F5-3AC1-CEF9F60D3DC4}" dt="2023-07-30T02:09:30.198" v="2"/>
        <pc:sldMkLst>
          <pc:docMk/>
          <pc:sldMk cId="1921742223" sldId="16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1FDDBB38-0E20-D1F5-3AC1-CEF9F60D3DC4}" dt="2023-07-30T02:09:30.198" v="2"/>
              <pc2:cmMkLst xmlns:pc2="http://schemas.microsoft.com/office/powerpoint/2019/9/main/command">
                <pc:docMk/>
                <pc:sldMk cId="1921742223" sldId="1639"/>
                <pc2:cmMk id="{7721C201-F293-4CF7-8AB2-94944472149A}"/>
              </pc2:cmMkLst>
            </pc226:cmChg>
          </p:ext>
        </pc:extLst>
      </pc:sldChg>
      <pc:sldChg chg="modCm">
        <pc:chgData name="Alison Van Tonder" userId="S::avantonder@goodtogreatschools.org.au::827e862f-73cd-4669-9226-ebc87f960d8e" providerId="AD" clId="Web-{1FDDBB38-0E20-D1F5-3AC1-CEF9F60D3DC4}" dt="2023-07-30T02:09:15.135" v="1"/>
        <pc:sldMkLst>
          <pc:docMk/>
          <pc:sldMk cId="3071540969" sldId="16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1FDDBB38-0E20-D1F5-3AC1-CEF9F60D3DC4}" dt="2023-07-30T02:09:11.291" v="0"/>
              <pc2:cmMkLst xmlns:pc2="http://schemas.microsoft.com/office/powerpoint/2019/9/main/command">
                <pc:docMk/>
                <pc:sldMk cId="3071540969" sldId="1640"/>
                <pc2:cmMk id="{475D3805-53CD-49F2-B35D-5404E0567A1C}"/>
              </pc2:cmMkLst>
            </pc226:cmChg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1FDDBB38-0E20-D1F5-3AC1-CEF9F60D3DC4}" dt="2023-07-30T02:09:15.135" v="1"/>
              <pc2:cmMkLst xmlns:pc2="http://schemas.microsoft.com/office/powerpoint/2019/9/main/command">
                <pc:docMk/>
                <pc:sldMk cId="3071540969" sldId="1640"/>
                <pc2:cmMk id="{C22E86B0-F8CF-496B-BD6A-B72EFAA9BE80}"/>
              </pc2:cmMkLst>
            </pc226:cmChg>
          </p:ext>
        </pc:extLst>
      </pc:sldChg>
      <pc:sldChg chg="modSp">
        <pc:chgData name="Alison Van Tonder" userId="S::avantonder@goodtogreatschools.org.au::827e862f-73cd-4669-9226-ebc87f960d8e" providerId="AD" clId="Web-{1FDDBB38-0E20-D1F5-3AC1-CEF9F60D3DC4}" dt="2023-07-30T02:12:53.907" v="5" actId="20577"/>
        <pc:sldMkLst>
          <pc:docMk/>
          <pc:sldMk cId="1487267328" sldId="1643"/>
        </pc:sldMkLst>
      </pc:sldChg>
    </pc:docChg>
  </pc:docChgLst>
  <pc:docChgLst>
    <pc:chgData name="Claire Paice" userId="27f69312-d8a3-4ad8-934a-21cc004b225e" providerId="ADAL" clId="{A5FA1EA0-592F-4A82-AD82-7474859E013B}"/>
    <pc:docChg chg="undo custSel delSld modSld">
      <pc:chgData name="Claire Paice" userId="27f69312-d8a3-4ad8-934a-21cc004b225e" providerId="ADAL" clId="{A5FA1EA0-592F-4A82-AD82-7474859E013B}" dt="2023-03-27T04:51:29.955" v="5619" actId="207"/>
      <pc:docMkLst>
        <pc:docMk/>
      </pc:docMkLst>
      <pc:sldChg chg="modSp mod">
        <pc:chgData name="Claire Paice" userId="27f69312-d8a3-4ad8-934a-21cc004b225e" providerId="ADAL" clId="{A5FA1EA0-592F-4A82-AD82-7474859E013B}" dt="2023-03-26T23:54:56.647" v="30" actId="20577"/>
        <pc:sldMkLst>
          <pc:docMk/>
          <pc:sldMk cId="1837908542" sldId="269"/>
        </pc:sldMkLst>
      </pc:sldChg>
      <pc:sldChg chg="modSp mod">
        <pc:chgData name="Claire Paice" userId="27f69312-d8a3-4ad8-934a-21cc004b225e" providerId="ADAL" clId="{A5FA1EA0-592F-4A82-AD82-7474859E013B}" dt="2023-03-27T04:46:01.289" v="5564" actId="20577"/>
        <pc:sldMkLst>
          <pc:docMk/>
          <pc:sldMk cId="3213303684" sldId="350"/>
        </pc:sldMkLst>
      </pc:sldChg>
      <pc:sldChg chg="modSp mod addCm">
        <pc:chgData name="Claire Paice" userId="27f69312-d8a3-4ad8-934a-21cc004b225e" providerId="ADAL" clId="{A5FA1EA0-592F-4A82-AD82-7474859E013B}" dt="2023-03-27T04:51:29.955" v="5619" actId="207"/>
        <pc:sldMkLst>
          <pc:docMk/>
          <pc:sldMk cId="2545225003" sldId="351"/>
        </pc:sldMkLst>
      </pc:sldChg>
      <pc:sldChg chg="modSp mod">
        <pc:chgData name="Claire Paice" userId="27f69312-d8a3-4ad8-934a-21cc004b225e" providerId="ADAL" clId="{A5FA1EA0-592F-4A82-AD82-7474859E013B}" dt="2023-03-27T01:30:50.227" v="5252" actId="20577"/>
        <pc:sldMkLst>
          <pc:docMk/>
          <pc:sldMk cId="1512787495" sldId="588"/>
        </pc:sldMkLst>
      </pc:sldChg>
      <pc:sldChg chg="modSp mod">
        <pc:chgData name="Claire Paice" userId="27f69312-d8a3-4ad8-934a-21cc004b225e" providerId="ADAL" clId="{A5FA1EA0-592F-4A82-AD82-7474859E013B}" dt="2023-03-27T04:20:37.003" v="5321" actId="13926"/>
        <pc:sldMkLst>
          <pc:docMk/>
          <pc:sldMk cId="2994849640" sldId="590"/>
        </pc:sldMkLst>
      </pc:sldChg>
      <pc:sldChg chg="modSp mod">
        <pc:chgData name="Claire Paice" userId="27f69312-d8a3-4ad8-934a-21cc004b225e" providerId="ADAL" clId="{A5FA1EA0-592F-4A82-AD82-7474859E013B}" dt="2023-03-26T23:58:01.562" v="375" actId="20577"/>
        <pc:sldMkLst>
          <pc:docMk/>
          <pc:sldMk cId="2476209255" sldId="600"/>
        </pc:sldMkLst>
      </pc:sldChg>
      <pc:sldChg chg="modSp mod">
        <pc:chgData name="Claire Paice" userId="27f69312-d8a3-4ad8-934a-21cc004b225e" providerId="ADAL" clId="{A5FA1EA0-592F-4A82-AD82-7474859E013B}" dt="2023-03-27T04:42:35.498" v="5508" actId="20577"/>
        <pc:sldMkLst>
          <pc:docMk/>
          <pc:sldMk cId="1881216898" sldId="641"/>
        </pc:sldMkLst>
      </pc:sldChg>
      <pc:sldChg chg="delSp modSp mod">
        <pc:chgData name="Claire Paice" userId="27f69312-d8a3-4ad8-934a-21cc004b225e" providerId="ADAL" clId="{A5FA1EA0-592F-4A82-AD82-7474859E013B}" dt="2023-03-27T01:03:12.953" v="5232" actId="1038"/>
        <pc:sldMkLst>
          <pc:docMk/>
          <pc:sldMk cId="2469376710" sldId="1067"/>
        </pc:sldMkLst>
      </pc:sldChg>
      <pc:sldChg chg="modSp mod">
        <pc:chgData name="Claire Paice" userId="27f69312-d8a3-4ad8-934a-21cc004b225e" providerId="ADAL" clId="{A5FA1EA0-592F-4A82-AD82-7474859E013B}" dt="2023-03-27T01:29:27.420" v="5249" actId="13926"/>
        <pc:sldMkLst>
          <pc:docMk/>
          <pc:sldMk cId="2645539951" sldId="1096"/>
        </pc:sldMkLst>
      </pc:sldChg>
      <pc:sldChg chg="modSp mod">
        <pc:chgData name="Claire Paice" userId="27f69312-d8a3-4ad8-934a-21cc004b225e" providerId="ADAL" clId="{A5FA1EA0-592F-4A82-AD82-7474859E013B}" dt="2023-03-27T00:25:52.844" v="3569" actId="20577"/>
        <pc:sldMkLst>
          <pc:docMk/>
          <pc:sldMk cId="235644187" sldId="1516"/>
        </pc:sldMkLst>
      </pc:sldChg>
      <pc:sldChg chg="modSp mod">
        <pc:chgData name="Claire Paice" userId="27f69312-d8a3-4ad8-934a-21cc004b225e" providerId="ADAL" clId="{A5FA1EA0-592F-4A82-AD82-7474859E013B}" dt="2023-03-27T00:57:54.789" v="5149" actId="20577"/>
        <pc:sldMkLst>
          <pc:docMk/>
          <pc:sldMk cId="2431870300" sldId="1523"/>
        </pc:sldMkLst>
      </pc:sldChg>
      <pc:sldChg chg="del">
        <pc:chgData name="Claire Paice" userId="27f69312-d8a3-4ad8-934a-21cc004b225e" providerId="ADAL" clId="{A5FA1EA0-592F-4A82-AD82-7474859E013B}" dt="2023-03-27T00:26:30.410" v="3570" actId="2696"/>
        <pc:sldMkLst>
          <pc:docMk/>
          <pc:sldMk cId="1384830848" sldId="1525"/>
        </pc:sldMkLst>
      </pc:sldChg>
      <pc:sldChg chg="addSp delSp modSp mod delAnim modAnim">
        <pc:chgData name="Claire Paice" userId="27f69312-d8a3-4ad8-934a-21cc004b225e" providerId="ADAL" clId="{A5FA1EA0-592F-4A82-AD82-7474859E013B}" dt="2023-03-27T00:57:04.916" v="5107" actId="1076"/>
        <pc:sldMkLst>
          <pc:docMk/>
          <pc:sldMk cId="145490258" sldId="1528"/>
        </pc:sldMkLst>
      </pc:sldChg>
      <pc:sldChg chg="delSp modSp mod addCm">
        <pc:chgData name="Claire Paice" userId="27f69312-d8a3-4ad8-934a-21cc004b225e" providerId="ADAL" clId="{A5FA1EA0-592F-4A82-AD82-7474859E013B}" dt="2023-03-27T01:29:36.931" v="5250" actId="478"/>
        <pc:sldMkLst>
          <pc:docMk/>
          <pc:sldMk cId="1263898545" sldId="1531"/>
        </pc:sldMkLst>
      </pc:sldChg>
      <pc:sldChg chg="modSp mod">
        <pc:chgData name="Claire Paice" userId="27f69312-d8a3-4ad8-934a-21cc004b225e" providerId="ADAL" clId="{A5FA1EA0-592F-4A82-AD82-7474859E013B}" dt="2023-03-27T04:43:21.532" v="5546" actId="20577"/>
        <pc:sldMkLst>
          <pc:docMk/>
          <pc:sldMk cId="3925496447" sldId="1532"/>
        </pc:sldMkLst>
      </pc:sldChg>
      <pc:sldChg chg="delSp modSp mod addCm">
        <pc:chgData name="Claire Paice" userId="27f69312-d8a3-4ad8-934a-21cc004b225e" providerId="ADAL" clId="{A5FA1EA0-592F-4A82-AD82-7474859E013B}" dt="2023-03-27T00:24:32.930" v="3483"/>
        <pc:sldMkLst>
          <pc:docMk/>
          <pc:sldMk cId="1985989487" sldId="1533"/>
        </pc:sldMkLst>
      </pc:sldChg>
      <pc:sldChg chg="modSp del mod">
        <pc:chgData name="Claire Paice" userId="27f69312-d8a3-4ad8-934a-21cc004b225e" providerId="ADAL" clId="{A5FA1EA0-592F-4A82-AD82-7474859E013B}" dt="2023-03-27T00:25:05.815" v="3503" actId="2696"/>
        <pc:sldMkLst>
          <pc:docMk/>
          <pc:sldMk cId="3196196860" sldId="1534"/>
        </pc:sldMkLst>
      </pc:sldChg>
      <pc:sldChg chg="del">
        <pc:chgData name="Claire Paice" userId="27f69312-d8a3-4ad8-934a-21cc004b225e" providerId="ADAL" clId="{A5FA1EA0-592F-4A82-AD82-7474859E013B}" dt="2023-03-27T00:25:16.703" v="3504" actId="2696"/>
        <pc:sldMkLst>
          <pc:docMk/>
          <pc:sldMk cId="1956809391" sldId="1535"/>
        </pc:sldMkLst>
      </pc:sldChg>
      <pc:sldChg chg="delSp modSp mod">
        <pc:chgData name="Claire Paice" userId="27f69312-d8a3-4ad8-934a-21cc004b225e" providerId="ADAL" clId="{A5FA1EA0-592F-4A82-AD82-7474859E013B}" dt="2023-03-27T00:19:57.328" v="2876" actId="20577"/>
        <pc:sldMkLst>
          <pc:docMk/>
          <pc:sldMk cId="3083977285" sldId="1536"/>
        </pc:sldMkLst>
      </pc:sldChg>
      <pc:sldChg chg="modSp mod">
        <pc:chgData name="Claire Paice" userId="27f69312-d8a3-4ad8-934a-21cc004b225e" providerId="ADAL" clId="{A5FA1EA0-592F-4A82-AD82-7474859E013B}" dt="2023-03-27T00:41:08.997" v="4217" actId="20577"/>
        <pc:sldMkLst>
          <pc:docMk/>
          <pc:sldMk cId="3548402977" sldId="1539"/>
        </pc:sldMkLst>
      </pc:sldChg>
      <pc:sldChg chg="modSp mod">
        <pc:chgData name="Claire Paice" userId="27f69312-d8a3-4ad8-934a-21cc004b225e" providerId="ADAL" clId="{A5FA1EA0-592F-4A82-AD82-7474859E013B}" dt="2023-03-27T00:42:44.795" v="4351" actId="20577"/>
        <pc:sldMkLst>
          <pc:docMk/>
          <pc:sldMk cId="401651621" sldId="1541"/>
        </pc:sldMkLst>
      </pc:sldChg>
      <pc:sldChg chg="del">
        <pc:chgData name="Claire Paice" userId="27f69312-d8a3-4ad8-934a-21cc004b225e" providerId="ADAL" clId="{A5FA1EA0-592F-4A82-AD82-7474859E013B}" dt="2023-03-27T00:49:04.850" v="4540" actId="2696"/>
        <pc:sldMkLst>
          <pc:docMk/>
          <pc:sldMk cId="994921267" sldId="1567"/>
        </pc:sldMkLst>
      </pc:sldChg>
      <pc:sldChg chg="addSp delSp modSp mod">
        <pc:chgData name="Claire Paice" userId="27f69312-d8a3-4ad8-934a-21cc004b225e" providerId="ADAL" clId="{A5FA1EA0-592F-4A82-AD82-7474859E013B}" dt="2023-03-27T01:52:35.536" v="5285" actId="20577"/>
        <pc:sldMkLst>
          <pc:docMk/>
          <pc:sldMk cId="623591762" sldId="1569"/>
        </pc:sldMkLst>
      </pc:sldChg>
      <pc:sldChg chg="modSp mod">
        <pc:chgData name="Claire Paice" userId="27f69312-d8a3-4ad8-934a-21cc004b225e" providerId="ADAL" clId="{A5FA1EA0-592F-4A82-AD82-7474859E013B}" dt="2023-03-27T00:04:04.589" v="882" actId="20577"/>
        <pc:sldMkLst>
          <pc:docMk/>
          <pc:sldMk cId="1330664400" sldId="1570"/>
        </pc:sldMkLst>
      </pc:sldChg>
      <pc:sldChg chg="modSp mod">
        <pc:chgData name="Claire Paice" userId="27f69312-d8a3-4ad8-934a-21cc004b225e" providerId="ADAL" clId="{A5FA1EA0-592F-4A82-AD82-7474859E013B}" dt="2023-03-27T00:04:36.117" v="977" actId="20577"/>
        <pc:sldMkLst>
          <pc:docMk/>
          <pc:sldMk cId="1662299123" sldId="1571"/>
        </pc:sldMkLst>
      </pc:sldChg>
      <pc:sldChg chg="addSp modSp mod modAnim">
        <pc:chgData name="Claire Paice" userId="27f69312-d8a3-4ad8-934a-21cc004b225e" providerId="ADAL" clId="{A5FA1EA0-592F-4A82-AD82-7474859E013B}" dt="2023-03-27T00:48:04.603" v="4539" actId="20577"/>
        <pc:sldMkLst>
          <pc:docMk/>
          <pc:sldMk cId="1075554945" sldId="1572"/>
        </pc:sldMkLst>
      </pc:sldChg>
      <pc:sldChg chg="modSp mod">
        <pc:chgData name="Claire Paice" userId="27f69312-d8a3-4ad8-934a-21cc004b225e" providerId="ADAL" clId="{A5FA1EA0-592F-4A82-AD82-7474859E013B}" dt="2023-03-27T00:57:28.875" v="5108" actId="20577"/>
        <pc:sldMkLst>
          <pc:docMk/>
          <pc:sldMk cId="2315305443" sldId="1573"/>
        </pc:sldMkLst>
      </pc:sldChg>
      <pc:sldChg chg="delSp modSp mod addCm">
        <pc:chgData name="Claire Paice" userId="27f69312-d8a3-4ad8-934a-21cc004b225e" providerId="ADAL" clId="{A5FA1EA0-592F-4A82-AD82-7474859E013B}" dt="2023-03-27T00:14:58.314" v="2226"/>
        <pc:sldMkLst>
          <pc:docMk/>
          <pc:sldMk cId="1258923997" sldId="1574"/>
        </pc:sldMkLst>
      </pc:sldChg>
    </pc:docChg>
  </pc:docChgLst>
  <pc:docChgLst>
    <pc:chgData name="Claire Paice" userId="27f69312-d8a3-4ad8-934a-21cc004b225e" providerId="ADAL" clId="{7030CD9E-36D5-4C92-9A1F-AA69805789CA}"/>
    <pc:docChg chg="undo custSel delSld modSld sldOrd">
      <pc:chgData name="Claire Paice" userId="27f69312-d8a3-4ad8-934a-21cc004b225e" providerId="ADAL" clId="{7030CD9E-36D5-4C92-9A1F-AA69805789CA}" dt="2023-05-18T00:42:57.448" v="213"/>
      <pc:docMkLst>
        <pc:docMk/>
      </pc:docMkLst>
      <pc:sldChg chg="modSp mod modClrScheme chgLayout">
        <pc:chgData name="Claire Paice" userId="27f69312-d8a3-4ad8-934a-21cc004b225e" providerId="ADAL" clId="{7030CD9E-36D5-4C92-9A1F-AA69805789CA}" dt="2023-05-11T23:56:52.254" v="16" actId="26606"/>
        <pc:sldMkLst>
          <pc:docMk/>
          <pc:sldMk cId="3925496447" sldId="1532"/>
        </pc:sldMkLst>
      </pc:sldChg>
      <pc:sldChg chg="del">
        <pc:chgData name="Claire Paice" userId="27f69312-d8a3-4ad8-934a-21cc004b225e" providerId="ADAL" clId="{7030CD9E-36D5-4C92-9A1F-AA69805789CA}" dt="2023-05-12T00:08:12.046" v="107" actId="2696"/>
        <pc:sldMkLst>
          <pc:docMk/>
          <pc:sldMk cId="3682442057" sldId="1586"/>
        </pc:sldMkLst>
      </pc:sldChg>
      <pc:sldChg chg="ord">
        <pc:chgData name="Claire Paice" userId="27f69312-d8a3-4ad8-934a-21cc004b225e" providerId="ADAL" clId="{7030CD9E-36D5-4C92-9A1F-AA69805789CA}" dt="2023-05-18T00:42:57.448" v="213"/>
        <pc:sldMkLst>
          <pc:docMk/>
          <pc:sldMk cId="851248522" sldId="1587"/>
        </pc:sldMkLst>
      </pc:sldChg>
      <pc:sldChg chg="del">
        <pc:chgData name="Claire Paice" userId="27f69312-d8a3-4ad8-934a-21cc004b225e" providerId="ADAL" clId="{7030CD9E-36D5-4C92-9A1F-AA69805789CA}" dt="2023-05-12T01:23:32.239" v="167" actId="2696"/>
        <pc:sldMkLst>
          <pc:docMk/>
          <pc:sldMk cId="645066119" sldId="1588"/>
        </pc:sldMkLst>
      </pc:sldChg>
      <pc:sldChg chg="addSp modSp mod modClrScheme chgLayout">
        <pc:chgData name="Claire Paice" userId="27f69312-d8a3-4ad8-934a-21cc004b225e" providerId="ADAL" clId="{7030CD9E-36D5-4C92-9A1F-AA69805789CA}" dt="2023-05-12T00:02:02.637" v="17" actId="700"/>
        <pc:sldMkLst>
          <pc:docMk/>
          <pc:sldMk cId="1014062599" sldId="1589"/>
        </pc:sldMkLst>
      </pc:sldChg>
      <pc:sldChg chg="del">
        <pc:chgData name="Claire Paice" userId="27f69312-d8a3-4ad8-934a-21cc004b225e" providerId="ADAL" clId="{7030CD9E-36D5-4C92-9A1F-AA69805789CA}" dt="2023-05-12T00:06:24.950" v="82" actId="2696"/>
        <pc:sldMkLst>
          <pc:docMk/>
          <pc:sldMk cId="3603346671" sldId="1590"/>
        </pc:sldMkLst>
      </pc:sldChg>
      <pc:sldChg chg="del">
        <pc:chgData name="Claire Paice" userId="27f69312-d8a3-4ad8-934a-21cc004b225e" providerId="ADAL" clId="{7030CD9E-36D5-4C92-9A1F-AA69805789CA}" dt="2023-05-12T01:25:19.116" v="211" actId="2696"/>
        <pc:sldMkLst>
          <pc:docMk/>
          <pc:sldMk cId="1200543817" sldId="1594"/>
        </pc:sldMkLst>
      </pc:sldChg>
      <pc:sldChg chg="delSp modSp mod">
        <pc:chgData name="Claire Paice" userId="27f69312-d8a3-4ad8-934a-21cc004b225e" providerId="ADAL" clId="{7030CD9E-36D5-4C92-9A1F-AA69805789CA}" dt="2023-05-12T00:05:46.513" v="81" actId="947"/>
        <pc:sldMkLst>
          <pc:docMk/>
          <pc:sldMk cId="1013008243" sldId="1596"/>
        </pc:sldMkLst>
      </pc:sldChg>
      <pc:sldChg chg="modSp mod">
        <pc:chgData name="Claire Paice" userId="27f69312-d8a3-4ad8-934a-21cc004b225e" providerId="ADAL" clId="{7030CD9E-36D5-4C92-9A1F-AA69805789CA}" dt="2023-05-12T00:06:38.343" v="105" actId="20577"/>
        <pc:sldMkLst>
          <pc:docMk/>
          <pc:sldMk cId="3357524662" sldId="1597"/>
        </pc:sldMkLst>
      </pc:sldChg>
      <pc:sldChg chg="del">
        <pc:chgData name="Claire Paice" userId="27f69312-d8a3-4ad8-934a-21cc004b225e" providerId="ADAL" clId="{7030CD9E-36D5-4C92-9A1F-AA69805789CA}" dt="2023-05-12T00:07:08.967" v="106" actId="2696"/>
        <pc:sldMkLst>
          <pc:docMk/>
          <pc:sldMk cId="4002919311" sldId="1598"/>
        </pc:sldMkLst>
      </pc:sldChg>
      <pc:sldChg chg="addSp modSp mod">
        <pc:chgData name="Claire Paice" userId="27f69312-d8a3-4ad8-934a-21cc004b225e" providerId="ADAL" clId="{7030CD9E-36D5-4C92-9A1F-AA69805789CA}" dt="2023-05-12T01:23:36.292" v="168" actId="1076"/>
        <pc:sldMkLst>
          <pc:docMk/>
          <pc:sldMk cId="2977028574" sldId="1599"/>
        </pc:sldMkLst>
      </pc:sldChg>
      <pc:sldChg chg="addSp delSp modSp mod">
        <pc:chgData name="Claire Paice" userId="27f69312-d8a3-4ad8-934a-21cc004b225e" providerId="ADAL" clId="{7030CD9E-36D5-4C92-9A1F-AA69805789CA}" dt="2023-05-12T01:25:07.580" v="210" actId="20577"/>
        <pc:sldMkLst>
          <pc:docMk/>
          <pc:sldMk cId="828105508" sldId="1600"/>
        </pc:sldMkLst>
      </pc:sldChg>
    </pc:docChg>
  </pc:docChgLst>
  <pc:docChgLst>
    <pc:chgData name="Sharee Grant" userId="84723ae9-8937-49fe-b3a8-c16578ab2b1d" providerId="ADAL" clId="{0BE5081C-22F4-46A5-A3F1-64EB27A1FBF4}"/>
    <pc:docChg chg="custSel modSld replTag delTag">
      <pc:chgData name="Sharee Grant" userId="84723ae9-8937-49fe-b3a8-c16578ab2b1d" providerId="ADAL" clId="{0BE5081C-22F4-46A5-A3F1-64EB27A1FBF4}" dt="2023-11-07T22:36:21.998" v="9"/>
      <pc:docMkLst>
        <pc:docMk/>
      </pc:docMkLst>
      <pc:sldChg chg="replTag delTag">
        <pc:chgData name="Sharee Grant" userId="84723ae9-8937-49fe-b3a8-c16578ab2b1d" providerId="ADAL" clId="{0BE5081C-22F4-46A5-A3F1-64EB27A1FBF4}" dt="2023-11-07T22:36:21.998" v="9"/>
        <pc:sldMkLst>
          <pc:docMk/>
          <pc:sldMk cId="149226705" sldId="1647"/>
        </pc:sldMkLst>
      </pc:sldChg>
    </pc:docChg>
  </pc:docChgLst>
  <pc:docChgLst>
    <pc:chgData name="Claire Paice" userId="S::cpaice@goodtogreatschools.org.au::27f69312-d8a3-4ad8-934a-21cc004b225e" providerId="AD" clId="Web-{06E2CA1A-AB9A-F3C1-0201-5ECC78C4B8D8}"/>
    <pc:docChg chg="modSld">
      <pc:chgData name="Claire Paice" userId="S::cpaice@goodtogreatschools.org.au::27f69312-d8a3-4ad8-934a-21cc004b225e" providerId="AD" clId="Web-{06E2CA1A-AB9A-F3C1-0201-5ECC78C4B8D8}" dt="2023-07-27T06:20:12.418" v="0" actId="1076"/>
      <pc:docMkLst>
        <pc:docMk/>
      </pc:docMkLst>
    </pc:docChg>
  </pc:docChgLst>
  <pc:docChgLst>
    <pc:chgData name="Claire Paice" userId="27f69312-d8a3-4ad8-934a-21cc004b225e" providerId="ADAL" clId="{1ED80C79-B1FE-48AB-A59E-A11FD69429D9}"/>
    <pc:docChg chg="undo custSel addSld delSld modSld sldOrd modMainMaster">
      <pc:chgData name="Claire Paice" userId="27f69312-d8a3-4ad8-934a-21cc004b225e" providerId="ADAL" clId="{1ED80C79-B1FE-48AB-A59E-A11FD69429D9}" dt="2023-04-28T03:40:33.534" v="2049" actId="1076"/>
      <pc:docMkLst>
        <pc:docMk/>
      </pc:docMkLst>
      <pc:sldChg chg="addSp delSp modSp add del mod">
        <pc:chgData name="Claire Paice" userId="27f69312-d8a3-4ad8-934a-21cc004b225e" providerId="ADAL" clId="{1ED80C79-B1FE-48AB-A59E-A11FD69429D9}" dt="2023-04-13T03:39:49.704" v="658" actId="2696"/>
        <pc:sldMkLst>
          <pc:docMk/>
          <pc:sldMk cId="1837908542" sldId="269"/>
        </pc:sldMkLst>
      </pc:sldChg>
      <pc:sldChg chg="addSp delSp modSp mod">
        <pc:chgData name="Claire Paice" userId="27f69312-d8a3-4ad8-934a-21cc004b225e" providerId="ADAL" clId="{1ED80C79-B1FE-48AB-A59E-A11FD69429D9}" dt="2023-04-26T04:04:22.450" v="2014" actId="478"/>
        <pc:sldMkLst>
          <pc:docMk/>
          <pc:sldMk cId="3951993709" sldId="461"/>
        </pc:sldMkLst>
      </pc:sldChg>
      <pc:sldChg chg="modSp mod modCm">
        <pc:chgData name="Claire Paice" userId="27f69312-d8a3-4ad8-934a-21cc004b225e" providerId="ADAL" clId="{1ED80C79-B1FE-48AB-A59E-A11FD69429D9}" dt="2023-04-13T23:25:07.850" v="1215" actId="2056"/>
        <pc:sldMkLst>
          <pc:docMk/>
          <pc:sldMk cId="3128997543" sldId="578"/>
        </pc:sldMkLst>
      </pc:sldChg>
      <pc:sldChg chg="modSp mod">
        <pc:chgData name="Claire Paice" userId="27f69312-d8a3-4ad8-934a-21cc004b225e" providerId="ADAL" clId="{1ED80C79-B1FE-48AB-A59E-A11FD69429D9}" dt="2023-04-26T05:01:08.076" v="2029" actId="113"/>
        <pc:sldMkLst>
          <pc:docMk/>
          <pc:sldMk cId="1512787495" sldId="588"/>
        </pc:sldMkLst>
      </pc:sldChg>
      <pc:sldChg chg="modSp mod">
        <pc:chgData name="Claire Paice" userId="27f69312-d8a3-4ad8-934a-21cc004b225e" providerId="ADAL" clId="{1ED80C79-B1FE-48AB-A59E-A11FD69429D9}" dt="2023-04-26T05:01:18.947" v="2031" actId="207"/>
        <pc:sldMkLst>
          <pc:docMk/>
          <pc:sldMk cId="2994849640" sldId="590"/>
        </pc:sldMkLst>
      </pc:sldChg>
      <pc:sldChg chg="del">
        <pc:chgData name="Claire Paice" userId="27f69312-d8a3-4ad8-934a-21cc004b225e" providerId="ADAL" clId="{1ED80C79-B1FE-48AB-A59E-A11FD69429D9}" dt="2023-04-05T05:01:17.660" v="0" actId="47"/>
        <pc:sldMkLst>
          <pc:docMk/>
          <pc:sldMk cId="1881216898" sldId="641"/>
        </pc:sldMkLst>
      </pc:sldChg>
      <pc:sldChg chg="modSp mod">
        <pc:chgData name="Claire Paice" userId="27f69312-d8a3-4ad8-934a-21cc004b225e" providerId="ADAL" clId="{1ED80C79-B1FE-48AB-A59E-A11FD69429D9}" dt="2023-04-11T04:52:27.205" v="589" actId="207"/>
        <pc:sldMkLst>
          <pc:docMk/>
          <pc:sldMk cId="1723544088" sldId="718"/>
        </pc:sldMkLst>
      </pc:sldChg>
      <pc:sldChg chg="modSp mod">
        <pc:chgData name="Claire Paice" userId="27f69312-d8a3-4ad8-934a-21cc004b225e" providerId="ADAL" clId="{1ED80C79-B1FE-48AB-A59E-A11FD69429D9}" dt="2023-04-11T04:45:47.125" v="567" actId="207"/>
        <pc:sldMkLst>
          <pc:docMk/>
          <pc:sldMk cId="3925496447" sldId="1532"/>
        </pc:sldMkLst>
      </pc:sldChg>
      <pc:sldChg chg="modSp mod">
        <pc:chgData name="Claire Paice" userId="27f69312-d8a3-4ad8-934a-21cc004b225e" providerId="ADAL" clId="{1ED80C79-B1FE-48AB-A59E-A11FD69429D9}" dt="2023-04-11T01:33:32.502" v="445" actId="20577"/>
        <pc:sldMkLst>
          <pc:docMk/>
          <pc:sldMk cId="1330664400" sldId="1570"/>
        </pc:sldMkLst>
      </pc:sldChg>
      <pc:sldChg chg="del">
        <pc:chgData name="Claire Paice" userId="27f69312-d8a3-4ad8-934a-21cc004b225e" providerId="ADAL" clId="{1ED80C79-B1FE-48AB-A59E-A11FD69429D9}" dt="2023-04-05T05:01:30.982" v="1" actId="47"/>
        <pc:sldMkLst>
          <pc:docMk/>
          <pc:sldMk cId="3735506828" sldId="1575"/>
        </pc:sldMkLst>
      </pc:sldChg>
      <pc:sldChg chg="del">
        <pc:chgData name="Claire Paice" userId="27f69312-d8a3-4ad8-934a-21cc004b225e" providerId="ADAL" clId="{1ED80C79-B1FE-48AB-A59E-A11FD69429D9}" dt="2023-04-05T05:01:35.992" v="2" actId="47"/>
        <pc:sldMkLst>
          <pc:docMk/>
          <pc:sldMk cId="1726651429" sldId="1576"/>
        </pc:sldMkLst>
      </pc:sldChg>
      <pc:sldChg chg="addSp modSp mod">
        <pc:chgData name="Claire Paice" userId="27f69312-d8a3-4ad8-934a-21cc004b225e" providerId="ADAL" clId="{1ED80C79-B1FE-48AB-A59E-A11FD69429D9}" dt="2023-04-13T03:47:22.256" v="695" actId="1076"/>
        <pc:sldMkLst>
          <pc:docMk/>
          <pc:sldMk cId="944759421" sldId="1577"/>
        </pc:sldMkLst>
      </pc:sldChg>
      <pc:sldChg chg="modSp del mod">
        <pc:chgData name="Claire Paice" userId="27f69312-d8a3-4ad8-934a-21cc004b225e" providerId="ADAL" clId="{1ED80C79-B1FE-48AB-A59E-A11FD69429D9}" dt="2023-04-26T00:54:50.491" v="1716" actId="2696"/>
        <pc:sldMkLst>
          <pc:docMk/>
          <pc:sldMk cId="1339272396" sldId="1578"/>
        </pc:sldMkLst>
      </pc:sldChg>
      <pc:sldChg chg="addSp modSp mod">
        <pc:chgData name="Claire Paice" userId="27f69312-d8a3-4ad8-934a-21cc004b225e" providerId="ADAL" clId="{1ED80C79-B1FE-48AB-A59E-A11FD69429D9}" dt="2023-04-14T01:12:00.051" v="1216" actId="1076"/>
        <pc:sldMkLst>
          <pc:docMk/>
          <pc:sldMk cId="895963484" sldId="1579"/>
        </pc:sldMkLst>
      </pc:sldChg>
      <pc:sldChg chg="addSp delSp modSp mod">
        <pc:chgData name="Claire Paice" userId="27f69312-d8a3-4ad8-934a-21cc004b225e" providerId="ADAL" clId="{1ED80C79-B1FE-48AB-A59E-A11FD69429D9}" dt="2023-04-13T03:47:04.507" v="693" actId="1076"/>
        <pc:sldMkLst>
          <pc:docMk/>
          <pc:sldMk cId="1290968863" sldId="1580"/>
        </pc:sldMkLst>
      </pc:sldChg>
      <pc:sldChg chg="modSp mod">
        <pc:chgData name="Claire Paice" userId="27f69312-d8a3-4ad8-934a-21cc004b225e" providerId="ADAL" clId="{1ED80C79-B1FE-48AB-A59E-A11FD69429D9}" dt="2023-04-28T03:36:27.355" v="2035" actId="207"/>
        <pc:sldMkLst>
          <pc:docMk/>
          <pc:sldMk cId="4043913371" sldId="1581"/>
        </pc:sldMkLst>
      </pc:sldChg>
      <pc:sldChg chg="modSp mod">
        <pc:chgData name="Claire Paice" userId="27f69312-d8a3-4ad8-934a-21cc004b225e" providerId="ADAL" clId="{1ED80C79-B1FE-48AB-A59E-A11FD69429D9}" dt="2023-04-26T04:44:39.925" v="2017" actId="207"/>
        <pc:sldMkLst>
          <pc:docMk/>
          <pc:sldMk cId="3764523504" sldId="1582"/>
        </pc:sldMkLst>
      </pc:sldChg>
      <pc:sldChg chg="addSp delSp modSp mod">
        <pc:chgData name="Claire Paice" userId="27f69312-d8a3-4ad8-934a-21cc004b225e" providerId="ADAL" clId="{1ED80C79-B1FE-48AB-A59E-A11FD69429D9}" dt="2023-04-28T00:21:38.881" v="2033" actId="207"/>
        <pc:sldMkLst>
          <pc:docMk/>
          <pc:sldMk cId="3884531516" sldId="1583"/>
        </pc:sldMkLst>
      </pc:sldChg>
      <pc:sldChg chg="addSp delSp modSp mod">
        <pc:chgData name="Claire Paice" userId="27f69312-d8a3-4ad8-934a-21cc004b225e" providerId="ADAL" clId="{1ED80C79-B1FE-48AB-A59E-A11FD69429D9}" dt="2023-04-28T03:40:02.871" v="2045" actId="1076"/>
        <pc:sldMkLst>
          <pc:docMk/>
          <pc:sldMk cId="2531821471" sldId="1584"/>
        </pc:sldMkLst>
      </pc:sldChg>
      <pc:sldChg chg="modSp del mod">
        <pc:chgData name="Claire Paice" userId="27f69312-d8a3-4ad8-934a-21cc004b225e" providerId="ADAL" clId="{1ED80C79-B1FE-48AB-A59E-A11FD69429D9}" dt="2023-04-18T02:41:14.098" v="1424" actId="2696"/>
        <pc:sldMkLst>
          <pc:docMk/>
          <pc:sldMk cId="4085719960" sldId="1585"/>
        </pc:sldMkLst>
      </pc:sldChg>
      <pc:sldChg chg="addSp delSp modSp mod">
        <pc:chgData name="Claire Paice" userId="27f69312-d8a3-4ad8-934a-21cc004b225e" providerId="ADAL" clId="{1ED80C79-B1FE-48AB-A59E-A11FD69429D9}" dt="2023-04-28T03:40:33.534" v="2049" actId="1076"/>
        <pc:sldMkLst>
          <pc:docMk/>
          <pc:sldMk cId="3682442057" sldId="1586"/>
        </pc:sldMkLst>
      </pc:sldChg>
      <pc:sldChg chg="addSp delSp modSp mod delAnim">
        <pc:chgData name="Claire Paice" userId="27f69312-d8a3-4ad8-934a-21cc004b225e" providerId="ADAL" clId="{1ED80C79-B1FE-48AB-A59E-A11FD69429D9}" dt="2023-04-28T03:39:38.454" v="2042" actId="1076"/>
        <pc:sldMkLst>
          <pc:docMk/>
          <pc:sldMk cId="851248522" sldId="1587"/>
        </pc:sldMkLst>
      </pc:sldChg>
      <pc:sldChg chg="delSp modSp mod addCm delCm">
        <pc:chgData name="Claire Paice" userId="27f69312-d8a3-4ad8-934a-21cc004b225e" providerId="ADAL" clId="{1ED80C79-B1FE-48AB-A59E-A11FD69429D9}" dt="2023-04-26T05:00:20.489" v="2027" actId="20577"/>
        <pc:sldMkLst>
          <pc:docMk/>
          <pc:sldMk cId="645066119" sldId="1588"/>
        </pc:sldMkLst>
      </pc:sldChg>
      <pc:sldChg chg="modSp mod addCm delCm">
        <pc:chgData name="Claire Paice" userId="27f69312-d8a3-4ad8-934a-21cc004b225e" providerId="ADAL" clId="{1ED80C79-B1FE-48AB-A59E-A11FD69429D9}" dt="2023-04-26T05:00:07.047" v="2025"/>
        <pc:sldMkLst>
          <pc:docMk/>
          <pc:sldMk cId="3603346671" sldId="1590"/>
        </pc:sldMkLst>
      </pc:sldChg>
      <pc:sldChg chg="delSp modSp del mod">
        <pc:chgData name="Claire Paice" userId="27f69312-d8a3-4ad8-934a-21cc004b225e" providerId="ADAL" clId="{1ED80C79-B1FE-48AB-A59E-A11FD69429D9}" dt="2023-04-26T03:42:57.933" v="1979" actId="2696"/>
        <pc:sldMkLst>
          <pc:docMk/>
          <pc:sldMk cId="3480375373" sldId="1591"/>
        </pc:sldMkLst>
      </pc:sldChg>
      <pc:sldChg chg="del">
        <pc:chgData name="Claire Paice" userId="27f69312-d8a3-4ad8-934a-21cc004b225e" providerId="ADAL" clId="{1ED80C79-B1FE-48AB-A59E-A11FD69429D9}" dt="2023-04-18T06:34:03.640" v="1541" actId="2696"/>
        <pc:sldMkLst>
          <pc:docMk/>
          <pc:sldMk cId="1301945556" sldId="1592"/>
        </pc:sldMkLst>
      </pc:sldChg>
      <pc:sldChg chg="modSp mod">
        <pc:chgData name="Claire Paice" userId="27f69312-d8a3-4ad8-934a-21cc004b225e" providerId="ADAL" clId="{1ED80C79-B1FE-48AB-A59E-A11FD69429D9}" dt="2023-04-26T03:38:15.939" v="1978" actId="20577"/>
        <pc:sldMkLst>
          <pc:docMk/>
          <pc:sldMk cId="1200543817" sldId="1594"/>
        </pc:sldMkLst>
      </pc:sldChg>
      <pc:sldMasterChg chg="modSldLayout">
        <pc:chgData name="Claire Paice" userId="27f69312-d8a3-4ad8-934a-21cc004b225e" providerId="ADAL" clId="{1ED80C79-B1FE-48AB-A59E-A11FD69429D9}" dt="2023-04-18T06:34:55.936" v="1544" actId="207"/>
        <pc:sldMasterMkLst>
          <pc:docMk/>
          <pc:sldMasterMk cId="2142349000" sldId="2147486213"/>
        </pc:sldMasterMkLst>
        <pc:sldLayoutChg chg="modSp mod">
          <pc:chgData name="Claire Paice" userId="27f69312-d8a3-4ad8-934a-21cc004b225e" providerId="ADAL" clId="{1ED80C79-B1FE-48AB-A59E-A11FD69429D9}" dt="2023-04-13T04:05:09.094" v="697" actId="1076"/>
          <pc:sldLayoutMkLst>
            <pc:docMk/>
            <pc:sldMasterMk cId="2142349000" sldId="2147486213"/>
            <pc:sldLayoutMk cId="3545478924" sldId="2147486228"/>
          </pc:sldLayoutMkLst>
        </pc:sldLayoutChg>
        <pc:sldLayoutChg chg="modSp mod">
          <pc:chgData name="Claire Paice" userId="27f69312-d8a3-4ad8-934a-21cc004b225e" providerId="ADAL" clId="{1ED80C79-B1FE-48AB-A59E-A11FD69429D9}" dt="2023-04-18T06:34:55.936" v="1544" actId="207"/>
          <pc:sldLayoutMkLst>
            <pc:docMk/>
            <pc:sldMasterMk cId="2142349000" sldId="2147486213"/>
            <pc:sldLayoutMk cId="401370552" sldId="2147486291"/>
          </pc:sldLayoutMkLst>
        </pc:sldLayoutChg>
      </pc:sldMasterChg>
      <pc:sldMasterChg chg="modSp addSldLayout delSldLayout modSldLayout">
        <pc:chgData name="Claire Paice" userId="27f69312-d8a3-4ad8-934a-21cc004b225e" providerId="ADAL" clId="{1ED80C79-B1FE-48AB-A59E-A11FD69429D9}" dt="2023-04-18T05:53:28.707" v="1535" actId="735"/>
        <pc:sldMasterMkLst>
          <pc:docMk/>
          <pc:sldMasterMk cId="1874925549" sldId="2147486275"/>
        </pc:sldMasterMkLst>
        <pc:sldLayoutChg chg="add del">
          <pc:chgData name="Claire Paice" userId="27f69312-d8a3-4ad8-934a-21cc004b225e" providerId="ADAL" clId="{1ED80C79-B1FE-48AB-A59E-A11FD69429D9}" dt="2023-04-13T03:39:49.704" v="658" actId="2696"/>
          <pc:sldLayoutMkLst>
            <pc:docMk/>
            <pc:sldMasterMk cId="1874925549" sldId="2147486275"/>
            <pc:sldLayoutMk cId="2306095895" sldId="2147486287"/>
          </pc:sldLayoutMkLst>
        </pc:sldLayoutChg>
        <pc:sldLayoutChg chg="modSp">
          <pc:chgData name="Claire Paice" userId="27f69312-d8a3-4ad8-934a-21cc004b225e" providerId="ADAL" clId="{1ED80C79-B1FE-48AB-A59E-A11FD69429D9}" dt="2023-04-13T04:04:17.127" v="696" actId="735"/>
          <pc:sldLayoutMkLst>
            <pc:docMk/>
            <pc:sldMasterMk cId="1874925549" sldId="2147486275"/>
            <pc:sldLayoutMk cId="549884926" sldId="2147486290"/>
          </pc:sldLayoutMkLst>
        </pc:sldLayoutChg>
      </pc:sldMasterChg>
    </pc:docChg>
  </pc:docChgLst>
  <pc:docChgLst>
    <pc:chgData name="Alison Van Tonder" userId="S::avantonder@goodtogreatschools.org.au::827e862f-73cd-4669-9226-ebc87f960d8e" providerId="AD" clId="Web-{859834FE-D0D3-A5E2-FA25-8A24D29F3430}"/>
    <pc:docChg chg="">
      <pc:chgData name="Alison Van Tonder" userId="S::avantonder@goodtogreatschools.org.au::827e862f-73cd-4669-9226-ebc87f960d8e" providerId="AD" clId="Web-{859834FE-D0D3-A5E2-FA25-8A24D29F3430}" dt="2023-08-01T14:28:31.566" v="0"/>
      <pc:docMkLst>
        <pc:docMk/>
      </pc:docMkLst>
      <pc:sldChg chg="addCm">
        <pc:chgData name="Alison Van Tonder" userId="S::avantonder@goodtogreatschools.org.au::827e862f-73cd-4669-9226-ebc87f960d8e" providerId="AD" clId="Web-{859834FE-D0D3-A5E2-FA25-8A24D29F3430}" dt="2023-08-01T14:28:31.566" v="0"/>
        <pc:sldMkLst>
          <pc:docMk/>
          <pc:sldMk cId="2361601413" sldId="16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Van Tonder" userId="S::avantonder@goodtogreatschools.org.au::827e862f-73cd-4669-9226-ebc87f960d8e" providerId="AD" clId="Web-{859834FE-D0D3-A5E2-FA25-8A24D29F3430}" dt="2023-08-01T14:28:31.566" v="0"/>
              <pc2:cmMkLst xmlns:pc2="http://schemas.microsoft.com/office/powerpoint/2019/9/main/command">
                <pc:docMk/>
                <pc:sldMk cId="2361601413" sldId="1638"/>
                <pc2:cmMk id="{A640BBA5-5DE5-47F9-875F-7ACAF957C9CB}"/>
              </pc2:cmMkLst>
            </pc226:cmChg>
          </p:ext>
        </pc:extLst>
      </pc:sldChg>
    </pc:docChg>
  </pc:docChgLst>
  <pc:docChgLst>
    <pc:chgData name="Sharee Grant" userId="S::sgrant@goodtogreatschools.org.au::84723ae9-8937-49fe-b3a8-c16578ab2b1d" providerId="AD" clId="Web-{B9FEA7CA-CF74-6A19-BBA3-8D51A8B6D25C}"/>
    <pc:docChg chg="modSld">
      <pc:chgData name="Sharee Grant" userId="S::sgrant@goodtogreatschools.org.au::84723ae9-8937-49fe-b3a8-c16578ab2b1d" providerId="AD" clId="Web-{B9FEA7CA-CF74-6A19-BBA3-8D51A8B6D25C}" dt="2023-05-18T02:07:26.041" v="7" actId="1076"/>
      <pc:docMkLst>
        <pc:docMk/>
      </pc:docMkLst>
      <pc:sldChg chg="addSp delSp modSp">
        <pc:chgData name="Sharee Grant" userId="S::sgrant@goodtogreatschools.org.au::84723ae9-8937-49fe-b3a8-c16578ab2b1d" providerId="AD" clId="Web-{B9FEA7CA-CF74-6A19-BBA3-8D51A8B6D25C}" dt="2023-05-18T02:07:26.041" v="7" actId="1076"/>
        <pc:sldMkLst>
          <pc:docMk/>
          <pc:sldMk cId="3425439969" sldId="1593"/>
        </pc:sldMkLst>
      </pc:sldChg>
    </pc:docChg>
  </pc:docChgLst>
  <pc:docChgLst>
    <pc:chgData name="Claire Paice" userId="27f69312-d8a3-4ad8-934a-21cc004b225e" providerId="ADAL" clId="{E78106F6-E3E6-4792-842C-B22BBAF66E4A}"/>
    <pc:docChg chg="custSel addSld delSld modSld sldOrd modMainMaster">
      <pc:chgData name="Claire Paice" userId="27f69312-d8a3-4ad8-934a-21cc004b225e" providerId="ADAL" clId="{E78106F6-E3E6-4792-842C-B22BBAF66E4A}" dt="2023-04-05T04:59:39.953" v="2245"/>
      <pc:docMkLst>
        <pc:docMk/>
      </pc:docMkLst>
      <pc:sldChg chg="modSp mod">
        <pc:chgData name="Claire Paice" userId="27f69312-d8a3-4ad8-934a-21cc004b225e" providerId="ADAL" clId="{E78106F6-E3E6-4792-842C-B22BBAF66E4A}" dt="2023-03-30T04:23:29.213" v="2106" actId="2711"/>
        <pc:sldMkLst>
          <pc:docMk/>
          <pc:sldMk cId="3128997543" sldId="578"/>
        </pc:sldMkLst>
      </pc:sldChg>
      <pc:sldChg chg="modSp mod ord">
        <pc:chgData name="Claire Paice" userId="27f69312-d8a3-4ad8-934a-21cc004b225e" providerId="ADAL" clId="{E78106F6-E3E6-4792-842C-B22BBAF66E4A}" dt="2023-03-29T23:36:06.091" v="2103" actId="207"/>
        <pc:sldMkLst>
          <pc:docMk/>
          <pc:sldMk cId="1512787495" sldId="588"/>
        </pc:sldMkLst>
      </pc:sldChg>
      <pc:sldChg chg="modSp mod">
        <pc:chgData name="Claire Paice" userId="27f69312-d8a3-4ad8-934a-21cc004b225e" providerId="ADAL" clId="{E78106F6-E3E6-4792-842C-B22BBAF66E4A}" dt="2023-03-30T04:25:00.004" v="2140" actId="20577"/>
        <pc:sldMkLst>
          <pc:docMk/>
          <pc:sldMk cId="2994849640" sldId="590"/>
        </pc:sldMkLst>
      </pc:sldChg>
      <pc:sldChg chg="del">
        <pc:chgData name="Claire Paice" userId="27f69312-d8a3-4ad8-934a-21cc004b225e" providerId="ADAL" clId="{E78106F6-E3E6-4792-842C-B22BBAF66E4A}" dt="2023-03-29T21:58:33.223" v="102" actId="2696"/>
        <pc:sldMkLst>
          <pc:docMk/>
          <pc:sldMk cId="2476209255" sldId="600"/>
        </pc:sldMkLst>
      </pc:sldChg>
      <pc:sldChg chg="delSp modSp mod delAnim addCm">
        <pc:chgData name="Claire Paice" userId="27f69312-d8a3-4ad8-934a-21cc004b225e" providerId="ADAL" clId="{E78106F6-E3E6-4792-842C-B22BBAF66E4A}" dt="2023-04-05T04:57:41.630" v="2243"/>
        <pc:sldMkLst>
          <pc:docMk/>
          <pc:sldMk cId="1881216898" sldId="641"/>
        </pc:sldMkLst>
      </pc:sldChg>
      <pc:sldChg chg="modSp">
        <pc:chgData name="Claire Paice" userId="27f69312-d8a3-4ad8-934a-21cc004b225e" providerId="ADAL" clId="{E78106F6-E3E6-4792-842C-B22BBAF66E4A}" dt="2023-03-30T04:24:04.102" v="2108" actId="2711"/>
        <pc:sldMkLst>
          <pc:docMk/>
          <pc:sldMk cId="1723544088" sldId="718"/>
        </pc:sldMkLst>
      </pc:sldChg>
      <pc:sldChg chg="delSp modSp mod">
        <pc:chgData name="Claire Paice" userId="27f69312-d8a3-4ad8-934a-21cc004b225e" providerId="ADAL" clId="{E78106F6-E3E6-4792-842C-B22BBAF66E4A}" dt="2023-03-29T23:34:43.748" v="2044" actId="478"/>
        <pc:sldMkLst>
          <pc:docMk/>
          <pc:sldMk cId="2469376710" sldId="1067"/>
        </pc:sldMkLst>
      </pc:sldChg>
      <pc:sldChg chg="modSp del mod">
        <pc:chgData name="Claire Paice" userId="27f69312-d8a3-4ad8-934a-21cc004b225e" providerId="ADAL" clId="{E78106F6-E3E6-4792-842C-B22BBAF66E4A}" dt="2023-03-29T23:22:55.294" v="1682" actId="47"/>
        <pc:sldMkLst>
          <pc:docMk/>
          <pc:sldMk cId="2645539951" sldId="1096"/>
        </pc:sldMkLst>
      </pc:sldChg>
      <pc:sldChg chg="modSp del mod">
        <pc:chgData name="Claire Paice" userId="27f69312-d8a3-4ad8-934a-21cc004b225e" providerId="ADAL" clId="{E78106F6-E3E6-4792-842C-B22BBAF66E4A}" dt="2023-03-29T23:23:03.262" v="1687" actId="47"/>
        <pc:sldMkLst>
          <pc:docMk/>
          <pc:sldMk cId="3970767916" sldId="1515"/>
        </pc:sldMkLst>
      </pc:sldChg>
      <pc:sldChg chg="modSp del mod">
        <pc:chgData name="Claire Paice" userId="27f69312-d8a3-4ad8-934a-21cc004b225e" providerId="ADAL" clId="{E78106F6-E3E6-4792-842C-B22BBAF66E4A}" dt="2023-03-29T23:23:04.875" v="1688" actId="47"/>
        <pc:sldMkLst>
          <pc:docMk/>
          <pc:sldMk cId="235644187" sldId="1516"/>
        </pc:sldMkLst>
      </pc:sldChg>
      <pc:sldChg chg="modSp del mod">
        <pc:chgData name="Claire Paice" userId="27f69312-d8a3-4ad8-934a-21cc004b225e" providerId="ADAL" clId="{E78106F6-E3E6-4792-842C-B22BBAF66E4A}" dt="2023-03-29T23:23:15.569" v="1695" actId="47"/>
        <pc:sldMkLst>
          <pc:docMk/>
          <pc:sldMk cId="2431870300" sldId="1523"/>
        </pc:sldMkLst>
      </pc:sldChg>
      <pc:sldChg chg="modSp del mod">
        <pc:chgData name="Claire Paice" userId="27f69312-d8a3-4ad8-934a-21cc004b225e" providerId="ADAL" clId="{E78106F6-E3E6-4792-842C-B22BBAF66E4A}" dt="2023-03-29T23:23:17.541" v="1696" actId="47"/>
        <pc:sldMkLst>
          <pc:docMk/>
          <pc:sldMk cId="3211843134" sldId="1524"/>
        </pc:sldMkLst>
      </pc:sldChg>
      <pc:sldChg chg="delSp modSp del mod delAnim">
        <pc:chgData name="Claire Paice" userId="27f69312-d8a3-4ad8-934a-21cc004b225e" providerId="ADAL" clId="{E78106F6-E3E6-4792-842C-B22BBAF66E4A}" dt="2023-03-29T23:23:12.103" v="1693" actId="47"/>
        <pc:sldMkLst>
          <pc:docMk/>
          <pc:sldMk cId="145490258" sldId="1528"/>
        </pc:sldMkLst>
      </pc:sldChg>
      <pc:sldChg chg="modSp del mod delCm">
        <pc:chgData name="Claire Paice" userId="27f69312-d8a3-4ad8-934a-21cc004b225e" providerId="ADAL" clId="{E78106F6-E3E6-4792-842C-B22BBAF66E4A}" dt="2023-03-29T23:22:57.029" v="1683" actId="47"/>
        <pc:sldMkLst>
          <pc:docMk/>
          <pc:sldMk cId="1263898545" sldId="1531"/>
        </pc:sldMkLst>
      </pc:sldChg>
      <pc:sldChg chg="addSp delSp modSp mod ord">
        <pc:chgData name="Claire Paice" userId="27f69312-d8a3-4ad8-934a-21cc004b225e" providerId="ADAL" clId="{E78106F6-E3E6-4792-842C-B22BBAF66E4A}" dt="2023-03-29T23:17:29.063" v="1674"/>
        <pc:sldMkLst>
          <pc:docMk/>
          <pc:sldMk cId="3925496447" sldId="1532"/>
        </pc:sldMkLst>
      </pc:sldChg>
      <pc:sldChg chg="delSp modSp del mod delCm">
        <pc:chgData name="Claire Paice" userId="27f69312-d8a3-4ad8-934a-21cc004b225e" providerId="ADAL" clId="{E78106F6-E3E6-4792-842C-B22BBAF66E4A}" dt="2023-03-29T23:23:01.596" v="1686" actId="47"/>
        <pc:sldMkLst>
          <pc:docMk/>
          <pc:sldMk cId="1985989487" sldId="1533"/>
        </pc:sldMkLst>
      </pc:sldChg>
      <pc:sldChg chg="modSp del mod">
        <pc:chgData name="Claire Paice" userId="27f69312-d8a3-4ad8-934a-21cc004b225e" providerId="ADAL" clId="{E78106F6-E3E6-4792-842C-B22BBAF66E4A}" dt="2023-03-29T23:23:00.537" v="1685" actId="47"/>
        <pc:sldMkLst>
          <pc:docMk/>
          <pc:sldMk cId="3083977285" sldId="1536"/>
        </pc:sldMkLst>
      </pc:sldChg>
      <pc:sldChg chg="delSp modSp del mod delAnim">
        <pc:chgData name="Claire Paice" userId="27f69312-d8a3-4ad8-934a-21cc004b225e" providerId="ADAL" clId="{E78106F6-E3E6-4792-842C-B22BBAF66E4A}" dt="2023-03-29T23:23:08.072" v="1690" actId="47"/>
        <pc:sldMkLst>
          <pc:docMk/>
          <pc:sldMk cId="3548402977" sldId="1539"/>
        </pc:sldMkLst>
      </pc:sldChg>
      <pc:sldChg chg="delSp modSp del mod">
        <pc:chgData name="Claire Paice" userId="27f69312-d8a3-4ad8-934a-21cc004b225e" providerId="ADAL" clId="{E78106F6-E3E6-4792-842C-B22BBAF66E4A}" dt="2023-03-29T23:23:10.179" v="1691" actId="47"/>
        <pc:sldMkLst>
          <pc:docMk/>
          <pc:sldMk cId="401651621" sldId="1541"/>
        </pc:sldMkLst>
      </pc:sldChg>
      <pc:sldChg chg="modSp del mod">
        <pc:chgData name="Claire Paice" userId="27f69312-d8a3-4ad8-934a-21cc004b225e" providerId="ADAL" clId="{E78106F6-E3E6-4792-842C-B22BBAF66E4A}" dt="2023-03-29T23:23:06.732" v="1689" actId="47"/>
        <pc:sldMkLst>
          <pc:docMk/>
          <pc:sldMk cId="623591762" sldId="1569"/>
        </pc:sldMkLst>
      </pc:sldChg>
      <pc:sldChg chg="modSp mod ord">
        <pc:chgData name="Claire Paice" userId="27f69312-d8a3-4ad8-934a-21cc004b225e" providerId="ADAL" clId="{E78106F6-E3E6-4792-842C-B22BBAF66E4A}" dt="2023-03-29T23:17:55.146" v="1676"/>
        <pc:sldMkLst>
          <pc:docMk/>
          <pc:sldMk cId="1330664400" sldId="1570"/>
        </pc:sldMkLst>
      </pc:sldChg>
      <pc:sldChg chg="modSp del mod">
        <pc:chgData name="Claire Paice" userId="27f69312-d8a3-4ad8-934a-21cc004b225e" providerId="ADAL" clId="{E78106F6-E3E6-4792-842C-B22BBAF66E4A}" dt="2023-03-29T23:22:27.442" v="1679" actId="2696"/>
        <pc:sldMkLst>
          <pc:docMk/>
          <pc:sldMk cId="1662299123" sldId="1571"/>
        </pc:sldMkLst>
      </pc:sldChg>
      <pc:sldChg chg="delSp modSp del mod delAnim">
        <pc:chgData name="Claire Paice" userId="27f69312-d8a3-4ad8-934a-21cc004b225e" providerId="ADAL" clId="{E78106F6-E3E6-4792-842C-B22BBAF66E4A}" dt="2023-03-29T23:23:11.148" v="1692" actId="47"/>
        <pc:sldMkLst>
          <pc:docMk/>
          <pc:sldMk cId="1075554945" sldId="1572"/>
        </pc:sldMkLst>
      </pc:sldChg>
      <pc:sldChg chg="modSp del mod">
        <pc:chgData name="Claire Paice" userId="27f69312-d8a3-4ad8-934a-21cc004b225e" providerId="ADAL" clId="{E78106F6-E3E6-4792-842C-B22BBAF66E4A}" dt="2023-03-29T23:23:13.961" v="1694" actId="47"/>
        <pc:sldMkLst>
          <pc:docMk/>
          <pc:sldMk cId="2315305443" sldId="1573"/>
        </pc:sldMkLst>
      </pc:sldChg>
      <pc:sldChg chg="modSp del mod delCm">
        <pc:chgData name="Claire Paice" userId="27f69312-d8a3-4ad8-934a-21cc004b225e" providerId="ADAL" clId="{E78106F6-E3E6-4792-842C-B22BBAF66E4A}" dt="2023-03-29T23:22:58.440" v="1684" actId="47"/>
        <pc:sldMkLst>
          <pc:docMk/>
          <pc:sldMk cId="1258923997" sldId="1574"/>
        </pc:sldMkLst>
      </pc:sldChg>
      <pc:sldChg chg="addSp delSp modSp mod addCm">
        <pc:chgData name="Claire Paice" userId="27f69312-d8a3-4ad8-934a-21cc004b225e" providerId="ADAL" clId="{E78106F6-E3E6-4792-842C-B22BBAF66E4A}" dt="2023-04-05T04:58:01.055" v="2244"/>
        <pc:sldMkLst>
          <pc:docMk/>
          <pc:sldMk cId="3735506828" sldId="1575"/>
        </pc:sldMkLst>
      </pc:sldChg>
      <pc:sldChg chg="addSp delSp modSp mod ord addCm">
        <pc:chgData name="Claire Paice" userId="27f69312-d8a3-4ad8-934a-21cc004b225e" providerId="ADAL" clId="{E78106F6-E3E6-4792-842C-B22BBAF66E4A}" dt="2023-04-05T04:59:39.953" v="2245"/>
        <pc:sldMkLst>
          <pc:docMk/>
          <pc:sldMk cId="1726651429" sldId="1576"/>
        </pc:sldMkLst>
      </pc:sldChg>
      <pc:sldChg chg="addSp delSp modSp mod">
        <pc:chgData name="Claire Paice" userId="27f69312-d8a3-4ad8-934a-21cc004b225e" providerId="ADAL" clId="{E78106F6-E3E6-4792-842C-B22BBAF66E4A}" dt="2023-03-30T04:22:57.076" v="2105" actId="2711"/>
        <pc:sldMkLst>
          <pc:docMk/>
          <pc:sldMk cId="944759421" sldId="1577"/>
        </pc:sldMkLst>
      </pc:sldChg>
      <pc:sldChg chg="new del">
        <pc:chgData name="Claire Paice" userId="27f69312-d8a3-4ad8-934a-21cc004b225e" providerId="ADAL" clId="{E78106F6-E3E6-4792-842C-B22BBAF66E4A}" dt="2023-03-29T23:21:03.519" v="1678" actId="2696"/>
        <pc:sldMkLst>
          <pc:docMk/>
          <pc:sldMk cId="3582553840" sldId="1578"/>
        </pc:sldMkLst>
      </pc:sldChg>
      <pc:sldMasterChg chg="modSldLayout">
        <pc:chgData name="Claire Paice" userId="27f69312-d8a3-4ad8-934a-21cc004b225e" providerId="ADAL" clId="{E78106F6-E3E6-4792-842C-B22BBAF66E4A}" dt="2023-03-29T23:36:50.983" v="2104" actId="735"/>
        <pc:sldMasterMkLst>
          <pc:docMk/>
          <pc:sldMasterMk cId="1874925549" sldId="2147486275"/>
        </pc:sldMasterMkLst>
        <pc:sldLayoutChg chg="modSp">
          <pc:chgData name="Claire Paice" userId="27f69312-d8a3-4ad8-934a-21cc004b225e" providerId="ADAL" clId="{E78106F6-E3E6-4792-842C-B22BBAF66E4A}" dt="2023-03-29T23:36:50.983" v="2104" actId="735"/>
          <pc:sldLayoutMkLst>
            <pc:docMk/>
            <pc:sldMasterMk cId="1874925549" sldId="2147486275"/>
            <pc:sldLayoutMk cId="2306095895" sldId="2147486287"/>
          </pc:sldLayoutMkLst>
        </pc:sldLayoutChg>
      </pc:sldMasterChg>
    </pc:docChg>
  </pc:docChgLst>
  <pc:docChgLst>
    <pc:chgData name="Sharee Grant" userId="S::sgrant@goodtogreatschools.org.au::84723ae9-8937-49fe-b3a8-c16578ab2b1d" providerId="AD" clId="Web-{76EE897E-4C63-059C-C5C7-0D986285A626}"/>
    <pc:docChg chg="modSld">
      <pc:chgData name="Sharee Grant" userId="S::sgrant@goodtogreatschools.org.au::84723ae9-8937-49fe-b3a8-c16578ab2b1d" providerId="AD" clId="Web-{76EE897E-4C63-059C-C5C7-0D986285A626}" dt="2023-06-21T23:55:14.807" v="6"/>
      <pc:docMkLst>
        <pc:docMk/>
      </pc:docMkLst>
      <pc:sldChg chg="delSp delAnim">
        <pc:chgData name="Sharee Grant" userId="S::sgrant@goodtogreatschools.org.au::84723ae9-8937-49fe-b3a8-c16578ab2b1d" providerId="AD" clId="Web-{76EE897E-4C63-059C-C5C7-0D986285A626}" dt="2023-06-21T23:55:14.807" v="6"/>
        <pc:sldMkLst>
          <pc:docMk/>
          <pc:sldMk cId="1723544088" sldId="718"/>
        </pc:sldMkLst>
      </pc:sldChg>
      <pc:sldChg chg="modSp">
        <pc:chgData name="Sharee Grant" userId="S::sgrant@goodtogreatschools.org.au::84723ae9-8937-49fe-b3a8-c16578ab2b1d" providerId="AD" clId="Web-{76EE897E-4C63-059C-C5C7-0D986285A626}" dt="2023-06-21T23:55:06.729" v="1" actId="20577"/>
        <pc:sldMkLst>
          <pc:docMk/>
          <pc:sldMk cId="944759421" sldId="1577"/>
        </pc:sldMkLst>
      </pc:sldChg>
      <pc:sldChg chg="modSp">
        <pc:chgData name="Sharee Grant" userId="S::sgrant@goodtogreatschools.org.au::84723ae9-8937-49fe-b3a8-c16578ab2b1d" providerId="AD" clId="Web-{76EE897E-4C63-059C-C5C7-0D986285A626}" dt="2023-06-21T23:55:09.088" v="3" actId="20577"/>
        <pc:sldMkLst>
          <pc:docMk/>
          <pc:sldMk cId="828105508" sldId="1600"/>
        </pc:sldMkLst>
      </pc:sldChg>
    </pc:docChg>
  </pc:docChgLst>
  <pc:docChgLst>
    <pc:chgData name="Libby Stewart" userId="S::lstewart@goodtogreatschools.org.au::4b7f1eb5-1415-42c7-acaf-05d1cb200506" providerId="AD" clId="Web-{6A7A5D93-545C-B42C-A935-B76BA5184FF4}"/>
    <pc:docChg chg="modSld">
      <pc:chgData name="Libby Stewart" userId="S::lstewart@goodtogreatschools.org.au::4b7f1eb5-1415-42c7-acaf-05d1cb200506" providerId="AD" clId="Web-{6A7A5D93-545C-B42C-A935-B76BA5184FF4}" dt="2023-09-11T02:39:26.470" v="32" actId="20577"/>
      <pc:docMkLst>
        <pc:docMk/>
      </pc:docMkLst>
    </pc:docChg>
  </pc:docChgLst>
  <pc:docChgLst>
    <pc:chgData name="Sharee Grant" userId="S::sgrant@goodtogreatschools.org.au::84723ae9-8937-49fe-b3a8-c16578ab2b1d" providerId="AD" clId="Web-{3067E884-DEA7-1765-6BBB-734815B0F500}"/>
    <pc:docChg chg="modSld">
      <pc:chgData name="Sharee Grant" userId="S::sgrant@goodtogreatschools.org.au::84723ae9-8937-49fe-b3a8-c16578ab2b1d" providerId="AD" clId="Web-{3067E884-DEA7-1765-6BBB-734815B0F500}" dt="2023-09-21T01:36:17.569" v="3"/>
      <pc:docMkLst>
        <pc:docMk/>
      </pc:docMkLst>
      <pc:sldChg chg="addSp delSp modSp">
        <pc:chgData name="Sharee Grant" userId="S::sgrant@goodtogreatschools.org.au::84723ae9-8937-49fe-b3a8-c16578ab2b1d" providerId="AD" clId="Web-{3067E884-DEA7-1765-6BBB-734815B0F500}" dt="2023-09-21T01:36:17.569" v="3"/>
        <pc:sldMkLst>
          <pc:docMk/>
          <pc:sldMk cId="149226705" sldId="1647"/>
        </pc:sldMkLst>
      </pc:sldChg>
    </pc:docChg>
  </pc:docChgLst>
  <pc:docChgLst>
    <pc:chgData name="Jane Emperado" userId="S::jemperado@goodtogreatschools.org.au::f11f2e2c-abe5-457b-8efd-db449d0a0879" providerId="AD" clId="Web-{D52C8B7C-44A7-689E-E184-97FB40D1A46B}"/>
    <pc:docChg chg="modSld">
      <pc:chgData name="Jane Emperado" userId="S::jemperado@goodtogreatschools.org.au::f11f2e2c-abe5-457b-8efd-db449d0a0879" providerId="AD" clId="Web-{D52C8B7C-44A7-689E-E184-97FB40D1A46B}" dt="2023-09-12T06:53:05.644" v="17" actId="1076"/>
      <pc:docMkLst>
        <pc:docMk/>
      </pc:docMkLst>
      <pc:sldChg chg="addSp modSp">
        <pc:chgData name="Jane Emperado" userId="S::jemperado@goodtogreatschools.org.au::f11f2e2c-abe5-457b-8efd-db449d0a0879" providerId="AD" clId="Web-{D52C8B7C-44A7-689E-E184-97FB40D1A46B}" dt="2023-09-12T06:53:05.644" v="17" actId="1076"/>
        <pc:sldMkLst>
          <pc:docMk/>
          <pc:sldMk cId="3187078322" sldId="1646"/>
        </pc:sldMkLst>
      </pc:sldChg>
    </pc:docChg>
  </pc:docChgLst>
  <pc:docChgLst>
    <pc:chgData name="Sharee Grant" userId="84723ae9-8937-49fe-b3a8-c16578ab2b1d" providerId="ADAL" clId="{D8B3F15D-7FD0-443E-AA15-34702FDB4C87}"/>
    <pc:docChg chg="custSel modSld replTag delTag">
      <pc:chgData name="Sharee Grant" userId="84723ae9-8937-49fe-b3a8-c16578ab2b1d" providerId="ADAL" clId="{D8B3F15D-7FD0-443E-AA15-34702FDB4C87}" dt="2023-06-19T06:19:11.951" v="5"/>
      <pc:docMkLst>
        <pc:docMk/>
      </pc:docMkLst>
      <pc:sldChg chg="replTag delTag">
        <pc:chgData name="Sharee Grant" userId="84723ae9-8937-49fe-b3a8-c16578ab2b1d" providerId="ADAL" clId="{D8B3F15D-7FD0-443E-AA15-34702FDB4C87}" dt="2023-06-19T06:19:11.947" v="3"/>
        <pc:sldMkLst>
          <pc:docMk/>
          <pc:sldMk cId="4261390126" sldId="256"/>
        </pc:sldMkLst>
      </pc:sldChg>
    </pc:docChg>
  </pc:docChgLst>
  <pc:docChgLst>
    <pc:chgData name="Alison Van Tonder" userId="S::avantonder@goodtogreatschools.org.au::827e862f-73cd-4669-9226-ebc87f960d8e" providerId="AD" clId="Web-{7B041116-DAC3-F1FF-4F51-664252A3D0E3}"/>
    <pc:docChg chg="modSld">
      <pc:chgData name="Alison Van Tonder" userId="S::avantonder@goodtogreatschools.org.au::827e862f-73cd-4669-9226-ebc87f960d8e" providerId="AD" clId="Web-{7B041116-DAC3-F1FF-4F51-664252A3D0E3}" dt="2023-07-29T20:31:36.533" v="3" actId="20577"/>
      <pc:docMkLst>
        <pc:docMk/>
      </pc:docMkLst>
      <pc:sldChg chg="modSp">
        <pc:chgData name="Alison Van Tonder" userId="S::avantonder@goodtogreatschools.org.au::827e862f-73cd-4669-9226-ebc87f960d8e" providerId="AD" clId="Web-{7B041116-DAC3-F1FF-4F51-664252A3D0E3}" dt="2023-07-29T20:31:36.533" v="3" actId="20577"/>
        <pc:sldMkLst>
          <pc:docMk/>
          <pc:sldMk cId="1487267328" sldId="1643"/>
        </pc:sldMkLst>
      </pc:sldChg>
    </pc:docChg>
  </pc:docChgLst>
  <pc:docChgLst>
    <pc:chgData name="Jane Emperado" userId="f11f2e2c-abe5-457b-8efd-db449d0a0879" providerId="ADAL" clId="{BC0EEDFA-A51A-457D-A884-66F898F71ED8}"/>
    <pc:docChg chg="custSel modSld">
      <pc:chgData name="Jane Emperado" userId="f11f2e2c-abe5-457b-8efd-db449d0a0879" providerId="ADAL" clId="{BC0EEDFA-A51A-457D-A884-66F898F71ED8}" dt="2023-07-24T05:25:02.594" v="15" actId="1076"/>
      <pc:docMkLst>
        <pc:docMk/>
      </pc:docMkLst>
      <pc:sldChg chg="addSp delSp modSp mod">
        <pc:chgData name="Jane Emperado" userId="f11f2e2c-abe5-457b-8efd-db449d0a0879" providerId="ADAL" clId="{BC0EEDFA-A51A-457D-A884-66F898F71ED8}" dt="2023-07-24T05:21:16.354" v="6" actId="1076"/>
        <pc:sldMkLst>
          <pc:docMk/>
          <pc:sldMk cId="2875616070" sldId="1592"/>
        </pc:sldMkLst>
      </pc:sldChg>
      <pc:sldChg chg="addSp delSp modSp mod">
        <pc:chgData name="Jane Emperado" userId="f11f2e2c-abe5-457b-8efd-db449d0a0879" providerId="ADAL" clId="{BC0EEDFA-A51A-457D-A884-66F898F71ED8}" dt="2023-07-24T05:25:02.594" v="15" actId="1076"/>
        <pc:sldMkLst>
          <pc:docMk/>
          <pc:sldMk cId="1114883068" sldId="1629"/>
        </pc:sldMkLst>
      </pc:sldChg>
    </pc:docChg>
  </pc:docChgLst>
  <pc:docChgLst>
    <pc:chgData name="Claire Paice" userId="S::cpaice@goodtogreatschools.org.au::27f69312-d8a3-4ad8-934a-21cc004b225e" providerId="AD" clId="Web-{63BB1585-242B-B552-8B9E-55C5834653CA}"/>
    <pc:docChg chg="delSld">
      <pc:chgData name="Claire Paice" userId="S::cpaice@goodtogreatschools.org.au::27f69312-d8a3-4ad8-934a-21cc004b225e" providerId="AD" clId="Web-{63BB1585-242B-B552-8B9E-55C5834653CA}" dt="2023-07-30T23:40:21.179" v="11"/>
      <pc:docMkLst>
        <pc:docMk/>
      </pc:docMkLst>
      <pc:sldChg chg="del">
        <pc:chgData name="Claire Paice" userId="S::cpaice@goodtogreatschools.org.au::27f69312-d8a3-4ad8-934a-21cc004b225e" providerId="AD" clId="Web-{63BB1585-242B-B552-8B9E-55C5834653CA}" dt="2023-07-30T23:39:45.006" v="0"/>
        <pc:sldMkLst>
          <pc:docMk/>
          <pc:sldMk cId="591588089" sldId="1644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39:52.538" v="1"/>
        <pc:sldMkLst>
          <pc:docMk/>
          <pc:sldMk cId="3288987530" sldId="1645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39:56.460" v="2"/>
        <pc:sldMkLst>
          <pc:docMk/>
          <pc:sldMk cId="1234576427" sldId="1646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39:57.007" v="3"/>
        <pc:sldMkLst>
          <pc:docMk/>
          <pc:sldMk cId="3187805900" sldId="1647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39:58.663" v="4"/>
        <pc:sldMkLst>
          <pc:docMk/>
          <pc:sldMk cId="467692737" sldId="1648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03.976" v="5"/>
        <pc:sldMkLst>
          <pc:docMk/>
          <pc:sldMk cId="2243645570" sldId="1649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06.148" v="6"/>
        <pc:sldMkLst>
          <pc:docMk/>
          <pc:sldMk cId="3065221604" sldId="1650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21.179" v="11"/>
        <pc:sldMkLst>
          <pc:docMk/>
          <pc:sldMk cId="3900587634" sldId="1651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18.179" v="10"/>
        <pc:sldMkLst>
          <pc:docMk/>
          <pc:sldMk cId="1775907296" sldId="1652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15.867" v="9"/>
        <pc:sldMkLst>
          <pc:docMk/>
          <pc:sldMk cId="4093606920" sldId="1653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12.882" v="8"/>
        <pc:sldMkLst>
          <pc:docMk/>
          <pc:sldMk cId="2812163384" sldId="1654"/>
        </pc:sldMkLst>
      </pc:sldChg>
      <pc:sldChg chg="del">
        <pc:chgData name="Claire Paice" userId="S::cpaice@goodtogreatschools.org.au::27f69312-d8a3-4ad8-934a-21cc004b225e" providerId="AD" clId="Web-{63BB1585-242B-B552-8B9E-55C5834653CA}" dt="2023-07-30T23:40:11.038" v="7"/>
        <pc:sldMkLst>
          <pc:docMk/>
          <pc:sldMk cId="3896148976" sldId="1655"/>
        </pc:sldMkLst>
      </pc:sldChg>
    </pc:docChg>
  </pc:docChgLst>
  <pc:docChgLst>
    <pc:chgData name="Alison Van Tonder" userId="S::avantonder@goodtogreatschools.org.au::827e862f-73cd-4669-9226-ebc87f960d8e" providerId="AD" clId="Web-{94C1D9A9-55AA-DED6-34B9-24FE5199D341}"/>
    <pc:docChg chg="modSld">
      <pc:chgData name="Alison Van Tonder" userId="S::avantonder@goodtogreatschools.org.au::827e862f-73cd-4669-9226-ebc87f960d8e" providerId="AD" clId="Web-{94C1D9A9-55AA-DED6-34B9-24FE5199D341}" dt="2023-07-22T18:16:39.380" v="3" actId="20577"/>
      <pc:docMkLst>
        <pc:docMk/>
      </pc:docMkLst>
      <pc:sldChg chg="modSp">
        <pc:chgData name="Alison Van Tonder" userId="S::avantonder@goodtogreatschools.org.au::827e862f-73cd-4669-9226-ebc87f960d8e" providerId="AD" clId="Web-{94C1D9A9-55AA-DED6-34B9-24FE5199D341}" dt="2023-07-22T18:16:39.380" v="3" actId="20577"/>
        <pc:sldMkLst>
          <pc:docMk/>
          <pc:sldMk cId="1114883068" sldId="1629"/>
        </pc:sldMkLst>
      </pc:sldChg>
    </pc:docChg>
  </pc:docChgLst>
  <pc:docChgLst>
    <pc:chgData name="Alison Van Tonder" userId="S::avantonder@goodtogreatschools.org.au::827e862f-73cd-4669-9226-ebc87f960d8e" providerId="AD" clId="Web-{F6241699-E588-4827-77E6-91B9D4DF6460}"/>
    <pc:docChg chg="modSld">
      <pc:chgData name="Alison Van Tonder" userId="S::avantonder@goodtogreatschools.org.au::827e862f-73cd-4669-9226-ebc87f960d8e" providerId="AD" clId="Web-{F6241699-E588-4827-77E6-91B9D4DF6460}" dt="2023-07-30T18:11:16.968" v="1" actId="20577"/>
      <pc:docMkLst>
        <pc:docMk/>
      </pc:docMkLst>
    </pc:docChg>
  </pc:docChgLst>
  <pc:docChgLst>
    <pc:chgData name="Sharee Grant" userId="S::sgrant@goodtogreatschools.org.au::84723ae9-8937-49fe-b3a8-c16578ab2b1d" providerId="AD" clId="Web-{ADF4A0FF-D7E3-E183-8FC0-B0464BEE2BC2}"/>
    <pc:docChg chg="modSld">
      <pc:chgData name="Sharee Grant" userId="S::sgrant@goodtogreatschools.org.au::84723ae9-8937-49fe-b3a8-c16578ab2b1d" providerId="AD" clId="Web-{ADF4A0FF-D7E3-E183-8FC0-B0464BEE2BC2}" dt="2023-06-19T06:39:09.848" v="65" actId="20577"/>
      <pc:docMkLst>
        <pc:docMk/>
      </pc:docMkLst>
      <pc:sldChg chg="delSp modSp delAnim">
        <pc:chgData name="Sharee Grant" userId="S::sgrant@goodtogreatschools.org.au::84723ae9-8937-49fe-b3a8-c16578ab2b1d" providerId="AD" clId="Web-{ADF4A0FF-D7E3-E183-8FC0-B0464BEE2BC2}" dt="2023-06-19T06:38:29.504" v="54"/>
        <pc:sldMkLst>
          <pc:docMk/>
          <pc:sldMk cId="3128997543" sldId="578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8:47.598" v="59" actId="20577"/>
        <pc:sldMkLst>
          <pc:docMk/>
          <pc:sldMk cId="1512787495" sldId="588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8:38.098" v="56" actId="20577"/>
        <pc:sldMkLst>
          <pc:docMk/>
          <pc:sldMk cId="2994849640" sldId="590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9:09.848" v="65" actId="20577"/>
        <pc:sldMkLst>
          <pc:docMk/>
          <pc:sldMk cId="1723544088" sldId="718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8:42.692" v="57" actId="20577"/>
        <pc:sldMkLst>
          <pc:docMk/>
          <pc:sldMk cId="2469376710" sldId="1067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8:23.707" v="50" actId="20577"/>
        <pc:sldMkLst>
          <pc:docMk/>
          <pc:sldMk cId="1330664400" sldId="1570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6:31.985" v="31" actId="20577"/>
        <pc:sldMkLst>
          <pc:docMk/>
          <pc:sldMk cId="895963484" sldId="1579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7:15.080" v="43" actId="20577"/>
        <pc:sldMkLst>
          <pc:docMk/>
          <pc:sldMk cId="4043913371" sldId="1581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6:51.611" v="41" actId="20577"/>
        <pc:sldMkLst>
          <pc:docMk/>
          <pc:sldMk cId="3884531516" sldId="1583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9:06.614" v="63" actId="20577"/>
        <pc:sldMkLst>
          <pc:docMk/>
          <pc:sldMk cId="2531821471" sldId="1584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6:34.923" v="32" actId="20577"/>
        <pc:sldMkLst>
          <pc:docMk/>
          <pc:sldMk cId="3764523504" sldId="1586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8:58.926" v="62" actId="20577"/>
        <pc:sldMkLst>
          <pc:docMk/>
          <pc:sldMk cId="851248522" sldId="1587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5:59.375" v="27" actId="20577"/>
        <pc:sldMkLst>
          <pc:docMk/>
          <pc:sldMk cId="1014062599" sldId="1589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5:35.921" v="22" actId="20577"/>
        <pc:sldMkLst>
          <pc:docMk/>
          <pc:sldMk cId="3425439969" sldId="1593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4:56.936" v="4" actId="20577"/>
        <pc:sldMkLst>
          <pc:docMk/>
          <pc:sldMk cId="3826781565" sldId="1595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6:43.501" v="35" actId="20577"/>
        <pc:sldMkLst>
          <pc:docMk/>
          <pc:sldMk cId="3357524662" sldId="1597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8:55.426" v="61" actId="20577"/>
        <pc:sldMkLst>
          <pc:docMk/>
          <pc:sldMk cId="3300412689" sldId="1598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7:22.080" v="45" actId="20577"/>
        <pc:sldMkLst>
          <pc:docMk/>
          <pc:sldMk cId="2977028574" sldId="1599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5:30.156" v="19" actId="20577"/>
        <pc:sldMkLst>
          <pc:docMk/>
          <pc:sldMk cId="3142132292" sldId="1603"/>
        </pc:sldMkLst>
      </pc:sldChg>
      <pc:sldChg chg="modSp">
        <pc:chgData name="Sharee Grant" userId="S::sgrant@goodtogreatschools.org.au::84723ae9-8937-49fe-b3a8-c16578ab2b1d" providerId="AD" clId="Web-{ADF4A0FF-D7E3-E183-8FC0-B0464BEE2BC2}" dt="2023-06-19T06:37:28.174" v="47" actId="20577"/>
        <pc:sldMkLst>
          <pc:docMk/>
          <pc:sldMk cId="982582773" sldId="1604"/>
        </pc:sldMkLst>
      </pc:sldChg>
    </pc:docChg>
  </pc:docChgLst>
  <pc:docChgLst>
    <pc:chgData name="Chantal Rae" userId="a1db561e-73a2-489d-a119-0f73c1c2f06f" providerId="ADAL" clId="{9E7CA43C-FB0F-43F8-A10E-DD4A5AFB977F}"/>
    <pc:docChg chg="undo custSel modSld modMainMaster">
      <pc:chgData name="Chantal Rae" userId="a1db561e-73a2-489d-a119-0f73c1c2f06f" providerId="ADAL" clId="{9E7CA43C-FB0F-43F8-A10E-DD4A5AFB977F}" dt="2023-09-19T01:19:09.762" v="80" actId="478"/>
      <pc:docMkLst>
        <pc:docMk/>
      </pc:docMkLst>
      <pc:sldChg chg="addSp delSp modSp mod">
        <pc:chgData name="Chantal Rae" userId="a1db561e-73a2-489d-a119-0f73c1c2f06f" providerId="ADAL" clId="{9E7CA43C-FB0F-43F8-A10E-DD4A5AFB977F}" dt="2023-09-18T03:27:38.312" v="34" actId="20577"/>
        <pc:sldMkLst>
          <pc:docMk/>
          <pc:sldMk cId="4261390126" sldId="256"/>
        </pc:sldMkLst>
      </pc:sldChg>
      <pc:sldChg chg="delSp mod">
        <pc:chgData name="Chantal Rae" userId="a1db561e-73a2-489d-a119-0f73c1c2f06f" providerId="ADAL" clId="{9E7CA43C-FB0F-43F8-A10E-DD4A5AFB977F}" dt="2023-09-19T01:19:09.762" v="80" actId="478"/>
        <pc:sldMkLst>
          <pc:docMk/>
          <pc:sldMk cId="149226705" sldId="1647"/>
        </pc:sldMkLst>
      </pc:sldChg>
      <pc:sldMasterChg chg="modSldLayout">
        <pc:chgData name="Chantal Rae" userId="a1db561e-73a2-489d-a119-0f73c1c2f06f" providerId="ADAL" clId="{9E7CA43C-FB0F-43F8-A10E-DD4A5AFB977F}" dt="2023-09-19T01:08:41.772" v="79" actId="207"/>
        <pc:sldMasterMkLst>
          <pc:docMk/>
          <pc:sldMasterMk cId="2142349000" sldId="2147486213"/>
        </pc:sldMasterMkLst>
        <pc:sldLayoutChg chg="modSp mod">
          <pc:chgData name="Chantal Rae" userId="a1db561e-73a2-489d-a119-0f73c1c2f06f" providerId="ADAL" clId="{9E7CA43C-FB0F-43F8-A10E-DD4A5AFB977F}" dt="2023-09-19T01:06:57.820" v="61" actId="207"/>
          <pc:sldLayoutMkLst>
            <pc:docMk/>
            <pc:sldMasterMk cId="2142349000" sldId="2147486213"/>
            <pc:sldLayoutMk cId="3408793107" sldId="2147486217"/>
          </pc:sldLayoutMkLst>
        </pc:sldLayoutChg>
        <pc:sldLayoutChg chg="modSp mod">
          <pc:chgData name="Chantal Rae" userId="a1db561e-73a2-489d-a119-0f73c1c2f06f" providerId="ADAL" clId="{9E7CA43C-FB0F-43F8-A10E-DD4A5AFB977F}" dt="2023-09-19T01:07:07.275" v="63" actId="207"/>
          <pc:sldLayoutMkLst>
            <pc:docMk/>
            <pc:sldMasterMk cId="2142349000" sldId="2147486213"/>
            <pc:sldLayoutMk cId="3545478924" sldId="2147486228"/>
          </pc:sldLayoutMkLst>
        </pc:sldLayoutChg>
        <pc:sldLayoutChg chg="modSp mod">
          <pc:chgData name="Chantal Rae" userId="a1db561e-73a2-489d-a119-0f73c1c2f06f" providerId="ADAL" clId="{9E7CA43C-FB0F-43F8-A10E-DD4A5AFB977F}" dt="2023-09-19T01:07:22.695" v="66" actId="207"/>
          <pc:sldLayoutMkLst>
            <pc:docMk/>
            <pc:sldMasterMk cId="2142349000" sldId="2147486213"/>
            <pc:sldLayoutMk cId="763376827" sldId="2147486229"/>
          </pc:sldLayoutMkLst>
        </pc:sldLayoutChg>
        <pc:sldLayoutChg chg="modSp mod">
          <pc:chgData name="Chantal Rae" userId="a1db561e-73a2-489d-a119-0f73c1c2f06f" providerId="ADAL" clId="{9E7CA43C-FB0F-43F8-A10E-DD4A5AFB977F}" dt="2023-09-19T01:07:25.950" v="67" actId="207"/>
          <pc:sldLayoutMkLst>
            <pc:docMk/>
            <pc:sldMasterMk cId="2142349000" sldId="2147486213"/>
            <pc:sldLayoutMk cId="1532417305" sldId="2147486230"/>
          </pc:sldLayoutMkLst>
        </pc:sldLayoutChg>
        <pc:sldLayoutChg chg="modSp mod">
          <pc:chgData name="Chantal Rae" userId="a1db561e-73a2-489d-a119-0f73c1c2f06f" providerId="ADAL" clId="{9E7CA43C-FB0F-43F8-A10E-DD4A5AFB977F}" dt="2023-09-19T01:07:31.111" v="68" actId="207"/>
          <pc:sldLayoutMkLst>
            <pc:docMk/>
            <pc:sldMasterMk cId="2142349000" sldId="2147486213"/>
            <pc:sldLayoutMk cId="1632541466" sldId="2147486231"/>
          </pc:sldLayoutMkLst>
        </pc:sldLayoutChg>
        <pc:sldLayoutChg chg="modSp mod">
          <pc:chgData name="Chantal Rae" userId="a1db561e-73a2-489d-a119-0f73c1c2f06f" providerId="ADAL" clId="{9E7CA43C-FB0F-43F8-A10E-DD4A5AFB977F}" dt="2023-09-19T01:08:30.133" v="76" actId="207"/>
          <pc:sldLayoutMkLst>
            <pc:docMk/>
            <pc:sldMasterMk cId="2142349000" sldId="2147486213"/>
            <pc:sldLayoutMk cId="905465500" sldId="2147486232"/>
          </pc:sldLayoutMkLst>
        </pc:sldLayoutChg>
        <pc:sldLayoutChg chg="modSp mod">
          <pc:chgData name="Chantal Rae" userId="a1db561e-73a2-489d-a119-0f73c1c2f06f" providerId="ADAL" clId="{9E7CA43C-FB0F-43F8-A10E-DD4A5AFB977F}" dt="2023-09-19T01:08:21.104" v="75" actId="207"/>
          <pc:sldLayoutMkLst>
            <pc:docMk/>
            <pc:sldMasterMk cId="2142349000" sldId="2147486213"/>
            <pc:sldLayoutMk cId="2820621079" sldId="2147486236"/>
          </pc:sldLayoutMkLst>
        </pc:sldLayoutChg>
        <pc:sldLayoutChg chg="modSp mod">
          <pc:chgData name="Chantal Rae" userId="a1db561e-73a2-489d-a119-0f73c1c2f06f" providerId="ADAL" clId="{9E7CA43C-FB0F-43F8-A10E-DD4A5AFB977F}" dt="2023-09-19T01:08:16.578" v="74" actId="207"/>
          <pc:sldLayoutMkLst>
            <pc:docMk/>
            <pc:sldMasterMk cId="2142349000" sldId="2147486213"/>
            <pc:sldLayoutMk cId="162852091" sldId="2147486242"/>
          </pc:sldLayoutMkLst>
        </pc:sldLayoutChg>
        <pc:sldLayoutChg chg="modSp mod">
          <pc:chgData name="Chantal Rae" userId="a1db561e-73a2-489d-a119-0f73c1c2f06f" providerId="ADAL" clId="{9E7CA43C-FB0F-43F8-A10E-DD4A5AFB977F}" dt="2023-09-19T01:07:03.016" v="62" actId="207"/>
          <pc:sldLayoutMkLst>
            <pc:docMk/>
            <pc:sldMasterMk cId="2142349000" sldId="2147486213"/>
            <pc:sldLayoutMk cId="2598311182" sldId="2147486251"/>
          </pc:sldLayoutMkLst>
        </pc:sldLayoutChg>
        <pc:sldLayoutChg chg="modSp mod">
          <pc:chgData name="Chantal Rae" userId="a1db561e-73a2-489d-a119-0f73c1c2f06f" providerId="ADAL" clId="{9E7CA43C-FB0F-43F8-A10E-DD4A5AFB977F}" dt="2023-09-19T01:06:45.802" v="59" actId="207"/>
          <pc:sldLayoutMkLst>
            <pc:docMk/>
            <pc:sldMasterMk cId="2142349000" sldId="2147486213"/>
            <pc:sldLayoutMk cId="2133312215" sldId="2147486260"/>
          </pc:sldLayoutMkLst>
        </pc:sldLayoutChg>
        <pc:sldLayoutChg chg="modSp mod">
          <pc:chgData name="Chantal Rae" userId="a1db561e-73a2-489d-a119-0f73c1c2f06f" providerId="ADAL" clId="{9E7CA43C-FB0F-43F8-A10E-DD4A5AFB977F}" dt="2023-09-19T01:06:53.537" v="60" actId="207"/>
          <pc:sldLayoutMkLst>
            <pc:docMk/>
            <pc:sldMasterMk cId="2142349000" sldId="2147486213"/>
            <pc:sldLayoutMk cId="4055546702" sldId="2147486261"/>
          </pc:sldLayoutMkLst>
        </pc:sldLayoutChg>
        <pc:sldLayoutChg chg="modSp mod">
          <pc:chgData name="Chantal Rae" userId="a1db561e-73a2-489d-a119-0f73c1c2f06f" providerId="ADAL" clId="{9E7CA43C-FB0F-43F8-A10E-DD4A5AFB977F}" dt="2023-09-19T01:07:15.296" v="65" actId="207"/>
          <pc:sldLayoutMkLst>
            <pc:docMk/>
            <pc:sldMasterMk cId="2142349000" sldId="2147486213"/>
            <pc:sldLayoutMk cId="2967979634" sldId="2147486263"/>
          </pc:sldLayoutMkLst>
        </pc:sldLayoutChg>
        <pc:sldLayoutChg chg="modSp mod">
          <pc:chgData name="Chantal Rae" userId="a1db561e-73a2-489d-a119-0f73c1c2f06f" providerId="ADAL" clId="{9E7CA43C-FB0F-43F8-A10E-DD4A5AFB977F}" dt="2023-09-19T01:07:49.517" v="70" actId="207"/>
          <pc:sldLayoutMkLst>
            <pc:docMk/>
            <pc:sldMasterMk cId="2142349000" sldId="2147486213"/>
            <pc:sldLayoutMk cId="350920233" sldId="2147486264"/>
          </pc:sldLayoutMkLst>
        </pc:sldLayoutChg>
        <pc:sldLayoutChg chg="modSp mod">
          <pc:chgData name="Chantal Rae" userId="a1db561e-73a2-489d-a119-0f73c1c2f06f" providerId="ADAL" clId="{9E7CA43C-FB0F-43F8-A10E-DD4A5AFB977F}" dt="2023-09-19T01:07:44.740" v="69" actId="207"/>
          <pc:sldLayoutMkLst>
            <pc:docMk/>
            <pc:sldMasterMk cId="2142349000" sldId="2147486213"/>
            <pc:sldLayoutMk cId="1711975062" sldId="2147486266"/>
          </pc:sldLayoutMkLst>
        </pc:sldLayoutChg>
        <pc:sldLayoutChg chg="modSp mod">
          <pc:chgData name="Chantal Rae" userId="a1db561e-73a2-489d-a119-0f73c1c2f06f" providerId="ADAL" clId="{9E7CA43C-FB0F-43F8-A10E-DD4A5AFB977F}" dt="2023-09-19T01:07:11.076" v="64" actId="207"/>
          <pc:sldLayoutMkLst>
            <pc:docMk/>
            <pc:sldMasterMk cId="2142349000" sldId="2147486213"/>
            <pc:sldLayoutMk cId="2858285311" sldId="2147486267"/>
          </pc:sldLayoutMkLst>
        </pc:sldLayoutChg>
        <pc:sldLayoutChg chg="modSp mod">
          <pc:chgData name="Chantal Rae" userId="a1db561e-73a2-489d-a119-0f73c1c2f06f" providerId="ADAL" clId="{9E7CA43C-FB0F-43F8-A10E-DD4A5AFB977F}" dt="2023-09-19T01:08:33.437" v="77" actId="207"/>
          <pc:sldLayoutMkLst>
            <pc:docMk/>
            <pc:sldMasterMk cId="2142349000" sldId="2147486213"/>
            <pc:sldLayoutMk cId="2704379947" sldId="2147486268"/>
          </pc:sldLayoutMkLst>
        </pc:sldLayoutChg>
        <pc:sldLayoutChg chg="modSp mod">
          <pc:chgData name="Chantal Rae" userId="a1db561e-73a2-489d-a119-0f73c1c2f06f" providerId="ADAL" clId="{9E7CA43C-FB0F-43F8-A10E-DD4A5AFB977F}" dt="2023-09-19T01:08:38.202" v="78" actId="207"/>
          <pc:sldLayoutMkLst>
            <pc:docMk/>
            <pc:sldMasterMk cId="2142349000" sldId="2147486213"/>
            <pc:sldLayoutMk cId="3057928351" sldId="2147486270"/>
          </pc:sldLayoutMkLst>
        </pc:sldLayoutChg>
        <pc:sldLayoutChg chg="modSp mod">
          <pc:chgData name="Chantal Rae" userId="a1db561e-73a2-489d-a119-0f73c1c2f06f" providerId="ADAL" clId="{9E7CA43C-FB0F-43F8-A10E-DD4A5AFB977F}" dt="2023-09-19T01:06:40.387" v="58" actId="207"/>
          <pc:sldLayoutMkLst>
            <pc:docMk/>
            <pc:sldMasterMk cId="2142349000" sldId="2147486213"/>
            <pc:sldLayoutMk cId="3272809979" sldId="2147486272"/>
          </pc:sldLayoutMkLst>
        </pc:sldLayoutChg>
        <pc:sldLayoutChg chg="modSp mod">
          <pc:chgData name="Chantal Rae" userId="a1db561e-73a2-489d-a119-0f73c1c2f06f" providerId="ADAL" clId="{9E7CA43C-FB0F-43F8-A10E-DD4A5AFB977F}" dt="2023-09-19T01:08:41.772" v="79" actId="207"/>
          <pc:sldLayoutMkLst>
            <pc:docMk/>
            <pc:sldMasterMk cId="2142349000" sldId="2147486213"/>
            <pc:sldLayoutMk cId="921689762" sldId="2147486273"/>
          </pc:sldLayoutMkLst>
        </pc:sldLayoutChg>
        <pc:sldLayoutChg chg="modSp mod">
          <pc:chgData name="Chantal Rae" userId="a1db561e-73a2-489d-a119-0f73c1c2f06f" providerId="ADAL" clId="{9E7CA43C-FB0F-43F8-A10E-DD4A5AFB977F}" dt="2023-09-19T01:08:12.157" v="73" actId="207"/>
          <pc:sldLayoutMkLst>
            <pc:docMk/>
            <pc:sldMasterMk cId="2142349000" sldId="2147486213"/>
            <pc:sldLayoutMk cId="849569218" sldId="2147486288"/>
          </pc:sldLayoutMkLst>
        </pc:sldLayoutChg>
        <pc:sldLayoutChg chg="modSp mod">
          <pc:chgData name="Chantal Rae" userId="a1db561e-73a2-489d-a119-0f73c1c2f06f" providerId="ADAL" clId="{9E7CA43C-FB0F-43F8-A10E-DD4A5AFB977F}" dt="2023-09-19T01:08:08.182" v="72" actId="207"/>
          <pc:sldLayoutMkLst>
            <pc:docMk/>
            <pc:sldMasterMk cId="2142349000" sldId="2147486213"/>
            <pc:sldLayoutMk cId="3789013759" sldId="2147486289"/>
          </pc:sldLayoutMkLst>
        </pc:sldLayoutChg>
        <pc:sldLayoutChg chg="modSp mod">
          <pc:chgData name="Chantal Rae" userId="a1db561e-73a2-489d-a119-0f73c1c2f06f" providerId="ADAL" clId="{9E7CA43C-FB0F-43F8-A10E-DD4A5AFB977F}" dt="2023-09-19T01:08:03.514" v="71" actId="207"/>
          <pc:sldLayoutMkLst>
            <pc:docMk/>
            <pc:sldMasterMk cId="2142349000" sldId="2147486213"/>
            <pc:sldLayoutMk cId="401370552" sldId="2147486291"/>
          </pc:sldLayoutMkLst>
        </pc:sldLayoutChg>
        <pc:sldLayoutChg chg="addSp delSp modSp mod">
          <pc:chgData name="Chantal Rae" userId="a1db561e-73a2-489d-a119-0f73c1c2f06f" providerId="ADAL" clId="{9E7CA43C-FB0F-43F8-A10E-DD4A5AFB977F}" dt="2023-09-19T01:05:09.538" v="39" actId="478"/>
          <pc:sldLayoutMkLst>
            <pc:docMk/>
            <pc:sldMasterMk cId="2142349000" sldId="2147486213"/>
            <pc:sldLayoutMk cId="3272809979" sldId="2147486293"/>
          </pc:sldLayoutMkLst>
        </pc:sldLayoutChg>
        <pc:sldLayoutChg chg="modSp mod">
          <pc:chgData name="Chantal Rae" userId="a1db561e-73a2-489d-a119-0f73c1c2f06f" providerId="ADAL" clId="{9E7CA43C-FB0F-43F8-A10E-DD4A5AFB977F}" dt="2023-09-19T01:05:13.841" v="40" actId="207"/>
          <pc:sldLayoutMkLst>
            <pc:docMk/>
            <pc:sldMasterMk cId="2142349000" sldId="2147486213"/>
            <pc:sldLayoutMk cId="2133312215" sldId="2147486294"/>
          </pc:sldLayoutMkLst>
        </pc:sldLayoutChg>
        <pc:sldLayoutChg chg="modSp mod">
          <pc:chgData name="Chantal Rae" userId="a1db561e-73a2-489d-a119-0f73c1c2f06f" providerId="ADAL" clId="{9E7CA43C-FB0F-43F8-A10E-DD4A5AFB977F}" dt="2023-09-19T01:05:17.704" v="41" actId="207"/>
          <pc:sldLayoutMkLst>
            <pc:docMk/>
            <pc:sldMasterMk cId="2142349000" sldId="2147486213"/>
            <pc:sldLayoutMk cId="4055546702" sldId="2147486295"/>
          </pc:sldLayoutMkLst>
        </pc:sldLayoutChg>
        <pc:sldLayoutChg chg="modSp mod">
          <pc:chgData name="Chantal Rae" userId="a1db561e-73a2-489d-a119-0f73c1c2f06f" providerId="ADAL" clId="{9E7CA43C-FB0F-43F8-A10E-DD4A5AFB977F}" dt="2023-09-19T01:05:22.923" v="42" actId="207"/>
          <pc:sldLayoutMkLst>
            <pc:docMk/>
            <pc:sldMasterMk cId="2142349000" sldId="2147486213"/>
            <pc:sldLayoutMk cId="3408793107" sldId="2147486296"/>
          </pc:sldLayoutMkLst>
        </pc:sldLayoutChg>
        <pc:sldLayoutChg chg="modSp mod">
          <pc:chgData name="Chantal Rae" userId="a1db561e-73a2-489d-a119-0f73c1c2f06f" providerId="ADAL" clId="{9E7CA43C-FB0F-43F8-A10E-DD4A5AFB977F}" dt="2023-09-19T01:05:32.297" v="45" actId="207"/>
          <pc:sldLayoutMkLst>
            <pc:docMk/>
            <pc:sldMasterMk cId="2142349000" sldId="2147486213"/>
            <pc:sldLayoutMk cId="2598311182" sldId="2147486297"/>
          </pc:sldLayoutMkLst>
        </pc:sldLayoutChg>
        <pc:sldLayoutChg chg="modSp mod">
          <pc:chgData name="Chantal Rae" userId="a1db561e-73a2-489d-a119-0f73c1c2f06f" providerId="ADAL" clId="{9E7CA43C-FB0F-43F8-A10E-DD4A5AFB977F}" dt="2023-09-19T01:05:39.918" v="46" actId="207"/>
          <pc:sldLayoutMkLst>
            <pc:docMk/>
            <pc:sldMasterMk cId="2142349000" sldId="2147486213"/>
            <pc:sldLayoutMk cId="3545478924" sldId="2147486298"/>
          </pc:sldLayoutMkLst>
        </pc:sldLayoutChg>
        <pc:sldLayoutChg chg="modSp mod">
          <pc:chgData name="Chantal Rae" userId="a1db561e-73a2-489d-a119-0f73c1c2f06f" providerId="ADAL" clId="{9E7CA43C-FB0F-43F8-A10E-DD4A5AFB977F}" dt="2023-09-19T01:05:44.024" v="47" actId="207"/>
          <pc:sldLayoutMkLst>
            <pc:docMk/>
            <pc:sldMasterMk cId="2142349000" sldId="2147486213"/>
            <pc:sldLayoutMk cId="2858285311" sldId="2147486299"/>
          </pc:sldLayoutMkLst>
        </pc:sldLayoutChg>
        <pc:sldLayoutChg chg="modSp mod">
          <pc:chgData name="Chantal Rae" userId="a1db561e-73a2-489d-a119-0f73c1c2f06f" providerId="ADAL" clId="{9E7CA43C-FB0F-43F8-A10E-DD4A5AFB977F}" dt="2023-09-19T01:05:48.739" v="48" actId="207"/>
          <pc:sldLayoutMkLst>
            <pc:docMk/>
            <pc:sldMasterMk cId="2142349000" sldId="2147486213"/>
            <pc:sldLayoutMk cId="2967979634" sldId="2147486300"/>
          </pc:sldLayoutMkLst>
        </pc:sldLayoutChg>
        <pc:sldLayoutChg chg="modSp mod">
          <pc:chgData name="Chantal Rae" userId="a1db561e-73a2-489d-a119-0f73c1c2f06f" providerId="ADAL" clId="{9E7CA43C-FB0F-43F8-A10E-DD4A5AFB977F}" dt="2023-09-19T01:05:54.607" v="49" actId="207"/>
          <pc:sldLayoutMkLst>
            <pc:docMk/>
            <pc:sldMasterMk cId="2142349000" sldId="2147486213"/>
            <pc:sldLayoutMk cId="763376827" sldId="2147486301"/>
          </pc:sldLayoutMkLst>
        </pc:sldLayoutChg>
        <pc:sldLayoutChg chg="modSp mod">
          <pc:chgData name="Chantal Rae" userId="a1db561e-73a2-489d-a119-0f73c1c2f06f" providerId="ADAL" clId="{9E7CA43C-FB0F-43F8-A10E-DD4A5AFB977F}" dt="2023-09-19T01:05:59.074" v="50" actId="207"/>
          <pc:sldLayoutMkLst>
            <pc:docMk/>
            <pc:sldMasterMk cId="2142349000" sldId="2147486213"/>
            <pc:sldLayoutMk cId="1532417305" sldId="2147486302"/>
          </pc:sldLayoutMkLst>
        </pc:sldLayoutChg>
        <pc:sldLayoutChg chg="modSp mod">
          <pc:chgData name="Chantal Rae" userId="a1db561e-73a2-489d-a119-0f73c1c2f06f" providerId="ADAL" clId="{9E7CA43C-FB0F-43F8-A10E-DD4A5AFB977F}" dt="2023-09-19T01:06:05.020" v="51" actId="207"/>
          <pc:sldLayoutMkLst>
            <pc:docMk/>
            <pc:sldMasterMk cId="2142349000" sldId="2147486213"/>
            <pc:sldLayoutMk cId="1632541466" sldId="2147486303"/>
          </pc:sldLayoutMkLst>
        </pc:sldLayoutChg>
        <pc:sldLayoutChg chg="modSp mod">
          <pc:chgData name="Chantal Rae" userId="a1db561e-73a2-489d-a119-0f73c1c2f06f" providerId="ADAL" clId="{9E7CA43C-FB0F-43F8-A10E-DD4A5AFB977F}" dt="2023-09-19T01:06:13.871" v="52" actId="207"/>
          <pc:sldLayoutMkLst>
            <pc:docMk/>
            <pc:sldMasterMk cId="2142349000" sldId="2147486213"/>
            <pc:sldLayoutMk cId="1711975062" sldId="2147486305"/>
          </pc:sldLayoutMkLst>
        </pc:sldLayoutChg>
        <pc:sldLayoutChg chg="modSp mod">
          <pc:chgData name="Chantal Rae" userId="a1db561e-73a2-489d-a119-0f73c1c2f06f" providerId="ADAL" clId="{9E7CA43C-FB0F-43F8-A10E-DD4A5AFB977F}" dt="2023-09-19T01:06:18.062" v="53" actId="207"/>
          <pc:sldLayoutMkLst>
            <pc:docMk/>
            <pc:sldMasterMk cId="2142349000" sldId="2147486213"/>
            <pc:sldLayoutMk cId="921689762" sldId="2147486306"/>
          </pc:sldLayoutMkLst>
        </pc:sldLayoutChg>
        <pc:sldLayoutChg chg="modSp mod">
          <pc:chgData name="Chantal Rae" userId="a1db561e-73a2-489d-a119-0f73c1c2f06f" providerId="ADAL" clId="{9E7CA43C-FB0F-43F8-A10E-DD4A5AFB977F}" dt="2023-09-19T01:06:23.455" v="54" actId="207"/>
          <pc:sldLayoutMkLst>
            <pc:docMk/>
            <pc:sldMasterMk cId="2142349000" sldId="2147486213"/>
            <pc:sldLayoutMk cId="3057928351" sldId="2147486307"/>
          </pc:sldLayoutMkLst>
        </pc:sldLayoutChg>
        <pc:sldLayoutChg chg="modSp mod">
          <pc:chgData name="Chantal Rae" userId="a1db561e-73a2-489d-a119-0f73c1c2f06f" providerId="ADAL" clId="{9E7CA43C-FB0F-43F8-A10E-DD4A5AFB977F}" dt="2023-09-19T01:06:27.429" v="55" actId="207"/>
          <pc:sldLayoutMkLst>
            <pc:docMk/>
            <pc:sldMasterMk cId="2142349000" sldId="2147486213"/>
            <pc:sldLayoutMk cId="2704379947" sldId="2147486308"/>
          </pc:sldLayoutMkLst>
        </pc:sldLayoutChg>
        <pc:sldLayoutChg chg="modSp mod">
          <pc:chgData name="Chantal Rae" userId="a1db561e-73a2-489d-a119-0f73c1c2f06f" providerId="ADAL" clId="{9E7CA43C-FB0F-43F8-A10E-DD4A5AFB977F}" dt="2023-09-19T01:06:31.483" v="56" actId="207"/>
          <pc:sldLayoutMkLst>
            <pc:docMk/>
            <pc:sldMasterMk cId="2142349000" sldId="2147486213"/>
            <pc:sldLayoutMk cId="905465500" sldId="2147486309"/>
          </pc:sldLayoutMkLst>
        </pc:sldLayoutChg>
        <pc:sldLayoutChg chg="modSp mod">
          <pc:chgData name="Chantal Rae" userId="a1db561e-73a2-489d-a119-0f73c1c2f06f" providerId="ADAL" clId="{9E7CA43C-FB0F-43F8-A10E-DD4A5AFB977F}" dt="2023-09-19T01:06:36.901" v="57" actId="207"/>
          <pc:sldLayoutMkLst>
            <pc:docMk/>
            <pc:sldMasterMk cId="2142349000" sldId="2147486213"/>
            <pc:sldLayoutMk cId="2820621079" sldId="2147486310"/>
          </pc:sldLayoutMkLst>
        </pc:sldLayoutChg>
      </pc:sldMasterChg>
    </pc:docChg>
  </pc:docChgLst>
  <pc:docChgLst>
    <pc:chgData clId="Web-{ADF4A0FF-D7E3-E183-8FC0-B0464BEE2BC2}"/>
    <pc:docChg chg="modSld">
      <pc:chgData name="" userId="" providerId="" clId="Web-{ADF4A0FF-D7E3-E183-8FC0-B0464BEE2BC2}" dt="2023-06-19T06:34:48.248" v="1" actId="20577"/>
      <pc:docMkLst>
        <pc:docMk/>
      </pc:docMkLst>
      <pc:sldChg chg="modSp">
        <pc:chgData name="" userId="" providerId="" clId="Web-{ADF4A0FF-D7E3-E183-8FC0-B0464BEE2BC2}" dt="2023-06-19T06:34:48.248" v="1" actId="20577"/>
        <pc:sldMkLst>
          <pc:docMk/>
          <pc:sldMk cId="3213303684" sldId="350"/>
        </pc:sldMkLst>
      </pc:sldChg>
    </pc:docChg>
  </pc:docChgLst>
  <pc:docChgLst>
    <pc:chgData name="Alison Van Tonder" userId="S::avantonder@goodtogreatschools.org.au::827e862f-73cd-4669-9226-ebc87f960d8e" providerId="AD" clId="Web-{A5FCB4BE-B290-5007-A074-D8D3F39CD0D5}"/>
    <pc:docChg chg="modSld">
      <pc:chgData name="Alison Van Tonder" userId="S::avantonder@goodtogreatschools.org.au::827e862f-73cd-4669-9226-ebc87f960d8e" providerId="AD" clId="Web-{A5FCB4BE-B290-5007-A074-D8D3F39CD0D5}" dt="2023-07-19T10:33:04.286" v="19" actId="1076"/>
      <pc:docMkLst>
        <pc:docMk/>
      </pc:docMkLst>
    </pc:docChg>
  </pc:docChgLst>
  <pc:docChgLst>
    <pc:chgData name="Alison Van Tonder" userId="S::avantonder@goodtogreatschools.org.au::827e862f-73cd-4669-9226-ebc87f960d8e" providerId="AD" clId="Web-{39B31E14-5B2B-765C-FF24-6F5236386086}"/>
    <pc:docChg chg="addSld delSld modSld sldOrd">
      <pc:chgData name="Alison Van Tonder" userId="S::avantonder@goodtogreatschools.org.au::827e862f-73cd-4669-9226-ebc87f960d8e" providerId="AD" clId="Web-{39B31E14-5B2B-765C-FF24-6F5236386086}" dt="2023-07-27T19:04:11.042" v="372"/>
      <pc:docMkLst>
        <pc:docMk/>
      </pc:docMkLst>
      <pc:sldChg chg="modSp">
        <pc:chgData name="Alison Van Tonder" userId="S::avantonder@goodtogreatschools.org.au::827e862f-73cd-4669-9226-ebc87f960d8e" providerId="AD" clId="Web-{39B31E14-5B2B-765C-FF24-6F5236386086}" dt="2023-07-27T12:25:39.885" v="6" actId="20577"/>
        <pc:sldMkLst>
          <pc:docMk/>
          <pc:sldMk cId="3213303684" sldId="350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2:28:19.628" v="8" actId="20577"/>
        <pc:sldMkLst>
          <pc:docMk/>
          <pc:sldMk cId="2545225003" sldId="351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8:00:38.920" v="202" actId="20577"/>
        <pc:sldMkLst>
          <pc:docMk/>
          <pc:sldMk cId="1014062599" sldId="1589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2:35:18.112" v="13" actId="20577"/>
        <pc:sldMkLst>
          <pc:docMk/>
          <pc:sldMk cId="2875616070" sldId="1592"/>
        </pc:sldMkLst>
      </pc:sldChg>
      <pc:sldChg chg="modSp del ord">
        <pc:chgData name="Alison Van Tonder" userId="S::avantonder@goodtogreatschools.org.au::827e862f-73cd-4669-9226-ebc87f960d8e" providerId="AD" clId="Web-{39B31E14-5B2B-765C-FF24-6F5236386086}" dt="2023-07-27T18:12:43.849" v="215"/>
        <pc:sldMkLst>
          <pc:docMk/>
          <pc:sldMk cId="3826781565" sldId="1595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9:02:15.538" v="371" actId="20577"/>
        <pc:sldMkLst>
          <pc:docMk/>
          <pc:sldMk cId="2397072207" sldId="1612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7:41:45.817" v="148" actId="20577"/>
        <pc:sldMkLst>
          <pc:docMk/>
          <pc:sldMk cId="3851215037" sldId="1626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8:12:22.333" v="214" actId="20577"/>
        <pc:sldMkLst>
          <pc:docMk/>
          <pc:sldMk cId="900731662" sldId="1627"/>
        </pc:sldMkLst>
      </pc:sldChg>
      <pc:sldChg chg="del">
        <pc:chgData name="Alison Van Tonder" userId="S::avantonder@goodtogreatschools.org.au::827e862f-73cd-4669-9226-ebc87f960d8e" providerId="AD" clId="Web-{39B31E14-5B2B-765C-FF24-6F5236386086}" dt="2023-07-27T18:16:31.143" v="218"/>
        <pc:sldMkLst>
          <pc:docMk/>
          <pc:sldMk cId="2675982942" sldId="1628"/>
        </pc:sldMkLst>
      </pc:sldChg>
      <pc:sldChg chg="modSp ord">
        <pc:chgData name="Alison Van Tonder" userId="S::avantonder@goodtogreatschools.org.au::827e862f-73cd-4669-9226-ebc87f960d8e" providerId="AD" clId="Web-{39B31E14-5B2B-765C-FF24-6F5236386086}" dt="2023-07-27T18:21:27.734" v="224" actId="20577"/>
        <pc:sldMkLst>
          <pc:docMk/>
          <pc:sldMk cId="1114883068" sldId="1629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8:30:00.119" v="259" actId="20577"/>
        <pc:sldMkLst>
          <pc:docMk/>
          <pc:sldMk cId="3340273143" sldId="1631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8:47:31.704" v="320" actId="20577"/>
        <pc:sldMkLst>
          <pc:docMk/>
          <pc:sldMk cId="2607091881" sldId="1632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8:48:36.487" v="352" actId="20577"/>
        <pc:sldMkLst>
          <pc:docMk/>
          <pc:sldMk cId="253386644" sldId="1633"/>
        </pc:sldMkLst>
      </pc:sldChg>
      <pc:sldChg chg="modSp">
        <pc:chgData name="Alison Van Tonder" userId="S::avantonder@goodtogreatschools.org.au::827e862f-73cd-4669-9226-ebc87f960d8e" providerId="AD" clId="Web-{39B31E14-5B2B-765C-FF24-6F5236386086}" dt="2023-07-27T18:50:30.381" v="357" actId="20577"/>
        <pc:sldMkLst>
          <pc:docMk/>
          <pc:sldMk cId="120283440" sldId="1634"/>
        </pc:sldMkLst>
      </pc:sldChg>
      <pc:sldChg chg="del">
        <pc:chgData name="Alison Van Tonder" userId="S::avantonder@goodtogreatschools.org.au::827e862f-73cd-4669-9226-ebc87f960d8e" providerId="AD" clId="Web-{39B31E14-5B2B-765C-FF24-6F5236386086}" dt="2023-07-27T19:04:11.042" v="372"/>
        <pc:sldMkLst>
          <pc:docMk/>
          <pc:sldMk cId="2847824382" sldId="1635"/>
        </pc:sldMkLst>
      </pc:sldChg>
      <pc:sldChg chg="modSp add replId">
        <pc:chgData name="Alison Van Tonder" userId="S::avantonder@goodtogreatschools.org.au::827e862f-73cd-4669-9226-ebc87f960d8e" providerId="AD" clId="Web-{39B31E14-5B2B-765C-FF24-6F5236386086}" dt="2023-07-27T18:13:15.725" v="217" actId="20577"/>
        <pc:sldMkLst>
          <pc:docMk/>
          <pc:sldMk cId="2375420092" sldId="1636"/>
        </pc:sldMkLst>
      </pc:sldChg>
      <pc:sldChg chg="modSp add replId">
        <pc:chgData name="Alison Van Tonder" userId="S::avantonder@goodtogreatschools.org.au::827e862f-73cd-4669-9226-ebc87f960d8e" providerId="AD" clId="Web-{39B31E14-5B2B-765C-FF24-6F5236386086}" dt="2023-07-27T18:36:29.032" v="269" actId="20577"/>
        <pc:sldMkLst>
          <pc:docMk/>
          <pc:sldMk cId="1158507609" sldId="1637"/>
        </pc:sldMkLst>
      </pc:sldChg>
      <pc:sldChg chg="modSp add ord replId">
        <pc:chgData name="Alison Van Tonder" userId="S::avantonder@goodtogreatschools.org.au::827e862f-73cd-4669-9226-ebc87f960d8e" providerId="AD" clId="Web-{39B31E14-5B2B-765C-FF24-6F5236386086}" dt="2023-07-27T18:59:28.267" v="361" actId="20577"/>
        <pc:sldMkLst>
          <pc:docMk/>
          <pc:sldMk cId="2361601413" sldId="1638"/>
        </pc:sldMkLst>
      </pc:sldChg>
    </pc:docChg>
  </pc:docChgLst>
  <pc:docChgLst>
    <pc:chgData name="Jane Emperado" userId="S::jemperado@goodtogreatschools.org.au::f11f2e2c-abe5-457b-8efd-db449d0a0879" providerId="AD" clId="Web-{B8436A32-4B89-591F-2ED1-E89D13CF7B6B}"/>
    <pc:docChg chg="modSld">
      <pc:chgData name="Jane Emperado" userId="S::jemperado@goodtogreatschools.org.au::f11f2e2c-abe5-457b-8efd-db449d0a0879" providerId="AD" clId="Web-{B8436A32-4B89-591F-2ED1-E89D13CF7B6B}" dt="2023-05-22T09:44:19.878" v="8"/>
      <pc:docMkLst>
        <pc:docMk/>
      </pc:docMkLst>
      <pc:sldChg chg="addSp delSp modSp">
        <pc:chgData name="Jane Emperado" userId="S::jemperado@goodtogreatschools.org.au::f11f2e2c-abe5-457b-8efd-db449d0a0879" providerId="AD" clId="Web-{B8436A32-4B89-591F-2ED1-E89D13CF7B6B}" dt="2023-05-22T09:44:19.878" v="8"/>
        <pc:sldMkLst>
          <pc:docMk/>
          <pc:sldMk cId="1013008243" sldId="1596"/>
        </pc:sldMkLst>
      </pc:sldChg>
    </pc:docChg>
  </pc:docChgLst>
  <pc:docChgLst>
    <pc:chgData name="Claire Paice" userId="S::cpaice@goodtogreatschools.org.au::27f69312-d8a3-4ad8-934a-21cc004b225e" providerId="AD" clId="Web-{FDA05E34-1E64-62CA-2C41-A70CDD9CEBC5}"/>
    <pc:docChg chg="modSld">
      <pc:chgData name="Claire Paice" userId="S::cpaice@goodtogreatschools.org.au::27f69312-d8a3-4ad8-934a-21cc004b225e" providerId="AD" clId="Web-{FDA05E34-1E64-62CA-2C41-A70CDD9CEBC5}" dt="2023-07-06T23:01:10.178" v="1" actId="20577"/>
      <pc:docMkLst>
        <pc:docMk/>
      </pc:docMkLst>
      <pc:sldChg chg="modSp">
        <pc:chgData name="Claire Paice" userId="S::cpaice@goodtogreatschools.org.au::27f69312-d8a3-4ad8-934a-21cc004b225e" providerId="AD" clId="Web-{FDA05E34-1E64-62CA-2C41-A70CDD9CEBC5}" dt="2023-07-06T23:01:10.178" v="1" actId="20577"/>
        <pc:sldMkLst>
          <pc:docMk/>
          <pc:sldMk cId="1014062599" sldId="1589"/>
        </pc:sldMkLst>
      </pc:sldChg>
    </pc:docChg>
  </pc:docChgLst>
  <pc:docChgLst>
    <pc:chgData name="Nathan Duff" userId="S::nduff@goodtogreatschools.org.au::5454dd5d-9811-49f6-92ba-8b7b8eb9777a" providerId="AD" clId="Web-{C3377DEF-231A-BA7B-727D-FC1A18FF9D11}"/>
    <pc:docChg chg="modSld">
      <pc:chgData name="Nathan Duff" userId="S::nduff@goodtogreatschools.org.au::5454dd5d-9811-49f6-92ba-8b7b8eb9777a" providerId="AD" clId="Web-{C3377DEF-231A-BA7B-727D-FC1A18FF9D11}" dt="2023-05-16T06:17:42.277" v="20"/>
      <pc:docMkLst>
        <pc:docMk/>
      </pc:docMkLst>
      <pc:sldChg chg="modSp">
        <pc:chgData name="Nathan Duff" userId="S::nduff@goodtogreatschools.org.au::5454dd5d-9811-49f6-92ba-8b7b8eb9777a" providerId="AD" clId="Web-{C3377DEF-231A-BA7B-727D-FC1A18FF9D11}" dt="2023-05-16T06:17:42.277" v="20"/>
        <pc:sldMkLst>
          <pc:docMk/>
          <pc:sldMk cId="4261390126" sldId="256"/>
        </pc:sldMkLst>
      </pc:sldChg>
      <pc:sldChg chg="addSp">
        <pc:chgData name="Nathan Duff" userId="S::nduff@goodtogreatschools.org.au::5454dd5d-9811-49f6-92ba-8b7b8eb9777a" providerId="AD" clId="Web-{C3377DEF-231A-BA7B-727D-FC1A18FF9D11}" dt="2023-05-16T06:14:26.772" v="10"/>
        <pc:sldMkLst>
          <pc:docMk/>
          <pc:sldMk cId="944759421" sldId="1577"/>
        </pc:sldMkLst>
      </pc:sldChg>
      <pc:sldChg chg="addSp">
        <pc:chgData name="Nathan Duff" userId="S::nduff@goodtogreatschools.org.au::5454dd5d-9811-49f6-92ba-8b7b8eb9777a" providerId="AD" clId="Web-{C3377DEF-231A-BA7B-727D-FC1A18FF9D11}" dt="2023-05-16T06:14:03.459" v="9"/>
        <pc:sldMkLst>
          <pc:docMk/>
          <pc:sldMk cId="1290968863" sldId="1580"/>
        </pc:sldMkLst>
      </pc:sldChg>
      <pc:sldChg chg="addSp modSp">
        <pc:chgData name="Nathan Duff" userId="S::nduff@goodtogreatschools.org.au::5454dd5d-9811-49f6-92ba-8b7b8eb9777a" providerId="AD" clId="Web-{C3377DEF-231A-BA7B-727D-FC1A18FF9D11}" dt="2023-05-16T06:15:53.712" v="17" actId="1076"/>
        <pc:sldMkLst>
          <pc:docMk/>
          <pc:sldMk cId="851248522" sldId="1587"/>
        </pc:sldMkLst>
      </pc:sldChg>
      <pc:sldChg chg="addSp modSp">
        <pc:chgData name="Nathan Duff" userId="S::nduff@goodtogreatschools.org.au::5454dd5d-9811-49f6-92ba-8b7b8eb9777a" providerId="AD" clId="Web-{C3377DEF-231A-BA7B-727D-FC1A18FF9D11}" dt="2023-05-16T06:13:44.708" v="7" actId="1076"/>
        <pc:sldMkLst>
          <pc:docMk/>
          <pc:sldMk cId="3425439969" sldId="1593"/>
        </pc:sldMkLst>
      </pc:sldChg>
      <pc:sldChg chg="addSp">
        <pc:chgData name="Nathan Duff" userId="S::nduff@goodtogreatschools.org.au::5454dd5d-9811-49f6-92ba-8b7b8eb9777a" providerId="AD" clId="Web-{C3377DEF-231A-BA7B-727D-FC1A18FF9D11}" dt="2023-05-16T06:13:54.193" v="8"/>
        <pc:sldMkLst>
          <pc:docMk/>
          <pc:sldMk cId="1013008243" sldId="1596"/>
        </pc:sldMkLst>
      </pc:sldChg>
      <pc:sldChg chg="addSp">
        <pc:chgData name="Nathan Duff" userId="S::nduff@goodtogreatschools.org.au::5454dd5d-9811-49f6-92ba-8b7b8eb9777a" providerId="AD" clId="Web-{C3377DEF-231A-BA7B-727D-FC1A18FF9D11}" dt="2023-05-16T06:14:30.241" v="11"/>
        <pc:sldMkLst>
          <pc:docMk/>
          <pc:sldMk cId="828105508" sldId="1600"/>
        </pc:sldMkLst>
      </pc:sldChg>
    </pc:docChg>
  </pc:docChgLst>
  <pc:docChgLst>
    <pc:chgData name="Claire Paice" userId="27f69312-d8a3-4ad8-934a-21cc004b225e" providerId="ADAL" clId="{81796741-89AD-42BB-A4BE-597B0F81902D}"/>
    <pc:docChg chg="undo custSel delSld modSld sldOrd">
      <pc:chgData name="Claire Paice" userId="27f69312-d8a3-4ad8-934a-21cc004b225e" providerId="ADAL" clId="{81796741-89AD-42BB-A4BE-597B0F81902D}" dt="2023-06-05T06:49:05.552" v="892" actId="20577"/>
      <pc:docMkLst>
        <pc:docMk/>
      </pc:docMkLst>
      <pc:sldChg chg="modSp mod">
        <pc:chgData name="Claire Paice" userId="27f69312-d8a3-4ad8-934a-21cc004b225e" providerId="ADAL" clId="{81796741-89AD-42BB-A4BE-597B0F81902D}" dt="2023-06-05T06:32:19.261" v="742" actId="20577"/>
        <pc:sldMkLst>
          <pc:docMk/>
          <pc:sldMk cId="3951993709" sldId="461"/>
        </pc:sldMkLst>
      </pc:sldChg>
      <pc:sldChg chg="modSp mod">
        <pc:chgData name="Claire Paice" userId="27f69312-d8a3-4ad8-934a-21cc004b225e" providerId="ADAL" clId="{81796741-89AD-42BB-A4BE-597B0F81902D}" dt="2023-05-24T05:51:30.888" v="459" actId="1076"/>
        <pc:sldMkLst>
          <pc:docMk/>
          <pc:sldMk cId="3128997543" sldId="578"/>
        </pc:sldMkLst>
      </pc:sldChg>
      <pc:sldChg chg="modSp mod">
        <pc:chgData name="Claire Paice" userId="27f69312-d8a3-4ad8-934a-21cc004b225e" providerId="ADAL" clId="{81796741-89AD-42BB-A4BE-597B0F81902D}" dt="2023-05-24T05:53:23.670" v="478" actId="207"/>
        <pc:sldMkLst>
          <pc:docMk/>
          <pc:sldMk cId="1512787495" sldId="588"/>
        </pc:sldMkLst>
      </pc:sldChg>
      <pc:sldChg chg="modSp mod">
        <pc:chgData name="Claire Paice" userId="27f69312-d8a3-4ad8-934a-21cc004b225e" providerId="ADAL" clId="{81796741-89AD-42BB-A4BE-597B0F81902D}" dt="2023-05-24T05:54:16.407" v="484" actId="207"/>
        <pc:sldMkLst>
          <pc:docMk/>
          <pc:sldMk cId="2994849640" sldId="590"/>
        </pc:sldMkLst>
      </pc:sldChg>
      <pc:sldChg chg="modSp mod">
        <pc:chgData name="Claire Paice" userId="27f69312-d8a3-4ad8-934a-21cc004b225e" providerId="ADAL" clId="{81796741-89AD-42BB-A4BE-597B0F81902D}" dt="2023-05-25T05:01:14.018" v="501" actId="113"/>
        <pc:sldMkLst>
          <pc:docMk/>
          <pc:sldMk cId="1723544088" sldId="718"/>
        </pc:sldMkLst>
      </pc:sldChg>
      <pc:sldChg chg="addSp delSp modSp mod">
        <pc:chgData name="Claire Paice" userId="27f69312-d8a3-4ad8-934a-21cc004b225e" providerId="ADAL" clId="{81796741-89AD-42BB-A4BE-597B0F81902D}" dt="2023-05-30T03:53:34.262" v="608" actId="1076"/>
        <pc:sldMkLst>
          <pc:docMk/>
          <pc:sldMk cId="2469376710" sldId="1067"/>
        </pc:sldMkLst>
      </pc:sldChg>
      <pc:sldChg chg="modSp mod">
        <pc:chgData name="Claire Paice" userId="27f69312-d8a3-4ad8-934a-21cc004b225e" providerId="ADAL" clId="{81796741-89AD-42BB-A4BE-597B0F81902D}" dt="2023-05-25T05:00:25.074" v="496" actId="2711"/>
        <pc:sldMkLst>
          <pc:docMk/>
          <pc:sldMk cId="1330664400" sldId="1570"/>
        </pc:sldMkLst>
      </pc:sldChg>
      <pc:sldChg chg="addSp delSp modSp mod">
        <pc:chgData name="Claire Paice" userId="27f69312-d8a3-4ad8-934a-21cc004b225e" providerId="ADAL" clId="{81796741-89AD-42BB-A4BE-597B0F81902D}" dt="2023-06-05T00:12:48.364" v="724" actId="20577"/>
        <pc:sldMkLst>
          <pc:docMk/>
          <pc:sldMk cId="944759421" sldId="1577"/>
        </pc:sldMkLst>
      </pc:sldChg>
      <pc:sldChg chg="modSp mod">
        <pc:chgData name="Claire Paice" userId="27f69312-d8a3-4ad8-934a-21cc004b225e" providerId="ADAL" clId="{81796741-89AD-42BB-A4BE-597B0F81902D}" dt="2023-06-05T06:44:16.346" v="755" actId="20577"/>
        <pc:sldMkLst>
          <pc:docMk/>
          <pc:sldMk cId="895963484" sldId="1579"/>
        </pc:sldMkLst>
      </pc:sldChg>
      <pc:sldChg chg="addSp delSp modSp mod">
        <pc:chgData name="Claire Paice" userId="27f69312-d8a3-4ad8-934a-21cc004b225e" providerId="ADAL" clId="{81796741-89AD-42BB-A4BE-597B0F81902D}" dt="2023-06-05T00:03:42.542" v="696" actId="20577"/>
        <pc:sldMkLst>
          <pc:docMk/>
          <pc:sldMk cId="1290968863" sldId="1580"/>
        </pc:sldMkLst>
      </pc:sldChg>
      <pc:sldChg chg="modSp mod">
        <pc:chgData name="Claire Paice" userId="27f69312-d8a3-4ad8-934a-21cc004b225e" providerId="ADAL" clId="{81796741-89AD-42BB-A4BE-597B0F81902D}" dt="2023-05-30T03:49:55.754" v="514" actId="207"/>
        <pc:sldMkLst>
          <pc:docMk/>
          <pc:sldMk cId="4043913371" sldId="1581"/>
        </pc:sldMkLst>
      </pc:sldChg>
      <pc:sldChg chg="addSp delSp modSp mod">
        <pc:chgData name="Claire Paice" userId="27f69312-d8a3-4ad8-934a-21cc004b225e" providerId="ADAL" clId="{81796741-89AD-42BB-A4BE-597B0F81902D}" dt="2023-05-30T03:50:56.130" v="520" actId="207"/>
        <pc:sldMkLst>
          <pc:docMk/>
          <pc:sldMk cId="3884531516" sldId="1583"/>
        </pc:sldMkLst>
      </pc:sldChg>
      <pc:sldChg chg="modSp mod">
        <pc:chgData name="Claire Paice" userId="27f69312-d8a3-4ad8-934a-21cc004b225e" providerId="ADAL" clId="{81796741-89AD-42BB-A4BE-597B0F81902D}" dt="2023-05-30T03:51:55.693" v="529" actId="207"/>
        <pc:sldMkLst>
          <pc:docMk/>
          <pc:sldMk cId="2531821471" sldId="1584"/>
        </pc:sldMkLst>
      </pc:sldChg>
      <pc:sldChg chg="modSp mod">
        <pc:chgData name="Claire Paice" userId="27f69312-d8a3-4ad8-934a-21cc004b225e" providerId="ADAL" clId="{81796741-89AD-42BB-A4BE-597B0F81902D}" dt="2023-05-30T03:49:20.439" v="508" actId="207"/>
        <pc:sldMkLst>
          <pc:docMk/>
          <pc:sldMk cId="3764523504" sldId="1586"/>
        </pc:sldMkLst>
      </pc:sldChg>
      <pc:sldChg chg="modSp mod">
        <pc:chgData name="Claire Paice" userId="27f69312-d8a3-4ad8-934a-21cc004b225e" providerId="ADAL" clId="{81796741-89AD-42BB-A4BE-597B0F81902D}" dt="2023-05-30T03:52:15.430" v="533" actId="1076"/>
        <pc:sldMkLst>
          <pc:docMk/>
          <pc:sldMk cId="851248522" sldId="1587"/>
        </pc:sldMkLst>
      </pc:sldChg>
      <pc:sldChg chg="modSp mod">
        <pc:chgData name="Claire Paice" userId="27f69312-d8a3-4ad8-934a-21cc004b225e" providerId="ADAL" clId="{81796741-89AD-42BB-A4BE-597B0F81902D}" dt="2023-06-05T06:48:01.359" v="800" actId="5793"/>
        <pc:sldMkLst>
          <pc:docMk/>
          <pc:sldMk cId="1014062599" sldId="1589"/>
        </pc:sldMkLst>
      </pc:sldChg>
      <pc:sldChg chg="addSp delSp modSp mod">
        <pc:chgData name="Claire Paice" userId="27f69312-d8a3-4ad8-934a-21cc004b225e" providerId="ADAL" clId="{81796741-89AD-42BB-A4BE-597B0F81902D}" dt="2023-06-05T00:01:44.836" v="640" actId="20577"/>
        <pc:sldMkLst>
          <pc:docMk/>
          <pc:sldMk cId="3425439969" sldId="1593"/>
        </pc:sldMkLst>
      </pc:sldChg>
      <pc:sldChg chg="modSp mod">
        <pc:chgData name="Claire Paice" userId="27f69312-d8a3-4ad8-934a-21cc004b225e" providerId="ADAL" clId="{81796741-89AD-42BB-A4BE-597B0F81902D}" dt="2023-05-24T06:23:51.860" v="489" actId="2711"/>
        <pc:sldMkLst>
          <pc:docMk/>
          <pc:sldMk cId="3826781565" sldId="1595"/>
        </pc:sldMkLst>
      </pc:sldChg>
      <pc:sldChg chg="addSp delSp modSp del mod">
        <pc:chgData name="Claire Paice" userId="27f69312-d8a3-4ad8-934a-21cc004b225e" providerId="ADAL" clId="{81796741-89AD-42BB-A4BE-597B0F81902D}" dt="2023-05-25T04:59:06.091" v="493" actId="47"/>
        <pc:sldMkLst>
          <pc:docMk/>
          <pc:sldMk cId="1013008243" sldId="1596"/>
        </pc:sldMkLst>
      </pc:sldChg>
      <pc:sldChg chg="modSp mod">
        <pc:chgData name="Claire Paice" userId="27f69312-d8a3-4ad8-934a-21cc004b225e" providerId="ADAL" clId="{81796741-89AD-42BB-A4BE-597B0F81902D}" dt="2023-06-05T06:48:20.067" v="845" actId="20577"/>
        <pc:sldMkLst>
          <pc:docMk/>
          <pc:sldMk cId="3357524662" sldId="1597"/>
        </pc:sldMkLst>
      </pc:sldChg>
      <pc:sldChg chg="addSp modSp mod">
        <pc:chgData name="Claire Paice" userId="27f69312-d8a3-4ad8-934a-21cc004b225e" providerId="ADAL" clId="{81796741-89AD-42BB-A4BE-597B0F81902D}" dt="2023-05-30T03:52:26.042" v="535" actId="207"/>
        <pc:sldMkLst>
          <pc:docMk/>
          <pc:sldMk cId="3300412689" sldId="1598"/>
        </pc:sldMkLst>
      </pc:sldChg>
      <pc:sldChg chg="addSp delSp modSp mod">
        <pc:chgData name="Claire Paice" userId="27f69312-d8a3-4ad8-934a-21cc004b225e" providerId="ADAL" clId="{81796741-89AD-42BB-A4BE-597B0F81902D}" dt="2023-06-05T06:49:05.552" v="892" actId="20577"/>
        <pc:sldMkLst>
          <pc:docMk/>
          <pc:sldMk cId="2977028574" sldId="1599"/>
        </pc:sldMkLst>
      </pc:sldChg>
      <pc:sldChg chg="addSp delSp modSp mod">
        <pc:chgData name="Claire Paice" userId="27f69312-d8a3-4ad8-934a-21cc004b225e" providerId="ADAL" clId="{81796741-89AD-42BB-A4BE-597B0F81902D}" dt="2023-05-30T03:51:44.036" v="527" actId="207"/>
        <pc:sldMkLst>
          <pc:docMk/>
          <pc:sldMk cId="828105508" sldId="1600"/>
        </pc:sldMkLst>
      </pc:sldChg>
      <pc:sldChg chg="modSp del mod">
        <pc:chgData name="Claire Paice" userId="27f69312-d8a3-4ad8-934a-21cc004b225e" providerId="ADAL" clId="{81796741-89AD-42BB-A4BE-597B0F81902D}" dt="2023-05-24T05:21:45.712" v="282" actId="2696"/>
        <pc:sldMkLst>
          <pc:docMk/>
          <pc:sldMk cId="1441851067" sldId="1601"/>
        </pc:sldMkLst>
      </pc:sldChg>
      <pc:sldChg chg="modSp del mod">
        <pc:chgData name="Claire Paice" userId="27f69312-d8a3-4ad8-934a-21cc004b225e" providerId="ADAL" clId="{81796741-89AD-42BB-A4BE-597B0F81902D}" dt="2023-05-24T05:22:47.111" v="289" actId="2696"/>
        <pc:sldMkLst>
          <pc:docMk/>
          <pc:sldMk cId="2279111673" sldId="1602"/>
        </pc:sldMkLst>
      </pc:sldChg>
      <pc:sldChg chg="delSp modSp mod ord">
        <pc:chgData name="Claire Paice" userId="27f69312-d8a3-4ad8-934a-21cc004b225e" providerId="ADAL" clId="{81796741-89AD-42BB-A4BE-597B0F81902D}" dt="2023-05-30T03:49:06.481" v="505"/>
        <pc:sldMkLst>
          <pc:docMk/>
          <pc:sldMk cId="3142132292" sldId="1603"/>
        </pc:sldMkLst>
      </pc:sldChg>
    </pc:docChg>
  </pc:docChgLst>
  <pc:docChgLst>
    <pc:chgData name="Libby Stewart" userId="S::lstewart@goodtogreatschools.org.au::4b7f1eb5-1415-42c7-acaf-05d1cb200506" providerId="AD" clId="Web-{155530D9-37E2-4034-D4CE-66824979FD43}"/>
    <pc:docChg chg="modSld">
      <pc:chgData name="Libby Stewart" userId="S::lstewart@goodtogreatschools.org.au::4b7f1eb5-1415-42c7-acaf-05d1cb200506" providerId="AD" clId="Web-{155530D9-37E2-4034-D4CE-66824979FD43}" dt="2023-09-04T23:40:20.643" v="5"/>
      <pc:docMkLst>
        <pc:docMk/>
      </pc:docMkLst>
    </pc:docChg>
  </pc:docChgLst>
  <pc:docChgLst>
    <pc:chgData name="Jane Emperado" userId="f11f2e2c-abe5-457b-8efd-db449d0a0879" providerId="ADAL" clId="{F529B942-D4F4-4CC1-A9D4-95BADA88E3D2}"/>
    <pc:docChg chg="undo custSel modSld">
      <pc:chgData name="Jane Emperado" userId="f11f2e2c-abe5-457b-8efd-db449d0a0879" providerId="ADAL" clId="{F529B942-D4F4-4CC1-A9D4-95BADA88E3D2}" dt="2023-05-22T05:56:30.141" v="11" actId="14826"/>
      <pc:docMkLst>
        <pc:docMk/>
      </pc:docMkLst>
      <pc:sldChg chg="modSp">
        <pc:chgData name="Jane Emperado" userId="f11f2e2c-abe5-457b-8efd-db449d0a0879" providerId="ADAL" clId="{F529B942-D4F4-4CC1-A9D4-95BADA88E3D2}" dt="2023-05-22T05:56:24.144" v="10" actId="14826"/>
        <pc:sldMkLst>
          <pc:docMk/>
          <pc:sldMk cId="944759421" sldId="1577"/>
        </pc:sldMkLst>
      </pc:sldChg>
      <pc:sldChg chg="modSp">
        <pc:chgData name="Jane Emperado" userId="f11f2e2c-abe5-457b-8efd-db449d0a0879" providerId="ADAL" clId="{F529B942-D4F4-4CC1-A9D4-95BADA88E3D2}" dt="2023-05-22T05:56:14.686" v="9" actId="14826"/>
        <pc:sldMkLst>
          <pc:docMk/>
          <pc:sldMk cId="1290968863" sldId="1580"/>
        </pc:sldMkLst>
      </pc:sldChg>
      <pc:sldChg chg="modSp">
        <pc:chgData name="Jane Emperado" userId="f11f2e2c-abe5-457b-8efd-db449d0a0879" providerId="ADAL" clId="{F529B942-D4F4-4CC1-A9D4-95BADA88E3D2}" dt="2023-05-22T05:55:33.511" v="7" actId="14826"/>
        <pc:sldMkLst>
          <pc:docMk/>
          <pc:sldMk cId="3425439969" sldId="1593"/>
        </pc:sldMkLst>
      </pc:sldChg>
      <pc:sldChg chg="modSp">
        <pc:chgData name="Jane Emperado" userId="f11f2e2c-abe5-457b-8efd-db449d0a0879" providerId="ADAL" clId="{F529B942-D4F4-4CC1-A9D4-95BADA88E3D2}" dt="2023-05-22T05:55:42.689" v="8" actId="14826"/>
        <pc:sldMkLst>
          <pc:docMk/>
          <pc:sldMk cId="1013008243" sldId="1596"/>
        </pc:sldMkLst>
      </pc:sldChg>
      <pc:sldChg chg="modSp">
        <pc:chgData name="Jane Emperado" userId="f11f2e2c-abe5-457b-8efd-db449d0a0879" providerId="ADAL" clId="{F529B942-D4F4-4CC1-A9D4-95BADA88E3D2}" dt="2023-05-22T05:56:30.141" v="11" actId="14826"/>
        <pc:sldMkLst>
          <pc:docMk/>
          <pc:sldMk cId="828105508" sldId="1600"/>
        </pc:sldMkLst>
      </pc:sldChg>
    </pc:docChg>
  </pc:docChgLst>
  <pc:docChgLst>
    <pc:chgData name="Claire Paice" userId="27f69312-d8a3-4ad8-934a-21cc004b225e" providerId="ADAL" clId="{9202F050-3A87-47EE-8E9F-A23A0981C771}"/>
    <pc:docChg chg="undo custSel delSld modSld sldOrd">
      <pc:chgData name="Claire Paice" userId="27f69312-d8a3-4ad8-934a-21cc004b225e" providerId="ADAL" clId="{9202F050-3A87-47EE-8E9F-A23A0981C771}" dt="2023-07-31T01:08:19.577" v="1868" actId="400"/>
      <pc:docMkLst>
        <pc:docMk/>
      </pc:docMkLst>
      <pc:sldChg chg="modSp mod addCm">
        <pc:chgData name="Claire Paice" userId="27f69312-d8a3-4ad8-934a-21cc004b225e" providerId="ADAL" clId="{9202F050-3A87-47EE-8E9F-A23A0981C771}" dt="2023-07-30T23:46:28.096" v="1865"/>
        <pc:sldMkLst>
          <pc:docMk/>
          <pc:sldMk cId="1330664400" sldId="15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30T23:46:28.096" v="1865"/>
              <pc2:cmMkLst xmlns:pc2="http://schemas.microsoft.com/office/powerpoint/2019/9/main/command">
                <pc:docMk/>
                <pc:sldMk cId="1330664400" sldId="1579"/>
                <pc2:cmMk id="{5950C410-64EC-4697-B13B-52006845750C}"/>
              </pc2:cmMkLst>
            </pc226:cmChg>
          </p:ext>
        </pc:extLst>
      </pc:sldChg>
      <pc:sldChg chg="modSp mod addCm">
        <pc:chgData name="Claire Paice" userId="27f69312-d8a3-4ad8-934a-21cc004b225e" providerId="ADAL" clId="{9202F050-3A87-47EE-8E9F-A23A0981C771}" dt="2023-07-27T23:29:50.678" v="1392" actId="400"/>
        <pc:sldMkLst>
          <pc:docMk/>
          <pc:sldMk cId="1014062599" sldId="15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7T23:29:36.140" v="1391"/>
              <pc2:cmMkLst xmlns:pc2="http://schemas.microsoft.com/office/powerpoint/2019/9/main/command">
                <pc:docMk/>
                <pc:sldMk cId="1014062599" sldId="1589"/>
                <pc2:cmMk id="{3D06800A-0BB8-4850-BD50-1982F00E59F6}"/>
              </pc2:cmMkLst>
            </pc226:cmChg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7T06:33:04.906" v="247"/>
              <pc2:cmMkLst xmlns:pc2="http://schemas.microsoft.com/office/powerpoint/2019/9/main/command">
                <pc:docMk/>
                <pc:sldMk cId="1014062599" sldId="1589"/>
                <pc2:cmMk id="{DF9298EB-02C2-4D31-BF4A-3E25DEDD6872}"/>
              </pc2:cmMkLst>
            </pc226:cmChg>
          </p:ext>
        </pc:extLst>
      </pc:sldChg>
      <pc:sldChg chg="modSp mod addCm delCm modCm">
        <pc:chgData name="Claire Paice" userId="27f69312-d8a3-4ad8-934a-21cc004b225e" providerId="ADAL" clId="{9202F050-3A87-47EE-8E9F-A23A0981C771}" dt="2023-07-28T00:18:46.125" v="1660" actId="400"/>
        <pc:sldMkLst>
          <pc:docMk/>
          <pc:sldMk cId="3851215037" sldId="16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laire Paice" userId="27f69312-d8a3-4ad8-934a-21cc004b225e" providerId="ADAL" clId="{9202F050-3A87-47EE-8E9F-A23A0981C771}" dt="2023-07-28T00:15:08.860" v="1654"/>
              <pc2:cmMkLst xmlns:pc2="http://schemas.microsoft.com/office/powerpoint/2019/9/main/command">
                <pc:docMk/>
                <pc:sldMk cId="3851215037" sldId="1626"/>
                <pc2:cmMk id="{55F7B726-BE66-4285-B198-24CBA5F48E0E}"/>
              </pc2:cmMkLst>
            </pc226:cmChg>
            <pc226:cmChg xmlns:pc226="http://schemas.microsoft.com/office/powerpoint/2022/06/main/command" chg="add mod">
              <pc226:chgData name="Claire Paice" userId="27f69312-d8a3-4ad8-934a-21cc004b225e" providerId="ADAL" clId="{9202F050-3A87-47EE-8E9F-A23A0981C771}" dt="2023-07-28T00:18:35.221" v="1659"/>
              <pc2:cmMkLst xmlns:pc2="http://schemas.microsoft.com/office/powerpoint/2019/9/main/command">
                <pc:docMk/>
                <pc:sldMk cId="3851215037" sldId="1626"/>
                <pc2:cmMk id="{6D9EE69A-626C-4F02-B426-B69FA032CD1E}"/>
              </pc2:cmMkLst>
              <pc226:cmRplyChg chg="add">
                <pc226:chgData name="Claire Paice" userId="27f69312-d8a3-4ad8-934a-21cc004b225e" providerId="ADAL" clId="{9202F050-3A87-47EE-8E9F-A23A0981C771}" dt="2023-07-28T00:15:30.390" v="1655"/>
                <pc2:cmRplyMkLst xmlns:pc2="http://schemas.microsoft.com/office/powerpoint/2019/9/main/command">
                  <pc:docMk/>
                  <pc:sldMk cId="3851215037" sldId="1626"/>
                  <pc2:cmMk id="{6D9EE69A-626C-4F02-B426-B69FA032CD1E}"/>
                  <pc2:cmRplyMk id="{12E8384B-C73B-4E0E-B144-23979E5CD245}"/>
                </pc2:cmRplyMkLst>
              </pc226:cmRplyChg>
            </pc226:cmChg>
          </p:ext>
        </pc:extLst>
      </pc:sldChg>
      <pc:sldChg chg="modSp mod addCm">
        <pc:chgData name="Claire Paice" userId="27f69312-d8a3-4ad8-934a-21cc004b225e" providerId="ADAL" clId="{9202F050-3A87-47EE-8E9F-A23A0981C771}" dt="2023-07-27T23:58:20.918" v="1546"/>
        <pc:sldMkLst>
          <pc:docMk/>
          <pc:sldMk cId="900731662" sldId="16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7T23:58:20.918" v="1546"/>
              <pc2:cmMkLst xmlns:pc2="http://schemas.microsoft.com/office/powerpoint/2019/9/main/command">
                <pc:docMk/>
                <pc:sldMk cId="900731662" sldId="1627"/>
                <pc2:cmMk id="{692478D2-2F76-4B4A-BC8F-899235C0F1A5}"/>
              </pc2:cmMkLst>
            </pc226:cmChg>
          </p:ext>
        </pc:extLst>
      </pc:sldChg>
      <pc:sldChg chg="ord">
        <pc:chgData name="Claire Paice" userId="27f69312-d8a3-4ad8-934a-21cc004b225e" providerId="ADAL" clId="{9202F050-3A87-47EE-8E9F-A23A0981C771}" dt="2023-07-28T00:06:02.531" v="1550"/>
        <pc:sldMkLst>
          <pc:docMk/>
          <pc:sldMk cId="1114883068" sldId="1629"/>
        </pc:sldMkLst>
      </pc:sldChg>
      <pc:sldChg chg="modSp mod addCm modCm">
        <pc:chgData name="Claire Paice" userId="27f69312-d8a3-4ad8-934a-21cc004b225e" providerId="ADAL" clId="{9202F050-3A87-47EE-8E9F-A23A0981C771}" dt="2023-07-28T00:17:31.135" v="1656"/>
        <pc:sldMkLst>
          <pc:docMk/>
          <pc:sldMk cId="4162040548" sldId="16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Paice" userId="27f69312-d8a3-4ad8-934a-21cc004b225e" providerId="ADAL" clId="{9202F050-3A87-47EE-8E9F-A23A0981C771}" dt="2023-07-28T00:17:31.135" v="1656"/>
              <pc2:cmMkLst xmlns:pc2="http://schemas.microsoft.com/office/powerpoint/2019/9/main/command">
                <pc:docMk/>
                <pc:sldMk cId="4162040548" sldId="1630"/>
                <pc2:cmMk id="{C3CC2AA4-583C-4BF6-8768-908656A440D4}"/>
              </pc2:cmMkLst>
              <pc226:cmRplyChg chg="add">
                <pc226:chgData name="Claire Paice" userId="27f69312-d8a3-4ad8-934a-21cc004b225e" providerId="ADAL" clId="{9202F050-3A87-47EE-8E9F-A23A0981C771}" dt="2023-07-28T00:10:34.830" v="1648"/>
                <pc2:cmRplyMkLst xmlns:pc2="http://schemas.microsoft.com/office/powerpoint/2019/9/main/command">
                  <pc:docMk/>
                  <pc:sldMk cId="4162040548" sldId="1630"/>
                  <pc2:cmMk id="{C3CC2AA4-583C-4BF6-8768-908656A440D4}"/>
                  <pc2:cmRplyMk id="{F8A103BE-285F-47E8-AE47-4012B2AF3250}"/>
                </pc2:cmRplyMkLst>
              </pc226:cmRplyChg>
            </pc226:cmChg>
          </p:ext>
        </pc:extLst>
      </pc:sldChg>
      <pc:sldChg chg="modSp mod addCm delCm">
        <pc:chgData name="Claire Paice" userId="27f69312-d8a3-4ad8-934a-21cc004b225e" providerId="ADAL" clId="{9202F050-3A87-47EE-8E9F-A23A0981C771}" dt="2023-07-28T00:17:55.476" v="1658"/>
        <pc:sldMkLst>
          <pc:docMk/>
          <pc:sldMk cId="3340273143" sldId="16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laire Paice" userId="27f69312-d8a3-4ad8-934a-21cc004b225e" providerId="ADAL" clId="{9202F050-3A87-47EE-8E9F-A23A0981C771}" dt="2023-07-28T00:17:47.981" v="1657"/>
              <pc2:cmMkLst xmlns:pc2="http://schemas.microsoft.com/office/powerpoint/2019/9/main/command">
                <pc:docMk/>
                <pc:sldMk cId="3340273143" sldId="1631"/>
                <pc2:cmMk id="{59645904-A66D-44F7-9267-E13F42843C0A}"/>
              </pc2:cmMkLst>
            </pc226:cmChg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17:55.476" v="1658"/>
              <pc2:cmMkLst xmlns:pc2="http://schemas.microsoft.com/office/powerpoint/2019/9/main/command">
                <pc:docMk/>
                <pc:sldMk cId="3340273143" sldId="1631"/>
                <pc2:cmMk id="{91B0E826-684F-499F-A1B5-F2B598926174}"/>
              </pc2:cmMkLst>
            </pc226:cmChg>
          </p:ext>
        </pc:extLst>
      </pc:sldChg>
      <pc:sldChg chg="modSp mod addCm modCm">
        <pc:chgData name="Claire Paice" userId="27f69312-d8a3-4ad8-934a-21cc004b225e" providerId="ADAL" clId="{9202F050-3A87-47EE-8E9F-A23A0981C771}" dt="2023-07-31T01:08:08.119" v="1867" actId="400"/>
        <pc:sldMkLst>
          <pc:docMk/>
          <pc:sldMk cId="2607091881" sldId="16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Paice" userId="27f69312-d8a3-4ad8-934a-21cc004b225e" providerId="ADAL" clId="{9202F050-3A87-47EE-8E9F-A23A0981C771}" dt="2023-07-30T23:39:25.599" v="1675" actId="2056"/>
              <pc2:cmMkLst xmlns:pc2="http://schemas.microsoft.com/office/powerpoint/2019/9/main/command">
                <pc:docMk/>
                <pc:sldMk cId="2607091881" sldId="1632"/>
                <pc2:cmMk id="{9A878B33-3923-459C-9836-9DCB0F91A576}"/>
              </pc2:cmMkLst>
            </pc226:cmChg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24:01.687" v="1664"/>
              <pc2:cmMkLst xmlns:pc2="http://schemas.microsoft.com/office/powerpoint/2019/9/main/command">
                <pc:docMk/>
                <pc:sldMk cId="2607091881" sldId="1632"/>
                <pc2:cmMk id="{47C203E1-FC59-430A-938A-5CEE871DBBC5}"/>
              </pc2:cmMkLst>
            </pc226:cmChg>
          </p:ext>
        </pc:extLst>
      </pc:sldChg>
      <pc:sldChg chg="modSp mod addCm">
        <pc:chgData name="Claire Paice" userId="27f69312-d8a3-4ad8-934a-21cc004b225e" providerId="ADAL" clId="{9202F050-3A87-47EE-8E9F-A23A0981C771}" dt="2023-07-31T01:08:19.577" v="1868" actId="400"/>
        <pc:sldMkLst>
          <pc:docMk/>
          <pc:sldMk cId="253386644" sldId="16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26:06.941" v="1667"/>
              <pc2:cmMkLst xmlns:pc2="http://schemas.microsoft.com/office/powerpoint/2019/9/main/command">
                <pc:docMk/>
                <pc:sldMk cId="253386644" sldId="1633"/>
                <pc2:cmMk id="{75ED5195-8995-47F1-A4FC-D23F5B3C1F12}"/>
              </pc2:cmMkLst>
            </pc226:cmChg>
          </p:ext>
        </pc:extLst>
      </pc:sldChg>
      <pc:sldChg chg="addCm">
        <pc:chgData name="Claire Paice" userId="27f69312-d8a3-4ad8-934a-21cc004b225e" providerId="ADAL" clId="{9202F050-3A87-47EE-8E9F-A23A0981C771}" dt="2023-07-28T00:28:47.286" v="1668"/>
        <pc:sldMkLst>
          <pc:docMk/>
          <pc:sldMk cId="120283440" sldId="16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28:47.286" v="1668"/>
              <pc2:cmMkLst xmlns:pc2="http://schemas.microsoft.com/office/powerpoint/2019/9/main/command">
                <pc:docMk/>
                <pc:sldMk cId="120283440" sldId="1634"/>
                <pc2:cmMk id="{FF49558F-2ABC-4272-9C5A-73F5CE84684B}"/>
              </pc2:cmMkLst>
            </pc226:cmChg>
          </p:ext>
        </pc:extLst>
      </pc:sldChg>
      <pc:sldChg chg="modSp mod addCm">
        <pc:chgData name="Claire Paice" userId="27f69312-d8a3-4ad8-934a-21cc004b225e" providerId="ADAL" clId="{9202F050-3A87-47EE-8E9F-A23A0981C771}" dt="2023-07-28T00:05:51.582" v="1548"/>
        <pc:sldMkLst>
          <pc:docMk/>
          <pc:sldMk cId="2375420092" sldId="16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05:51.582" v="1548"/>
              <pc2:cmMkLst xmlns:pc2="http://schemas.microsoft.com/office/powerpoint/2019/9/main/command">
                <pc:docMk/>
                <pc:sldMk cId="2375420092" sldId="1636"/>
                <pc2:cmMk id="{66FDA71A-1FE7-47DC-9F1E-96906D58E60E}"/>
              </pc2:cmMkLst>
            </pc226:cmChg>
          </p:ext>
        </pc:extLst>
      </pc:sldChg>
      <pc:sldChg chg="addCm">
        <pc:chgData name="Claire Paice" userId="27f69312-d8a3-4ad8-934a-21cc004b225e" providerId="ADAL" clId="{9202F050-3A87-47EE-8E9F-A23A0981C771}" dt="2023-07-28T00:20:19.934" v="1661"/>
        <pc:sldMkLst>
          <pc:docMk/>
          <pc:sldMk cId="1158507609" sldId="16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20:19.934" v="1661"/>
              <pc2:cmMkLst xmlns:pc2="http://schemas.microsoft.com/office/powerpoint/2019/9/main/command">
                <pc:docMk/>
                <pc:sldMk cId="1158507609" sldId="1637"/>
                <pc2:cmMk id="{F26F8995-6D0F-44D2-935C-42C93CE1701C}"/>
              </pc2:cmMkLst>
            </pc226:cmChg>
          </p:ext>
        </pc:extLst>
      </pc:sldChg>
      <pc:sldChg chg="modSp mod addCm modCm">
        <pc:chgData name="Claire Paice" userId="27f69312-d8a3-4ad8-934a-21cc004b225e" providerId="ADAL" clId="{9202F050-3A87-47EE-8E9F-A23A0981C771}" dt="2023-07-30T23:39:25.599" v="1675" actId="2056"/>
        <pc:sldMkLst>
          <pc:docMk/>
          <pc:sldMk cId="2361601413" sldId="16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Paice" userId="27f69312-d8a3-4ad8-934a-21cc004b225e" providerId="ADAL" clId="{9202F050-3A87-47EE-8E9F-A23A0981C771}" dt="2023-07-30T23:39:25.599" v="1675" actId="2056"/>
              <pc2:cmMkLst xmlns:pc2="http://schemas.microsoft.com/office/powerpoint/2019/9/main/command">
                <pc:docMk/>
                <pc:sldMk cId="2361601413" sldId="1638"/>
                <pc2:cmMk id="{6ECD1A25-7EC7-4EB2-B79A-B54A387B96EE}"/>
              </pc2:cmMkLst>
            </pc226:cmChg>
          </p:ext>
        </pc:extLst>
      </pc:sldChg>
      <pc:sldChg chg="modSp mod">
        <pc:chgData name="Claire Paice" userId="27f69312-d8a3-4ad8-934a-21cc004b225e" providerId="ADAL" clId="{9202F050-3A87-47EE-8E9F-A23A0981C771}" dt="2023-07-28T00:09:16.453" v="1647" actId="313"/>
        <pc:sldMkLst>
          <pc:docMk/>
          <pc:sldMk cId="1921742223" sldId="1639"/>
        </pc:sldMkLst>
      </pc:sldChg>
      <pc:sldChg chg="modSp mod ord addCm modCm">
        <pc:chgData name="Claire Paice" userId="27f69312-d8a3-4ad8-934a-21cc004b225e" providerId="ADAL" clId="{9202F050-3A87-47EE-8E9F-A23A0981C771}" dt="2023-07-28T00:32:37.966" v="1672"/>
        <pc:sldMkLst>
          <pc:docMk/>
          <pc:sldMk cId="3071540969" sldId="16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Paice" userId="27f69312-d8a3-4ad8-934a-21cc004b225e" providerId="ADAL" clId="{9202F050-3A87-47EE-8E9F-A23A0981C771}" dt="2023-07-27T23:52:16.585" v="1395" actId="20577"/>
              <pc2:cmMkLst xmlns:pc2="http://schemas.microsoft.com/office/powerpoint/2019/9/main/command">
                <pc:docMk/>
                <pc:sldMk cId="3071540969" sldId="1640"/>
                <pc2:cmMk id="{AD4A5537-B0E1-4479-9DE0-648D23FE7A1B}"/>
              </pc2:cmMkLst>
            </pc226:cmChg>
          </p:ext>
        </pc:extLst>
      </pc:sldChg>
      <pc:sldChg chg="modSp mod addCm">
        <pc:chgData name="Claire Paice" userId="27f69312-d8a3-4ad8-934a-21cc004b225e" providerId="ADAL" clId="{9202F050-3A87-47EE-8E9F-A23A0981C771}" dt="2023-07-27T23:54:36.915" v="1538"/>
        <pc:sldMkLst>
          <pc:docMk/>
          <pc:sldMk cId="2004037837" sldId="16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7T23:54:36.915" v="1538"/>
              <pc2:cmMkLst xmlns:pc2="http://schemas.microsoft.com/office/powerpoint/2019/9/main/command">
                <pc:docMk/>
                <pc:sldMk cId="2004037837" sldId="1641"/>
                <pc2:cmMk id="{7C736A6B-0CF5-4F55-9D47-E28BDA5A0578}"/>
              </pc2:cmMkLst>
            </pc226:cmChg>
          </p:ext>
        </pc:extLst>
      </pc:sldChg>
      <pc:sldChg chg="del">
        <pc:chgData name="Claire Paice" userId="27f69312-d8a3-4ad8-934a-21cc004b225e" providerId="ADAL" clId="{9202F050-3A87-47EE-8E9F-A23A0981C771}" dt="2023-07-27T23:36:39.945" v="1394" actId="2696"/>
        <pc:sldMkLst>
          <pc:docMk/>
          <pc:sldMk cId="780611695" sldId="1642"/>
        </pc:sldMkLst>
      </pc:sldChg>
      <pc:sldChg chg="modSp mod addCm">
        <pc:chgData name="Claire Paice" userId="27f69312-d8a3-4ad8-934a-21cc004b225e" providerId="ADAL" clId="{9202F050-3A87-47EE-8E9F-A23A0981C771}" dt="2023-07-28T00:21:44.168" v="1663"/>
        <pc:sldMkLst>
          <pc:docMk/>
          <pc:sldMk cId="850747477" sldId="16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9202F050-3A87-47EE-8E9F-A23A0981C771}" dt="2023-07-28T00:21:44.168" v="1663"/>
              <pc2:cmMkLst xmlns:pc2="http://schemas.microsoft.com/office/powerpoint/2019/9/main/command">
                <pc:docMk/>
                <pc:sldMk cId="850747477" sldId="1642"/>
                <pc2:cmMk id="{ADBDD467-EB2D-472A-9BDA-26B5AC21C20A}"/>
              </pc2:cmMkLst>
            </pc226:cmChg>
          </p:ext>
        </pc:extLst>
      </pc:sldChg>
      <pc:sldChg chg="del">
        <pc:chgData name="Claire Paice" userId="27f69312-d8a3-4ad8-934a-21cc004b225e" providerId="ADAL" clId="{9202F050-3A87-47EE-8E9F-A23A0981C771}" dt="2023-07-30T23:46:35.585" v="1866" actId="2696"/>
        <pc:sldMkLst>
          <pc:docMk/>
          <pc:sldMk cId="1487267328" sldId="1643"/>
        </pc:sldMkLst>
      </pc:sldChg>
    </pc:docChg>
  </pc:docChgLst>
  <pc:docChgLst>
    <pc:chgData name="Libby Stewart" userId="4b7f1eb5-1415-42c7-acaf-05d1cb200506" providerId="ADAL" clId="{1E0FD759-AA8F-DA4E-A3A1-38100B3CF9BD}"/>
    <pc:docChg chg="undo custSel addSld delSld modSld sldOrd">
      <pc:chgData name="Libby Stewart" userId="4b7f1eb5-1415-42c7-acaf-05d1cb200506" providerId="ADAL" clId="{1E0FD759-AA8F-DA4E-A3A1-38100B3CF9BD}" dt="2023-09-11T04:38:41.596" v="1811"/>
      <pc:docMkLst>
        <pc:docMk/>
      </pc:docMkLst>
      <pc:sldChg chg="modSp mod">
        <pc:chgData name="Libby Stewart" userId="4b7f1eb5-1415-42c7-acaf-05d1cb200506" providerId="ADAL" clId="{1E0FD759-AA8F-DA4E-A3A1-38100B3CF9BD}" dt="2023-08-29T06:39:14.799" v="1666" actId="20577"/>
        <pc:sldMkLst>
          <pc:docMk/>
          <pc:sldMk cId="4261390126" sldId="256"/>
        </pc:sldMkLst>
      </pc:sldChg>
      <pc:sldChg chg="addSp delSp modSp mod delCm modCm">
        <pc:chgData name="Libby Stewart" userId="4b7f1eb5-1415-42c7-acaf-05d1cb200506" providerId="ADAL" clId="{1E0FD759-AA8F-DA4E-A3A1-38100B3CF9BD}" dt="2023-09-11T04:37:50.328" v="1802"/>
        <pc:sldMkLst>
          <pc:docMk/>
          <pc:sldMk cId="3213303684" sldId="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3:32:34.360" v="223"/>
              <pc2:cmMkLst xmlns:pc2="http://schemas.microsoft.com/office/powerpoint/2019/9/main/command">
                <pc:docMk/>
                <pc:sldMk cId="3213303684" sldId="350"/>
                <pc2:cmMk id="{23E4CC84-DB2A-4DA1-92CE-2CC2831F3BFD}"/>
              </pc2:cmMkLst>
            </pc226:cmChg>
            <pc226:cmChg xmlns:pc226="http://schemas.microsoft.com/office/powerpoint/2022/06/main/command" chg="del mod">
              <pc226:chgData name="Libby Stewart" userId="4b7f1eb5-1415-42c7-acaf-05d1cb200506" providerId="ADAL" clId="{1E0FD759-AA8F-DA4E-A3A1-38100B3CF9BD}" dt="2023-09-11T04:37:50.328" v="1802"/>
              <pc2:cmMkLst xmlns:pc2="http://schemas.microsoft.com/office/powerpoint/2019/9/main/command">
                <pc:docMk/>
                <pc:sldMk cId="3213303684" sldId="350"/>
                <pc2:cmMk id="{54DDA8B4-0C51-44E5-AF3E-5D3903097F86}"/>
              </pc2:cmMkLst>
              <pc226:cmRplyChg chg="add">
                <pc226:chgData name="Libby Stewart" userId="4b7f1eb5-1415-42c7-acaf-05d1cb200506" providerId="ADAL" clId="{1E0FD759-AA8F-DA4E-A3A1-38100B3CF9BD}" dt="2023-09-11T04:37:34.698" v="1800"/>
                <pc2:cmRplyMkLst xmlns:pc2="http://schemas.microsoft.com/office/powerpoint/2019/9/main/command">
                  <pc:docMk/>
                  <pc:sldMk cId="3213303684" sldId="350"/>
                  <pc2:cmMk id="{54DDA8B4-0C51-44E5-AF3E-5D3903097F86}"/>
                  <pc2:cmRplyMk id="{26D09B47-3BBC-7642-A2CB-D18A631F14D1}"/>
                </pc2:cmRplyMkLst>
              </pc226:cmRplyChg>
            </pc226:cmChg>
          </p:ext>
        </pc:extLst>
      </pc:sldChg>
      <pc:sldChg chg="modSp mod delCm modCm">
        <pc:chgData name="Libby Stewart" userId="4b7f1eb5-1415-42c7-acaf-05d1cb200506" providerId="ADAL" clId="{1E0FD759-AA8F-DA4E-A3A1-38100B3CF9BD}" dt="2023-09-11T04:37:56.294" v="1804"/>
        <pc:sldMkLst>
          <pc:docMk/>
          <pc:sldMk cId="2545225003" sldId="3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ibby Stewart" userId="4b7f1eb5-1415-42c7-acaf-05d1cb200506" providerId="ADAL" clId="{1E0FD759-AA8F-DA4E-A3A1-38100B3CF9BD}" dt="2023-09-11T04:37:56.294" v="1804"/>
              <pc2:cmMkLst xmlns:pc2="http://schemas.microsoft.com/office/powerpoint/2019/9/main/command">
                <pc:docMk/>
                <pc:sldMk cId="2545225003" sldId="351"/>
                <pc2:cmMk id="{4B7CC4D9-A8AD-46D1-930F-568981931B4D}"/>
              </pc2:cmMkLst>
            </pc226:cmChg>
          </p:ext>
        </pc:extLst>
      </pc:sldChg>
      <pc:sldChg chg="addSp delSp modSp mod delCm modCm">
        <pc:chgData name="Libby Stewart" userId="4b7f1eb5-1415-42c7-acaf-05d1cb200506" providerId="ADAL" clId="{1E0FD759-AA8F-DA4E-A3A1-38100B3CF9BD}" dt="2023-09-11T04:38:41.596" v="1811"/>
        <pc:sldMkLst>
          <pc:docMk/>
          <pc:sldMk cId="1330664400" sldId="15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4:29:46.421" v="907"/>
              <pc2:cmMkLst xmlns:pc2="http://schemas.microsoft.com/office/powerpoint/2019/9/main/command">
                <pc:docMk/>
                <pc:sldMk cId="1330664400" sldId="1579"/>
                <pc2:cmMk id="{5950C410-64EC-4697-B13B-52006845750C}"/>
              </pc2:cmMkLst>
            </pc226:cmChg>
            <pc226:cmChg xmlns:pc226="http://schemas.microsoft.com/office/powerpoint/2022/06/main/command" chg="del mod">
              <pc226:chgData name="Libby Stewart" userId="4b7f1eb5-1415-42c7-acaf-05d1cb200506" providerId="ADAL" clId="{1E0FD759-AA8F-DA4E-A3A1-38100B3CF9BD}" dt="2023-09-11T04:38:41.596" v="1811"/>
              <pc2:cmMkLst xmlns:pc2="http://schemas.microsoft.com/office/powerpoint/2019/9/main/command">
                <pc:docMk/>
                <pc:sldMk cId="1330664400" sldId="1579"/>
                <pc2:cmMk id="{FF6109E0-19C8-4216-A0E8-AF4EC95CA039}"/>
              </pc2:cmMkLst>
              <pc226:cmRplyChg chg="add">
                <pc226:chgData name="Libby Stewart" userId="4b7f1eb5-1415-42c7-acaf-05d1cb200506" providerId="ADAL" clId="{1E0FD759-AA8F-DA4E-A3A1-38100B3CF9BD}" dt="2023-09-11T02:41:46.455" v="1753"/>
                <pc2:cmRplyMkLst xmlns:pc2="http://schemas.microsoft.com/office/powerpoint/2019/9/main/command">
                  <pc:docMk/>
                  <pc:sldMk cId="1330664400" sldId="1579"/>
                  <pc2:cmMk id="{FF6109E0-19C8-4216-A0E8-AF4EC95CA039}"/>
                  <pc2:cmRplyMk id="{F41F6FF8-6DFC-C149-851A-CD057312B70A}"/>
                </pc2:cmRplyMkLst>
              </pc226:cmRplyChg>
            </pc226:cmChg>
          </p:ext>
        </pc:extLst>
      </pc:sldChg>
      <pc:sldChg chg="addSp delSp modSp mod addCm delCm modCm">
        <pc:chgData name="Libby Stewart" userId="4b7f1eb5-1415-42c7-acaf-05d1cb200506" providerId="ADAL" clId="{1E0FD759-AA8F-DA4E-A3A1-38100B3CF9BD}" dt="2023-09-11T04:38:30.913" v="1809"/>
        <pc:sldMkLst>
          <pc:docMk/>
          <pc:sldMk cId="2875616070" sldId="15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Libby Stewart" userId="4b7f1eb5-1415-42c7-acaf-05d1cb200506" providerId="ADAL" clId="{1E0FD759-AA8F-DA4E-A3A1-38100B3CF9BD}" dt="2023-08-29T06:00:12.719" v="1370"/>
              <pc2:cmMkLst xmlns:pc2="http://schemas.microsoft.com/office/powerpoint/2019/9/main/command">
                <pc:docMk/>
                <pc:sldMk cId="2875616070" sldId="1592"/>
                <pc2:cmMk id="{6AA8B763-85FA-5642-94DB-A08EF3615452}"/>
              </pc2:cmMkLst>
            </pc226:cmChg>
            <pc226:cmChg xmlns:pc226="http://schemas.microsoft.com/office/powerpoint/2022/06/main/command" chg="del mod">
              <pc226:chgData name="Libby Stewart" userId="4b7f1eb5-1415-42c7-acaf-05d1cb200506" providerId="ADAL" clId="{1E0FD759-AA8F-DA4E-A3A1-38100B3CF9BD}" dt="2023-09-11T04:38:30.913" v="1809"/>
              <pc2:cmMkLst xmlns:pc2="http://schemas.microsoft.com/office/powerpoint/2019/9/main/command">
                <pc:docMk/>
                <pc:sldMk cId="2875616070" sldId="1592"/>
                <pc2:cmMk id="{4E78C5B4-6FD8-45A1-ADDA-B1E500AA788C}"/>
              </pc2:cmMkLst>
              <pc226:cmRplyChg chg="add">
                <pc226:chgData name="Libby Stewart" userId="4b7f1eb5-1415-42c7-acaf-05d1cb200506" providerId="ADAL" clId="{1E0FD759-AA8F-DA4E-A3A1-38100B3CF9BD}" dt="2023-09-11T04:38:26.390" v="1807"/>
                <pc2:cmRplyMkLst xmlns:pc2="http://schemas.microsoft.com/office/powerpoint/2019/9/main/command">
                  <pc:docMk/>
                  <pc:sldMk cId="2875616070" sldId="1592"/>
                  <pc2:cmMk id="{4E78C5B4-6FD8-45A1-ADDA-B1E500AA788C}"/>
                  <pc2:cmRplyMk id="{A9EDAB94-2FAB-A74B-BFD8-46385116D600}"/>
                </pc2:cmRplyMkLst>
              </pc226:cmRplyChg>
            </pc226:cmChg>
          </p:ext>
        </pc:extLst>
      </pc:sldChg>
      <pc:sldChg chg="modSp mod">
        <pc:chgData name="Libby Stewart" userId="4b7f1eb5-1415-42c7-acaf-05d1cb200506" providerId="ADAL" clId="{1E0FD759-AA8F-DA4E-A3A1-38100B3CF9BD}" dt="2023-08-29T05:48:32.013" v="1053" actId="20577"/>
        <pc:sldMkLst>
          <pc:docMk/>
          <pc:sldMk cId="2397072207" sldId="1612"/>
        </pc:sldMkLst>
      </pc:sldChg>
      <pc:sldChg chg="del">
        <pc:chgData name="Libby Stewart" userId="4b7f1eb5-1415-42c7-acaf-05d1cb200506" providerId="ADAL" clId="{1E0FD759-AA8F-DA4E-A3A1-38100B3CF9BD}" dt="2023-08-29T05:49:39.646" v="1061" actId="2696"/>
        <pc:sldMkLst>
          <pc:docMk/>
          <pc:sldMk cId="3851215037" sldId="1626"/>
        </pc:sldMkLst>
      </pc:sldChg>
      <pc:sldChg chg="delSp del mod">
        <pc:chgData name="Libby Stewart" userId="4b7f1eb5-1415-42c7-acaf-05d1cb200506" providerId="ADAL" clId="{1E0FD759-AA8F-DA4E-A3A1-38100B3CF9BD}" dt="2023-08-29T05:49:36.634" v="1060" actId="2696"/>
        <pc:sldMkLst>
          <pc:docMk/>
          <pc:sldMk cId="1114883068" sldId="1629"/>
        </pc:sldMkLst>
      </pc:sldChg>
      <pc:sldChg chg="del">
        <pc:chgData name="Libby Stewart" userId="4b7f1eb5-1415-42c7-acaf-05d1cb200506" providerId="ADAL" clId="{1E0FD759-AA8F-DA4E-A3A1-38100B3CF9BD}" dt="2023-08-29T05:49:34.998" v="1059" actId="2696"/>
        <pc:sldMkLst>
          <pc:docMk/>
          <pc:sldMk cId="4162040548" sldId="1630"/>
        </pc:sldMkLst>
      </pc:sldChg>
      <pc:sldChg chg="add del">
        <pc:chgData name="Libby Stewart" userId="4b7f1eb5-1415-42c7-acaf-05d1cb200506" providerId="ADAL" clId="{1E0FD759-AA8F-DA4E-A3A1-38100B3CF9BD}" dt="2023-08-29T05:49:29.840" v="1056" actId="2696"/>
        <pc:sldMkLst>
          <pc:docMk/>
          <pc:sldMk cId="2607091881" sldId="1632"/>
        </pc:sldMkLst>
      </pc:sldChg>
      <pc:sldChg chg="addSp modSp add del mod ord delCm">
        <pc:chgData name="Libby Stewart" userId="4b7f1eb5-1415-42c7-acaf-05d1cb200506" providerId="ADAL" clId="{1E0FD759-AA8F-DA4E-A3A1-38100B3CF9BD}" dt="2023-08-29T06:36:53.068" v="1531" actId="20577"/>
        <pc:sldMkLst>
          <pc:docMk/>
          <pc:sldMk cId="253386644" sldId="16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4:33:20.110" v="988"/>
              <pc2:cmMkLst xmlns:pc2="http://schemas.microsoft.com/office/powerpoint/2019/9/main/command">
                <pc:docMk/>
                <pc:sldMk cId="253386644" sldId="1633"/>
                <pc2:cmMk id="{75ED5195-8995-47F1-A4FC-D23F5B3C1F12}"/>
              </pc2:cmMkLst>
            </pc226:cmChg>
          </p:ext>
        </pc:extLst>
      </pc:sldChg>
      <pc:sldChg chg="del">
        <pc:chgData name="Libby Stewart" userId="4b7f1eb5-1415-42c7-acaf-05d1cb200506" providerId="ADAL" clId="{1E0FD759-AA8F-DA4E-A3A1-38100B3CF9BD}" dt="2023-08-29T05:49:33.292" v="1058" actId="2696"/>
        <pc:sldMkLst>
          <pc:docMk/>
          <pc:sldMk cId="1158507609" sldId="1637"/>
        </pc:sldMkLst>
      </pc:sldChg>
      <pc:sldChg chg="addSp modSp mod delCm">
        <pc:chgData name="Libby Stewart" userId="4b7f1eb5-1415-42c7-acaf-05d1cb200506" providerId="ADAL" clId="{1E0FD759-AA8F-DA4E-A3A1-38100B3CF9BD}" dt="2023-08-29T06:37:08.344" v="1549" actId="20577"/>
        <pc:sldMkLst>
          <pc:docMk/>
          <pc:sldMk cId="2361601413" sldId="16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5:50:15.534" v="1119"/>
              <pc2:cmMkLst xmlns:pc2="http://schemas.microsoft.com/office/powerpoint/2019/9/main/command">
                <pc:docMk/>
                <pc:sldMk cId="2361601413" sldId="1638"/>
                <pc2:cmMk id="{6ECD1A25-7EC7-4EB2-B79A-B54A387B96EE}"/>
              </pc2:cmMkLst>
            </pc226:cmChg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5:50:19.550" v="1120"/>
              <pc2:cmMkLst xmlns:pc2="http://schemas.microsoft.com/office/powerpoint/2019/9/main/command">
                <pc:docMk/>
                <pc:sldMk cId="2361601413" sldId="1638"/>
                <pc2:cmMk id="{A640BBA5-5DE5-47F9-875F-7ACAF957C9CB}"/>
              </pc2:cmMkLst>
            </pc226:cmChg>
          </p:ext>
        </pc:extLst>
      </pc:sldChg>
      <pc:sldChg chg="addSp delSp modSp mod addCm delCm">
        <pc:chgData name="Libby Stewart" userId="4b7f1eb5-1415-42c7-acaf-05d1cb200506" providerId="ADAL" clId="{1E0FD759-AA8F-DA4E-A3A1-38100B3CF9BD}" dt="2023-08-29T06:38:55.347" v="1657" actId="1076"/>
        <pc:sldMkLst>
          <pc:docMk/>
          <pc:sldMk cId="1921742223" sldId="16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3:41:24.891" v="758"/>
              <pc2:cmMkLst xmlns:pc2="http://schemas.microsoft.com/office/powerpoint/2019/9/main/command">
                <pc:docMk/>
                <pc:sldMk cId="1921742223" sldId="1639"/>
                <pc2:cmMk id="{7721C201-F293-4CF7-8AB2-94944472149A}"/>
              </pc2:cmMkLst>
            </pc226:cmChg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3:41:27.902" v="759"/>
              <pc2:cmMkLst xmlns:pc2="http://schemas.microsoft.com/office/powerpoint/2019/9/main/command">
                <pc:docMk/>
                <pc:sldMk cId="1921742223" sldId="1639"/>
                <pc2:cmMk id="{0D72CB22-2337-41C1-9C55-08B0DCF50F5C}"/>
              </pc2:cmMkLst>
            </pc226:cmChg>
            <pc226:cmChg xmlns:pc226="http://schemas.microsoft.com/office/powerpoint/2022/06/main/command" chg="add del">
              <pc226:chgData name="Libby Stewart" userId="4b7f1eb5-1415-42c7-acaf-05d1cb200506" providerId="ADAL" clId="{1E0FD759-AA8F-DA4E-A3A1-38100B3CF9BD}" dt="2023-08-29T06:38:06.112" v="1627"/>
              <pc2:cmMkLst xmlns:pc2="http://schemas.microsoft.com/office/powerpoint/2019/9/main/command">
                <pc:docMk/>
                <pc:sldMk cId="1921742223" sldId="1639"/>
                <pc2:cmMk id="{AEB169F2-DD80-694E-B55E-FBFF0C1D1F1C}"/>
              </pc2:cmMkLst>
            </pc226:cmChg>
          </p:ext>
        </pc:extLst>
      </pc:sldChg>
      <pc:sldChg chg="modSp mod delCm">
        <pc:chgData name="Libby Stewart" userId="4b7f1eb5-1415-42c7-acaf-05d1cb200506" providerId="ADAL" clId="{1E0FD759-AA8F-DA4E-A3A1-38100B3CF9BD}" dt="2023-08-29T05:56:05.554" v="1289" actId="20577"/>
        <pc:sldMkLst>
          <pc:docMk/>
          <pc:sldMk cId="3071540969" sldId="16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3:34:01.204" v="272"/>
              <pc2:cmMkLst xmlns:pc2="http://schemas.microsoft.com/office/powerpoint/2019/9/main/command">
                <pc:docMk/>
                <pc:sldMk cId="3071540969" sldId="1640"/>
                <pc2:cmMk id="{475D3805-53CD-49F2-B35D-5404E0567A1C}"/>
              </pc2:cmMkLst>
            </pc226:cmChg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3:34:02.148" v="273"/>
              <pc2:cmMkLst xmlns:pc2="http://schemas.microsoft.com/office/powerpoint/2019/9/main/command">
                <pc:docMk/>
                <pc:sldMk cId="3071540969" sldId="1640"/>
                <pc2:cmMk id="{AD4A5537-B0E1-4479-9DE0-648D23FE7A1B}"/>
              </pc2:cmMkLst>
            </pc226:cmChg>
            <pc226:cmChg xmlns:pc226="http://schemas.microsoft.com/office/powerpoint/2022/06/main/command" chg="del">
              <pc226:chgData name="Libby Stewart" userId="4b7f1eb5-1415-42c7-acaf-05d1cb200506" providerId="ADAL" clId="{1E0FD759-AA8F-DA4E-A3A1-38100B3CF9BD}" dt="2023-08-29T03:34:00.138" v="271"/>
              <pc2:cmMkLst xmlns:pc2="http://schemas.microsoft.com/office/powerpoint/2019/9/main/command">
                <pc:docMk/>
                <pc:sldMk cId="3071540969" sldId="1640"/>
                <pc2:cmMk id="{C22E86B0-F8CF-496B-BD6A-B72EFAA9BE80}"/>
              </pc2:cmMkLst>
            </pc226:cmChg>
          </p:ext>
        </pc:extLst>
      </pc:sldChg>
      <pc:sldChg chg="del">
        <pc:chgData name="Libby Stewart" userId="4b7f1eb5-1415-42c7-acaf-05d1cb200506" providerId="ADAL" clId="{1E0FD759-AA8F-DA4E-A3A1-38100B3CF9BD}" dt="2023-08-29T05:49:31.183" v="1057" actId="2696"/>
        <pc:sldMkLst>
          <pc:docMk/>
          <pc:sldMk cId="850747477" sldId="1642"/>
        </pc:sldMkLst>
      </pc:sldChg>
      <pc:sldChg chg="addSp delSp modSp add mod addCm delCm">
        <pc:chgData name="Libby Stewart" userId="4b7f1eb5-1415-42c7-acaf-05d1cb200506" providerId="ADAL" clId="{1E0FD759-AA8F-DA4E-A3A1-38100B3CF9BD}" dt="2023-09-11T02:41:17.936" v="1706" actId="20577"/>
        <pc:sldMkLst>
          <pc:docMk/>
          <pc:sldMk cId="936721905" sldId="164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ibby Stewart" userId="4b7f1eb5-1415-42c7-acaf-05d1cb200506" providerId="ADAL" clId="{1E0FD759-AA8F-DA4E-A3A1-38100B3CF9BD}" dt="2023-08-29T06:00:22.863" v="1371"/>
              <pc2:cmMkLst xmlns:pc2="http://schemas.microsoft.com/office/powerpoint/2019/9/main/command">
                <pc:docMk/>
                <pc:sldMk cId="936721905" sldId="1643"/>
                <pc2:cmMk id="{AC8F8F3A-93B3-1D4A-BE0B-83D0537D49C0}"/>
              </pc2:cmMkLst>
            </pc226:cmChg>
          </p:ext>
        </pc:extLst>
      </pc:sldChg>
      <pc:sldChg chg="addSp delSp modSp add mod addCm delCm">
        <pc:chgData name="Libby Stewart" userId="4b7f1eb5-1415-42c7-acaf-05d1cb200506" providerId="ADAL" clId="{1E0FD759-AA8F-DA4E-A3A1-38100B3CF9BD}" dt="2023-08-29T06:38:40.646" v="1652" actId="1076"/>
        <pc:sldMkLst>
          <pc:docMk/>
          <pc:sldMk cId="30904255" sldId="16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ibby Stewart" userId="4b7f1eb5-1415-42c7-acaf-05d1cb200506" providerId="ADAL" clId="{1E0FD759-AA8F-DA4E-A3A1-38100B3CF9BD}" dt="2023-08-29T06:01:38.741" v="1372"/>
              <pc2:cmMkLst xmlns:pc2="http://schemas.microsoft.com/office/powerpoint/2019/9/main/command">
                <pc:docMk/>
                <pc:sldMk cId="30904255" sldId="1644"/>
                <pc2:cmMk id="{52E773FE-6659-9841-90C4-A675FC8A1C81}"/>
              </pc2:cmMkLst>
            </pc226:cmChg>
          </p:ext>
        </pc:extLst>
      </pc:sldChg>
      <pc:sldChg chg="addSp delSp modSp add del mod">
        <pc:chgData name="Libby Stewart" userId="4b7f1eb5-1415-42c7-acaf-05d1cb200506" providerId="ADAL" clId="{1E0FD759-AA8F-DA4E-A3A1-38100B3CF9BD}" dt="2023-09-04T23:41:16.903" v="1667" actId="2696"/>
        <pc:sldMkLst>
          <pc:docMk/>
          <pc:sldMk cId="2427792029" sldId="1645"/>
        </pc:sldMkLst>
      </pc:sldChg>
      <pc:sldChg chg="addSp delSp modSp add mod ord delCm modCm">
        <pc:chgData name="Libby Stewart" userId="4b7f1eb5-1415-42c7-acaf-05d1cb200506" providerId="ADAL" clId="{1E0FD759-AA8F-DA4E-A3A1-38100B3CF9BD}" dt="2023-09-11T04:38:02.327" v="1806"/>
        <pc:sldMkLst>
          <pc:docMk/>
          <pc:sldMk cId="3187078322" sldId="16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ibby Stewart" userId="4b7f1eb5-1415-42c7-acaf-05d1cb200506" providerId="ADAL" clId="{1E0FD759-AA8F-DA4E-A3A1-38100B3CF9BD}" dt="2023-09-11T04:38:02.327" v="1806"/>
              <pc2:cmMkLst xmlns:pc2="http://schemas.microsoft.com/office/powerpoint/2019/9/main/command">
                <pc:docMk/>
                <pc:sldMk cId="3187078322" sldId="1646"/>
                <pc2:cmMk id="{89FAB448-FED7-49F9-A07B-8BDD4A7267DF}"/>
              </pc2:cmMkLst>
              <pc226:cmRplyChg chg="add">
                <pc226:chgData name="Libby Stewart" userId="4b7f1eb5-1415-42c7-acaf-05d1cb200506" providerId="ADAL" clId="{1E0FD759-AA8F-DA4E-A3A1-38100B3CF9BD}" dt="2023-09-11T04:04:09.423" v="1759"/>
                <pc2:cmRplyMkLst xmlns:pc2="http://schemas.microsoft.com/office/powerpoint/2019/9/main/command">
                  <pc:docMk/>
                  <pc:sldMk cId="3187078322" sldId="1646"/>
                  <pc2:cmMk id="{89FAB448-FED7-49F9-A07B-8BDD4A7267DF}"/>
                  <pc2:cmRplyMk id="{AC3E790D-0667-2E4F-BDF1-F70102806B97}"/>
                </pc2:cmRplyMkLst>
              </pc226:cmRplyChg>
            </pc226:cmChg>
          </p:ext>
        </pc:extLst>
      </pc:sldChg>
    </pc:docChg>
  </pc:docChgLst>
  <pc:docChgLst>
    <pc:chgData name="Abbas Kassem" userId="b5422da9-d130-411e-8a14-2c174765e2f3" providerId="ADAL" clId="{48A916F9-B142-B040-9249-64D5FABCC378}"/>
    <pc:docChg chg="modSld">
      <pc:chgData name="Abbas Kassem" userId="b5422da9-d130-411e-8a14-2c174765e2f3" providerId="ADAL" clId="{48A916F9-B142-B040-9249-64D5FABCC378}" dt="2023-09-22T05:31:05.323" v="23"/>
      <pc:docMkLst>
        <pc:docMk/>
      </pc:docMkLst>
      <pc:sldChg chg="modSp mod">
        <pc:chgData name="Abbas Kassem" userId="b5422da9-d130-411e-8a14-2c174765e2f3" providerId="ADAL" clId="{48A916F9-B142-B040-9249-64D5FABCC378}" dt="2023-09-22T05:30:09.520" v="19" actId="14100"/>
        <pc:sldMkLst>
          <pc:docMk/>
          <pc:sldMk cId="1330664400" sldId="1579"/>
        </pc:sldMkLst>
      </pc:sldChg>
      <pc:sldChg chg="modSp mod">
        <pc:chgData name="Abbas Kassem" userId="b5422da9-d130-411e-8a14-2c174765e2f3" providerId="ADAL" clId="{48A916F9-B142-B040-9249-64D5FABCC378}" dt="2023-09-22T05:29:42.547" v="16" actId="1076"/>
        <pc:sldMkLst>
          <pc:docMk/>
          <pc:sldMk cId="2875616070" sldId="1592"/>
        </pc:sldMkLst>
      </pc:sldChg>
      <pc:sldChg chg="modSp mod">
        <pc:chgData name="Abbas Kassem" userId="b5422da9-d130-411e-8a14-2c174765e2f3" providerId="ADAL" clId="{48A916F9-B142-B040-9249-64D5FABCC378}" dt="2023-09-22T05:30:19.637" v="20" actId="1076"/>
        <pc:sldMkLst>
          <pc:docMk/>
          <pc:sldMk cId="253386644" sldId="1633"/>
        </pc:sldMkLst>
      </pc:sldChg>
      <pc:sldChg chg="modSp mod">
        <pc:chgData name="Abbas Kassem" userId="b5422da9-d130-411e-8a14-2c174765e2f3" providerId="ADAL" clId="{48A916F9-B142-B040-9249-64D5FABCC378}" dt="2023-09-22T05:30:25.272" v="21" actId="1076"/>
        <pc:sldMkLst>
          <pc:docMk/>
          <pc:sldMk cId="2361601413" sldId="1638"/>
        </pc:sldMkLst>
      </pc:sldChg>
      <pc:sldChg chg="modSp mod modAnim">
        <pc:chgData name="Abbas Kassem" userId="b5422da9-d130-411e-8a14-2c174765e2f3" providerId="ADAL" clId="{48A916F9-B142-B040-9249-64D5FABCC378}" dt="2023-09-22T05:31:05.323" v="23"/>
        <pc:sldMkLst>
          <pc:docMk/>
          <pc:sldMk cId="3187078322" sldId="1646"/>
        </pc:sldMkLst>
      </pc:sldChg>
      <pc:sldChg chg="modSp mod">
        <pc:chgData name="Abbas Kassem" userId="b5422da9-d130-411e-8a14-2c174765e2f3" providerId="ADAL" clId="{48A916F9-B142-B040-9249-64D5FABCC378}" dt="2023-09-22T05:27:14.741" v="1" actId="20577"/>
        <pc:sldMkLst>
          <pc:docMk/>
          <pc:sldMk cId="149226705" sldId="1647"/>
        </pc:sldMkLst>
      </pc:sldChg>
    </pc:docChg>
  </pc:docChgLst>
  <pc:docChgLst>
    <pc:chgData name="Alison Van Tonder" userId="S::avantonder@goodtogreatschools.org.au::827e862f-73cd-4669-9226-ebc87f960d8e" providerId="AD" clId="Web-{DD0833B6-12D4-30E1-1941-4175A67FF177}"/>
    <pc:docChg chg="modSld">
      <pc:chgData name="Alison Van Tonder" userId="S::avantonder@goodtogreatschools.org.au::827e862f-73cd-4669-9226-ebc87f960d8e" providerId="AD" clId="Web-{DD0833B6-12D4-30E1-1941-4175A67FF177}" dt="2023-07-15T07:56:25.135" v="5" actId="20577"/>
      <pc:docMkLst>
        <pc:docMk/>
      </pc:docMkLst>
    </pc:docChg>
  </pc:docChgLst>
  <pc:docChgLst>
    <pc:chgData name="Claire Paice" userId="S::cpaice@goodtogreatschools.org.au::27f69312-d8a3-4ad8-934a-21cc004b225e" providerId="AD" clId="Web-{FE996013-0040-F8DC-2DB9-C26A479CC9BA}"/>
    <pc:docChg chg="addSld">
      <pc:chgData name="Claire Paice" userId="S::cpaice@goodtogreatschools.org.au::27f69312-d8a3-4ad8-934a-21cc004b225e" providerId="AD" clId="Web-{FE996013-0040-F8DC-2DB9-C26A479CC9BA}" dt="2023-07-30T23:38:59.222" v="10"/>
      <pc:docMkLst>
        <pc:docMk/>
      </pc:docMkLst>
      <pc:sldChg chg="new">
        <pc:chgData name="Claire Paice" userId="S::cpaice@goodtogreatschools.org.au::27f69312-d8a3-4ad8-934a-21cc004b225e" providerId="AD" clId="Web-{FE996013-0040-F8DC-2DB9-C26A479CC9BA}" dt="2023-07-30T23:38:53.003" v="0"/>
        <pc:sldMkLst>
          <pc:docMk/>
          <pc:sldMk cId="3288987530" sldId="1645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4.207" v="1"/>
        <pc:sldMkLst>
          <pc:docMk/>
          <pc:sldMk cId="1234576427" sldId="1646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5.238" v="2"/>
        <pc:sldMkLst>
          <pc:docMk/>
          <pc:sldMk cId="3187805900" sldId="1647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5.879" v="3"/>
        <pc:sldMkLst>
          <pc:docMk/>
          <pc:sldMk cId="467692737" sldId="1648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6.566" v="4"/>
        <pc:sldMkLst>
          <pc:docMk/>
          <pc:sldMk cId="2243645570" sldId="1649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7.175" v="5"/>
        <pc:sldMkLst>
          <pc:docMk/>
          <pc:sldMk cId="3065221604" sldId="1650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7.816" v="6"/>
        <pc:sldMkLst>
          <pc:docMk/>
          <pc:sldMk cId="3900587634" sldId="1651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8.160" v="7"/>
        <pc:sldMkLst>
          <pc:docMk/>
          <pc:sldMk cId="1775907296" sldId="1652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8.519" v="8"/>
        <pc:sldMkLst>
          <pc:docMk/>
          <pc:sldMk cId="4093606920" sldId="1653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8.879" v="9"/>
        <pc:sldMkLst>
          <pc:docMk/>
          <pc:sldMk cId="2812163384" sldId="1654"/>
        </pc:sldMkLst>
      </pc:sldChg>
      <pc:sldChg chg="new">
        <pc:chgData name="Claire Paice" userId="S::cpaice@goodtogreatschools.org.au::27f69312-d8a3-4ad8-934a-21cc004b225e" providerId="AD" clId="Web-{FE996013-0040-F8DC-2DB9-C26A479CC9BA}" dt="2023-07-30T23:38:59.222" v="10"/>
        <pc:sldMkLst>
          <pc:docMk/>
          <pc:sldMk cId="3896148976" sldId="1655"/>
        </pc:sldMkLst>
      </pc:sldChg>
    </pc:docChg>
  </pc:docChgLst>
  <pc:docChgLst>
    <pc:chgData name="Abbas Kassem" userId="b5422da9-d130-411e-8a14-2c174765e2f3" providerId="ADAL" clId="{1DDCD549-8AF3-4342-B9DB-53BC0F01F68A}"/>
    <pc:docChg chg="modSld">
      <pc:chgData name="Abbas Kassem" userId="b5422da9-d130-411e-8a14-2c174765e2f3" providerId="ADAL" clId="{1DDCD549-8AF3-4342-B9DB-53BC0F01F68A}" dt="2023-09-04T03:01:01.312" v="110" actId="20577"/>
      <pc:docMkLst>
        <pc:docMk/>
      </pc:docMkLst>
      <pc:sldChg chg="modSp mod">
        <pc:chgData name="Abbas Kassem" userId="b5422da9-d130-411e-8a14-2c174765e2f3" providerId="ADAL" clId="{1DDCD549-8AF3-4342-B9DB-53BC0F01F68A}" dt="2023-09-04T02:56:30.732" v="88" actId="1076"/>
        <pc:sldMkLst>
          <pc:docMk/>
          <pc:sldMk cId="1330664400" sldId="1579"/>
        </pc:sldMkLst>
      </pc:sldChg>
      <pc:sldChg chg="modSp mod">
        <pc:chgData name="Abbas Kassem" userId="b5422da9-d130-411e-8a14-2c174765e2f3" providerId="ADAL" clId="{1DDCD549-8AF3-4342-B9DB-53BC0F01F68A}" dt="2023-09-04T02:58:24.676" v="107" actId="20577"/>
        <pc:sldMkLst>
          <pc:docMk/>
          <pc:sldMk cId="2397072207" sldId="1612"/>
        </pc:sldMkLst>
      </pc:sldChg>
      <pc:sldChg chg="modSp mod">
        <pc:chgData name="Abbas Kassem" userId="b5422da9-d130-411e-8a14-2c174765e2f3" providerId="ADAL" clId="{1DDCD549-8AF3-4342-B9DB-53BC0F01F68A}" dt="2023-09-04T02:56:21.749" v="86" actId="20577"/>
        <pc:sldMkLst>
          <pc:docMk/>
          <pc:sldMk cId="1921742223" sldId="1639"/>
        </pc:sldMkLst>
      </pc:sldChg>
      <pc:sldChg chg="modSp mod">
        <pc:chgData name="Abbas Kassem" userId="b5422da9-d130-411e-8a14-2c174765e2f3" providerId="ADAL" clId="{1DDCD549-8AF3-4342-B9DB-53BC0F01F68A}" dt="2023-09-04T02:55:07.016" v="70" actId="14100"/>
        <pc:sldMkLst>
          <pc:docMk/>
          <pc:sldMk cId="3071540969" sldId="1640"/>
        </pc:sldMkLst>
      </pc:sldChg>
      <pc:sldChg chg="modSp mod">
        <pc:chgData name="Abbas Kassem" userId="b5422da9-d130-411e-8a14-2c174765e2f3" providerId="ADAL" clId="{1DDCD549-8AF3-4342-B9DB-53BC0F01F68A}" dt="2023-09-04T02:55:31.647" v="74" actId="20577"/>
        <pc:sldMkLst>
          <pc:docMk/>
          <pc:sldMk cId="936721905" sldId="1643"/>
        </pc:sldMkLst>
      </pc:sldChg>
      <pc:sldChg chg="modSp mod">
        <pc:chgData name="Abbas Kassem" userId="b5422da9-d130-411e-8a14-2c174765e2f3" providerId="ADAL" clId="{1DDCD549-8AF3-4342-B9DB-53BC0F01F68A}" dt="2023-09-04T02:56:07.386" v="80" actId="14100"/>
        <pc:sldMkLst>
          <pc:docMk/>
          <pc:sldMk cId="30904255" sldId="1644"/>
        </pc:sldMkLst>
      </pc:sldChg>
      <pc:sldChg chg="modSp mod addCm">
        <pc:chgData name="Abbas Kassem" userId="b5422da9-d130-411e-8a14-2c174765e2f3" providerId="ADAL" clId="{1DDCD549-8AF3-4342-B9DB-53BC0F01F68A}" dt="2023-09-04T02:57:11.308" v="91"/>
        <pc:sldMkLst>
          <pc:docMk/>
          <pc:sldMk cId="2427792029" sldId="16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bbas Kassem" userId="b5422da9-d130-411e-8a14-2c174765e2f3" providerId="ADAL" clId="{1DDCD549-8AF3-4342-B9DB-53BC0F01F68A}" dt="2023-09-04T02:57:11.308" v="91"/>
              <pc2:cmMkLst xmlns:pc2="http://schemas.microsoft.com/office/powerpoint/2019/9/main/command">
                <pc:docMk/>
                <pc:sldMk cId="2427792029" sldId="1645"/>
                <pc2:cmMk id="{FE90B1A3-8DD1-714C-A582-B9DDB079C7ED}"/>
              </pc2:cmMkLst>
            </pc226:cmChg>
          </p:ext>
        </pc:extLst>
      </pc:sldChg>
      <pc:sldChg chg="modSp mod">
        <pc:chgData name="Abbas Kassem" userId="b5422da9-d130-411e-8a14-2c174765e2f3" providerId="ADAL" clId="{1DDCD549-8AF3-4342-B9DB-53BC0F01F68A}" dt="2023-09-04T02:52:51.016" v="68" actId="20577"/>
        <pc:sldMkLst>
          <pc:docMk/>
          <pc:sldMk cId="3187078322" sldId="1646"/>
        </pc:sldMkLst>
      </pc:sldChg>
    </pc:docChg>
  </pc:docChgLst>
  <pc:docChgLst>
    <pc:chgData name="Claire Paice" userId="27f69312-d8a3-4ad8-934a-21cc004b225e" providerId="ADAL" clId="{79DBF1EA-5AEC-4FFD-BFBE-9DED639C51D6}"/>
    <pc:docChg chg="modSld">
      <pc:chgData name="Claire Paice" userId="27f69312-d8a3-4ad8-934a-21cc004b225e" providerId="ADAL" clId="{79DBF1EA-5AEC-4FFD-BFBE-9DED639C51D6}" dt="2023-09-11T04:35:03.584" v="12"/>
      <pc:docMkLst>
        <pc:docMk/>
      </pc:docMkLst>
      <pc:sldChg chg="modSp mod addCm">
        <pc:chgData name="Claire Paice" userId="27f69312-d8a3-4ad8-934a-21cc004b225e" providerId="ADAL" clId="{79DBF1EA-5AEC-4FFD-BFBE-9DED639C51D6}" dt="2023-09-07T02:43:17.402" v="3"/>
        <pc:sldMkLst>
          <pc:docMk/>
          <pc:sldMk cId="2545225003" sldId="3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Paice" userId="27f69312-d8a3-4ad8-934a-21cc004b225e" providerId="ADAL" clId="{79DBF1EA-5AEC-4FFD-BFBE-9DED639C51D6}" dt="2023-09-07T02:43:17.402" v="3"/>
              <pc2:cmMkLst xmlns:pc2="http://schemas.microsoft.com/office/powerpoint/2019/9/main/command">
                <pc:docMk/>
                <pc:sldMk cId="2545225003" sldId="351"/>
                <pc2:cmMk id="{4B7CC4D9-A8AD-46D1-930F-568981931B4D}"/>
              </pc2:cmMkLst>
            </pc226:cmChg>
          </p:ext>
        </pc:extLst>
      </pc:sldChg>
      <pc:sldChg chg="addCm modCm">
        <pc:chgData name="Claire Paice" userId="27f69312-d8a3-4ad8-934a-21cc004b225e" providerId="ADAL" clId="{79DBF1EA-5AEC-4FFD-BFBE-9DED639C51D6}" dt="2023-09-08T00:17:48.743" v="8"/>
        <pc:sldMkLst>
          <pc:docMk/>
          <pc:sldMk cId="1330664400" sldId="15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Paice" userId="27f69312-d8a3-4ad8-934a-21cc004b225e" providerId="ADAL" clId="{79DBF1EA-5AEC-4FFD-BFBE-9DED639C51D6}" dt="2023-09-08T00:17:48.743" v="8"/>
              <pc2:cmMkLst xmlns:pc2="http://schemas.microsoft.com/office/powerpoint/2019/9/main/command">
                <pc:docMk/>
                <pc:sldMk cId="1330664400" sldId="1579"/>
                <pc2:cmMk id="{FF6109E0-19C8-4216-A0E8-AF4EC95CA039}"/>
              </pc2:cmMkLst>
            </pc226:cmChg>
          </p:ext>
        </pc:extLst>
      </pc:sldChg>
      <pc:sldChg chg="addCm modCm">
        <pc:chgData name="Claire Paice" userId="27f69312-d8a3-4ad8-934a-21cc004b225e" providerId="ADAL" clId="{79DBF1EA-5AEC-4FFD-BFBE-9DED639C51D6}" dt="2023-09-11T04:33:44.583" v="11" actId="2056"/>
        <pc:sldMkLst>
          <pc:docMk/>
          <pc:sldMk cId="3187078322" sldId="16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Paice" userId="27f69312-d8a3-4ad8-934a-21cc004b225e" providerId="ADAL" clId="{79DBF1EA-5AEC-4FFD-BFBE-9DED639C51D6}" dt="2023-09-11T04:33:44.583" v="11" actId="2056"/>
              <pc2:cmMkLst xmlns:pc2="http://schemas.microsoft.com/office/powerpoint/2019/9/main/command">
                <pc:docMk/>
                <pc:sldMk cId="3187078322" sldId="1646"/>
                <pc2:cmMk id="{89FAB448-FED7-49F9-A07B-8BDD4A7267DF}"/>
              </pc2:cmMkLst>
            </pc226:cmChg>
          </p:ext>
        </pc:extLst>
      </pc:sldChg>
    </pc:docChg>
  </pc:docChgLst>
  <pc:docChgLst>
    <pc:chgData name="Sara Reynolds" userId="69865588-b2e5-414a-9d2a-0cd2581b20ed" providerId="ADAL" clId="{18BE0B84-6901-4D94-BD70-CCC315F2C6AB}"/>
    <pc:docChg chg="undo redo custSel addSld delSld modSld sldOrd">
      <pc:chgData name="Sara Reynolds" userId="69865588-b2e5-414a-9d2a-0cd2581b20ed" providerId="ADAL" clId="{18BE0B84-6901-4D94-BD70-CCC315F2C6AB}" dt="2023-03-26T23:09:20.001" v="11109" actId="1076"/>
      <pc:docMkLst>
        <pc:docMk/>
      </pc:docMkLst>
      <pc:sldChg chg="addSp delSp modSp mod">
        <pc:chgData name="Sara Reynolds" userId="69865588-b2e5-414a-9d2a-0cd2581b20ed" providerId="ADAL" clId="{18BE0B84-6901-4D94-BD70-CCC315F2C6AB}" dt="2023-01-11T05:59:32.220" v="7081" actId="27614"/>
        <pc:sldMkLst>
          <pc:docMk/>
          <pc:sldMk cId="1837908542" sldId="269"/>
        </pc:sldMkLst>
      </pc:sldChg>
      <pc:sldChg chg="modSp mod">
        <pc:chgData name="Sara Reynolds" userId="69865588-b2e5-414a-9d2a-0cd2581b20ed" providerId="ADAL" clId="{18BE0B84-6901-4D94-BD70-CCC315F2C6AB}" dt="2023-01-17T04:54:46.758" v="8042" actId="20577"/>
        <pc:sldMkLst>
          <pc:docMk/>
          <pc:sldMk cId="3213303684" sldId="350"/>
        </pc:sldMkLst>
      </pc:sldChg>
      <pc:sldChg chg="addSp delSp modSp mod">
        <pc:chgData name="Sara Reynolds" userId="69865588-b2e5-414a-9d2a-0cd2581b20ed" providerId="ADAL" clId="{18BE0B84-6901-4D94-BD70-CCC315F2C6AB}" dt="2023-01-17T04:55:15.512" v="8106" actId="207"/>
        <pc:sldMkLst>
          <pc:docMk/>
          <pc:sldMk cId="2545225003" sldId="351"/>
        </pc:sldMkLst>
      </pc:sldChg>
      <pc:sldChg chg="modSp mod">
        <pc:chgData name="Sara Reynolds" userId="69865588-b2e5-414a-9d2a-0cd2581b20ed" providerId="ADAL" clId="{18BE0B84-6901-4D94-BD70-CCC315F2C6AB}" dt="2023-01-18T22:01:40.876" v="10582" actId="6549"/>
        <pc:sldMkLst>
          <pc:docMk/>
          <pc:sldMk cId="1512787495" sldId="588"/>
        </pc:sldMkLst>
      </pc:sldChg>
      <pc:sldChg chg="modSp mod">
        <pc:chgData name="Sara Reynolds" userId="69865588-b2e5-414a-9d2a-0cd2581b20ed" providerId="ADAL" clId="{18BE0B84-6901-4D94-BD70-CCC315F2C6AB}" dt="2023-01-16T05:20:24.221" v="7841" actId="114"/>
        <pc:sldMkLst>
          <pc:docMk/>
          <pc:sldMk cId="2994849640" sldId="590"/>
        </pc:sldMkLst>
      </pc:sldChg>
      <pc:sldChg chg="addSp modSp mod">
        <pc:chgData name="Sara Reynolds" userId="69865588-b2e5-414a-9d2a-0cd2581b20ed" providerId="ADAL" clId="{18BE0B84-6901-4D94-BD70-CCC315F2C6AB}" dt="2023-01-11T02:16:18.680" v="6783" actId="1076"/>
        <pc:sldMkLst>
          <pc:docMk/>
          <pc:sldMk cId="2476209255" sldId="600"/>
        </pc:sldMkLst>
      </pc:sldChg>
      <pc:sldChg chg="del">
        <pc:chgData name="Sara Reynolds" userId="69865588-b2e5-414a-9d2a-0cd2581b20ed" providerId="ADAL" clId="{18BE0B84-6901-4D94-BD70-CCC315F2C6AB}" dt="2023-01-10T03:57:39.932" v="18" actId="47"/>
        <pc:sldMkLst>
          <pc:docMk/>
          <pc:sldMk cId="4032458514" sldId="605"/>
        </pc:sldMkLst>
      </pc:sldChg>
      <pc:sldChg chg="del">
        <pc:chgData name="Sara Reynolds" userId="69865588-b2e5-414a-9d2a-0cd2581b20ed" providerId="ADAL" clId="{18BE0B84-6901-4D94-BD70-CCC315F2C6AB}" dt="2023-01-10T03:57:42.573" v="20" actId="47"/>
        <pc:sldMkLst>
          <pc:docMk/>
          <pc:sldMk cId="4269521502" sldId="607"/>
        </pc:sldMkLst>
      </pc:sldChg>
      <pc:sldChg chg="addSp delSp modSp mod ord modAnim">
        <pc:chgData name="Sara Reynolds" userId="69865588-b2e5-414a-9d2a-0cd2581b20ed" providerId="ADAL" clId="{18BE0B84-6901-4D94-BD70-CCC315F2C6AB}" dt="2023-01-18T21:54:45.229" v="10402"/>
        <pc:sldMkLst>
          <pc:docMk/>
          <pc:sldMk cId="1881216898" sldId="641"/>
        </pc:sldMkLst>
      </pc:sldChg>
      <pc:sldChg chg="del">
        <pc:chgData name="Sara Reynolds" userId="69865588-b2e5-414a-9d2a-0cd2581b20ed" providerId="ADAL" clId="{18BE0B84-6901-4D94-BD70-CCC315F2C6AB}" dt="2023-01-10T03:57:41.215" v="19" actId="47"/>
        <pc:sldMkLst>
          <pc:docMk/>
          <pc:sldMk cId="1241266551" sldId="682"/>
        </pc:sldMkLst>
      </pc:sldChg>
      <pc:sldChg chg="addSp delSp modSp mod modAnim">
        <pc:chgData name="Sara Reynolds" userId="69865588-b2e5-414a-9d2a-0cd2581b20ed" providerId="ADAL" clId="{18BE0B84-6901-4D94-BD70-CCC315F2C6AB}" dt="2023-01-18T22:02:02.982" v="10584"/>
        <pc:sldMkLst>
          <pc:docMk/>
          <pc:sldMk cId="2469376710" sldId="1067"/>
        </pc:sldMkLst>
      </pc:sldChg>
      <pc:sldChg chg="addSp delSp modSp del mod ord">
        <pc:chgData name="Sara Reynolds" userId="69865588-b2e5-414a-9d2a-0cd2581b20ed" providerId="ADAL" clId="{18BE0B84-6901-4D94-BD70-CCC315F2C6AB}" dt="2023-01-13T04:57:07.021" v="7094" actId="2696"/>
        <pc:sldMkLst>
          <pc:docMk/>
          <pc:sldMk cId="4054016029" sldId="1094"/>
        </pc:sldMkLst>
      </pc:sldChg>
      <pc:sldChg chg="addSp delSp modSp mod">
        <pc:chgData name="Sara Reynolds" userId="69865588-b2e5-414a-9d2a-0cd2581b20ed" providerId="ADAL" clId="{18BE0B84-6901-4D94-BD70-CCC315F2C6AB}" dt="2023-01-18T21:56:08.472" v="10434" actId="20577"/>
        <pc:sldMkLst>
          <pc:docMk/>
          <pc:sldMk cId="2645539951" sldId="1096"/>
        </pc:sldMkLst>
      </pc:sldChg>
      <pc:sldChg chg="delSp del mod delAnim">
        <pc:chgData name="Sara Reynolds" userId="69865588-b2e5-414a-9d2a-0cd2581b20ed" providerId="ADAL" clId="{18BE0B84-6901-4D94-BD70-CCC315F2C6AB}" dt="2023-01-11T00:07:50.394" v="5112" actId="2696"/>
        <pc:sldMkLst>
          <pc:docMk/>
          <pc:sldMk cId="1732895053" sldId="1217"/>
        </pc:sldMkLst>
      </pc:sldChg>
      <pc:sldChg chg="delSp modSp mod">
        <pc:chgData name="Sara Reynolds" userId="69865588-b2e5-414a-9d2a-0cd2581b20ed" providerId="ADAL" clId="{18BE0B84-6901-4D94-BD70-CCC315F2C6AB}" dt="2023-01-18T21:34:30.304" v="9884" actId="478"/>
        <pc:sldMkLst>
          <pc:docMk/>
          <pc:sldMk cId="3970767916" sldId="1515"/>
        </pc:sldMkLst>
      </pc:sldChg>
      <pc:sldChg chg="delSp modSp mod">
        <pc:chgData name="Sara Reynolds" userId="69865588-b2e5-414a-9d2a-0cd2581b20ed" providerId="ADAL" clId="{18BE0B84-6901-4D94-BD70-CCC315F2C6AB}" dt="2023-01-18T21:34:35.296" v="9889" actId="478"/>
        <pc:sldMkLst>
          <pc:docMk/>
          <pc:sldMk cId="235644187" sldId="1516"/>
        </pc:sldMkLst>
      </pc:sldChg>
      <pc:sldChg chg="addSp delSp modSp del mod">
        <pc:chgData name="Sara Reynolds" userId="69865588-b2e5-414a-9d2a-0cd2581b20ed" providerId="ADAL" clId="{18BE0B84-6901-4D94-BD70-CCC315F2C6AB}" dt="2023-01-16T03:28:14.676" v="7447" actId="2696"/>
        <pc:sldMkLst>
          <pc:docMk/>
          <pc:sldMk cId="1089693529" sldId="1521"/>
        </pc:sldMkLst>
      </pc:sldChg>
      <pc:sldChg chg="delSp modSp mod ord">
        <pc:chgData name="Sara Reynolds" userId="69865588-b2e5-414a-9d2a-0cd2581b20ed" providerId="ADAL" clId="{18BE0B84-6901-4D94-BD70-CCC315F2C6AB}" dt="2023-01-18T22:00:57.418" v="10577" actId="478"/>
        <pc:sldMkLst>
          <pc:docMk/>
          <pc:sldMk cId="2431870300" sldId="1523"/>
        </pc:sldMkLst>
      </pc:sldChg>
      <pc:sldChg chg="delSp modSp mod ord">
        <pc:chgData name="Sara Reynolds" userId="69865588-b2e5-414a-9d2a-0cd2581b20ed" providerId="ADAL" clId="{18BE0B84-6901-4D94-BD70-CCC315F2C6AB}" dt="2023-01-18T22:01:04.587" v="10581" actId="478"/>
        <pc:sldMkLst>
          <pc:docMk/>
          <pc:sldMk cId="3211843134" sldId="1524"/>
        </pc:sldMkLst>
      </pc:sldChg>
      <pc:sldChg chg="modSp mod">
        <pc:chgData name="Sara Reynolds" userId="69865588-b2e5-414a-9d2a-0cd2581b20ed" providerId="ADAL" clId="{18BE0B84-6901-4D94-BD70-CCC315F2C6AB}" dt="2023-01-18T21:57:21.439" v="10467" actId="20577"/>
        <pc:sldMkLst>
          <pc:docMk/>
          <pc:sldMk cId="1384830848" sldId="1525"/>
        </pc:sldMkLst>
      </pc:sldChg>
      <pc:sldChg chg="del">
        <pc:chgData name="Sara Reynolds" userId="69865588-b2e5-414a-9d2a-0cd2581b20ed" providerId="ADAL" clId="{18BE0B84-6901-4D94-BD70-CCC315F2C6AB}" dt="2023-01-10T05:40:04.671" v="2870" actId="47"/>
        <pc:sldMkLst>
          <pc:docMk/>
          <pc:sldMk cId="3150809700" sldId="1526"/>
        </pc:sldMkLst>
      </pc:sldChg>
      <pc:sldChg chg="addSp delSp modSp del mod">
        <pc:chgData name="Sara Reynolds" userId="69865588-b2e5-414a-9d2a-0cd2581b20ed" providerId="ADAL" clId="{18BE0B84-6901-4D94-BD70-CCC315F2C6AB}" dt="2023-01-18T21:43:18.685" v="9958" actId="47"/>
        <pc:sldMkLst>
          <pc:docMk/>
          <pc:sldMk cId="506525522" sldId="1527"/>
        </pc:sldMkLst>
      </pc:sldChg>
      <pc:sldChg chg="modSp del mod">
        <pc:chgData name="Sara Reynolds" userId="69865588-b2e5-414a-9d2a-0cd2581b20ed" providerId="ADAL" clId="{18BE0B84-6901-4D94-BD70-CCC315F2C6AB}" dt="2023-03-26T23:09:20.001" v="11109" actId="1076"/>
        <pc:sldMkLst>
          <pc:docMk/>
          <pc:sldMk cId="145490258" sldId="1528"/>
        </pc:sldMkLst>
      </pc:sldChg>
      <pc:sldChg chg="add del ord">
        <pc:chgData name="Sara Reynolds" userId="69865588-b2e5-414a-9d2a-0cd2581b20ed" providerId="ADAL" clId="{18BE0B84-6901-4D94-BD70-CCC315F2C6AB}" dt="2023-01-11T03:05:54.627" v="6922" actId="2696"/>
        <pc:sldMkLst>
          <pc:docMk/>
          <pc:sldMk cId="4282346670" sldId="1529"/>
        </pc:sldMkLst>
      </pc:sldChg>
      <pc:sldChg chg="modSp del mod ord">
        <pc:chgData name="Sara Reynolds" userId="69865588-b2e5-414a-9d2a-0cd2581b20ed" providerId="ADAL" clId="{18BE0B84-6901-4D94-BD70-CCC315F2C6AB}" dt="2023-01-11T00:10:31.538" v="5191" actId="2696"/>
        <pc:sldMkLst>
          <pc:docMk/>
          <pc:sldMk cId="3067601708" sldId="1530"/>
        </pc:sldMkLst>
      </pc:sldChg>
      <pc:sldChg chg="addSp delSp modSp new mod">
        <pc:chgData name="Sara Reynolds" userId="69865588-b2e5-414a-9d2a-0cd2581b20ed" providerId="ADAL" clId="{18BE0B84-6901-4D94-BD70-CCC315F2C6AB}" dt="2023-01-23T00:48:06.853" v="11107" actId="20577"/>
        <pc:sldMkLst>
          <pc:docMk/>
          <pc:sldMk cId="1263898545" sldId="1531"/>
        </pc:sldMkLst>
      </pc:sldChg>
      <pc:sldChg chg="new del">
        <pc:chgData name="Sara Reynolds" userId="69865588-b2e5-414a-9d2a-0cd2581b20ed" providerId="ADAL" clId="{18BE0B84-6901-4D94-BD70-CCC315F2C6AB}" dt="2023-01-10T04:53:27.178" v="1584" actId="680"/>
        <pc:sldMkLst>
          <pc:docMk/>
          <pc:sldMk cId="2193113039" sldId="1532"/>
        </pc:sldMkLst>
      </pc:sldChg>
      <pc:sldChg chg="addSp delSp modSp add mod">
        <pc:chgData name="Sara Reynolds" userId="69865588-b2e5-414a-9d2a-0cd2581b20ed" providerId="ADAL" clId="{18BE0B84-6901-4D94-BD70-CCC315F2C6AB}" dt="2023-01-17T04:53:46.282" v="7965" actId="20577"/>
        <pc:sldMkLst>
          <pc:docMk/>
          <pc:sldMk cId="3925496447" sldId="1532"/>
        </pc:sldMkLst>
      </pc:sldChg>
      <pc:sldChg chg="new del">
        <pc:chgData name="Sara Reynolds" userId="69865588-b2e5-414a-9d2a-0cd2581b20ed" providerId="ADAL" clId="{18BE0B84-6901-4D94-BD70-CCC315F2C6AB}" dt="2023-01-10T05:13:36.081" v="2123" actId="680"/>
        <pc:sldMkLst>
          <pc:docMk/>
          <pc:sldMk cId="1009334510" sldId="1533"/>
        </pc:sldMkLst>
      </pc:sldChg>
      <pc:sldChg chg="addSp delSp modSp add del mod">
        <pc:chgData name="Sara Reynolds" userId="69865588-b2e5-414a-9d2a-0cd2581b20ed" providerId="ADAL" clId="{18BE0B84-6901-4D94-BD70-CCC315F2C6AB}" dt="2023-01-10T23:47:49.895" v="4751" actId="20577"/>
        <pc:sldMkLst>
          <pc:docMk/>
          <pc:sldMk cId="1985989487" sldId="1533"/>
        </pc:sldMkLst>
      </pc:sldChg>
      <pc:sldChg chg="add del">
        <pc:chgData name="Sara Reynolds" userId="69865588-b2e5-414a-9d2a-0cd2581b20ed" providerId="ADAL" clId="{18BE0B84-6901-4D94-BD70-CCC315F2C6AB}" dt="2023-01-10T05:16:48.842" v="2336" actId="2696"/>
        <pc:sldMkLst>
          <pc:docMk/>
          <pc:sldMk cId="1938822924" sldId="1534"/>
        </pc:sldMkLst>
      </pc:sldChg>
      <pc:sldChg chg="addSp delSp modSp add mod">
        <pc:chgData name="Sara Reynolds" userId="69865588-b2e5-414a-9d2a-0cd2581b20ed" providerId="ADAL" clId="{18BE0B84-6901-4D94-BD70-CCC315F2C6AB}" dt="2023-01-10T23:47:57.543" v="4762" actId="20577"/>
        <pc:sldMkLst>
          <pc:docMk/>
          <pc:sldMk cId="3196196860" sldId="1534"/>
        </pc:sldMkLst>
      </pc:sldChg>
      <pc:sldChg chg="addSp delSp modSp add mod">
        <pc:chgData name="Sara Reynolds" userId="69865588-b2e5-414a-9d2a-0cd2581b20ed" providerId="ADAL" clId="{18BE0B84-6901-4D94-BD70-CCC315F2C6AB}" dt="2023-01-10T23:48:09.879" v="4786" actId="6549"/>
        <pc:sldMkLst>
          <pc:docMk/>
          <pc:sldMk cId="1956809391" sldId="1535"/>
        </pc:sldMkLst>
      </pc:sldChg>
      <pc:sldChg chg="addSp modSp new mod">
        <pc:chgData name="Sara Reynolds" userId="69865588-b2e5-414a-9d2a-0cd2581b20ed" providerId="ADAL" clId="{18BE0B84-6901-4D94-BD70-CCC315F2C6AB}" dt="2023-01-10T23:47:36.999" v="4736" actId="20577"/>
        <pc:sldMkLst>
          <pc:docMk/>
          <pc:sldMk cId="3083977285" sldId="1536"/>
        </pc:sldMkLst>
      </pc:sldChg>
      <pc:sldChg chg="modSp add del mod">
        <pc:chgData name="Sara Reynolds" userId="69865588-b2e5-414a-9d2a-0cd2581b20ed" providerId="ADAL" clId="{18BE0B84-6901-4D94-BD70-CCC315F2C6AB}" dt="2023-01-13T04:58:54.674" v="7118" actId="2696"/>
        <pc:sldMkLst>
          <pc:docMk/>
          <pc:sldMk cId="455676829" sldId="1537"/>
        </pc:sldMkLst>
      </pc:sldChg>
      <pc:sldChg chg="addSp delSp modSp new del mod delAnim modAnim">
        <pc:chgData name="Sara Reynolds" userId="69865588-b2e5-414a-9d2a-0cd2581b20ed" providerId="ADAL" clId="{18BE0B84-6901-4D94-BD70-CCC315F2C6AB}" dt="2023-01-11T00:12:00.192" v="5259" actId="47"/>
        <pc:sldMkLst>
          <pc:docMk/>
          <pc:sldMk cId="1280220291" sldId="1538"/>
        </pc:sldMkLst>
      </pc:sldChg>
      <pc:sldChg chg="modSp new del mod">
        <pc:chgData name="Sara Reynolds" userId="69865588-b2e5-414a-9d2a-0cd2581b20ed" providerId="ADAL" clId="{18BE0B84-6901-4D94-BD70-CCC315F2C6AB}" dt="2023-01-10T23:17:02.927" v="4441" actId="2696"/>
        <pc:sldMkLst>
          <pc:docMk/>
          <pc:sldMk cId="1353442418" sldId="1538"/>
        </pc:sldMkLst>
      </pc:sldChg>
      <pc:sldChg chg="new del">
        <pc:chgData name="Sara Reynolds" userId="69865588-b2e5-414a-9d2a-0cd2581b20ed" providerId="ADAL" clId="{18BE0B84-6901-4D94-BD70-CCC315F2C6AB}" dt="2023-01-11T00:08:12.916" v="5116" actId="2696"/>
        <pc:sldMkLst>
          <pc:docMk/>
          <pc:sldMk cId="1473160813" sldId="1539"/>
        </pc:sldMkLst>
      </pc:sldChg>
      <pc:sldChg chg="addSp delSp modSp new mod ord modAnim">
        <pc:chgData name="Sara Reynolds" userId="69865588-b2e5-414a-9d2a-0cd2581b20ed" providerId="ADAL" clId="{18BE0B84-6901-4D94-BD70-CCC315F2C6AB}" dt="2023-01-20T00:21:11.994" v="11085" actId="20577"/>
        <pc:sldMkLst>
          <pc:docMk/>
          <pc:sldMk cId="3548402977" sldId="1539"/>
        </pc:sldMkLst>
      </pc:sldChg>
      <pc:sldChg chg="addSp modSp new del mod modAnim">
        <pc:chgData name="Sara Reynolds" userId="69865588-b2e5-414a-9d2a-0cd2581b20ed" providerId="ADAL" clId="{18BE0B84-6901-4D94-BD70-CCC315F2C6AB}" dt="2023-01-11T01:24:49.838" v="5931" actId="2696"/>
        <pc:sldMkLst>
          <pc:docMk/>
          <pc:sldMk cId="455766737" sldId="1540"/>
        </pc:sldMkLst>
      </pc:sldChg>
      <pc:sldChg chg="addSp delSp modSp new mod ord">
        <pc:chgData name="Sara Reynolds" userId="69865588-b2e5-414a-9d2a-0cd2581b20ed" providerId="ADAL" clId="{18BE0B84-6901-4D94-BD70-CCC315F2C6AB}" dt="2023-01-20T00:21:19.674" v="11100" actId="20577"/>
        <pc:sldMkLst>
          <pc:docMk/>
          <pc:sldMk cId="401651621" sldId="1541"/>
        </pc:sldMkLst>
      </pc:sldChg>
      <pc:sldChg chg="addSp delSp modSp new del mod ord addAnim delAnim modAnim">
        <pc:chgData name="Sara Reynolds" userId="69865588-b2e5-414a-9d2a-0cd2581b20ed" providerId="ADAL" clId="{18BE0B84-6901-4D94-BD70-CCC315F2C6AB}" dt="2023-01-18T21:44:11.483" v="9964" actId="47"/>
        <pc:sldMkLst>
          <pc:docMk/>
          <pc:sldMk cId="635928108" sldId="1542"/>
        </pc:sldMkLst>
      </pc:sldChg>
      <pc:sldChg chg="modSp new del mod ord">
        <pc:chgData name="Sara Reynolds" userId="69865588-b2e5-414a-9d2a-0cd2581b20ed" providerId="ADAL" clId="{18BE0B84-6901-4D94-BD70-CCC315F2C6AB}" dt="2023-01-11T02:34:37.486" v="6887" actId="2696"/>
        <pc:sldMkLst>
          <pc:docMk/>
          <pc:sldMk cId="185648404" sldId="1543"/>
        </pc:sldMkLst>
      </pc:sldChg>
      <pc:sldChg chg="addSp modSp new del mod ord">
        <pc:chgData name="Sara Reynolds" userId="69865588-b2e5-414a-9d2a-0cd2581b20ed" providerId="ADAL" clId="{18BE0B84-6901-4D94-BD70-CCC315F2C6AB}" dt="2023-01-23T00:48:10.114" v="11108" actId="2696"/>
        <pc:sldMkLst>
          <pc:docMk/>
          <pc:sldMk cId="1811521625" sldId="1543"/>
        </pc:sldMkLst>
      </pc:sldChg>
      <pc:sldChg chg="modSp new del mod ord">
        <pc:chgData name="Sara Reynolds" userId="69865588-b2e5-414a-9d2a-0cd2581b20ed" providerId="ADAL" clId="{18BE0B84-6901-4D94-BD70-CCC315F2C6AB}" dt="2023-01-11T05:58:18.798" v="7079" actId="2696"/>
        <pc:sldMkLst>
          <pc:docMk/>
          <pc:sldMk cId="2215725520" sldId="1543"/>
        </pc:sldMkLst>
      </pc:sldChg>
      <pc:sldChg chg="new del">
        <pc:chgData name="Sara Reynolds" userId="69865588-b2e5-414a-9d2a-0cd2581b20ed" providerId="ADAL" clId="{18BE0B84-6901-4D94-BD70-CCC315F2C6AB}" dt="2023-01-11T05:58:05.916" v="7065" actId="680"/>
        <pc:sldMkLst>
          <pc:docMk/>
          <pc:sldMk cId="3749848991" sldId="1543"/>
        </pc:sldMkLst>
      </pc:sldChg>
      <pc:sldChg chg="modSp new del mod">
        <pc:chgData name="Sara Reynolds" userId="69865588-b2e5-414a-9d2a-0cd2581b20ed" providerId="ADAL" clId="{18BE0B84-6901-4D94-BD70-CCC315F2C6AB}" dt="2023-01-11T01:45:42.002" v="6402" actId="680"/>
        <pc:sldMkLst>
          <pc:docMk/>
          <pc:sldMk cId="251736869" sldId="1544"/>
        </pc:sldMkLst>
      </pc:sldChg>
      <pc:sldChg chg="new del">
        <pc:chgData name="Sara Reynolds" userId="69865588-b2e5-414a-9d2a-0cd2581b20ed" providerId="ADAL" clId="{18BE0B84-6901-4D94-BD70-CCC315F2C6AB}" dt="2023-01-11T01:44:10.236" v="6396" actId="680"/>
        <pc:sldMkLst>
          <pc:docMk/>
          <pc:sldMk cId="2011368156" sldId="1544"/>
        </pc:sldMkLst>
      </pc:sldChg>
      <pc:sldChg chg="new del">
        <pc:chgData name="Sara Reynolds" userId="69865588-b2e5-414a-9d2a-0cd2581b20ed" providerId="ADAL" clId="{18BE0B84-6901-4D94-BD70-CCC315F2C6AB}" dt="2023-01-11T02:29:09.225" v="6829" actId="47"/>
        <pc:sldMkLst>
          <pc:docMk/>
          <pc:sldMk cId="2088081316" sldId="1544"/>
        </pc:sldMkLst>
      </pc:sldChg>
      <pc:sldChg chg="new del">
        <pc:chgData name="Sara Reynolds" userId="69865588-b2e5-414a-9d2a-0cd2581b20ed" providerId="ADAL" clId="{18BE0B84-6901-4D94-BD70-CCC315F2C6AB}" dt="2023-01-11T02:29:13.257" v="6830" actId="47"/>
        <pc:sldMkLst>
          <pc:docMk/>
          <pc:sldMk cId="2184320084" sldId="1545"/>
        </pc:sldMkLst>
      </pc:sldChg>
      <pc:sldChg chg="delSp del mod">
        <pc:chgData name="Sara Reynolds" userId="69865588-b2e5-414a-9d2a-0cd2581b20ed" providerId="ADAL" clId="{18BE0B84-6901-4D94-BD70-CCC315F2C6AB}" dt="2023-01-15T23:32:48.578" v="7407" actId="47"/>
        <pc:sldMkLst>
          <pc:docMk/>
          <pc:sldMk cId="2279091921" sldId="1566"/>
        </pc:sldMkLst>
      </pc:sldChg>
      <pc:sldChg chg="addSp delSp modSp new mod">
        <pc:chgData name="Sara Reynolds" userId="69865588-b2e5-414a-9d2a-0cd2581b20ed" providerId="ADAL" clId="{18BE0B84-6901-4D94-BD70-CCC315F2C6AB}" dt="2023-01-20T00:20:53.227" v="11064" actId="20577"/>
        <pc:sldMkLst>
          <pc:docMk/>
          <pc:sldMk cId="994921267" sldId="1567"/>
        </pc:sldMkLst>
      </pc:sldChg>
      <pc:sldChg chg="delSp add del mod ord">
        <pc:chgData name="Sara Reynolds" userId="69865588-b2e5-414a-9d2a-0cd2581b20ed" providerId="ADAL" clId="{18BE0B84-6901-4D94-BD70-CCC315F2C6AB}" dt="2023-01-16T05:16:14.586" v="7487" actId="47"/>
        <pc:sldMkLst>
          <pc:docMk/>
          <pc:sldMk cId="1216062660" sldId="1568"/>
        </pc:sldMkLst>
      </pc:sldChg>
      <pc:sldChg chg="addSp delSp modSp new mod">
        <pc:chgData name="Sara Reynolds" userId="69865588-b2e5-414a-9d2a-0cd2581b20ed" providerId="ADAL" clId="{18BE0B84-6901-4D94-BD70-CCC315F2C6AB}" dt="2023-01-19T23:57:39.484" v="10960" actId="20577"/>
        <pc:sldMkLst>
          <pc:docMk/>
          <pc:sldMk cId="623591762" sldId="1569"/>
        </pc:sldMkLst>
      </pc:sldChg>
      <pc:sldChg chg="addSp delSp modSp mod">
        <pc:chgData name="Sara Reynolds" userId="69865588-b2e5-414a-9d2a-0cd2581b20ed" providerId="ADAL" clId="{18BE0B84-6901-4D94-BD70-CCC315F2C6AB}" dt="2023-01-18T21:33:58.090" v="9874" actId="478"/>
        <pc:sldMkLst>
          <pc:docMk/>
          <pc:sldMk cId="1330664400" sldId="1570"/>
        </pc:sldMkLst>
      </pc:sldChg>
      <pc:sldChg chg="delSp modSp mod">
        <pc:chgData name="Sara Reynolds" userId="69865588-b2e5-414a-9d2a-0cd2581b20ed" providerId="ADAL" clId="{18BE0B84-6901-4D94-BD70-CCC315F2C6AB}" dt="2023-01-18T21:34:03.318" v="9878" actId="478"/>
        <pc:sldMkLst>
          <pc:docMk/>
          <pc:sldMk cId="1662299123" sldId="1571"/>
        </pc:sldMkLst>
      </pc:sldChg>
      <pc:sldChg chg="addSp delSp modSp add mod delAnim modAnim">
        <pc:chgData name="Sara Reynolds" userId="69865588-b2e5-414a-9d2a-0cd2581b20ed" providerId="ADAL" clId="{18BE0B84-6901-4D94-BD70-CCC315F2C6AB}" dt="2023-01-20T00:20:59.067" v="11073" actId="20577"/>
        <pc:sldMkLst>
          <pc:docMk/>
          <pc:sldMk cId="1075554945" sldId="1572"/>
        </pc:sldMkLst>
      </pc:sldChg>
      <pc:sldChg chg="addSp delSp modSp add del mod">
        <pc:chgData name="Sara Reynolds" userId="69865588-b2e5-414a-9d2a-0cd2581b20ed" providerId="ADAL" clId="{18BE0B84-6901-4D94-BD70-CCC315F2C6AB}" dt="2023-01-17T05:16:09.090" v="9188" actId="2696"/>
        <pc:sldMkLst>
          <pc:docMk/>
          <pc:sldMk cId="1184449531" sldId="1572"/>
        </pc:sldMkLst>
      </pc:sldChg>
      <pc:sldChg chg="del">
        <pc:chgData name="Sara Reynolds" userId="69865588-b2e5-414a-9d2a-0cd2581b20ed" providerId="ADAL" clId="{18BE0B84-6901-4D94-BD70-CCC315F2C6AB}" dt="2023-01-18T21:43:19.961" v="9959" actId="47"/>
        <pc:sldMkLst>
          <pc:docMk/>
          <pc:sldMk cId="1550179056" sldId="1573"/>
        </pc:sldMkLst>
      </pc:sldChg>
      <pc:sldChg chg="modSp new mod">
        <pc:chgData name="Sara Reynolds" userId="69865588-b2e5-414a-9d2a-0cd2581b20ed" providerId="ADAL" clId="{18BE0B84-6901-4D94-BD70-CCC315F2C6AB}" dt="2023-01-19T21:52:19.147" v="10906" actId="20577"/>
        <pc:sldMkLst>
          <pc:docMk/>
          <pc:sldMk cId="2315305443" sldId="1573"/>
        </pc:sldMkLst>
      </pc:sldChg>
      <pc:sldChg chg="add">
        <pc:chgData name="Sara Reynolds" userId="69865588-b2e5-414a-9d2a-0cd2581b20ed" providerId="ADAL" clId="{18BE0B84-6901-4D94-BD70-CCC315F2C6AB}" dt="2023-01-23T00:47:43.298" v="11101" actId="2890"/>
        <pc:sldMkLst>
          <pc:docMk/>
          <pc:sldMk cId="1258923997" sldId="1574"/>
        </pc:sldMkLst>
      </pc:sldChg>
    </pc:docChg>
  </pc:docChgLst>
  <pc:docChgLst>
    <pc:chgData name="Jane Emperado" userId="S::jemperado@goodtogreatschools.org.au::f11f2e2c-abe5-457b-8efd-db449d0a0879" providerId="AD" clId="Web-{44161D1E-0C4B-6C86-AAEC-B7AB4A534B58}"/>
    <pc:docChg chg="modSld">
      <pc:chgData name="Jane Emperado" userId="S::jemperado@goodtogreatschools.org.au::f11f2e2c-abe5-457b-8efd-db449d0a0879" providerId="AD" clId="Web-{44161D1E-0C4B-6C86-AAEC-B7AB4A534B58}" dt="2023-05-21T18:48:37.685" v="1"/>
      <pc:docMkLst>
        <pc:docMk/>
      </pc:docMkLst>
    </pc:docChg>
  </pc:docChgLst>
  <pc:docChgLst>
    <pc:chgData clId="Web-{FE996013-0040-F8DC-2DB9-C26A479CC9BA}"/>
    <pc:docChg chg="addSld">
      <pc:chgData name="" userId="" providerId="" clId="Web-{FE996013-0040-F8DC-2DB9-C26A479CC9BA}" dt="2023-07-30T23:38:51.222" v="0"/>
      <pc:docMkLst>
        <pc:docMk/>
      </pc:docMkLst>
      <pc:sldChg chg="new">
        <pc:chgData name="" userId="" providerId="" clId="Web-{FE996013-0040-F8DC-2DB9-C26A479CC9BA}" dt="2023-07-30T23:38:51.222" v="0"/>
        <pc:sldMkLst>
          <pc:docMk/>
          <pc:sldMk cId="591588089" sldId="1644"/>
        </pc:sldMkLst>
      </pc:sldChg>
    </pc:docChg>
  </pc:docChgLst>
  <pc:docChgLst>
    <pc:chgData name="Alison Van Tonder" userId="S::avantonder@goodtogreatschools.org.au::827e862f-73cd-4669-9226-ebc87f960d8e" providerId="AD" clId="Web-{95376E75-8D5D-B871-2C50-F8D01B0A6E2F}"/>
    <pc:docChg chg="mod addSld delSld modSld">
      <pc:chgData name="Alison Van Tonder" userId="S::avantonder@goodtogreatschools.org.au::827e862f-73cd-4669-9226-ebc87f960d8e" providerId="AD" clId="Web-{95376E75-8D5D-B871-2C50-F8D01B0A6E2F}" dt="2023-07-29T04:35:17.228" v="294" actId="20577"/>
      <pc:docMkLst>
        <pc:docMk/>
      </pc:docMkLst>
      <pc:sldChg chg="modSp modCm">
        <pc:chgData name="Alison Van Tonder" userId="S::avantonder@goodtogreatschools.org.au::827e862f-73cd-4669-9226-ebc87f960d8e" providerId="AD" clId="Web-{95376E75-8D5D-B871-2C50-F8D01B0A6E2F}" dt="2023-07-28T11:05:57.194" v="283" actId="20577"/>
        <pc:sldMkLst>
          <pc:docMk/>
          <pc:sldMk cId="3851215037" sldId="16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11:05:57.178" v="282" actId="20577"/>
              <pc2:cmMkLst xmlns:pc2="http://schemas.microsoft.com/office/powerpoint/2019/9/main/command">
                <pc:docMk/>
                <pc:sldMk cId="3851215037" sldId="1626"/>
                <pc2:cmMk id="{6D9EE69A-626C-4F02-B426-B69FA032CD1E}"/>
              </pc2:cmMkLst>
              <pc226:cmRplyChg chg="add">
                <pc226:chgData name="Alison Van Tonder" userId="S::avantonder@goodtogreatschools.org.au::827e862f-73cd-4669-9226-ebc87f960d8e" providerId="AD" clId="Web-{95376E75-8D5D-B871-2C50-F8D01B0A6E2F}" dt="2023-07-28T03:06:23.686" v="44"/>
                <pc2:cmRplyMkLst xmlns:pc2="http://schemas.microsoft.com/office/powerpoint/2019/9/main/command">
                  <pc:docMk/>
                  <pc:sldMk cId="3851215037" sldId="1626"/>
                  <pc2:cmMk id="{6D9EE69A-626C-4F02-B426-B69FA032CD1E}"/>
                  <pc2:cmRplyMk id="{13ECAD54-F4B9-40EC-9683-570D18CC01C2}"/>
                </pc2:cmRplyMkLst>
              </pc226:cmRplyChg>
            </pc226:cmChg>
          </p:ext>
        </pc:extLst>
      </pc:sldChg>
      <pc:sldChg chg="del">
        <pc:chgData name="Alison Van Tonder" userId="S::avantonder@goodtogreatschools.org.au::827e862f-73cd-4669-9226-ebc87f960d8e" providerId="AD" clId="Web-{95376E75-8D5D-B871-2C50-F8D01B0A6E2F}" dt="2023-07-28T02:51:59.576" v="34"/>
        <pc:sldMkLst>
          <pc:docMk/>
          <pc:sldMk cId="900731662" sldId="1627"/>
        </pc:sldMkLst>
      </pc:sldChg>
      <pc:sldChg chg="modSp modCm">
        <pc:chgData name="Alison Van Tonder" userId="S::avantonder@goodtogreatschools.org.au::827e862f-73cd-4669-9226-ebc87f960d8e" providerId="AD" clId="Web-{95376E75-8D5D-B871-2C50-F8D01B0A6E2F}" dt="2023-07-28T11:07:20.477" v="289" actId="20577"/>
        <pc:sldMkLst>
          <pc:docMk/>
          <pc:sldMk cId="4162040548" sldId="16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11:07:20.477" v="288" actId="20577"/>
              <pc2:cmMkLst xmlns:pc2="http://schemas.microsoft.com/office/powerpoint/2019/9/main/command">
                <pc:docMk/>
                <pc:sldMk cId="4162040548" sldId="1630"/>
                <pc2:cmMk id="{C3CC2AA4-583C-4BF6-8768-908656A440D4}"/>
              </pc2:cmMkLst>
              <pc226:cmRplyChg chg="add">
                <pc226:chgData name="Alison Van Tonder" userId="S::avantonder@goodtogreatschools.org.au::827e862f-73cd-4669-9226-ebc87f960d8e" providerId="AD" clId="Web-{95376E75-8D5D-B871-2C50-F8D01B0A6E2F}" dt="2023-07-28T03:18:30.965" v="83"/>
                <pc2:cmRplyMkLst xmlns:pc2="http://schemas.microsoft.com/office/powerpoint/2019/9/main/command">
                  <pc:docMk/>
                  <pc:sldMk cId="4162040548" sldId="1630"/>
                  <pc2:cmMk id="{C3CC2AA4-583C-4BF6-8768-908656A440D4}"/>
                  <pc2:cmRplyMk id="{86C1970C-D716-4F9D-B375-C958F1A30F10}"/>
                </pc2:cmRplyMkLst>
              </pc226:cmRplyChg>
            </pc226:cmChg>
          </p:ext>
        </pc:extLst>
      </pc:sldChg>
      <pc:sldChg chg="del">
        <pc:chgData name="Alison Van Tonder" userId="S::avantonder@goodtogreatschools.org.au::827e862f-73cd-4669-9226-ebc87f960d8e" providerId="AD" clId="Web-{95376E75-8D5D-B871-2C50-F8D01B0A6E2F}" dt="2023-07-28T03:18:52.169" v="85"/>
        <pc:sldMkLst>
          <pc:docMk/>
          <pc:sldMk cId="3340273143" sldId="1631"/>
        </pc:sldMkLst>
      </pc:sldChg>
      <pc:sldChg chg="addSp delSp modSp modCm">
        <pc:chgData name="Alison Van Tonder" userId="S::avantonder@goodtogreatschools.org.au::827e862f-73cd-4669-9226-ebc87f960d8e" providerId="AD" clId="Web-{95376E75-8D5D-B871-2C50-F8D01B0A6E2F}" dt="2023-07-28T11:07:35.649" v="293" actId="20577"/>
        <pc:sldMkLst>
          <pc:docMk/>
          <pc:sldMk cId="2607091881" sldId="16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05:47:22.287" v="200" actId="20577"/>
              <pc2:cmMkLst xmlns:pc2="http://schemas.microsoft.com/office/powerpoint/2019/9/main/command">
                <pc:docMk/>
                <pc:sldMk cId="2607091881" sldId="1632"/>
                <pc2:cmMk id="{9A878B33-3923-459C-9836-9DCB0F91A576}"/>
              </pc2:cmMkLst>
            </pc226:cmChg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05:49:49.494" v="221"/>
              <pc2:cmMkLst xmlns:pc2="http://schemas.microsoft.com/office/powerpoint/2019/9/main/command">
                <pc:docMk/>
                <pc:sldMk cId="2607091881" sldId="1632"/>
                <pc2:cmMk id="{47C203E1-FC59-430A-938A-5CEE871DBBC5}"/>
              </pc2:cmMkLst>
            </pc226:cmChg>
          </p:ext>
        </pc:extLst>
      </pc:sldChg>
      <pc:sldChg chg="add del modCm">
        <pc:chgData name="Alison Van Tonder" userId="S::avantonder@goodtogreatschools.org.au::827e862f-73cd-4669-9226-ebc87f960d8e" providerId="AD" clId="Web-{95376E75-8D5D-B871-2C50-F8D01B0A6E2F}" dt="2023-07-28T10:44:20.948" v="247"/>
        <pc:sldMkLst>
          <pc:docMk/>
          <pc:sldMk cId="120283440" sldId="16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10:44:16.995" v="246"/>
              <pc2:cmMkLst xmlns:pc2="http://schemas.microsoft.com/office/powerpoint/2019/9/main/command">
                <pc:docMk/>
                <pc:sldMk cId="120283440" sldId="1634"/>
                <pc2:cmMk id="{FF49558F-2ABC-4272-9C5A-73F5CE84684B}"/>
              </pc2:cmMkLst>
            </pc226:cmChg>
          </p:ext>
        </pc:extLst>
      </pc:sldChg>
      <pc:sldChg chg="del">
        <pc:chgData name="Alison Van Tonder" userId="S::avantonder@goodtogreatschools.org.au::827e862f-73cd-4669-9226-ebc87f960d8e" providerId="AD" clId="Web-{95376E75-8D5D-B871-2C50-F8D01B0A6E2F}" dt="2023-07-28T02:52:05.248" v="35"/>
        <pc:sldMkLst>
          <pc:docMk/>
          <pc:sldMk cId="2375420092" sldId="1636"/>
        </pc:sldMkLst>
      </pc:sldChg>
      <pc:sldChg chg="modSp modCm">
        <pc:chgData name="Alison Van Tonder" userId="S::avantonder@goodtogreatschools.org.au::827e862f-73cd-4669-9226-ebc87f960d8e" providerId="AD" clId="Web-{95376E75-8D5D-B871-2C50-F8D01B0A6E2F}" dt="2023-07-28T11:07:26.274" v="291" actId="20577"/>
        <pc:sldMkLst>
          <pc:docMk/>
          <pc:sldMk cId="1158507609" sldId="16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03:22:28.392" v="112"/>
              <pc2:cmMkLst xmlns:pc2="http://schemas.microsoft.com/office/powerpoint/2019/9/main/command">
                <pc:docMk/>
                <pc:sldMk cId="1158507609" sldId="1637"/>
                <pc2:cmMk id="{F26F8995-6D0F-44D2-935C-42C93CE1701C}"/>
              </pc2:cmMkLst>
            </pc226:cmChg>
          </p:ext>
        </pc:extLst>
      </pc:sldChg>
      <pc:sldChg chg="modSp modCm">
        <pc:chgData name="Alison Van Tonder" userId="S::avantonder@goodtogreatschools.org.au::827e862f-73cd-4669-9226-ebc87f960d8e" providerId="AD" clId="Web-{95376E75-8D5D-B871-2C50-F8D01B0A6E2F}" dt="2023-07-28T11:07:08.648" v="287" actId="20577"/>
        <pc:sldMkLst>
          <pc:docMk/>
          <pc:sldMk cId="1921742223" sldId="16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03:00:32.445" v="42"/>
              <pc2:cmMkLst xmlns:pc2="http://schemas.microsoft.com/office/powerpoint/2019/9/main/command">
                <pc:docMk/>
                <pc:sldMk cId="1921742223" sldId="1639"/>
                <pc2:cmMk id="{0D72CB22-2337-41C1-9C55-08B0DCF50F5C}"/>
              </pc2:cmMkLst>
            </pc226:cmChg>
          </p:ext>
        </pc:extLst>
      </pc:sldChg>
      <pc:sldChg chg="modSp modCm">
        <pc:chgData name="Alison Van Tonder" userId="S::avantonder@goodtogreatschools.org.au::827e862f-73cd-4669-9226-ebc87f960d8e" providerId="AD" clId="Web-{95376E75-8D5D-B871-2C50-F8D01B0A6E2F}" dt="2023-07-28T02:59:59.507" v="41"/>
        <pc:sldMkLst>
          <pc:docMk/>
          <pc:sldMk cId="3071540969" sldId="16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95376E75-8D5D-B871-2C50-F8D01B0A6E2F}" dt="2023-07-28T02:59:59.507" v="41"/>
              <pc2:cmMkLst xmlns:pc2="http://schemas.microsoft.com/office/powerpoint/2019/9/main/command">
                <pc:docMk/>
                <pc:sldMk cId="3071540969" sldId="1640"/>
                <pc2:cmMk id="{AD4A5537-B0E1-4479-9DE0-648D23FE7A1B}"/>
              </pc2:cmMkLst>
            </pc226:cmChg>
          </p:ext>
        </pc:extLst>
      </pc:sldChg>
      <pc:sldChg chg="del">
        <pc:chgData name="Alison Van Tonder" userId="S::avantonder@goodtogreatschools.org.au::827e862f-73cd-4669-9226-ebc87f960d8e" providerId="AD" clId="Web-{95376E75-8D5D-B871-2C50-F8D01B0A6E2F}" dt="2023-07-28T02:51:54.591" v="33"/>
        <pc:sldMkLst>
          <pc:docMk/>
          <pc:sldMk cId="2004037837" sldId="1641"/>
        </pc:sldMkLst>
      </pc:sldChg>
      <pc:sldChg chg="addSp delSp modSp addCm delCm modCm">
        <pc:chgData name="Alison Van Tonder" userId="S::avantonder@goodtogreatschools.org.au::827e862f-73cd-4669-9226-ebc87f960d8e" providerId="AD" clId="Web-{95376E75-8D5D-B871-2C50-F8D01B0A6E2F}" dt="2023-07-28T05:45:22.315" v="192"/>
        <pc:sldMkLst>
          <pc:docMk/>
          <pc:sldMk cId="850747477" sldId="16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Van Tonder" userId="S::avantonder@goodtogreatschools.org.au::827e862f-73cd-4669-9226-ebc87f960d8e" providerId="AD" clId="Web-{95376E75-8D5D-B871-2C50-F8D01B0A6E2F}" dt="2023-07-28T05:45:22.315" v="192"/>
              <pc2:cmMkLst xmlns:pc2="http://schemas.microsoft.com/office/powerpoint/2019/9/main/command">
                <pc:docMk/>
                <pc:sldMk cId="850747477" sldId="1642"/>
                <pc2:cmMk id="{FBCE6437-9BE1-4351-B1C4-BA72340ABD62}"/>
              </pc2:cmMkLst>
            </pc226:cmChg>
            <pc226:cmChg xmlns:pc226="http://schemas.microsoft.com/office/powerpoint/2022/06/main/command" chg="del mod">
              <pc226:chgData name="Alison Van Tonder" userId="S::avantonder@goodtogreatschools.org.au::827e862f-73cd-4669-9226-ebc87f960d8e" providerId="AD" clId="Web-{95376E75-8D5D-B871-2C50-F8D01B0A6E2F}" dt="2023-07-28T05:42:06.794" v="148"/>
              <pc2:cmMkLst xmlns:pc2="http://schemas.microsoft.com/office/powerpoint/2019/9/main/command">
                <pc:docMk/>
                <pc:sldMk cId="850747477" sldId="1642"/>
                <pc2:cmMk id="{ADBDD467-EB2D-472A-9BDA-26B5AC21C20A}"/>
              </pc2:cmMkLst>
            </pc226:cmChg>
          </p:ext>
        </pc:extLst>
      </pc:sldChg>
      <pc:sldChg chg="add del replId">
        <pc:chgData name="Alison Van Tonder" userId="S::avantonder@goodtogreatschools.org.au::827e862f-73cd-4669-9226-ebc87f960d8e" providerId="AD" clId="Web-{95376E75-8D5D-B871-2C50-F8D01B0A6E2F}" dt="2023-07-28T10:42:31.461" v="239"/>
        <pc:sldMkLst>
          <pc:docMk/>
          <pc:sldMk cId="14255671" sldId="1643"/>
        </pc:sldMkLst>
      </pc:sldChg>
      <pc:sldChg chg="modSp add">
        <pc:chgData name="Alison Van Tonder" userId="S::avantonder@goodtogreatschools.org.au::827e862f-73cd-4669-9226-ebc87f960d8e" providerId="AD" clId="Web-{95376E75-8D5D-B871-2C50-F8D01B0A6E2F}" dt="2023-07-28T10:43:49.572" v="243" actId="20577"/>
        <pc:sldMkLst>
          <pc:docMk/>
          <pc:sldMk cId="1487267328" sldId="1643"/>
        </pc:sldMkLst>
      </pc:sldChg>
    </pc:docChg>
  </pc:docChgLst>
  <pc:docChgLst>
    <pc:chgData name="Jane Emperado" userId="S::jemperado@goodtogreatschools.org.au::f11f2e2c-abe5-457b-8efd-db449d0a0879" providerId="AD" clId="Web-{48A34E50-3A3A-7B96-2761-25D586FC17D2}"/>
    <pc:docChg chg="sldOrd">
      <pc:chgData name="Jane Emperado" userId="S::jemperado@goodtogreatschools.org.au::f11f2e2c-abe5-457b-8efd-db449d0a0879" providerId="AD" clId="Web-{48A34E50-3A3A-7B96-2761-25D586FC17D2}" dt="2023-09-12T02:35:45.213" v="0"/>
      <pc:docMkLst>
        <pc:docMk/>
      </pc:docMkLst>
      <pc:sldChg chg="ord">
        <pc:chgData name="Jane Emperado" userId="S::jemperado@goodtogreatschools.org.au::f11f2e2c-abe5-457b-8efd-db449d0a0879" providerId="AD" clId="Web-{48A34E50-3A3A-7B96-2761-25D586FC17D2}" dt="2023-09-12T02:35:45.213" v="0"/>
        <pc:sldMkLst>
          <pc:docMk/>
          <pc:sldMk cId="3187078322" sldId="1646"/>
        </pc:sldMkLst>
      </pc:sldChg>
    </pc:docChg>
  </pc:docChgLst>
  <pc:docChgLst>
    <pc:chgData name="Alison Van Tonder" userId="S::avantonder@goodtogreatschools.org.au::827e862f-73cd-4669-9226-ebc87f960d8e" providerId="AD" clId="Web-{2FF448A5-E9FB-8208-5B61-C89786423067}"/>
    <pc:docChg chg="modSld">
      <pc:chgData name="Alison Van Tonder" userId="S::avantonder@goodtogreatschools.org.au::827e862f-73cd-4669-9226-ebc87f960d8e" providerId="AD" clId="Web-{2FF448A5-E9FB-8208-5B61-C89786423067}" dt="2023-08-01T12:44:23.915" v="8"/>
      <pc:docMkLst>
        <pc:docMk/>
      </pc:docMkLst>
      <pc:sldChg chg="modCm">
        <pc:chgData name="Alison Van Tonder" userId="S::avantonder@goodtogreatschools.org.au::827e862f-73cd-4669-9226-ebc87f960d8e" providerId="AD" clId="Web-{2FF448A5-E9FB-8208-5B61-C89786423067}" dt="2023-08-01T12:44:23.915" v="8"/>
        <pc:sldMkLst>
          <pc:docMk/>
          <pc:sldMk cId="1330664400" sldId="15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2FF448A5-E9FB-8208-5B61-C89786423067}" dt="2023-08-01T12:44:23.915" v="8"/>
              <pc2:cmMkLst xmlns:pc2="http://schemas.microsoft.com/office/powerpoint/2019/9/main/command">
                <pc:docMk/>
                <pc:sldMk cId="1330664400" sldId="1579"/>
                <pc2:cmMk id="{5950C410-64EC-4697-B13B-52006845750C}"/>
              </pc2:cmMkLst>
            </pc226:cmChg>
          </p:ext>
        </pc:extLst>
      </pc:sldChg>
      <pc:sldChg chg="modSp modCm">
        <pc:chgData name="Alison Van Tonder" userId="S::avantonder@goodtogreatschools.org.au::827e862f-73cd-4669-9226-ebc87f960d8e" providerId="AD" clId="Web-{2FF448A5-E9FB-8208-5B61-C89786423067}" dt="2023-08-01T12:43:34.195" v="3" actId="20577"/>
        <pc:sldMkLst>
          <pc:docMk/>
          <pc:sldMk cId="2607091881" sldId="16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2FF448A5-E9FB-8208-5B61-C89786423067}" dt="2023-08-01T12:43:31.367" v="2"/>
              <pc2:cmMkLst xmlns:pc2="http://schemas.microsoft.com/office/powerpoint/2019/9/main/command">
                <pc:docMk/>
                <pc:sldMk cId="2607091881" sldId="1632"/>
                <pc2:cmMk id="{9A878B33-3923-459C-9836-9DCB0F91A576}"/>
              </pc2:cmMkLst>
            </pc226:cmChg>
          </p:ext>
        </pc:extLst>
      </pc:sldChg>
      <pc:sldChg chg="modSp modCm">
        <pc:chgData name="Alison Van Tonder" userId="S::avantonder@goodtogreatschools.org.au::827e862f-73cd-4669-9226-ebc87f960d8e" providerId="AD" clId="Web-{2FF448A5-E9FB-8208-5B61-C89786423067}" dt="2023-08-01T12:43:49.133" v="7" actId="20577"/>
        <pc:sldMkLst>
          <pc:docMk/>
          <pc:sldMk cId="253386644" sldId="16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Van Tonder" userId="S::avantonder@goodtogreatschools.org.au::827e862f-73cd-4669-9226-ebc87f960d8e" providerId="AD" clId="Web-{2FF448A5-E9FB-8208-5B61-C89786423067}" dt="2023-08-01T12:43:46.211" v="6"/>
              <pc2:cmMkLst xmlns:pc2="http://schemas.microsoft.com/office/powerpoint/2019/9/main/command">
                <pc:docMk/>
                <pc:sldMk cId="253386644" sldId="1633"/>
                <pc2:cmMk id="{75ED5195-8995-47F1-A4FC-D23F5B3C1F12}"/>
              </pc2:cmMkLst>
            </pc226:cmChg>
          </p:ext>
        </pc:extLst>
      </pc:sldChg>
    </pc:docChg>
  </pc:docChgLst>
  <pc:docChgLst>
    <pc:chgData name="Jane Emperado" userId="S::jemperado@goodtogreatschools.org.au::f11f2e2c-abe5-457b-8efd-db449d0a0879" providerId="AD" clId="Web-{D4199890-557E-234D-AEE9-FE699FC2DC8B}"/>
    <pc:docChg chg="modSld">
      <pc:chgData name="Jane Emperado" userId="S::jemperado@goodtogreatschools.org.au::f11f2e2c-abe5-457b-8efd-db449d0a0879" providerId="AD" clId="Web-{D4199890-557E-234D-AEE9-FE699FC2DC8B}" dt="2023-09-05T14:11:03.795" v="0" actId="1076"/>
      <pc:docMkLst>
        <pc:docMk/>
      </pc:docMkLst>
    </pc:docChg>
  </pc:docChgLst>
  <pc:docChgLst>
    <pc:chgData name="Claire Paice" userId="27f69312-d8a3-4ad8-934a-21cc004b225e" providerId="ADAL" clId="{24C07FFE-B7D1-4326-B223-9860CDB51381}"/>
    <pc:docChg chg="custSel modSld sldOrd">
      <pc:chgData name="Claire Paice" userId="27f69312-d8a3-4ad8-934a-21cc004b225e" providerId="ADAL" clId="{24C07FFE-B7D1-4326-B223-9860CDB51381}" dt="2023-05-05T01:56:37.491" v="470" actId="207"/>
      <pc:docMkLst>
        <pc:docMk/>
      </pc:docMkLst>
      <pc:sldChg chg="modSp mod">
        <pc:chgData name="Claire Paice" userId="27f69312-d8a3-4ad8-934a-21cc004b225e" providerId="ADAL" clId="{24C07FFE-B7D1-4326-B223-9860CDB51381}" dt="2023-05-05T01:56:37.491" v="470" actId="207"/>
        <pc:sldMkLst>
          <pc:docMk/>
          <pc:sldMk cId="2469376710" sldId="1067"/>
        </pc:sldMkLst>
      </pc:sldChg>
      <pc:sldChg chg="delSp modSp mod">
        <pc:chgData name="Claire Paice" userId="27f69312-d8a3-4ad8-934a-21cc004b225e" providerId="ADAL" clId="{24C07FFE-B7D1-4326-B223-9860CDB51381}" dt="2023-05-05T01:48:48.135" v="386" actId="478"/>
        <pc:sldMkLst>
          <pc:docMk/>
          <pc:sldMk cId="3925496447" sldId="1532"/>
        </pc:sldMkLst>
      </pc:sldChg>
      <pc:sldChg chg="modSp mod">
        <pc:chgData name="Claire Paice" userId="27f69312-d8a3-4ad8-934a-21cc004b225e" providerId="ADAL" clId="{24C07FFE-B7D1-4326-B223-9860CDB51381}" dt="2023-05-04T05:10:15.796" v="383" actId="20577"/>
        <pc:sldMkLst>
          <pc:docMk/>
          <pc:sldMk cId="1330664400" sldId="1570"/>
        </pc:sldMkLst>
      </pc:sldChg>
      <pc:sldChg chg="delSp modSp mod">
        <pc:chgData name="Claire Paice" userId="27f69312-d8a3-4ad8-934a-21cc004b225e" providerId="ADAL" clId="{24C07FFE-B7D1-4326-B223-9860CDB51381}" dt="2023-05-05T01:48:55.037" v="389" actId="478"/>
        <pc:sldMkLst>
          <pc:docMk/>
          <pc:sldMk cId="944759421" sldId="1577"/>
        </pc:sldMkLst>
      </pc:sldChg>
      <pc:sldChg chg="modSp mod">
        <pc:chgData name="Claire Paice" userId="27f69312-d8a3-4ad8-934a-21cc004b225e" providerId="ADAL" clId="{24C07FFE-B7D1-4326-B223-9860CDB51381}" dt="2023-05-01T04:11:30.527" v="0" actId="207"/>
        <pc:sldMkLst>
          <pc:docMk/>
          <pc:sldMk cId="895963484" sldId="1579"/>
        </pc:sldMkLst>
      </pc:sldChg>
      <pc:sldChg chg="delSp mod">
        <pc:chgData name="Claire Paice" userId="27f69312-d8a3-4ad8-934a-21cc004b225e" providerId="ADAL" clId="{24C07FFE-B7D1-4326-B223-9860CDB51381}" dt="2023-05-05T01:48:52.224" v="387" actId="478"/>
        <pc:sldMkLst>
          <pc:docMk/>
          <pc:sldMk cId="1290968863" sldId="1580"/>
        </pc:sldMkLst>
      </pc:sldChg>
      <pc:sldChg chg="delSp mod">
        <pc:chgData name="Claire Paice" userId="27f69312-d8a3-4ad8-934a-21cc004b225e" providerId="ADAL" clId="{24C07FFE-B7D1-4326-B223-9860CDB51381}" dt="2023-05-04T05:10:56.498" v="384" actId="478"/>
        <pc:sldMkLst>
          <pc:docMk/>
          <pc:sldMk cId="851248522" sldId="1587"/>
        </pc:sldMkLst>
      </pc:sldChg>
      <pc:sldChg chg="delSp mod addCm delCm">
        <pc:chgData name="Claire Paice" userId="27f69312-d8a3-4ad8-934a-21cc004b225e" providerId="ADAL" clId="{24C07FFE-B7D1-4326-B223-9860CDB51381}" dt="2023-05-04T05:07:59.305" v="270"/>
        <pc:sldMkLst>
          <pc:docMk/>
          <pc:sldMk cId="2875616070" sldId="1592"/>
        </pc:sldMkLst>
      </pc:sldChg>
      <pc:sldChg chg="delSp modSp mod">
        <pc:chgData name="Claire Paice" userId="27f69312-d8a3-4ad8-934a-21cc004b225e" providerId="ADAL" clId="{24C07FFE-B7D1-4326-B223-9860CDB51381}" dt="2023-05-05T01:48:45.105" v="385" actId="478"/>
        <pc:sldMkLst>
          <pc:docMk/>
          <pc:sldMk cId="3425439969" sldId="1593"/>
        </pc:sldMkLst>
      </pc:sldChg>
      <pc:sldChg chg="delSp mod">
        <pc:chgData name="Claire Paice" userId="27f69312-d8a3-4ad8-934a-21cc004b225e" providerId="ADAL" clId="{24C07FFE-B7D1-4326-B223-9860CDB51381}" dt="2023-05-05T01:48:56.473" v="390" actId="478"/>
        <pc:sldMkLst>
          <pc:docMk/>
          <pc:sldMk cId="1200543817" sldId="1594"/>
        </pc:sldMkLst>
      </pc:sldChg>
      <pc:sldChg chg="delSp modSp mod ord">
        <pc:chgData name="Claire Paice" userId="27f69312-d8a3-4ad8-934a-21cc004b225e" providerId="ADAL" clId="{24C07FFE-B7D1-4326-B223-9860CDB51381}" dt="2023-05-04T02:08:11.025" v="223"/>
        <pc:sldMkLst>
          <pc:docMk/>
          <pc:sldMk cId="3826781565" sldId="1595"/>
        </pc:sldMkLst>
      </pc:sldChg>
    </pc:docChg>
  </pc:docChgLst>
  <pc:docChgLst>
    <pc:chgData name="Jane Emperado" userId="S::jemperado@goodtogreatschools.org.au::f11f2e2c-abe5-457b-8efd-db449d0a0879" providerId="AD" clId="Web-{8A5256D9-36AD-1D95-707E-C2DDD1CDD2C6}"/>
    <pc:docChg chg="sldOrd">
      <pc:chgData name="Jane Emperado" userId="S::jemperado@goodtogreatschools.org.au::f11f2e2c-abe5-457b-8efd-db449d0a0879" providerId="AD" clId="Web-{8A5256D9-36AD-1D95-707E-C2DDD1CDD2C6}" dt="2023-09-12T02:36:57.899" v="1"/>
      <pc:docMkLst>
        <pc:docMk/>
      </pc:docMkLst>
      <pc:sldChg chg="ord">
        <pc:chgData name="Jane Emperado" userId="S::jemperado@goodtogreatschools.org.au::f11f2e2c-abe5-457b-8efd-db449d0a0879" providerId="AD" clId="Web-{8A5256D9-36AD-1D95-707E-C2DDD1CDD2C6}" dt="2023-09-12T02:36:57.899" v="1"/>
        <pc:sldMkLst>
          <pc:docMk/>
          <pc:sldMk cId="3187078322" sldId="1646"/>
        </pc:sldMkLst>
      </pc:sldChg>
    </pc:docChg>
  </pc:docChgLst>
  <pc:docChgLst>
    <pc:chgData name="Alison Van Tonder" userId="S::avantonder@goodtogreatschools.org.au::827e862f-73cd-4669-9226-ebc87f960d8e" providerId="AD" clId="Web-{44CA7C2D-7314-F918-BDD7-CB254B82E1C1}"/>
    <pc:docChg chg="addSld delSld modSld sldOrd">
      <pc:chgData name="Alison Van Tonder" userId="S::avantonder@goodtogreatschools.org.au::827e862f-73cd-4669-9226-ebc87f960d8e" providerId="AD" clId="Web-{44CA7C2D-7314-F918-BDD7-CB254B82E1C1}" dt="2023-06-27T12:54:43.282" v="588" actId="20577"/>
      <pc:docMkLst>
        <pc:docMk/>
      </pc:docMkLst>
      <pc:sldChg chg="del">
        <pc:chgData name="Alison Van Tonder" userId="S::avantonder@goodtogreatschools.org.au::827e862f-73cd-4669-9226-ebc87f960d8e" providerId="AD" clId="Web-{44CA7C2D-7314-F918-BDD7-CB254B82E1C1}" dt="2023-06-27T11:45:17.612" v="533"/>
        <pc:sldMkLst>
          <pc:docMk/>
          <pc:sldMk cId="3951993709" sldId="461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1.621" v="574"/>
        <pc:sldMkLst>
          <pc:docMk/>
          <pc:sldMk cId="3128997543" sldId="578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700" v="583"/>
        <pc:sldMkLst>
          <pc:docMk/>
          <pc:sldMk cId="1512787495" sldId="588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168" v="578"/>
        <pc:sldMkLst>
          <pc:docMk/>
          <pc:sldMk cId="1723544088" sldId="718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715" v="584"/>
        <pc:sldMkLst>
          <pc:docMk/>
          <pc:sldMk cId="2469376710" sldId="1067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0.981" v="573"/>
        <pc:sldMkLst>
          <pc:docMk/>
          <pc:sldMk cId="1330664400" sldId="1570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2.106" v="576"/>
        <pc:sldMkLst>
          <pc:docMk/>
          <pc:sldMk cId="944759421" sldId="1577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3.668" v="565"/>
        <pc:sldMkLst>
          <pc:docMk/>
          <pc:sldMk cId="895963484" sldId="1579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9.606" v="572"/>
        <pc:sldMkLst>
          <pc:docMk/>
          <pc:sldMk cId="1290968863" sldId="1580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6.028" v="567"/>
        <pc:sldMkLst>
          <pc:docMk/>
          <pc:sldMk cId="4043913371" sldId="1581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7.324" v="569"/>
        <pc:sldMkLst>
          <pc:docMk/>
          <pc:sldMk cId="3884531516" sldId="1583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184" v="579"/>
        <pc:sldMkLst>
          <pc:docMk/>
          <pc:sldMk cId="2531821471" sldId="1584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2.309" v="564"/>
        <pc:sldMkLst>
          <pc:docMk/>
          <pc:sldMk cId="3764523504" sldId="1586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668" v="580"/>
        <pc:sldMkLst>
          <pc:docMk/>
          <pc:sldMk cId="851248522" sldId="1587"/>
        </pc:sldMkLst>
      </pc:sldChg>
      <pc:sldChg chg="modSp ord">
        <pc:chgData name="Alison Van Tonder" userId="S::avantonder@goodtogreatschools.org.au::827e862f-73cd-4669-9226-ebc87f960d8e" providerId="AD" clId="Web-{44CA7C2D-7314-F918-BDD7-CB254B82E1C1}" dt="2023-06-27T11:43:31.782" v="530"/>
        <pc:sldMkLst>
          <pc:docMk/>
          <pc:sldMk cId="3425439969" sldId="1593"/>
        </pc:sldMkLst>
      </pc:sldChg>
      <pc:sldChg chg="modSp">
        <pc:chgData name="Alison Van Tonder" userId="S::avantonder@goodtogreatschools.org.au::827e862f-73cd-4669-9226-ebc87f960d8e" providerId="AD" clId="Web-{44CA7C2D-7314-F918-BDD7-CB254B82E1C1}" dt="2023-06-27T10:39:44.286" v="269" actId="20577"/>
        <pc:sldMkLst>
          <pc:docMk/>
          <pc:sldMk cId="3826781565" sldId="1595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6.465" v="568"/>
        <pc:sldMkLst>
          <pc:docMk/>
          <pc:sldMk cId="3357524662" sldId="1597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684" v="581"/>
        <pc:sldMkLst>
          <pc:docMk/>
          <pc:sldMk cId="3300412689" sldId="1598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8.215" v="570"/>
        <pc:sldMkLst>
          <pc:docMk/>
          <pc:sldMk cId="2977028574" sldId="1599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2.528" v="577"/>
        <pc:sldMkLst>
          <pc:docMk/>
          <pc:sldMk cId="828105508" sldId="1600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1:57.496" v="563"/>
        <pc:sldMkLst>
          <pc:docMk/>
          <pc:sldMk cId="3142132292" sldId="1603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09.153" v="571"/>
        <pc:sldMkLst>
          <pc:docMk/>
          <pc:sldMk cId="982582773" sldId="1604"/>
        </pc:sldMkLst>
      </pc:sldChg>
      <pc:sldChg chg="modSp ord">
        <pc:chgData name="Alison Van Tonder" userId="S::avantonder@goodtogreatschools.org.au::827e862f-73cd-4669-9226-ebc87f960d8e" providerId="AD" clId="Web-{44CA7C2D-7314-F918-BDD7-CB254B82E1C1}" dt="2023-06-27T11:24:36.335" v="390" actId="20577"/>
        <pc:sldMkLst>
          <pc:docMk/>
          <pc:sldMk cId="2490414349" sldId="1605"/>
        </pc:sldMkLst>
      </pc:sldChg>
      <pc:sldChg chg="modSp ord">
        <pc:chgData name="Alison Van Tonder" userId="S::avantonder@goodtogreatschools.org.au::827e862f-73cd-4669-9226-ebc87f960d8e" providerId="AD" clId="Web-{44CA7C2D-7314-F918-BDD7-CB254B82E1C1}" dt="2023-06-27T11:43:07.219" v="529" actId="20577"/>
        <pc:sldMkLst>
          <pc:docMk/>
          <pc:sldMk cId="2800992343" sldId="1606"/>
        </pc:sldMkLst>
      </pc:sldChg>
      <pc:sldChg chg="modSp ord">
        <pc:chgData name="Alison Van Tonder" userId="S::avantonder@goodtogreatschools.org.au::827e862f-73cd-4669-9226-ebc87f960d8e" providerId="AD" clId="Web-{44CA7C2D-7314-F918-BDD7-CB254B82E1C1}" dt="2023-06-27T11:34:01.660" v="467" actId="20577"/>
        <pc:sldMkLst>
          <pc:docMk/>
          <pc:sldMk cId="1723129366" sldId="1607"/>
        </pc:sldMkLst>
      </pc:sldChg>
      <pc:sldChg chg="modSp">
        <pc:chgData name="Alison Van Tonder" userId="S::avantonder@goodtogreatschools.org.au::827e862f-73cd-4669-9226-ebc87f960d8e" providerId="AD" clId="Web-{44CA7C2D-7314-F918-BDD7-CB254B82E1C1}" dt="2023-06-27T11:34:48.114" v="475" actId="20577"/>
        <pc:sldMkLst>
          <pc:docMk/>
          <pc:sldMk cId="1793473297" sldId="1608"/>
        </pc:sldMkLst>
      </pc:sldChg>
      <pc:sldChg chg="modSp ord">
        <pc:chgData name="Alison Van Tonder" userId="S::avantonder@goodtogreatschools.org.au::827e862f-73cd-4669-9226-ebc87f960d8e" providerId="AD" clId="Web-{44CA7C2D-7314-F918-BDD7-CB254B82E1C1}" dt="2023-06-27T11:22:30.426" v="369" actId="20577"/>
        <pc:sldMkLst>
          <pc:docMk/>
          <pc:sldMk cId="36219433" sldId="1609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45:12.409" v="532"/>
        <pc:sldMkLst>
          <pc:docMk/>
          <pc:sldMk cId="1689537965" sldId="1610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4.684" v="582"/>
        <pc:sldMkLst>
          <pc:docMk/>
          <pc:sldMk cId="3225678718" sldId="1611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21.294" v="585"/>
        <pc:sldMkLst>
          <pc:docMk/>
          <pc:sldMk cId="3845512187" sldId="1614"/>
        </pc:sldMkLst>
      </pc:sldChg>
      <pc:sldChg chg="modSp">
        <pc:chgData name="Alison Van Tonder" userId="S::avantonder@goodtogreatschools.org.au::827e862f-73cd-4669-9226-ebc87f960d8e" providerId="AD" clId="Web-{44CA7C2D-7314-F918-BDD7-CB254B82E1C1}" dt="2023-06-27T11:46:43.552" v="562" actId="20577"/>
        <pc:sldMkLst>
          <pc:docMk/>
          <pc:sldMk cId="408265245" sldId="1615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52:11.637" v="575"/>
        <pc:sldMkLst>
          <pc:docMk/>
          <pc:sldMk cId="202546472" sldId="1616"/>
        </pc:sldMkLst>
      </pc:sldChg>
      <pc:sldChg chg="modSp">
        <pc:chgData name="Alison Van Tonder" userId="S::avantonder@goodtogreatschools.org.au::827e862f-73cd-4669-9226-ebc87f960d8e" providerId="AD" clId="Web-{44CA7C2D-7314-F918-BDD7-CB254B82E1C1}" dt="2023-06-27T11:13:44.272" v="302" actId="20577"/>
        <pc:sldMkLst>
          <pc:docMk/>
          <pc:sldMk cId="1140453308" sldId="1618"/>
        </pc:sldMkLst>
      </pc:sldChg>
      <pc:sldChg chg="del">
        <pc:chgData name="Alison Van Tonder" userId="S::avantonder@goodtogreatschools.org.au::827e862f-73cd-4669-9226-ebc87f960d8e" providerId="AD" clId="Web-{44CA7C2D-7314-F918-BDD7-CB254B82E1C1}" dt="2023-06-27T11:45:09.534" v="531"/>
        <pc:sldMkLst>
          <pc:docMk/>
          <pc:sldMk cId="3754021905" sldId="1619"/>
        </pc:sldMkLst>
      </pc:sldChg>
      <pc:sldChg chg="modSp ord">
        <pc:chgData name="Alison Van Tonder" userId="S::avantonder@goodtogreatschools.org.au::827e862f-73cd-4669-9226-ebc87f960d8e" providerId="AD" clId="Web-{44CA7C2D-7314-F918-BDD7-CB254B82E1C1}" dt="2023-06-27T11:32:18.095" v="455" actId="20577"/>
        <pc:sldMkLst>
          <pc:docMk/>
          <pc:sldMk cId="369279065" sldId="1620"/>
        </pc:sldMkLst>
      </pc:sldChg>
      <pc:sldChg chg="add del replId">
        <pc:chgData name="Alison Van Tonder" userId="S::avantonder@goodtogreatschools.org.au::827e862f-73cd-4669-9226-ebc87f960d8e" providerId="AD" clId="Web-{44CA7C2D-7314-F918-BDD7-CB254B82E1C1}" dt="2023-06-27T11:52:04.606" v="566"/>
        <pc:sldMkLst>
          <pc:docMk/>
          <pc:sldMk cId="1985983020" sldId="1621"/>
        </pc:sldMkLst>
      </pc:sldChg>
      <pc:sldChg chg="modSp add ord replId">
        <pc:chgData name="Alison Van Tonder" userId="S::avantonder@goodtogreatschools.org.au::827e862f-73cd-4669-9226-ebc87f960d8e" providerId="AD" clId="Web-{44CA7C2D-7314-F918-BDD7-CB254B82E1C1}" dt="2023-06-27T11:16:15.950" v="353" actId="20577"/>
        <pc:sldMkLst>
          <pc:docMk/>
          <pc:sldMk cId="2634900365" sldId="1622"/>
        </pc:sldMkLst>
      </pc:sldChg>
      <pc:sldChg chg="add del ord replId">
        <pc:chgData name="Alison Van Tonder" userId="S::avantonder@goodtogreatschools.org.au::827e862f-73cd-4669-9226-ebc87f960d8e" providerId="AD" clId="Web-{44CA7C2D-7314-F918-BDD7-CB254B82E1C1}" dt="2023-06-27T11:19:13.406" v="356"/>
        <pc:sldMkLst>
          <pc:docMk/>
          <pc:sldMk cId="506041965" sldId="1623"/>
        </pc:sldMkLst>
      </pc:sldChg>
      <pc:sldChg chg="add replId">
        <pc:chgData name="Alison Van Tonder" userId="S::avantonder@goodtogreatschools.org.au::827e862f-73cd-4669-9226-ebc87f960d8e" providerId="AD" clId="Web-{44CA7C2D-7314-F918-BDD7-CB254B82E1C1}" dt="2023-06-27T11:22:58.396" v="370"/>
        <pc:sldMkLst>
          <pc:docMk/>
          <pc:sldMk cId="2108721030" sldId="1623"/>
        </pc:sldMkLst>
      </pc:sldChg>
      <pc:sldChg chg="modSp add ord replId">
        <pc:chgData name="Alison Van Tonder" userId="S::avantonder@goodtogreatschools.org.au::827e862f-73cd-4669-9226-ebc87f960d8e" providerId="AD" clId="Web-{44CA7C2D-7314-F918-BDD7-CB254B82E1C1}" dt="2023-06-27T11:27:17.355" v="415" actId="20577"/>
        <pc:sldMkLst>
          <pc:docMk/>
          <pc:sldMk cId="2252822708" sldId="1624"/>
        </pc:sldMkLst>
      </pc:sldChg>
      <pc:sldChg chg="add replId">
        <pc:chgData name="Alison Van Tonder" userId="S::avantonder@goodtogreatschools.org.au::827e862f-73cd-4669-9226-ebc87f960d8e" providerId="AD" clId="Web-{44CA7C2D-7314-F918-BDD7-CB254B82E1C1}" dt="2023-06-27T11:41:39.842" v="496"/>
        <pc:sldMkLst>
          <pc:docMk/>
          <pc:sldMk cId="851154024" sldId="1625"/>
        </pc:sldMkLst>
      </pc:sldChg>
    </pc:docChg>
  </pc:docChgLst>
  <pc:docChgLst>
    <pc:chgData name="Libby Stewart" userId="S::lstewart@goodtogreatschools.org.au::4b7f1eb5-1415-42c7-acaf-05d1cb200506" providerId="AD" clId="Web-{7CED3C86-A53F-8F3C-E784-6736B7F63ECA}"/>
    <pc:docChg chg="modSld">
      <pc:chgData name="Libby Stewart" userId="S::lstewart@goodtogreatschools.org.au::4b7f1eb5-1415-42c7-acaf-05d1cb200506" providerId="AD" clId="Web-{7CED3C86-A53F-8F3C-E784-6736B7F63ECA}" dt="2023-08-29T03:28:58.702" v="11" actId="1076"/>
      <pc:docMkLst>
        <pc:docMk/>
      </pc:docMkLst>
      <pc:sldChg chg="modSp">
        <pc:chgData name="Libby Stewart" userId="S::lstewart@goodtogreatschools.org.au::4b7f1eb5-1415-42c7-acaf-05d1cb200506" providerId="AD" clId="Web-{7CED3C86-A53F-8F3C-E784-6736B7F63ECA}" dt="2023-08-29T03:28:46.529" v="10" actId="20577"/>
        <pc:sldMkLst>
          <pc:docMk/>
          <pc:sldMk cId="4261390126" sldId="256"/>
        </pc:sldMkLst>
      </pc:sldChg>
      <pc:sldChg chg="addSp modSp">
        <pc:chgData name="Libby Stewart" userId="S::lstewart@goodtogreatschools.org.au::4b7f1eb5-1415-42c7-acaf-05d1cb200506" providerId="AD" clId="Web-{7CED3C86-A53F-8F3C-E784-6736B7F63ECA}" dt="2023-08-29T03:28:58.702" v="11" actId="1076"/>
        <pc:sldMkLst>
          <pc:docMk/>
          <pc:sldMk cId="3213303684" sldId="350"/>
        </pc:sldMkLst>
      </pc:sldChg>
    </pc:docChg>
  </pc:docChgLst>
  <pc:docChgLst>
    <pc:chgData name="Alison Van Tonder" userId="S::avantonder@goodtogreatschools.org.au::827e862f-73cd-4669-9226-ebc87f960d8e" providerId="AD" clId="Web-{0008E262-7517-6AEC-DBE8-34E7B4E73405}"/>
    <pc:docChg chg="modSld">
      <pc:chgData name="Alison Van Tonder" userId="S::avantonder@goodtogreatschools.org.au::827e862f-73cd-4669-9226-ebc87f960d8e" providerId="AD" clId="Web-{0008E262-7517-6AEC-DBE8-34E7B4E73405}" dt="2023-07-29T08:57:37.095" v="7" actId="20577"/>
      <pc:docMkLst>
        <pc:docMk/>
      </pc:docMkLst>
      <pc:sldChg chg="modSp">
        <pc:chgData name="Alison Van Tonder" userId="S::avantonder@goodtogreatschools.org.au::827e862f-73cd-4669-9226-ebc87f960d8e" providerId="AD" clId="Web-{0008E262-7517-6AEC-DBE8-34E7B4E73405}" dt="2023-07-29T08:57:37.095" v="7" actId="20577"/>
        <pc:sldMkLst>
          <pc:docMk/>
          <pc:sldMk cId="2361601413" sldId="1638"/>
        </pc:sldMkLst>
      </pc:sldChg>
    </pc:docChg>
  </pc:docChgLst>
  <pc:docChgLst>
    <pc:chgData name="Sharee Grant" userId="84723ae9-8937-49fe-b3a8-c16578ab2b1d" providerId="ADAL" clId="{301DD4B5-70DE-48FC-A3F7-384CC29B4ACA}"/>
    <pc:docChg chg="custSel modSld replTag delTag">
      <pc:chgData name="Sharee Grant" userId="84723ae9-8937-49fe-b3a8-c16578ab2b1d" providerId="ADAL" clId="{301DD4B5-70DE-48FC-A3F7-384CC29B4ACA}" dt="2023-07-25T07:19:00.918" v="225"/>
      <pc:docMkLst>
        <pc:docMk/>
      </pc:docMkLst>
      <pc:sldChg chg="replTag delTag">
        <pc:chgData name="Sharee Grant" userId="84723ae9-8937-49fe-b3a8-c16578ab2b1d" providerId="ADAL" clId="{301DD4B5-70DE-48FC-A3F7-384CC29B4ACA}" dt="2023-07-25T06:08:36.686" v="1"/>
        <pc:sldMkLst>
          <pc:docMk/>
          <pc:sldMk cId="4261390126" sldId="256"/>
        </pc:sldMkLst>
      </pc:sldChg>
      <pc:sldChg chg="modSp mod replTag delTag addCm modCm">
        <pc:chgData name="Sharee Grant" userId="84723ae9-8937-49fe-b3a8-c16578ab2b1d" providerId="ADAL" clId="{301DD4B5-70DE-48FC-A3F7-384CC29B4ACA}" dt="2023-07-25T06:35:47.611" v="214"/>
        <pc:sldMkLst>
          <pc:docMk/>
          <pc:sldMk cId="3213303684" sldId="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haree Grant" userId="84723ae9-8937-49fe-b3a8-c16578ab2b1d" providerId="ADAL" clId="{301DD4B5-70DE-48FC-A3F7-384CC29B4ACA}" dt="2023-07-25T06:16:59.166" v="27"/>
              <pc2:cmMkLst xmlns:pc2="http://schemas.microsoft.com/office/powerpoint/2019/9/main/command">
                <pc:docMk/>
                <pc:sldMk cId="3213303684" sldId="350"/>
                <pc2:cmMk id="{23E4CC84-DB2A-4DA1-92CE-2CC2831F3BFD}"/>
              </pc2:cmMkLst>
            </pc226:cmChg>
          </p:ext>
        </pc:extLst>
      </pc:sldChg>
      <pc:sldChg chg="modSp mod replTag delTag">
        <pc:chgData name="Sharee Grant" userId="84723ae9-8937-49fe-b3a8-c16578ab2b1d" providerId="ADAL" clId="{301DD4B5-70DE-48FC-A3F7-384CC29B4ACA}" dt="2023-07-25T06:35:44.611" v="212"/>
        <pc:sldMkLst>
          <pc:docMk/>
          <pc:sldMk cId="2545225003" sldId="351"/>
        </pc:sldMkLst>
      </pc:sldChg>
      <pc:sldChg chg="modSp mod replTag delTag addCm">
        <pc:chgData name="Sharee Grant" userId="84723ae9-8937-49fe-b3a8-c16578ab2b1d" providerId="ADAL" clId="{301DD4B5-70DE-48FC-A3F7-384CC29B4ACA}" dt="2023-07-25T07:19:00.918" v="225"/>
        <pc:sldMkLst>
          <pc:docMk/>
          <pc:sldMk cId="1014062599" sldId="15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ree Grant" userId="84723ae9-8937-49fe-b3a8-c16578ab2b1d" providerId="ADAL" clId="{301DD4B5-70DE-48FC-A3F7-384CC29B4ACA}" dt="2023-07-25T07:19:00.918" v="225"/>
              <pc2:cmMkLst xmlns:pc2="http://schemas.microsoft.com/office/powerpoint/2019/9/main/command">
                <pc:docMk/>
                <pc:sldMk cId="1014062599" sldId="1589"/>
                <pc2:cmMk id="{5C5E75F5-5237-493A-BB47-09B669CBF0AF}"/>
              </pc2:cmMkLst>
            </pc226:cmChg>
          </p:ext>
        </pc:extLst>
      </pc:sldChg>
      <pc:sldChg chg="modSp mod replTag delTag">
        <pc:chgData name="Sharee Grant" userId="84723ae9-8937-49fe-b3a8-c16578ab2b1d" providerId="ADAL" clId="{301DD4B5-70DE-48FC-A3F7-384CC29B4ACA}" dt="2023-07-25T06:35:57.595" v="220"/>
        <pc:sldMkLst>
          <pc:docMk/>
          <pc:sldMk cId="2875616070" sldId="1592"/>
        </pc:sldMkLst>
      </pc:sldChg>
      <pc:sldChg chg="replTag">
        <pc:chgData name="Sharee Grant" userId="84723ae9-8937-49fe-b3a8-c16578ab2b1d" providerId="ADAL" clId="{301DD4B5-70DE-48FC-A3F7-384CC29B4ACA}" dt="2023-07-25T06:31:48.830" v="140"/>
        <pc:sldMkLst>
          <pc:docMk/>
          <pc:sldMk cId="3826781565" sldId="1595"/>
        </pc:sldMkLst>
      </pc:sldChg>
      <pc:sldChg chg="modSp mod replTag delTag">
        <pc:chgData name="Sharee Grant" userId="84723ae9-8937-49fe-b3a8-c16578ab2b1d" providerId="ADAL" clId="{301DD4B5-70DE-48FC-A3F7-384CC29B4ACA}" dt="2023-07-25T06:32:20.582" v="153" actId="6549"/>
        <pc:sldMkLst>
          <pc:docMk/>
          <pc:sldMk cId="2397072207" sldId="1612"/>
        </pc:sldMkLst>
      </pc:sldChg>
      <pc:sldChg chg="replTag delTag">
        <pc:chgData name="Sharee Grant" userId="84723ae9-8937-49fe-b3a8-c16578ab2b1d" providerId="ADAL" clId="{301DD4B5-70DE-48FC-A3F7-384CC29B4ACA}" dt="2023-07-25T06:35:55.047" v="216"/>
        <pc:sldMkLst>
          <pc:docMk/>
          <pc:sldMk cId="3851215037" sldId="1626"/>
        </pc:sldMkLst>
      </pc:sldChg>
      <pc:sldChg chg="replTag">
        <pc:chgData name="Sharee Grant" userId="84723ae9-8937-49fe-b3a8-c16578ab2b1d" providerId="ADAL" clId="{301DD4B5-70DE-48FC-A3F7-384CC29B4ACA}" dt="2023-07-25T06:31:51.285" v="141"/>
        <pc:sldMkLst>
          <pc:docMk/>
          <pc:sldMk cId="900731662" sldId="1627"/>
        </pc:sldMkLst>
      </pc:sldChg>
      <pc:sldChg chg="replTag delTag">
        <pc:chgData name="Sharee Grant" userId="84723ae9-8937-49fe-b3a8-c16578ab2b1d" providerId="ADAL" clId="{301DD4B5-70DE-48FC-A3F7-384CC29B4ACA}" dt="2023-07-25T06:32:43.995" v="165"/>
        <pc:sldMkLst>
          <pc:docMk/>
          <pc:sldMk cId="2675982942" sldId="1628"/>
        </pc:sldMkLst>
      </pc:sldChg>
      <pc:sldChg chg="replTag">
        <pc:chgData name="Sharee Grant" userId="84723ae9-8937-49fe-b3a8-c16578ab2b1d" providerId="ADAL" clId="{301DD4B5-70DE-48FC-A3F7-384CC29B4ACA}" dt="2023-07-25T06:31:55.984" v="143"/>
        <pc:sldMkLst>
          <pc:docMk/>
          <pc:sldMk cId="1114883068" sldId="1629"/>
        </pc:sldMkLst>
      </pc:sldChg>
      <pc:sldChg chg="replTag">
        <pc:chgData name="Sharee Grant" userId="84723ae9-8937-49fe-b3a8-c16578ab2b1d" providerId="ADAL" clId="{301DD4B5-70DE-48FC-A3F7-384CC29B4ACA}" dt="2023-07-25T06:31:58.749" v="144"/>
        <pc:sldMkLst>
          <pc:docMk/>
          <pc:sldMk cId="4162040548" sldId="1630"/>
        </pc:sldMkLst>
      </pc:sldChg>
      <pc:sldChg chg="replTag">
        <pc:chgData name="Sharee Grant" userId="84723ae9-8937-49fe-b3a8-c16578ab2b1d" providerId="ADAL" clId="{301DD4B5-70DE-48FC-A3F7-384CC29B4ACA}" dt="2023-07-25T06:31:59.925" v="145"/>
        <pc:sldMkLst>
          <pc:docMk/>
          <pc:sldMk cId="3340273143" sldId="1631"/>
        </pc:sldMkLst>
      </pc:sldChg>
      <pc:sldChg chg="replTag delTag">
        <pc:chgData name="Sharee Grant" userId="84723ae9-8937-49fe-b3a8-c16578ab2b1d" providerId="ADAL" clId="{301DD4B5-70DE-48FC-A3F7-384CC29B4ACA}" dt="2023-07-25T06:32:43.440" v="161"/>
        <pc:sldMkLst>
          <pc:docMk/>
          <pc:sldMk cId="2607091881" sldId="1632"/>
        </pc:sldMkLst>
      </pc:sldChg>
      <pc:sldChg chg="replTag delTag">
        <pc:chgData name="Sharee Grant" userId="84723ae9-8937-49fe-b3a8-c16578ab2b1d" providerId="ADAL" clId="{301DD4B5-70DE-48FC-A3F7-384CC29B4ACA}" dt="2023-07-25T06:32:25.923" v="159"/>
        <pc:sldMkLst>
          <pc:docMk/>
          <pc:sldMk cId="253386644" sldId="1633"/>
        </pc:sldMkLst>
      </pc:sldChg>
      <pc:sldChg chg="replTag delTag">
        <pc:chgData name="Sharee Grant" userId="84723ae9-8937-49fe-b3a8-c16578ab2b1d" providerId="ADAL" clId="{301DD4B5-70DE-48FC-A3F7-384CC29B4ACA}" dt="2023-07-25T06:32:24.704" v="157"/>
        <pc:sldMkLst>
          <pc:docMk/>
          <pc:sldMk cId="120283440" sldId="1634"/>
        </pc:sldMkLst>
      </pc:sldChg>
      <pc:sldChg chg="replTag delTag">
        <pc:chgData name="Sharee Grant" userId="84723ae9-8937-49fe-b3a8-c16578ab2b1d" providerId="ADAL" clId="{301DD4B5-70DE-48FC-A3F7-384CC29B4ACA}" dt="2023-07-25T06:32:23.379" v="155"/>
        <pc:sldMkLst>
          <pc:docMk/>
          <pc:sldMk cId="2847824382" sldId="1635"/>
        </pc:sldMkLst>
      </pc:sldChg>
    </pc:docChg>
  </pc:docChgLst>
  <pc:docChgLst>
    <pc:chgData name="Alison Van Tonder" userId="S::avantonder@goodtogreatschools.org.au::827e862f-73cd-4669-9226-ebc87f960d8e" providerId="AD" clId="Web-{0BCC3E18-39A4-A38F-AEB4-46F55325BC3D}"/>
    <pc:docChg chg="addSld delSld modSld sldOrd">
      <pc:chgData name="Alison Van Tonder" userId="S::avantonder@goodtogreatschools.org.au::827e862f-73cd-4669-9226-ebc87f960d8e" providerId="AD" clId="Web-{0BCC3E18-39A4-A38F-AEB4-46F55325BC3D}" dt="2023-07-19T09:59:50.861" v="316" actId="20577"/>
      <pc:docMkLst>
        <pc:docMk/>
      </pc:docMkLst>
      <pc:sldChg chg="modSp">
        <pc:chgData name="Alison Van Tonder" userId="S::avantonder@goodtogreatschools.org.au::827e862f-73cd-4669-9226-ebc87f960d8e" providerId="AD" clId="Web-{0BCC3E18-39A4-A38F-AEB4-46F55325BC3D}" dt="2023-07-19T09:41:28.467" v="3" actId="20577"/>
        <pc:sldMkLst>
          <pc:docMk/>
          <pc:sldMk cId="3213303684" sldId="350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3:11.212" v="193"/>
        <pc:sldMkLst>
          <pc:docMk/>
          <pc:sldMk cId="2994849640" sldId="590"/>
        </pc:sldMkLst>
      </pc:sldChg>
      <pc:sldChg chg="modSp">
        <pc:chgData name="Alison Van Tonder" userId="S::avantonder@goodtogreatschools.org.au::827e862f-73cd-4669-9226-ebc87f960d8e" providerId="AD" clId="Web-{0BCC3E18-39A4-A38F-AEB4-46F55325BC3D}" dt="2023-07-19T09:45:55.296" v="67" actId="20577"/>
        <pc:sldMkLst>
          <pc:docMk/>
          <pc:sldMk cId="1014062599" sldId="1589"/>
        </pc:sldMkLst>
      </pc:sldChg>
      <pc:sldChg chg="modSp">
        <pc:chgData name="Alison Van Tonder" userId="S::avantonder@goodtogreatschools.org.au::827e862f-73cd-4669-9226-ebc87f960d8e" providerId="AD" clId="Web-{0BCC3E18-39A4-A38F-AEB4-46F55325BC3D}" dt="2023-07-19T09:44:09.383" v="40" actId="20577"/>
        <pc:sldMkLst>
          <pc:docMk/>
          <pc:sldMk cId="2875616070" sldId="1592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15.783" v="151"/>
        <pc:sldMkLst>
          <pc:docMk/>
          <pc:sldMk cId="3425439969" sldId="1593"/>
        </pc:sldMkLst>
      </pc:sldChg>
      <pc:sldChg chg="modSp">
        <pc:chgData name="Alison Van Tonder" userId="S::avantonder@goodtogreatschools.org.au::827e862f-73cd-4669-9226-ebc87f960d8e" providerId="AD" clId="Web-{0BCC3E18-39A4-A38F-AEB4-46F55325BC3D}" dt="2023-07-19T09:49:06.494" v="113" actId="20577"/>
        <pc:sldMkLst>
          <pc:docMk/>
          <pc:sldMk cId="3826781565" sldId="1595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10.252" v="147"/>
        <pc:sldMkLst>
          <pc:docMk/>
          <pc:sldMk cId="2490414349" sldId="1605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17.487" v="152"/>
        <pc:sldMkLst>
          <pc:docMk/>
          <pc:sldMk cId="2800992343" sldId="1606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13.564" v="149"/>
        <pc:sldMkLst>
          <pc:docMk/>
          <pc:sldMk cId="1723129366" sldId="1607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14.049" v="150"/>
        <pc:sldMkLst>
          <pc:docMk/>
          <pc:sldMk cId="1793473297" sldId="1608"/>
        </pc:sldMkLst>
      </pc:sldChg>
      <pc:sldChg chg="del ord">
        <pc:chgData name="Alison Van Tonder" userId="S::avantonder@goodtogreatschools.org.au::827e862f-73cd-4669-9226-ebc87f960d8e" providerId="AD" clId="Web-{0BCC3E18-39A4-A38F-AEB4-46F55325BC3D}" dt="2023-07-19T09:51:08.798" v="146"/>
        <pc:sldMkLst>
          <pc:docMk/>
          <pc:sldMk cId="36219433" sldId="1609"/>
        </pc:sldMkLst>
      </pc:sldChg>
      <pc:sldChg chg="modSp ord">
        <pc:chgData name="Alison Van Tonder" userId="S::avantonder@goodtogreatschools.org.au::827e862f-73cd-4669-9226-ebc87f960d8e" providerId="AD" clId="Web-{0BCC3E18-39A4-A38F-AEB4-46F55325BC3D}" dt="2023-07-19T09:59:50.861" v="316" actId="20577"/>
        <pc:sldMkLst>
          <pc:docMk/>
          <pc:sldMk cId="2397072207" sldId="1612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3:10.259" v="192"/>
        <pc:sldMkLst>
          <pc:docMk/>
          <pc:sldMk cId="807926270" sldId="1613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3:05.915" v="191"/>
        <pc:sldMkLst>
          <pc:docMk/>
          <pc:sldMk cId="408265245" sldId="1615"/>
        </pc:sldMkLst>
      </pc:sldChg>
      <pc:sldChg chg="modSp del">
        <pc:chgData name="Alison Van Tonder" userId="S::avantonder@goodtogreatschools.org.au::827e862f-73cd-4669-9226-ebc87f960d8e" providerId="AD" clId="Web-{0BCC3E18-39A4-A38F-AEB4-46F55325BC3D}" dt="2023-07-19T09:49:38.653" v="121"/>
        <pc:sldMkLst>
          <pc:docMk/>
          <pc:sldMk cId="1140453308" sldId="1618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11.549" v="148"/>
        <pc:sldMkLst>
          <pc:docMk/>
          <pc:sldMk cId="369279065" sldId="1620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0:19.796" v="139"/>
        <pc:sldMkLst>
          <pc:docMk/>
          <pc:sldMk cId="2634900365" sldId="1622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46:52.830" v="70"/>
        <pc:sldMkLst>
          <pc:docMk/>
          <pc:sldMk cId="2108721030" sldId="1623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51:07.252" v="145"/>
        <pc:sldMkLst>
          <pc:docMk/>
          <pc:sldMk cId="2252822708" sldId="1624"/>
        </pc:sldMkLst>
      </pc:sldChg>
      <pc:sldChg chg="del">
        <pc:chgData name="Alison Van Tonder" userId="S::avantonder@goodtogreatschools.org.au::827e862f-73cd-4669-9226-ebc87f960d8e" providerId="AD" clId="Web-{0BCC3E18-39A4-A38F-AEB4-46F55325BC3D}" dt="2023-07-19T09:48:15.507" v="99"/>
        <pc:sldMkLst>
          <pc:docMk/>
          <pc:sldMk cId="851154024" sldId="1625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46:40.876" v="69" actId="20577"/>
        <pc:sldMkLst>
          <pc:docMk/>
          <pc:sldMk cId="3851215037" sldId="1626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0:18.874" v="138" actId="20577"/>
        <pc:sldMkLst>
          <pc:docMk/>
          <pc:sldMk cId="900731662" sldId="1627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0:31.546" v="143" actId="20577"/>
        <pc:sldMkLst>
          <pc:docMk/>
          <pc:sldMk cId="2675982942" sldId="1628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2:22.037" v="173" actId="20577"/>
        <pc:sldMkLst>
          <pc:docMk/>
          <pc:sldMk cId="1114883068" sldId="1629"/>
        </pc:sldMkLst>
      </pc:sldChg>
      <pc:sldChg chg="modSp add del replId">
        <pc:chgData name="Alison Van Tonder" userId="S::avantonder@goodtogreatschools.org.au::827e862f-73cd-4669-9226-ebc87f960d8e" providerId="AD" clId="Web-{0BCC3E18-39A4-A38F-AEB4-46F55325BC3D}" dt="2023-07-19T09:53:04.571" v="190"/>
        <pc:sldMkLst>
          <pc:docMk/>
          <pc:sldMk cId="154551714" sldId="1630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3:59.559" v="206" actId="20577"/>
        <pc:sldMkLst>
          <pc:docMk/>
          <pc:sldMk cId="4162040548" sldId="1630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4:32.061" v="208" actId="20577"/>
        <pc:sldMkLst>
          <pc:docMk/>
          <pc:sldMk cId="3340273143" sldId="1631"/>
        </pc:sldMkLst>
      </pc:sldChg>
      <pc:sldChg chg="modSp add ord replId">
        <pc:chgData name="Alison Van Tonder" userId="S::avantonder@goodtogreatschools.org.au::827e862f-73cd-4669-9226-ebc87f960d8e" providerId="AD" clId="Web-{0BCC3E18-39A4-A38F-AEB4-46F55325BC3D}" dt="2023-07-19T09:56:06.066" v="238" actId="20577"/>
        <pc:sldMkLst>
          <pc:docMk/>
          <pc:sldMk cId="2607091881" sldId="1632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6:50.522" v="253" actId="20577"/>
        <pc:sldMkLst>
          <pc:docMk/>
          <pc:sldMk cId="253386644" sldId="1633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7:43.806" v="268" actId="20577"/>
        <pc:sldMkLst>
          <pc:docMk/>
          <pc:sldMk cId="120283440" sldId="1634"/>
        </pc:sldMkLst>
      </pc:sldChg>
      <pc:sldChg chg="modSp add replId">
        <pc:chgData name="Alison Van Tonder" userId="S::avantonder@goodtogreatschools.org.au::827e862f-73cd-4669-9226-ebc87f960d8e" providerId="AD" clId="Web-{0BCC3E18-39A4-A38F-AEB4-46F55325BC3D}" dt="2023-07-19T09:59:15.093" v="301" actId="20577"/>
        <pc:sldMkLst>
          <pc:docMk/>
          <pc:sldMk cId="2847824382" sldId="1635"/>
        </pc:sldMkLst>
      </pc:sldChg>
    </pc:docChg>
  </pc:docChgLst>
  <pc:docChgLst>
    <pc:chgData name="Sharee Grant" userId="84723ae9-8937-49fe-b3a8-c16578ab2b1d" providerId="ADAL" clId="{BDA0FF04-318F-4B3B-8998-E6B17E5DE7AE}"/>
    <pc:docChg chg="undo custSel delSld modSld replTag delTag">
      <pc:chgData name="Sharee Grant" userId="84723ae9-8937-49fe-b3a8-c16578ab2b1d" providerId="ADAL" clId="{BDA0FF04-318F-4B3B-8998-E6B17E5DE7AE}" dt="2023-05-12T00:04:19.220" v="72"/>
      <pc:docMkLst>
        <pc:docMk/>
      </pc:docMkLst>
      <pc:sldChg chg="replTag">
        <pc:chgData name="Sharee Grant" userId="84723ae9-8937-49fe-b3a8-c16578ab2b1d" providerId="ADAL" clId="{BDA0FF04-318F-4B3B-8998-E6B17E5DE7AE}" dt="2023-05-11T23:59:29.370" v="0"/>
        <pc:sldMkLst>
          <pc:docMk/>
          <pc:sldMk cId="4261390126" sldId="256"/>
        </pc:sldMkLst>
      </pc:sldChg>
      <pc:sldChg chg="replTag">
        <pc:chgData name="Sharee Grant" userId="84723ae9-8937-49fe-b3a8-c16578ab2b1d" providerId="ADAL" clId="{BDA0FF04-318F-4B3B-8998-E6B17E5DE7AE}" dt="2023-05-11T23:59:35.929" v="6"/>
        <pc:sldMkLst>
          <pc:docMk/>
          <pc:sldMk cId="2545225003" sldId="351"/>
        </pc:sldMkLst>
      </pc:sldChg>
      <pc:sldChg chg="del replTag">
        <pc:chgData name="Sharee Grant" userId="84723ae9-8937-49fe-b3a8-c16578ab2b1d" providerId="ADAL" clId="{BDA0FF04-318F-4B3B-8998-E6B17E5DE7AE}" dt="2023-05-12T00:04:07.138" v="62" actId="2696"/>
        <pc:sldMkLst>
          <pc:docMk/>
          <pc:sldMk cId="3925496447" sldId="1532"/>
        </pc:sldMkLst>
      </pc:sldChg>
      <pc:sldChg chg="replTag">
        <pc:chgData name="Sharee Grant" userId="84723ae9-8937-49fe-b3a8-c16578ab2b1d" providerId="ADAL" clId="{BDA0FF04-318F-4B3B-8998-E6B17E5DE7AE}" dt="2023-05-12T00:04:19.214" v="70"/>
        <pc:sldMkLst>
          <pc:docMk/>
          <pc:sldMk cId="895963484" sldId="1579"/>
        </pc:sldMkLst>
      </pc:sldChg>
      <pc:sldChg chg="del replTag delTag">
        <pc:chgData name="Sharee Grant" userId="84723ae9-8937-49fe-b3a8-c16578ab2b1d" providerId="ADAL" clId="{BDA0FF04-318F-4B3B-8998-E6B17E5DE7AE}" dt="2023-05-12T00:04:19.200" v="69" actId="2696"/>
        <pc:sldMkLst>
          <pc:docMk/>
          <pc:sldMk cId="3764523504" sldId="1582"/>
        </pc:sldMkLst>
      </pc:sldChg>
      <pc:sldChg chg="addSp delSp modSp mod modClrScheme replTag delTag chgLayout">
        <pc:chgData name="Sharee Grant" userId="84723ae9-8937-49fe-b3a8-c16578ab2b1d" providerId="ADAL" clId="{BDA0FF04-318F-4B3B-8998-E6B17E5DE7AE}" dt="2023-05-12T00:03:54.668" v="60"/>
        <pc:sldMkLst>
          <pc:docMk/>
          <pc:sldMk cId="1014062599" sldId="1589"/>
        </pc:sldMkLst>
      </pc:sldChg>
    </pc:docChg>
  </pc:docChgLst>
  <pc:docChgLst>
    <pc:chgData name="Alison Van Tonder" userId="S::avantonder@goodtogreatschools.org.au::827e862f-73cd-4669-9226-ebc87f960d8e" providerId="AD" clId="Web-{B9207383-E59D-27B4-8E39-1439AD4D9E28}"/>
    <pc:docChg chg="addSld delSld modSld sldOrd">
      <pc:chgData name="Alison Van Tonder" userId="S::avantonder@goodtogreatschools.org.au::827e862f-73cd-4669-9226-ebc87f960d8e" providerId="AD" clId="Web-{B9207383-E59D-27B4-8E39-1439AD4D9E28}" dt="2023-06-24T18:40:37.296" v="576" actId="1076"/>
      <pc:docMkLst>
        <pc:docMk/>
      </pc:docMkLst>
      <pc:sldChg chg="ord">
        <pc:chgData name="Alison Van Tonder" userId="S::avantonder@goodtogreatschools.org.au::827e862f-73cd-4669-9226-ebc87f960d8e" providerId="AD" clId="Web-{B9207383-E59D-27B4-8E39-1439AD4D9E28}" dt="2023-06-24T15:25:29.070" v="381"/>
        <pc:sldMkLst>
          <pc:docMk/>
          <pc:sldMk cId="3951993709" sldId="461"/>
        </pc:sldMkLst>
      </pc:sldChg>
      <pc:sldChg chg="modSp ord">
        <pc:chgData name="Alison Van Tonder" userId="S::avantonder@goodtogreatschools.org.au::827e862f-73cd-4669-9226-ebc87f960d8e" providerId="AD" clId="Web-{B9207383-E59D-27B4-8E39-1439AD4D9E28}" dt="2023-06-24T16:20:54.080" v="482" actId="20577"/>
        <pc:sldMkLst>
          <pc:docMk/>
          <pc:sldMk cId="2994849640" sldId="590"/>
        </pc:sldMkLst>
      </pc:sldChg>
      <pc:sldChg chg="modSp">
        <pc:chgData name="Alison Van Tonder" userId="S::avantonder@goodtogreatschools.org.au::827e862f-73cd-4669-9226-ebc87f960d8e" providerId="AD" clId="Web-{B9207383-E59D-27B4-8E39-1439AD4D9E28}" dt="2023-06-24T15:24:27.972" v="379" actId="20577"/>
        <pc:sldMkLst>
          <pc:docMk/>
          <pc:sldMk cId="3425439969" sldId="1593"/>
        </pc:sldMkLst>
      </pc:sldChg>
      <pc:sldChg chg="modSp">
        <pc:chgData name="Alison Van Tonder" userId="S::avantonder@goodtogreatschools.org.au::827e862f-73cd-4669-9226-ebc87f960d8e" providerId="AD" clId="Web-{B9207383-E59D-27B4-8E39-1439AD4D9E28}" dt="2023-06-24T18:15:37.923" v="514" actId="20577"/>
        <pc:sldMkLst>
          <pc:docMk/>
          <pc:sldMk cId="3826781565" sldId="1595"/>
        </pc:sldMkLst>
      </pc:sldChg>
      <pc:sldChg chg="add ord replId">
        <pc:chgData name="Alison Van Tonder" userId="S::avantonder@goodtogreatschools.org.au::827e862f-73cd-4669-9226-ebc87f960d8e" providerId="AD" clId="Web-{B9207383-E59D-27B4-8E39-1439AD4D9E28}" dt="2023-06-24T18:18:31.573" v="516"/>
        <pc:sldMkLst>
          <pc:docMk/>
          <pc:sldMk cId="2490414349" sldId="1605"/>
        </pc:sldMkLst>
      </pc:sldChg>
      <pc:sldChg chg="add ord replId">
        <pc:chgData name="Alison Van Tonder" userId="S::avantonder@goodtogreatschools.org.au::827e862f-73cd-4669-9226-ebc87f960d8e" providerId="AD" clId="Web-{B9207383-E59D-27B4-8E39-1439AD4D9E28}" dt="2023-06-24T18:21:34.678" v="517"/>
        <pc:sldMkLst>
          <pc:docMk/>
          <pc:sldMk cId="2800992343" sldId="1606"/>
        </pc:sldMkLst>
      </pc:sldChg>
      <pc:sldChg chg="modSp add ord replId">
        <pc:chgData name="Alison Van Tonder" userId="S::avantonder@goodtogreatschools.org.au::827e862f-73cd-4669-9226-ebc87f960d8e" providerId="AD" clId="Web-{B9207383-E59D-27B4-8E39-1439AD4D9E28}" dt="2023-06-24T15:15:10.910" v="341" actId="20577"/>
        <pc:sldMkLst>
          <pc:docMk/>
          <pc:sldMk cId="1723129366" sldId="1607"/>
        </pc:sldMkLst>
      </pc:sldChg>
      <pc:sldChg chg="add ord replId">
        <pc:chgData name="Alison Van Tonder" userId="S::avantonder@goodtogreatschools.org.au::827e862f-73cd-4669-9226-ebc87f960d8e" providerId="AD" clId="Web-{B9207383-E59D-27B4-8E39-1439AD4D9E28}" dt="2023-06-24T18:22:55.871" v="518"/>
        <pc:sldMkLst>
          <pc:docMk/>
          <pc:sldMk cId="1793473297" sldId="1608"/>
        </pc:sldMkLst>
      </pc:sldChg>
      <pc:sldChg chg="add replId">
        <pc:chgData name="Alison Van Tonder" userId="S::avantonder@goodtogreatschools.org.au::827e862f-73cd-4669-9226-ebc87f960d8e" providerId="AD" clId="Web-{B9207383-E59D-27B4-8E39-1439AD4D9E28}" dt="2023-06-24T15:14:30.845" v="326"/>
        <pc:sldMkLst>
          <pc:docMk/>
          <pc:sldMk cId="36219433" sldId="1609"/>
        </pc:sldMkLst>
      </pc:sldChg>
      <pc:sldChg chg="add ord replId">
        <pc:chgData name="Alison Van Tonder" userId="S::avantonder@goodtogreatschools.org.au::827e862f-73cd-4669-9226-ebc87f960d8e" providerId="AD" clId="Web-{B9207383-E59D-27B4-8E39-1439AD4D9E28}" dt="2023-06-24T15:17:48.653" v="343"/>
        <pc:sldMkLst>
          <pc:docMk/>
          <pc:sldMk cId="1689537965" sldId="1610"/>
        </pc:sldMkLst>
      </pc:sldChg>
      <pc:sldChg chg="add replId">
        <pc:chgData name="Alison Van Tonder" userId="S::avantonder@goodtogreatschools.org.au::827e862f-73cd-4669-9226-ebc87f960d8e" providerId="AD" clId="Web-{B9207383-E59D-27B4-8E39-1439AD4D9E28}" dt="2023-06-24T15:25:09.725" v="380"/>
        <pc:sldMkLst>
          <pc:docMk/>
          <pc:sldMk cId="3225678718" sldId="1611"/>
        </pc:sldMkLst>
      </pc:sldChg>
      <pc:sldChg chg="modSp add ord replId">
        <pc:chgData name="Alison Van Tonder" userId="S::avantonder@goodtogreatschools.org.au::827e862f-73cd-4669-9226-ebc87f960d8e" providerId="AD" clId="Web-{B9207383-E59D-27B4-8E39-1439AD4D9E28}" dt="2023-06-24T16:15:02.472" v="448" actId="20577"/>
        <pc:sldMkLst>
          <pc:docMk/>
          <pc:sldMk cId="2397072207" sldId="1612"/>
        </pc:sldMkLst>
      </pc:sldChg>
      <pc:sldChg chg="add ord replId">
        <pc:chgData name="Alison Van Tonder" userId="S::avantonder@goodtogreatschools.org.au::827e862f-73cd-4669-9226-ebc87f960d8e" providerId="AD" clId="Web-{B9207383-E59D-27B4-8E39-1439AD4D9E28}" dt="2023-06-24T16:00:37.408" v="388"/>
        <pc:sldMkLst>
          <pc:docMk/>
          <pc:sldMk cId="807926270" sldId="1613"/>
        </pc:sldMkLst>
      </pc:sldChg>
      <pc:sldChg chg="add del ord replId">
        <pc:chgData name="Alison Van Tonder" userId="S::avantonder@goodtogreatschools.org.au::827e862f-73cd-4669-9226-ebc87f960d8e" providerId="AD" clId="Web-{B9207383-E59D-27B4-8E39-1439AD4D9E28}" dt="2023-06-24T16:00:42.096" v="389"/>
        <pc:sldMkLst>
          <pc:docMk/>
          <pc:sldMk cId="2716897400" sldId="1614"/>
        </pc:sldMkLst>
      </pc:sldChg>
      <pc:sldChg chg="add replId">
        <pc:chgData name="Alison Van Tonder" userId="S::avantonder@goodtogreatschools.org.au::827e862f-73cd-4669-9226-ebc87f960d8e" providerId="AD" clId="Web-{B9207383-E59D-27B4-8E39-1439AD4D9E28}" dt="2023-06-24T16:01:02.113" v="390"/>
        <pc:sldMkLst>
          <pc:docMk/>
          <pc:sldMk cId="3845512187" sldId="1614"/>
        </pc:sldMkLst>
      </pc:sldChg>
      <pc:sldChg chg="modSp add ord replId">
        <pc:chgData name="Alison Van Tonder" userId="S::avantonder@goodtogreatschools.org.au::827e862f-73cd-4669-9226-ebc87f960d8e" providerId="AD" clId="Web-{B9207383-E59D-27B4-8E39-1439AD4D9E28}" dt="2023-06-24T18:40:37.296" v="576" actId="1076"/>
        <pc:sldMkLst>
          <pc:docMk/>
          <pc:sldMk cId="408265245" sldId="1615"/>
        </pc:sldMkLst>
      </pc:sldChg>
      <pc:sldChg chg="add replId">
        <pc:chgData name="Alison Van Tonder" userId="S::avantonder@goodtogreatschools.org.au::827e862f-73cd-4669-9226-ebc87f960d8e" providerId="AD" clId="Web-{B9207383-E59D-27B4-8E39-1439AD4D9E28}" dt="2023-06-24T17:48:07.595" v="486"/>
        <pc:sldMkLst>
          <pc:docMk/>
          <pc:sldMk cId="202546472" sldId="1616"/>
        </pc:sldMkLst>
      </pc:sldChg>
      <pc:sldChg chg="add del ord replId">
        <pc:chgData name="Alison Van Tonder" userId="S::avantonder@goodtogreatschools.org.au::827e862f-73cd-4669-9226-ebc87f960d8e" providerId="AD" clId="Web-{B9207383-E59D-27B4-8E39-1439AD4D9E28}" dt="2023-06-24T18:25:09.969" v="521"/>
        <pc:sldMkLst>
          <pc:docMk/>
          <pc:sldMk cId="918541203" sldId="1617"/>
        </pc:sldMkLst>
      </pc:sldChg>
      <pc:sldChg chg="add replId">
        <pc:chgData name="Alison Van Tonder" userId="S::avantonder@goodtogreatschools.org.au::827e862f-73cd-4669-9226-ebc87f960d8e" providerId="AD" clId="Web-{B9207383-E59D-27B4-8E39-1439AD4D9E28}" dt="2023-06-24T18:13:24.542" v="489"/>
        <pc:sldMkLst>
          <pc:docMk/>
          <pc:sldMk cId="1140453308" sldId="1618"/>
        </pc:sldMkLst>
      </pc:sldChg>
      <pc:sldChg chg="add ord replId">
        <pc:chgData name="Alison Van Tonder" userId="S::avantonder@goodtogreatschools.org.au::827e862f-73cd-4669-9226-ebc87f960d8e" providerId="AD" clId="Web-{B9207383-E59D-27B4-8E39-1439AD4D9E28}" dt="2023-06-24T18:26:34.222" v="538"/>
        <pc:sldMkLst>
          <pc:docMk/>
          <pc:sldMk cId="3754021905" sldId="1619"/>
        </pc:sldMkLst>
      </pc:sldChg>
      <pc:sldChg chg="modSp add ord replId">
        <pc:chgData name="Alison Van Tonder" userId="S::avantonder@goodtogreatschools.org.au::827e862f-73cd-4669-9226-ebc87f960d8e" providerId="AD" clId="Web-{B9207383-E59D-27B4-8E39-1439AD4D9E28}" dt="2023-06-24T18:26:32.128" v="537" actId="20577"/>
        <pc:sldMkLst>
          <pc:docMk/>
          <pc:sldMk cId="369279065" sldId="1620"/>
        </pc:sldMkLst>
      </pc:sldChg>
    </pc:docChg>
  </pc:docChgLst>
  <pc:docChgLst>
    <pc:chgData name="Abbas Kassem" userId="S::akassem@goodtogreatschools.org.au::b5422da9-d130-411e-8a14-2c174765e2f3" providerId="AD" clId="Web-{216572DE-1586-8F65-15CC-D7114654FC25}"/>
    <pc:docChg chg="modSld">
      <pc:chgData name="Abbas Kassem" userId="S::akassem@goodtogreatschools.org.au::b5422da9-d130-411e-8a14-2c174765e2f3" providerId="AD" clId="Web-{216572DE-1586-8F65-15CC-D7114654FC25}" dt="2023-09-04T04:41:56.126" v="1" actId="20577"/>
      <pc:docMkLst>
        <pc:docMk/>
      </pc:docMkLst>
      <pc:sldChg chg="modSp">
        <pc:chgData name="Abbas Kassem" userId="S::akassem@goodtogreatschools.org.au::b5422da9-d130-411e-8a14-2c174765e2f3" providerId="AD" clId="Web-{216572DE-1586-8F65-15CC-D7114654FC25}" dt="2023-09-04T04:41:56.126" v="1" actId="20577"/>
        <pc:sldMkLst>
          <pc:docMk/>
          <pc:sldMk cId="2397072207" sldId="1612"/>
        </pc:sldMkLst>
      </pc:sldChg>
    </pc:docChg>
  </pc:docChgLst>
  <pc:docChgLst>
    <pc:chgData name="Claire Paice" userId="27f69312-d8a3-4ad8-934a-21cc004b225e" providerId="ADAL" clId="{FCDFA878-4905-4819-BB6B-AA6985FB0EB8}"/>
    <pc:docChg chg="modSld sldOrd">
      <pc:chgData name="Claire Paice" userId="27f69312-d8a3-4ad8-934a-21cc004b225e" providerId="ADAL" clId="{FCDFA878-4905-4819-BB6B-AA6985FB0EB8}" dt="2023-09-18T01:09:52.938" v="3"/>
      <pc:docMkLst>
        <pc:docMk/>
      </pc:docMkLst>
      <pc:sldChg chg="ord delCm">
        <pc:chgData name="Claire Paice" userId="27f69312-d8a3-4ad8-934a-21cc004b225e" providerId="ADAL" clId="{FCDFA878-4905-4819-BB6B-AA6985FB0EB8}" dt="2023-09-18T01:09:52.938" v="3"/>
        <pc:sldMkLst>
          <pc:docMk/>
          <pc:sldMk cId="3187078322" sldId="16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Paice" userId="27f69312-d8a3-4ad8-934a-21cc004b225e" providerId="ADAL" clId="{FCDFA878-4905-4819-BB6B-AA6985FB0EB8}" dt="2023-09-18T01:09:52.938" v="3"/>
              <pc2:cmMkLst xmlns:pc2="http://schemas.microsoft.com/office/powerpoint/2019/9/main/command">
                <pc:docMk/>
                <pc:sldMk cId="3187078322" sldId="1646"/>
                <pc2:cmMk id="{798A5B17-ABE1-4FC7-8263-487B001B70FC}"/>
              </pc2:cmMkLst>
            </pc226:cmChg>
          </p:ext>
        </pc:extLst>
      </pc:sldChg>
    </pc:docChg>
  </pc:docChgLst>
  <pc:docChgLst>
    <pc:chgData name="Alison Van Tonder" userId="S::avantonder@goodtogreatschools.org.au::827e862f-73cd-4669-9226-ebc87f960d8e" providerId="AD" clId="Web-{89CC4AD7-38AD-4F12-D0B1-3A07A6FFC3EF}"/>
    <pc:docChg chg="modSld">
      <pc:chgData name="Alison Van Tonder" userId="S::avantonder@goodtogreatschools.org.au::827e862f-73cd-4669-9226-ebc87f960d8e" providerId="AD" clId="Web-{89CC4AD7-38AD-4F12-D0B1-3A07A6FFC3EF}" dt="2023-07-20T08:13:24.094" v="0" actId="20577"/>
      <pc:docMkLst>
        <pc:docMk/>
      </pc:docMkLst>
    </pc:docChg>
  </pc:docChgLst>
  <pc:docChgLst>
    <pc:chgData name="Alison Van Tonder" userId="S::avantonder@goodtogreatschools.org.au::827e862f-73cd-4669-9226-ebc87f960d8e" providerId="AD" clId="Web-{0EC49020-A091-1F49-B8DC-A7B43FA34E8F}"/>
    <pc:docChg chg="modSld">
      <pc:chgData name="Alison Van Tonder" userId="S::avantonder@goodtogreatschools.org.au::827e862f-73cd-4669-9226-ebc87f960d8e" providerId="AD" clId="Web-{0EC49020-A091-1F49-B8DC-A7B43FA34E8F}" dt="2023-07-04T15:05:22.306" v="9" actId="20577"/>
      <pc:docMkLst>
        <pc:docMk/>
      </pc:docMkLst>
      <pc:sldChg chg="modSp">
        <pc:chgData name="Alison Van Tonder" userId="S::avantonder@goodtogreatschools.org.au::827e862f-73cd-4669-9226-ebc87f960d8e" providerId="AD" clId="Web-{0EC49020-A091-1F49-B8DC-A7B43FA34E8F}" dt="2023-07-04T15:05:22.306" v="9" actId="20577"/>
        <pc:sldMkLst>
          <pc:docMk/>
          <pc:sldMk cId="4261390126" sldId="256"/>
        </pc:sldMkLst>
      </pc:sldChg>
    </pc:docChg>
  </pc:docChgLst>
  <pc:docChgLst>
    <pc:chgData name="Abbas Kassem" userId="S::akassem@goodtogreatschools.org.au::b5422da9-d130-411e-8a14-2c174765e2f3" providerId="AD" clId="Web-{D2D0C364-ECEC-4011-DE5A-98352CA752E6}"/>
    <pc:docChg chg="modSld">
      <pc:chgData name="Abbas Kassem" userId="S::akassem@goodtogreatschools.org.au::b5422da9-d130-411e-8a14-2c174765e2f3" providerId="AD" clId="Web-{D2D0C364-ECEC-4011-DE5A-98352CA752E6}" dt="2023-09-04T04:43:24.942" v="3" actId="20577"/>
      <pc:docMkLst>
        <pc:docMk/>
      </pc:docMkLst>
    </pc:docChg>
  </pc:docChgLst>
  <pc:docChgLst>
    <pc:chgData name="Jane Emperado" userId="S::jemperado@goodtogreatschools.org.au::f11f2e2c-abe5-457b-8efd-db449d0a0879" providerId="AD" clId="Web-{6B19833B-3FD4-9896-DA94-FEB1A404679C}"/>
    <pc:docChg chg="modSld">
      <pc:chgData name="Jane Emperado" userId="S::jemperado@goodtogreatschools.org.au::f11f2e2c-abe5-457b-8efd-db449d0a0879" providerId="AD" clId="Web-{6B19833B-3FD4-9896-DA94-FEB1A404679C}" dt="2023-09-12T02:07:31.064" v="2"/>
      <pc:docMkLst>
        <pc:docMk/>
      </pc:docMkLst>
    </pc:docChg>
  </pc:docChgLst>
  <pc:docChgLst>
    <pc:chgData name="Alison Van Tonder" userId="S::avantonder@goodtogreatschools.org.au::827e862f-73cd-4669-9226-ebc87f960d8e" providerId="AD" clId="Web-{11477CD8-965C-6578-21EC-323F6C2765F4}"/>
    <pc:docChg chg="sldOrd">
      <pc:chgData name="Alison Van Tonder" userId="S::avantonder@goodtogreatschools.org.au::827e862f-73cd-4669-9226-ebc87f960d8e" providerId="AD" clId="Web-{11477CD8-965C-6578-21EC-323F6C2765F4}" dt="2023-08-03T16:42:00.379" v="1"/>
      <pc:docMkLst>
        <pc:docMk/>
      </pc:docMkLst>
      <pc:sldChg chg="ord">
        <pc:chgData name="Alison Van Tonder" userId="S::avantonder@goodtogreatschools.org.au::827e862f-73cd-4669-9226-ebc87f960d8e" providerId="AD" clId="Web-{11477CD8-965C-6578-21EC-323F6C2765F4}" dt="2023-08-03T16:42:00.379" v="1"/>
        <pc:sldMkLst>
          <pc:docMk/>
          <pc:sldMk cId="3851215037" sldId="1626"/>
        </pc:sldMkLst>
      </pc:sldChg>
    </pc:docChg>
  </pc:docChgLst>
  <pc:docChgLst>
    <pc:chgData name="Sharee Grant" userId="84723ae9-8937-49fe-b3a8-c16578ab2b1d" providerId="ADAL" clId="{619346B4-2AE1-40B1-8D3E-6D3E9D7B3EC7}"/>
    <pc:docChg chg="undo custSel modSld modMainMaster replTag delTag">
      <pc:chgData name="Sharee Grant" userId="84723ae9-8937-49fe-b3a8-c16578ab2b1d" providerId="ADAL" clId="{619346B4-2AE1-40B1-8D3E-6D3E9D7B3EC7}" dt="2023-09-21T02:14:40.090" v="209"/>
      <pc:docMkLst>
        <pc:docMk/>
      </pc:docMkLst>
      <pc:sldChg chg="replTag delTag">
        <pc:chgData name="Sharee Grant" userId="84723ae9-8937-49fe-b3a8-c16578ab2b1d" providerId="ADAL" clId="{619346B4-2AE1-40B1-8D3E-6D3E9D7B3EC7}" dt="2023-09-21T02:14:33.973" v="201"/>
        <pc:sldMkLst>
          <pc:docMk/>
          <pc:sldMk cId="3213303684" sldId="350"/>
        </pc:sldMkLst>
      </pc:sldChg>
      <pc:sldChg chg="replTag delTag">
        <pc:chgData name="Sharee Grant" userId="84723ae9-8937-49fe-b3a8-c16578ab2b1d" providerId="ADAL" clId="{619346B4-2AE1-40B1-8D3E-6D3E9D7B3EC7}" dt="2023-09-21T02:14:38.186" v="203"/>
        <pc:sldMkLst>
          <pc:docMk/>
          <pc:sldMk cId="2545225003" sldId="351"/>
        </pc:sldMkLst>
      </pc:sldChg>
      <pc:sldChg chg="replTag">
        <pc:chgData name="Sharee Grant" userId="84723ae9-8937-49fe-b3a8-c16578ab2b1d" providerId="ADAL" clId="{619346B4-2AE1-40B1-8D3E-6D3E9D7B3EC7}" dt="2023-09-21T01:46:31.238" v="179"/>
        <pc:sldMkLst>
          <pc:docMk/>
          <pc:sldMk cId="1330664400" sldId="1579"/>
        </pc:sldMkLst>
      </pc:sldChg>
      <pc:sldChg chg="replTag delTag">
        <pc:chgData name="Sharee Grant" userId="84723ae9-8937-49fe-b3a8-c16578ab2b1d" providerId="ADAL" clId="{619346B4-2AE1-40B1-8D3E-6D3E9D7B3EC7}" dt="2023-09-21T02:14:40.090" v="209"/>
        <pc:sldMkLst>
          <pc:docMk/>
          <pc:sldMk cId="2875616070" sldId="1592"/>
        </pc:sldMkLst>
      </pc:sldChg>
      <pc:sldChg chg="replTag delTag">
        <pc:chgData name="Sharee Grant" userId="84723ae9-8937-49fe-b3a8-c16578ab2b1d" providerId="ADAL" clId="{619346B4-2AE1-40B1-8D3E-6D3E9D7B3EC7}" dt="2023-09-21T02:14:16.457" v="198"/>
        <pc:sldMkLst>
          <pc:docMk/>
          <pc:sldMk cId="2397072207" sldId="1612"/>
        </pc:sldMkLst>
      </pc:sldChg>
      <pc:sldChg chg="modSp mod replTag delTag">
        <pc:chgData name="Sharee Grant" userId="84723ae9-8937-49fe-b3a8-c16578ab2b1d" providerId="ADAL" clId="{619346B4-2AE1-40B1-8D3E-6D3E9D7B3EC7}" dt="2023-09-21T01:46:44.941" v="184" actId="255"/>
        <pc:sldMkLst>
          <pc:docMk/>
          <pc:sldMk cId="253386644" sldId="1633"/>
        </pc:sldMkLst>
      </pc:sldChg>
      <pc:sldChg chg="replTag delTag">
        <pc:chgData name="Sharee Grant" userId="84723ae9-8937-49fe-b3a8-c16578ab2b1d" providerId="ADAL" clId="{619346B4-2AE1-40B1-8D3E-6D3E9D7B3EC7}" dt="2023-09-21T01:46:48.411" v="186"/>
        <pc:sldMkLst>
          <pc:docMk/>
          <pc:sldMk cId="2361601413" sldId="1638"/>
        </pc:sldMkLst>
      </pc:sldChg>
      <pc:sldChg chg="replTag delTag">
        <pc:chgData name="Sharee Grant" userId="84723ae9-8937-49fe-b3a8-c16578ab2b1d" providerId="ADAL" clId="{619346B4-2AE1-40B1-8D3E-6D3E9D7B3EC7}" dt="2023-09-21T01:46:25.236" v="178"/>
        <pc:sldMkLst>
          <pc:docMk/>
          <pc:sldMk cId="1921742223" sldId="1639"/>
        </pc:sldMkLst>
      </pc:sldChg>
      <pc:sldChg chg="replTag delTag">
        <pc:chgData name="Sharee Grant" userId="84723ae9-8937-49fe-b3a8-c16578ab2b1d" providerId="ADAL" clId="{619346B4-2AE1-40B1-8D3E-6D3E9D7B3EC7}" dt="2023-09-21T02:14:39.741" v="207"/>
        <pc:sldMkLst>
          <pc:docMk/>
          <pc:sldMk cId="3071540969" sldId="1640"/>
        </pc:sldMkLst>
      </pc:sldChg>
      <pc:sldChg chg="replTag delTag">
        <pc:chgData name="Sharee Grant" userId="84723ae9-8937-49fe-b3a8-c16578ab2b1d" providerId="ADAL" clId="{619346B4-2AE1-40B1-8D3E-6D3E9D7B3EC7}" dt="2023-09-21T01:46:20.297" v="174"/>
        <pc:sldMkLst>
          <pc:docMk/>
          <pc:sldMk cId="936721905" sldId="1643"/>
        </pc:sldMkLst>
      </pc:sldChg>
      <pc:sldChg chg="replTag delTag">
        <pc:chgData name="Sharee Grant" userId="84723ae9-8937-49fe-b3a8-c16578ab2b1d" providerId="ADAL" clId="{619346B4-2AE1-40B1-8D3E-6D3E9D7B3EC7}" dt="2023-09-21T01:46:23.300" v="176"/>
        <pc:sldMkLst>
          <pc:docMk/>
          <pc:sldMk cId="30904255" sldId="1644"/>
        </pc:sldMkLst>
      </pc:sldChg>
      <pc:sldChg chg="modSp mod modAnim replTag delTag modShow">
        <pc:chgData name="Sharee Grant" userId="84723ae9-8937-49fe-b3a8-c16578ab2b1d" providerId="ADAL" clId="{619346B4-2AE1-40B1-8D3E-6D3E9D7B3EC7}" dt="2023-09-21T02:14:39.424" v="205"/>
        <pc:sldMkLst>
          <pc:docMk/>
          <pc:sldMk cId="3187078322" sldId="1646"/>
        </pc:sldMkLst>
      </pc:sldChg>
      <pc:sldChg chg="addSp delSp modSp mod replTag delTag">
        <pc:chgData name="Sharee Grant" userId="84723ae9-8937-49fe-b3a8-c16578ab2b1d" providerId="ADAL" clId="{619346B4-2AE1-40B1-8D3E-6D3E9D7B3EC7}" dt="2023-09-21T02:14:31.259" v="199"/>
        <pc:sldMkLst>
          <pc:docMk/>
          <pc:sldMk cId="149226705" sldId="1647"/>
        </pc:sldMkLst>
      </pc:sldChg>
      <pc:sldMasterChg chg="modSp modSldLayout">
        <pc:chgData name="Sharee Grant" userId="84723ae9-8937-49fe-b3a8-c16578ab2b1d" providerId="ADAL" clId="{619346B4-2AE1-40B1-8D3E-6D3E9D7B3EC7}" dt="2023-09-21T02:14:31.259" v="199"/>
        <pc:sldMasterMkLst>
          <pc:docMk/>
          <pc:sldMasterMk cId="2142349000" sldId="2147486213"/>
        </pc:sldMasterMkLst>
        <pc:sldLayoutChg chg="modSp mod replTag delTag">
          <pc:chgData name="Sharee Grant" userId="84723ae9-8937-49fe-b3a8-c16578ab2b1d" providerId="ADAL" clId="{619346B4-2AE1-40B1-8D3E-6D3E9D7B3EC7}" dt="2023-09-21T01:41:26.529" v="64"/>
          <pc:sldLayoutMkLst>
            <pc:docMk/>
            <pc:sldMasterMk cId="2142349000" sldId="2147486213"/>
            <pc:sldLayoutMk cId="106213589" sldId="2147486287"/>
          </pc:sldLayoutMkLst>
        </pc:sldLayoutChg>
      </pc:sldMasterChg>
    </pc:docChg>
  </pc:docChgLst>
  <pc:docChgLst>
    <pc:chgData name="Sharee Grant" userId="84723ae9-8937-49fe-b3a8-c16578ab2b1d" providerId="ADAL" clId="{1034A0F1-0D33-48CF-9178-340BA7B13B8C}"/>
    <pc:docChg chg="undo custSel modSld modMainMaster">
      <pc:chgData name="Sharee Grant" userId="84723ae9-8937-49fe-b3a8-c16578ab2b1d" providerId="ADAL" clId="{1034A0F1-0D33-48CF-9178-340BA7B13B8C}" dt="2023-04-13T23:26:24.351" v="58"/>
      <pc:docMkLst>
        <pc:docMk/>
      </pc:docMkLst>
      <pc:sldChg chg="addSp delSp modSp mod modAnim addCm delCm modCm">
        <pc:chgData name="Sharee Grant" userId="84723ae9-8937-49fe-b3a8-c16578ab2b1d" providerId="ADAL" clId="{1034A0F1-0D33-48CF-9178-340BA7B13B8C}" dt="2023-04-13T23:26:24.351" v="58"/>
        <pc:sldMkLst>
          <pc:docMk/>
          <pc:sldMk cId="3128997543" sldId="578"/>
        </pc:sldMkLst>
      </pc:sldChg>
      <pc:sldChg chg="modSp mod">
        <pc:chgData name="Sharee Grant" userId="84723ae9-8937-49fe-b3a8-c16578ab2b1d" providerId="ADAL" clId="{1034A0F1-0D33-48CF-9178-340BA7B13B8C}" dt="2023-04-13T23:08:13.239" v="37" actId="14"/>
        <pc:sldMkLst>
          <pc:docMk/>
          <pc:sldMk cId="944759421" sldId="1577"/>
        </pc:sldMkLst>
      </pc:sldChg>
      <pc:sldChg chg="modSp mod">
        <pc:chgData name="Sharee Grant" userId="84723ae9-8937-49fe-b3a8-c16578ab2b1d" providerId="ADAL" clId="{1034A0F1-0D33-48CF-9178-340BA7B13B8C}" dt="2023-04-13T23:00:23.666" v="29" actId="14100"/>
        <pc:sldMkLst>
          <pc:docMk/>
          <pc:sldMk cId="4043913371" sldId="1581"/>
        </pc:sldMkLst>
      </pc:sldChg>
      <pc:sldChg chg="modSp mod">
        <pc:chgData name="Sharee Grant" userId="84723ae9-8937-49fe-b3a8-c16578ab2b1d" providerId="ADAL" clId="{1034A0F1-0D33-48CF-9178-340BA7B13B8C}" dt="2023-04-13T23:00:29.726" v="30" actId="14100"/>
        <pc:sldMkLst>
          <pc:docMk/>
          <pc:sldMk cId="3764523504" sldId="1582"/>
        </pc:sldMkLst>
      </pc:sldChg>
      <pc:sldChg chg="modSp mod addCm delCm">
        <pc:chgData name="Sharee Grant" userId="84723ae9-8937-49fe-b3a8-c16578ab2b1d" providerId="ADAL" clId="{1034A0F1-0D33-48CF-9178-340BA7B13B8C}" dt="2023-04-13T23:23:04.504" v="41"/>
        <pc:sldMkLst>
          <pc:docMk/>
          <pc:sldMk cId="3884531516" sldId="1583"/>
        </pc:sldMkLst>
      </pc:sldChg>
      <pc:sldMasterChg chg="modSldLayout">
        <pc:chgData name="Sharee Grant" userId="84723ae9-8937-49fe-b3a8-c16578ab2b1d" providerId="ADAL" clId="{1034A0F1-0D33-48CF-9178-340BA7B13B8C}" dt="2023-04-13T05:20:39.319" v="24" actId="207"/>
        <pc:sldMasterMkLst>
          <pc:docMk/>
          <pc:sldMasterMk cId="2142349000" sldId="2147486213"/>
        </pc:sldMasterMkLst>
        <pc:sldLayoutChg chg="modSp mod">
          <pc:chgData name="Sharee Grant" userId="84723ae9-8937-49fe-b3a8-c16578ab2b1d" providerId="ADAL" clId="{1034A0F1-0D33-48CF-9178-340BA7B13B8C}" dt="2023-04-13T05:20:25.334" v="21" actId="207"/>
          <pc:sldLayoutMkLst>
            <pc:docMk/>
            <pc:sldMasterMk cId="2142349000" sldId="2147486213"/>
            <pc:sldLayoutMk cId="3408793107" sldId="2147486217"/>
          </pc:sldLayoutMkLst>
        </pc:sldLayoutChg>
        <pc:sldLayoutChg chg="modSp mod">
          <pc:chgData name="Sharee Grant" userId="84723ae9-8937-49fe-b3a8-c16578ab2b1d" providerId="ADAL" clId="{1034A0F1-0D33-48CF-9178-340BA7B13B8C}" dt="2023-04-13T05:20:16.104" v="19" actId="207"/>
          <pc:sldLayoutMkLst>
            <pc:docMk/>
            <pc:sldMasterMk cId="2142349000" sldId="2147486213"/>
            <pc:sldLayoutMk cId="3545478924" sldId="2147486228"/>
          </pc:sldLayoutMkLst>
        </pc:sldLayoutChg>
        <pc:sldLayoutChg chg="modSp mod">
          <pc:chgData name="Sharee Grant" userId="84723ae9-8937-49fe-b3a8-c16578ab2b1d" providerId="ADAL" clId="{1034A0F1-0D33-48CF-9178-340BA7B13B8C}" dt="2023-04-13T05:20:02.920" v="16" actId="207"/>
          <pc:sldLayoutMkLst>
            <pc:docMk/>
            <pc:sldMasterMk cId="2142349000" sldId="2147486213"/>
            <pc:sldLayoutMk cId="763376827" sldId="2147486229"/>
          </pc:sldLayoutMkLst>
        </pc:sldLayoutChg>
        <pc:sldLayoutChg chg="modSp mod">
          <pc:chgData name="Sharee Grant" userId="84723ae9-8937-49fe-b3a8-c16578ab2b1d" providerId="ADAL" clId="{1034A0F1-0D33-48CF-9178-340BA7B13B8C}" dt="2023-04-13T05:19:57.625" v="15" actId="207"/>
          <pc:sldLayoutMkLst>
            <pc:docMk/>
            <pc:sldMasterMk cId="2142349000" sldId="2147486213"/>
            <pc:sldLayoutMk cId="1532417305" sldId="2147486230"/>
          </pc:sldLayoutMkLst>
        </pc:sldLayoutChg>
        <pc:sldLayoutChg chg="modSp mod">
          <pc:chgData name="Sharee Grant" userId="84723ae9-8937-49fe-b3a8-c16578ab2b1d" providerId="ADAL" clId="{1034A0F1-0D33-48CF-9178-340BA7B13B8C}" dt="2023-04-13T05:19:53.720" v="14" actId="207"/>
          <pc:sldLayoutMkLst>
            <pc:docMk/>
            <pc:sldMasterMk cId="2142349000" sldId="2147486213"/>
            <pc:sldLayoutMk cId="1632541466" sldId="2147486231"/>
          </pc:sldLayoutMkLst>
        </pc:sldLayoutChg>
        <pc:sldLayoutChg chg="modSp mod">
          <pc:chgData name="Sharee Grant" userId="84723ae9-8937-49fe-b3a8-c16578ab2b1d" providerId="ADAL" clId="{1034A0F1-0D33-48CF-9178-340BA7B13B8C}" dt="2023-04-13T05:19:27.226" v="8" actId="207"/>
          <pc:sldLayoutMkLst>
            <pc:docMk/>
            <pc:sldMasterMk cId="2142349000" sldId="2147486213"/>
            <pc:sldLayoutMk cId="905465500" sldId="2147486232"/>
          </pc:sldLayoutMkLst>
        </pc:sldLayoutChg>
        <pc:sldLayoutChg chg="modSp mod">
          <pc:chgData name="Sharee Grant" userId="84723ae9-8937-49fe-b3a8-c16578ab2b1d" providerId="ADAL" clId="{1034A0F1-0D33-48CF-9178-340BA7B13B8C}" dt="2023-04-13T05:19:22.324" v="7" actId="207"/>
          <pc:sldLayoutMkLst>
            <pc:docMk/>
            <pc:sldMasterMk cId="2142349000" sldId="2147486213"/>
            <pc:sldLayoutMk cId="2820621079" sldId="2147486236"/>
          </pc:sldLayoutMkLst>
        </pc:sldLayoutChg>
        <pc:sldLayoutChg chg="modSp mod setBg">
          <pc:chgData name="Sharee Grant" userId="84723ae9-8937-49fe-b3a8-c16578ab2b1d" providerId="ADAL" clId="{1034A0F1-0D33-48CF-9178-340BA7B13B8C}" dt="2023-04-13T05:19:17.593" v="6" actId="207"/>
          <pc:sldLayoutMkLst>
            <pc:docMk/>
            <pc:sldMasterMk cId="2142349000" sldId="2147486213"/>
            <pc:sldLayoutMk cId="162852091" sldId="2147486242"/>
          </pc:sldLayoutMkLst>
        </pc:sldLayoutChg>
        <pc:sldLayoutChg chg="modSp mod">
          <pc:chgData name="Sharee Grant" userId="84723ae9-8937-49fe-b3a8-c16578ab2b1d" providerId="ADAL" clId="{1034A0F1-0D33-48CF-9178-340BA7B13B8C}" dt="2023-04-13T05:20:20" v="20" actId="207"/>
          <pc:sldLayoutMkLst>
            <pc:docMk/>
            <pc:sldMasterMk cId="2142349000" sldId="2147486213"/>
            <pc:sldLayoutMk cId="2598311182" sldId="2147486251"/>
          </pc:sldLayoutMkLst>
        </pc:sldLayoutChg>
        <pc:sldLayoutChg chg="modSp mod">
          <pc:chgData name="Sharee Grant" userId="84723ae9-8937-49fe-b3a8-c16578ab2b1d" providerId="ADAL" clId="{1034A0F1-0D33-48CF-9178-340BA7B13B8C}" dt="2023-04-13T05:20:32.830" v="23" actId="207"/>
          <pc:sldLayoutMkLst>
            <pc:docMk/>
            <pc:sldMasterMk cId="2142349000" sldId="2147486213"/>
            <pc:sldLayoutMk cId="2133312215" sldId="2147486260"/>
          </pc:sldLayoutMkLst>
        </pc:sldLayoutChg>
        <pc:sldLayoutChg chg="modSp mod">
          <pc:chgData name="Sharee Grant" userId="84723ae9-8937-49fe-b3a8-c16578ab2b1d" providerId="ADAL" clId="{1034A0F1-0D33-48CF-9178-340BA7B13B8C}" dt="2023-04-13T05:20:28.861" v="22" actId="207"/>
          <pc:sldLayoutMkLst>
            <pc:docMk/>
            <pc:sldMasterMk cId="2142349000" sldId="2147486213"/>
            <pc:sldLayoutMk cId="4055546702" sldId="2147486261"/>
          </pc:sldLayoutMkLst>
        </pc:sldLayoutChg>
        <pc:sldLayoutChg chg="modSp mod">
          <pc:chgData name="Sharee Grant" userId="84723ae9-8937-49fe-b3a8-c16578ab2b1d" providerId="ADAL" clId="{1034A0F1-0D33-48CF-9178-340BA7B13B8C}" dt="2023-04-13T05:20:07.529" v="17" actId="207"/>
          <pc:sldLayoutMkLst>
            <pc:docMk/>
            <pc:sldMasterMk cId="2142349000" sldId="2147486213"/>
            <pc:sldLayoutMk cId="2967979634" sldId="2147486263"/>
          </pc:sldLayoutMkLst>
        </pc:sldLayoutChg>
        <pc:sldLayoutChg chg="modSp mod">
          <pc:chgData name="Sharee Grant" userId="84723ae9-8937-49fe-b3a8-c16578ab2b1d" providerId="ADAL" clId="{1034A0F1-0D33-48CF-9178-340BA7B13B8C}" dt="2023-04-13T05:19:48.662" v="13" actId="207"/>
          <pc:sldLayoutMkLst>
            <pc:docMk/>
            <pc:sldMasterMk cId="2142349000" sldId="2147486213"/>
            <pc:sldLayoutMk cId="350920233" sldId="2147486264"/>
          </pc:sldLayoutMkLst>
        </pc:sldLayoutChg>
        <pc:sldLayoutChg chg="modSp mod">
          <pc:chgData name="Sharee Grant" userId="84723ae9-8937-49fe-b3a8-c16578ab2b1d" providerId="ADAL" clId="{1034A0F1-0D33-48CF-9178-340BA7B13B8C}" dt="2023-04-13T05:19:44.487" v="12" actId="207"/>
          <pc:sldLayoutMkLst>
            <pc:docMk/>
            <pc:sldMasterMk cId="2142349000" sldId="2147486213"/>
            <pc:sldLayoutMk cId="1711975062" sldId="2147486266"/>
          </pc:sldLayoutMkLst>
        </pc:sldLayoutChg>
        <pc:sldLayoutChg chg="modSp mod">
          <pc:chgData name="Sharee Grant" userId="84723ae9-8937-49fe-b3a8-c16578ab2b1d" providerId="ADAL" clId="{1034A0F1-0D33-48CF-9178-340BA7B13B8C}" dt="2023-04-13T05:20:12.045" v="18" actId="207"/>
          <pc:sldLayoutMkLst>
            <pc:docMk/>
            <pc:sldMasterMk cId="2142349000" sldId="2147486213"/>
            <pc:sldLayoutMk cId="2858285311" sldId="2147486267"/>
          </pc:sldLayoutMkLst>
        </pc:sldLayoutChg>
        <pc:sldLayoutChg chg="modSp mod">
          <pc:chgData name="Sharee Grant" userId="84723ae9-8937-49fe-b3a8-c16578ab2b1d" providerId="ADAL" clId="{1034A0F1-0D33-48CF-9178-340BA7B13B8C}" dt="2023-04-13T05:19:31.076" v="9" actId="207"/>
          <pc:sldLayoutMkLst>
            <pc:docMk/>
            <pc:sldMasterMk cId="2142349000" sldId="2147486213"/>
            <pc:sldLayoutMk cId="2704379947" sldId="2147486268"/>
          </pc:sldLayoutMkLst>
        </pc:sldLayoutChg>
        <pc:sldLayoutChg chg="modSp mod">
          <pc:chgData name="Sharee Grant" userId="84723ae9-8937-49fe-b3a8-c16578ab2b1d" providerId="ADAL" clId="{1034A0F1-0D33-48CF-9178-340BA7B13B8C}" dt="2023-04-13T05:19:34.668" v="10" actId="207"/>
          <pc:sldLayoutMkLst>
            <pc:docMk/>
            <pc:sldMasterMk cId="2142349000" sldId="2147486213"/>
            <pc:sldLayoutMk cId="3057928351" sldId="2147486270"/>
          </pc:sldLayoutMkLst>
        </pc:sldLayoutChg>
        <pc:sldLayoutChg chg="modSp mod">
          <pc:chgData name="Sharee Grant" userId="84723ae9-8937-49fe-b3a8-c16578ab2b1d" providerId="ADAL" clId="{1034A0F1-0D33-48CF-9178-340BA7B13B8C}" dt="2023-04-13T05:20:39.319" v="24" actId="207"/>
          <pc:sldLayoutMkLst>
            <pc:docMk/>
            <pc:sldMasterMk cId="2142349000" sldId="2147486213"/>
            <pc:sldLayoutMk cId="3272809979" sldId="2147486272"/>
          </pc:sldLayoutMkLst>
        </pc:sldLayoutChg>
        <pc:sldLayoutChg chg="modSp mod">
          <pc:chgData name="Sharee Grant" userId="84723ae9-8937-49fe-b3a8-c16578ab2b1d" providerId="ADAL" clId="{1034A0F1-0D33-48CF-9178-340BA7B13B8C}" dt="2023-04-13T05:19:39.660" v="11" actId="207"/>
          <pc:sldLayoutMkLst>
            <pc:docMk/>
            <pc:sldMasterMk cId="2142349000" sldId="2147486213"/>
            <pc:sldLayoutMk cId="921689762" sldId="2147486273"/>
          </pc:sldLayoutMkLst>
        </pc:sldLayoutChg>
        <pc:sldLayoutChg chg="modSp mod">
          <pc:chgData name="Sharee Grant" userId="84723ae9-8937-49fe-b3a8-c16578ab2b1d" providerId="ADAL" clId="{1034A0F1-0D33-48CF-9178-340BA7B13B8C}" dt="2023-04-13T05:19:08.307" v="3" actId="207"/>
          <pc:sldLayoutMkLst>
            <pc:docMk/>
            <pc:sldMasterMk cId="2142349000" sldId="2147486213"/>
            <pc:sldLayoutMk cId="849569218" sldId="2147486288"/>
          </pc:sldLayoutMkLst>
        </pc:sldLayoutChg>
        <pc:sldLayoutChg chg="modSp mod">
          <pc:chgData name="Sharee Grant" userId="84723ae9-8937-49fe-b3a8-c16578ab2b1d" providerId="ADAL" clId="{1034A0F1-0D33-48CF-9178-340BA7B13B8C}" dt="2023-04-13T05:19:04.602" v="2" actId="207"/>
          <pc:sldLayoutMkLst>
            <pc:docMk/>
            <pc:sldMasterMk cId="2142349000" sldId="2147486213"/>
            <pc:sldLayoutMk cId="3789013759" sldId="2147486289"/>
          </pc:sldLayoutMkLst>
        </pc:sldLayoutChg>
      </pc:sldMasterChg>
      <pc:sldMasterChg chg="modSldLayout">
        <pc:chgData name="Sharee Grant" userId="84723ae9-8937-49fe-b3a8-c16578ab2b1d" providerId="ADAL" clId="{1034A0F1-0D33-48CF-9178-340BA7B13B8C}" dt="2023-04-13T22:58:44.964" v="26" actId="20577"/>
        <pc:sldMasterMkLst>
          <pc:docMk/>
          <pc:sldMasterMk cId="1874925549" sldId="2147486275"/>
        </pc:sldMasterMkLst>
        <pc:sldLayoutChg chg="modSp mod setBg">
          <pc:chgData name="Sharee Grant" userId="84723ae9-8937-49fe-b3a8-c16578ab2b1d" providerId="ADAL" clId="{1034A0F1-0D33-48CF-9178-340BA7B13B8C}" dt="2023-04-13T22:58:44.964" v="26" actId="20577"/>
          <pc:sldLayoutMkLst>
            <pc:docMk/>
            <pc:sldMasterMk cId="1874925549" sldId="2147486275"/>
            <pc:sldLayoutMk cId="549884926" sldId="21474862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8" tIns="45929" rIns="91858" bIns="4592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0"/>
            <a:ext cx="297254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8" tIns="45929" rIns="91858" bIns="4592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9"/>
            <a:ext cx="297254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8" tIns="45929" rIns="91858" bIns="4592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378409"/>
            <a:ext cx="297254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8" tIns="45929" rIns="91858" bIns="4592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AB611B-C0BA-4889-84CE-41EED4C78C7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382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384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15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256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08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22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45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78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17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43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02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51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6663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22" y="4751817"/>
            <a:ext cx="5485760" cy="3887562"/>
          </a:xfrm>
          <a:prstGeom prst="rect">
            <a:avLst/>
          </a:prstGeom>
        </p:spPr>
        <p:txBody>
          <a:bodyPr lIns="91745" tIns="45872" rIns="91745" bIns="45872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8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1789D65C-4334-1077-1F84-4D645BDA3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67" y="1581150"/>
            <a:ext cx="3366422" cy="4855464"/>
          </a:xfrm>
          <a:custGeom>
            <a:avLst/>
            <a:gdLst>
              <a:gd name="connsiteX0" fmla="*/ 0 w 3366422"/>
              <a:gd name="connsiteY0" fmla="*/ 0 h 4876800"/>
              <a:gd name="connsiteX1" fmla="*/ 3366422 w 3366422"/>
              <a:gd name="connsiteY1" fmla="*/ 0 h 4876800"/>
              <a:gd name="connsiteX2" fmla="*/ 3366422 w 3366422"/>
              <a:gd name="connsiteY2" fmla="*/ 3072 h 4876800"/>
              <a:gd name="connsiteX3" fmla="*/ 2521039 w 3366422"/>
              <a:gd name="connsiteY3" fmla="*/ 4876800 h 4876800"/>
              <a:gd name="connsiteX4" fmla="*/ 785 w 3366422"/>
              <a:gd name="connsiteY4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6422" h="4876800">
                <a:moveTo>
                  <a:pt x="0" y="0"/>
                </a:moveTo>
                <a:lnTo>
                  <a:pt x="3366422" y="0"/>
                </a:lnTo>
                <a:lnTo>
                  <a:pt x="3366422" y="3072"/>
                </a:lnTo>
                <a:lnTo>
                  <a:pt x="2521039" y="4876800"/>
                </a:lnTo>
                <a:lnTo>
                  <a:pt x="785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129EA-12D0-B200-C983-438424D7E826}"/>
              </a:ext>
            </a:extLst>
          </p:cNvPr>
          <p:cNvSpPr/>
          <p:nvPr userDrawn="1"/>
        </p:nvSpPr>
        <p:spPr>
          <a:xfrm>
            <a:off x="-3774" y="1508503"/>
            <a:ext cx="9145610" cy="5341757"/>
          </a:xfrm>
          <a:prstGeom prst="rect">
            <a:avLst/>
          </a:prstGeom>
          <a:solidFill>
            <a:srgbClr val="E3A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4D9214-00E0-ACE6-92FA-65D94B6E0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9174"/>
          <a:stretch/>
        </p:blipFill>
        <p:spPr>
          <a:xfrm>
            <a:off x="3020611" y="2691328"/>
            <a:ext cx="4120053" cy="39733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A92677B-4522-9384-1B1E-7306EEBCA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116"/>
          <a:stretch/>
        </p:blipFill>
        <p:spPr>
          <a:xfrm>
            <a:off x="-3774" y="1508503"/>
            <a:ext cx="3540089" cy="5174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E4540C-BBB6-274D-A817-C79381118BDC}"/>
              </a:ext>
            </a:extLst>
          </p:cNvPr>
          <p:cNvSpPr/>
          <p:nvPr userDrawn="1"/>
        </p:nvSpPr>
        <p:spPr>
          <a:xfrm>
            <a:off x="0" y="6444456"/>
            <a:ext cx="9164317" cy="29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EC1B99AD-7F44-DE20-E131-1194380DCA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7" y="6410980"/>
            <a:ext cx="1666875" cy="352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6CB64A-8E14-3F20-9136-85EB2D0BB2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287" y="292011"/>
            <a:ext cx="1822466" cy="1124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blue letter f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745370-207C-679D-0858-3B79F5D1C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22437" r="31022" b="39501"/>
          <a:stretch/>
        </p:blipFill>
        <p:spPr>
          <a:xfrm>
            <a:off x="8128102" y="204431"/>
            <a:ext cx="735388" cy="985177"/>
          </a:xfrm>
          <a:prstGeom prst="rect">
            <a:avLst/>
          </a:prstGeom>
        </p:spPr>
      </p:pic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D999D277-7E36-68DE-15C8-A27B47605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0463" y="2052693"/>
            <a:ext cx="4676544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6F6BAC53-51F5-DFC0-3542-1A43506FE3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0463" y="2850820"/>
            <a:ext cx="4863735" cy="14479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F8E4BA96-B582-832D-D82A-9C729D1F8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84489" y="6465679"/>
            <a:ext cx="1109709" cy="259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5B689454-E7DD-9D23-61D6-AD9D2A19C4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0464" y="5062918"/>
            <a:ext cx="4863734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word here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925403-2EE0-9618-BA6D-E69BBB575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0463" y="4498029"/>
            <a:ext cx="4838329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Lesson 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1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ating 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2C0CC7A-0A43-7D4B-AF26-3654BC184828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pic>
        <p:nvPicPr>
          <p:cNvPr id="22" name="Picture 21" descr="GGSA_document across (2).jpg">
            <a:extLst>
              <a:ext uri="{FF2B5EF4-FFF2-40B4-BE49-F238E27FC236}">
                <a16:creationId xmlns:a16="http://schemas.microsoft.com/office/drawing/2014/main" id="{24C838FC-64D4-804D-A812-7161E0C99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20CC64-6AF9-8145-91D4-9CBC1FC3DDFE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F333AC4-B88D-784E-8DAA-CB47AAFE9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286" y="402061"/>
            <a:ext cx="8240578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Activating Prior Knowledge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302CD26-7230-47A8-8411-1CC7DB1F42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: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 Do: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AB197CE2-555F-4ECA-B8D7-AB0F53A2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28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 Do:</a:t>
            </a:r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AB197CE2-555F-4ECA-B8D7-AB0F53A2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5643658-8716-42D2-8761-2C4FDB87D0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7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 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 Do: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AB197CE2-555F-4ECA-B8D7-AB0F53A2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37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Do Student Work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AFCC1-3F72-B241-8839-7A8DD595188E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7A34308-7A3B-FF49-919D-B97F0BC764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>
              <a:spcBef>
                <a:spcPts val="672"/>
              </a:spcBef>
            </a:pPr>
            <a:r>
              <a:rPr lang="en-AU" sz="2100" i="0">
                <a:solidFill>
                  <a:srgbClr val="181818"/>
                </a:solidFill>
                <a:latin typeface="Calibri"/>
                <a:cs typeface="Calibri"/>
              </a:rPr>
              <a:t>Write today’s date. </a:t>
            </a:r>
            <a:endParaRPr lang="en-AU" sz="2100" i="0">
              <a:solidFill>
                <a:srgbClr val="181818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11" name="Picture 10" descr="GGSA_document across (2).jpg">
            <a:extLst>
              <a:ext uri="{FF2B5EF4-FFF2-40B4-BE49-F238E27FC236}">
                <a16:creationId xmlns:a16="http://schemas.microsoft.com/office/drawing/2014/main" id="{40A6F9FF-58C4-4B5E-ADC6-D2444E369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5A66A7-8867-4473-9F0F-EFB459552A47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C80F89D-798A-423A-8D47-820844E777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153241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Do: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3974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A9E25-CD99-4242-878E-5DF49C8FFBED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CCCD16-A423-D74C-93E2-3ED470C94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We Do:</a:t>
            </a:r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FD46CBEC-6764-4CCD-8AD9-7D454586D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552983-7146-45B1-B9AE-B593DD38FE1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609E4C6-6639-4B3B-A102-E99D568CAC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54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Do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A9E25-CD99-4242-878E-5DF49C8FFBED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CCCD16-A423-D74C-93E2-3ED470C94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We Do: 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3DEC6DF-EE8C-284D-9188-E89F4F74D2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FD46CBEC-6764-4CCD-8AD9-7D454586D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552983-7146-45B1-B9AE-B593DD38FE1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2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AB197CE2-555F-4ECA-B8D7-AB0F53A2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E57E085-D08A-4BA5-B637-459174B6E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Lesson Concept</a:t>
            </a:r>
          </a:p>
        </p:txBody>
      </p:sp>
    </p:spTree>
    <p:extLst>
      <p:ext uri="{BB962C8B-B14F-4D97-AF65-F5344CB8AC3E}">
        <p14:creationId xmlns:p14="http://schemas.microsoft.com/office/powerpoint/2010/main" val="171197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 Do: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You Do: </a:t>
            </a:r>
            <a:r>
              <a:rPr lang="en-AU">
                <a:solidFill>
                  <a:schemeClr val="accent3"/>
                </a:solidFill>
                <a:latin typeface="+mn-lt"/>
              </a:rPr>
              <a:t>Read With Me</a:t>
            </a:r>
            <a:endParaRPr lang="en-AU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  <p:pic>
        <p:nvPicPr>
          <p:cNvPr id="11" name="Picture 10" descr="GGSA_document across (2).jpg">
            <a:extLst>
              <a:ext uri="{FF2B5EF4-FFF2-40B4-BE49-F238E27FC236}">
                <a16:creationId xmlns:a16="http://schemas.microsoft.com/office/drawing/2014/main" id="{6A3AAC98-D750-4081-A051-878F711BDD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C263B5-7910-4072-837D-EF2FE9E566F2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689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 Do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You Do: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11" name="Picture 10" descr="GGSA_document across (2).jpg">
            <a:extLst>
              <a:ext uri="{FF2B5EF4-FFF2-40B4-BE49-F238E27FC236}">
                <a16:creationId xmlns:a16="http://schemas.microsoft.com/office/drawing/2014/main" id="{6A3AAC98-D750-4081-A051-878F711BDD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C263B5-7910-4072-837D-EF2FE9E566F2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9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ABC7CE-71EA-774D-873D-CA43A3E3060B}"/>
              </a:ext>
            </a:extLst>
          </p:cNvPr>
          <p:cNvSpPr/>
          <p:nvPr userDrawn="1"/>
        </p:nvSpPr>
        <p:spPr>
          <a:xfrm rot="16200000">
            <a:off x="4060372" y="-4060373"/>
            <a:ext cx="1023259" cy="9143999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6483"/>
            <a:ext cx="8229600" cy="830997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algn="ctr">
              <a:spcAft>
                <a:spcPts val="12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/>
              <a:t>[Unit Title]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51295"/>
            <a:ext cx="8229598" cy="523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Year [ ] [insert subject]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555625" y="5743841"/>
            <a:ext cx="8064500" cy="5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92894"/>
            <a:ext cx="8229599" cy="828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4400"/>
              <a:t>Lesson [ ]: [Lesson Title]</a:t>
            </a:r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E512AB-0344-4B36-86CC-1731B2BD9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4296"/>
            <a:ext cx="9144000" cy="268218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69713-AC2E-4246-8166-08B2ACBCDE1B}"/>
              </a:ext>
            </a:extLst>
          </p:cNvPr>
          <p:cNvSpPr/>
          <p:nvPr userDrawn="1"/>
        </p:nvSpPr>
        <p:spPr>
          <a:xfrm rot="16200000">
            <a:off x="2633889" y="332014"/>
            <a:ext cx="3907971" cy="9143999"/>
          </a:xfrm>
          <a:prstGeom prst="rect">
            <a:avLst/>
          </a:prstGeom>
          <a:solidFill>
            <a:srgbClr val="FAA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D7688-9A0C-4AE4-8CF1-A81E6A04F547}"/>
              </a:ext>
            </a:extLst>
          </p:cNvPr>
          <p:cNvSpPr/>
          <p:nvPr userDrawn="1"/>
        </p:nvSpPr>
        <p:spPr>
          <a:xfrm>
            <a:off x="0" y="2808514"/>
            <a:ext cx="9144000" cy="4049486"/>
          </a:xfrm>
          <a:prstGeom prst="rect">
            <a:avLst/>
          </a:prstGeom>
          <a:solidFill>
            <a:srgbClr val="17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8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AU"/>
              <a:t>Check For Understanding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9EBBF1-827A-41D6-8B46-5500508126D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7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Releva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11C4D-1F9F-2345-B2F3-5FBE78340D65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9068D01-7E24-F24E-95B7-56F17BE07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Lesson Relevance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F7DAB80-6397-9449-97C6-0996E7C006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AU" sz="2100" i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673D7-7D5D-4CE1-B6BC-CB28B037CD7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46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Independent practice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FA617-5CE8-4BE9-8025-10668004079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621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Making connections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AU"/>
              <a:t>Insert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88F415-FD31-477E-B763-F7A3EB70666F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5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4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6734A6-FBDE-694C-AA86-AED8583FA5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177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Recite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Recall &gt; Apply</a:t>
            </a:r>
          </a:p>
        </p:txBody>
      </p:sp>
    </p:spTree>
    <p:extLst>
      <p:ext uri="{BB962C8B-B14F-4D97-AF65-F5344CB8AC3E}">
        <p14:creationId xmlns:p14="http://schemas.microsoft.com/office/powerpoint/2010/main" val="327280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D17708-0EB3-43EA-9F83-75BBD31CD484}"/>
              </a:ext>
            </a:extLst>
          </p:cNvPr>
          <p:cNvSpPr txBox="1">
            <a:spLocks/>
          </p:cNvSpPr>
          <p:nvPr userDrawn="1"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6734A6-FBDE-694C-AA86-AED8583FA5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Recite &gt;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177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ECF0F1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Apply</a:t>
            </a:r>
          </a:p>
        </p:txBody>
      </p:sp>
    </p:spTree>
    <p:extLst>
      <p:ext uri="{BB962C8B-B14F-4D97-AF65-F5344CB8AC3E}">
        <p14:creationId xmlns:p14="http://schemas.microsoft.com/office/powerpoint/2010/main" val="213331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Recite &gt; Recall &gt;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177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CFDDC54-1840-49E3-9DF7-BE5B15C9A9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46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4166A-6F9A-3F41-B92E-C48E95D43844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349B522-34EA-3E40-BECF-C694E99EB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/>
              <a:t>We will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AAD57C5-DBE6-5642-A65A-26065FDAF1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Lesson Objective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E5CED-CAD6-4B11-8BCE-C96B08CF1A23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793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Success Criteria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defTabSz="947593" eaLnBrk="1" hangingPunct="1">
              <a:spcBef>
                <a:spcPts val="1244"/>
              </a:spcBef>
            </a:pPr>
            <a:r>
              <a:rPr lang="en-AU" altLang="en-US">
                <a:solidFill>
                  <a:srgbClr val="181818"/>
                </a:solidFill>
                <a:latin typeface="+mn-lt"/>
              </a:rPr>
              <a:t>You will be successful when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44EC6-E57B-4CAA-BE1B-32CFBE96351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31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ating 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2C0CC7A-0A43-7D4B-AF26-3654BC184828}"/>
              </a:ext>
            </a:extLst>
          </p:cNvPr>
          <p:cNvSpPr/>
          <p:nvPr userDrawn="1"/>
        </p:nvSpPr>
        <p:spPr>
          <a:xfrm rot="16200000">
            <a:off x="-3334043" y="3334044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20CC64-6AF9-8145-91D4-9CBC1FC3DDFE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F333AC4-B88D-784E-8DAA-CB47AAFE9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286" y="402061"/>
            <a:ext cx="8240578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Activating Prior Knowledge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302CD26-7230-47A8-8411-1CC7DB1F42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ABC7CE-71EA-774D-873D-CA43A3E3060B}"/>
              </a:ext>
            </a:extLst>
          </p:cNvPr>
          <p:cNvSpPr/>
          <p:nvPr userDrawn="1"/>
        </p:nvSpPr>
        <p:spPr>
          <a:xfrm rot="16200000">
            <a:off x="4060372" y="-4060373"/>
            <a:ext cx="1023259" cy="9143999"/>
          </a:xfrm>
          <a:prstGeom prst="rect">
            <a:avLst/>
          </a:prstGeom>
          <a:solidFill>
            <a:srgbClr val="8924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6483"/>
            <a:ext cx="8229600" cy="830997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algn="ctr">
              <a:spcAft>
                <a:spcPts val="12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/>
              <a:t>[Unit Title]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51295"/>
            <a:ext cx="8229598" cy="523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Year [ ] [insert subject]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555625" y="5743841"/>
            <a:ext cx="8064500" cy="5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92894"/>
            <a:ext cx="8229599" cy="828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4400"/>
              <a:t>Lesson [ ]: [Lesson Title]</a:t>
            </a:r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E512AB-0344-4B36-86CC-1731B2BD9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4296"/>
            <a:ext cx="9144000" cy="268218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69713-AC2E-4246-8166-08B2ACBCDE1B}"/>
              </a:ext>
            </a:extLst>
          </p:cNvPr>
          <p:cNvSpPr/>
          <p:nvPr userDrawn="1"/>
        </p:nvSpPr>
        <p:spPr>
          <a:xfrm rot="16200000">
            <a:off x="2633889" y="332014"/>
            <a:ext cx="3907971" cy="9143999"/>
          </a:xfrm>
          <a:prstGeom prst="rect">
            <a:avLst/>
          </a:prstGeom>
          <a:solidFill>
            <a:srgbClr val="FAA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D7688-9A0C-4AE4-8CF1-A81E6A04F547}"/>
              </a:ext>
            </a:extLst>
          </p:cNvPr>
          <p:cNvSpPr/>
          <p:nvPr userDrawn="1"/>
        </p:nvSpPr>
        <p:spPr>
          <a:xfrm>
            <a:off x="0" y="2808514"/>
            <a:ext cx="9144000" cy="4049486"/>
          </a:xfrm>
          <a:prstGeom prst="rect">
            <a:avLst/>
          </a:prstGeom>
          <a:solidFill>
            <a:srgbClr val="17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83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: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 Do: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285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 Do: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5643658-8716-42D2-8761-2C4FDB87D0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79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 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 Do: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376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Do Student Work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AFCC1-3F72-B241-8839-7A8DD595188E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7A34308-7A3B-FF49-919D-B97F0BC764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>
              <a:spcBef>
                <a:spcPts val="672"/>
              </a:spcBef>
            </a:pPr>
            <a:r>
              <a:rPr lang="en-AU" sz="2100" i="0">
                <a:solidFill>
                  <a:srgbClr val="181818"/>
                </a:solidFill>
                <a:latin typeface="Calibri"/>
                <a:cs typeface="Calibri"/>
              </a:rPr>
              <a:t>Write today’s date. </a:t>
            </a:r>
            <a:endParaRPr lang="en-AU" sz="2100" i="0">
              <a:solidFill>
                <a:srgbClr val="181818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A66A7-8867-4473-9F0F-EFB459552A47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C80F89D-798A-423A-8D47-820844E777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153241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Do: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3974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A9E25-CD99-4242-878E-5DF49C8FFBED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CCCD16-A423-D74C-93E2-3ED470C94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We Do: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52983-7146-45B1-B9AE-B593DD38FE1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609E4C6-6639-4B3B-A102-E99D568CAC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541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Do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A9E25-CD99-4242-878E-5DF49C8FFBED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CCCD16-A423-D74C-93E2-3ED470C94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We Do: 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3DEC6DF-EE8C-284D-9188-E89F4F74D2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52983-7146-45B1-B9AE-B593DD38FE1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2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A7601-3951-4955-875A-78E8A8F0E8C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E57E085-D08A-4BA5-B637-459174B6E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Lesson Concept</a:t>
            </a:r>
          </a:p>
        </p:txBody>
      </p:sp>
    </p:spTree>
    <p:extLst>
      <p:ext uri="{BB962C8B-B14F-4D97-AF65-F5344CB8AC3E}">
        <p14:creationId xmlns:p14="http://schemas.microsoft.com/office/powerpoint/2010/main" val="1711975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 Do: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4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You Do: </a:t>
            </a:r>
            <a:r>
              <a:rPr lang="en-AU">
                <a:solidFill>
                  <a:schemeClr val="accent3"/>
                </a:solidFill>
                <a:latin typeface="+mn-lt"/>
              </a:rPr>
              <a:t>Read With Me</a:t>
            </a:r>
            <a:endParaRPr lang="en-AU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rtl="0" fontAlgn="base"/>
            <a:endParaRPr lang="en-US" sz="2100" b="0" i="0">
              <a:solidFill>
                <a:srgbClr val="181818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C263B5-7910-4072-837D-EF2FE9E566F2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689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 Do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You Do: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C263B5-7910-4072-837D-EF2FE9E566F2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928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AU"/>
              <a:t>Check For Understanding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9EBBF1-827A-41D6-8B46-5500508126D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7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08514"/>
            <a:ext cx="9144000" cy="4049486"/>
          </a:xfrm>
          <a:prstGeom prst="rect">
            <a:avLst/>
          </a:prstGeom>
          <a:solidFill>
            <a:srgbClr val="17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28189"/>
            <a:ext cx="8220270" cy="590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None/>
              <a:defRPr sz="3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Year [ ] [insert subject]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6483"/>
            <a:ext cx="8229600" cy="830997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algn="ctr">
              <a:spcAft>
                <a:spcPts val="12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/>
              <a:t>[Unit Title]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88432"/>
            <a:ext cx="8220270" cy="823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4400"/>
              <a:t>Lesson [ ]: [Lesson Title]</a:t>
            </a:r>
            <a:endParaRPr lang="en-AU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3C9181-2B37-4781-918E-8E13736F09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4296"/>
            <a:ext cx="9144000" cy="268218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49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Releva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11C4D-1F9F-2345-B2F3-5FBE78340D65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9068D01-7E24-F24E-95B7-56F17BE07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Lesson Relevance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F7DAB80-6397-9449-97C6-0996E7C006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AU" sz="2100" i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9F377C5-61D7-394D-BFDA-5D10B2C3D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3" y="396875"/>
            <a:ext cx="576000" cy="576000"/>
          </a:xfrm>
          <a:prstGeom prst="rect">
            <a:avLst/>
          </a:prstGeom>
        </p:spPr>
      </p:pic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61E06145-2F0D-4957-A446-4CA69F727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7673D7-7D5D-4CE1-B6BC-CB28B037CD7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46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Independent practice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BD55AE-519D-4AC4-99B5-367ED58F0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65645"/>
            <a:ext cx="612776" cy="612776"/>
          </a:xfrm>
          <a:prstGeom prst="rect">
            <a:avLst/>
          </a:prstGeom>
        </p:spPr>
      </p:pic>
      <p:pic>
        <p:nvPicPr>
          <p:cNvPr id="11" name="Picture 10" descr="GGSA_document across (2).jpg">
            <a:extLst>
              <a:ext uri="{FF2B5EF4-FFF2-40B4-BE49-F238E27FC236}">
                <a16:creationId xmlns:a16="http://schemas.microsoft.com/office/drawing/2014/main" id="{3954625C-AD16-454B-A392-F907FC95A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CFA617-5CE8-4BE9-8025-10668004079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621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Making connections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AU"/>
              <a:t>Insert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88F415-FD31-477E-B763-F7A3EB70666F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52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7" name="Picture 16" descr="GGSA_document across (2).jpg">
            <a:extLst>
              <a:ext uri="{FF2B5EF4-FFF2-40B4-BE49-F238E27FC236}">
                <a16:creationId xmlns:a16="http://schemas.microsoft.com/office/drawing/2014/main" id="{479ED7A9-AF72-534B-A905-ED06C8D49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3A4552-6667-1A47-B608-4C30131C653B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Concept development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2" y="1268413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94BB553-69BE-DB49-A908-C0FB82D8B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60" y="39786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9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: Let's Prepare Our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275" y="415935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We Do: </a:t>
            </a:r>
            <a:r>
              <a:rPr lang="en-US">
                <a:solidFill>
                  <a:srgbClr val="F99B27"/>
                </a:solidFill>
              </a:rPr>
              <a:t>Let’s Prepare Our Work</a:t>
            </a:r>
            <a:endParaRPr lang="en-AU">
              <a:solidFill>
                <a:srgbClr val="F99B27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4" y="125392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91C48-8764-5943-A6B3-684DB86B417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777DE-9A2F-A24C-9C2F-72AF109C71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0" y="39786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13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Partner talk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4F4F2C-6487-3E4C-983A-4A6F3B11D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401209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F13D9C-7496-D44E-AED4-A1EBC3FC7A5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370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540A-CE91-61E3-2ED5-2F6372F99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5C5F6-4134-AA1C-9740-A2C51556A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18A9-B8D6-60E6-5B12-F6145469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735FB-3452-AF3E-001F-CD52ED9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7E589-ED69-9448-4019-AFC9A99C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1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5973-851B-AA35-BFC8-3D0F50C6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E689-4E72-CC0E-F857-6307950C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2D0F1-E897-99BE-A8D4-BCBB90DF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39B3-46E6-2E8B-6787-4B531AF5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3D87D-304D-D8C3-12F0-17596623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0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864B-ABE8-2D0B-E434-5B8AA4FD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946DE-C331-8A0B-382E-1C15E69C5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A8B0-D391-AD80-D285-453090FF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369E-489C-E889-EF1E-23BC56E2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9B5D9-6CDA-9136-106D-4D864779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5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0852-46F4-5712-2708-DC7C65E1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FD31-8996-D6D1-CE42-6305DE721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075E6-CC3E-503A-F2B5-ED39FB571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BB15-8872-2AC4-7D6C-DA59EA78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D0AA1-AE56-E6EA-6CE0-5E487373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2E418-9A2D-09E3-01CC-C3C97A77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6734A6-FBDE-694C-AA86-AED8583FA5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177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Recite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Recall &gt; Apply</a:t>
            </a:r>
          </a:p>
        </p:txBody>
      </p:sp>
      <p:pic>
        <p:nvPicPr>
          <p:cNvPr id="15" name="Picture 14" descr="GGSA_document across (2).jpg">
            <a:extLst>
              <a:ext uri="{FF2B5EF4-FFF2-40B4-BE49-F238E27FC236}">
                <a16:creationId xmlns:a16="http://schemas.microsoft.com/office/drawing/2014/main" id="{0A66F2FB-9D32-46A4-B97C-756D33A2C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9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17FD-A535-D8D8-473A-7689AD88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C57CB-7077-C4D0-2399-86F8379A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542B8-7E5A-FDEE-FB79-E779ED21B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80F29-97B5-CA14-C99A-B85A908A4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9DA0B-A3F7-0A51-CBD2-AB32A582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41847-1FEF-9ECB-2D5F-1FFB5AC3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318DD-280D-0E01-407B-D50E0B4C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A2325-6B75-DDC9-63E3-6AAB799F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9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4063-5D7F-4D2B-430C-32F1FCDC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4FAEC-2270-4E8A-2643-1EFF7614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D033B-705C-5771-1DE0-15E44846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1DD5E-9C76-3EF0-0C15-1D05C096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4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963E5-75DC-FACC-6154-2336CFE7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D029A-8DC8-0240-EF1E-EEEE9E67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B49B7-0455-7D83-DAB0-D7FBBEAD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3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C3FD-2AA0-8755-37AA-7CE70370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A87B-0C07-319F-C341-67E26927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D31C7-35A6-02D0-8D41-E01F6037D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48476-F48C-60C3-21AC-CCB81F93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0BC40-F62D-E04E-B7B0-E2CCCD10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A2EEA-1107-0446-9D04-B76B3730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8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181F-AD59-DB77-8E94-AF6A69DA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76975-764E-34F3-F14F-763090ED3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2762-2616-756C-A093-A61E9D735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1BDF9-21CD-EA0E-6DFC-C0109C3C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B0D4F-65A6-36B6-D0BC-2802F6E7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BCE9-3ACF-C0DC-8546-61AA7FDE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9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E883-51B0-D6F4-564E-ED635666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4EE76-B6F7-C4EA-9C3D-865A2B604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5EB3D-9117-B130-ABE0-109CFA76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BEC4-E984-2293-7FB1-FAEF90EA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1E10-92DE-5035-64A5-7D8E5AC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18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95E2F-0F35-7905-93A2-BE25FCE61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81004-81D6-BBAD-A36B-646868026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67C9-ACD2-1636-B309-77E25A50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5E3F-F2D9-E622-92F5-716A1557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5F853-111A-7ED6-9111-FAB82EB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7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3D229-F1E9-D19A-17CC-4D026E4C5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04" y="1523354"/>
            <a:ext cx="9144000" cy="5342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2ED538-C31C-B5C6-3179-9C77A09D3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797" y="2692197"/>
            <a:ext cx="4124901" cy="3972479"/>
          </a:xfrm>
          <a:prstGeom prst="rect">
            <a:avLst/>
          </a:prstGeom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3CFD67B1-D0BC-443F-EA9B-5C5DA9FDEE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0463" y="2052693"/>
            <a:ext cx="4676544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Type subject here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04064147-DF15-3642-87E4-8E0C76371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0464" y="5062918"/>
            <a:ext cx="4838328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Type word here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C2AAA760-6A19-125B-AFC2-8EC7773F27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0463" y="2850820"/>
            <a:ext cx="4863735" cy="14479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Type 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838571-755A-A1C4-08CB-DD2275FF1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0463" y="4498029"/>
            <a:ext cx="4838329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Lesson #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09E4AF-A012-7F97-DE71-CBF254925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17207" r="19412" b="31272"/>
          <a:stretch/>
        </p:blipFill>
        <p:spPr>
          <a:xfrm>
            <a:off x="7820024" y="7740"/>
            <a:ext cx="1323975" cy="1513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CB0582-1E33-85D5-CB86-0A0601CF8A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" y="1519966"/>
            <a:ext cx="3534268" cy="5182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D88B53-D04F-A1AD-919A-30CA09750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1" y="6447766"/>
            <a:ext cx="9144000" cy="290329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1EFD33A9-2176-CB9B-4CCF-8073E0FC43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7" y="6410980"/>
            <a:ext cx="1666875" cy="352380"/>
          </a:xfrm>
          <a:prstGeom prst="rect">
            <a:avLst/>
          </a:prstGeom>
        </p:spPr>
      </p:pic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A312032C-655E-904C-0884-DEB41792C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89" y="1581150"/>
            <a:ext cx="3366422" cy="4855464"/>
          </a:xfrm>
          <a:custGeom>
            <a:avLst/>
            <a:gdLst>
              <a:gd name="connsiteX0" fmla="*/ 0 w 3366422"/>
              <a:gd name="connsiteY0" fmla="*/ 0 h 4876800"/>
              <a:gd name="connsiteX1" fmla="*/ 3366422 w 3366422"/>
              <a:gd name="connsiteY1" fmla="*/ 0 h 4876800"/>
              <a:gd name="connsiteX2" fmla="*/ 3366422 w 3366422"/>
              <a:gd name="connsiteY2" fmla="*/ 3072 h 4876800"/>
              <a:gd name="connsiteX3" fmla="*/ 2521039 w 3366422"/>
              <a:gd name="connsiteY3" fmla="*/ 4876800 h 4876800"/>
              <a:gd name="connsiteX4" fmla="*/ 785 w 3366422"/>
              <a:gd name="connsiteY4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6422" h="4876800">
                <a:moveTo>
                  <a:pt x="0" y="0"/>
                </a:moveTo>
                <a:lnTo>
                  <a:pt x="3366422" y="0"/>
                </a:lnTo>
                <a:lnTo>
                  <a:pt x="3366422" y="3072"/>
                </a:lnTo>
                <a:lnTo>
                  <a:pt x="2521039" y="4876800"/>
                </a:lnTo>
                <a:lnTo>
                  <a:pt x="785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1083B45-BDF1-D330-CCA2-D3E41AA887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2781" y="6444456"/>
            <a:ext cx="914400" cy="28389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Version 1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AA1F04-DABB-3DE5-A1E2-B47BDC343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205" y="292011"/>
            <a:ext cx="1944630" cy="1124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88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D17708-0EB3-43EA-9F83-75BBD31CD484}"/>
              </a:ext>
            </a:extLst>
          </p:cNvPr>
          <p:cNvSpPr txBox="1">
            <a:spLocks/>
          </p:cNvSpPr>
          <p:nvPr userDrawn="1"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6734A6-FBDE-694C-AA86-AED8583FA5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Recite &gt;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177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ECF0F1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Apply</a:t>
            </a:r>
          </a:p>
        </p:txBody>
      </p:sp>
      <p:pic>
        <p:nvPicPr>
          <p:cNvPr id="13" name="Picture 12" descr="GGSA_document across (2).jpg">
            <a:extLst>
              <a:ext uri="{FF2B5EF4-FFF2-40B4-BE49-F238E27FC236}">
                <a16:creationId xmlns:a16="http://schemas.microsoft.com/office/drawing/2014/main" id="{6FBCC104-635E-43BD-A5C5-76ADE4763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-Book"/>
              <a:cs typeface="Gotham-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Recite &gt; Recall &gt;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177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CFDDC54-1840-49E3-9DF7-BE5B15C9A9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srgbClr val="181818"/>
              </a:solidFill>
            </a:endParaRPr>
          </a:p>
        </p:txBody>
      </p:sp>
      <p:pic>
        <p:nvPicPr>
          <p:cNvPr id="20" name="Picture 19" descr="GGSA_document across (2).jpg">
            <a:extLst>
              <a:ext uri="{FF2B5EF4-FFF2-40B4-BE49-F238E27FC236}">
                <a16:creationId xmlns:a16="http://schemas.microsoft.com/office/drawing/2014/main" id="{A602A920-F5F3-4525-B859-26C1006F1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4166A-6F9A-3F41-B92E-C48E95D43844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349B522-34EA-3E40-BECF-C694E99EB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/>
              <a:t>We will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AAD57C5-DBE6-5642-A65A-26065FDAF1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/>
              <a:t>Lesson Objective</a:t>
            </a:r>
          </a:p>
        </p:txBody>
      </p:sp>
      <p:pic>
        <p:nvPicPr>
          <p:cNvPr id="9" name="Picture 8" descr="GGSA_document across (2).jpg">
            <a:extLst>
              <a:ext uri="{FF2B5EF4-FFF2-40B4-BE49-F238E27FC236}">
                <a16:creationId xmlns:a16="http://schemas.microsoft.com/office/drawing/2014/main" id="{22FF6401-DF33-4D47-9CEA-18F15B1C1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3E5CED-CAD6-4B11-8BCE-C96B08CF1A23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7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E3A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/>
              <a:t>Success Criteria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defTabSz="947593" eaLnBrk="1" hangingPunct="1">
              <a:spcBef>
                <a:spcPts val="1244"/>
              </a:spcBef>
            </a:pPr>
            <a:r>
              <a:rPr lang="en-AU" altLang="en-US">
                <a:solidFill>
                  <a:srgbClr val="181818"/>
                </a:solidFill>
                <a:latin typeface="+mn-lt"/>
              </a:rPr>
              <a:t>You will be successful when</a:t>
            </a:r>
          </a:p>
        </p:txBody>
      </p:sp>
      <p:pic>
        <p:nvPicPr>
          <p:cNvPr id="11" name="Picture 10" descr="GGSA_document across (2).jpg">
            <a:extLst>
              <a:ext uri="{FF2B5EF4-FFF2-40B4-BE49-F238E27FC236}">
                <a16:creationId xmlns:a16="http://schemas.microsoft.com/office/drawing/2014/main" id="{9A6069E9-140A-4711-BF91-895CE0A30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444EC6-E57B-4CAA-BE1B-32CFBE96351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31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B8236B-BB99-41B2-B7FF-BE01A9370E34}"/>
              </a:ext>
            </a:extLst>
          </p:cNvPr>
          <p:cNvSpPr/>
          <p:nvPr userDrawn="1"/>
        </p:nvSpPr>
        <p:spPr>
          <a:xfrm>
            <a:off x="431799" y="6334145"/>
            <a:ext cx="1407633" cy="307777"/>
          </a:xfrm>
          <a:prstGeom prst="rect">
            <a:avLst/>
          </a:prstGeom>
        </p:spPr>
        <p:txBody>
          <a:bodyPr wrap="square" lIns="0" tIns="45720" rIns="0" bIns="0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en-AU" sz="1700" i="0" dirty="0">
                <a:solidFill>
                  <a:srgbClr val="177F99"/>
                </a:solidFill>
                <a:latin typeface="+mn-lt"/>
                <a:cs typeface="Arial"/>
              </a:rPr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21423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7" r:id="rId1"/>
    <p:sldLayoutId id="2147486292" r:id="rId2"/>
    <p:sldLayoutId id="2147486252" r:id="rId3"/>
    <p:sldLayoutId id="2147486214" r:id="rId4"/>
    <p:sldLayoutId id="2147486293" r:id="rId5"/>
    <p:sldLayoutId id="2147486294" r:id="rId6"/>
    <p:sldLayoutId id="2147486295" r:id="rId7"/>
    <p:sldLayoutId id="2147486296" r:id="rId8"/>
    <p:sldLayoutId id="2147486297" r:id="rId9"/>
    <p:sldLayoutId id="2147486298" r:id="rId10"/>
    <p:sldLayoutId id="2147486299" r:id="rId11"/>
    <p:sldLayoutId id="2147486300" r:id="rId12"/>
    <p:sldLayoutId id="2147486301" r:id="rId13"/>
    <p:sldLayoutId id="2147486302" r:id="rId14"/>
    <p:sldLayoutId id="2147486303" r:id="rId15"/>
    <p:sldLayoutId id="2147486304" r:id="rId16"/>
    <p:sldLayoutId id="2147486305" r:id="rId17"/>
    <p:sldLayoutId id="2147486306" r:id="rId18"/>
    <p:sldLayoutId id="2147486307" r:id="rId19"/>
    <p:sldLayoutId id="2147486308" r:id="rId20"/>
    <p:sldLayoutId id="2147486309" r:id="rId21"/>
    <p:sldLayoutId id="2147486310" r:id="rId22"/>
    <p:sldLayoutId id="2147486311" r:id="rId23"/>
    <p:sldLayoutId id="2147486272" r:id="rId24"/>
    <p:sldLayoutId id="2147486260" r:id="rId25"/>
    <p:sldLayoutId id="2147486261" r:id="rId26"/>
    <p:sldLayoutId id="2147486217" r:id="rId27"/>
    <p:sldLayoutId id="2147486251" r:id="rId28"/>
    <p:sldLayoutId id="2147486228" r:id="rId29"/>
    <p:sldLayoutId id="2147486267" r:id="rId30"/>
    <p:sldLayoutId id="2147486263" r:id="rId31"/>
    <p:sldLayoutId id="2147486229" r:id="rId32"/>
    <p:sldLayoutId id="2147486230" r:id="rId33"/>
    <p:sldLayoutId id="2147486231" r:id="rId34"/>
    <p:sldLayoutId id="2147486264" r:id="rId35"/>
    <p:sldLayoutId id="2147486266" r:id="rId36"/>
    <p:sldLayoutId id="2147486273" r:id="rId37"/>
    <p:sldLayoutId id="2147486270" r:id="rId38"/>
    <p:sldLayoutId id="2147486268" r:id="rId39"/>
    <p:sldLayoutId id="2147486232" r:id="rId40"/>
    <p:sldLayoutId id="2147486236" r:id="rId41"/>
    <p:sldLayoutId id="2147486242" r:id="rId42"/>
    <p:sldLayoutId id="2147486288" r:id="rId43"/>
    <p:sldLayoutId id="2147486289" r:id="rId44"/>
    <p:sldLayoutId id="2147486291" r:id="rId45"/>
  </p:sldLayoutIdLst>
  <p:hf hdr="0" ftr="0" dt="0"/>
  <p:txStyles>
    <p:titleStyle>
      <a:lvl1pPr marL="1588" indent="0" algn="l" rtl="0" eaLnBrk="1" fontAlgn="base" hangingPunct="1">
        <a:spcBef>
          <a:spcPct val="0"/>
        </a:spcBef>
        <a:spcAft>
          <a:spcPct val="0"/>
        </a:spcAft>
        <a:defRPr lang="en-AU" sz="3600" b="1" kern="1200" dirty="0">
          <a:solidFill>
            <a:schemeClr val="accent1"/>
          </a:solidFill>
          <a:latin typeface="Calibri"/>
          <a:ea typeface="+mn-ea"/>
          <a:cs typeface="Calibri"/>
        </a:defRPr>
      </a:lvl1pPr>
      <a:lvl2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kern="1200">
          <a:solidFill>
            <a:schemeClr val="bg2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bg2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bg2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bg2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bg2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16AF4-DCD3-C9C6-3AD4-5DDBEE6B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24568-753A-BB3C-BD99-753094F6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58CF3-DD41-8E98-2DEE-B4E1D846C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0A43-FA51-4838-B301-CD2C5347ACA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35C06-3E1E-9588-18C2-D4F7A38A9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9F698-B9A7-4B44-BC14-96AA8346F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62D28-1121-4590-BB36-056A21E8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  <p:sldLayoutId id="21474862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380E4C-A969-376C-DB4C-1097562E5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45720" rIns="91440" bIns="45720" anchor="t">
            <a:noAutofit/>
          </a:bodyPr>
          <a:lstStyle/>
          <a:p>
            <a:r>
              <a:rPr lang="en-US"/>
              <a:t>English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EA09D6-5105-21CD-9828-F78CB7EF8D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0" tIns="45720" rIns="91440" bIns="45720" anchor="t">
            <a:noAutofit/>
          </a:bodyPr>
          <a:lstStyle/>
          <a:p>
            <a:r>
              <a:rPr lang="en-US" dirty="0"/>
              <a:t>Top-Ups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97744B-0BB5-928E-4E02-E7E24DCB9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Version 2  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2E9896-0D81-64B1-5994-8F39CA129E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0463" y="3957930"/>
            <a:ext cx="4838329" cy="604208"/>
          </a:xfrm>
        </p:spPr>
        <p:txBody>
          <a:bodyPr lIns="0" tIns="45720" rIns="91440" bIns="45720" anchor="t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200" dirty="0"/>
              <a:t>Lesson 1</a:t>
            </a:r>
            <a:endParaRPr lang="en-US" sz="3200" b="0" dirty="0"/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3200" b="0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200" dirty="0"/>
              <a:t>Exercise 1: Language Used at Home and at School</a:t>
            </a:r>
            <a:endParaRPr lang="en-US" sz="3200" b="0" dirty="0"/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3200" b="0" dirty="0"/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3200" b="0" dirty="0"/>
          </a:p>
          <a:p>
            <a:endParaRPr lang="en-US" dirty="0"/>
          </a:p>
        </p:txBody>
      </p:sp>
      <p:pic>
        <p:nvPicPr>
          <p:cNvPr id="18" name="Picture Placeholder 17" descr="A person helping a child to tie a shoe&#10;&#10;Description automatically generated">
            <a:extLst>
              <a:ext uri="{FF2B5EF4-FFF2-40B4-BE49-F238E27FC236}">
                <a16:creationId xmlns:a16="http://schemas.microsoft.com/office/drawing/2014/main" id="{19D9AAD3-8BEC-E2C7-A438-684BCA4BE4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-599" r="44844" b="599"/>
          <a:stretch/>
        </p:blipFill>
        <p:spPr>
          <a:xfrm>
            <a:off x="81567" y="1581150"/>
            <a:ext cx="3366422" cy="48554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2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C22FFAA6-F2B9-E74B-BCC7-4501A737B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3" y="9380"/>
            <a:ext cx="1165703" cy="132522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261171-B4FD-4126-B190-F0318E25F6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2615" y="402061"/>
            <a:ext cx="7096248" cy="539859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APPLE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C4292-47AE-4F03-A91E-0C1CE356AF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0985" y="1415588"/>
            <a:ext cx="8127878" cy="1477328"/>
          </a:xfrm>
        </p:spPr>
        <p:txBody>
          <a:bodyPr/>
          <a:lstStyle/>
          <a:p>
            <a:r>
              <a:rPr lang="en-US" sz="4800" spc="-30" dirty="0">
                <a:solidFill>
                  <a:schemeClr val="accent1"/>
                </a:solidFill>
                <a:latin typeface="QLD Beginner GT Yr 1-3" panose="03050602040605060104" pitchFamily="66" charset="0"/>
                <a:cs typeface="+mn-cs"/>
              </a:rPr>
              <a:t>How do you say hello to your teacher in the morning?</a:t>
            </a:r>
            <a:endParaRPr lang="en-US" sz="4800" b="0" kern="1200" spc="-30" dirty="0">
              <a:solidFill>
                <a:schemeClr val="accent1"/>
              </a:solidFill>
              <a:effectLst/>
              <a:latin typeface="QLD Beginner GT Yr 1-3" panose="03050602040605060104" pitchFamily="66" charset="0"/>
              <a:cs typeface="+mn-cs"/>
            </a:endParaRPr>
          </a:p>
        </p:txBody>
      </p:sp>
      <p:sp>
        <p:nvSpPr>
          <p:cNvPr id="2" name="AutoShap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4F97F4F-F136-C139-AB3A-E0809B727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D31BFC-3019-F5E3-20C4-B261D24F3609}"/>
              </a:ext>
            </a:extLst>
          </p:cNvPr>
          <p:cNvGrpSpPr/>
          <p:nvPr/>
        </p:nvGrpSpPr>
        <p:grpSpPr>
          <a:xfrm>
            <a:off x="2592019" y="3041287"/>
            <a:ext cx="3959962" cy="2986002"/>
            <a:chOff x="3936649" y="3152195"/>
            <a:chExt cx="3959962" cy="2986002"/>
          </a:xfrm>
        </p:grpSpPr>
        <p:pic>
          <p:nvPicPr>
            <p:cNvPr id="7" name="Graphic 6" descr="Question Mark with solid fill">
              <a:extLst>
                <a:ext uri="{FF2B5EF4-FFF2-40B4-BE49-F238E27FC236}">
                  <a16:creationId xmlns:a16="http://schemas.microsoft.com/office/drawing/2014/main" id="{2451E153-E648-9DE6-0F04-D134780E7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60358" y="3152195"/>
              <a:ext cx="369978" cy="369978"/>
            </a:xfrm>
            <a:prstGeom prst="rect">
              <a:avLst/>
            </a:prstGeom>
          </p:spPr>
        </p:pic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5F88583-9D6A-1B41-AD75-327CC46B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649" y="3308870"/>
              <a:ext cx="3949903" cy="631857"/>
            </a:xfrm>
            <a:prstGeom prst="rect">
              <a:avLst/>
            </a:prstGeom>
          </p:spPr>
        </p:pic>
        <p:pic>
          <p:nvPicPr>
            <p:cNvPr id="9" name="Picture 8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24B71D1D-5180-3FF2-41AF-A98056DC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911" y="3900120"/>
              <a:ext cx="3949700" cy="622300"/>
            </a:xfrm>
            <a:prstGeom prst="rect">
              <a:avLst/>
            </a:prstGeom>
          </p:spPr>
        </p:pic>
        <p:pic>
          <p:nvPicPr>
            <p:cNvPr id="11" name="Picture 1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E1820BCF-F635-50E2-677D-7D9C8193B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649" y="4980763"/>
              <a:ext cx="3949700" cy="622300"/>
            </a:xfrm>
            <a:prstGeom prst="rect">
              <a:avLst/>
            </a:prstGeom>
          </p:spPr>
        </p:pic>
        <p:pic>
          <p:nvPicPr>
            <p:cNvPr id="12" name="Picture 11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5D8C3B02-D4E5-0863-901F-A5D64915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649" y="5515897"/>
              <a:ext cx="3949700" cy="622300"/>
            </a:xfrm>
            <a:prstGeom prst="rect">
              <a:avLst/>
            </a:prstGeom>
          </p:spPr>
        </p:pic>
        <p:pic>
          <p:nvPicPr>
            <p:cNvPr id="13" name="Picture 12" descr="A picture containing website&#10;&#10;Description automatically generated">
              <a:extLst>
                <a:ext uri="{FF2B5EF4-FFF2-40B4-BE49-F238E27FC236}">
                  <a16:creationId xmlns:a16="http://schemas.microsoft.com/office/drawing/2014/main" id="{6181DA78-9599-9F14-5A40-BBF5A935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649" y="4445629"/>
              <a:ext cx="3949700" cy="6223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3066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FFBB79-EB22-C743-A0A4-5B10D9F68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AU" sz="3500" dirty="0">
                <a:solidFill>
                  <a:schemeClr val="accent1"/>
                </a:solidFill>
                <a:latin typeface="+mn-lt"/>
              </a:rPr>
              <a:t>You Do: </a:t>
            </a:r>
            <a:r>
              <a:rPr lang="en-AU" sz="3500" dirty="0">
                <a:solidFill>
                  <a:schemeClr val="tx1"/>
                </a:solidFill>
                <a:latin typeface="+mn-lt"/>
              </a:rPr>
              <a:t>Role-play – Teacher and Student 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EAC23C8-20BB-3B41-5EF1-58DFB017EF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071" y="1278573"/>
            <a:ext cx="8237538" cy="1631216"/>
          </a:xfrm>
        </p:spPr>
        <p:txBody>
          <a:bodyPr wrap="square" lIns="0" tIns="0" rIns="0" bIns="0" anchor="t">
            <a:spAutoFit/>
          </a:bodyPr>
          <a:lstStyle/>
          <a:p>
            <a:pPr defTabSz="947593"/>
            <a:endParaRPr lang="en-US" sz="4800">
              <a:solidFill>
                <a:schemeClr val="accent1"/>
              </a:solidFill>
              <a:latin typeface="QLD Beginner GT Yr 1-3"/>
            </a:endParaRPr>
          </a:p>
          <a:p>
            <a:pPr defTabSz="947593"/>
            <a:endParaRPr lang="en-AU" sz="4800">
              <a:solidFill>
                <a:schemeClr val="accent1"/>
              </a:solidFill>
              <a:latin typeface="QLD Beginner GT Yr 1-3"/>
            </a:endParaRPr>
          </a:p>
        </p:txBody>
      </p:sp>
      <p:pic>
        <p:nvPicPr>
          <p:cNvPr id="4" name="Picture 3" descr="Shutterstock_1670339971.jpg">
            <a:extLst>
              <a:ext uri="{FF2B5EF4-FFF2-40B4-BE49-F238E27FC236}">
                <a16:creationId xmlns:a16="http://schemas.microsoft.com/office/drawing/2014/main" id="{D84693D9-10D4-C65A-2478-3DD322862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13" y="1370062"/>
            <a:ext cx="6612574" cy="4780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8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19047-5E2F-57C0-C252-2EE5BCCD49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lIns="0" tIns="0" rIns="0" bIns="0" anchor="t"/>
          <a:lstStyle/>
          <a:p>
            <a:r>
              <a:rPr lang="en-US" dirty="0"/>
              <a:t>You Do: </a:t>
            </a:r>
            <a:r>
              <a:rPr lang="en-US" dirty="0">
                <a:solidFill>
                  <a:schemeClr val="tx1"/>
                </a:solidFill>
              </a:rPr>
              <a:t>Role-play – Mother and Child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 descr="Shutterstock_1228410982.jpg">
            <a:extLst>
              <a:ext uri="{FF2B5EF4-FFF2-40B4-BE49-F238E27FC236}">
                <a16:creationId xmlns:a16="http://schemas.microsoft.com/office/drawing/2014/main" id="{7BAB2860-9CD7-B0AE-B13D-03F9B30C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56" y="1350403"/>
            <a:ext cx="7077692" cy="4698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60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39A37-1AD2-4EEB-B85F-C200590D5A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>
                <a:solidFill>
                  <a:schemeClr val="accent1"/>
                </a:solidFill>
                <a:latin typeface="+mn-lt"/>
              </a:rPr>
              <a:t>Revise</a:t>
            </a:r>
            <a:endParaRPr lang="en-AU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9A7C90E-B1B2-427A-8A07-C8F67CEC9E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741" y="1278573"/>
            <a:ext cx="8247060" cy="221599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altLang="en-US" sz="4800" spc="-20">
                <a:solidFill>
                  <a:schemeClr val="accent1"/>
                </a:solidFill>
                <a:latin typeface="QLD Beginner GT Yr 1-3"/>
              </a:rPr>
              <a:t>We </a:t>
            </a:r>
            <a:r>
              <a:rPr lang="en-AU" altLang="en-US" sz="4800" spc="-20">
                <a:solidFill>
                  <a:schemeClr val="accent1"/>
                </a:solidFill>
                <a:latin typeface="QLD Beginner GT Yr 1-3"/>
              </a:rPr>
              <a:t>know that we speak differently at school and at home</a:t>
            </a:r>
            <a:r>
              <a:rPr lang="en-AU" sz="4800" spc="-20">
                <a:solidFill>
                  <a:schemeClr val="accent1"/>
                </a:solidFill>
                <a:latin typeface="QLD Beginner GT Yr 1-3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07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F41D6-67A8-420A-A948-1A53515C7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740" y="1268413"/>
            <a:ext cx="8251029" cy="147732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latin typeface="QLD Beginner GT Yr 1-3"/>
                <a:ea typeface="MS Mincho"/>
                <a:cs typeface="Segoe UI"/>
              </a:rPr>
              <a:t>We will learn about how we speak to different people.</a:t>
            </a:r>
            <a:r>
              <a:rPr lang="en-US" sz="4800">
                <a:solidFill>
                  <a:schemeClr val="accent1"/>
                </a:solidFill>
                <a:latin typeface="QLD Beginner GT Yr 1-3"/>
                <a:ea typeface="MS Mincho"/>
              </a:rPr>
              <a:t>  </a:t>
            </a:r>
            <a:r>
              <a:rPr lang="en-AU" sz="4800">
                <a:latin typeface="QLD Beginner GT Yr 1-3"/>
                <a:ea typeface="MS Mincho"/>
              </a:rPr>
              <a:t>  </a:t>
            </a:r>
            <a:endParaRPr lang="en-AU" sz="4800">
              <a:ea typeface="MS Mincho" panose="02020609040205080304" pitchFamily="49" charset="-128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0A8489-9DB1-DF48-9A11-E23F7EC8D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>
                <a:solidFill>
                  <a:schemeClr val="accent1"/>
                </a:solidFill>
                <a:latin typeface="+mn-lt"/>
              </a:rPr>
              <a:t>Lesson Objective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30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442DB9-5CE9-4646-BFB0-7907C531B2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>
                <a:solidFill>
                  <a:schemeClr val="accent1"/>
                </a:solidFill>
                <a:latin typeface="+mn-lt"/>
              </a:rPr>
              <a:t>Success Criteria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A66666-D920-3BA5-DF3D-991BDA4AD7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740" y="1278573"/>
            <a:ext cx="8212114" cy="1477328"/>
          </a:xfrm>
        </p:spPr>
        <p:txBody>
          <a:bodyPr wrap="square" lIns="0" tIns="0" rIns="0" bIns="0" anchor="t">
            <a:spAutoFit/>
          </a:bodyPr>
          <a:lstStyle/>
          <a:p>
            <a:pPr defTabSz="945948">
              <a:spcBef>
                <a:spcPts val="1200"/>
              </a:spcBef>
              <a:buFontTx/>
              <a:defRPr/>
            </a:pPr>
            <a:r>
              <a:rPr lang="en-AU" sz="4800">
                <a:solidFill>
                  <a:schemeClr val="accent1"/>
                </a:solidFill>
                <a:latin typeface="QLD Beginner GT Yr 1-3"/>
                <a:cs typeface="Arial"/>
              </a:rPr>
              <a:t>You will be successful when you know how we speak to different people</a:t>
            </a:r>
            <a:r>
              <a:rPr lang="en-US" sz="4800">
                <a:solidFill>
                  <a:schemeClr val="accent1"/>
                </a:solidFill>
                <a:latin typeface="QLD Beginner GT Yr 1-3"/>
                <a:ea typeface="MS Mincho"/>
                <a:cs typeface="Segoe UI"/>
              </a:rPr>
              <a:t>.</a:t>
            </a:r>
            <a:endParaRPr lang="en-AU" sz="4800" i="0" u="non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QLD Beginner GT Yr 1-3" panose="03050602040605060104" pitchFamily="66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22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442DB9-5CE9-4646-BFB0-7907C531B2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>
                <a:solidFill>
                  <a:schemeClr val="accent1"/>
                </a:solidFill>
                <a:latin typeface="+mn-lt"/>
              </a:rPr>
              <a:t>Activate Prior Knowledge</a:t>
            </a:r>
          </a:p>
        </p:txBody>
      </p:sp>
      <p:pic>
        <p:nvPicPr>
          <p:cNvPr id="2" name="Picture 1" descr="Shutterstock_385571755.jpg">
            <a:extLst>
              <a:ext uri="{FF2B5EF4-FFF2-40B4-BE49-F238E27FC236}">
                <a16:creationId xmlns:a16="http://schemas.microsoft.com/office/drawing/2014/main" id="{9D2896E5-4DDA-2A16-9FF8-7A6B0DE66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17" y="3786984"/>
            <a:ext cx="3864565" cy="2569771"/>
          </a:xfrm>
          <a:prstGeom prst="rect">
            <a:avLst/>
          </a:prstGeom>
        </p:spPr>
      </p:pic>
      <p:pic>
        <p:nvPicPr>
          <p:cNvPr id="3" name="Picture 2" descr="Shutterstock_529108441.jpg">
            <a:extLst>
              <a:ext uri="{FF2B5EF4-FFF2-40B4-BE49-F238E27FC236}">
                <a16:creationId xmlns:a16="http://schemas.microsoft.com/office/drawing/2014/main" id="{F930BD43-350C-3554-B4FA-EDB01287D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070" y="1132485"/>
            <a:ext cx="3824794" cy="2552886"/>
          </a:xfrm>
          <a:prstGeom prst="rect">
            <a:avLst/>
          </a:prstGeom>
        </p:spPr>
      </p:pic>
      <p:pic>
        <p:nvPicPr>
          <p:cNvPr id="4" name="Picture 3" descr="A store front with mannequins in the window&#10;&#10;Description automatically generated">
            <a:extLst>
              <a:ext uri="{FF2B5EF4-FFF2-40B4-BE49-F238E27FC236}">
                <a16:creationId xmlns:a16="http://schemas.microsoft.com/office/drawing/2014/main" id="{DC645D14-8E7E-1393-E520-B9CE54C5C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40" y="1132485"/>
            <a:ext cx="3827460" cy="2552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07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19047-5E2F-57C0-C252-2EE5BCCD49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6089" y="454798"/>
            <a:ext cx="8239124" cy="539859"/>
          </a:xfrm>
        </p:spPr>
        <p:txBody>
          <a:bodyPr lIns="0" tIns="0" rIns="0" bIns="0" anchor="t"/>
          <a:lstStyle/>
          <a:p>
            <a:r>
              <a:rPr lang="en-US" dirty="0"/>
              <a:t>I Do: </a:t>
            </a:r>
            <a:r>
              <a:rPr lang="en-US" dirty="0">
                <a:solidFill>
                  <a:schemeClr val="tx1"/>
                </a:solidFill>
              </a:rPr>
              <a:t>Read with Me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D745D-9B87-6498-44ED-A34C417290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6089" y="1196752"/>
            <a:ext cx="8239124" cy="3872855"/>
          </a:xfr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672"/>
              </a:spcBef>
              <a:spcAft>
                <a:spcPct val="0"/>
              </a:spcAft>
              <a:defRPr/>
            </a:pPr>
            <a:r>
              <a:rPr lang="en-US" sz="4800">
                <a:solidFill>
                  <a:schemeClr val="accent1"/>
                </a:solidFill>
                <a:latin typeface="QLD Beginner GT Yr 1-3"/>
              </a:rPr>
              <a:t>We speak to people at home.</a:t>
            </a:r>
          </a:p>
          <a:p>
            <a:pPr>
              <a:spcBef>
                <a:spcPts val="672"/>
              </a:spcBef>
              <a:spcAft>
                <a:spcPct val="0"/>
              </a:spcAft>
              <a:defRPr/>
            </a:pPr>
            <a:r>
              <a:rPr lang="en-US" sz="4800">
                <a:solidFill>
                  <a:schemeClr val="accent1"/>
                </a:solidFill>
                <a:latin typeface="QLD Beginner GT Yr 1-3"/>
              </a:rPr>
              <a:t>We speak to people at school.</a:t>
            </a:r>
          </a:p>
          <a:p>
            <a:pPr>
              <a:spcBef>
                <a:spcPts val="672"/>
              </a:spcBef>
              <a:spcAft>
                <a:spcPct val="0"/>
              </a:spcAft>
              <a:defRPr/>
            </a:pPr>
            <a:r>
              <a:rPr lang="en-US" sz="4800">
                <a:solidFill>
                  <a:schemeClr val="accent1"/>
                </a:solidFill>
                <a:latin typeface="QLD Beginner GT Yr 1-3"/>
              </a:rPr>
              <a:t>The words that we use at school are different to the words we use at home.</a:t>
            </a:r>
            <a:endParaRPr lang="en-US" sz="4800" b="0" i="0" u="non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QLD Beginner GT Yr 1-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54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FFBB79-EB22-C743-A0A4-5B10D9F68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AU" dirty="0">
                <a:solidFill>
                  <a:schemeClr val="accent1"/>
                </a:solidFill>
                <a:latin typeface="+mn-lt"/>
              </a:rPr>
              <a:t>I Do: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Speaking at School</a:t>
            </a:r>
            <a:endParaRPr lang="en-AU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 descr="Shutterstock_1890654640.jpg">
            <a:extLst>
              <a:ext uri="{FF2B5EF4-FFF2-40B4-BE49-F238E27FC236}">
                <a16:creationId xmlns:a16="http://schemas.microsoft.com/office/drawing/2014/main" id="{9D27EAE6-C7A7-A0CE-7A45-BCB0BBD25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71" y="1367638"/>
            <a:ext cx="6909457" cy="4609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61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FFBB79-EB22-C743-A0A4-5B10D9F68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AU" dirty="0">
                <a:solidFill>
                  <a:schemeClr val="accent1"/>
                </a:solidFill>
                <a:latin typeface="+mn-lt"/>
              </a:rPr>
              <a:t>I Do: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Speaking at Home</a:t>
            </a:r>
            <a:endParaRPr lang="en-AU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Shutterstock_613422266.jpg">
            <a:extLst>
              <a:ext uri="{FF2B5EF4-FFF2-40B4-BE49-F238E27FC236}">
                <a16:creationId xmlns:a16="http://schemas.microsoft.com/office/drawing/2014/main" id="{04B61E4F-0F8C-5656-8041-A62520011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34" y="1365537"/>
            <a:ext cx="6978731" cy="4641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72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FFBB79-EB22-C743-A0A4-5B10D9F68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AU" dirty="0">
                <a:solidFill>
                  <a:schemeClr val="accent1"/>
                </a:solidFill>
                <a:latin typeface="+mn-lt"/>
              </a:rPr>
              <a:t>I Do: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Differences</a:t>
            </a:r>
            <a:endParaRPr lang="en-AU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Shutterstock_613422266.jpg">
            <a:extLst>
              <a:ext uri="{FF2B5EF4-FFF2-40B4-BE49-F238E27FC236}">
                <a16:creationId xmlns:a16="http://schemas.microsoft.com/office/drawing/2014/main" id="{A6D43DA5-675A-D15D-E525-D2FC8268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40" y="2424420"/>
            <a:ext cx="3901044" cy="2593031"/>
          </a:xfrm>
          <a:prstGeom prst="rect">
            <a:avLst/>
          </a:prstGeom>
        </p:spPr>
      </p:pic>
      <p:pic>
        <p:nvPicPr>
          <p:cNvPr id="8" name="Picture 7" descr="Shutterstock_1890654640.jpg">
            <a:extLst>
              <a:ext uri="{FF2B5EF4-FFF2-40B4-BE49-F238E27FC236}">
                <a16:creationId xmlns:a16="http://schemas.microsoft.com/office/drawing/2014/main" id="{A771F3F6-D26B-8B92-D80B-74994652A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27" y="2425759"/>
            <a:ext cx="3901041" cy="2590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19047-5E2F-57C0-C252-2EE5BCCD49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lIns="0" tIns="0" rIns="0" bIns="0" anchor="t"/>
          <a:lstStyle/>
          <a:p>
            <a:r>
              <a:rPr lang="en-US" dirty="0"/>
              <a:t>We Do: </a:t>
            </a:r>
            <a:r>
              <a:rPr lang="en-US" dirty="0">
                <a:solidFill>
                  <a:schemeClr val="tx1"/>
                </a:solidFill>
              </a:rPr>
              <a:t>Activity – At School or At Home?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8" name="Picture 7" descr="Shutterstock_613422266.jpg">
            <a:extLst>
              <a:ext uri="{FF2B5EF4-FFF2-40B4-BE49-F238E27FC236}">
                <a16:creationId xmlns:a16="http://schemas.microsoft.com/office/drawing/2014/main" id="{45E0F4D9-015F-8DF6-12C6-096DB153D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40" y="2424420"/>
            <a:ext cx="3901044" cy="2593031"/>
          </a:xfrm>
          <a:prstGeom prst="rect">
            <a:avLst/>
          </a:prstGeom>
        </p:spPr>
      </p:pic>
      <p:pic>
        <p:nvPicPr>
          <p:cNvPr id="10" name="Picture 9" descr="Shutterstock_1890654640.jpg">
            <a:extLst>
              <a:ext uri="{FF2B5EF4-FFF2-40B4-BE49-F238E27FC236}">
                <a16:creationId xmlns:a16="http://schemas.microsoft.com/office/drawing/2014/main" id="{CC3BD359-F333-94F3-3381-2093F15A4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27" y="2425759"/>
            <a:ext cx="3901041" cy="2590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742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DESIGN_ID_GGSA_CURRICULUM_PPT_THEME" val="tLaVRT5X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GSA_Curriculum_PPT_Theme">
  <a:themeElements>
    <a:clrScheme name="GGSA">
      <a:dk1>
        <a:srgbClr val="181818"/>
      </a:dk1>
      <a:lt1>
        <a:sysClr val="window" lastClr="FFFFFF"/>
      </a:lt1>
      <a:dk2>
        <a:srgbClr val="1F1F1F"/>
      </a:dk2>
      <a:lt2>
        <a:srgbClr val="181818"/>
      </a:lt2>
      <a:accent1>
        <a:srgbClr val="177F99"/>
      </a:accent1>
      <a:accent2>
        <a:srgbClr val="A3A3A3"/>
      </a:accent2>
      <a:accent3>
        <a:srgbClr val="FAA234"/>
      </a:accent3>
      <a:accent4>
        <a:srgbClr val="FBB561"/>
      </a:accent4>
      <a:accent5>
        <a:srgbClr val="FDBC14"/>
      </a:accent5>
      <a:accent6>
        <a:srgbClr val="FED05E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>
              <a:lumMod val="75000"/>
            </a:schemeClr>
          </a:solidFill>
        </a:ln>
      </a:spPr>
      <a:bodyPr anchor="ctr"/>
      <a:lstStyle>
        <a:defPPr algn="r">
          <a:defRPr sz="11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noAutofit/>
      </a:bodyPr>
      <a:lstStyle>
        <a:defPPr>
          <a:spcBef>
            <a:spcPts val="672"/>
          </a:spcBef>
          <a:defRPr sz="2800" i="0" dirty="0" smtClean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GSA_Curriculum_PPT_Theme" id="{1BBDCDBC-CF02-4599-9A13-09DFC0558105}" vid="{F26590E7-F273-42E2-B3FD-7B468DE84EEB}"/>
    </a:ext>
  </a:extLst>
</a:theme>
</file>

<file path=ppt/theme/theme2.xml><?xml version="1.0" encoding="utf-8"?>
<a:theme xmlns:a="http://schemas.openxmlformats.org/drawingml/2006/main" name="Custom Design">
  <a:themeElements>
    <a:clrScheme name="English Y5">
      <a:dk1>
        <a:sysClr val="windowText" lastClr="000000"/>
      </a:dk1>
      <a:lt1>
        <a:sysClr val="window" lastClr="FFFFFF"/>
      </a:lt1>
      <a:dk2>
        <a:srgbClr val="F99B27"/>
      </a:dk2>
      <a:lt2>
        <a:srgbClr val="007E9E"/>
      </a:lt2>
      <a:accent1>
        <a:srgbClr val="F74E19"/>
      </a:accent1>
      <a:accent2>
        <a:srgbClr val="DE3B08"/>
      </a:accent2>
      <a:accent3>
        <a:srgbClr val="BD3207"/>
      </a:accent3>
      <a:accent4>
        <a:srgbClr val="9E2A06"/>
      </a:accent4>
      <a:accent5>
        <a:srgbClr val="892405"/>
      </a:accent5>
      <a:accent6>
        <a:srgbClr val="590D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GSA">
    <a:dk1>
      <a:srgbClr val="181818"/>
    </a:dk1>
    <a:lt1>
      <a:sysClr val="window" lastClr="FFFFFF"/>
    </a:lt1>
    <a:dk2>
      <a:srgbClr val="1F1F1F"/>
    </a:dk2>
    <a:lt2>
      <a:srgbClr val="181818"/>
    </a:lt2>
    <a:accent1>
      <a:srgbClr val="177F99"/>
    </a:accent1>
    <a:accent2>
      <a:srgbClr val="A3A3A3"/>
    </a:accent2>
    <a:accent3>
      <a:srgbClr val="FAA234"/>
    </a:accent3>
    <a:accent4>
      <a:srgbClr val="FBB561"/>
    </a:accent4>
    <a:accent5>
      <a:srgbClr val="FDBC14"/>
    </a:accent5>
    <a:accent6>
      <a:srgbClr val="FED05E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GGSA">
    <a:dk1>
      <a:srgbClr val="181818"/>
    </a:dk1>
    <a:lt1>
      <a:sysClr val="window" lastClr="FFFFFF"/>
    </a:lt1>
    <a:dk2>
      <a:srgbClr val="1F1F1F"/>
    </a:dk2>
    <a:lt2>
      <a:srgbClr val="181818"/>
    </a:lt2>
    <a:accent1>
      <a:srgbClr val="177F99"/>
    </a:accent1>
    <a:accent2>
      <a:srgbClr val="A3A3A3"/>
    </a:accent2>
    <a:accent3>
      <a:srgbClr val="FAA234"/>
    </a:accent3>
    <a:accent4>
      <a:srgbClr val="FBB561"/>
    </a:accent4>
    <a:accent5>
      <a:srgbClr val="FDBC14"/>
    </a:accent5>
    <a:accent6>
      <a:srgbClr val="FED05E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F7453D4541F4C94DB1D6331E0719E" ma:contentTypeVersion="19" ma:contentTypeDescription="Create a new document." ma:contentTypeScope="" ma:versionID="2f554891c902b9729e78eaef781ee93c">
  <xsd:schema xmlns:xsd="http://www.w3.org/2001/XMLSchema" xmlns:xs="http://www.w3.org/2001/XMLSchema" xmlns:p="http://schemas.microsoft.com/office/2006/metadata/properties" xmlns:ns2="d63ea73a-d7e6-4e3a-bf41-d78273581467" xmlns:ns3="f315eb64-a02b-4bd5-a84c-38ab918c4ccd" xmlns:ns4="http://schemas.microsoft.com/sharepoint/v3/fields" targetNamespace="http://schemas.microsoft.com/office/2006/metadata/properties" ma:root="true" ma:fieldsID="e95c42783cfae94cde1f4e57332ecaa2" ns2:_="" ns3:_="" ns4:_="">
    <xsd:import namespace="d63ea73a-d7e6-4e3a-bf41-d78273581467"/>
    <xsd:import namespace="f315eb64-a02b-4bd5-a84c-38ab918c4cc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  <xsd:element ref="ns4:_Revision" minOccurs="0"/>
                <xsd:element ref="ns2:Review_x0020_History" minOccurs="0"/>
                <xsd:element ref="ns2:MediaServiceObjectDetectorVersions" minOccurs="0"/>
                <xsd:element ref="ns3:_dlc_DocId" minOccurs="0"/>
                <xsd:element ref="ns3:_dlc_DocIdUrl" minOccurs="0"/>
                <xsd:element ref="ns3:_dlc_DocIdPersistId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ea73a-d7e6-4e3a-bf41-d78273581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a52850-eb8e-4fa7-a03f-de41acfdc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Review_x0020_History" ma:index="23" nillable="true" ma:displayName="Review History" ma:description="Provides a link to view all previous audits on the file in the Document Management system" ma:internalName="Review_x0020_History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eb64-a02b-4bd5-a84c-38ab918c4cc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0cdfe1-95c5-49e3-a8d4-f4154b7228ba}" ma:internalName="TaxCatchAll" ma:showField="CatchAllData" ma:web="f315eb64-a02b-4bd5-a84c-38ab918c4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5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vision" ma:index="22" nillable="true" ma:displayName="Revision" ma:internalName="_Revi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haredWithUsers xmlns="f315eb64-a02b-4bd5-a84c-38ab918c4ccd">
      <UserInfo>
        <DisplayName>Vanessa Leonhardt - Archive</DisplayName>
        <AccountId>208</AccountId>
        <AccountType/>
      </UserInfo>
      <UserInfo>
        <DisplayName>Jacqui Castorina</DisplayName>
        <AccountId>112</AccountId>
        <AccountType/>
      </UserInfo>
    </SharedWithUsers>
    <MediaLengthInSeconds xmlns="d63ea73a-d7e6-4e3a-bf41-d78273581467" xsi:nil="true"/>
    <TaxCatchAll xmlns="f315eb64-a02b-4bd5-a84c-38ab918c4ccd" xsi:nil="true"/>
    <lcf76f155ced4ddcb4097134ff3c332f xmlns="d63ea73a-d7e6-4e3a-bf41-d78273581467">
      <Terms xmlns="http://schemas.microsoft.com/office/infopath/2007/PartnerControls"/>
    </lcf76f155ced4ddcb4097134ff3c332f>
    <_Flow_SignoffStatus xmlns="d63ea73a-d7e6-4e3a-bf41-d78273581467" xsi:nil="true"/>
    <_Revision xmlns="http://schemas.microsoft.com/sharepoint/v3/fields" xsi:nil="true"/>
    <Review_x0020_History xmlns="d63ea73a-d7e6-4e3a-bf41-d78273581467" xsi:nil="true"/>
    <_dlc_DocId xmlns="f315eb64-a02b-4bd5-a84c-38ab918c4ccd">3KN27SNVY5CS-90160594-345668</_dlc_DocId>
    <_dlc_DocIdPersistId xmlns="f315eb64-a02b-4bd5-a84c-38ab918c4ccd">false</_dlc_DocIdPersistId>
    <_dlc_DocIdUrl xmlns="f315eb64-a02b-4bd5-a84c-38ab918c4ccd">
      <Url>https://ggsaus.sharepoint.com/sites/Curriculum/_layouts/15/DocIdRedir.aspx?ID=3KN27SNVY5CS-90160594-345668</Url>
      <Description>3KN27SNVY5CS-90160594-345668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C4EAD3-6649-44C9-9984-5A389DDA202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80A3062-0742-424E-8301-ECB772CE3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ea73a-d7e6-4e3a-bf41-d78273581467"/>
    <ds:schemaRef ds:uri="f315eb64-a02b-4bd5-a84c-38ab918c4cc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CA1584-9CA9-46D4-BE44-1AD376E0FB8E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sharepoint/v3/fields"/>
    <ds:schemaRef ds:uri="f315eb64-a02b-4bd5-a84c-38ab918c4ccd"/>
    <ds:schemaRef ds:uri="d63ea73a-d7e6-4e3a-bf41-d78273581467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126B2F9-9E5E-47F6-8BD5-9996CAB19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155</Words>
  <Application>Microsoft Office PowerPoint</Application>
  <PresentationFormat>On-screen Show (4:3)</PresentationFormat>
  <Paragraphs>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QLD Beginner GT Yr 1-3</vt:lpstr>
      <vt:lpstr>Calibr</vt:lpstr>
      <vt:lpstr>Gotham-Book</vt:lpstr>
      <vt:lpstr>Calibri Light</vt:lpstr>
      <vt:lpstr>MS Mincho</vt:lpstr>
      <vt:lpstr>Gotham-Light</vt:lpstr>
      <vt:lpstr>Arial</vt:lpstr>
      <vt:lpstr>Gotham Light</vt:lpstr>
      <vt:lpstr>Calibri</vt:lpstr>
      <vt:lpstr>GGSA_Curriculum_PPT_Theme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>Parenting</dc:subject>
  <dc:creator>Sandra Thibeault</dc:creator>
  <cp:keywords>Parenting</cp:keywords>
  <cp:lastModifiedBy>Monica Bennett</cp:lastModifiedBy>
  <cp:revision>1</cp:revision>
  <cp:lastPrinted>2021-04-20T02:52:18Z</cp:lastPrinted>
  <dcterms:created xsi:type="dcterms:W3CDTF">2017-09-25T17:46:47Z</dcterms:created>
  <dcterms:modified xsi:type="dcterms:W3CDTF">2025-08-27T12:33:41Z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0x01010023EF7453D4541F4C94DB1D6331E0719E</vt:lpwstr>
  </property>
  <property fmtid="{D5CDD505-2E9C-101B-9397-08002B2CF9AE}" pid="3" name="Order">
    <vt:r8>6578600</vt:r8>
  </property>
  <property fmtid="{D5CDD505-2E9C-101B-9397-08002B2CF9AE}" pid="4" name="dcProductDevelopment">
    <vt:bool>false</vt:bool>
  </property>
  <property fmtid="{D5CDD505-2E9C-101B-9397-08002B2CF9AE}" pid="5" name="dcInternalEvaluationLibrary">
    <vt:bool>false</vt:bool>
  </property>
  <property fmtid="{D5CDD505-2E9C-101B-9397-08002B2CF9AE}" pid="6" name="dcMarketingServices">
    <vt:bool>false</vt:bool>
  </property>
  <property fmtid="{D5CDD505-2E9C-101B-9397-08002B2CF9AE}" pid="7" name="dcIntranet">
    <vt:bool>false</vt:bool>
  </property>
  <property fmtid="{D5CDD505-2E9C-101B-9397-08002B2CF9AE}" pid="8" name="dcExternalEvaluationLibrary">
    <vt:bool>false</vt:bool>
  </property>
  <property fmtid="{D5CDD505-2E9C-101B-9397-08002B2CF9AE}" pid="9" name="dcSchoolsAllStaff">
    <vt:bool>false</vt:bool>
  </property>
  <property fmtid="{D5CDD505-2E9C-101B-9397-08002B2CF9AE}" pid="10" name="dcDirectors">
    <vt:bool>false</vt:bool>
  </property>
  <property fmtid="{D5CDD505-2E9C-101B-9397-08002B2CF9AE}" pid="11" name="dcGreatTeachingPortal">
    <vt:bool>false</vt:bool>
  </property>
  <property fmtid="{D5CDD505-2E9C-101B-9397-08002B2CF9AE}" pid="12" name="dcBrochureStand">
    <vt:bool>false</vt:bool>
  </property>
  <property fmtid="{D5CDD505-2E9C-101B-9397-08002B2CF9AE}" pid="13" name="dcSchoolPrincipals">
    <vt:bool>false</vt:bool>
  </property>
  <property fmtid="{D5CDD505-2E9C-101B-9397-08002B2CF9AE}" pid="14" name="dcWebsite">
    <vt:bool>false</vt:bool>
  </property>
  <property fmtid="{D5CDD505-2E9C-101B-9397-08002B2CF9AE}" pid="15" name="dcDigitalDatabase">
    <vt:bool>false</vt:bool>
  </property>
  <property fmtid="{D5CDD505-2E9C-101B-9397-08002B2CF9AE}" pid="16" name="dcProductFolders">
    <vt:bool>false</vt:bool>
  </property>
  <property fmtid="{D5CDD505-2E9C-101B-9397-08002B2CF9AE}" pid="17" name="dcCEOSocialMedia">
    <vt:bool>false</vt:bool>
  </property>
  <property fmtid="{D5CDD505-2E9C-101B-9397-08002B2CF9AE}" pid="18" name="dcBusinessServices">
    <vt:bool>false</vt:bool>
  </property>
  <property fmtid="{D5CDD505-2E9C-101B-9397-08002B2CF9AE}" pid="19" name="dcInfoHub">
    <vt:bool>false</vt:bool>
  </property>
  <property fmtid="{D5CDD505-2E9C-101B-9397-08002B2CF9AE}" pid="20" name="dcManagement">
    <vt:bool>false</vt:bool>
  </property>
  <property fmtid="{D5CDD505-2E9C-101B-9397-08002B2CF9AE}" pid="21" name="dcSchoolPartnerships">
    <vt:bool>false</vt:bool>
  </property>
  <property fmtid="{D5CDD505-2E9C-101B-9397-08002B2CF9AE}" pid="22" name="dcCurriculumResourceLibrary">
    <vt:bool>false</vt:bool>
  </property>
  <property fmtid="{D5CDD505-2E9C-101B-9397-08002B2CF9AE}" pid="23" name="dcAllGGSAStaff">
    <vt:bool>false</vt:bool>
  </property>
  <property fmtid="{D5CDD505-2E9C-101B-9397-08002B2CF9AE}" pid="24" name="dcSocialMedia">
    <vt:bool>false</vt:bool>
  </property>
  <property fmtid="{D5CDD505-2E9C-101B-9397-08002B2CF9AE}" pid="25" name="xd_ProgID">
    <vt:lpwstr/>
  </property>
  <property fmtid="{D5CDD505-2E9C-101B-9397-08002B2CF9AE}" pid="26" name="ComplianceAssetId">
    <vt:lpwstr/>
  </property>
  <property fmtid="{D5CDD505-2E9C-101B-9397-08002B2CF9AE}" pid="27" name="TemplateUrl">
    <vt:lpwstr/>
  </property>
  <property fmtid="{D5CDD505-2E9C-101B-9397-08002B2CF9AE}" pid="28" name="_ExtendedDescription">
    <vt:lpwstr/>
  </property>
  <property fmtid="{D5CDD505-2E9C-101B-9397-08002B2CF9AE}" pid="29" name="xd_Signature">
    <vt:bool>false</vt:bool>
  </property>
  <property fmtid="{D5CDD505-2E9C-101B-9397-08002B2CF9AE}" pid="30" name="ArticulateGUID">
    <vt:lpwstr>B1F6DE39-CCB6-4EE9-A4BF-05BAFEB8297C</vt:lpwstr>
  </property>
  <property fmtid="{D5CDD505-2E9C-101B-9397-08002B2CF9AE}" pid="31" name="ArticulatePath">
    <vt:lpwstr>https://ggsaus.sharepoint.com/sites/ProductDevelopment/Shared Documents/02 Class/English/Oz-e-English/01 Curriculum/Build/Year 5/T1 Narrative/02 Lessons/L01-05/Trapped/OZEENG Y5 NAR T1 Lesson 01 V2 2021207</vt:lpwstr>
  </property>
  <property fmtid="{D5CDD505-2E9C-101B-9397-08002B2CF9AE}" pid="32" name="MediaServiceImageTags">
    <vt:lpwstr/>
  </property>
  <property fmtid="{D5CDD505-2E9C-101B-9397-08002B2CF9AE}" pid="33" name="_dlc_DocIdItemGuid">
    <vt:lpwstr>4f3800e5-02b3-46d7-932c-dde0a0a65dff</vt:lpwstr>
  </property>
  <property fmtid="{D5CDD505-2E9C-101B-9397-08002B2CF9AE}" pid="34" name="_dlc_DocId">
    <vt:lpwstr>GGSAPD-1028343255-312648</vt:lpwstr>
  </property>
  <property fmtid="{D5CDD505-2E9C-101B-9397-08002B2CF9AE}" pid="35" name="_ColorHex">
    <vt:lpwstr/>
  </property>
  <property fmtid="{D5CDD505-2E9C-101B-9397-08002B2CF9AE}" pid="36" name="auditStatus">
    <vt:lpwstr>Created</vt:lpwstr>
  </property>
  <property fmtid="{D5CDD505-2E9C-101B-9397-08002B2CF9AE}" pid="37" name="_ColorTag">
    <vt:lpwstr/>
  </property>
  <property fmtid="{D5CDD505-2E9C-101B-9397-08002B2CF9AE}" pid="38" name="_Emoji">
    <vt:lpwstr/>
  </property>
  <property fmtid="{D5CDD505-2E9C-101B-9397-08002B2CF9AE}" pid="39" name="Request">
    <vt:lpwstr>, </vt:lpwstr>
  </property>
  <property fmtid="{D5CDD505-2E9C-101B-9397-08002B2CF9AE}" pid="40" name="_dlc_DocIdPersistId">
    <vt:bool>false</vt:bool>
  </property>
  <property fmtid="{D5CDD505-2E9C-101B-9397-08002B2CF9AE}" pid="41" name="TriggerFlowInfo">
    <vt:lpwstr/>
  </property>
  <property fmtid="{D5CDD505-2E9C-101B-9397-08002B2CF9AE}" pid="42" name="_dlc_DocIdUrl">
    <vt:lpwstr>https://ggsaus.sharepoint.com/sites/ProductDevelopment/_layouts/15/DocIdRedir.aspx?ID=GGSAPD-1028343255-312648, GGSAPD-1028343255-312648</vt:lpwstr>
  </property>
</Properties>
</file>