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notesSlides/notesSlide6.xml" ContentType="application/vnd.openxmlformats-officedocument.presentationml.notesSlide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notesSlides/notesSlide7.xml" ContentType="application/vnd.openxmlformats-officedocument.presentationml.notesSlide+xml"/>
  <Override PartName="/ppt/ink/ink25.xml" ContentType="application/inkml+xml"/>
  <Override PartName="/ppt/notesSlides/notesSlide8.xml" ContentType="application/vnd.openxmlformats-officedocument.presentationml.notesSlide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30.xml" ContentType="application/inkml+xml"/>
  <Override PartName="/ppt/notesSlides/notesSlide15.xml" ContentType="application/vnd.openxmlformats-officedocument.presentationml.notesSlide+xml"/>
  <Override PartName="/ppt/ink/ink31.xml" ContentType="application/inkml+xml"/>
  <Override PartName="/ppt/ink/ink32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33.xml" ContentType="application/inkml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notesSlides/notesSlide22.xml" ContentType="application/vnd.openxmlformats-officedocument.presentationml.notesSlide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6213" r:id="rId5"/>
    <p:sldMasterId id="2147486406" r:id="rId6"/>
    <p:sldMasterId id="2147486408" r:id="rId7"/>
  </p:sldMasterIdLst>
  <p:notesMasterIdLst>
    <p:notesMasterId r:id="rId36"/>
  </p:notesMasterIdLst>
  <p:handoutMasterIdLst>
    <p:handoutMasterId r:id="rId37"/>
  </p:handoutMasterIdLst>
  <p:sldIdLst>
    <p:sldId id="1874" r:id="rId8"/>
    <p:sldId id="1875" r:id="rId9"/>
    <p:sldId id="1876" r:id="rId10"/>
    <p:sldId id="1883" r:id="rId11"/>
    <p:sldId id="1882" r:id="rId12"/>
    <p:sldId id="1891" r:id="rId13"/>
    <p:sldId id="263" r:id="rId14"/>
    <p:sldId id="1963" r:id="rId15"/>
    <p:sldId id="1956" r:id="rId16"/>
    <p:sldId id="1962" r:id="rId17"/>
    <p:sldId id="1954" r:id="rId18"/>
    <p:sldId id="1884" r:id="rId19"/>
    <p:sldId id="1930" r:id="rId20"/>
    <p:sldId id="1953" r:id="rId21"/>
    <p:sldId id="1943" r:id="rId22"/>
    <p:sldId id="1938" r:id="rId23"/>
    <p:sldId id="1885" r:id="rId24"/>
    <p:sldId id="1927" r:id="rId25"/>
    <p:sldId id="1934" r:id="rId26"/>
    <p:sldId id="1931" r:id="rId27"/>
    <p:sldId id="1888" r:id="rId28"/>
    <p:sldId id="1932" r:id="rId29"/>
    <p:sldId id="1889" r:id="rId30"/>
    <p:sldId id="1964" r:id="rId31"/>
    <p:sldId id="1922" r:id="rId32"/>
    <p:sldId id="274" r:id="rId33"/>
    <p:sldId id="1933" r:id="rId34"/>
    <p:sldId id="275" r:id="rId35"/>
  </p:sldIdLst>
  <p:sldSz cx="9144000" cy="6858000" type="screen4x3"/>
  <p:notesSz cx="9939338" cy="6807200"/>
  <p:custDataLst>
    <p:tags r:id="rId3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38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D9D9D05-C1E6-B388-0040-6E8DE764C74E}" name="Katherine Slatin" initials="" userId="S::kslatin@goodtogreatschools.org.au::dbee6274-00f7-437a-b81f-94c53a44da38" providerId="AD"/>
  <p188:author id="{66EE9518-CDB8-4E74-ACD0-699C6BE2CB76}" name="Katherine Cronin" initials="KC" userId="S::kcronin@goodtogreatschools.org.au::fe2cf3bb-779c-4ec6-80cf-f8af9586072d" providerId="AD"/>
  <p188:author id="{4CF1D125-CDAC-41BA-663D-FA2ED412B9D6}" name="Elizabeth Piaquadio" initials="" userId="S::epiaquadio@goodtogreatschools.org.au::52767243-7565-4b68-b9c1-5d2bede989b0" providerId="AD"/>
  <p188:author id="{8B2AFB2D-52C9-7914-F824-6D62E354FB96}" name="Anneliese Alloway" initials="AA" userId="S::aalloway@goodtogreatschools.org.au::37104bb2-bd9c-489d-94c0-efb51480a186" providerId="AD"/>
  <p188:author id="{C4288552-6D0E-8CC2-62D5-390F7A912CEC}" name="Abbas Kassem" initials="" userId="S::akassem@goodtogreatschools.org.au::b5422da9-d130-411e-8a14-2c174765e2f3" providerId="AD"/>
  <p188:author id="{D1F6F353-7F9F-36E3-9167-2545B50978AD}" name="Jane Hooper" initials="JH" userId="Jane Hooper" providerId="None"/>
  <p188:author id="{9136AA56-46D4-4334-1D20-AFB96207BF1F}" name="Chris Kohn" initials="CK" userId="S::CKohn@goodtogreatschools.org.au::3aea2124-5d9e-4894-ae32-e7c983671888" providerId="AD"/>
  <p188:author id="{DC9CBC65-D9B4-BACA-5DBD-076FB4B0287D}" name="Tara Tyrrell" initials="TT" userId="S::ttyrell@goodtogreatschools.org.au::67dc6626-2ece-4dc7-ac5a-9add06ec429c" providerId="AD"/>
  <p188:author id="{0CFF6A6C-F775-7EF9-6044-119895A6EBFE}" name="Jane Hooper" initials="JH" userId="S::jhooper@goodtogreatschools.org.au::afd12f8e-9b57-4b10-87a5-8fe4e40dc133" providerId="AD"/>
  <p188:author id="{A858C27E-DE66-476E-F0D9-1C44EA3E7CC1}" name="Chantal Rae" initials="CR" userId="S::crae@goodtogreatschools.org.au::a1db561e-73a2-489d-a119-0f73c1c2f06f" providerId="AD"/>
  <p188:author id="{3DF6BD83-7405-2DB1-FBFA-0F20D4D997B3}" name="Molly Cassidy" initials="MC" userId="S::mcassidy@goodtogreatschools.org.au::d9715768-0ab3-40da-bcfb-aa5473c32ede" providerId="AD"/>
  <p188:author id="{9D08AB92-32FC-D059-33CF-F959DB8226BF}" name="Nadine Prince" initials="NP" userId="S::nprince@goodtogreatschools.org.au::a935aca9-513a-492d-957e-465cbe939dd1" providerId="AD"/>
  <p188:author id="{0CF931EE-26ED-E2FE-023C-AC7F2EF7FD6F}" name="jane hooper" initials="jh" userId="273254cf8e85665a" providerId="Windows Live"/>
  <p188:author id="{71466BF0-DE09-E786-4421-9DBA1AFB3E25}" name="Debbie Keynes" initials="DK" userId="S::dkeynes@goodtogreatschools.org.au::1f9e99ae-ec68-410d-b657-439293d9a6c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Sarah Derby" initials="SD" lastIdx="13" clrIdx="1">
    <p:extLst>
      <p:ext uri="{19B8F6BF-5375-455C-9EA6-DF929625EA0E}">
        <p15:presenceInfo xmlns:p15="http://schemas.microsoft.com/office/powerpoint/2012/main" userId="S::sderby@goodtogreatschools.org.au::96ac11a8-e08f-4580-ad22-f3a7e7fb1c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4FF"/>
    <a:srgbClr val="F2F2F2"/>
    <a:srgbClr val="2AABE3"/>
    <a:srgbClr val="C2E9EA"/>
    <a:srgbClr val="177F99"/>
    <a:srgbClr val="FAF72E"/>
    <a:srgbClr val="000000"/>
    <a:srgbClr val="AFA023"/>
    <a:srgbClr val="C8B932"/>
    <a:srgbClr val="E1D7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529D2F-3884-4AA3-8277-0FB482882BCA}" v="2" dt="2025-09-25T08:11:09.9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599"/>
  </p:normalViewPr>
  <p:slideViewPr>
    <p:cSldViewPr snapToGrid="0">
      <p:cViewPr varScale="1">
        <p:scale>
          <a:sx n="81" d="100"/>
          <a:sy n="81" d="100"/>
        </p:scale>
        <p:origin x="1041" y="282"/>
      </p:cViewPr>
      <p:guideLst>
        <p:guide orient="horz" pos="527"/>
        <p:guide pos="272"/>
        <p:guide pos="2880"/>
        <p:guide pos="5465"/>
        <p:guide orient="horz" pos="38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144"/>
        <p:guide pos="31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commentAuthors" Target="commentAuthor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handoutMaster" Target="handoutMasters/handoutMaster1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gs" Target="tags/tag1.xml"/><Relationship Id="rId46" Type="http://schemas.microsoft.com/office/2018/10/relationships/authors" Target="authors.xml"/><Relationship Id="rId20" Type="http://schemas.openxmlformats.org/officeDocument/2006/relationships/slide" Target="slides/slide13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zabeth Piaquadio" userId="52767243-7565-4b68-b9c1-5d2bede989b0" providerId="ADAL" clId="{935E832E-237C-CE47-BFEB-4C177FB6C33C}"/>
    <pc:docChg chg="modSld">
      <pc:chgData name="Elizabeth Piaquadio" userId="52767243-7565-4b68-b9c1-5d2bede989b0" providerId="ADAL" clId="{935E832E-237C-CE47-BFEB-4C177FB6C33C}" dt="2025-07-13T16:44:24.527" v="0"/>
      <pc:docMkLst>
        <pc:docMk/>
      </pc:docMkLst>
      <pc:sldChg chg="modNotesTx">
        <pc:chgData name="Elizabeth Piaquadio" userId="52767243-7565-4b68-b9c1-5d2bede989b0" providerId="ADAL" clId="{935E832E-237C-CE47-BFEB-4C177FB6C33C}" dt="2025-07-13T16:44:24.527" v="0"/>
        <pc:sldMkLst>
          <pc:docMk/>
          <pc:sldMk cId="3282114824" sldId="1954"/>
        </pc:sldMkLst>
      </pc:sldChg>
    </pc:docChg>
  </pc:docChgLst>
  <pc:docChgLst>
    <pc:chgData name="Chantal Rae" userId="a1db561e-73a2-489d-a119-0f73c1c2f06f" providerId="ADAL" clId="{7B5B68B0-EC84-4F1A-9D54-E1B9F63B8FAC}"/>
    <pc:docChg chg="undo custSel addSld delSld modSld sldOrd modMainMaster">
      <pc:chgData name="Chantal Rae" userId="a1db561e-73a2-489d-a119-0f73c1c2f06f" providerId="ADAL" clId="{7B5B68B0-EC84-4F1A-9D54-E1B9F63B8FAC}" dt="2024-12-30T10:33:35.491" v="672" actId="20577"/>
      <pc:docMkLst>
        <pc:docMk/>
      </pc:docMkLst>
      <pc:sldChg chg="modNotesTx">
        <pc:chgData name="Chantal Rae" userId="a1db561e-73a2-489d-a119-0f73c1c2f06f" providerId="ADAL" clId="{7B5B68B0-EC84-4F1A-9D54-E1B9F63B8FAC}" dt="2024-12-30T10:21:12.983" v="534" actId="20577"/>
        <pc:sldMkLst>
          <pc:docMk/>
          <pc:sldMk cId="4261390126" sldId="256"/>
        </pc:sldMkLst>
      </pc:sldChg>
      <pc:sldChg chg="addSp delSp modSp new mod chgLayout">
        <pc:chgData name="Chantal Rae" userId="a1db561e-73a2-489d-a119-0f73c1c2f06f" providerId="ADAL" clId="{7B5B68B0-EC84-4F1A-9D54-E1B9F63B8FAC}" dt="2024-12-30T10:21:36.105" v="540" actId="700"/>
        <pc:sldMkLst>
          <pc:docMk/>
          <pc:sldMk cId="4273290259" sldId="257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21:39.374" v="541" actId="700"/>
        <pc:sldMkLst>
          <pc:docMk/>
          <pc:sldMk cId="1696446970" sldId="258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32:41.486" v="652" actId="20577"/>
        <pc:sldMkLst>
          <pc:docMk/>
          <pc:sldMk cId="2352627738" sldId="259"/>
        </pc:sldMkLst>
      </pc:sldChg>
      <pc:sldChg chg="addSp delSp modSp new mod ord modClrScheme chgLayout">
        <pc:chgData name="Chantal Rae" userId="a1db561e-73a2-489d-a119-0f73c1c2f06f" providerId="ADAL" clId="{7B5B68B0-EC84-4F1A-9D54-E1B9F63B8FAC}" dt="2024-12-30T10:23:53.376" v="550"/>
        <pc:sldMkLst>
          <pc:docMk/>
          <pc:sldMk cId="481660582" sldId="260"/>
        </pc:sldMkLst>
      </pc:sldChg>
      <pc:sldChg chg="addSp delSp modSp new mod chgLayout">
        <pc:chgData name="Chantal Rae" userId="a1db561e-73a2-489d-a119-0f73c1c2f06f" providerId="ADAL" clId="{7B5B68B0-EC84-4F1A-9D54-E1B9F63B8FAC}" dt="2024-12-30T10:22:26.359" v="544" actId="6264"/>
        <pc:sldMkLst>
          <pc:docMk/>
          <pc:sldMk cId="990668426" sldId="261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24:08.691" v="552" actId="700"/>
        <pc:sldMkLst>
          <pc:docMk/>
          <pc:sldMk cId="1409170115" sldId="262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24:34.790" v="556" actId="700"/>
        <pc:sldMkLst>
          <pc:docMk/>
          <pc:sldMk cId="3815047511" sldId="264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24:40.681" v="558" actId="700"/>
        <pc:sldMkLst>
          <pc:docMk/>
          <pc:sldMk cId="3671173303" sldId="265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24:48.940" v="560" actId="700"/>
        <pc:sldMkLst>
          <pc:docMk/>
          <pc:sldMk cId="294968571" sldId="266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25:00.381" v="562" actId="700"/>
        <pc:sldMkLst>
          <pc:docMk/>
          <pc:sldMk cId="1566324052" sldId="267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25:14.645" v="564" actId="700"/>
        <pc:sldMkLst>
          <pc:docMk/>
          <pc:sldMk cId="1278699682" sldId="268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25:21.258" v="566" actId="700"/>
        <pc:sldMkLst>
          <pc:docMk/>
          <pc:sldMk cId="3560591910" sldId="269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25:28.243" v="568" actId="700"/>
        <pc:sldMkLst>
          <pc:docMk/>
          <pc:sldMk cId="633122215" sldId="270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25:36.110" v="570" actId="700"/>
        <pc:sldMkLst>
          <pc:docMk/>
          <pc:sldMk cId="1565505491" sldId="271"/>
        </pc:sldMkLst>
      </pc:sldChg>
      <pc:sldChg chg="addSp delSp modSp new mod modClrScheme chgLayout">
        <pc:chgData name="Chantal Rae" userId="a1db561e-73a2-489d-a119-0f73c1c2f06f" providerId="ADAL" clId="{7B5B68B0-EC84-4F1A-9D54-E1B9F63B8FAC}" dt="2024-12-30T10:29:30.527" v="620" actId="20577"/>
        <pc:sldMkLst>
          <pc:docMk/>
          <pc:sldMk cId="4212177351" sldId="273"/>
        </pc:sldMkLst>
      </pc:sldChg>
      <pc:sldChg chg="addSp modSp new mod modClrScheme chgLayout">
        <pc:chgData name="Chantal Rae" userId="a1db561e-73a2-489d-a119-0f73c1c2f06f" providerId="ADAL" clId="{7B5B68B0-EC84-4F1A-9D54-E1B9F63B8FAC}" dt="2024-12-30T10:33:35.491" v="672" actId="20577"/>
        <pc:sldMkLst>
          <pc:docMk/>
          <pc:sldMk cId="315609852" sldId="274"/>
        </pc:sldMkLst>
      </pc:sldChg>
      <pc:sldChg chg="delSp new mod modClrScheme chgLayout">
        <pc:chgData name="Chantal Rae" userId="a1db561e-73a2-489d-a119-0f73c1c2f06f" providerId="ADAL" clId="{7B5B68B0-EC84-4F1A-9D54-E1B9F63B8FAC}" dt="2024-12-30T10:26:07.337" v="578" actId="700"/>
        <pc:sldMkLst>
          <pc:docMk/>
          <pc:sldMk cId="2154991742" sldId="275"/>
        </pc:sldMkLst>
      </pc:sldChg>
      <pc:sldChg chg="del">
        <pc:chgData name="Chantal Rae" userId="a1db561e-73a2-489d-a119-0f73c1c2f06f" providerId="ADAL" clId="{7B5B68B0-EC84-4F1A-9D54-E1B9F63B8FAC}" dt="2024-12-30T08:24:03.183" v="239" actId="47"/>
        <pc:sldMkLst>
          <pc:docMk/>
          <pc:sldMk cId="2769566125" sldId="654"/>
        </pc:sldMkLst>
      </pc:sldChg>
      <pc:sldChg chg="del">
        <pc:chgData name="Chantal Rae" userId="a1db561e-73a2-489d-a119-0f73c1c2f06f" providerId="ADAL" clId="{7B5B68B0-EC84-4F1A-9D54-E1B9F63B8FAC}" dt="2024-12-30T08:24:01.715" v="237" actId="47"/>
        <pc:sldMkLst>
          <pc:docMk/>
          <pc:sldMk cId="3162857250" sldId="659"/>
        </pc:sldMkLst>
      </pc:sldChg>
      <pc:sldChg chg="del">
        <pc:chgData name="Chantal Rae" userId="a1db561e-73a2-489d-a119-0f73c1c2f06f" providerId="ADAL" clId="{7B5B68B0-EC84-4F1A-9D54-E1B9F63B8FAC}" dt="2024-12-30T08:24:13.724" v="256" actId="47"/>
        <pc:sldMkLst>
          <pc:docMk/>
          <pc:sldMk cId="2074875457" sldId="689"/>
        </pc:sldMkLst>
      </pc:sldChg>
      <pc:sldChg chg="del">
        <pc:chgData name="Chantal Rae" userId="a1db561e-73a2-489d-a119-0f73c1c2f06f" providerId="ADAL" clId="{7B5B68B0-EC84-4F1A-9D54-E1B9F63B8FAC}" dt="2024-12-30T08:24:14.143" v="257" actId="47"/>
        <pc:sldMkLst>
          <pc:docMk/>
          <pc:sldMk cId="3753584419" sldId="690"/>
        </pc:sldMkLst>
      </pc:sldChg>
      <pc:sldChg chg="del">
        <pc:chgData name="Chantal Rae" userId="a1db561e-73a2-489d-a119-0f73c1c2f06f" providerId="ADAL" clId="{7B5B68B0-EC84-4F1A-9D54-E1B9F63B8FAC}" dt="2024-12-30T08:24:14.559" v="258" actId="47"/>
        <pc:sldMkLst>
          <pc:docMk/>
          <pc:sldMk cId="1043418510" sldId="697"/>
        </pc:sldMkLst>
      </pc:sldChg>
      <pc:sldChg chg="del">
        <pc:chgData name="Chantal Rae" userId="a1db561e-73a2-489d-a119-0f73c1c2f06f" providerId="ADAL" clId="{7B5B68B0-EC84-4F1A-9D54-E1B9F63B8FAC}" dt="2024-12-30T08:24:11.401" v="249" actId="47"/>
        <pc:sldMkLst>
          <pc:docMk/>
          <pc:sldMk cId="3738120504" sldId="707"/>
        </pc:sldMkLst>
      </pc:sldChg>
      <pc:sldChg chg="del">
        <pc:chgData name="Chantal Rae" userId="a1db561e-73a2-489d-a119-0f73c1c2f06f" providerId="ADAL" clId="{7B5B68B0-EC84-4F1A-9D54-E1B9F63B8FAC}" dt="2024-12-30T08:24:15.211" v="260" actId="47"/>
        <pc:sldMkLst>
          <pc:docMk/>
          <pc:sldMk cId="1628496805" sldId="709"/>
        </pc:sldMkLst>
      </pc:sldChg>
      <pc:sldChg chg="del">
        <pc:chgData name="Chantal Rae" userId="a1db561e-73a2-489d-a119-0f73c1c2f06f" providerId="ADAL" clId="{7B5B68B0-EC84-4F1A-9D54-E1B9F63B8FAC}" dt="2024-12-30T08:24:12.994" v="254" actId="47"/>
        <pc:sldMkLst>
          <pc:docMk/>
          <pc:sldMk cId="1148589639" sldId="710"/>
        </pc:sldMkLst>
      </pc:sldChg>
      <pc:sldChg chg="del">
        <pc:chgData name="Chantal Rae" userId="a1db561e-73a2-489d-a119-0f73c1c2f06f" providerId="ADAL" clId="{7B5B68B0-EC84-4F1A-9D54-E1B9F63B8FAC}" dt="2024-12-30T08:24:12.758" v="253" actId="47"/>
        <pc:sldMkLst>
          <pc:docMk/>
          <pc:sldMk cId="2935957394" sldId="711"/>
        </pc:sldMkLst>
      </pc:sldChg>
      <pc:sldChg chg="del">
        <pc:chgData name="Chantal Rae" userId="a1db561e-73a2-489d-a119-0f73c1c2f06f" providerId="ADAL" clId="{7B5B68B0-EC84-4F1A-9D54-E1B9F63B8FAC}" dt="2024-12-30T08:24:14.889" v="259" actId="47"/>
        <pc:sldMkLst>
          <pc:docMk/>
          <pc:sldMk cId="2779809719" sldId="712"/>
        </pc:sldMkLst>
      </pc:sldChg>
      <pc:sldChg chg="del">
        <pc:chgData name="Chantal Rae" userId="a1db561e-73a2-489d-a119-0f73c1c2f06f" providerId="ADAL" clId="{7B5B68B0-EC84-4F1A-9D54-E1B9F63B8FAC}" dt="2024-12-30T08:24:11.699" v="250" actId="47"/>
        <pc:sldMkLst>
          <pc:docMk/>
          <pc:sldMk cId="1107150388" sldId="713"/>
        </pc:sldMkLst>
      </pc:sldChg>
      <pc:sldChg chg="del">
        <pc:chgData name="Chantal Rae" userId="a1db561e-73a2-489d-a119-0f73c1c2f06f" providerId="ADAL" clId="{7B5B68B0-EC84-4F1A-9D54-E1B9F63B8FAC}" dt="2024-12-30T08:24:12.020" v="251" actId="47"/>
        <pc:sldMkLst>
          <pc:docMk/>
          <pc:sldMk cId="2455371129" sldId="714"/>
        </pc:sldMkLst>
      </pc:sldChg>
      <pc:sldChg chg="del">
        <pc:chgData name="Chantal Rae" userId="a1db561e-73a2-489d-a119-0f73c1c2f06f" providerId="ADAL" clId="{7B5B68B0-EC84-4F1A-9D54-E1B9F63B8FAC}" dt="2024-12-30T08:24:02.438" v="238" actId="47"/>
        <pc:sldMkLst>
          <pc:docMk/>
          <pc:sldMk cId="1335364392" sldId="715"/>
        </pc:sldMkLst>
      </pc:sldChg>
      <pc:sldChg chg="del">
        <pc:chgData name="Chantal Rae" userId="a1db561e-73a2-489d-a119-0f73c1c2f06f" providerId="ADAL" clId="{7B5B68B0-EC84-4F1A-9D54-E1B9F63B8FAC}" dt="2024-12-30T08:24:05.571" v="242" actId="47"/>
        <pc:sldMkLst>
          <pc:docMk/>
          <pc:sldMk cId="851609514" sldId="716"/>
        </pc:sldMkLst>
      </pc:sldChg>
      <pc:sldChg chg="del">
        <pc:chgData name="Chantal Rae" userId="a1db561e-73a2-489d-a119-0f73c1c2f06f" providerId="ADAL" clId="{7B5B68B0-EC84-4F1A-9D54-E1B9F63B8FAC}" dt="2024-12-30T08:24:16.255" v="262" actId="47"/>
        <pc:sldMkLst>
          <pc:docMk/>
          <pc:sldMk cId="1680167018" sldId="717"/>
        </pc:sldMkLst>
      </pc:sldChg>
      <pc:sldChg chg="del">
        <pc:chgData name="Chantal Rae" userId="a1db561e-73a2-489d-a119-0f73c1c2f06f" providerId="ADAL" clId="{7B5B68B0-EC84-4F1A-9D54-E1B9F63B8FAC}" dt="2024-12-30T08:24:07.273" v="244" actId="47"/>
        <pc:sldMkLst>
          <pc:docMk/>
          <pc:sldMk cId="577494205" sldId="718"/>
        </pc:sldMkLst>
      </pc:sldChg>
      <pc:sldChg chg="del">
        <pc:chgData name="Chantal Rae" userId="a1db561e-73a2-489d-a119-0f73c1c2f06f" providerId="ADAL" clId="{7B5B68B0-EC84-4F1A-9D54-E1B9F63B8FAC}" dt="2024-12-30T08:24:04.034" v="240" actId="47"/>
        <pc:sldMkLst>
          <pc:docMk/>
          <pc:sldMk cId="2395385200" sldId="723"/>
        </pc:sldMkLst>
      </pc:sldChg>
      <pc:sldChg chg="del">
        <pc:chgData name="Chantal Rae" userId="a1db561e-73a2-489d-a119-0f73c1c2f06f" providerId="ADAL" clId="{7B5B68B0-EC84-4F1A-9D54-E1B9F63B8FAC}" dt="2024-12-30T08:24:04.715" v="241" actId="47"/>
        <pc:sldMkLst>
          <pc:docMk/>
          <pc:sldMk cId="1851283022" sldId="724"/>
        </pc:sldMkLst>
      </pc:sldChg>
      <pc:sldChg chg="del">
        <pc:chgData name="Chantal Rae" userId="a1db561e-73a2-489d-a119-0f73c1c2f06f" providerId="ADAL" clId="{7B5B68B0-EC84-4F1A-9D54-E1B9F63B8FAC}" dt="2024-12-30T08:24:07.795" v="245" actId="47"/>
        <pc:sldMkLst>
          <pc:docMk/>
          <pc:sldMk cId="839046695" sldId="725"/>
        </pc:sldMkLst>
      </pc:sldChg>
      <pc:sldChg chg="del">
        <pc:chgData name="Chantal Rae" userId="a1db561e-73a2-489d-a119-0f73c1c2f06f" providerId="ADAL" clId="{7B5B68B0-EC84-4F1A-9D54-E1B9F63B8FAC}" dt="2024-12-30T08:24:09.177" v="246" actId="47"/>
        <pc:sldMkLst>
          <pc:docMk/>
          <pc:sldMk cId="4238699687" sldId="727"/>
        </pc:sldMkLst>
      </pc:sldChg>
      <pc:sldChg chg="del">
        <pc:chgData name="Chantal Rae" userId="a1db561e-73a2-489d-a119-0f73c1c2f06f" providerId="ADAL" clId="{7B5B68B0-EC84-4F1A-9D54-E1B9F63B8FAC}" dt="2024-12-30T08:24:10.330" v="247" actId="47"/>
        <pc:sldMkLst>
          <pc:docMk/>
          <pc:sldMk cId="208167405" sldId="728"/>
        </pc:sldMkLst>
      </pc:sldChg>
      <pc:sldChg chg="del">
        <pc:chgData name="Chantal Rae" userId="a1db561e-73a2-489d-a119-0f73c1c2f06f" providerId="ADAL" clId="{7B5B68B0-EC84-4F1A-9D54-E1B9F63B8FAC}" dt="2024-12-30T08:24:13.321" v="255" actId="47"/>
        <pc:sldMkLst>
          <pc:docMk/>
          <pc:sldMk cId="24847292" sldId="730"/>
        </pc:sldMkLst>
      </pc:sldChg>
      <pc:sldChg chg="del">
        <pc:chgData name="Chantal Rae" userId="a1db561e-73a2-489d-a119-0f73c1c2f06f" providerId="ADAL" clId="{7B5B68B0-EC84-4F1A-9D54-E1B9F63B8FAC}" dt="2024-12-30T08:24:15.830" v="261" actId="47"/>
        <pc:sldMkLst>
          <pc:docMk/>
          <pc:sldMk cId="2834645484" sldId="735"/>
        </pc:sldMkLst>
      </pc:sldChg>
      <pc:sldChg chg="del">
        <pc:chgData name="Chantal Rae" userId="a1db561e-73a2-489d-a119-0f73c1c2f06f" providerId="ADAL" clId="{7B5B68B0-EC84-4F1A-9D54-E1B9F63B8FAC}" dt="2024-12-30T08:24:17.616" v="263" actId="47"/>
        <pc:sldMkLst>
          <pc:docMk/>
          <pc:sldMk cId="2354075511" sldId="736"/>
        </pc:sldMkLst>
      </pc:sldChg>
      <pc:sldChg chg="del">
        <pc:chgData name="Chantal Rae" userId="a1db561e-73a2-489d-a119-0f73c1c2f06f" providerId="ADAL" clId="{7B5B68B0-EC84-4F1A-9D54-E1B9F63B8FAC}" dt="2024-12-30T08:24:12.375" v="252" actId="47"/>
        <pc:sldMkLst>
          <pc:docMk/>
          <pc:sldMk cId="3640249585" sldId="737"/>
        </pc:sldMkLst>
      </pc:sldChg>
      <pc:sldChg chg="del">
        <pc:chgData name="Chantal Rae" userId="a1db561e-73a2-489d-a119-0f73c1c2f06f" providerId="ADAL" clId="{7B5B68B0-EC84-4F1A-9D54-E1B9F63B8FAC}" dt="2024-12-30T08:24:06.220" v="243" actId="47"/>
        <pc:sldMkLst>
          <pc:docMk/>
          <pc:sldMk cId="3005208922" sldId="738"/>
        </pc:sldMkLst>
      </pc:sldChg>
      <pc:sldChg chg="del">
        <pc:chgData name="Chantal Rae" userId="a1db561e-73a2-489d-a119-0f73c1c2f06f" providerId="ADAL" clId="{7B5B68B0-EC84-4F1A-9D54-E1B9F63B8FAC}" dt="2024-12-30T08:24:10.946" v="248" actId="47"/>
        <pc:sldMkLst>
          <pc:docMk/>
          <pc:sldMk cId="2810831016" sldId="739"/>
        </pc:sldMkLst>
      </pc:sldChg>
    </pc:docChg>
  </pc:docChgLst>
  <pc:docChgLst>
    <pc:chgData name="Lorraine Sage" userId="492655dd-2671-48ce-be84-1cb87887afd8" providerId="ADAL" clId="{AFFBCB99-175D-400C-A193-6ABFB661A776}"/>
    <pc:docChg chg="modSld sldOrd">
      <pc:chgData name="Lorraine Sage" userId="492655dd-2671-48ce-be84-1cb87887afd8" providerId="ADAL" clId="{AFFBCB99-175D-400C-A193-6ABFB661A776}" dt="2025-07-10T10:44:31.144" v="2" actId="1076"/>
      <pc:docMkLst>
        <pc:docMk/>
      </pc:docMkLst>
      <pc:sldChg chg="modSp mod ord">
        <pc:chgData name="Lorraine Sage" userId="492655dd-2671-48ce-be84-1cb87887afd8" providerId="ADAL" clId="{AFFBCB99-175D-400C-A193-6ABFB661A776}" dt="2025-07-10T10:44:31.144" v="2" actId="1076"/>
        <pc:sldMkLst>
          <pc:docMk/>
          <pc:sldMk cId="44539596" sldId="263"/>
        </pc:sldMkLst>
      </pc:sldChg>
    </pc:docChg>
  </pc:docChgLst>
  <pc:docChgLst>
    <pc:chgData name="Chantal Rae" userId="a1db561e-73a2-489d-a119-0f73c1c2f06f" providerId="ADAL" clId="{AF423E55-F142-4930-AEA5-A7D1C1065BC8}"/>
    <pc:docChg chg="delSld modMainMaster">
      <pc:chgData name="Chantal Rae" userId="a1db561e-73a2-489d-a119-0f73c1c2f06f" providerId="ADAL" clId="{AF423E55-F142-4930-AEA5-A7D1C1065BC8}" dt="2025-02-13T05:31:48.102" v="6" actId="47"/>
      <pc:docMkLst>
        <pc:docMk/>
      </pc:docMkLst>
      <pc:sldChg chg="del">
        <pc:chgData name="Chantal Rae" userId="a1db561e-73a2-489d-a119-0f73c1c2f06f" providerId="ADAL" clId="{AF423E55-F142-4930-AEA5-A7D1C1065BC8}" dt="2025-02-13T05:30:49.160" v="1" actId="47"/>
        <pc:sldMkLst>
          <pc:docMk/>
          <pc:sldMk cId="4261390126" sldId="256"/>
        </pc:sldMkLst>
      </pc:sldChg>
      <pc:sldChg chg="del">
        <pc:chgData name="Chantal Rae" userId="a1db561e-73a2-489d-a119-0f73c1c2f06f" providerId="ADAL" clId="{AF423E55-F142-4930-AEA5-A7D1C1065BC8}" dt="2025-02-13T05:31:39.281" v="2" actId="47"/>
        <pc:sldMkLst>
          <pc:docMk/>
          <pc:sldMk cId="294968571" sldId="266"/>
        </pc:sldMkLst>
      </pc:sldChg>
      <pc:sldChg chg="del">
        <pc:chgData name="Chantal Rae" userId="a1db561e-73a2-489d-a119-0f73c1c2f06f" providerId="ADAL" clId="{AF423E55-F142-4930-AEA5-A7D1C1065BC8}" dt="2025-02-13T05:31:42.319" v="3" actId="47"/>
        <pc:sldMkLst>
          <pc:docMk/>
          <pc:sldMk cId="1278699682" sldId="268"/>
        </pc:sldMkLst>
      </pc:sldChg>
      <pc:sldChg chg="del">
        <pc:chgData name="Chantal Rae" userId="a1db561e-73a2-489d-a119-0f73c1c2f06f" providerId="ADAL" clId="{AF423E55-F142-4930-AEA5-A7D1C1065BC8}" dt="2025-02-13T05:31:44.189" v="4" actId="47"/>
        <pc:sldMkLst>
          <pc:docMk/>
          <pc:sldMk cId="3560591910" sldId="269"/>
        </pc:sldMkLst>
      </pc:sldChg>
      <pc:sldChg chg="del">
        <pc:chgData name="Chantal Rae" userId="a1db561e-73a2-489d-a119-0f73c1c2f06f" providerId="ADAL" clId="{AF423E55-F142-4930-AEA5-A7D1C1065BC8}" dt="2025-02-13T05:31:45.340" v="5" actId="47"/>
        <pc:sldMkLst>
          <pc:docMk/>
          <pc:sldMk cId="633122215" sldId="270"/>
        </pc:sldMkLst>
      </pc:sldChg>
      <pc:sldChg chg="del">
        <pc:chgData name="Chantal Rae" userId="a1db561e-73a2-489d-a119-0f73c1c2f06f" providerId="ADAL" clId="{AF423E55-F142-4930-AEA5-A7D1C1065BC8}" dt="2025-02-13T05:31:48.102" v="6" actId="47"/>
        <pc:sldMkLst>
          <pc:docMk/>
          <pc:sldMk cId="1565505491" sldId="271"/>
        </pc:sldMkLst>
      </pc:sldChg>
      <pc:sldMasterChg chg="modSldLayout">
        <pc:chgData name="Chantal Rae" userId="a1db561e-73a2-489d-a119-0f73c1c2f06f" providerId="ADAL" clId="{AF423E55-F142-4930-AEA5-A7D1C1065BC8}" dt="2025-02-13T05:30:09.088" v="0"/>
        <pc:sldMasterMkLst>
          <pc:docMk/>
          <pc:sldMasterMk cId="2142349000" sldId="2147486213"/>
        </pc:sldMasterMkLst>
        <pc:sldLayoutChg chg="modSp">
          <pc:chgData name="Chantal Rae" userId="a1db561e-73a2-489d-a119-0f73c1c2f06f" providerId="ADAL" clId="{AF423E55-F142-4930-AEA5-A7D1C1065BC8}" dt="2025-02-13T05:30:09.088" v="0"/>
          <pc:sldLayoutMkLst>
            <pc:docMk/>
            <pc:sldMasterMk cId="2142349000" sldId="2147486213"/>
            <pc:sldLayoutMk cId="3905125150" sldId="2147486410"/>
          </pc:sldLayoutMkLst>
        </pc:sldLayoutChg>
      </pc:sldMasterChg>
    </pc:docChg>
  </pc:docChgLst>
  <pc:docChgLst>
    <pc:chgData name="Gayle Oddy" userId="0470c1b9-cfc9-4ed6-b7e2-d6d816f6f62a" providerId="ADAL" clId="{7023CD95-FC99-4B6A-AF59-5084C72DEF1E}"/>
    <pc:docChg chg="undo custSel modSld sldOrd modMainMaster">
      <pc:chgData name="Gayle Oddy" userId="0470c1b9-cfc9-4ed6-b7e2-d6d816f6f62a" providerId="ADAL" clId="{7023CD95-FC99-4B6A-AF59-5084C72DEF1E}" dt="2025-06-03T10:24:46.248" v="140" actId="1036"/>
      <pc:docMkLst>
        <pc:docMk/>
      </pc:docMkLst>
      <pc:sldChg chg="modSp mod ord">
        <pc:chgData name="Gayle Oddy" userId="0470c1b9-cfc9-4ed6-b7e2-d6d816f6f62a" providerId="ADAL" clId="{7023CD95-FC99-4B6A-AF59-5084C72DEF1E}" dt="2025-06-03T10:21:44.389" v="90" actId="1035"/>
        <pc:sldMkLst>
          <pc:docMk/>
          <pc:sldMk cId="44539596" sldId="263"/>
        </pc:sldMkLst>
      </pc:sldChg>
      <pc:sldChg chg="modSp mod">
        <pc:chgData name="Gayle Oddy" userId="0470c1b9-cfc9-4ed6-b7e2-d6d816f6f62a" providerId="ADAL" clId="{7023CD95-FC99-4B6A-AF59-5084C72DEF1E}" dt="2025-06-03T10:21:23.076" v="77" actId="1036"/>
        <pc:sldMkLst>
          <pc:docMk/>
          <pc:sldMk cId="3688894786" sldId="1882"/>
        </pc:sldMkLst>
      </pc:sldChg>
      <pc:sldChg chg="modSp mod">
        <pc:chgData name="Gayle Oddy" userId="0470c1b9-cfc9-4ed6-b7e2-d6d816f6f62a" providerId="ADAL" clId="{7023CD95-FC99-4B6A-AF59-5084C72DEF1E}" dt="2025-06-03T10:23:35.746" v="130" actId="1036"/>
        <pc:sldMkLst>
          <pc:docMk/>
          <pc:sldMk cId="2326145566" sldId="1888"/>
        </pc:sldMkLst>
      </pc:sldChg>
      <pc:sldChg chg="modSp mod">
        <pc:chgData name="Gayle Oddy" userId="0470c1b9-cfc9-4ed6-b7e2-d6d816f6f62a" providerId="ADAL" clId="{7023CD95-FC99-4B6A-AF59-5084C72DEF1E}" dt="2025-06-03T10:21:34.215" v="86" actId="1036"/>
        <pc:sldMkLst>
          <pc:docMk/>
          <pc:sldMk cId="1872945731" sldId="1891"/>
        </pc:sldMkLst>
      </pc:sldChg>
      <pc:sldChg chg="modSp mod">
        <pc:chgData name="Gayle Oddy" userId="0470c1b9-cfc9-4ed6-b7e2-d6d816f6f62a" providerId="ADAL" clId="{7023CD95-FC99-4B6A-AF59-5084C72DEF1E}" dt="2025-06-03T10:20:06.974" v="58" actId="1037"/>
        <pc:sldMkLst>
          <pc:docMk/>
          <pc:sldMk cId="3115307650" sldId="1922"/>
        </pc:sldMkLst>
      </pc:sldChg>
      <pc:sldChg chg="modSp mod">
        <pc:chgData name="Gayle Oddy" userId="0470c1b9-cfc9-4ed6-b7e2-d6d816f6f62a" providerId="ADAL" clId="{7023CD95-FC99-4B6A-AF59-5084C72DEF1E}" dt="2025-06-03T10:23:25.757" v="121" actId="1036"/>
        <pc:sldMkLst>
          <pc:docMk/>
          <pc:sldMk cId="3834824293" sldId="1931"/>
        </pc:sldMkLst>
      </pc:sldChg>
      <pc:sldChg chg="modSp mod">
        <pc:chgData name="Gayle Oddy" userId="0470c1b9-cfc9-4ed6-b7e2-d6d816f6f62a" providerId="ADAL" clId="{7023CD95-FC99-4B6A-AF59-5084C72DEF1E}" dt="2025-06-03T10:23:57.030" v="134" actId="1036"/>
        <pc:sldMkLst>
          <pc:docMk/>
          <pc:sldMk cId="2547788186" sldId="1932"/>
        </pc:sldMkLst>
      </pc:sldChg>
      <pc:sldChg chg="modSp mod">
        <pc:chgData name="Gayle Oddy" userId="0470c1b9-cfc9-4ed6-b7e2-d6d816f6f62a" providerId="ADAL" clId="{7023CD95-FC99-4B6A-AF59-5084C72DEF1E}" dt="2025-06-03T10:22:23.388" v="102" actId="1036"/>
        <pc:sldMkLst>
          <pc:docMk/>
          <pc:sldMk cId="2900062681" sldId="1956"/>
        </pc:sldMkLst>
      </pc:sldChg>
      <pc:sldChg chg="modSp mod">
        <pc:chgData name="Gayle Oddy" userId="0470c1b9-cfc9-4ed6-b7e2-d6d816f6f62a" providerId="ADAL" clId="{7023CD95-FC99-4B6A-AF59-5084C72DEF1E}" dt="2025-06-03T10:22:31.653" v="110" actId="1036"/>
        <pc:sldMkLst>
          <pc:docMk/>
          <pc:sldMk cId="3495247607" sldId="1962"/>
        </pc:sldMkLst>
      </pc:sldChg>
      <pc:sldChg chg="modSp mod">
        <pc:chgData name="Gayle Oddy" userId="0470c1b9-cfc9-4ed6-b7e2-d6d816f6f62a" providerId="ADAL" clId="{7023CD95-FC99-4B6A-AF59-5084C72DEF1E}" dt="2025-06-03T10:22:03.224" v="95" actId="1036"/>
        <pc:sldMkLst>
          <pc:docMk/>
          <pc:sldMk cId="3543273171" sldId="1963"/>
        </pc:sldMkLst>
      </pc:sldChg>
      <pc:sldChg chg="modSp mod">
        <pc:chgData name="Gayle Oddy" userId="0470c1b9-cfc9-4ed6-b7e2-d6d816f6f62a" providerId="ADAL" clId="{7023CD95-FC99-4B6A-AF59-5084C72DEF1E}" dt="2025-06-03T10:19:38.557" v="41" actId="20577"/>
        <pc:sldMkLst>
          <pc:docMk/>
          <pc:sldMk cId="999355259" sldId="1964"/>
        </pc:sldMkLst>
      </pc:sldChg>
      <pc:sldMasterChg chg="modSldLayout">
        <pc:chgData name="Gayle Oddy" userId="0470c1b9-cfc9-4ed6-b7e2-d6d816f6f62a" providerId="ADAL" clId="{7023CD95-FC99-4B6A-AF59-5084C72DEF1E}" dt="2025-06-03T10:24:46.248" v="140" actId="1036"/>
        <pc:sldMasterMkLst>
          <pc:docMk/>
          <pc:sldMasterMk cId="2142349000" sldId="2147486213"/>
        </pc:sldMasterMkLst>
        <pc:sldLayoutChg chg="modSp mod">
          <pc:chgData name="Gayle Oddy" userId="0470c1b9-cfc9-4ed6-b7e2-d6d816f6f62a" providerId="ADAL" clId="{7023CD95-FC99-4B6A-AF59-5084C72DEF1E}" dt="2025-06-03T10:24:22.796" v="138" actId="1036"/>
          <pc:sldLayoutMkLst>
            <pc:docMk/>
            <pc:sldMasterMk cId="2142349000" sldId="2147486213"/>
            <pc:sldLayoutMk cId="901559265" sldId="2147486392"/>
          </pc:sldLayoutMkLst>
        </pc:sldLayoutChg>
        <pc:sldLayoutChg chg="modSp mod">
          <pc:chgData name="Gayle Oddy" userId="0470c1b9-cfc9-4ed6-b7e2-d6d816f6f62a" providerId="ADAL" clId="{7023CD95-FC99-4B6A-AF59-5084C72DEF1E}" dt="2025-06-03T10:24:46.248" v="140" actId="1036"/>
          <pc:sldLayoutMkLst>
            <pc:docMk/>
            <pc:sldMasterMk cId="2142349000" sldId="2147486213"/>
            <pc:sldLayoutMk cId="2470488254" sldId="2147486394"/>
          </pc:sldLayoutMkLst>
        </pc:sldLayoutChg>
        <pc:sldLayoutChg chg="modSp mod">
          <pc:chgData name="Gayle Oddy" userId="0470c1b9-cfc9-4ed6-b7e2-d6d816f6f62a" providerId="ADAL" clId="{7023CD95-FC99-4B6A-AF59-5084C72DEF1E}" dt="2025-06-03T10:23:14.410" v="120" actId="1036"/>
          <pc:sldLayoutMkLst>
            <pc:docMk/>
            <pc:sldMasterMk cId="2142349000" sldId="2147486213"/>
            <pc:sldLayoutMk cId="747132576" sldId="2147486397"/>
          </pc:sldLayoutMkLst>
        </pc:sldLayoutChg>
        <pc:sldLayoutChg chg="modSp mod">
          <pc:chgData name="Gayle Oddy" userId="0470c1b9-cfc9-4ed6-b7e2-d6d816f6f62a" providerId="ADAL" clId="{7023CD95-FC99-4B6A-AF59-5084C72DEF1E}" dt="2025-06-03T10:22:56.548" v="117" actId="1035"/>
          <pc:sldLayoutMkLst>
            <pc:docMk/>
            <pc:sldMasterMk cId="2142349000" sldId="2147486213"/>
            <pc:sldLayoutMk cId="582097027" sldId="2147486402"/>
          </pc:sldLayoutMkLst>
        </pc:sldLayoutChg>
        <pc:sldLayoutChg chg="modSp mod">
          <pc:chgData name="Gayle Oddy" userId="0470c1b9-cfc9-4ed6-b7e2-d6d816f6f62a" providerId="ADAL" clId="{7023CD95-FC99-4B6A-AF59-5084C72DEF1E}" dt="2025-06-03T10:23:49.781" v="133" actId="1036"/>
          <pc:sldLayoutMkLst>
            <pc:docMk/>
            <pc:sldMasterMk cId="2142349000" sldId="2147486213"/>
            <pc:sldLayoutMk cId="4217703130" sldId="2147486403"/>
          </pc:sldLayoutMkLst>
        </pc:sldLayoutChg>
        <pc:sldLayoutChg chg="modSp mod">
          <pc:chgData name="Gayle Oddy" userId="0470c1b9-cfc9-4ed6-b7e2-d6d816f6f62a" providerId="ADAL" clId="{7023CD95-FC99-4B6A-AF59-5084C72DEF1E}" dt="2025-06-03T10:24:09.333" v="137" actId="1036"/>
          <pc:sldLayoutMkLst>
            <pc:docMk/>
            <pc:sldMasterMk cId="2142349000" sldId="2147486213"/>
            <pc:sldLayoutMk cId="3233981195" sldId="2147486404"/>
          </pc:sldLayoutMkLst>
        </pc:sldLayoutChg>
        <pc:sldLayoutChg chg="modSp mod">
          <pc:chgData name="Gayle Oddy" userId="0470c1b9-cfc9-4ed6-b7e2-d6d816f6f62a" providerId="ADAL" clId="{7023CD95-FC99-4B6A-AF59-5084C72DEF1E}" dt="2025-06-03T10:24:33.309" v="139" actId="1036"/>
          <pc:sldLayoutMkLst>
            <pc:docMk/>
            <pc:sldMasterMk cId="2142349000" sldId="2147486213"/>
            <pc:sldLayoutMk cId="2502227667" sldId="2147486405"/>
          </pc:sldLayoutMkLst>
        </pc:sldLayoutChg>
        <pc:sldLayoutChg chg="modSp mod">
          <pc:chgData name="Gayle Oddy" userId="0470c1b9-cfc9-4ed6-b7e2-d6d816f6f62a" providerId="ADAL" clId="{7023CD95-FC99-4B6A-AF59-5084C72DEF1E}" dt="2025-06-03T10:20:49.540" v="60" actId="1036"/>
          <pc:sldLayoutMkLst>
            <pc:docMk/>
            <pc:sldMasterMk cId="2142349000" sldId="2147486213"/>
            <pc:sldLayoutMk cId="598095854" sldId="2147486413"/>
          </pc:sldLayoutMkLst>
        </pc:sldLayoutChg>
      </pc:sldMasterChg>
      <pc:sldMasterChg chg="modSldLayout">
        <pc:chgData name="Gayle Oddy" userId="0470c1b9-cfc9-4ed6-b7e2-d6d816f6f62a" providerId="ADAL" clId="{7023CD95-FC99-4B6A-AF59-5084C72DEF1E}" dt="2025-06-03T10:22:12.058" v="96" actId="1036"/>
        <pc:sldMasterMkLst>
          <pc:docMk/>
          <pc:sldMasterMk cId="3601405300" sldId="2147486406"/>
        </pc:sldMasterMkLst>
        <pc:sldLayoutChg chg="modSp mod">
          <pc:chgData name="Gayle Oddy" userId="0470c1b9-cfc9-4ed6-b7e2-d6d816f6f62a" providerId="ADAL" clId="{7023CD95-FC99-4B6A-AF59-5084C72DEF1E}" dt="2025-06-03T10:20:35.719" v="59" actId="1036"/>
          <pc:sldLayoutMkLst>
            <pc:docMk/>
            <pc:sldMasterMk cId="3601405300" sldId="2147486406"/>
            <pc:sldLayoutMk cId="1704416827" sldId="2147486412"/>
          </pc:sldLayoutMkLst>
        </pc:sldLayoutChg>
        <pc:sldLayoutChg chg="modSp mod">
          <pc:chgData name="Gayle Oddy" userId="0470c1b9-cfc9-4ed6-b7e2-d6d816f6f62a" providerId="ADAL" clId="{7023CD95-FC99-4B6A-AF59-5084C72DEF1E}" dt="2025-06-03T10:22:12.058" v="96" actId="1036"/>
          <pc:sldLayoutMkLst>
            <pc:docMk/>
            <pc:sldMasterMk cId="3601405300" sldId="2147486406"/>
            <pc:sldLayoutMk cId="4019532866" sldId="2147486416"/>
          </pc:sldLayoutMkLst>
        </pc:sldLayoutChg>
        <pc:sldLayoutChg chg="modSp mod">
          <pc:chgData name="Gayle Oddy" userId="0470c1b9-cfc9-4ed6-b7e2-d6d816f6f62a" providerId="ADAL" clId="{7023CD95-FC99-4B6A-AF59-5084C72DEF1E}" dt="2025-06-03T10:21:07.755" v="68" actId="1036"/>
          <pc:sldLayoutMkLst>
            <pc:docMk/>
            <pc:sldMasterMk cId="3601405300" sldId="2147486406"/>
            <pc:sldLayoutMk cId="2771840472" sldId="2147486438"/>
          </pc:sldLayoutMkLst>
        </pc:sldLayoutChg>
      </pc:sldMasterChg>
    </pc:docChg>
  </pc:docChgLst>
  <pc:docChgLst>
    <pc:chgData name="Jane Emperado" userId="f11f2e2c-abe5-457b-8efd-db449d0a0879" providerId="ADAL" clId="{9980AB40-E8A1-4D08-9B14-FDB06A9E1517}"/>
    <pc:docChg chg="undo redo custSel modSld sldOrd">
      <pc:chgData name="Jane Emperado" userId="f11f2e2c-abe5-457b-8efd-db449d0a0879" providerId="ADAL" clId="{9980AB40-E8A1-4D08-9B14-FDB06A9E1517}" dt="2025-05-17T03:53:43.134" v="110" actId="167"/>
      <pc:docMkLst>
        <pc:docMk/>
      </pc:docMkLst>
      <pc:sldChg chg="modSp mod">
        <pc:chgData name="Jane Emperado" userId="f11f2e2c-abe5-457b-8efd-db449d0a0879" providerId="ADAL" clId="{9980AB40-E8A1-4D08-9B14-FDB06A9E1517}" dt="2025-05-17T03:23:35.979" v="77" actId="1076"/>
        <pc:sldMkLst>
          <pc:docMk/>
          <pc:sldMk cId="3180052196" sldId="272"/>
        </pc:sldMkLst>
      </pc:sldChg>
      <pc:sldChg chg="modSp mod">
        <pc:chgData name="Jane Emperado" userId="f11f2e2c-abe5-457b-8efd-db449d0a0879" providerId="ADAL" clId="{9980AB40-E8A1-4D08-9B14-FDB06A9E1517}" dt="2025-05-17T03:51:58.407" v="93" actId="167"/>
        <pc:sldMkLst>
          <pc:docMk/>
          <pc:sldMk cId="1790957411" sldId="1883"/>
        </pc:sldMkLst>
      </pc:sldChg>
      <pc:sldChg chg="modSp mod ord">
        <pc:chgData name="Jane Emperado" userId="f11f2e2c-abe5-457b-8efd-db449d0a0879" providerId="ADAL" clId="{9980AB40-E8A1-4D08-9B14-FDB06A9E1517}" dt="2025-05-17T03:53:43.134" v="110" actId="167"/>
        <pc:sldMkLst>
          <pc:docMk/>
          <pc:sldMk cId="2819966195" sldId="1884"/>
        </pc:sldMkLst>
      </pc:sldChg>
      <pc:sldChg chg="modSp mod">
        <pc:chgData name="Jane Emperado" userId="f11f2e2c-abe5-457b-8efd-db449d0a0879" providerId="ADAL" clId="{9980AB40-E8A1-4D08-9B14-FDB06A9E1517}" dt="2025-05-17T03:21:34.525" v="73" actId="167"/>
        <pc:sldMkLst>
          <pc:docMk/>
          <pc:sldMk cId="1957470992" sldId="1886"/>
        </pc:sldMkLst>
      </pc:sldChg>
    </pc:docChg>
  </pc:docChgLst>
  <pc:docChgLst>
    <pc:chgData name="Chantal Rae" userId="a1db561e-73a2-489d-a119-0f73c1c2f06f" providerId="ADAL" clId="{D46FF133-A348-4720-8ACE-5F0CA53B9437}"/>
    <pc:docChg chg="undo custSel modSld modMainMaster">
      <pc:chgData name="Chantal Rae" userId="a1db561e-73a2-489d-a119-0f73c1c2f06f" providerId="ADAL" clId="{D46FF133-A348-4720-8ACE-5F0CA53B9437}" dt="2025-03-04T07:00:25.178" v="167" actId="20577"/>
      <pc:docMkLst>
        <pc:docMk/>
      </pc:docMkLst>
      <pc:sldChg chg="modSp mod">
        <pc:chgData name="Chantal Rae" userId="a1db561e-73a2-489d-a119-0f73c1c2f06f" providerId="ADAL" clId="{D46FF133-A348-4720-8ACE-5F0CA53B9437}" dt="2025-03-04T07:00:25.178" v="167" actId="20577"/>
        <pc:sldMkLst>
          <pc:docMk/>
          <pc:sldMk cId="649154963" sldId="268"/>
        </pc:sldMkLst>
      </pc:sldChg>
      <pc:sldMasterChg chg="modSldLayout">
        <pc:chgData name="Chantal Rae" userId="a1db561e-73a2-489d-a119-0f73c1c2f06f" providerId="ADAL" clId="{D46FF133-A348-4720-8ACE-5F0CA53B9437}" dt="2025-03-04T06:59:48.681" v="139" actId="478"/>
        <pc:sldMasterMkLst>
          <pc:docMk/>
          <pc:sldMasterMk cId="3601405300" sldId="2147486406"/>
        </pc:sldMasterMkLst>
        <pc:sldLayoutChg chg="addSp delSp modSp mod">
          <pc:chgData name="Chantal Rae" userId="a1db561e-73a2-489d-a119-0f73c1c2f06f" providerId="ADAL" clId="{D46FF133-A348-4720-8ACE-5F0CA53B9437}" dt="2025-03-04T06:59:48.681" v="139" actId="478"/>
          <pc:sldLayoutMkLst>
            <pc:docMk/>
            <pc:sldMasterMk cId="3601405300" sldId="2147486406"/>
            <pc:sldLayoutMk cId="1521630181" sldId="2147486436"/>
          </pc:sldLayoutMkLst>
        </pc:sldLayoutChg>
      </pc:sldMasterChg>
    </pc:docChg>
  </pc:docChgLst>
  <pc:docChgLst>
    <pc:chgData name="Katherine Slatin" userId="dbee6274-00f7-437a-b81f-94c53a44da38" providerId="ADAL" clId="{B126C1E0-9D2B-3643-AE21-8938D7417441}"/>
    <pc:docChg chg="undo custSel addSld delSld modSld sldOrd addMainMaster delMainMaster modMainMaster">
      <pc:chgData name="Katherine Slatin" userId="dbee6274-00f7-437a-b81f-94c53a44da38" providerId="ADAL" clId="{B126C1E0-9D2B-3643-AE21-8938D7417441}" dt="2025-05-05T21:27:02.451" v="9683" actId="20577"/>
      <pc:docMkLst>
        <pc:docMk/>
      </pc:docMkLst>
      <pc:sldChg chg="addSp modSp del ord">
        <pc:chgData name="Katherine Slatin" userId="dbee6274-00f7-437a-b81f-94c53a44da38" providerId="ADAL" clId="{B126C1E0-9D2B-3643-AE21-8938D7417441}" dt="2025-04-15T14:31:33.647" v="348" actId="2696"/>
        <pc:sldMkLst>
          <pc:docMk/>
          <pc:sldMk cId="4273290259" sldId="257"/>
        </pc:sldMkLst>
      </pc:sldChg>
      <pc:sldChg chg="del">
        <pc:chgData name="Katherine Slatin" userId="dbee6274-00f7-437a-b81f-94c53a44da38" providerId="ADAL" clId="{B126C1E0-9D2B-3643-AE21-8938D7417441}" dt="2025-04-15T13:24:44.613" v="248" actId="2696"/>
        <pc:sldMkLst>
          <pc:docMk/>
          <pc:sldMk cId="1696446970" sldId="258"/>
        </pc:sldMkLst>
      </pc:sldChg>
      <pc:sldChg chg="del">
        <pc:chgData name="Katherine Slatin" userId="dbee6274-00f7-437a-b81f-94c53a44da38" providerId="ADAL" clId="{B126C1E0-9D2B-3643-AE21-8938D7417441}" dt="2025-04-15T13:24:36.111" v="245" actId="2696"/>
        <pc:sldMkLst>
          <pc:docMk/>
          <pc:sldMk cId="2352627738" sldId="259"/>
        </pc:sldMkLst>
      </pc:sldChg>
      <pc:sldChg chg="del">
        <pc:chgData name="Katherine Slatin" userId="dbee6274-00f7-437a-b81f-94c53a44da38" providerId="ADAL" clId="{B126C1E0-9D2B-3643-AE21-8938D7417441}" dt="2025-04-15T13:24:41.580" v="247" actId="2696"/>
        <pc:sldMkLst>
          <pc:docMk/>
          <pc:sldMk cId="481660582" sldId="260"/>
        </pc:sldMkLst>
      </pc:sldChg>
      <pc:sldChg chg="del">
        <pc:chgData name="Katherine Slatin" userId="dbee6274-00f7-437a-b81f-94c53a44da38" providerId="ADAL" clId="{B126C1E0-9D2B-3643-AE21-8938D7417441}" dt="2025-04-15T13:24:32.100" v="244" actId="2696"/>
        <pc:sldMkLst>
          <pc:docMk/>
          <pc:sldMk cId="990668426" sldId="261"/>
        </pc:sldMkLst>
      </pc:sldChg>
      <pc:sldChg chg="del">
        <pc:chgData name="Katherine Slatin" userId="dbee6274-00f7-437a-b81f-94c53a44da38" providerId="ADAL" clId="{B126C1E0-9D2B-3643-AE21-8938D7417441}" dt="2025-04-15T13:24:38.896" v="246" actId="2696"/>
        <pc:sldMkLst>
          <pc:docMk/>
          <pc:sldMk cId="1409170115" sldId="262"/>
        </pc:sldMkLst>
      </pc:sldChg>
      <pc:sldChg chg="addSp delSp modSp mod modClrScheme modAnim chgLayout modNotesTx">
        <pc:chgData name="Katherine Slatin" userId="dbee6274-00f7-437a-b81f-94c53a44da38" providerId="ADAL" clId="{B126C1E0-9D2B-3643-AE21-8938D7417441}" dt="2025-04-17T15:28:47.701" v="5269"/>
        <pc:sldMkLst>
          <pc:docMk/>
          <pc:sldMk cId="4246314574" sldId="263"/>
        </pc:sldMkLst>
      </pc:sldChg>
      <pc:sldChg chg="addSp modSp mod ord modNotesTx">
        <pc:chgData name="Katherine Slatin" userId="dbee6274-00f7-437a-b81f-94c53a44da38" providerId="ADAL" clId="{B126C1E0-9D2B-3643-AE21-8938D7417441}" dt="2025-05-02T15:45:11.386" v="8161" actId="20577"/>
        <pc:sldMkLst>
          <pc:docMk/>
          <pc:sldMk cId="3815047511" sldId="264"/>
        </pc:sldMkLst>
      </pc:sldChg>
      <pc:sldChg chg="addSp modSp del">
        <pc:chgData name="Katherine Slatin" userId="dbee6274-00f7-437a-b81f-94c53a44da38" providerId="ADAL" clId="{B126C1E0-9D2B-3643-AE21-8938D7417441}" dt="2025-04-16T13:54:48.833" v="2783" actId="2696"/>
        <pc:sldMkLst>
          <pc:docMk/>
          <pc:sldMk cId="3671173303" sldId="265"/>
        </pc:sldMkLst>
      </pc:sldChg>
      <pc:sldChg chg="addSp delSp modSp mod modNotesTx">
        <pc:chgData name="Katherine Slatin" userId="dbee6274-00f7-437a-b81f-94c53a44da38" providerId="ADAL" clId="{B126C1E0-9D2B-3643-AE21-8938D7417441}" dt="2025-05-01T14:58:16.468" v="7361" actId="20577"/>
        <pc:sldMkLst>
          <pc:docMk/>
          <pc:sldMk cId="3180052196" sldId="272"/>
        </pc:sldMkLst>
      </pc:sldChg>
      <pc:sldChg chg="addSp modSp mod modNotesTx">
        <pc:chgData name="Katherine Slatin" userId="dbee6274-00f7-437a-b81f-94c53a44da38" providerId="ADAL" clId="{B126C1E0-9D2B-3643-AE21-8938D7417441}" dt="2025-05-01T14:59:48.364" v="7363" actId="20577"/>
        <pc:sldMkLst>
          <pc:docMk/>
          <pc:sldMk cId="315609852" sldId="274"/>
        </pc:sldMkLst>
      </pc:sldChg>
      <pc:sldChg chg="addSp delSp modSp mod addAnim delAnim modAnim modNotesTx">
        <pc:chgData name="Katherine Slatin" userId="dbee6274-00f7-437a-b81f-94c53a44da38" providerId="ADAL" clId="{B126C1E0-9D2B-3643-AE21-8938D7417441}" dt="2025-05-02T12:02:20.161" v="8125" actId="20577"/>
        <pc:sldMkLst>
          <pc:docMk/>
          <pc:sldMk cId="2550849636" sldId="276"/>
        </pc:sldMkLst>
      </pc:sldChg>
      <pc:sldChg chg="addSp modSp del mod modAnim modNotesTx">
        <pc:chgData name="Katherine Slatin" userId="dbee6274-00f7-437a-b81f-94c53a44da38" providerId="ADAL" clId="{B126C1E0-9D2B-3643-AE21-8938D7417441}" dt="2025-04-17T15:44:26.307" v="5356" actId="2696"/>
        <pc:sldMkLst>
          <pc:docMk/>
          <pc:sldMk cId="1182424276" sldId="1773"/>
        </pc:sldMkLst>
      </pc:sldChg>
      <pc:sldChg chg="addSp delSp modSp mod delAnim modAnim modNotesTx">
        <pc:chgData name="Katherine Slatin" userId="dbee6274-00f7-437a-b81f-94c53a44da38" providerId="ADAL" clId="{B126C1E0-9D2B-3643-AE21-8938D7417441}" dt="2025-05-05T21:27:02.451" v="9683" actId="20577"/>
        <pc:sldMkLst>
          <pc:docMk/>
          <pc:sldMk cId="3930200931" sldId="1873"/>
        </pc:sldMkLst>
      </pc:sldChg>
      <pc:sldChg chg="modSp mod modNotesTx">
        <pc:chgData name="Katherine Slatin" userId="dbee6274-00f7-437a-b81f-94c53a44da38" providerId="ADAL" clId="{B126C1E0-9D2B-3643-AE21-8938D7417441}" dt="2025-04-22T15:31:27.861" v="5715" actId="20577"/>
        <pc:sldMkLst>
          <pc:docMk/>
          <pc:sldMk cId="61888122" sldId="1874"/>
        </pc:sldMkLst>
      </pc:sldChg>
      <pc:sldChg chg="modSp mod modNotesTx">
        <pc:chgData name="Katherine Slatin" userId="dbee6274-00f7-437a-b81f-94c53a44da38" providerId="ADAL" clId="{B126C1E0-9D2B-3643-AE21-8938D7417441}" dt="2025-04-17T13:01:33.572" v="5014" actId="1076"/>
        <pc:sldMkLst>
          <pc:docMk/>
          <pc:sldMk cId="3180709637" sldId="1875"/>
        </pc:sldMkLst>
      </pc:sldChg>
      <pc:sldChg chg="modSp mod modNotesTx">
        <pc:chgData name="Katherine Slatin" userId="dbee6274-00f7-437a-b81f-94c53a44da38" providerId="ADAL" clId="{B126C1E0-9D2B-3643-AE21-8938D7417441}" dt="2025-04-29T14:16:29.652" v="7082" actId="20577"/>
        <pc:sldMkLst>
          <pc:docMk/>
          <pc:sldMk cId="529997713" sldId="1876"/>
        </pc:sldMkLst>
      </pc:sldChg>
      <pc:sldChg chg="modNotesTx">
        <pc:chgData name="Katherine Slatin" userId="dbee6274-00f7-437a-b81f-94c53a44da38" providerId="ADAL" clId="{B126C1E0-9D2B-3643-AE21-8938D7417441}" dt="2025-04-15T13:14:54.674" v="134" actId="20577"/>
        <pc:sldMkLst>
          <pc:docMk/>
          <pc:sldMk cId="1370036908" sldId="1882"/>
        </pc:sldMkLst>
      </pc:sldChg>
      <pc:sldChg chg="addSp delSp modSp mod delAnim modAnim modNotesTx">
        <pc:chgData name="Katherine Slatin" userId="dbee6274-00f7-437a-b81f-94c53a44da38" providerId="ADAL" clId="{B126C1E0-9D2B-3643-AE21-8938D7417441}" dt="2025-05-01T15:01:38.004" v="7371" actId="20577"/>
        <pc:sldMkLst>
          <pc:docMk/>
          <pc:sldMk cId="1790957411" sldId="1883"/>
        </pc:sldMkLst>
      </pc:sldChg>
      <pc:sldChg chg="addSp delSp modSp add mod delAnim modAnim modNotesTx">
        <pc:chgData name="Katherine Slatin" userId="dbee6274-00f7-437a-b81f-94c53a44da38" providerId="ADAL" clId="{B126C1E0-9D2B-3643-AE21-8938D7417441}" dt="2025-05-01T15:16:33.378" v="7418" actId="20577"/>
        <pc:sldMkLst>
          <pc:docMk/>
          <pc:sldMk cId="2819966195" sldId="1884"/>
        </pc:sldMkLst>
      </pc:sldChg>
      <pc:sldChg chg="addSp delSp modSp add mod modAnim modNotesTx">
        <pc:chgData name="Katherine Slatin" userId="dbee6274-00f7-437a-b81f-94c53a44da38" providerId="ADAL" clId="{B126C1E0-9D2B-3643-AE21-8938D7417441}" dt="2025-05-01T14:44:55.187" v="7194" actId="20577"/>
        <pc:sldMkLst>
          <pc:docMk/>
          <pc:sldMk cId="3802439008" sldId="1885"/>
        </pc:sldMkLst>
      </pc:sldChg>
      <pc:sldChg chg="addSp delSp modSp new mod modAnim modNotesTx">
        <pc:chgData name="Katherine Slatin" userId="dbee6274-00f7-437a-b81f-94c53a44da38" providerId="ADAL" clId="{B126C1E0-9D2B-3643-AE21-8938D7417441}" dt="2025-05-01T14:50:49.676" v="7267" actId="20577"/>
        <pc:sldMkLst>
          <pc:docMk/>
          <pc:sldMk cId="1957470992" sldId="1886"/>
        </pc:sldMkLst>
      </pc:sldChg>
      <pc:sldChg chg="addSp delSp modSp new mod delAnim modAnim modNotesTx">
        <pc:chgData name="Katherine Slatin" userId="dbee6274-00f7-437a-b81f-94c53a44da38" providerId="ADAL" clId="{B126C1E0-9D2B-3643-AE21-8938D7417441}" dt="2025-05-02T12:01:51.644" v="8124" actId="20577"/>
        <pc:sldMkLst>
          <pc:docMk/>
          <pc:sldMk cId="4193154500" sldId="1887"/>
        </pc:sldMkLst>
      </pc:sldChg>
      <pc:sldChg chg="addSp delSp modSp add mod ord addAnim delAnim modAnim modNotesTx">
        <pc:chgData name="Katherine Slatin" userId="dbee6274-00f7-437a-b81f-94c53a44da38" providerId="ADAL" clId="{B126C1E0-9D2B-3643-AE21-8938D7417441}" dt="2025-05-01T15:26:06.126" v="7495" actId="20577"/>
        <pc:sldMkLst>
          <pc:docMk/>
          <pc:sldMk cId="2326145566" sldId="1888"/>
        </pc:sldMkLst>
      </pc:sldChg>
      <pc:sldChg chg="addSp delSp modSp add mod delAnim modAnim modNotesTx">
        <pc:chgData name="Katherine Slatin" userId="dbee6274-00f7-437a-b81f-94c53a44da38" providerId="ADAL" clId="{B126C1E0-9D2B-3643-AE21-8938D7417441}" dt="2025-05-01T15:32:44.014" v="7752" actId="20577"/>
        <pc:sldMkLst>
          <pc:docMk/>
          <pc:sldMk cId="3417049013" sldId="1889"/>
        </pc:sldMkLst>
      </pc:sldChg>
      <pc:sldChg chg="addSp delSp modSp add mod modAnim modNotesTx">
        <pc:chgData name="Katherine Slatin" userId="dbee6274-00f7-437a-b81f-94c53a44da38" providerId="ADAL" clId="{B126C1E0-9D2B-3643-AE21-8938D7417441}" dt="2025-05-01T15:36:55.275" v="7815" actId="20577"/>
        <pc:sldMkLst>
          <pc:docMk/>
          <pc:sldMk cId="2596971473" sldId="1890"/>
        </pc:sldMkLst>
      </pc:sldChg>
      <pc:sldChg chg="new del">
        <pc:chgData name="Katherine Slatin" userId="dbee6274-00f7-437a-b81f-94c53a44da38" providerId="ADAL" clId="{B126C1E0-9D2B-3643-AE21-8938D7417441}" dt="2025-04-16T23:13:03.091" v="5009" actId="2696"/>
        <pc:sldMkLst>
          <pc:docMk/>
          <pc:sldMk cId="724504352" sldId="1891"/>
        </pc:sldMkLst>
      </pc:sldChg>
      <pc:sldChg chg="delSp modSp add mod ord delAnim modNotesTx">
        <pc:chgData name="Katherine Slatin" userId="dbee6274-00f7-437a-b81f-94c53a44da38" providerId="ADAL" clId="{B126C1E0-9D2B-3643-AE21-8938D7417441}" dt="2025-05-01T14:42:39.827" v="7140" actId="20577"/>
        <pc:sldMkLst>
          <pc:docMk/>
          <pc:sldMk cId="792651758" sldId="1891"/>
        </pc:sldMkLst>
      </pc:sldChg>
      <pc:sldChg chg="addSp delSp modSp new del mod modClrScheme chgLayout">
        <pc:chgData name="Katherine Slatin" userId="dbee6274-00f7-437a-b81f-94c53a44da38" providerId="ADAL" clId="{B126C1E0-9D2B-3643-AE21-8938D7417441}" dt="2025-04-16T23:23:28.951" v="5013" actId="2696"/>
        <pc:sldMkLst>
          <pc:docMk/>
          <pc:sldMk cId="1825083548" sldId="1891"/>
        </pc:sldMkLst>
      </pc:sldChg>
      <pc:sldChg chg="add del modAnim modNotesTx">
        <pc:chgData name="Katherine Slatin" userId="dbee6274-00f7-437a-b81f-94c53a44da38" providerId="ADAL" clId="{B126C1E0-9D2B-3643-AE21-8938D7417441}" dt="2025-04-16T22:48:42.855" v="4951" actId="2696"/>
        <pc:sldMkLst>
          <pc:docMk/>
          <pc:sldMk cId="2474887561" sldId="1891"/>
        </pc:sldMkLst>
      </pc:sldChg>
      <pc:sldChg chg="modSp add del mod modNotesTx">
        <pc:chgData name="Katherine Slatin" userId="dbee6274-00f7-437a-b81f-94c53a44da38" providerId="ADAL" clId="{B126C1E0-9D2B-3643-AE21-8938D7417441}" dt="2025-05-05T20:56:27.112" v="9547" actId="2696"/>
        <pc:sldMkLst>
          <pc:docMk/>
          <pc:sldMk cId="172081465" sldId="1892"/>
        </pc:sldMkLst>
      </pc:sldChg>
      <pc:sldChg chg="addSp modSp add del">
        <pc:chgData name="Katherine Slatin" userId="dbee6274-00f7-437a-b81f-94c53a44da38" providerId="ADAL" clId="{B126C1E0-9D2B-3643-AE21-8938D7417441}" dt="2025-04-16T22:48:41.516" v="4950" actId="2696"/>
        <pc:sldMkLst>
          <pc:docMk/>
          <pc:sldMk cId="811541032" sldId="1892"/>
        </pc:sldMkLst>
      </pc:sldChg>
      <pc:sldMasterChg chg="modSp mod modSldLayout">
        <pc:chgData name="Katherine Slatin" userId="dbee6274-00f7-437a-b81f-94c53a44da38" providerId="ADAL" clId="{B126C1E0-9D2B-3643-AE21-8938D7417441}" dt="2025-04-17T13:07:40.920" v="5018" actId="20577"/>
        <pc:sldMasterMkLst>
          <pc:docMk/>
          <pc:sldMasterMk cId="2142349000" sldId="2147486213"/>
        </pc:sldMasterMkLst>
        <pc:sldLayoutChg chg="addSp modSp mod">
          <pc:chgData name="Katherine Slatin" userId="dbee6274-00f7-437a-b81f-94c53a44da38" providerId="ADAL" clId="{B126C1E0-9D2B-3643-AE21-8938D7417441}" dt="2025-04-15T14:32:20.161" v="351" actId="767"/>
          <pc:sldLayoutMkLst>
            <pc:docMk/>
            <pc:sldMasterMk cId="2142349000" sldId="2147486213"/>
            <pc:sldLayoutMk cId="582097027" sldId="2147486402"/>
          </pc:sldLayoutMkLst>
        </pc:sldLayoutChg>
      </pc:sldMasterChg>
      <pc:sldMasterChg chg="modSp mod">
        <pc:chgData name="Katherine Slatin" userId="dbee6274-00f7-437a-b81f-94c53a44da38" providerId="ADAL" clId="{B126C1E0-9D2B-3643-AE21-8938D7417441}" dt="2025-04-17T13:09:33.554" v="5023" actId="20577"/>
        <pc:sldMasterMkLst>
          <pc:docMk/>
          <pc:sldMasterMk cId="3601405300" sldId="2147486406"/>
        </pc:sldMasterMkLst>
      </pc:sldMasterChg>
      <pc:sldMasterChg chg="del delSldLayout">
        <pc:chgData name="Katherine Slatin" userId="dbee6274-00f7-437a-b81f-94c53a44da38" providerId="ADAL" clId="{B126C1E0-9D2B-3643-AE21-8938D7417441}" dt="2025-04-16T23:15:41.240" v="5010" actId="700"/>
        <pc:sldMasterMkLst>
          <pc:docMk/>
          <pc:sldMasterMk cId="442907593" sldId="2147486427"/>
        </pc:sldMasterMkLst>
        <pc:sldLayoutChg chg="del">
          <pc:chgData name="Katherine Slatin" userId="dbee6274-00f7-437a-b81f-94c53a44da38" providerId="ADAL" clId="{B126C1E0-9D2B-3643-AE21-8938D7417441}" dt="2025-04-16T23:15:41.240" v="5010" actId="700"/>
          <pc:sldLayoutMkLst>
            <pc:docMk/>
            <pc:sldMasterMk cId="442907593" sldId="2147486427"/>
            <pc:sldLayoutMk cId="2368673396" sldId="2147486428"/>
          </pc:sldLayoutMkLst>
        </pc:sldLayoutChg>
        <pc:sldLayoutChg chg="del">
          <pc:chgData name="Katherine Slatin" userId="dbee6274-00f7-437a-b81f-94c53a44da38" providerId="ADAL" clId="{B126C1E0-9D2B-3643-AE21-8938D7417441}" dt="2025-04-16T23:15:41.240" v="5010" actId="700"/>
          <pc:sldLayoutMkLst>
            <pc:docMk/>
            <pc:sldMasterMk cId="442907593" sldId="2147486427"/>
            <pc:sldLayoutMk cId="553881576" sldId="2147486429"/>
          </pc:sldLayoutMkLst>
        </pc:sldLayoutChg>
        <pc:sldLayoutChg chg="del">
          <pc:chgData name="Katherine Slatin" userId="dbee6274-00f7-437a-b81f-94c53a44da38" providerId="ADAL" clId="{B126C1E0-9D2B-3643-AE21-8938D7417441}" dt="2025-04-16T23:15:41.240" v="5010" actId="700"/>
          <pc:sldLayoutMkLst>
            <pc:docMk/>
            <pc:sldMasterMk cId="442907593" sldId="2147486427"/>
            <pc:sldLayoutMk cId="3137025411" sldId="2147486430"/>
          </pc:sldLayoutMkLst>
        </pc:sldLayoutChg>
        <pc:sldLayoutChg chg="del">
          <pc:chgData name="Katherine Slatin" userId="dbee6274-00f7-437a-b81f-94c53a44da38" providerId="ADAL" clId="{B126C1E0-9D2B-3643-AE21-8938D7417441}" dt="2025-04-16T23:15:41.240" v="5010" actId="700"/>
          <pc:sldLayoutMkLst>
            <pc:docMk/>
            <pc:sldMasterMk cId="442907593" sldId="2147486427"/>
            <pc:sldLayoutMk cId="36106733" sldId="2147486431"/>
          </pc:sldLayoutMkLst>
        </pc:sldLayoutChg>
        <pc:sldLayoutChg chg="del">
          <pc:chgData name="Katherine Slatin" userId="dbee6274-00f7-437a-b81f-94c53a44da38" providerId="ADAL" clId="{B126C1E0-9D2B-3643-AE21-8938D7417441}" dt="2025-04-16T23:15:41.240" v="5010" actId="700"/>
          <pc:sldLayoutMkLst>
            <pc:docMk/>
            <pc:sldMasterMk cId="442907593" sldId="2147486427"/>
            <pc:sldLayoutMk cId="1617241256" sldId="2147486432"/>
          </pc:sldLayoutMkLst>
        </pc:sldLayoutChg>
        <pc:sldLayoutChg chg="del">
          <pc:chgData name="Katherine Slatin" userId="dbee6274-00f7-437a-b81f-94c53a44da38" providerId="ADAL" clId="{B126C1E0-9D2B-3643-AE21-8938D7417441}" dt="2025-04-16T23:15:41.240" v="5010" actId="700"/>
          <pc:sldLayoutMkLst>
            <pc:docMk/>
            <pc:sldMasterMk cId="442907593" sldId="2147486427"/>
            <pc:sldLayoutMk cId="473402627" sldId="2147486433"/>
          </pc:sldLayoutMkLst>
        </pc:sldLayoutChg>
        <pc:sldLayoutChg chg="del">
          <pc:chgData name="Katherine Slatin" userId="dbee6274-00f7-437a-b81f-94c53a44da38" providerId="ADAL" clId="{B126C1E0-9D2B-3643-AE21-8938D7417441}" dt="2025-04-16T23:15:41.240" v="5010" actId="700"/>
          <pc:sldLayoutMkLst>
            <pc:docMk/>
            <pc:sldMasterMk cId="442907593" sldId="2147486427"/>
            <pc:sldLayoutMk cId="3425390084" sldId="2147486434"/>
          </pc:sldLayoutMkLst>
        </pc:sldLayoutChg>
        <pc:sldLayoutChg chg="del">
          <pc:chgData name="Katherine Slatin" userId="dbee6274-00f7-437a-b81f-94c53a44da38" providerId="ADAL" clId="{B126C1E0-9D2B-3643-AE21-8938D7417441}" dt="2025-04-16T23:15:41.240" v="5010" actId="700"/>
          <pc:sldLayoutMkLst>
            <pc:docMk/>
            <pc:sldMasterMk cId="442907593" sldId="2147486427"/>
            <pc:sldLayoutMk cId="570500587" sldId="2147486436"/>
          </pc:sldLayoutMkLst>
        </pc:sldLayoutChg>
        <pc:sldLayoutChg chg="del">
          <pc:chgData name="Katherine Slatin" userId="dbee6274-00f7-437a-b81f-94c53a44da38" providerId="ADAL" clId="{B126C1E0-9D2B-3643-AE21-8938D7417441}" dt="2025-04-16T23:15:41.240" v="5010" actId="700"/>
          <pc:sldLayoutMkLst>
            <pc:docMk/>
            <pc:sldMasterMk cId="442907593" sldId="2147486427"/>
            <pc:sldLayoutMk cId="2527497924" sldId="2147486437"/>
          </pc:sldLayoutMkLst>
        </pc:sldLayoutChg>
        <pc:sldLayoutChg chg="del">
          <pc:chgData name="Katherine Slatin" userId="dbee6274-00f7-437a-b81f-94c53a44da38" providerId="ADAL" clId="{B126C1E0-9D2B-3643-AE21-8938D7417441}" dt="2025-04-16T23:15:41.240" v="5010" actId="700"/>
          <pc:sldLayoutMkLst>
            <pc:docMk/>
            <pc:sldMasterMk cId="442907593" sldId="2147486427"/>
            <pc:sldLayoutMk cId="2261008137" sldId="2147486438"/>
          </pc:sldLayoutMkLst>
        </pc:sldLayoutChg>
        <pc:sldLayoutChg chg="del">
          <pc:chgData name="Katherine Slatin" userId="dbee6274-00f7-437a-b81f-94c53a44da38" providerId="ADAL" clId="{B126C1E0-9D2B-3643-AE21-8938D7417441}" dt="2025-04-16T23:15:41.240" v="5010" actId="700"/>
          <pc:sldLayoutMkLst>
            <pc:docMk/>
            <pc:sldMasterMk cId="442907593" sldId="2147486427"/>
            <pc:sldLayoutMk cId="4160120469" sldId="2147486439"/>
          </pc:sldLayoutMkLst>
        </pc:sldLayoutChg>
        <pc:sldLayoutChg chg="del">
          <pc:chgData name="Katherine Slatin" userId="dbee6274-00f7-437a-b81f-94c53a44da38" providerId="ADAL" clId="{B126C1E0-9D2B-3643-AE21-8938D7417441}" dt="2025-04-16T23:15:41.240" v="5010" actId="700"/>
          <pc:sldLayoutMkLst>
            <pc:docMk/>
            <pc:sldMasterMk cId="442907593" sldId="2147486427"/>
            <pc:sldLayoutMk cId="2990298802" sldId="2147486440"/>
          </pc:sldLayoutMkLst>
        </pc:sldLayoutChg>
        <pc:sldLayoutChg chg="del">
          <pc:chgData name="Katherine Slatin" userId="dbee6274-00f7-437a-b81f-94c53a44da38" providerId="ADAL" clId="{B126C1E0-9D2B-3643-AE21-8938D7417441}" dt="2025-04-16T23:15:41.240" v="5010" actId="700"/>
          <pc:sldLayoutMkLst>
            <pc:docMk/>
            <pc:sldMasterMk cId="442907593" sldId="2147486427"/>
            <pc:sldLayoutMk cId="2678195895" sldId="2147486441"/>
          </pc:sldLayoutMkLst>
        </pc:sldLayoutChg>
        <pc:sldLayoutChg chg="del">
          <pc:chgData name="Katherine Slatin" userId="dbee6274-00f7-437a-b81f-94c53a44da38" providerId="ADAL" clId="{B126C1E0-9D2B-3643-AE21-8938D7417441}" dt="2025-04-16T23:15:41.240" v="5010" actId="700"/>
          <pc:sldLayoutMkLst>
            <pc:docMk/>
            <pc:sldMasterMk cId="442907593" sldId="2147486427"/>
            <pc:sldLayoutMk cId="3150492490" sldId="2147486442"/>
          </pc:sldLayoutMkLst>
        </pc:sldLayoutChg>
        <pc:sldLayoutChg chg="del">
          <pc:chgData name="Katherine Slatin" userId="dbee6274-00f7-437a-b81f-94c53a44da38" providerId="ADAL" clId="{B126C1E0-9D2B-3643-AE21-8938D7417441}" dt="2025-04-16T23:15:41.240" v="5010" actId="700"/>
          <pc:sldLayoutMkLst>
            <pc:docMk/>
            <pc:sldMasterMk cId="442907593" sldId="2147486427"/>
            <pc:sldLayoutMk cId="2743569832" sldId="2147486443"/>
          </pc:sldLayoutMkLst>
        </pc:sldLayoutChg>
        <pc:sldLayoutChg chg="del">
          <pc:chgData name="Katherine Slatin" userId="dbee6274-00f7-437a-b81f-94c53a44da38" providerId="ADAL" clId="{B126C1E0-9D2B-3643-AE21-8938D7417441}" dt="2025-04-16T23:15:41.240" v="5010" actId="700"/>
          <pc:sldLayoutMkLst>
            <pc:docMk/>
            <pc:sldMasterMk cId="442907593" sldId="2147486427"/>
            <pc:sldLayoutMk cId="1194610821" sldId="2147486444"/>
          </pc:sldLayoutMkLst>
        </pc:sldLayoutChg>
        <pc:sldLayoutChg chg="del">
          <pc:chgData name="Katherine Slatin" userId="dbee6274-00f7-437a-b81f-94c53a44da38" providerId="ADAL" clId="{B126C1E0-9D2B-3643-AE21-8938D7417441}" dt="2025-04-16T23:15:41.240" v="5010" actId="700"/>
          <pc:sldLayoutMkLst>
            <pc:docMk/>
            <pc:sldMasterMk cId="442907593" sldId="2147486427"/>
            <pc:sldLayoutMk cId="1532120499" sldId="2147486445"/>
          </pc:sldLayoutMkLst>
        </pc:sldLayoutChg>
        <pc:sldLayoutChg chg="del">
          <pc:chgData name="Katherine Slatin" userId="dbee6274-00f7-437a-b81f-94c53a44da38" providerId="ADAL" clId="{B126C1E0-9D2B-3643-AE21-8938D7417441}" dt="2025-04-16T23:15:41.240" v="5010" actId="700"/>
          <pc:sldLayoutMkLst>
            <pc:docMk/>
            <pc:sldMasterMk cId="442907593" sldId="2147486427"/>
            <pc:sldLayoutMk cId="2427400122" sldId="2147486446"/>
          </pc:sldLayoutMkLst>
        </pc:sldLayoutChg>
        <pc:sldLayoutChg chg="del">
          <pc:chgData name="Katherine Slatin" userId="dbee6274-00f7-437a-b81f-94c53a44da38" providerId="ADAL" clId="{B126C1E0-9D2B-3643-AE21-8938D7417441}" dt="2025-04-16T23:15:41.240" v="5010" actId="700"/>
          <pc:sldLayoutMkLst>
            <pc:docMk/>
            <pc:sldMasterMk cId="442907593" sldId="2147486427"/>
            <pc:sldLayoutMk cId="3415447225" sldId="2147486447"/>
          </pc:sldLayoutMkLst>
        </pc:sldLayoutChg>
        <pc:sldLayoutChg chg="del">
          <pc:chgData name="Katherine Slatin" userId="dbee6274-00f7-437a-b81f-94c53a44da38" providerId="ADAL" clId="{B126C1E0-9D2B-3643-AE21-8938D7417441}" dt="2025-04-16T23:15:41.240" v="5010" actId="700"/>
          <pc:sldLayoutMkLst>
            <pc:docMk/>
            <pc:sldMasterMk cId="442907593" sldId="2147486427"/>
            <pc:sldLayoutMk cId="2965410284" sldId="2147486448"/>
          </pc:sldLayoutMkLst>
        </pc:sldLayoutChg>
      </pc:sldMasterChg>
      <pc:sldMasterChg chg="new del mod addSldLayout delSldLayout">
        <pc:chgData name="Katherine Slatin" userId="dbee6274-00f7-437a-b81f-94c53a44da38" providerId="ADAL" clId="{B126C1E0-9D2B-3643-AE21-8938D7417441}" dt="2025-04-15T14:13:41.309" v="327" actId="6938"/>
        <pc:sldMasterMkLst>
          <pc:docMk/>
          <pc:sldMasterMk cId="3532395244" sldId="2147486449"/>
        </pc:sldMasterMkLst>
        <pc:sldLayoutChg chg="new del replId">
          <pc:chgData name="Katherine Slatin" userId="dbee6274-00f7-437a-b81f-94c53a44da38" providerId="ADAL" clId="{B126C1E0-9D2B-3643-AE21-8938D7417441}" dt="2025-04-15T14:13:41.309" v="327" actId="6938"/>
          <pc:sldLayoutMkLst>
            <pc:docMk/>
            <pc:sldMasterMk cId="3532395244" sldId="2147486449"/>
            <pc:sldLayoutMk cId="1483708418" sldId="2147486450"/>
          </pc:sldLayoutMkLst>
        </pc:sldLayoutChg>
        <pc:sldLayoutChg chg="new del replId">
          <pc:chgData name="Katherine Slatin" userId="dbee6274-00f7-437a-b81f-94c53a44da38" providerId="ADAL" clId="{B126C1E0-9D2B-3643-AE21-8938D7417441}" dt="2025-04-15T14:13:41.309" v="327" actId="6938"/>
          <pc:sldLayoutMkLst>
            <pc:docMk/>
            <pc:sldMasterMk cId="3532395244" sldId="2147486449"/>
            <pc:sldLayoutMk cId="2791236617" sldId="2147486451"/>
          </pc:sldLayoutMkLst>
        </pc:sldLayoutChg>
        <pc:sldLayoutChg chg="new del replId">
          <pc:chgData name="Katherine Slatin" userId="dbee6274-00f7-437a-b81f-94c53a44da38" providerId="ADAL" clId="{B126C1E0-9D2B-3643-AE21-8938D7417441}" dt="2025-04-15T14:13:41.309" v="327" actId="6938"/>
          <pc:sldLayoutMkLst>
            <pc:docMk/>
            <pc:sldMasterMk cId="3532395244" sldId="2147486449"/>
            <pc:sldLayoutMk cId="2185052230" sldId="2147486452"/>
          </pc:sldLayoutMkLst>
        </pc:sldLayoutChg>
        <pc:sldLayoutChg chg="new del replId">
          <pc:chgData name="Katherine Slatin" userId="dbee6274-00f7-437a-b81f-94c53a44da38" providerId="ADAL" clId="{B126C1E0-9D2B-3643-AE21-8938D7417441}" dt="2025-04-15T14:13:41.309" v="327" actId="6938"/>
          <pc:sldLayoutMkLst>
            <pc:docMk/>
            <pc:sldMasterMk cId="3532395244" sldId="2147486449"/>
            <pc:sldLayoutMk cId="98346102" sldId="2147486453"/>
          </pc:sldLayoutMkLst>
        </pc:sldLayoutChg>
        <pc:sldLayoutChg chg="new del replId">
          <pc:chgData name="Katherine Slatin" userId="dbee6274-00f7-437a-b81f-94c53a44da38" providerId="ADAL" clId="{B126C1E0-9D2B-3643-AE21-8938D7417441}" dt="2025-04-15T14:13:41.309" v="327" actId="6938"/>
          <pc:sldLayoutMkLst>
            <pc:docMk/>
            <pc:sldMasterMk cId="3532395244" sldId="2147486449"/>
            <pc:sldLayoutMk cId="362677132" sldId="2147486454"/>
          </pc:sldLayoutMkLst>
        </pc:sldLayoutChg>
        <pc:sldLayoutChg chg="new del replId">
          <pc:chgData name="Katherine Slatin" userId="dbee6274-00f7-437a-b81f-94c53a44da38" providerId="ADAL" clId="{B126C1E0-9D2B-3643-AE21-8938D7417441}" dt="2025-04-15T14:13:41.309" v="327" actId="6938"/>
          <pc:sldLayoutMkLst>
            <pc:docMk/>
            <pc:sldMasterMk cId="3532395244" sldId="2147486449"/>
            <pc:sldLayoutMk cId="2748959304" sldId="2147486455"/>
          </pc:sldLayoutMkLst>
        </pc:sldLayoutChg>
        <pc:sldLayoutChg chg="new del replId">
          <pc:chgData name="Katherine Slatin" userId="dbee6274-00f7-437a-b81f-94c53a44da38" providerId="ADAL" clId="{B126C1E0-9D2B-3643-AE21-8938D7417441}" dt="2025-04-15T14:13:41.309" v="327" actId="6938"/>
          <pc:sldLayoutMkLst>
            <pc:docMk/>
            <pc:sldMasterMk cId="3532395244" sldId="2147486449"/>
            <pc:sldLayoutMk cId="2584268637" sldId="2147486456"/>
          </pc:sldLayoutMkLst>
        </pc:sldLayoutChg>
        <pc:sldLayoutChg chg="new del replId">
          <pc:chgData name="Katherine Slatin" userId="dbee6274-00f7-437a-b81f-94c53a44da38" providerId="ADAL" clId="{B126C1E0-9D2B-3643-AE21-8938D7417441}" dt="2025-04-15T14:13:41.309" v="327" actId="6938"/>
          <pc:sldLayoutMkLst>
            <pc:docMk/>
            <pc:sldMasterMk cId="3532395244" sldId="2147486449"/>
            <pc:sldLayoutMk cId="2605549278" sldId="2147486457"/>
          </pc:sldLayoutMkLst>
        </pc:sldLayoutChg>
        <pc:sldLayoutChg chg="new del replId">
          <pc:chgData name="Katherine Slatin" userId="dbee6274-00f7-437a-b81f-94c53a44da38" providerId="ADAL" clId="{B126C1E0-9D2B-3643-AE21-8938D7417441}" dt="2025-04-15T14:13:41.309" v="327" actId="6938"/>
          <pc:sldLayoutMkLst>
            <pc:docMk/>
            <pc:sldMasterMk cId="3532395244" sldId="2147486449"/>
            <pc:sldLayoutMk cId="3814806641" sldId="2147486458"/>
          </pc:sldLayoutMkLst>
        </pc:sldLayoutChg>
        <pc:sldLayoutChg chg="new del replId">
          <pc:chgData name="Katherine Slatin" userId="dbee6274-00f7-437a-b81f-94c53a44da38" providerId="ADAL" clId="{B126C1E0-9D2B-3643-AE21-8938D7417441}" dt="2025-04-15T14:13:41.309" v="327" actId="6938"/>
          <pc:sldLayoutMkLst>
            <pc:docMk/>
            <pc:sldMasterMk cId="3532395244" sldId="2147486449"/>
            <pc:sldLayoutMk cId="1236607793" sldId="2147486459"/>
          </pc:sldLayoutMkLst>
        </pc:sldLayoutChg>
        <pc:sldLayoutChg chg="new del replId">
          <pc:chgData name="Katherine Slatin" userId="dbee6274-00f7-437a-b81f-94c53a44da38" providerId="ADAL" clId="{B126C1E0-9D2B-3643-AE21-8938D7417441}" dt="2025-04-15T14:13:41.309" v="327" actId="6938"/>
          <pc:sldLayoutMkLst>
            <pc:docMk/>
            <pc:sldMasterMk cId="3532395244" sldId="2147486449"/>
            <pc:sldLayoutMk cId="353413276" sldId="2147486460"/>
          </pc:sldLayoutMkLst>
        </pc:sldLayoutChg>
      </pc:sldMasterChg>
    </pc:docChg>
  </pc:docChgLst>
  <pc:docChgLst>
    <pc:chgData name="Chantal Rae" userId="a1db561e-73a2-489d-a119-0f73c1c2f06f" providerId="ADAL" clId="{6D9032E9-F44B-4081-9C93-5B745E50E890}"/>
    <pc:docChg chg="custSel addSld delSld modSld sldOrd modMainMaster">
      <pc:chgData name="Chantal Rae" userId="a1db561e-73a2-489d-a119-0f73c1c2f06f" providerId="ADAL" clId="{6D9032E9-F44B-4081-9C93-5B745E50E890}" dt="2025-02-06T01:51:33.653" v="98" actId="700"/>
      <pc:docMkLst>
        <pc:docMk/>
      </pc:docMkLst>
      <pc:sldChg chg="addSp delSp modSp mod ord modAnim chgLayout">
        <pc:chgData name="Chantal Rae" userId="a1db561e-73a2-489d-a119-0f73c1c2f06f" providerId="ADAL" clId="{6D9032E9-F44B-4081-9C93-5B745E50E890}" dt="2025-02-06T01:48:33.381" v="58" actId="700"/>
        <pc:sldMkLst>
          <pc:docMk/>
          <pc:sldMk cId="4273290259" sldId="257"/>
        </pc:sldMkLst>
      </pc:sldChg>
      <pc:sldChg chg="addSp delSp modSp mod ord chgLayout">
        <pc:chgData name="Chantal Rae" userId="a1db561e-73a2-489d-a119-0f73c1c2f06f" providerId="ADAL" clId="{6D9032E9-F44B-4081-9C93-5B745E50E890}" dt="2025-02-06T01:48:37.821" v="59" actId="700"/>
        <pc:sldMkLst>
          <pc:docMk/>
          <pc:sldMk cId="1696446970" sldId="258"/>
        </pc:sldMkLst>
      </pc:sldChg>
      <pc:sldChg chg="modSp mod chgLayout">
        <pc:chgData name="Chantal Rae" userId="a1db561e-73a2-489d-a119-0f73c1c2f06f" providerId="ADAL" clId="{6D9032E9-F44B-4081-9C93-5B745E50E890}" dt="2025-02-06T01:49:08.558" v="64" actId="255"/>
        <pc:sldMkLst>
          <pc:docMk/>
          <pc:sldMk cId="2352627738" sldId="259"/>
        </pc:sldMkLst>
      </pc:sldChg>
      <pc:sldChg chg="addSp delSp modSp mod chgLayout">
        <pc:chgData name="Chantal Rae" userId="a1db561e-73a2-489d-a119-0f73c1c2f06f" providerId="ADAL" clId="{6D9032E9-F44B-4081-9C93-5B745E50E890}" dt="2025-02-06T01:48:43.364" v="60" actId="700"/>
        <pc:sldMkLst>
          <pc:docMk/>
          <pc:sldMk cId="481660582" sldId="260"/>
        </pc:sldMkLst>
      </pc:sldChg>
      <pc:sldChg chg="addSp delSp modSp mod modClrScheme chgLayout">
        <pc:chgData name="Chantal Rae" userId="a1db561e-73a2-489d-a119-0f73c1c2f06f" providerId="ADAL" clId="{6D9032E9-F44B-4081-9C93-5B745E50E890}" dt="2025-02-06T01:49:17.850" v="65" actId="700"/>
        <pc:sldMkLst>
          <pc:docMk/>
          <pc:sldMk cId="990668426" sldId="261"/>
        </pc:sldMkLst>
      </pc:sldChg>
      <pc:sldChg chg="addSp delSp modSp mod chgLayout">
        <pc:chgData name="Chantal Rae" userId="a1db561e-73a2-489d-a119-0f73c1c2f06f" providerId="ADAL" clId="{6D9032E9-F44B-4081-9C93-5B745E50E890}" dt="2025-02-06T01:48:52.155" v="61" actId="700"/>
        <pc:sldMkLst>
          <pc:docMk/>
          <pc:sldMk cId="1409170115" sldId="262"/>
        </pc:sldMkLst>
      </pc:sldChg>
      <pc:sldChg chg="addSp delSp modSp mod chgLayout">
        <pc:chgData name="Chantal Rae" userId="a1db561e-73a2-489d-a119-0f73c1c2f06f" providerId="ADAL" clId="{6D9032E9-F44B-4081-9C93-5B745E50E890}" dt="2025-02-06T01:49:22.934" v="66" actId="700"/>
        <pc:sldMkLst>
          <pc:docMk/>
          <pc:sldMk cId="4246314574" sldId="263"/>
        </pc:sldMkLst>
      </pc:sldChg>
      <pc:sldChg chg="addSp delSp modSp mod chgLayout">
        <pc:chgData name="Chantal Rae" userId="a1db561e-73a2-489d-a119-0f73c1c2f06f" providerId="ADAL" clId="{6D9032E9-F44B-4081-9C93-5B745E50E890}" dt="2025-02-06T01:49:28.082" v="67" actId="700"/>
        <pc:sldMkLst>
          <pc:docMk/>
          <pc:sldMk cId="3815047511" sldId="264"/>
        </pc:sldMkLst>
      </pc:sldChg>
      <pc:sldChg chg="addSp delSp modSp mod chgLayout">
        <pc:chgData name="Chantal Rae" userId="a1db561e-73a2-489d-a119-0f73c1c2f06f" providerId="ADAL" clId="{6D9032E9-F44B-4081-9C93-5B745E50E890}" dt="2025-02-06T01:49:33.908" v="68" actId="700"/>
        <pc:sldMkLst>
          <pc:docMk/>
          <pc:sldMk cId="3671173303" sldId="265"/>
        </pc:sldMkLst>
      </pc:sldChg>
      <pc:sldChg chg="addSp delSp modSp mod chgLayout">
        <pc:chgData name="Chantal Rae" userId="a1db561e-73a2-489d-a119-0f73c1c2f06f" providerId="ADAL" clId="{6D9032E9-F44B-4081-9C93-5B745E50E890}" dt="2025-02-06T01:49:38.431" v="69" actId="700"/>
        <pc:sldMkLst>
          <pc:docMk/>
          <pc:sldMk cId="294968571" sldId="266"/>
        </pc:sldMkLst>
      </pc:sldChg>
      <pc:sldChg chg="addSp delSp modSp mod chgLayout">
        <pc:chgData name="Chantal Rae" userId="a1db561e-73a2-489d-a119-0f73c1c2f06f" providerId="ADAL" clId="{6D9032E9-F44B-4081-9C93-5B745E50E890}" dt="2025-02-06T01:49:43.026" v="70" actId="700"/>
        <pc:sldMkLst>
          <pc:docMk/>
          <pc:sldMk cId="1566324052" sldId="267"/>
        </pc:sldMkLst>
      </pc:sldChg>
      <pc:sldChg chg="addSp delSp modSp mod chgLayout">
        <pc:chgData name="Chantal Rae" userId="a1db561e-73a2-489d-a119-0f73c1c2f06f" providerId="ADAL" clId="{6D9032E9-F44B-4081-9C93-5B745E50E890}" dt="2025-02-06T01:49:50.195" v="71" actId="700"/>
        <pc:sldMkLst>
          <pc:docMk/>
          <pc:sldMk cId="1278699682" sldId="268"/>
        </pc:sldMkLst>
      </pc:sldChg>
      <pc:sldChg chg="addSp delSp modSp mod chgLayout">
        <pc:chgData name="Chantal Rae" userId="a1db561e-73a2-489d-a119-0f73c1c2f06f" providerId="ADAL" clId="{6D9032E9-F44B-4081-9C93-5B745E50E890}" dt="2025-02-06T01:49:55.453" v="72" actId="700"/>
        <pc:sldMkLst>
          <pc:docMk/>
          <pc:sldMk cId="3560591910" sldId="269"/>
        </pc:sldMkLst>
      </pc:sldChg>
      <pc:sldChg chg="addSp delSp modSp mod chgLayout">
        <pc:chgData name="Chantal Rae" userId="a1db561e-73a2-489d-a119-0f73c1c2f06f" providerId="ADAL" clId="{6D9032E9-F44B-4081-9C93-5B745E50E890}" dt="2025-02-06T01:49:58.985" v="73" actId="700"/>
        <pc:sldMkLst>
          <pc:docMk/>
          <pc:sldMk cId="633122215" sldId="270"/>
        </pc:sldMkLst>
      </pc:sldChg>
      <pc:sldChg chg="addSp delSp modSp mod chgLayout">
        <pc:chgData name="Chantal Rae" userId="a1db561e-73a2-489d-a119-0f73c1c2f06f" providerId="ADAL" clId="{6D9032E9-F44B-4081-9C93-5B745E50E890}" dt="2025-02-06T01:50:05.795" v="74" actId="700"/>
        <pc:sldMkLst>
          <pc:docMk/>
          <pc:sldMk cId="1565505491" sldId="271"/>
        </pc:sldMkLst>
      </pc:sldChg>
      <pc:sldChg chg="addSp delSp modSp mod chgLayout">
        <pc:chgData name="Chantal Rae" userId="a1db561e-73a2-489d-a119-0f73c1c2f06f" providerId="ADAL" clId="{6D9032E9-F44B-4081-9C93-5B745E50E890}" dt="2025-02-06T01:50:12.026" v="75" actId="700"/>
        <pc:sldMkLst>
          <pc:docMk/>
          <pc:sldMk cId="3180052196" sldId="272"/>
        </pc:sldMkLst>
      </pc:sldChg>
      <pc:sldChg chg="addSp delSp modSp mod chgLayout">
        <pc:chgData name="Chantal Rae" userId="a1db561e-73a2-489d-a119-0f73c1c2f06f" providerId="ADAL" clId="{6D9032E9-F44B-4081-9C93-5B745E50E890}" dt="2025-02-06T01:51:19.753" v="97" actId="113"/>
        <pc:sldMkLst>
          <pc:docMk/>
          <pc:sldMk cId="4212177351" sldId="273"/>
        </pc:sldMkLst>
      </pc:sldChg>
      <pc:sldChg chg="modSp mod chgLayout">
        <pc:chgData name="Chantal Rae" userId="a1db561e-73a2-489d-a119-0f73c1c2f06f" providerId="ADAL" clId="{6D9032E9-F44B-4081-9C93-5B745E50E890}" dt="2025-02-06T01:51:33.653" v="98" actId="700"/>
        <pc:sldMkLst>
          <pc:docMk/>
          <pc:sldMk cId="315609852" sldId="274"/>
        </pc:sldMkLst>
      </pc:sldChg>
      <pc:sldChg chg="addSp delSp modSp new del mod modClrScheme chgLayout">
        <pc:chgData name="Chantal Rae" userId="a1db561e-73a2-489d-a119-0f73c1c2f06f" providerId="ADAL" clId="{6D9032E9-F44B-4081-9C93-5B745E50E890}" dt="2025-02-06T01:08:51.618" v="3" actId="47"/>
        <pc:sldMkLst>
          <pc:docMk/>
          <pc:sldMk cId="3632397397" sldId="276"/>
        </pc:sldMkLst>
      </pc:sldChg>
      <pc:sldMasterChg chg="modSldLayout sldLayoutOrd">
        <pc:chgData name="Chantal Rae" userId="a1db561e-73a2-489d-a119-0f73c1c2f06f" providerId="ADAL" clId="{6D9032E9-F44B-4081-9C93-5B745E50E890}" dt="2025-02-06T01:48:19.836" v="57" actId="478"/>
        <pc:sldMasterMkLst>
          <pc:docMk/>
          <pc:sldMasterMk cId="2142349000" sldId="2147486213"/>
        </pc:sldMasterMkLst>
        <pc:sldLayoutChg chg="addSp delSp modSp mod">
          <pc:chgData name="Chantal Rae" userId="a1db561e-73a2-489d-a119-0f73c1c2f06f" providerId="ADAL" clId="{6D9032E9-F44B-4081-9C93-5B745E50E890}" dt="2025-02-06T01:47:04.792" v="16"/>
          <pc:sldLayoutMkLst>
            <pc:docMk/>
            <pc:sldMasterMk cId="2142349000" sldId="2147486213"/>
            <pc:sldLayoutMk cId="2470040019" sldId="2147486355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8:04.679" v="49"/>
          <pc:sldLayoutMkLst>
            <pc:docMk/>
            <pc:sldMasterMk cId="2142349000" sldId="2147486213"/>
            <pc:sldLayoutMk cId="3808526440" sldId="2147486391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8:10.783" v="53"/>
          <pc:sldLayoutMkLst>
            <pc:docMk/>
            <pc:sldMasterMk cId="2142349000" sldId="2147486213"/>
            <pc:sldLayoutMk cId="901559265" sldId="2147486392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8:19.836" v="57" actId="478"/>
          <pc:sldLayoutMkLst>
            <pc:docMk/>
            <pc:sldMasterMk cId="2142349000" sldId="2147486213"/>
            <pc:sldLayoutMk cId="323750453" sldId="2147486393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8:16.936" v="56"/>
          <pc:sldLayoutMkLst>
            <pc:docMk/>
            <pc:sldMasterMk cId="2142349000" sldId="2147486213"/>
            <pc:sldLayoutMk cId="2470488254" sldId="2147486394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8:07.584" v="51"/>
          <pc:sldLayoutMkLst>
            <pc:docMk/>
            <pc:sldMasterMk cId="2142349000" sldId="2147486213"/>
            <pc:sldLayoutMk cId="2188893945" sldId="2147486395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7:19.223" v="26"/>
          <pc:sldLayoutMkLst>
            <pc:docMk/>
            <pc:sldMasterMk cId="2142349000" sldId="2147486213"/>
            <pc:sldLayoutMk cId="3326539293" sldId="2147486396"/>
          </pc:sldLayoutMkLst>
        </pc:sldLayoutChg>
        <pc:sldLayoutChg chg="delSp mod">
          <pc:chgData name="Chantal Rae" userId="a1db561e-73a2-489d-a119-0f73c1c2f06f" providerId="ADAL" clId="{6D9032E9-F44B-4081-9C93-5B745E50E890}" dt="2025-02-06T01:47:34.299" v="31" actId="478"/>
          <pc:sldLayoutMkLst>
            <pc:docMk/>
            <pc:sldMasterMk cId="2142349000" sldId="2147486213"/>
            <pc:sldLayoutMk cId="747132576" sldId="2147486397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7:08.888" v="18"/>
          <pc:sldLayoutMkLst>
            <pc:docMk/>
            <pc:sldMasterMk cId="2142349000" sldId="2147486213"/>
            <pc:sldLayoutMk cId="3443075207" sldId="2147486398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7:11.615" v="20"/>
          <pc:sldLayoutMkLst>
            <pc:docMk/>
            <pc:sldMasterMk cId="2142349000" sldId="2147486213"/>
            <pc:sldLayoutMk cId="1107504027" sldId="2147486399"/>
          </pc:sldLayoutMkLst>
        </pc:sldLayoutChg>
        <pc:sldLayoutChg chg="addSp delSp modSp mod ord">
          <pc:chgData name="Chantal Rae" userId="a1db561e-73a2-489d-a119-0f73c1c2f06f" providerId="ADAL" clId="{6D9032E9-F44B-4081-9C93-5B745E50E890}" dt="2025-02-06T01:47:14.251" v="22"/>
          <pc:sldLayoutMkLst>
            <pc:docMk/>
            <pc:sldMasterMk cId="2142349000" sldId="2147486213"/>
            <pc:sldLayoutMk cId="1959084027" sldId="2147486400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7:16.768" v="24"/>
          <pc:sldLayoutMkLst>
            <pc:docMk/>
            <pc:sldMasterMk cId="2142349000" sldId="2147486213"/>
            <pc:sldLayoutMk cId="1395547350" sldId="2147486401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7:37.863" v="33"/>
          <pc:sldLayoutMkLst>
            <pc:docMk/>
            <pc:sldMasterMk cId="2142349000" sldId="2147486213"/>
            <pc:sldLayoutMk cId="582097027" sldId="2147486402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7:54.279" v="43"/>
          <pc:sldLayoutMkLst>
            <pc:docMk/>
            <pc:sldMasterMk cId="2142349000" sldId="2147486213"/>
            <pc:sldLayoutMk cId="4217703130" sldId="2147486403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7:58.071" v="45"/>
          <pc:sldLayoutMkLst>
            <pc:docMk/>
            <pc:sldMasterMk cId="2142349000" sldId="2147486213"/>
            <pc:sldLayoutMk cId="3233981195" sldId="2147486404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8:01.288" v="47"/>
          <pc:sldLayoutMkLst>
            <pc:docMk/>
            <pc:sldMasterMk cId="2142349000" sldId="2147486213"/>
            <pc:sldLayoutMk cId="3738638844" sldId="2147486405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7:40.752" v="35"/>
          <pc:sldLayoutMkLst>
            <pc:docMk/>
            <pc:sldMasterMk cId="2142349000" sldId="2147486213"/>
            <pc:sldLayoutMk cId="832422401" sldId="2147486406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7:43.536" v="37"/>
          <pc:sldLayoutMkLst>
            <pc:docMk/>
            <pc:sldMasterMk cId="2142349000" sldId="2147486213"/>
            <pc:sldLayoutMk cId="552200444" sldId="2147486407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7:47.055" v="39"/>
          <pc:sldLayoutMkLst>
            <pc:docMk/>
            <pc:sldMasterMk cId="2142349000" sldId="2147486213"/>
            <pc:sldLayoutMk cId="1962510176" sldId="2147486408"/>
          </pc:sldLayoutMkLst>
        </pc:sldLayoutChg>
        <pc:sldLayoutChg chg="addSp delSp modSp mod">
          <pc:chgData name="Chantal Rae" userId="a1db561e-73a2-489d-a119-0f73c1c2f06f" providerId="ADAL" clId="{6D9032E9-F44B-4081-9C93-5B745E50E890}" dt="2025-02-06T01:47:51.576" v="41"/>
          <pc:sldLayoutMkLst>
            <pc:docMk/>
            <pc:sldMasterMk cId="2142349000" sldId="2147486213"/>
            <pc:sldLayoutMk cId="363266523" sldId="2147486409"/>
          </pc:sldLayoutMkLst>
        </pc:sldLayoutChg>
      </pc:sldMasterChg>
    </pc:docChg>
  </pc:docChgLst>
  <pc:docChgLst>
    <pc:chgData name="Chantal Rae" userId="a1db561e-73a2-489d-a119-0f73c1c2f06f" providerId="ADAL" clId="{3BE27571-BA1B-413D-A86E-7F7080DB6F96}"/>
    <pc:docChg chg="undo custSel modSld sldOrd">
      <pc:chgData name="Chantal Rae" userId="a1db561e-73a2-489d-a119-0f73c1c2f06f" providerId="ADAL" clId="{3BE27571-BA1B-413D-A86E-7F7080DB6F96}" dt="2025-06-18T02:36:15.114" v="10" actId="1076"/>
      <pc:docMkLst>
        <pc:docMk/>
      </pc:docMkLst>
      <pc:sldChg chg="modSp mod">
        <pc:chgData name="Chantal Rae" userId="a1db561e-73a2-489d-a119-0f73c1c2f06f" providerId="ADAL" clId="{3BE27571-BA1B-413D-A86E-7F7080DB6F96}" dt="2025-06-18T02:36:15.114" v="10" actId="1076"/>
        <pc:sldMkLst>
          <pc:docMk/>
          <pc:sldMk cId="1790957411" sldId="1883"/>
        </pc:sldMkLst>
      </pc:sldChg>
      <pc:sldChg chg="ord">
        <pc:chgData name="Chantal Rae" userId="a1db561e-73a2-489d-a119-0f73c1c2f06f" providerId="ADAL" clId="{3BE27571-BA1B-413D-A86E-7F7080DB6F96}" dt="2025-06-18T02:19:14.413" v="0" actId="20578"/>
        <pc:sldMkLst>
          <pc:docMk/>
          <pc:sldMk cId="4009937922" sldId="1927"/>
        </pc:sldMkLst>
      </pc:sldChg>
      <pc:sldChg chg="modSp mod">
        <pc:chgData name="Chantal Rae" userId="a1db561e-73a2-489d-a119-0f73c1c2f06f" providerId="ADAL" clId="{3BE27571-BA1B-413D-A86E-7F7080DB6F96}" dt="2025-06-18T02:19:41.321" v="8" actId="1035"/>
        <pc:sldMkLst>
          <pc:docMk/>
          <pc:sldMk cId="836478106" sldId="1934"/>
        </pc:sldMkLst>
      </pc:sldChg>
    </pc:docChg>
  </pc:docChgLst>
  <pc:docChgLst>
    <pc:chgData name="Katherine Cronin" userId="fe2cf3bb-779c-4ec6-80cf-f8af9586072d" providerId="ADAL" clId="{41B908BF-DB22-40C1-9A28-3AAA377FE19A}"/>
    <pc:docChg chg="undo custSel addSld delSld modSld">
      <pc:chgData name="Katherine Cronin" userId="fe2cf3bb-779c-4ec6-80cf-f8af9586072d" providerId="ADAL" clId="{41B908BF-DB22-40C1-9A28-3AAA377FE19A}" dt="2025-04-29T17:45:18.510" v="229" actId="20577"/>
      <pc:docMkLst>
        <pc:docMk/>
      </pc:docMkLst>
      <pc:sldChg chg="modSp mod modNotesTx">
        <pc:chgData name="Katherine Cronin" userId="fe2cf3bb-779c-4ec6-80cf-f8af9586072d" providerId="ADAL" clId="{41B908BF-DB22-40C1-9A28-3AAA377FE19A}" dt="2025-04-29T17:32:54.716" v="215" actId="20577"/>
        <pc:sldMkLst>
          <pc:docMk/>
          <pc:sldMk cId="4246314574" sldId="263"/>
        </pc:sldMkLst>
      </pc:sldChg>
      <pc:sldChg chg="modSp mod">
        <pc:chgData name="Katherine Cronin" userId="fe2cf3bb-779c-4ec6-80cf-f8af9586072d" providerId="ADAL" clId="{41B908BF-DB22-40C1-9A28-3AAA377FE19A}" dt="2025-04-27T16:04:21.180" v="27" actId="1076"/>
        <pc:sldMkLst>
          <pc:docMk/>
          <pc:sldMk cId="3815047511" sldId="264"/>
        </pc:sldMkLst>
      </pc:sldChg>
      <pc:sldChg chg="modSp mod">
        <pc:chgData name="Katherine Cronin" userId="fe2cf3bb-779c-4ec6-80cf-f8af9586072d" providerId="ADAL" clId="{41B908BF-DB22-40C1-9A28-3AAA377FE19A}" dt="2025-04-27T16:10:09.263" v="165" actId="2711"/>
        <pc:sldMkLst>
          <pc:docMk/>
          <pc:sldMk cId="3180052196" sldId="272"/>
        </pc:sldMkLst>
      </pc:sldChg>
      <pc:sldChg chg="modSp mod">
        <pc:chgData name="Katherine Cronin" userId="fe2cf3bb-779c-4ec6-80cf-f8af9586072d" providerId="ADAL" clId="{41B908BF-DB22-40C1-9A28-3AAA377FE19A}" dt="2025-04-27T16:10:57.569" v="169" actId="2711"/>
        <pc:sldMkLst>
          <pc:docMk/>
          <pc:sldMk cId="315609852" sldId="274"/>
        </pc:sldMkLst>
      </pc:sldChg>
      <pc:sldChg chg="modNotesTx">
        <pc:chgData name="Katherine Cronin" userId="fe2cf3bb-779c-4ec6-80cf-f8af9586072d" providerId="ADAL" clId="{41B908BF-DB22-40C1-9A28-3AAA377FE19A}" dt="2025-04-27T16:13:48.860" v="170" actId="114"/>
        <pc:sldMkLst>
          <pc:docMk/>
          <pc:sldMk cId="2550849636" sldId="276"/>
        </pc:sldMkLst>
      </pc:sldChg>
      <pc:sldChg chg="modSp mod">
        <pc:chgData name="Katherine Cronin" userId="fe2cf3bb-779c-4ec6-80cf-f8af9586072d" providerId="ADAL" clId="{41B908BF-DB22-40C1-9A28-3AAA377FE19A}" dt="2025-04-27T16:10:29.779" v="168" actId="1076"/>
        <pc:sldMkLst>
          <pc:docMk/>
          <pc:sldMk cId="3930200931" sldId="1873"/>
        </pc:sldMkLst>
      </pc:sldChg>
      <pc:sldChg chg="modNotesTx">
        <pc:chgData name="Katherine Cronin" userId="fe2cf3bb-779c-4ec6-80cf-f8af9586072d" providerId="ADAL" clId="{41B908BF-DB22-40C1-9A28-3AAA377FE19A}" dt="2025-04-29T17:27:06.985" v="209" actId="20577"/>
        <pc:sldMkLst>
          <pc:docMk/>
          <pc:sldMk cId="61888122" sldId="1874"/>
        </pc:sldMkLst>
      </pc:sldChg>
      <pc:sldChg chg="modSp mod modNotesTx">
        <pc:chgData name="Katherine Cronin" userId="fe2cf3bb-779c-4ec6-80cf-f8af9586072d" providerId="ADAL" clId="{41B908BF-DB22-40C1-9A28-3AAA377FE19A}" dt="2025-04-29T17:27:10.156" v="210" actId="20577"/>
        <pc:sldMkLst>
          <pc:docMk/>
          <pc:sldMk cId="3180709637" sldId="1875"/>
        </pc:sldMkLst>
      </pc:sldChg>
      <pc:sldChg chg="modSp mod">
        <pc:chgData name="Katherine Cronin" userId="fe2cf3bb-779c-4ec6-80cf-f8af9586072d" providerId="ADAL" clId="{41B908BF-DB22-40C1-9A28-3AAA377FE19A}" dt="2025-04-27T15:54:05.874" v="2" actId="2711"/>
        <pc:sldMkLst>
          <pc:docMk/>
          <pc:sldMk cId="529997713" sldId="1876"/>
        </pc:sldMkLst>
      </pc:sldChg>
      <pc:sldChg chg="modNotesTx">
        <pc:chgData name="Katherine Cronin" userId="fe2cf3bb-779c-4ec6-80cf-f8af9586072d" providerId="ADAL" clId="{41B908BF-DB22-40C1-9A28-3AAA377FE19A}" dt="2025-04-29T17:27:14.113" v="212" actId="20577"/>
        <pc:sldMkLst>
          <pc:docMk/>
          <pc:sldMk cId="1790957411" sldId="1883"/>
        </pc:sldMkLst>
      </pc:sldChg>
      <pc:sldChg chg="addSp delSp modSp mod modNotesTx">
        <pc:chgData name="Katherine Cronin" userId="fe2cf3bb-779c-4ec6-80cf-f8af9586072d" providerId="ADAL" clId="{41B908BF-DB22-40C1-9A28-3AAA377FE19A}" dt="2025-04-29T17:45:18.510" v="229" actId="20577"/>
        <pc:sldMkLst>
          <pc:docMk/>
          <pc:sldMk cId="2819966195" sldId="1884"/>
        </pc:sldMkLst>
      </pc:sldChg>
      <pc:sldChg chg="modSp mod modNotesTx">
        <pc:chgData name="Katherine Cronin" userId="fe2cf3bb-779c-4ec6-80cf-f8af9586072d" providerId="ADAL" clId="{41B908BF-DB22-40C1-9A28-3AAA377FE19A}" dt="2025-04-27T16:06:08.976" v="33" actId="2711"/>
        <pc:sldMkLst>
          <pc:docMk/>
          <pc:sldMk cId="1957470992" sldId="1886"/>
        </pc:sldMkLst>
      </pc:sldChg>
      <pc:sldChg chg="modSp add del mod">
        <pc:chgData name="Katherine Cronin" userId="fe2cf3bb-779c-4ec6-80cf-f8af9586072d" providerId="ADAL" clId="{41B908BF-DB22-40C1-9A28-3AAA377FE19A}" dt="2025-04-27T16:15:17.579" v="204" actId="20577"/>
        <pc:sldMkLst>
          <pc:docMk/>
          <pc:sldMk cId="4193154500" sldId="1887"/>
        </pc:sldMkLst>
      </pc:sldChg>
      <pc:sldChg chg="modNotesTx">
        <pc:chgData name="Katherine Cronin" userId="fe2cf3bb-779c-4ec6-80cf-f8af9586072d" providerId="ADAL" clId="{41B908BF-DB22-40C1-9A28-3AAA377FE19A}" dt="2025-04-27T16:03:35.990" v="24" actId="114"/>
        <pc:sldMkLst>
          <pc:docMk/>
          <pc:sldMk cId="2326145566" sldId="1888"/>
        </pc:sldMkLst>
      </pc:sldChg>
      <pc:sldChg chg="modNotesTx">
        <pc:chgData name="Katherine Cronin" userId="fe2cf3bb-779c-4ec6-80cf-f8af9586072d" providerId="ADAL" clId="{41B908BF-DB22-40C1-9A28-3AAA377FE19A}" dt="2025-04-27T16:09:16.497" v="162" actId="20577"/>
        <pc:sldMkLst>
          <pc:docMk/>
          <pc:sldMk cId="3417049013" sldId="1889"/>
        </pc:sldMkLst>
      </pc:sldChg>
      <pc:sldChg chg="modSp mod modNotesTx">
        <pc:chgData name="Katherine Cronin" userId="fe2cf3bb-779c-4ec6-80cf-f8af9586072d" providerId="ADAL" clId="{41B908BF-DB22-40C1-9A28-3AAA377FE19A}" dt="2025-04-29T17:02:48.219" v="207" actId="1076"/>
        <pc:sldMkLst>
          <pc:docMk/>
          <pc:sldMk cId="2596971473" sldId="1890"/>
        </pc:sldMkLst>
      </pc:sldChg>
    </pc:docChg>
  </pc:docChgLst>
  <pc:docChgLst>
    <pc:chgData name="Bernard Fernando" userId="b283a9a7-e571-4974-a0d3-6db1e4666c62" providerId="ADAL" clId="{CCD98626-28A3-4119-83BC-DE9A1BAD783C}"/>
    <pc:docChg chg="undo redo custSel addSld delSld modSld modMainMaster">
      <pc:chgData name="Bernard Fernando" userId="b283a9a7-e571-4974-a0d3-6db1e4666c62" providerId="ADAL" clId="{CCD98626-28A3-4119-83BC-DE9A1BAD783C}" dt="2025-02-16T15:12:05.438" v="65" actId="108"/>
      <pc:docMkLst>
        <pc:docMk/>
      </pc:docMkLst>
      <pc:sldChg chg="addSp delSp modSp add del mod modClrScheme chgLayout">
        <pc:chgData name="Bernard Fernando" userId="b283a9a7-e571-4974-a0d3-6db1e4666c62" providerId="ADAL" clId="{CCD98626-28A3-4119-83BC-DE9A1BAD783C}" dt="2025-02-16T15:06:43.120" v="53" actId="700"/>
        <pc:sldMkLst>
          <pc:docMk/>
          <pc:sldMk cId="649154963" sldId="268"/>
        </pc:sldMkLst>
      </pc:sldChg>
      <pc:sldChg chg="addSp delSp modSp new del mod modClrScheme chgLayout">
        <pc:chgData name="Bernard Fernando" userId="b283a9a7-e571-4974-a0d3-6db1e4666c62" providerId="ADAL" clId="{CCD98626-28A3-4119-83BC-DE9A1BAD783C}" dt="2025-02-16T15:08:23.519" v="64" actId="680"/>
        <pc:sldMkLst>
          <pc:docMk/>
          <pc:sldMk cId="1044476636" sldId="276"/>
        </pc:sldMkLst>
      </pc:sldChg>
      <pc:sldChg chg="new del mod chgLayout">
        <pc:chgData name="Bernard Fernando" userId="b283a9a7-e571-4974-a0d3-6db1e4666c62" providerId="ADAL" clId="{CCD98626-28A3-4119-83BC-DE9A1BAD783C}" dt="2025-02-16T14:49:47.660" v="20" actId="47"/>
        <pc:sldMkLst>
          <pc:docMk/>
          <pc:sldMk cId="1788277892" sldId="276"/>
        </pc:sldMkLst>
      </pc:sldChg>
      <pc:sldChg chg="new add del">
        <pc:chgData name="Bernard Fernando" userId="b283a9a7-e571-4974-a0d3-6db1e4666c62" providerId="ADAL" clId="{CCD98626-28A3-4119-83BC-DE9A1BAD783C}" dt="2025-02-16T15:08:22.966" v="63" actId="680"/>
        <pc:sldMkLst>
          <pc:docMk/>
          <pc:sldMk cId="1550238278" sldId="277"/>
        </pc:sldMkLst>
      </pc:sldChg>
      <pc:sldChg chg="addSp delSp modSp add del mod modClrScheme chgLayout">
        <pc:chgData name="Bernard Fernando" userId="b283a9a7-e571-4974-a0d3-6db1e4666c62" providerId="ADAL" clId="{CCD98626-28A3-4119-83BC-DE9A1BAD783C}" dt="2025-02-16T15:08:22.391" v="62" actId="2890"/>
        <pc:sldMkLst>
          <pc:docMk/>
          <pc:sldMk cId="1262547243" sldId="278"/>
        </pc:sldMkLst>
      </pc:sldChg>
      <pc:sldMasterChg chg="addSp delSp modSp mod modSldLayout sldLayoutOrd">
        <pc:chgData name="Bernard Fernando" userId="b283a9a7-e571-4974-a0d3-6db1e4666c62" providerId="ADAL" clId="{CCD98626-28A3-4119-83BC-DE9A1BAD783C}" dt="2025-02-16T14:55:00.911" v="34" actId="207"/>
        <pc:sldMasterMkLst>
          <pc:docMk/>
          <pc:sldMasterMk cId="3601405300" sldId="2147486406"/>
        </pc:sldMasterMkLst>
        <pc:sldLayoutChg chg="modSp mod ord">
          <pc:chgData name="Bernard Fernando" userId="b283a9a7-e571-4974-a0d3-6db1e4666c62" providerId="ADAL" clId="{CCD98626-28A3-4119-83BC-DE9A1BAD783C}" dt="2025-02-16T14:55:00.911" v="34" actId="207"/>
          <pc:sldLayoutMkLst>
            <pc:docMk/>
            <pc:sldMasterMk cId="3601405300" sldId="2147486406"/>
            <pc:sldLayoutMk cId="1521630181" sldId="2147486436"/>
          </pc:sldLayoutMkLst>
        </pc:sldLayoutChg>
      </pc:sldMasterChg>
    </pc:docChg>
  </pc:docChgLst>
  <pc:docChgLst>
    <pc:chgData name="Bernard Fernando" userId="b283a9a7-e571-4974-a0d3-6db1e4666c62" providerId="ADAL" clId="{CE07C22A-5AA5-4635-9590-BB961FD92333}"/>
    <pc:docChg chg="undo custSel addSld delSld modSld modMainMaster">
      <pc:chgData name="Bernard Fernando" userId="b283a9a7-e571-4974-a0d3-6db1e4666c62" providerId="ADAL" clId="{CE07C22A-5AA5-4635-9590-BB961FD92333}" dt="2025-01-28T03:03:14.716" v="65"/>
      <pc:docMkLst>
        <pc:docMk/>
      </pc:docMkLst>
      <pc:sldChg chg="new del">
        <pc:chgData name="Bernard Fernando" userId="b283a9a7-e571-4974-a0d3-6db1e4666c62" providerId="ADAL" clId="{CE07C22A-5AA5-4635-9590-BB961FD92333}" dt="2025-01-27T16:39:36.477" v="8" actId="47"/>
        <pc:sldMkLst>
          <pc:docMk/>
          <pc:sldMk cId="435177896" sldId="276"/>
        </pc:sldMkLst>
      </pc:sldChg>
      <pc:sldChg chg="addSp delSp modSp add del mod modClrScheme chgLayout">
        <pc:chgData name="Bernard Fernando" userId="b283a9a7-e571-4974-a0d3-6db1e4666c62" providerId="ADAL" clId="{CE07C22A-5AA5-4635-9590-BB961FD92333}" dt="2025-01-28T03:01:41.752" v="41" actId="47"/>
        <pc:sldMkLst>
          <pc:docMk/>
          <pc:sldMk cId="2044953486" sldId="277"/>
        </pc:sldMkLst>
      </pc:sldChg>
      <pc:sldMasterChg chg="addSp delSp modSp mod modSldLayout">
        <pc:chgData name="Bernard Fernando" userId="b283a9a7-e571-4974-a0d3-6db1e4666c62" providerId="ADAL" clId="{CE07C22A-5AA5-4635-9590-BB961FD92333}" dt="2025-01-28T03:03:14.716" v="65"/>
        <pc:sldMasterMkLst>
          <pc:docMk/>
          <pc:sldMasterMk cId="2142349000" sldId="2147486213"/>
        </pc:sldMasterMkLst>
        <pc:sldLayoutChg chg="delSp mod">
          <pc:chgData name="Bernard Fernando" userId="b283a9a7-e571-4974-a0d3-6db1e4666c62" providerId="ADAL" clId="{CE07C22A-5AA5-4635-9590-BB961FD92333}" dt="2025-01-28T03:02:38.059" v="44" actId="478"/>
          <pc:sldLayoutMkLst>
            <pc:docMk/>
            <pc:sldMasterMk cId="2142349000" sldId="2147486213"/>
            <pc:sldLayoutMk cId="2470040019" sldId="2147486355"/>
          </pc:sldLayoutMkLst>
        </pc:sldLayoutChg>
        <pc:sldLayoutChg chg="addSp delSp modSp mod">
          <pc:chgData name="Bernard Fernando" userId="b283a9a7-e571-4974-a0d3-6db1e4666c62" providerId="ADAL" clId="{CE07C22A-5AA5-4635-9590-BB961FD92333}" dt="2025-01-28T03:01:47.600" v="42" actId="478"/>
          <pc:sldLayoutMkLst>
            <pc:docMk/>
            <pc:sldMasterMk cId="2142349000" sldId="2147486213"/>
            <pc:sldLayoutMk cId="120363965" sldId="2147486388"/>
          </pc:sldLayoutMkLst>
        </pc:sldLayoutChg>
        <pc:sldLayoutChg chg="modSp mod">
          <pc:chgData name="Bernard Fernando" userId="b283a9a7-e571-4974-a0d3-6db1e4666c62" providerId="ADAL" clId="{CE07C22A-5AA5-4635-9590-BB961FD92333}" dt="2025-01-27T16:41:10.161" v="15"/>
          <pc:sldLayoutMkLst>
            <pc:docMk/>
            <pc:sldMasterMk cId="2142349000" sldId="2147486213"/>
            <pc:sldLayoutMk cId="115755750" sldId="2147486390"/>
          </pc:sldLayoutMkLst>
        </pc:sldLayoutChg>
        <pc:sldLayoutChg chg="delSp mod">
          <pc:chgData name="Bernard Fernando" userId="b283a9a7-e571-4974-a0d3-6db1e4666c62" providerId="ADAL" clId="{CE07C22A-5AA5-4635-9590-BB961FD92333}" dt="2025-01-28T03:02:51.590" v="59" actId="478"/>
          <pc:sldLayoutMkLst>
            <pc:docMk/>
            <pc:sldMasterMk cId="2142349000" sldId="2147486213"/>
            <pc:sldLayoutMk cId="3808526440" sldId="2147486391"/>
          </pc:sldLayoutMkLst>
        </pc:sldLayoutChg>
        <pc:sldLayoutChg chg="delSp mod">
          <pc:chgData name="Bernard Fernando" userId="b283a9a7-e571-4974-a0d3-6db1e4666c62" providerId="ADAL" clId="{CE07C22A-5AA5-4635-9590-BB961FD92333}" dt="2025-01-28T03:02:53.431" v="61" actId="478"/>
          <pc:sldLayoutMkLst>
            <pc:docMk/>
            <pc:sldMasterMk cId="2142349000" sldId="2147486213"/>
            <pc:sldLayoutMk cId="901559265" sldId="2147486392"/>
          </pc:sldLayoutMkLst>
        </pc:sldLayoutChg>
        <pc:sldLayoutChg chg="delSp mod">
          <pc:chgData name="Bernard Fernando" userId="b283a9a7-e571-4974-a0d3-6db1e4666c62" providerId="ADAL" clId="{CE07C22A-5AA5-4635-9590-BB961FD92333}" dt="2025-01-28T03:02:54.349" v="62" actId="478"/>
          <pc:sldLayoutMkLst>
            <pc:docMk/>
            <pc:sldMasterMk cId="2142349000" sldId="2147486213"/>
            <pc:sldLayoutMk cId="323750453" sldId="2147486393"/>
          </pc:sldLayoutMkLst>
        </pc:sldLayoutChg>
        <pc:sldLayoutChg chg="delSp mod">
          <pc:chgData name="Bernard Fernando" userId="b283a9a7-e571-4974-a0d3-6db1e4666c62" providerId="ADAL" clId="{CE07C22A-5AA5-4635-9590-BB961FD92333}" dt="2025-01-28T03:02:55.589" v="63" actId="478"/>
          <pc:sldLayoutMkLst>
            <pc:docMk/>
            <pc:sldMasterMk cId="2142349000" sldId="2147486213"/>
            <pc:sldLayoutMk cId="2470488254" sldId="2147486394"/>
          </pc:sldLayoutMkLst>
        </pc:sldLayoutChg>
        <pc:sldLayoutChg chg="delSp mod">
          <pc:chgData name="Bernard Fernando" userId="b283a9a7-e571-4974-a0d3-6db1e4666c62" providerId="ADAL" clId="{CE07C22A-5AA5-4635-9590-BB961FD92333}" dt="2025-01-28T03:02:52.413" v="60" actId="478"/>
          <pc:sldLayoutMkLst>
            <pc:docMk/>
            <pc:sldMasterMk cId="2142349000" sldId="2147486213"/>
            <pc:sldLayoutMk cId="2188893945" sldId="2147486395"/>
          </pc:sldLayoutMkLst>
        </pc:sldLayoutChg>
        <pc:sldLayoutChg chg="delSp mod">
          <pc:chgData name="Bernard Fernando" userId="b283a9a7-e571-4974-a0d3-6db1e4666c62" providerId="ADAL" clId="{CE07C22A-5AA5-4635-9590-BB961FD92333}" dt="2025-01-28T03:02:42.731" v="49" actId="478"/>
          <pc:sldLayoutMkLst>
            <pc:docMk/>
            <pc:sldMasterMk cId="2142349000" sldId="2147486213"/>
            <pc:sldLayoutMk cId="3326539293" sldId="2147486396"/>
          </pc:sldLayoutMkLst>
        </pc:sldLayoutChg>
        <pc:sldLayoutChg chg="delSp modSp mod">
          <pc:chgData name="Bernard Fernando" userId="b283a9a7-e571-4974-a0d3-6db1e4666c62" providerId="ADAL" clId="{CE07C22A-5AA5-4635-9590-BB961FD92333}" dt="2025-01-28T03:02:43.684" v="50" actId="478"/>
          <pc:sldLayoutMkLst>
            <pc:docMk/>
            <pc:sldMasterMk cId="2142349000" sldId="2147486213"/>
            <pc:sldLayoutMk cId="747132576" sldId="2147486397"/>
          </pc:sldLayoutMkLst>
        </pc:sldLayoutChg>
        <pc:sldLayoutChg chg="delSp mod">
          <pc:chgData name="Bernard Fernando" userId="b283a9a7-e571-4974-a0d3-6db1e4666c62" providerId="ADAL" clId="{CE07C22A-5AA5-4635-9590-BB961FD92333}" dt="2025-01-28T03:02:39.124" v="45" actId="478"/>
          <pc:sldLayoutMkLst>
            <pc:docMk/>
            <pc:sldMasterMk cId="2142349000" sldId="2147486213"/>
            <pc:sldLayoutMk cId="3443075207" sldId="2147486398"/>
          </pc:sldLayoutMkLst>
        </pc:sldLayoutChg>
        <pc:sldLayoutChg chg="delSp mod">
          <pc:chgData name="Bernard Fernando" userId="b283a9a7-e571-4974-a0d3-6db1e4666c62" providerId="ADAL" clId="{CE07C22A-5AA5-4635-9590-BB961FD92333}" dt="2025-01-28T03:02:40.020" v="46" actId="478"/>
          <pc:sldLayoutMkLst>
            <pc:docMk/>
            <pc:sldMasterMk cId="2142349000" sldId="2147486213"/>
            <pc:sldLayoutMk cId="1107504027" sldId="2147486399"/>
          </pc:sldLayoutMkLst>
        </pc:sldLayoutChg>
        <pc:sldLayoutChg chg="delSp mod">
          <pc:chgData name="Bernard Fernando" userId="b283a9a7-e571-4974-a0d3-6db1e4666c62" providerId="ADAL" clId="{CE07C22A-5AA5-4635-9590-BB961FD92333}" dt="2025-01-28T03:02:41.868" v="48" actId="478"/>
          <pc:sldLayoutMkLst>
            <pc:docMk/>
            <pc:sldMasterMk cId="2142349000" sldId="2147486213"/>
            <pc:sldLayoutMk cId="1959084027" sldId="2147486400"/>
          </pc:sldLayoutMkLst>
        </pc:sldLayoutChg>
        <pc:sldLayoutChg chg="delSp mod">
          <pc:chgData name="Bernard Fernando" userId="b283a9a7-e571-4974-a0d3-6db1e4666c62" providerId="ADAL" clId="{CE07C22A-5AA5-4635-9590-BB961FD92333}" dt="2025-01-28T03:02:40.924" v="47" actId="478"/>
          <pc:sldLayoutMkLst>
            <pc:docMk/>
            <pc:sldMasterMk cId="2142349000" sldId="2147486213"/>
            <pc:sldLayoutMk cId="1395547350" sldId="2147486401"/>
          </pc:sldLayoutMkLst>
        </pc:sldLayoutChg>
        <pc:sldLayoutChg chg="delSp modSp mod">
          <pc:chgData name="Bernard Fernando" userId="b283a9a7-e571-4974-a0d3-6db1e4666c62" providerId="ADAL" clId="{CE07C22A-5AA5-4635-9590-BB961FD92333}" dt="2025-01-28T03:02:44.828" v="51" actId="478"/>
          <pc:sldLayoutMkLst>
            <pc:docMk/>
            <pc:sldMasterMk cId="2142349000" sldId="2147486213"/>
            <pc:sldLayoutMk cId="582097027" sldId="2147486402"/>
          </pc:sldLayoutMkLst>
        </pc:sldLayoutChg>
        <pc:sldLayoutChg chg="delSp modSp mod">
          <pc:chgData name="Bernard Fernando" userId="b283a9a7-e571-4974-a0d3-6db1e4666c62" providerId="ADAL" clId="{CE07C22A-5AA5-4635-9590-BB961FD92333}" dt="2025-01-28T03:02:49.053" v="56" actId="478"/>
          <pc:sldLayoutMkLst>
            <pc:docMk/>
            <pc:sldMasterMk cId="2142349000" sldId="2147486213"/>
            <pc:sldLayoutMk cId="4217703130" sldId="2147486403"/>
          </pc:sldLayoutMkLst>
        </pc:sldLayoutChg>
        <pc:sldLayoutChg chg="delSp modSp mod">
          <pc:chgData name="Bernard Fernando" userId="b283a9a7-e571-4974-a0d3-6db1e4666c62" providerId="ADAL" clId="{CE07C22A-5AA5-4635-9590-BB961FD92333}" dt="2025-01-28T03:02:49.860" v="57" actId="478"/>
          <pc:sldLayoutMkLst>
            <pc:docMk/>
            <pc:sldMasterMk cId="2142349000" sldId="2147486213"/>
            <pc:sldLayoutMk cId="3233981195" sldId="2147486404"/>
          </pc:sldLayoutMkLst>
        </pc:sldLayoutChg>
        <pc:sldLayoutChg chg="delSp modSp mod">
          <pc:chgData name="Bernard Fernando" userId="b283a9a7-e571-4974-a0d3-6db1e4666c62" providerId="ADAL" clId="{CE07C22A-5AA5-4635-9590-BB961FD92333}" dt="2025-01-28T03:02:50.725" v="58" actId="478"/>
          <pc:sldLayoutMkLst>
            <pc:docMk/>
            <pc:sldMasterMk cId="2142349000" sldId="2147486213"/>
            <pc:sldLayoutMk cId="3738638844" sldId="2147486405"/>
          </pc:sldLayoutMkLst>
        </pc:sldLayoutChg>
        <pc:sldLayoutChg chg="delSp modSp mod">
          <pc:chgData name="Bernard Fernando" userId="b283a9a7-e571-4974-a0d3-6db1e4666c62" providerId="ADAL" clId="{CE07C22A-5AA5-4635-9590-BB961FD92333}" dt="2025-01-28T03:02:45.652" v="52" actId="478"/>
          <pc:sldLayoutMkLst>
            <pc:docMk/>
            <pc:sldMasterMk cId="2142349000" sldId="2147486213"/>
            <pc:sldLayoutMk cId="832422401" sldId="2147486406"/>
          </pc:sldLayoutMkLst>
        </pc:sldLayoutChg>
        <pc:sldLayoutChg chg="delSp modSp mod">
          <pc:chgData name="Bernard Fernando" userId="b283a9a7-e571-4974-a0d3-6db1e4666c62" providerId="ADAL" clId="{CE07C22A-5AA5-4635-9590-BB961FD92333}" dt="2025-01-28T03:02:46.484" v="53" actId="478"/>
          <pc:sldLayoutMkLst>
            <pc:docMk/>
            <pc:sldMasterMk cId="2142349000" sldId="2147486213"/>
            <pc:sldLayoutMk cId="552200444" sldId="2147486407"/>
          </pc:sldLayoutMkLst>
        </pc:sldLayoutChg>
        <pc:sldLayoutChg chg="delSp modSp mod">
          <pc:chgData name="Bernard Fernando" userId="b283a9a7-e571-4974-a0d3-6db1e4666c62" providerId="ADAL" clId="{CE07C22A-5AA5-4635-9590-BB961FD92333}" dt="2025-01-28T03:02:47.428" v="54" actId="478"/>
          <pc:sldLayoutMkLst>
            <pc:docMk/>
            <pc:sldMasterMk cId="2142349000" sldId="2147486213"/>
            <pc:sldLayoutMk cId="1962510176" sldId="2147486408"/>
          </pc:sldLayoutMkLst>
        </pc:sldLayoutChg>
        <pc:sldLayoutChg chg="delSp modSp mod">
          <pc:chgData name="Bernard Fernando" userId="b283a9a7-e571-4974-a0d3-6db1e4666c62" providerId="ADAL" clId="{CE07C22A-5AA5-4635-9590-BB961FD92333}" dt="2025-01-28T03:02:48.237" v="55" actId="478"/>
          <pc:sldLayoutMkLst>
            <pc:docMk/>
            <pc:sldMasterMk cId="2142349000" sldId="2147486213"/>
            <pc:sldLayoutMk cId="363266523" sldId="2147486409"/>
          </pc:sldLayoutMkLst>
        </pc:sldLayoutChg>
        <pc:sldLayoutChg chg="modSp mod">
          <pc:chgData name="Bernard Fernando" userId="b283a9a7-e571-4974-a0d3-6db1e4666c62" providerId="ADAL" clId="{CE07C22A-5AA5-4635-9590-BB961FD92333}" dt="2025-01-27T16:39:27.642" v="5" actId="20577"/>
          <pc:sldLayoutMkLst>
            <pc:docMk/>
            <pc:sldMasterMk cId="2142349000" sldId="2147486213"/>
            <pc:sldLayoutMk cId="3792458814" sldId="2147486410"/>
          </pc:sldLayoutMkLst>
        </pc:sldLayoutChg>
      </pc:sldMasterChg>
    </pc:docChg>
  </pc:docChgLst>
  <pc:docChgLst>
    <pc:chgData name="Jane Emperado" userId="f11f2e2c-abe5-457b-8efd-db449d0a0879" providerId="ADAL" clId="{5A5DB1FC-EE9C-47C1-BDA0-C20342A70C72}"/>
    <pc:docChg chg="undo custSel modSld">
      <pc:chgData name="Jane Emperado" userId="f11f2e2c-abe5-457b-8efd-db449d0a0879" providerId="ADAL" clId="{5A5DB1FC-EE9C-47C1-BDA0-C20342A70C72}" dt="2025-05-17T14:54:10.430" v="8" actId="18654"/>
      <pc:docMkLst>
        <pc:docMk/>
      </pc:docMkLst>
      <pc:sldChg chg="modSp mod">
        <pc:chgData name="Jane Emperado" userId="f11f2e2c-abe5-457b-8efd-db449d0a0879" providerId="ADAL" clId="{5A5DB1FC-EE9C-47C1-BDA0-C20342A70C72}" dt="2025-05-17T14:54:10.430" v="8" actId="18654"/>
        <pc:sldMkLst>
          <pc:docMk/>
          <pc:sldMk cId="4246314574" sldId="263"/>
        </pc:sldMkLst>
      </pc:sldChg>
      <pc:sldChg chg="modSp mod">
        <pc:chgData name="Jane Emperado" userId="f11f2e2c-abe5-457b-8efd-db449d0a0879" providerId="ADAL" clId="{5A5DB1FC-EE9C-47C1-BDA0-C20342A70C72}" dt="2025-05-17T14:52:37.654" v="0" actId="18131"/>
        <pc:sldMkLst>
          <pc:docMk/>
          <pc:sldMk cId="61888122" sldId="1874"/>
        </pc:sldMkLst>
      </pc:sldChg>
    </pc:docChg>
  </pc:docChgLst>
  <pc:docChgLst>
    <pc:chgData name="Elizabeth Piaquadio" userId="52767243-7565-4b68-b9c1-5d2bede989b0" providerId="ADAL" clId="{FBE26C62-0E2C-6F46-8059-A321E6C24AA1}"/>
    <pc:docChg chg="undo custSel modSld">
      <pc:chgData name="Elizabeth Piaquadio" userId="52767243-7565-4b68-b9c1-5d2bede989b0" providerId="ADAL" clId="{FBE26C62-0E2C-6F46-8059-A321E6C24AA1}" dt="2025-06-18T02:53:40.544" v="221"/>
      <pc:docMkLst>
        <pc:docMk/>
      </pc:docMkLst>
      <pc:sldChg chg="modNotesTx">
        <pc:chgData name="Elizabeth Piaquadio" userId="52767243-7565-4b68-b9c1-5d2bede989b0" providerId="ADAL" clId="{FBE26C62-0E2C-6F46-8059-A321E6C24AA1}" dt="2025-06-18T01:45:45.301" v="173" actId="20577"/>
        <pc:sldMkLst>
          <pc:docMk/>
          <pc:sldMk cId="44539596" sldId="263"/>
        </pc:sldMkLst>
      </pc:sldChg>
      <pc:sldChg chg="modNotesTx">
        <pc:chgData name="Elizabeth Piaquadio" userId="52767243-7565-4b68-b9c1-5d2bede989b0" providerId="ADAL" clId="{FBE26C62-0E2C-6F46-8059-A321E6C24AA1}" dt="2025-06-18T01:51:08.525" v="207" actId="20577"/>
        <pc:sldMkLst>
          <pc:docMk/>
          <pc:sldMk cId="315609852" sldId="274"/>
        </pc:sldMkLst>
      </pc:sldChg>
      <pc:sldChg chg="modNotesTx">
        <pc:chgData name="Elizabeth Piaquadio" userId="52767243-7565-4b68-b9c1-5d2bede989b0" providerId="ADAL" clId="{FBE26C62-0E2C-6F46-8059-A321E6C24AA1}" dt="2025-06-18T01:45:12.564" v="167" actId="20577"/>
        <pc:sldMkLst>
          <pc:docMk/>
          <pc:sldMk cId="61888122" sldId="1874"/>
        </pc:sldMkLst>
      </pc:sldChg>
      <pc:sldChg chg="modNotesTx">
        <pc:chgData name="Elizabeth Piaquadio" userId="52767243-7565-4b68-b9c1-5d2bede989b0" providerId="ADAL" clId="{FBE26C62-0E2C-6F46-8059-A321E6C24AA1}" dt="2025-06-18T01:45:14.800" v="168" actId="20577"/>
        <pc:sldMkLst>
          <pc:docMk/>
          <pc:sldMk cId="3180709637" sldId="1875"/>
        </pc:sldMkLst>
      </pc:sldChg>
      <pc:sldChg chg="modNotesTx">
        <pc:chgData name="Elizabeth Piaquadio" userId="52767243-7565-4b68-b9c1-5d2bede989b0" providerId="ADAL" clId="{FBE26C62-0E2C-6F46-8059-A321E6C24AA1}" dt="2025-06-18T01:45:21.810" v="169" actId="20577"/>
        <pc:sldMkLst>
          <pc:docMk/>
          <pc:sldMk cId="529997713" sldId="1876"/>
        </pc:sldMkLst>
      </pc:sldChg>
      <pc:sldChg chg="modNotesTx">
        <pc:chgData name="Elizabeth Piaquadio" userId="52767243-7565-4b68-b9c1-5d2bede989b0" providerId="ADAL" clId="{FBE26C62-0E2C-6F46-8059-A321E6C24AA1}" dt="2025-06-18T01:45:26.245" v="171" actId="20577"/>
        <pc:sldMkLst>
          <pc:docMk/>
          <pc:sldMk cId="3688894786" sldId="1882"/>
        </pc:sldMkLst>
      </pc:sldChg>
      <pc:sldChg chg="modNotesTx">
        <pc:chgData name="Elizabeth Piaquadio" userId="52767243-7565-4b68-b9c1-5d2bede989b0" providerId="ADAL" clId="{FBE26C62-0E2C-6F46-8059-A321E6C24AA1}" dt="2025-06-18T01:45:24.304" v="170" actId="20577"/>
        <pc:sldMkLst>
          <pc:docMk/>
          <pc:sldMk cId="1790957411" sldId="1883"/>
        </pc:sldMkLst>
      </pc:sldChg>
      <pc:sldChg chg="modNotesTx">
        <pc:chgData name="Elizabeth Piaquadio" userId="52767243-7565-4b68-b9c1-5d2bede989b0" providerId="ADAL" clId="{FBE26C62-0E2C-6F46-8059-A321E6C24AA1}" dt="2025-06-18T01:46:14.679" v="178" actId="20577"/>
        <pc:sldMkLst>
          <pc:docMk/>
          <pc:sldMk cId="2819966195" sldId="1884"/>
        </pc:sldMkLst>
      </pc:sldChg>
      <pc:sldChg chg="modNotesTx">
        <pc:chgData name="Elizabeth Piaquadio" userId="52767243-7565-4b68-b9c1-5d2bede989b0" providerId="ADAL" clId="{FBE26C62-0E2C-6F46-8059-A321E6C24AA1}" dt="2025-06-18T01:47:07.415" v="184" actId="20577"/>
        <pc:sldMkLst>
          <pc:docMk/>
          <pc:sldMk cId="3802439008" sldId="1885"/>
        </pc:sldMkLst>
      </pc:sldChg>
      <pc:sldChg chg="addSp delSp modSp mod delAnim modAnim modNotesTx">
        <pc:chgData name="Elizabeth Piaquadio" userId="52767243-7565-4b68-b9c1-5d2bede989b0" providerId="ADAL" clId="{FBE26C62-0E2C-6F46-8059-A321E6C24AA1}" dt="2025-06-18T01:50:33.813" v="202" actId="1582"/>
        <pc:sldMkLst>
          <pc:docMk/>
          <pc:sldMk cId="2326145566" sldId="1888"/>
        </pc:sldMkLst>
      </pc:sldChg>
      <pc:sldChg chg="modSp mod modNotesTx">
        <pc:chgData name="Elizabeth Piaquadio" userId="52767243-7565-4b68-b9c1-5d2bede989b0" providerId="ADAL" clId="{FBE26C62-0E2C-6F46-8059-A321E6C24AA1}" dt="2025-06-18T01:50:50.675" v="204" actId="20577"/>
        <pc:sldMkLst>
          <pc:docMk/>
          <pc:sldMk cId="3417049013" sldId="1889"/>
        </pc:sldMkLst>
      </pc:sldChg>
      <pc:sldChg chg="addSp delSp modSp mod delAnim modAnim modNotesTx">
        <pc:chgData name="Elizabeth Piaquadio" userId="52767243-7565-4b68-b9c1-5d2bede989b0" providerId="ADAL" clId="{FBE26C62-0E2C-6F46-8059-A321E6C24AA1}" dt="2025-06-18T01:45:40.691" v="172" actId="20577"/>
        <pc:sldMkLst>
          <pc:docMk/>
          <pc:sldMk cId="1872945731" sldId="1891"/>
        </pc:sldMkLst>
      </pc:sldChg>
      <pc:sldChg chg="addSp modSp mod modAnim modNotesTx">
        <pc:chgData name="Elizabeth Piaquadio" userId="52767243-7565-4b68-b9c1-5d2bede989b0" providerId="ADAL" clId="{FBE26C62-0E2C-6F46-8059-A321E6C24AA1}" dt="2025-06-18T02:29:55.954" v="220"/>
        <pc:sldMkLst>
          <pc:docMk/>
          <pc:sldMk cId="3115307650" sldId="1922"/>
        </pc:sldMkLst>
      </pc:sldChg>
      <pc:sldChg chg="modNotesTx">
        <pc:chgData name="Elizabeth Piaquadio" userId="52767243-7565-4b68-b9c1-5d2bede989b0" providerId="ADAL" clId="{FBE26C62-0E2C-6F46-8059-A321E6C24AA1}" dt="2025-06-18T01:49:25.762" v="186"/>
        <pc:sldMkLst>
          <pc:docMk/>
          <pc:sldMk cId="4009937922" sldId="1927"/>
        </pc:sldMkLst>
      </pc:sldChg>
      <pc:sldChg chg="modNotesTx">
        <pc:chgData name="Elizabeth Piaquadio" userId="52767243-7565-4b68-b9c1-5d2bede989b0" providerId="ADAL" clId="{FBE26C62-0E2C-6F46-8059-A321E6C24AA1}" dt="2025-06-18T01:46:18.353" v="179" actId="20577"/>
        <pc:sldMkLst>
          <pc:docMk/>
          <pc:sldMk cId="2710403715" sldId="1930"/>
        </pc:sldMkLst>
      </pc:sldChg>
      <pc:sldChg chg="modAnim modNotesTx">
        <pc:chgData name="Elizabeth Piaquadio" userId="52767243-7565-4b68-b9c1-5d2bede989b0" providerId="ADAL" clId="{FBE26C62-0E2C-6F46-8059-A321E6C24AA1}" dt="2025-06-18T02:53:40.544" v="221"/>
        <pc:sldMkLst>
          <pc:docMk/>
          <pc:sldMk cId="3834824293" sldId="1931"/>
        </pc:sldMkLst>
      </pc:sldChg>
      <pc:sldChg chg="addSp delSp modSp mod delAnim modAnim modNotesTx">
        <pc:chgData name="Elizabeth Piaquadio" userId="52767243-7565-4b68-b9c1-5d2bede989b0" providerId="ADAL" clId="{FBE26C62-0E2C-6F46-8059-A321E6C24AA1}" dt="2025-06-18T01:50:48.391" v="203" actId="20577"/>
        <pc:sldMkLst>
          <pc:docMk/>
          <pc:sldMk cId="2547788186" sldId="1932"/>
        </pc:sldMkLst>
      </pc:sldChg>
      <pc:sldChg chg="modSp mod">
        <pc:chgData name="Elizabeth Piaquadio" userId="52767243-7565-4b68-b9c1-5d2bede989b0" providerId="ADAL" clId="{FBE26C62-0E2C-6F46-8059-A321E6C24AA1}" dt="2025-06-18T01:51:19.503" v="211" actId="255"/>
        <pc:sldMkLst>
          <pc:docMk/>
          <pc:sldMk cId="942484409" sldId="1933"/>
        </pc:sldMkLst>
      </pc:sldChg>
      <pc:sldChg chg="modNotesTx">
        <pc:chgData name="Elizabeth Piaquadio" userId="52767243-7565-4b68-b9c1-5d2bede989b0" providerId="ADAL" clId="{FBE26C62-0E2C-6F46-8059-A321E6C24AA1}" dt="2025-06-18T01:49:29.712" v="187" actId="20577"/>
        <pc:sldMkLst>
          <pc:docMk/>
          <pc:sldMk cId="836478106" sldId="1934"/>
        </pc:sldMkLst>
      </pc:sldChg>
      <pc:sldChg chg="modNotesTx">
        <pc:chgData name="Elizabeth Piaquadio" userId="52767243-7565-4b68-b9c1-5d2bede989b0" providerId="ADAL" clId="{FBE26C62-0E2C-6F46-8059-A321E6C24AA1}" dt="2025-06-18T01:47:03.140" v="183" actId="20577"/>
        <pc:sldMkLst>
          <pc:docMk/>
          <pc:sldMk cId="1197457099" sldId="1938"/>
        </pc:sldMkLst>
      </pc:sldChg>
      <pc:sldChg chg="modSp modNotesTx">
        <pc:chgData name="Elizabeth Piaquadio" userId="52767243-7565-4b68-b9c1-5d2bede989b0" providerId="ADAL" clId="{FBE26C62-0E2C-6F46-8059-A321E6C24AA1}" dt="2025-06-18T01:46:49.758" v="182" actId="208"/>
        <pc:sldMkLst>
          <pc:docMk/>
          <pc:sldMk cId="594144684" sldId="1943"/>
        </pc:sldMkLst>
      </pc:sldChg>
      <pc:sldChg chg="modSp modNotesTx">
        <pc:chgData name="Elizabeth Piaquadio" userId="52767243-7565-4b68-b9c1-5d2bede989b0" providerId="ADAL" clId="{FBE26C62-0E2C-6F46-8059-A321E6C24AA1}" dt="2025-06-18T01:46:38.548" v="180" actId="20577"/>
        <pc:sldMkLst>
          <pc:docMk/>
          <pc:sldMk cId="3709752955" sldId="1953"/>
        </pc:sldMkLst>
      </pc:sldChg>
      <pc:sldChg chg="modSp mod modNotesTx">
        <pc:chgData name="Elizabeth Piaquadio" userId="52767243-7565-4b68-b9c1-5d2bede989b0" providerId="ADAL" clId="{FBE26C62-0E2C-6F46-8059-A321E6C24AA1}" dt="2025-06-18T02:19:57.571" v="212" actId="20577"/>
        <pc:sldMkLst>
          <pc:docMk/>
          <pc:sldMk cId="3282114824" sldId="1954"/>
        </pc:sldMkLst>
      </pc:sldChg>
      <pc:sldChg chg="modNotesTx">
        <pc:chgData name="Elizabeth Piaquadio" userId="52767243-7565-4b68-b9c1-5d2bede989b0" providerId="ADAL" clId="{FBE26C62-0E2C-6F46-8059-A321E6C24AA1}" dt="2025-06-18T01:45:52.935" v="175" actId="20577"/>
        <pc:sldMkLst>
          <pc:docMk/>
          <pc:sldMk cId="2900062681" sldId="1956"/>
        </pc:sldMkLst>
      </pc:sldChg>
      <pc:sldChg chg="modNotesTx">
        <pc:chgData name="Elizabeth Piaquadio" userId="52767243-7565-4b68-b9c1-5d2bede989b0" providerId="ADAL" clId="{FBE26C62-0E2C-6F46-8059-A321E6C24AA1}" dt="2025-06-18T01:46:09.350" v="177" actId="20577"/>
        <pc:sldMkLst>
          <pc:docMk/>
          <pc:sldMk cId="3495247607" sldId="1962"/>
        </pc:sldMkLst>
      </pc:sldChg>
      <pc:sldChg chg="modNotesTx">
        <pc:chgData name="Elizabeth Piaquadio" userId="52767243-7565-4b68-b9c1-5d2bede989b0" providerId="ADAL" clId="{FBE26C62-0E2C-6F46-8059-A321E6C24AA1}" dt="2025-06-18T01:45:49.380" v="174" actId="20577"/>
        <pc:sldMkLst>
          <pc:docMk/>
          <pc:sldMk cId="3543273171" sldId="1963"/>
        </pc:sldMkLst>
      </pc:sldChg>
      <pc:sldChg chg="modNotesTx">
        <pc:chgData name="Elizabeth Piaquadio" userId="52767243-7565-4b68-b9c1-5d2bede989b0" providerId="ADAL" clId="{FBE26C62-0E2C-6F46-8059-A321E6C24AA1}" dt="2025-06-18T01:50:59.625" v="205" actId="20577"/>
        <pc:sldMkLst>
          <pc:docMk/>
          <pc:sldMk cId="999355259" sldId="1964"/>
        </pc:sldMkLst>
      </pc:sldChg>
    </pc:docChg>
  </pc:docChgLst>
  <pc:docChgLst>
    <pc:chgData name="Katherine Cronin" userId="fe2cf3bb-779c-4ec6-80cf-f8af9586072d" providerId="ADAL" clId="{6FABDF28-BF94-4258-B32B-1926F22A8AE1}"/>
    <pc:docChg chg="modSld">
      <pc:chgData name="Katherine Cronin" userId="fe2cf3bb-779c-4ec6-80cf-f8af9586072d" providerId="ADAL" clId="{6FABDF28-BF94-4258-B32B-1926F22A8AE1}" dt="2025-05-12T15:36:08.833" v="3" actId="2711"/>
      <pc:docMkLst>
        <pc:docMk/>
      </pc:docMkLst>
      <pc:sldChg chg="modSp">
        <pc:chgData name="Katherine Cronin" userId="fe2cf3bb-779c-4ec6-80cf-f8af9586072d" providerId="ADAL" clId="{6FABDF28-BF94-4258-B32B-1926F22A8AE1}" dt="2025-05-12T15:36:08.833" v="3" actId="2711"/>
        <pc:sldMkLst>
          <pc:docMk/>
          <pc:sldMk cId="3802439008" sldId="1885"/>
        </pc:sldMkLst>
      </pc:sldChg>
    </pc:docChg>
  </pc:docChgLst>
  <pc:docChgLst>
    <pc:chgData name="Elizabeth Piaquadio" userId="52767243-7565-4b68-b9c1-5d2bede989b0" providerId="ADAL" clId="{A1D57A3C-6B2A-6743-87D8-96AA3E87454C}"/>
    <pc:docChg chg="undo custSel modSld">
      <pc:chgData name="Elizabeth Piaquadio" userId="52767243-7565-4b68-b9c1-5d2bede989b0" providerId="ADAL" clId="{A1D57A3C-6B2A-6743-87D8-96AA3E87454C}" dt="2025-05-01T18:53:59.919" v="79" actId="2711"/>
      <pc:docMkLst>
        <pc:docMk/>
      </pc:docMkLst>
      <pc:sldChg chg="addSp delSp modSp mod delAnim modAnim">
        <pc:chgData name="Elizabeth Piaquadio" userId="52767243-7565-4b68-b9c1-5d2bede989b0" providerId="ADAL" clId="{A1D57A3C-6B2A-6743-87D8-96AA3E87454C}" dt="2025-05-01T18:40:07.146" v="20" actId="1076"/>
        <pc:sldMkLst>
          <pc:docMk/>
          <pc:sldMk cId="4246314574" sldId="263"/>
        </pc:sldMkLst>
      </pc:sldChg>
      <pc:sldChg chg="addSp delSp modSp mod modAnim">
        <pc:chgData name="Elizabeth Piaquadio" userId="52767243-7565-4b68-b9c1-5d2bede989b0" providerId="ADAL" clId="{A1D57A3C-6B2A-6743-87D8-96AA3E87454C}" dt="2025-05-01T18:44:33.298" v="58" actId="1076"/>
        <pc:sldMkLst>
          <pc:docMk/>
          <pc:sldMk cId="3815047511" sldId="264"/>
        </pc:sldMkLst>
      </pc:sldChg>
      <pc:sldChg chg="modSp mod">
        <pc:chgData name="Elizabeth Piaquadio" userId="52767243-7565-4b68-b9c1-5d2bede989b0" providerId="ADAL" clId="{A1D57A3C-6B2A-6743-87D8-96AA3E87454C}" dt="2025-05-01T18:52:18.860" v="74" actId="2711"/>
        <pc:sldMkLst>
          <pc:docMk/>
          <pc:sldMk cId="3180052196" sldId="272"/>
        </pc:sldMkLst>
      </pc:sldChg>
      <pc:sldChg chg="modSp mod">
        <pc:chgData name="Elizabeth Piaquadio" userId="52767243-7565-4b68-b9c1-5d2bede989b0" providerId="ADAL" clId="{A1D57A3C-6B2A-6743-87D8-96AA3E87454C}" dt="2025-05-01T18:53:59.919" v="79" actId="2711"/>
        <pc:sldMkLst>
          <pc:docMk/>
          <pc:sldMk cId="315609852" sldId="274"/>
        </pc:sldMkLst>
      </pc:sldChg>
      <pc:sldChg chg="modSp mod">
        <pc:chgData name="Elizabeth Piaquadio" userId="52767243-7565-4b68-b9c1-5d2bede989b0" providerId="ADAL" clId="{A1D57A3C-6B2A-6743-87D8-96AA3E87454C}" dt="2025-05-01T18:52:43.991" v="78" actId="1076"/>
        <pc:sldMkLst>
          <pc:docMk/>
          <pc:sldMk cId="3930200931" sldId="1873"/>
        </pc:sldMkLst>
      </pc:sldChg>
      <pc:sldChg chg="modSp mod">
        <pc:chgData name="Elizabeth Piaquadio" userId="52767243-7565-4b68-b9c1-5d2bede989b0" providerId="ADAL" clId="{A1D57A3C-6B2A-6743-87D8-96AA3E87454C}" dt="2025-05-01T18:36:42.426" v="0" actId="2711"/>
        <pc:sldMkLst>
          <pc:docMk/>
          <pc:sldMk cId="3180709637" sldId="1875"/>
        </pc:sldMkLst>
      </pc:sldChg>
      <pc:sldChg chg="modSp mod">
        <pc:chgData name="Elizabeth Piaquadio" userId="52767243-7565-4b68-b9c1-5d2bede989b0" providerId="ADAL" clId="{A1D57A3C-6B2A-6743-87D8-96AA3E87454C}" dt="2025-05-01T18:36:48.515" v="1" actId="2711"/>
        <pc:sldMkLst>
          <pc:docMk/>
          <pc:sldMk cId="529997713" sldId="1876"/>
        </pc:sldMkLst>
      </pc:sldChg>
      <pc:sldChg chg="modSp mod modAnim">
        <pc:chgData name="Elizabeth Piaquadio" userId="52767243-7565-4b68-b9c1-5d2bede989b0" providerId="ADAL" clId="{A1D57A3C-6B2A-6743-87D8-96AA3E87454C}" dt="2025-05-01T18:37:36.687" v="9" actId="1076"/>
        <pc:sldMkLst>
          <pc:docMk/>
          <pc:sldMk cId="1790957411" sldId="1883"/>
        </pc:sldMkLst>
      </pc:sldChg>
      <pc:sldChg chg="addSp delSp modSp mod modAnim">
        <pc:chgData name="Elizabeth Piaquadio" userId="52767243-7565-4b68-b9c1-5d2bede989b0" providerId="ADAL" clId="{A1D57A3C-6B2A-6743-87D8-96AA3E87454C}" dt="2025-05-01T18:41:08.965" v="37" actId="1076"/>
        <pc:sldMkLst>
          <pc:docMk/>
          <pc:sldMk cId="2819966195" sldId="1884"/>
        </pc:sldMkLst>
      </pc:sldChg>
      <pc:sldChg chg="modSp mod">
        <pc:chgData name="Elizabeth Piaquadio" userId="52767243-7565-4b68-b9c1-5d2bede989b0" providerId="ADAL" clId="{A1D57A3C-6B2A-6743-87D8-96AA3E87454C}" dt="2025-05-01T18:44:54.213" v="60" actId="2711"/>
        <pc:sldMkLst>
          <pc:docMk/>
          <pc:sldMk cId="1957470992" sldId="1886"/>
        </pc:sldMkLst>
      </pc:sldChg>
      <pc:sldChg chg="modSp mod">
        <pc:chgData name="Elizabeth Piaquadio" userId="52767243-7565-4b68-b9c1-5d2bede989b0" providerId="ADAL" clId="{A1D57A3C-6B2A-6743-87D8-96AA3E87454C}" dt="2025-05-01T18:52:09.139" v="73" actId="2711"/>
        <pc:sldMkLst>
          <pc:docMk/>
          <pc:sldMk cId="4193154500" sldId="1887"/>
        </pc:sldMkLst>
      </pc:sldChg>
      <pc:sldChg chg="addSp delSp modSp mod delAnim modAnim">
        <pc:chgData name="Elizabeth Piaquadio" userId="52767243-7565-4b68-b9c1-5d2bede989b0" providerId="ADAL" clId="{A1D57A3C-6B2A-6743-87D8-96AA3E87454C}" dt="2025-05-01T18:42:56.600" v="45"/>
        <pc:sldMkLst>
          <pc:docMk/>
          <pc:sldMk cId="2326145566" sldId="1888"/>
        </pc:sldMkLst>
      </pc:sldChg>
      <pc:sldChg chg="addSp delSp modSp mod delAnim modAnim">
        <pc:chgData name="Elizabeth Piaquadio" userId="52767243-7565-4b68-b9c1-5d2bede989b0" providerId="ADAL" clId="{A1D57A3C-6B2A-6743-87D8-96AA3E87454C}" dt="2025-05-01T18:43:53.467" v="52"/>
        <pc:sldMkLst>
          <pc:docMk/>
          <pc:sldMk cId="3417049013" sldId="1889"/>
        </pc:sldMkLst>
      </pc:sldChg>
      <pc:sldChg chg="modSp mod">
        <pc:chgData name="Elizabeth Piaquadio" userId="52767243-7565-4b68-b9c1-5d2bede989b0" providerId="ADAL" clId="{A1D57A3C-6B2A-6743-87D8-96AA3E87454C}" dt="2025-05-01T18:45:18.432" v="64" actId="14100"/>
        <pc:sldMkLst>
          <pc:docMk/>
          <pc:sldMk cId="2596971473" sldId="1890"/>
        </pc:sldMkLst>
      </pc:sldChg>
    </pc:docChg>
  </pc:docChgLst>
  <pc:docChgLst>
    <pc:chgData name="Elizabeth Piaquadio" userId="52767243-7565-4b68-b9c1-5d2bede989b0" providerId="ADAL" clId="{CA258D65-95E1-A241-B959-CC8CE8E13FDF}"/>
    <pc:docChg chg="custSel addSld delSld modSld modMainMaster">
      <pc:chgData name="Elizabeth Piaquadio" userId="52767243-7565-4b68-b9c1-5d2bede989b0" providerId="ADAL" clId="{CA258D65-95E1-A241-B959-CC8CE8E13FDF}" dt="2025-04-04T15:40:20.773" v="69" actId="1035"/>
      <pc:docMkLst>
        <pc:docMk/>
      </pc:docMkLst>
      <pc:sldChg chg="del">
        <pc:chgData name="Elizabeth Piaquadio" userId="52767243-7565-4b68-b9c1-5d2bede989b0" providerId="ADAL" clId="{CA258D65-95E1-A241-B959-CC8CE8E13FDF}" dt="2025-04-04T15:37:56.738" v="32" actId="2696"/>
        <pc:sldMkLst>
          <pc:docMk/>
          <pc:sldMk cId="1566324052" sldId="267"/>
        </pc:sldMkLst>
      </pc:sldChg>
      <pc:sldChg chg="addSp delSp modSp mod">
        <pc:chgData name="Elizabeth Piaquadio" userId="52767243-7565-4b68-b9c1-5d2bede989b0" providerId="ADAL" clId="{CA258D65-95E1-A241-B959-CC8CE8E13FDF}" dt="2025-04-04T15:38:37.380" v="41"/>
        <pc:sldMkLst>
          <pc:docMk/>
          <pc:sldMk cId="4212177351" sldId="273"/>
        </pc:sldMkLst>
      </pc:sldChg>
      <pc:sldChg chg="addSp modSp new mod modAnim">
        <pc:chgData name="Elizabeth Piaquadio" userId="52767243-7565-4b68-b9c1-5d2bede989b0" providerId="ADAL" clId="{CA258D65-95E1-A241-B959-CC8CE8E13FDF}" dt="2025-04-04T15:38:24.134" v="38" actId="552"/>
        <pc:sldMkLst>
          <pc:docMk/>
          <pc:sldMk cId="2550849636" sldId="276"/>
        </pc:sldMkLst>
      </pc:sldChg>
      <pc:sldChg chg="modSp add mod">
        <pc:chgData name="Elizabeth Piaquadio" userId="52767243-7565-4b68-b9c1-5d2bede989b0" providerId="ADAL" clId="{CA258D65-95E1-A241-B959-CC8CE8E13FDF}" dt="2025-04-04T15:40:20.773" v="69" actId="1035"/>
        <pc:sldMkLst>
          <pc:docMk/>
          <pc:sldMk cId="3930200931" sldId="1873"/>
        </pc:sldMkLst>
      </pc:sldChg>
      <pc:sldMasterChg chg="modSp mod addSldLayout modSldLayout">
        <pc:chgData name="Elizabeth Piaquadio" userId="52767243-7565-4b68-b9c1-5d2bede989b0" providerId="ADAL" clId="{CA258D65-95E1-A241-B959-CC8CE8E13FDF}" dt="2025-04-04T15:37:25.596" v="27" actId="2711"/>
        <pc:sldMasterMkLst>
          <pc:docMk/>
          <pc:sldMasterMk cId="2142349000" sldId="2147486213"/>
        </pc:sldMasterMkLst>
        <pc:sldLayoutChg chg="modSp">
          <pc:chgData name="Elizabeth Piaquadio" userId="52767243-7565-4b68-b9c1-5d2bede989b0" providerId="ADAL" clId="{CA258D65-95E1-A241-B959-CC8CE8E13FDF}" dt="2025-04-04T15:35:47.613" v="0" actId="207"/>
          <pc:sldLayoutMkLst>
            <pc:docMk/>
            <pc:sldMasterMk cId="2142349000" sldId="2147486213"/>
            <pc:sldLayoutMk cId="2470040019" sldId="2147486355"/>
          </pc:sldLayoutMkLst>
        </pc:sldLayoutChg>
        <pc:sldLayoutChg chg="modSp">
          <pc:chgData name="Elizabeth Piaquadio" userId="52767243-7565-4b68-b9c1-5d2bede989b0" providerId="ADAL" clId="{CA258D65-95E1-A241-B959-CC8CE8E13FDF}" dt="2025-04-04T15:36:30.662" v="11" actId="207"/>
          <pc:sldLayoutMkLst>
            <pc:docMk/>
            <pc:sldMasterMk cId="2142349000" sldId="2147486213"/>
            <pc:sldLayoutMk cId="3808526440" sldId="2147486391"/>
          </pc:sldLayoutMkLst>
        </pc:sldLayoutChg>
        <pc:sldLayoutChg chg="modSp">
          <pc:chgData name="Elizabeth Piaquadio" userId="52767243-7565-4b68-b9c1-5d2bede989b0" providerId="ADAL" clId="{CA258D65-95E1-A241-B959-CC8CE8E13FDF}" dt="2025-04-04T15:36:36.662" v="13" actId="207"/>
          <pc:sldLayoutMkLst>
            <pc:docMk/>
            <pc:sldMasterMk cId="2142349000" sldId="2147486213"/>
            <pc:sldLayoutMk cId="901559265" sldId="2147486392"/>
          </pc:sldLayoutMkLst>
        </pc:sldLayoutChg>
        <pc:sldLayoutChg chg="modSp">
          <pc:chgData name="Elizabeth Piaquadio" userId="52767243-7565-4b68-b9c1-5d2bede989b0" providerId="ADAL" clId="{CA258D65-95E1-A241-B959-CC8CE8E13FDF}" dt="2025-04-04T15:36:44.228" v="14" actId="207"/>
          <pc:sldLayoutMkLst>
            <pc:docMk/>
            <pc:sldMasterMk cId="2142349000" sldId="2147486213"/>
            <pc:sldLayoutMk cId="2470488254" sldId="2147486394"/>
          </pc:sldLayoutMkLst>
        </pc:sldLayoutChg>
        <pc:sldLayoutChg chg="modSp">
          <pc:chgData name="Elizabeth Piaquadio" userId="52767243-7565-4b68-b9c1-5d2bede989b0" providerId="ADAL" clId="{CA258D65-95E1-A241-B959-CC8CE8E13FDF}" dt="2025-04-04T15:36:33.512" v="12" actId="207"/>
          <pc:sldLayoutMkLst>
            <pc:docMk/>
            <pc:sldMasterMk cId="2142349000" sldId="2147486213"/>
            <pc:sldLayoutMk cId="2188893945" sldId="2147486395"/>
          </pc:sldLayoutMkLst>
        </pc:sldLayoutChg>
        <pc:sldLayoutChg chg="modSp">
          <pc:chgData name="Elizabeth Piaquadio" userId="52767243-7565-4b68-b9c1-5d2bede989b0" providerId="ADAL" clId="{CA258D65-95E1-A241-B959-CC8CE8E13FDF}" dt="2025-04-04T15:36:01.815" v="5" actId="207"/>
          <pc:sldLayoutMkLst>
            <pc:docMk/>
            <pc:sldMasterMk cId="2142349000" sldId="2147486213"/>
            <pc:sldLayoutMk cId="3326539293" sldId="2147486396"/>
          </pc:sldLayoutMkLst>
        </pc:sldLayoutChg>
        <pc:sldLayoutChg chg="addSp modSp">
          <pc:chgData name="Elizabeth Piaquadio" userId="52767243-7565-4b68-b9c1-5d2bede989b0" providerId="ADAL" clId="{CA258D65-95E1-A241-B959-CC8CE8E13FDF}" dt="2025-04-04T15:36:07.711" v="6"/>
          <pc:sldLayoutMkLst>
            <pc:docMk/>
            <pc:sldMasterMk cId="2142349000" sldId="2147486213"/>
            <pc:sldLayoutMk cId="747132576" sldId="2147486397"/>
          </pc:sldLayoutMkLst>
        </pc:sldLayoutChg>
        <pc:sldLayoutChg chg="modSp">
          <pc:chgData name="Elizabeth Piaquadio" userId="52767243-7565-4b68-b9c1-5d2bede989b0" providerId="ADAL" clId="{CA258D65-95E1-A241-B959-CC8CE8E13FDF}" dt="2025-04-04T15:35:51.129" v="1" actId="207"/>
          <pc:sldLayoutMkLst>
            <pc:docMk/>
            <pc:sldMasterMk cId="2142349000" sldId="2147486213"/>
            <pc:sldLayoutMk cId="3443075207" sldId="2147486398"/>
          </pc:sldLayoutMkLst>
        </pc:sldLayoutChg>
        <pc:sldLayoutChg chg="modSp">
          <pc:chgData name="Elizabeth Piaquadio" userId="52767243-7565-4b68-b9c1-5d2bede989b0" providerId="ADAL" clId="{CA258D65-95E1-A241-B959-CC8CE8E13FDF}" dt="2025-04-04T15:35:53.647" v="2" actId="207"/>
          <pc:sldLayoutMkLst>
            <pc:docMk/>
            <pc:sldMasterMk cId="2142349000" sldId="2147486213"/>
            <pc:sldLayoutMk cId="1107504027" sldId="2147486399"/>
          </pc:sldLayoutMkLst>
        </pc:sldLayoutChg>
        <pc:sldLayoutChg chg="modSp">
          <pc:chgData name="Elizabeth Piaquadio" userId="52767243-7565-4b68-b9c1-5d2bede989b0" providerId="ADAL" clId="{CA258D65-95E1-A241-B959-CC8CE8E13FDF}" dt="2025-04-04T15:35:56.078" v="3" actId="207"/>
          <pc:sldLayoutMkLst>
            <pc:docMk/>
            <pc:sldMasterMk cId="2142349000" sldId="2147486213"/>
            <pc:sldLayoutMk cId="1959084027" sldId="2147486400"/>
          </pc:sldLayoutMkLst>
        </pc:sldLayoutChg>
        <pc:sldLayoutChg chg="modSp">
          <pc:chgData name="Elizabeth Piaquadio" userId="52767243-7565-4b68-b9c1-5d2bede989b0" providerId="ADAL" clId="{CA258D65-95E1-A241-B959-CC8CE8E13FDF}" dt="2025-04-04T15:35:58.627" v="4" actId="207"/>
          <pc:sldLayoutMkLst>
            <pc:docMk/>
            <pc:sldMasterMk cId="2142349000" sldId="2147486213"/>
            <pc:sldLayoutMk cId="1395547350" sldId="2147486401"/>
          </pc:sldLayoutMkLst>
        </pc:sldLayoutChg>
        <pc:sldLayoutChg chg="modSp">
          <pc:chgData name="Elizabeth Piaquadio" userId="52767243-7565-4b68-b9c1-5d2bede989b0" providerId="ADAL" clId="{CA258D65-95E1-A241-B959-CC8CE8E13FDF}" dt="2025-04-04T15:36:12.462" v="7" actId="207"/>
          <pc:sldLayoutMkLst>
            <pc:docMk/>
            <pc:sldMasterMk cId="2142349000" sldId="2147486213"/>
            <pc:sldLayoutMk cId="582097027" sldId="2147486402"/>
          </pc:sldLayoutMkLst>
        </pc:sldLayoutChg>
        <pc:sldLayoutChg chg="modSp">
          <pc:chgData name="Elizabeth Piaquadio" userId="52767243-7565-4b68-b9c1-5d2bede989b0" providerId="ADAL" clId="{CA258D65-95E1-A241-B959-CC8CE8E13FDF}" dt="2025-04-04T15:36:15.762" v="8" actId="207"/>
          <pc:sldLayoutMkLst>
            <pc:docMk/>
            <pc:sldMasterMk cId="2142349000" sldId="2147486213"/>
            <pc:sldLayoutMk cId="4217703130" sldId="2147486403"/>
          </pc:sldLayoutMkLst>
        </pc:sldLayoutChg>
        <pc:sldLayoutChg chg="delSp modSp mod">
          <pc:chgData name="Elizabeth Piaquadio" userId="52767243-7565-4b68-b9c1-5d2bede989b0" providerId="ADAL" clId="{CA258D65-95E1-A241-B959-CC8CE8E13FDF}" dt="2025-04-04T15:36:24.041" v="10" actId="478"/>
          <pc:sldLayoutMkLst>
            <pc:docMk/>
            <pc:sldMasterMk cId="2142349000" sldId="2147486213"/>
            <pc:sldLayoutMk cId="3233981195" sldId="2147486404"/>
          </pc:sldLayoutMkLst>
        </pc:sldLayoutChg>
        <pc:sldLayoutChg chg="modSp add mod modTransition">
          <pc:chgData name="Elizabeth Piaquadio" userId="52767243-7565-4b68-b9c1-5d2bede989b0" providerId="ADAL" clId="{CA258D65-95E1-A241-B959-CC8CE8E13FDF}" dt="2025-04-04T15:37:10.665" v="26" actId="20577"/>
          <pc:sldLayoutMkLst>
            <pc:docMk/>
            <pc:sldMasterMk cId="2142349000" sldId="2147486213"/>
            <pc:sldLayoutMk cId="2502227667" sldId="2147486405"/>
          </pc:sldLayoutMkLst>
        </pc:sldLayoutChg>
      </pc:sldMasterChg>
      <pc:sldMasterChg chg="modSp mod modSldLayout">
        <pc:chgData name="Elizabeth Piaquadio" userId="52767243-7565-4b68-b9c1-5d2bede989b0" providerId="ADAL" clId="{CA258D65-95E1-A241-B959-CC8CE8E13FDF}" dt="2025-04-04T15:37:42.516" v="30" actId="2711"/>
        <pc:sldMasterMkLst>
          <pc:docMk/>
          <pc:sldMasterMk cId="3601405300" sldId="2147486406"/>
        </pc:sldMasterMkLst>
        <pc:sldLayoutChg chg="modSp">
          <pc:chgData name="Elizabeth Piaquadio" userId="52767243-7565-4b68-b9c1-5d2bede989b0" providerId="ADAL" clId="{CA258D65-95E1-A241-B959-CC8CE8E13FDF}" dt="2025-04-04T15:37:42.516" v="30" actId="2711"/>
          <pc:sldLayoutMkLst>
            <pc:docMk/>
            <pc:sldMasterMk cId="3601405300" sldId="2147486406"/>
            <pc:sldLayoutMk cId="1521630181" sldId="2147486436"/>
          </pc:sldLayoutMkLst>
        </pc:sldLayoutChg>
      </pc:sldMasterChg>
    </pc:docChg>
  </pc:docChgLst>
  <pc:docChgLst>
    <pc:chgData name="Lorraine Sage" userId="492655dd-2671-48ce-be84-1cb87887afd8" providerId="ADAL" clId="{8474A99A-CAD0-4EFA-A34F-E3590A0D7118}"/>
    <pc:docChg chg="undo custSel modSld">
      <pc:chgData name="Lorraine Sage" userId="492655dd-2671-48ce-be84-1cb87887afd8" providerId="ADAL" clId="{8474A99A-CAD0-4EFA-A34F-E3590A0D7118}" dt="2025-06-17T08:56:31.920" v="17"/>
      <pc:docMkLst>
        <pc:docMk/>
      </pc:docMkLst>
      <pc:sldChg chg="modSp mod">
        <pc:chgData name="Lorraine Sage" userId="492655dd-2671-48ce-be84-1cb87887afd8" providerId="ADAL" clId="{8474A99A-CAD0-4EFA-A34F-E3590A0D7118}" dt="2025-06-03T11:37:27.179" v="2" actId="1076"/>
        <pc:sldMkLst>
          <pc:docMk/>
          <pc:sldMk cId="2819966195" sldId="1884"/>
        </pc:sldMkLst>
      </pc:sldChg>
      <pc:sldChg chg="modSp mod">
        <pc:chgData name="Lorraine Sage" userId="492655dd-2671-48ce-be84-1cb87887afd8" providerId="ADAL" clId="{8474A99A-CAD0-4EFA-A34F-E3590A0D7118}" dt="2025-06-03T15:25:30.046" v="15" actId="1076"/>
        <pc:sldMkLst>
          <pc:docMk/>
          <pc:sldMk cId="2326145566" sldId="1888"/>
        </pc:sldMkLst>
      </pc:sldChg>
      <pc:sldChg chg="modSp mod">
        <pc:chgData name="Lorraine Sage" userId="492655dd-2671-48ce-be84-1cb87887afd8" providerId="ADAL" clId="{8474A99A-CAD0-4EFA-A34F-E3590A0D7118}" dt="2025-06-03T11:45:55.157" v="13" actId="1076"/>
        <pc:sldMkLst>
          <pc:docMk/>
          <pc:sldMk cId="4009937922" sldId="1927"/>
        </pc:sldMkLst>
      </pc:sldChg>
      <pc:sldChg chg="modAnim">
        <pc:chgData name="Lorraine Sage" userId="492655dd-2671-48ce-be84-1cb87887afd8" providerId="ADAL" clId="{8474A99A-CAD0-4EFA-A34F-E3590A0D7118}" dt="2025-06-17T08:56:31.920" v="17"/>
        <pc:sldMkLst>
          <pc:docMk/>
          <pc:sldMk cId="3282114824" sldId="1954"/>
        </pc:sldMkLst>
      </pc:sldChg>
    </pc:docChg>
  </pc:docChgLst>
  <pc:docChgLst>
    <pc:chgData name="Chantal Rae" userId="a1db561e-73a2-489d-a119-0f73c1c2f06f" providerId="ADAL" clId="{DAED165F-A390-4F18-A284-FB594ACE4DCA}"/>
    <pc:docChg chg="custSel modSld modMainMaster">
      <pc:chgData name="Chantal Rae" userId="a1db561e-73a2-489d-a119-0f73c1c2f06f" providerId="ADAL" clId="{DAED165F-A390-4F18-A284-FB594ACE4DCA}" dt="2025-01-09T05:57:16.963" v="86" actId="207"/>
      <pc:docMkLst>
        <pc:docMk/>
      </pc:docMkLst>
      <pc:sldChg chg="modSp mod">
        <pc:chgData name="Chantal Rae" userId="a1db561e-73a2-489d-a119-0f73c1c2f06f" providerId="ADAL" clId="{DAED165F-A390-4F18-A284-FB594ACE4DCA}" dt="2025-01-06T02:11:22.606" v="77" actId="20577"/>
        <pc:sldMkLst>
          <pc:docMk/>
          <pc:sldMk cId="4261390126" sldId="256"/>
        </pc:sldMkLst>
      </pc:sldChg>
      <pc:sldChg chg="modSp mod">
        <pc:chgData name="Chantal Rae" userId="a1db561e-73a2-489d-a119-0f73c1c2f06f" providerId="ADAL" clId="{DAED165F-A390-4F18-A284-FB594ACE4DCA}" dt="2024-12-30T10:41:16.421" v="51" actId="255"/>
        <pc:sldMkLst>
          <pc:docMk/>
          <pc:sldMk cId="4273290259" sldId="257"/>
        </pc:sldMkLst>
      </pc:sldChg>
      <pc:sldChg chg="modSp mod">
        <pc:chgData name="Chantal Rae" userId="a1db561e-73a2-489d-a119-0f73c1c2f06f" providerId="ADAL" clId="{DAED165F-A390-4F18-A284-FB594ACE4DCA}" dt="2024-12-30T10:41:19.958" v="52" actId="255"/>
        <pc:sldMkLst>
          <pc:docMk/>
          <pc:sldMk cId="1696446970" sldId="258"/>
        </pc:sldMkLst>
      </pc:sldChg>
      <pc:sldChg chg="modSp mod">
        <pc:chgData name="Chantal Rae" userId="a1db561e-73a2-489d-a119-0f73c1c2f06f" providerId="ADAL" clId="{DAED165F-A390-4F18-A284-FB594ACE4DCA}" dt="2024-12-30T10:41:02.444" v="49" actId="2710"/>
        <pc:sldMkLst>
          <pc:docMk/>
          <pc:sldMk cId="2352627738" sldId="259"/>
        </pc:sldMkLst>
      </pc:sldChg>
      <pc:sldChg chg="modSp mod">
        <pc:chgData name="Chantal Rae" userId="a1db561e-73a2-489d-a119-0f73c1c2f06f" providerId="ADAL" clId="{DAED165F-A390-4F18-A284-FB594ACE4DCA}" dt="2024-12-30T10:41:27.162" v="54" actId="255"/>
        <pc:sldMkLst>
          <pc:docMk/>
          <pc:sldMk cId="481660582" sldId="260"/>
        </pc:sldMkLst>
      </pc:sldChg>
      <pc:sldChg chg="modSp mod">
        <pc:chgData name="Chantal Rae" userId="a1db561e-73a2-489d-a119-0f73c1c2f06f" providerId="ADAL" clId="{DAED165F-A390-4F18-A284-FB594ACE4DCA}" dt="2024-12-30T10:41:37.012" v="56" actId="255"/>
        <pc:sldMkLst>
          <pc:docMk/>
          <pc:sldMk cId="990668426" sldId="261"/>
        </pc:sldMkLst>
      </pc:sldChg>
      <pc:sldChg chg="modSp mod">
        <pc:chgData name="Chantal Rae" userId="a1db561e-73a2-489d-a119-0f73c1c2f06f" providerId="ADAL" clId="{DAED165F-A390-4F18-A284-FB594ACE4DCA}" dt="2024-12-30T10:41:30.895" v="55" actId="255"/>
        <pc:sldMkLst>
          <pc:docMk/>
          <pc:sldMk cId="1409170115" sldId="262"/>
        </pc:sldMkLst>
      </pc:sldChg>
      <pc:sldChg chg="modSp mod">
        <pc:chgData name="Chantal Rae" userId="a1db561e-73a2-489d-a119-0f73c1c2f06f" providerId="ADAL" clId="{DAED165F-A390-4F18-A284-FB594ACE4DCA}" dt="2025-01-09T05:56:51.629" v="78" actId="207"/>
        <pc:sldMkLst>
          <pc:docMk/>
          <pc:sldMk cId="4246314574" sldId="263"/>
        </pc:sldMkLst>
      </pc:sldChg>
      <pc:sldChg chg="modSp mod">
        <pc:chgData name="Chantal Rae" userId="a1db561e-73a2-489d-a119-0f73c1c2f06f" providerId="ADAL" clId="{DAED165F-A390-4F18-A284-FB594ACE4DCA}" dt="2025-01-09T05:56:54.184" v="79" actId="207"/>
        <pc:sldMkLst>
          <pc:docMk/>
          <pc:sldMk cId="3815047511" sldId="264"/>
        </pc:sldMkLst>
      </pc:sldChg>
      <pc:sldChg chg="modSp mod">
        <pc:chgData name="Chantal Rae" userId="a1db561e-73a2-489d-a119-0f73c1c2f06f" providerId="ADAL" clId="{DAED165F-A390-4F18-A284-FB594ACE4DCA}" dt="2025-01-09T05:56:56.876" v="80" actId="207"/>
        <pc:sldMkLst>
          <pc:docMk/>
          <pc:sldMk cId="3671173303" sldId="265"/>
        </pc:sldMkLst>
      </pc:sldChg>
      <pc:sldChg chg="modSp mod">
        <pc:chgData name="Chantal Rae" userId="a1db561e-73a2-489d-a119-0f73c1c2f06f" providerId="ADAL" clId="{DAED165F-A390-4F18-A284-FB594ACE4DCA}" dt="2025-01-09T05:57:00.898" v="81" actId="207"/>
        <pc:sldMkLst>
          <pc:docMk/>
          <pc:sldMk cId="294968571" sldId="266"/>
        </pc:sldMkLst>
      </pc:sldChg>
      <pc:sldChg chg="modSp mod">
        <pc:chgData name="Chantal Rae" userId="a1db561e-73a2-489d-a119-0f73c1c2f06f" providerId="ADAL" clId="{DAED165F-A390-4F18-A284-FB594ACE4DCA}" dt="2025-01-09T05:57:04.646" v="82" actId="207"/>
        <pc:sldMkLst>
          <pc:docMk/>
          <pc:sldMk cId="1566324052" sldId="267"/>
        </pc:sldMkLst>
      </pc:sldChg>
      <pc:sldChg chg="modSp mod">
        <pc:chgData name="Chantal Rae" userId="a1db561e-73a2-489d-a119-0f73c1c2f06f" providerId="ADAL" clId="{DAED165F-A390-4F18-A284-FB594ACE4DCA}" dt="2025-01-09T05:57:07.863" v="83" actId="207"/>
        <pc:sldMkLst>
          <pc:docMk/>
          <pc:sldMk cId="1278699682" sldId="268"/>
        </pc:sldMkLst>
      </pc:sldChg>
      <pc:sldChg chg="modSp mod">
        <pc:chgData name="Chantal Rae" userId="a1db561e-73a2-489d-a119-0f73c1c2f06f" providerId="ADAL" clId="{DAED165F-A390-4F18-A284-FB594ACE4DCA}" dt="2025-01-09T05:57:11.585" v="84" actId="207"/>
        <pc:sldMkLst>
          <pc:docMk/>
          <pc:sldMk cId="3560591910" sldId="269"/>
        </pc:sldMkLst>
      </pc:sldChg>
      <pc:sldChg chg="modSp mod">
        <pc:chgData name="Chantal Rae" userId="a1db561e-73a2-489d-a119-0f73c1c2f06f" providerId="ADAL" clId="{DAED165F-A390-4F18-A284-FB594ACE4DCA}" dt="2025-01-09T05:57:14.599" v="85" actId="207"/>
        <pc:sldMkLst>
          <pc:docMk/>
          <pc:sldMk cId="633122215" sldId="270"/>
        </pc:sldMkLst>
      </pc:sldChg>
      <pc:sldChg chg="modSp mod">
        <pc:chgData name="Chantal Rae" userId="a1db561e-73a2-489d-a119-0f73c1c2f06f" providerId="ADAL" clId="{DAED165F-A390-4F18-A284-FB594ACE4DCA}" dt="2025-01-09T05:57:16.963" v="86" actId="207"/>
        <pc:sldMkLst>
          <pc:docMk/>
          <pc:sldMk cId="1565505491" sldId="271"/>
        </pc:sldMkLst>
      </pc:sldChg>
      <pc:sldChg chg="modSp mod">
        <pc:chgData name="Chantal Rae" userId="a1db561e-73a2-489d-a119-0f73c1c2f06f" providerId="ADAL" clId="{DAED165F-A390-4F18-A284-FB594ACE4DCA}" dt="2024-12-30T10:42:21.709" v="65" actId="255"/>
        <pc:sldMkLst>
          <pc:docMk/>
          <pc:sldMk cId="3180052196" sldId="272"/>
        </pc:sldMkLst>
      </pc:sldChg>
      <pc:sldChg chg="modSp mod">
        <pc:chgData name="Chantal Rae" userId="a1db561e-73a2-489d-a119-0f73c1c2f06f" providerId="ADAL" clId="{DAED165F-A390-4F18-A284-FB594ACE4DCA}" dt="2024-12-30T10:42:39.350" v="67" actId="14100"/>
        <pc:sldMkLst>
          <pc:docMk/>
          <pc:sldMk cId="4212177351" sldId="273"/>
        </pc:sldMkLst>
      </pc:sldChg>
      <pc:sldMasterChg chg="modSldLayout">
        <pc:chgData name="Chantal Rae" userId="a1db561e-73a2-489d-a119-0f73c1c2f06f" providerId="ADAL" clId="{DAED165F-A390-4F18-A284-FB594ACE4DCA}" dt="2025-01-06T02:11:08.804" v="75"/>
        <pc:sldMasterMkLst>
          <pc:docMk/>
          <pc:sldMasterMk cId="2142349000" sldId="2147486213"/>
        </pc:sldMasterMkLst>
        <pc:sldLayoutChg chg="addSp delSp modSp mod">
          <pc:chgData name="Chantal Rae" userId="a1db561e-73a2-489d-a119-0f73c1c2f06f" providerId="ADAL" clId="{DAED165F-A390-4F18-A284-FB594ACE4DCA}" dt="2024-12-30T10:40:23.937" v="47"/>
          <pc:sldLayoutMkLst>
            <pc:docMk/>
            <pc:sldMasterMk cId="2142349000" sldId="2147486213"/>
            <pc:sldLayoutMk cId="2470040019" sldId="2147486355"/>
          </pc:sldLayoutMkLst>
        </pc:sldLayoutChg>
        <pc:sldLayoutChg chg="addSp delSp modSp mod">
          <pc:chgData name="Chantal Rae" userId="a1db561e-73a2-489d-a119-0f73c1c2f06f" providerId="ADAL" clId="{DAED165F-A390-4F18-A284-FB594ACE4DCA}" dt="2025-01-06T02:11:08.804" v="75"/>
          <pc:sldLayoutMkLst>
            <pc:docMk/>
            <pc:sldMasterMk cId="2142349000" sldId="2147486213"/>
            <pc:sldLayoutMk cId="120363965" sldId="2147486388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38:32.390" v="8"/>
          <pc:sldLayoutMkLst>
            <pc:docMk/>
            <pc:sldMasterMk cId="2142349000" sldId="2147486213"/>
            <pc:sldLayoutMk cId="3808526440" sldId="2147486391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38:25.332" v="4"/>
          <pc:sldLayoutMkLst>
            <pc:docMk/>
            <pc:sldMasterMk cId="2142349000" sldId="2147486213"/>
            <pc:sldLayoutMk cId="901559265" sldId="2147486392"/>
          </pc:sldLayoutMkLst>
        </pc:sldLayoutChg>
        <pc:sldLayoutChg chg="modSp">
          <pc:chgData name="Chantal Rae" userId="a1db561e-73a2-489d-a119-0f73c1c2f06f" providerId="ADAL" clId="{DAED165F-A390-4F18-A284-FB594ACE4DCA}" dt="2024-12-30T10:38:16.132" v="2" actId="255"/>
          <pc:sldLayoutMkLst>
            <pc:docMk/>
            <pc:sldMasterMk cId="2142349000" sldId="2147486213"/>
            <pc:sldLayoutMk cId="2470488254" sldId="2147486394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38:28.868" v="6"/>
          <pc:sldLayoutMkLst>
            <pc:docMk/>
            <pc:sldMasterMk cId="2142349000" sldId="2147486213"/>
            <pc:sldLayoutMk cId="2188893945" sldId="2147486395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40:05.710" v="36"/>
          <pc:sldLayoutMkLst>
            <pc:docMk/>
            <pc:sldMasterMk cId="2142349000" sldId="2147486213"/>
            <pc:sldLayoutMk cId="3326539293" sldId="2147486396"/>
          </pc:sldLayoutMkLst>
        </pc:sldLayoutChg>
        <pc:sldLayoutChg chg="modSp">
          <pc:chgData name="Chantal Rae" userId="a1db561e-73a2-489d-a119-0f73c1c2f06f" providerId="ADAL" clId="{DAED165F-A390-4F18-A284-FB594ACE4DCA}" dt="2024-12-30T10:40:00.003" v="34" actId="2711"/>
          <pc:sldLayoutMkLst>
            <pc:docMk/>
            <pc:sldMasterMk cId="2142349000" sldId="2147486213"/>
            <pc:sldLayoutMk cId="747132576" sldId="2147486397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40:19.995" v="45"/>
          <pc:sldLayoutMkLst>
            <pc:docMk/>
            <pc:sldMasterMk cId="2142349000" sldId="2147486213"/>
            <pc:sldLayoutMk cId="3443075207" sldId="2147486398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40:17.251" v="43"/>
          <pc:sldLayoutMkLst>
            <pc:docMk/>
            <pc:sldMasterMk cId="2142349000" sldId="2147486213"/>
            <pc:sldLayoutMk cId="1107504027" sldId="2147486399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40:10.181" v="39"/>
          <pc:sldLayoutMkLst>
            <pc:docMk/>
            <pc:sldMasterMk cId="2142349000" sldId="2147486213"/>
            <pc:sldLayoutMk cId="1959084027" sldId="2147486400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40:14.160" v="41"/>
          <pc:sldLayoutMkLst>
            <pc:docMk/>
            <pc:sldMasterMk cId="2142349000" sldId="2147486213"/>
            <pc:sldLayoutMk cId="1395547350" sldId="2147486401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39:01.553" v="24"/>
          <pc:sldLayoutMkLst>
            <pc:docMk/>
            <pc:sldMasterMk cId="2142349000" sldId="2147486213"/>
            <pc:sldLayoutMk cId="582097027" sldId="2147486402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38:41.708" v="14"/>
          <pc:sldLayoutMkLst>
            <pc:docMk/>
            <pc:sldMasterMk cId="2142349000" sldId="2147486213"/>
            <pc:sldLayoutMk cId="4217703130" sldId="2147486403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38:38.453" v="12"/>
          <pc:sldLayoutMkLst>
            <pc:docMk/>
            <pc:sldMasterMk cId="2142349000" sldId="2147486213"/>
            <pc:sldLayoutMk cId="3233981195" sldId="2147486404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38:35.604" v="10"/>
          <pc:sldLayoutMkLst>
            <pc:docMk/>
            <pc:sldMasterMk cId="2142349000" sldId="2147486213"/>
            <pc:sldLayoutMk cId="3738638844" sldId="2147486405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38:57.356" v="22"/>
          <pc:sldLayoutMkLst>
            <pc:docMk/>
            <pc:sldMasterMk cId="2142349000" sldId="2147486213"/>
            <pc:sldLayoutMk cId="832422401" sldId="2147486406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38:53.653" v="20"/>
          <pc:sldLayoutMkLst>
            <pc:docMk/>
            <pc:sldMasterMk cId="2142349000" sldId="2147486213"/>
            <pc:sldLayoutMk cId="552200444" sldId="2147486407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38:49.482" v="18"/>
          <pc:sldLayoutMkLst>
            <pc:docMk/>
            <pc:sldMasterMk cId="2142349000" sldId="2147486213"/>
            <pc:sldLayoutMk cId="1962510176" sldId="2147486408"/>
          </pc:sldLayoutMkLst>
        </pc:sldLayoutChg>
        <pc:sldLayoutChg chg="addSp delSp modSp mod">
          <pc:chgData name="Chantal Rae" userId="a1db561e-73a2-489d-a119-0f73c1c2f06f" providerId="ADAL" clId="{DAED165F-A390-4F18-A284-FB594ACE4DCA}" dt="2024-12-30T10:38:46.228" v="16"/>
          <pc:sldLayoutMkLst>
            <pc:docMk/>
            <pc:sldMasterMk cId="2142349000" sldId="2147486213"/>
            <pc:sldLayoutMk cId="363266523" sldId="2147486409"/>
          </pc:sldLayoutMkLst>
        </pc:sldLayoutChg>
      </pc:sldMasterChg>
    </pc:docChg>
  </pc:docChgLst>
  <pc:docChgLst>
    <pc:chgData name="Katherine Slatin" userId="dbee6274-00f7-437a-b81f-94c53a44da38" providerId="ADAL" clId="{6A7C7C60-2D08-644A-BA68-BF6E1FEC902B}"/>
    <pc:docChg chg="undo custSel addSld delSld modSld delMainMaster">
      <pc:chgData name="Katherine Slatin" userId="dbee6274-00f7-437a-b81f-94c53a44da38" providerId="ADAL" clId="{6A7C7C60-2D08-644A-BA68-BF6E1FEC902B}" dt="2025-05-15T10:27:10.746" v="2271" actId="1076"/>
      <pc:docMkLst>
        <pc:docMk/>
      </pc:docMkLst>
      <pc:sldChg chg="addSp delSp modSp mod">
        <pc:chgData name="Katherine Slatin" userId="dbee6274-00f7-437a-b81f-94c53a44da38" providerId="ADAL" clId="{6A7C7C60-2D08-644A-BA68-BF6E1FEC902B}" dt="2025-05-07T13:13:15.441" v="1841" actId="14100"/>
        <pc:sldMkLst>
          <pc:docMk/>
          <pc:sldMk cId="4246314574" sldId="263"/>
        </pc:sldMkLst>
      </pc:sldChg>
      <pc:sldChg chg="modSp mod">
        <pc:chgData name="Katherine Slatin" userId="dbee6274-00f7-437a-b81f-94c53a44da38" providerId="ADAL" clId="{6A7C7C60-2D08-644A-BA68-BF6E1FEC902B}" dt="2025-05-15T10:27:10.746" v="2271" actId="1076"/>
        <pc:sldMkLst>
          <pc:docMk/>
          <pc:sldMk cId="3180052196" sldId="272"/>
        </pc:sldMkLst>
      </pc:sldChg>
      <pc:sldChg chg="modSp mod modNotesTx">
        <pc:chgData name="Katherine Slatin" userId="dbee6274-00f7-437a-b81f-94c53a44da38" providerId="ADAL" clId="{6A7C7C60-2D08-644A-BA68-BF6E1FEC902B}" dt="2025-05-08T09:56:31.855" v="2267"/>
        <pc:sldMkLst>
          <pc:docMk/>
          <pc:sldMk cId="315609852" sldId="274"/>
        </pc:sldMkLst>
      </pc:sldChg>
      <pc:sldChg chg="addSp delSp modSp del mod delAnim modAnim modNotesTx">
        <pc:chgData name="Katherine Slatin" userId="dbee6274-00f7-437a-b81f-94c53a44da38" providerId="ADAL" clId="{6A7C7C60-2D08-644A-BA68-BF6E1FEC902B}" dt="2025-05-07T13:19:47.153" v="1855" actId="2696"/>
        <pc:sldMkLst>
          <pc:docMk/>
          <pc:sldMk cId="3930200931" sldId="1873"/>
        </pc:sldMkLst>
      </pc:sldChg>
      <pc:sldChg chg="modNotesTx">
        <pc:chgData name="Katherine Slatin" userId="dbee6274-00f7-437a-b81f-94c53a44da38" providerId="ADAL" clId="{6A7C7C60-2D08-644A-BA68-BF6E1FEC902B}" dt="2025-05-06T18:57:46.894" v="7" actId="20577"/>
        <pc:sldMkLst>
          <pc:docMk/>
          <pc:sldMk cId="61888122" sldId="1874"/>
        </pc:sldMkLst>
      </pc:sldChg>
      <pc:sldChg chg="modAnim modNotesTx">
        <pc:chgData name="Katherine Slatin" userId="dbee6274-00f7-437a-b81f-94c53a44da38" providerId="ADAL" clId="{6A7C7C60-2D08-644A-BA68-BF6E1FEC902B}" dt="2025-05-07T13:12:02.687" v="1840"/>
        <pc:sldMkLst>
          <pc:docMk/>
          <pc:sldMk cId="1790957411" sldId="1883"/>
        </pc:sldMkLst>
      </pc:sldChg>
      <pc:sldChg chg="modAnim">
        <pc:chgData name="Katherine Slatin" userId="dbee6274-00f7-437a-b81f-94c53a44da38" providerId="ADAL" clId="{6A7C7C60-2D08-644A-BA68-BF6E1FEC902B}" dt="2025-05-07T13:14:16.031" v="1845"/>
        <pc:sldMkLst>
          <pc:docMk/>
          <pc:sldMk cId="2819966195" sldId="1884"/>
        </pc:sldMkLst>
      </pc:sldChg>
      <pc:sldChg chg="modSp mod modNotesTx">
        <pc:chgData name="Katherine Slatin" userId="dbee6274-00f7-437a-b81f-94c53a44da38" providerId="ADAL" clId="{6A7C7C60-2D08-644A-BA68-BF6E1FEC902B}" dt="2025-05-06T19:06:30.043" v="30" actId="20577"/>
        <pc:sldMkLst>
          <pc:docMk/>
          <pc:sldMk cId="3802439008" sldId="1885"/>
        </pc:sldMkLst>
      </pc:sldChg>
      <pc:sldChg chg="modAnim">
        <pc:chgData name="Katherine Slatin" userId="dbee6274-00f7-437a-b81f-94c53a44da38" providerId="ADAL" clId="{6A7C7C60-2D08-644A-BA68-BF6E1FEC902B}" dt="2025-05-07T13:18:09.546" v="1847"/>
        <pc:sldMkLst>
          <pc:docMk/>
          <pc:sldMk cId="1957470992" sldId="1886"/>
        </pc:sldMkLst>
      </pc:sldChg>
      <pc:sldChg chg="addSp delSp modSp mod delAnim modAnim modNotesTx">
        <pc:chgData name="Katherine Slatin" userId="dbee6274-00f7-437a-b81f-94c53a44da38" providerId="ADAL" clId="{6A7C7C60-2D08-644A-BA68-BF6E1FEC902B}" dt="2025-05-08T09:51:35.978" v="2261" actId="20577"/>
        <pc:sldMkLst>
          <pc:docMk/>
          <pc:sldMk cId="4193154500" sldId="1887"/>
        </pc:sldMkLst>
      </pc:sldChg>
      <pc:sldChg chg="modNotesTx">
        <pc:chgData name="Katherine Slatin" userId="dbee6274-00f7-437a-b81f-94c53a44da38" providerId="ADAL" clId="{6A7C7C60-2D08-644A-BA68-BF6E1FEC902B}" dt="2025-05-06T19:07:53.085" v="33" actId="20577"/>
        <pc:sldMkLst>
          <pc:docMk/>
          <pc:sldMk cId="3417049013" sldId="1889"/>
        </pc:sldMkLst>
      </pc:sldChg>
      <pc:sldChg chg="addSp delSp modSp mod delAnim modAnim modNotesTx">
        <pc:chgData name="Katherine Slatin" userId="dbee6274-00f7-437a-b81f-94c53a44da38" providerId="ADAL" clId="{6A7C7C60-2D08-644A-BA68-BF6E1FEC902B}" dt="2025-05-08T09:48:59.901" v="2245"/>
        <pc:sldMkLst>
          <pc:docMk/>
          <pc:sldMk cId="2596971473" sldId="1890"/>
        </pc:sldMkLst>
      </pc:sldChg>
      <pc:sldChg chg="add del">
        <pc:chgData name="Katherine Slatin" userId="dbee6274-00f7-437a-b81f-94c53a44da38" providerId="ADAL" clId="{6A7C7C60-2D08-644A-BA68-BF6E1FEC902B}" dt="2025-05-07T12:51:17.328" v="1834" actId="2696"/>
        <pc:sldMkLst>
          <pc:docMk/>
          <pc:sldMk cId="2959469391" sldId="1892"/>
        </pc:sldMkLst>
      </pc:sldChg>
      <pc:sldChg chg="del">
        <pc:chgData name="Katherine Slatin" userId="dbee6274-00f7-437a-b81f-94c53a44da38" providerId="ADAL" clId="{6A7C7C60-2D08-644A-BA68-BF6E1FEC902B}" dt="2025-05-06T19:20:44.266" v="198" actId="2696"/>
        <pc:sldMkLst>
          <pc:docMk/>
          <pc:sldMk cId="3937581411" sldId="1892"/>
        </pc:sldMkLst>
      </pc:sldChg>
      <pc:sldChg chg="delSp modSp add mod modAnim">
        <pc:chgData name="Katherine Slatin" userId="dbee6274-00f7-437a-b81f-94c53a44da38" providerId="ADAL" clId="{6A7C7C60-2D08-644A-BA68-BF6E1FEC902B}" dt="2025-05-07T16:47:17.743" v="1952"/>
        <pc:sldMkLst>
          <pc:docMk/>
          <pc:sldMk cId="3115307650" sldId="1922"/>
        </pc:sldMkLst>
      </pc:sldChg>
      <pc:sldMasterChg chg="del delSldLayout">
        <pc:chgData name="Katherine Slatin" userId="dbee6274-00f7-437a-b81f-94c53a44da38" providerId="ADAL" clId="{6A7C7C60-2D08-644A-BA68-BF6E1FEC902B}" dt="2025-05-06T19:20:44.266" v="198" actId="2696"/>
        <pc:sldMasterMkLst>
          <pc:docMk/>
          <pc:sldMasterMk cId="4074194182" sldId="2147486436"/>
        </pc:sldMasterMkLst>
        <pc:sldLayoutChg chg="del">
          <pc:chgData name="Katherine Slatin" userId="dbee6274-00f7-437a-b81f-94c53a44da38" providerId="ADAL" clId="{6A7C7C60-2D08-644A-BA68-BF6E1FEC902B}" dt="2025-05-06T19:20:44.266" v="198" actId="2696"/>
          <pc:sldLayoutMkLst>
            <pc:docMk/>
            <pc:sldMasterMk cId="4074194182" sldId="2147486436"/>
            <pc:sldLayoutMk cId="2801947714" sldId="2147486437"/>
          </pc:sldLayoutMkLst>
        </pc:sldLayoutChg>
        <pc:sldLayoutChg chg="del">
          <pc:chgData name="Katherine Slatin" userId="dbee6274-00f7-437a-b81f-94c53a44da38" providerId="ADAL" clId="{6A7C7C60-2D08-644A-BA68-BF6E1FEC902B}" dt="2025-05-06T19:20:44.266" v="198" actId="2696"/>
          <pc:sldLayoutMkLst>
            <pc:docMk/>
            <pc:sldMasterMk cId="4074194182" sldId="2147486436"/>
            <pc:sldLayoutMk cId="2860142897" sldId="2147486438"/>
          </pc:sldLayoutMkLst>
        </pc:sldLayoutChg>
        <pc:sldLayoutChg chg="del">
          <pc:chgData name="Katherine Slatin" userId="dbee6274-00f7-437a-b81f-94c53a44da38" providerId="ADAL" clId="{6A7C7C60-2D08-644A-BA68-BF6E1FEC902B}" dt="2025-05-06T19:20:44.266" v="198" actId="2696"/>
          <pc:sldLayoutMkLst>
            <pc:docMk/>
            <pc:sldMasterMk cId="4074194182" sldId="2147486436"/>
            <pc:sldLayoutMk cId="1325396049" sldId="2147486439"/>
          </pc:sldLayoutMkLst>
        </pc:sldLayoutChg>
        <pc:sldLayoutChg chg="del">
          <pc:chgData name="Katherine Slatin" userId="dbee6274-00f7-437a-b81f-94c53a44da38" providerId="ADAL" clId="{6A7C7C60-2D08-644A-BA68-BF6E1FEC902B}" dt="2025-05-06T19:20:44.266" v="198" actId="2696"/>
          <pc:sldLayoutMkLst>
            <pc:docMk/>
            <pc:sldMasterMk cId="4074194182" sldId="2147486436"/>
            <pc:sldLayoutMk cId="3322039549" sldId="2147486440"/>
          </pc:sldLayoutMkLst>
        </pc:sldLayoutChg>
        <pc:sldLayoutChg chg="del">
          <pc:chgData name="Katherine Slatin" userId="dbee6274-00f7-437a-b81f-94c53a44da38" providerId="ADAL" clId="{6A7C7C60-2D08-644A-BA68-BF6E1FEC902B}" dt="2025-05-06T19:20:44.266" v="198" actId="2696"/>
          <pc:sldLayoutMkLst>
            <pc:docMk/>
            <pc:sldMasterMk cId="4074194182" sldId="2147486436"/>
            <pc:sldLayoutMk cId="4154580072" sldId="2147486441"/>
          </pc:sldLayoutMkLst>
        </pc:sldLayoutChg>
        <pc:sldLayoutChg chg="del">
          <pc:chgData name="Katherine Slatin" userId="dbee6274-00f7-437a-b81f-94c53a44da38" providerId="ADAL" clId="{6A7C7C60-2D08-644A-BA68-BF6E1FEC902B}" dt="2025-05-06T19:20:44.266" v="198" actId="2696"/>
          <pc:sldLayoutMkLst>
            <pc:docMk/>
            <pc:sldMasterMk cId="4074194182" sldId="2147486436"/>
            <pc:sldLayoutMk cId="4063421341" sldId="2147486442"/>
          </pc:sldLayoutMkLst>
        </pc:sldLayoutChg>
        <pc:sldLayoutChg chg="del">
          <pc:chgData name="Katherine Slatin" userId="dbee6274-00f7-437a-b81f-94c53a44da38" providerId="ADAL" clId="{6A7C7C60-2D08-644A-BA68-BF6E1FEC902B}" dt="2025-05-06T19:20:44.266" v="198" actId="2696"/>
          <pc:sldLayoutMkLst>
            <pc:docMk/>
            <pc:sldMasterMk cId="4074194182" sldId="2147486436"/>
            <pc:sldLayoutMk cId="2540794119" sldId="2147486443"/>
          </pc:sldLayoutMkLst>
        </pc:sldLayoutChg>
        <pc:sldLayoutChg chg="del">
          <pc:chgData name="Katherine Slatin" userId="dbee6274-00f7-437a-b81f-94c53a44da38" providerId="ADAL" clId="{6A7C7C60-2D08-644A-BA68-BF6E1FEC902B}" dt="2025-05-06T19:20:44.266" v="198" actId="2696"/>
          <pc:sldLayoutMkLst>
            <pc:docMk/>
            <pc:sldMasterMk cId="4074194182" sldId="2147486436"/>
            <pc:sldLayoutMk cId="3757606180" sldId="2147486444"/>
          </pc:sldLayoutMkLst>
        </pc:sldLayoutChg>
        <pc:sldLayoutChg chg="del">
          <pc:chgData name="Katherine Slatin" userId="dbee6274-00f7-437a-b81f-94c53a44da38" providerId="ADAL" clId="{6A7C7C60-2D08-644A-BA68-BF6E1FEC902B}" dt="2025-05-06T19:20:44.266" v="198" actId="2696"/>
          <pc:sldLayoutMkLst>
            <pc:docMk/>
            <pc:sldMasterMk cId="4074194182" sldId="2147486436"/>
            <pc:sldLayoutMk cId="2306794962" sldId="2147486445"/>
          </pc:sldLayoutMkLst>
        </pc:sldLayoutChg>
        <pc:sldLayoutChg chg="del">
          <pc:chgData name="Katherine Slatin" userId="dbee6274-00f7-437a-b81f-94c53a44da38" providerId="ADAL" clId="{6A7C7C60-2D08-644A-BA68-BF6E1FEC902B}" dt="2025-05-06T19:20:44.266" v="198" actId="2696"/>
          <pc:sldLayoutMkLst>
            <pc:docMk/>
            <pc:sldMasterMk cId="4074194182" sldId="2147486436"/>
            <pc:sldLayoutMk cId="2998419344" sldId="2147486446"/>
          </pc:sldLayoutMkLst>
        </pc:sldLayoutChg>
        <pc:sldLayoutChg chg="del">
          <pc:chgData name="Katherine Slatin" userId="dbee6274-00f7-437a-b81f-94c53a44da38" providerId="ADAL" clId="{6A7C7C60-2D08-644A-BA68-BF6E1FEC902B}" dt="2025-05-06T19:20:44.266" v="198" actId="2696"/>
          <pc:sldLayoutMkLst>
            <pc:docMk/>
            <pc:sldMasterMk cId="4074194182" sldId="2147486436"/>
            <pc:sldLayoutMk cId="4004206920" sldId="2147486447"/>
          </pc:sldLayoutMkLst>
        </pc:sldLayoutChg>
        <pc:sldLayoutChg chg="del">
          <pc:chgData name="Katherine Slatin" userId="dbee6274-00f7-437a-b81f-94c53a44da38" providerId="ADAL" clId="{6A7C7C60-2D08-644A-BA68-BF6E1FEC902B}" dt="2025-05-06T19:20:44.266" v="198" actId="2696"/>
          <pc:sldLayoutMkLst>
            <pc:docMk/>
            <pc:sldMasterMk cId="4074194182" sldId="2147486436"/>
            <pc:sldLayoutMk cId="1577855301" sldId="2147486448"/>
          </pc:sldLayoutMkLst>
        </pc:sldLayoutChg>
        <pc:sldLayoutChg chg="del">
          <pc:chgData name="Katherine Slatin" userId="dbee6274-00f7-437a-b81f-94c53a44da38" providerId="ADAL" clId="{6A7C7C60-2D08-644A-BA68-BF6E1FEC902B}" dt="2025-05-06T19:20:44.266" v="198" actId="2696"/>
          <pc:sldLayoutMkLst>
            <pc:docMk/>
            <pc:sldMasterMk cId="4074194182" sldId="2147486436"/>
            <pc:sldLayoutMk cId="2944776794" sldId="2147486449"/>
          </pc:sldLayoutMkLst>
        </pc:sldLayoutChg>
        <pc:sldLayoutChg chg="del">
          <pc:chgData name="Katherine Slatin" userId="dbee6274-00f7-437a-b81f-94c53a44da38" providerId="ADAL" clId="{6A7C7C60-2D08-644A-BA68-BF6E1FEC902B}" dt="2025-05-06T19:20:44.266" v="198" actId="2696"/>
          <pc:sldLayoutMkLst>
            <pc:docMk/>
            <pc:sldMasterMk cId="4074194182" sldId="2147486436"/>
            <pc:sldLayoutMk cId="1654719245" sldId="2147486450"/>
          </pc:sldLayoutMkLst>
        </pc:sldLayoutChg>
        <pc:sldLayoutChg chg="del">
          <pc:chgData name="Katherine Slatin" userId="dbee6274-00f7-437a-b81f-94c53a44da38" providerId="ADAL" clId="{6A7C7C60-2D08-644A-BA68-BF6E1FEC902B}" dt="2025-05-06T19:20:44.266" v="198" actId="2696"/>
          <pc:sldLayoutMkLst>
            <pc:docMk/>
            <pc:sldMasterMk cId="4074194182" sldId="2147486436"/>
            <pc:sldLayoutMk cId="28000367" sldId="2147486451"/>
          </pc:sldLayoutMkLst>
        </pc:sldLayoutChg>
        <pc:sldLayoutChg chg="del">
          <pc:chgData name="Katherine Slatin" userId="dbee6274-00f7-437a-b81f-94c53a44da38" providerId="ADAL" clId="{6A7C7C60-2D08-644A-BA68-BF6E1FEC902B}" dt="2025-05-06T19:20:44.266" v="198" actId="2696"/>
          <pc:sldLayoutMkLst>
            <pc:docMk/>
            <pc:sldMasterMk cId="4074194182" sldId="2147486436"/>
            <pc:sldLayoutMk cId="1783036892" sldId="2147486452"/>
          </pc:sldLayoutMkLst>
        </pc:sldLayoutChg>
        <pc:sldLayoutChg chg="del">
          <pc:chgData name="Katherine Slatin" userId="dbee6274-00f7-437a-b81f-94c53a44da38" providerId="ADAL" clId="{6A7C7C60-2D08-644A-BA68-BF6E1FEC902B}" dt="2025-05-06T19:20:44.266" v="198" actId="2696"/>
          <pc:sldLayoutMkLst>
            <pc:docMk/>
            <pc:sldMasterMk cId="4074194182" sldId="2147486436"/>
            <pc:sldLayoutMk cId="2294410577" sldId="2147486453"/>
          </pc:sldLayoutMkLst>
        </pc:sldLayoutChg>
        <pc:sldLayoutChg chg="del">
          <pc:chgData name="Katherine Slatin" userId="dbee6274-00f7-437a-b81f-94c53a44da38" providerId="ADAL" clId="{6A7C7C60-2D08-644A-BA68-BF6E1FEC902B}" dt="2025-05-06T19:20:44.266" v="198" actId="2696"/>
          <pc:sldLayoutMkLst>
            <pc:docMk/>
            <pc:sldMasterMk cId="4074194182" sldId="2147486436"/>
            <pc:sldLayoutMk cId="1625794275" sldId="2147486454"/>
          </pc:sldLayoutMkLst>
        </pc:sldLayoutChg>
        <pc:sldLayoutChg chg="del">
          <pc:chgData name="Katherine Slatin" userId="dbee6274-00f7-437a-b81f-94c53a44da38" providerId="ADAL" clId="{6A7C7C60-2D08-644A-BA68-BF6E1FEC902B}" dt="2025-05-06T19:20:44.266" v="198" actId="2696"/>
          <pc:sldLayoutMkLst>
            <pc:docMk/>
            <pc:sldMasterMk cId="4074194182" sldId="2147486436"/>
            <pc:sldLayoutMk cId="507485455" sldId="2147486455"/>
          </pc:sldLayoutMkLst>
        </pc:sldLayoutChg>
        <pc:sldLayoutChg chg="del">
          <pc:chgData name="Katherine Slatin" userId="dbee6274-00f7-437a-b81f-94c53a44da38" providerId="ADAL" clId="{6A7C7C60-2D08-644A-BA68-BF6E1FEC902B}" dt="2025-05-06T19:20:44.266" v="198" actId="2696"/>
          <pc:sldLayoutMkLst>
            <pc:docMk/>
            <pc:sldMasterMk cId="4074194182" sldId="2147486436"/>
            <pc:sldLayoutMk cId="931074277" sldId="2147486456"/>
          </pc:sldLayoutMkLst>
        </pc:sldLayoutChg>
      </pc:sldMasterChg>
    </pc:docChg>
  </pc:docChgLst>
  <pc:docChgLst>
    <pc:chgData name="Chantal Rae" userId="S::crae@goodtogreatschools.org.au::a1db561e-73a2-489d-a119-0f73c1c2f06f" providerId="AD" clId="Web-{445893E1-0F7A-BC97-2F40-FFA7C9975516}"/>
    <pc:docChg chg="modSld">
      <pc:chgData name="Chantal Rae" userId="S::crae@goodtogreatschools.org.au::a1db561e-73a2-489d-a119-0f73c1c2f06f" providerId="AD" clId="Web-{445893E1-0F7A-BC97-2F40-FFA7C9975516}" dt="2024-12-30T10:36:50.923" v="1" actId="20577"/>
      <pc:docMkLst>
        <pc:docMk/>
      </pc:docMkLst>
      <pc:sldChg chg="modSp">
        <pc:chgData name="Chantal Rae" userId="S::crae@goodtogreatschools.org.au::a1db561e-73a2-489d-a119-0f73c1c2f06f" providerId="AD" clId="Web-{445893E1-0F7A-BC97-2F40-FFA7C9975516}" dt="2024-12-30T10:36:50.923" v="1" actId="20577"/>
        <pc:sldMkLst>
          <pc:docMk/>
          <pc:sldMk cId="4261390126" sldId="256"/>
        </pc:sldMkLst>
      </pc:sldChg>
    </pc:docChg>
  </pc:docChgLst>
  <pc:docChgLst>
    <pc:chgData name="Katherine Cronin" userId="fe2cf3bb-779c-4ec6-80cf-f8af9586072d" providerId="ADAL" clId="{42B6245B-138D-4CB0-B33D-2D6168264CDF}"/>
    <pc:docChg chg="undo custSel modSld sldOrd">
      <pc:chgData name="Katherine Cronin" userId="fe2cf3bb-779c-4ec6-80cf-f8af9586072d" providerId="ADAL" clId="{42B6245B-138D-4CB0-B33D-2D6168264CDF}" dt="2025-05-02T16:11:25.597" v="485" actId="2711"/>
      <pc:docMkLst>
        <pc:docMk/>
      </pc:docMkLst>
      <pc:sldChg chg="addSp delSp modSp mod addAnim delAnim modAnim modNotesTx">
        <pc:chgData name="Katherine Cronin" userId="fe2cf3bb-779c-4ec6-80cf-f8af9586072d" providerId="ADAL" clId="{42B6245B-138D-4CB0-B33D-2D6168264CDF}" dt="2025-05-02T14:51:28.261" v="150"/>
        <pc:sldMkLst>
          <pc:docMk/>
          <pc:sldMk cId="4246314574" sldId="263"/>
        </pc:sldMkLst>
      </pc:sldChg>
      <pc:sldChg chg="modNotesTx">
        <pc:chgData name="Katherine Cronin" userId="fe2cf3bb-779c-4ec6-80cf-f8af9586072d" providerId="ADAL" clId="{42B6245B-138D-4CB0-B33D-2D6168264CDF}" dt="2025-05-02T15:55:34.342" v="484" actId="20577"/>
        <pc:sldMkLst>
          <pc:docMk/>
          <pc:sldMk cId="3815047511" sldId="264"/>
        </pc:sldMkLst>
      </pc:sldChg>
      <pc:sldChg chg="modSp mod">
        <pc:chgData name="Katherine Cronin" userId="fe2cf3bb-779c-4ec6-80cf-f8af9586072d" providerId="ADAL" clId="{42B6245B-138D-4CB0-B33D-2D6168264CDF}" dt="2025-05-02T16:11:25.597" v="485" actId="2711"/>
        <pc:sldMkLst>
          <pc:docMk/>
          <pc:sldMk cId="3180052196" sldId="272"/>
        </pc:sldMkLst>
      </pc:sldChg>
      <pc:sldChg chg="ord">
        <pc:chgData name="Katherine Cronin" userId="fe2cf3bb-779c-4ec6-80cf-f8af9586072d" providerId="ADAL" clId="{42B6245B-138D-4CB0-B33D-2D6168264CDF}" dt="2025-05-02T15:28:30.559" v="390"/>
        <pc:sldMkLst>
          <pc:docMk/>
          <pc:sldMk cId="2550849636" sldId="276"/>
        </pc:sldMkLst>
      </pc:sldChg>
      <pc:sldChg chg="modSp mod modNotesTx">
        <pc:chgData name="Katherine Cronin" userId="fe2cf3bb-779c-4ec6-80cf-f8af9586072d" providerId="ADAL" clId="{42B6245B-138D-4CB0-B33D-2D6168264CDF}" dt="2025-05-02T14:27:43.079" v="20" actId="20577"/>
        <pc:sldMkLst>
          <pc:docMk/>
          <pc:sldMk cId="529997713" sldId="1876"/>
        </pc:sldMkLst>
      </pc:sldChg>
      <pc:sldChg chg="delSp modSp mod modNotesTx">
        <pc:chgData name="Katherine Cronin" userId="fe2cf3bb-779c-4ec6-80cf-f8af9586072d" providerId="ADAL" clId="{42B6245B-138D-4CB0-B33D-2D6168264CDF}" dt="2025-05-02T15:00:53.835" v="299" actId="554"/>
        <pc:sldMkLst>
          <pc:docMk/>
          <pc:sldMk cId="2819966195" sldId="1884"/>
        </pc:sldMkLst>
      </pc:sldChg>
      <pc:sldChg chg="addSp delSp modSp mod delAnim modAnim modNotesTx">
        <pc:chgData name="Katherine Cronin" userId="fe2cf3bb-779c-4ec6-80cf-f8af9586072d" providerId="ADAL" clId="{42B6245B-138D-4CB0-B33D-2D6168264CDF}" dt="2025-05-02T15:27:02.282" v="388" actId="20577"/>
        <pc:sldMkLst>
          <pc:docMk/>
          <pc:sldMk cId="3802439008" sldId="1885"/>
        </pc:sldMkLst>
      </pc:sldChg>
      <pc:sldChg chg="addSp modSp mod modAnim modNotesTx">
        <pc:chgData name="Katherine Cronin" userId="fe2cf3bb-779c-4ec6-80cf-f8af9586072d" providerId="ADAL" clId="{42B6245B-138D-4CB0-B33D-2D6168264CDF}" dt="2025-05-02T15:51:26.187" v="448" actId="20577"/>
        <pc:sldMkLst>
          <pc:docMk/>
          <pc:sldMk cId="2326145566" sldId="1888"/>
        </pc:sldMkLst>
      </pc:sldChg>
      <pc:sldChg chg="modSp mod modNotesTx">
        <pc:chgData name="Katherine Cronin" userId="fe2cf3bb-779c-4ec6-80cf-f8af9586072d" providerId="ADAL" clId="{42B6245B-138D-4CB0-B33D-2D6168264CDF}" dt="2025-05-02T15:53:44.927" v="482" actId="20577"/>
        <pc:sldMkLst>
          <pc:docMk/>
          <pc:sldMk cId="3417049013" sldId="1889"/>
        </pc:sldMkLst>
      </pc:sldChg>
    </pc:docChg>
  </pc:docChgLst>
  <pc:docChgLst>
    <pc:chgData name="Elizabeth Piaquadio" userId="52767243-7565-4b68-b9c1-5d2bede989b0" providerId="ADAL" clId="{055D2334-E9C3-374D-A739-C57BE1947F5B}"/>
    <pc:docChg chg="undo redo custSel addSld delSld modSld sldOrd modMainMaster">
      <pc:chgData name="Elizabeth Piaquadio" userId="52767243-7565-4b68-b9c1-5d2bede989b0" providerId="ADAL" clId="{055D2334-E9C3-374D-A739-C57BE1947F5B}" dt="2025-06-02T08:04:01.241" v="14400"/>
      <pc:docMkLst>
        <pc:docMk/>
      </pc:docMkLst>
      <pc:sldChg chg="add">
        <pc:chgData name="Elizabeth Piaquadio" userId="52767243-7565-4b68-b9c1-5d2bede989b0" providerId="ADAL" clId="{055D2334-E9C3-374D-A739-C57BE1947F5B}" dt="2025-06-01T14:11:45.892" v="12826"/>
        <pc:sldMkLst>
          <pc:docMk/>
          <pc:sldMk cId="44539596" sldId="263"/>
        </pc:sldMkLst>
      </pc:sldChg>
      <pc:sldChg chg="addSp delSp modSp del mod ord delAnim modAnim modNotesTx">
        <pc:chgData name="Elizabeth Piaquadio" userId="52767243-7565-4b68-b9c1-5d2bede989b0" providerId="ADAL" clId="{055D2334-E9C3-374D-A739-C57BE1947F5B}" dt="2025-06-01T14:11:40.090" v="12825" actId="2696"/>
        <pc:sldMkLst>
          <pc:docMk/>
          <pc:sldMk cId="4246314574" sldId="263"/>
        </pc:sldMkLst>
      </pc:sldChg>
      <pc:sldChg chg="del">
        <pc:chgData name="Elizabeth Piaquadio" userId="52767243-7565-4b68-b9c1-5d2bede989b0" providerId="ADAL" clId="{055D2334-E9C3-374D-A739-C57BE1947F5B}" dt="2025-05-22T18:41:04.769" v="3030" actId="2696"/>
        <pc:sldMkLst>
          <pc:docMk/>
          <pc:sldMk cId="3815047511" sldId="264"/>
        </pc:sldMkLst>
      </pc:sldChg>
      <pc:sldChg chg="del">
        <pc:chgData name="Elizabeth Piaquadio" userId="52767243-7565-4b68-b9c1-5d2bede989b0" providerId="ADAL" clId="{055D2334-E9C3-374D-A739-C57BE1947F5B}" dt="2025-05-22T20:20:36.572" v="4776" actId="2696"/>
        <pc:sldMkLst>
          <pc:docMk/>
          <pc:sldMk cId="3180052196" sldId="272"/>
        </pc:sldMkLst>
      </pc:sldChg>
      <pc:sldChg chg="addSp delSp modSp mod chgLayout modNotesTx">
        <pc:chgData name="Elizabeth Piaquadio" userId="52767243-7565-4b68-b9c1-5d2bede989b0" providerId="ADAL" clId="{055D2334-E9C3-374D-A739-C57BE1947F5B}" dt="2025-06-02T05:59:01.350" v="14393"/>
        <pc:sldMkLst>
          <pc:docMk/>
          <pc:sldMk cId="315609852" sldId="274"/>
        </pc:sldMkLst>
      </pc:sldChg>
      <pc:sldChg chg="addSp delSp modSp mod delAnim modAnim">
        <pc:chgData name="Elizabeth Piaquadio" userId="52767243-7565-4b68-b9c1-5d2bede989b0" providerId="ADAL" clId="{055D2334-E9C3-374D-A739-C57BE1947F5B}" dt="2025-05-22T20:51:31.254" v="5853" actId="21"/>
        <pc:sldMkLst>
          <pc:docMk/>
          <pc:sldMk cId="2154991742" sldId="275"/>
        </pc:sldMkLst>
      </pc:sldChg>
      <pc:sldChg chg="del">
        <pc:chgData name="Elizabeth Piaquadio" userId="52767243-7565-4b68-b9c1-5d2bede989b0" providerId="ADAL" clId="{055D2334-E9C3-374D-A739-C57BE1947F5B}" dt="2025-05-22T18:36:13.319" v="2897" actId="2696"/>
        <pc:sldMkLst>
          <pc:docMk/>
          <pc:sldMk cId="2550849636" sldId="276"/>
        </pc:sldMkLst>
      </pc:sldChg>
      <pc:sldChg chg="addSp delSp modSp mod delAnim modAnim modNotesTx">
        <pc:chgData name="Elizabeth Piaquadio" userId="52767243-7565-4b68-b9c1-5d2bede989b0" providerId="ADAL" clId="{055D2334-E9C3-374D-A739-C57BE1947F5B}" dt="2025-05-06T12:06:11.049" v="403"/>
        <pc:sldMkLst>
          <pc:docMk/>
          <pc:sldMk cId="3930200931" sldId="1873"/>
        </pc:sldMkLst>
      </pc:sldChg>
      <pc:sldChg chg="modNotesTx">
        <pc:chgData name="Elizabeth Piaquadio" userId="52767243-7565-4b68-b9c1-5d2bede989b0" providerId="ADAL" clId="{055D2334-E9C3-374D-A739-C57BE1947F5B}" dt="2025-05-23T01:33:03.354" v="6617" actId="20577"/>
        <pc:sldMkLst>
          <pc:docMk/>
          <pc:sldMk cId="61888122" sldId="1874"/>
        </pc:sldMkLst>
      </pc:sldChg>
      <pc:sldChg chg="modSp mod">
        <pc:chgData name="Elizabeth Piaquadio" userId="52767243-7565-4b68-b9c1-5d2bede989b0" providerId="ADAL" clId="{055D2334-E9C3-374D-A739-C57BE1947F5B}" dt="2025-05-22T20:00:09.168" v="3580" actId="2711"/>
        <pc:sldMkLst>
          <pc:docMk/>
          <pc:sldMk cId="3180709637" sldId="1875"/>
        </pc:sldMkLst>
      </pc:sldChg>
      <pc:sldChg chg="modSp mod chgLayout modNotesTx">
        <pc:chgData name="Elizabeth Piaquadio" userId="52767243-7565-4b68-b9c1-5d2bede989b0" providerId="ADAL" clId="{055D2334-E9C3-374D-A739-C57BE1947F5B}" dt="2025-05-22T20:36:23.196" v="5457" actId="20577"/>
        <pc:sldMkLst>
          <pc:docMk/>
          <pc:sldMk cId="529997713" sldId="1876"/>
        </pc:sldMkLst>
      </pc:sldChg>
      <pc:sldChg chg="del">
        <pc:chgData name="Elizabeth Piaquadio" userId="52767243-7565-4b68-b9c1-5d2bede989b0" providerId="ADAL" clId="{055D2334-E9C3-374D-A739-C57BE1947F5B}" dt="2025-06-01T14:11:40.090" v="12825" actId="2696"/>
        <pc:sldMkLst>
          <pc:docMk/>
          <pc:sldMk cId="1370036908" sldId="1882"/>
        </pc:sldMkLst>
      </pc:sldChg>
      <pc:sldChg chg="add">
        <pc:chgData name="Elizabeth Piaquadio" userId="52767243-7565-4b68-b9c1-5d2bede989b0" providerId="ADAL" clId="{055D2334-E9C3-374D-A739-C57BE1947F5B}" dt="2025-06-01T14:11:45.892" v="12826"/>
        <pc:sldMkLst>
          <pc:docMk/>
          <pc:sldMk cId="3688894786" sldId="1882"/>
        </pc:sldMkLst>
      </pc:sldChg>
      <pc:sldChg chg="addSp delSp modSp mod delAnim modAnim modNotesTx">
        <pc:chgData name="Elizabeth Piaquadio" userId="52767243-7565-4b68-b9c1-5d2bede989b0" providerId="ADAL" clId="{055D2334-E9C3-374D-A739-C57BE1947F5B}" dt="2025-05-22T21:30:36.409" v="6003" actId="20577"/>
        <pc:sldMkLst>
          <pc:docMk/>
          <pc:sldMk cId="1790957411" sldId="1883"/>
        </pc:sldMkLst>
      </pc:sldChg>
      <pc:sldChg chg="addSp delSp modSp mod ord modTransition setBg delAnim modAnim modNotesTx">
        <pc:chgData name="Elizabeth Piaquadio" userId="52767243-7565-4b68-b9c1-5d2bede989b0" providerId="ADAL" clId="{055D2334-E9C3-374D-A739-C57BE1947F5B}" dt="2025-05-23T01:35:39.670" v="6618" actId="21"/>
        <pc:sldMkLst>
          <pc:docMk/>
          <pc:sldMk cId="2819966195" sldId="1884"/>
        </pc:sldMkLst>
      </pc:sldChg>
      <pc:sldChg chg="addSp delSp modSp mod ord modTransition modNotesTx">
        <pc:chgData name="Elizabeth Piaquadio" userId="52767243-7565-4b68-b9c1-5d2bede989b0" providerId="ADAL" clId="{055D2334-E9C3-374D-A739-C57BE1947F5B}" dt="2025-06-02T05:47:57.394" v="13996" actId="20577"/>
        <pc:sldMkLst>
          <pc:docMk/>
          <pc:sldMk cId="3802439008" sldId="1885"/>
        </pc:sldMkLst>
      </pc:sldChg>
      <pc:sldChg chg="del">
        <pc:chgData name="Elizabeth Piaquadio" userId="52767243-7565-4b68-b9c1-5d2bede989b0" providerId="ADAL" clId="{055D2334-E9C3-374D-A739-C57BE1947F5B}" dt="2025-05-22T20:20:36.593" v="4779" actId="2696"/>
        <pc:sldMkLst>
          <pc:docMk/>
          <pc:sldMk cId="1957470992" sldId="1886"/>
        </pc:sldMkLst>
      </pc:sldChg>
      <pc:sldChg chg="del">
        <pc:chgData name="Elizabeth Piaquadio" userId="52767243-7565-4b68-b9c1-5d2bede989b0" providerId="ADAL" clId="{055D2334-E9C3-374D-A739-C57BE1947F5B}" dt="2025-05-22T20:20:36.589" v="4777" actId="2696"/>
        <pc:sldMkLst>
          <pc:docMk/>
          <pc:sldMk cId="4193154500" sldId="1887"/>
        </pc:sldMkLst>
      </pc:sldChg>
      <pc:sldChg chg="addSp delSp modSp mod delAnim modAnim modNotesTx">
        <pc:chgData name="Elizabeth Piaquadio" userId="52767243-7565-4b68-b9c1-5d2bede989b0" providerId="ADAL" clId="{055D2334-E9C3-374D-A739-C57BE1947F5B}" dt="2025-06-02T05:55:15.670" v="14259" actId="478"/>
        <pc:sldMkLst>
          <pc:docMk/>
          <pc:sldMk cId="2326145566" sldId="1888"/>
        </pc:sldMkLst>
      </pc:sldChg>
      <pc:sldChg chg="addSp delSp modSp mod modClrScheme delAnim chgLayout modNotesTx">
        <pc:chgData name="Elizabeth Piaquadio" userId="52767243-7565-4b68-b9c1-5d2bede989b0" providerId="ADAL" clId="{055D2334-E9C3-374D-A739-C57BE1947F5B}" dt="2025-06-02T05:55:55.078" v="14268" actId="14826"/>
        <pc:sldMkLst>
          <pc:docMk/>
          <pc:sldMk cId="3417049013" sldId="1889"/>
        </pc:sldMkLst>
      </pc:sldChg>
      <pc:sldChg chg="del">
        <pc:chgData name="Elizabeth Piaquadio" userId="52767243-7565-4b68-b9c1-5d2bede989b0" providerId="ADAL" clId="{055D2334-E9C3-374D-A739-C57BE1947F5B}" dt="2025-05-22T20:20:36.591" v="4778" actId="2696"/>
        <pc:sldMkLst>
          <pc:docMk/>
          <pc:sldMk cId="2596971473" sldId="1890"/>
        </pc:sldMkLst>
      </pc:sldChg>
      <pc:sldChg chg="addSp delSp modSp del mod modNotesTx">
        <pc:chgData name="Elizabeth Piaquadio" userId="52767243-7565-4b68-b9c1-5d2bede989b0" providerId="ADAL" clId="{055D2334-E9C3-374D-A739-C57BE1947F5B}" dt="2025-06-01T14:11:40.090" v="12825" actId="2696"/>
        <pc:sldMkLst>
          <pc:docMk/>
          <pc:sldMk cId="792651758" sldId="1891"/>
        </pc:sldMkLst>
      </pc:sldChg>
      <pc:sldChg chg="addSp delSp modSp add mod delAnim modAnim modNotesTx">
        <pc:chgData name="Elizabeth Piaquadio" userId="52767243-7565-4b68-b9c1-5d2bede989b0" providerId="ADAL" clId="{055D2334-E9C3-374D-A739-C57BE1947F5B}" dt="2025-06-01T15:52:59.467" v="13825" actId="20577"/>
        <pc:sldMkLst>
          <pc:docMk/>
          <pc:sldMk cId="1872945731" sldId="1891"/>
        </pc:sldMkLst>
      </pc:sldChg>
      <pc:sldChg chg="add del">
        <pc:chgData name="Elizabeth Piaquadio" userId="52767243-7565-4b68-b9c1-5d2bede989b0" providerId="ADAL" clId="{055D2334-E9C3-374D-A739-C57BE1947F5B}" dt="2025-05-06T11:56:03.051" v="37"/>
        <pc:sldMkLst>
          <pc:docMk/>
          <pc:sldMk cId="2070759252" sldId="1892"/>
        </pc:sldMkLst>
      </pc:sldChg>
      <pc:sldChg chg="add">
        <pc:chgData name="Elizabeth Piaquadio" userId="52767243-7565-4b68-b9c1-5d2bede989b0" providerId="ADAL" clId="{055D2334-E9C3-374D-A739-C57BE1947F5B}" dt="2025-05-06T11:56:14.574" v="38"/>
        <pc:sldMkLst>
          <pc:docMk/>
          <pc:sldMk cId="3937581411" sldId="1892"/>
        </pc:sldMkLst>
      </pc:sldChg>
      <pc:sldChg chg="add del">
        <pc:chgData name="Elizabeth Piaquadio" userId="52767243-7565-4b68-b9c1-5d2bede989b0" providerId="ADAL" clId="{055D2334-E9C3-374D-A739-C57BE1947F5B}" dt="2025-05-22T20:25:13.076" v="5044" actId="2696"/>
        <pc:sldMkLst>
          <pc:docMk/>
          <pc:sldMk cId="317098448" sldId="1910"/>
        </pc:sldMkLst>
      </pc:sldChg>
      <pc:sldChg chg="addSp delSp modSp mod modAnim modNotesTx">
        <pc:chgData name="Elizabeth Piaquadio" userId="52767243-7565-4b68-b9c1-5d2bede989b0" providerId="ADAL" clId="{055D2334-E9C3-374D-A739-C57BE1947F5B}" dt="2025-06-02T08:04:01.241" v="14400"/>
        <pc:sldMkLst>
          <pc:docMk/>
          <pc:sldMk cId="3115307650" sldId="1922"/>
        </pc:sldMkLst>
      </pc:sldChg>
      <pc:sldChg chg="addSp delSp modSp add del mod modTransition delAnim modAnim modNotesTx">
        <pc:chgData name="Elizabeth Piaquadio" userId="52767243-7565-4b68-b9c1-5d2bede989b0" providerId="ADAL" clId="{055D2334-E9C3-374D-A739-C57BE1947F5B}" dt="2025-06-01T15:27:28.715" v="13537" actId="2696"/>
        <pc:sldMkLst>
          <pc:docMk/>
          <pc:sldMk cId="1221468517" sldId="1923"/>
        </pc:sldMkLst>
      </pc:sldChg>
      <pc:sldChg chg="addSp delSp modSp add del mod ord modTransition modAnim modNotesTx">
        <pc:chgData name="Elizabeth Piaquadio" userId="52767243-7565-4b68-b9c1-5d2bede989b0" providerId="ADAL" clId="{055D2334-E9C3-374D-A739-C57BE1947F5B}" dt="2025-06-01T15:27:28.710" v="13536" actId="2696"/>
        <pc:sldMkLst>
          <pc:docMk/>
          <pc:sldMk cId="3884490544" sldId="1924"/>
        </pc:sldMkLst>
      </pc:sldChg>
      <pc:sldChg chg="addSp delSp modSp add del mod modTransition delAnim modAnim modNotesTx">
        <pc:chgData name="Elizabeth Piaquadio" userId="52767243-7565-4b68-b9c1-5d2bede989b0" providerId="ADAL" clId="{055D2334-E9C3-374D-A739-C57BE1947F5B}" dt="2025-06-01T15:27:28.738" v="13538" actId="2696"/>
        <pc:sldMkLst>
          <pc:docMk/>
          <pc:sldMk cId="2605670798" sldId="1925"/>
        </pc:sldMkLst>
      </pc:sldChg>
      <pc:sldChg chg="addSp delSp modSp new del mod modTransition delAnim modAnim modNotesTx">
        <pc:chgData name="Elizabeth Piaquadio" userId="52767243-7565-4b68-b9c1-5d2bede989b0" providerId="ADAL" clId="{055D2334-E9C3-374D-A739-C57BE1947F5B}" dt="2025-05-22T14:50:56.542" v="1728" actId="2696"/>
        <pc:sldMkLst>
          <pc:docMk/>
          <pc:sldMk cId="3174799708" sldId="1926"/>
        </pc:sldMkLst>
      </pc:sldChg>
      <pc:sldChg chg="addSp delSp modSp new mod modTransition setBg modClrScheme delAnim modAnim chgLayout modNotesTx">
        <pc:chgData name="Elizabeth Piaquadio" userId="52767243-7565-4b68-b9c1-5d2bede989b0" providerId="ADAL" clId="{055D2334-E9C3-374D-A739-C57BE1947F5B}" dt="2025-05-27T13:01:22.948" v="11901" actId="166"/>
        <pc:sldMkLst>
          <pc:docMk/>
          <pc:sldMk cId="4009937922" sldId="1927"/>
        </pc:sldMkLst>
      </pc:sldChg>
      <pc:sldChg chg="delSp modSp add del mod delAnim">
        <pc:chgData name="Elizabeth Piaquadio" userId="52767243-7565-4b68-b9c1-5d2bede989b0" providerId="ADAL" clId="{055D2334-E9C3-374D-A739-C57BE1947F5B}" dt="2025-06-01T14:12:38.736" v="12828" actId="2696"/>
        <pc:sldMkLst>
          <pc:docMk/>
          <pc:sldMk cId="851485346" sldId="1928"/>
        </pc:sldMkLst>
      </pc:sldChg>
      <pc:sldChg chg="addSp delSp modSp new del mod modClrScheme delAnim modAnim chgLayout modNotesTx">
        <pc:chgData name="Elizabeth Piaquadio" userId="52767243-7565-4b68-b9c1-5d2bede989b0" providerId="ADAL" clId="{055D2334-E9C3-374D-A739-C57BE1947F5B}" dt="2025-06-01T14:09:11.523" v="12783" actId="2696"/>
        <pc:sldMkLst>
          <pc:docMk/>
          <pc:sldMk cId="3448041881" sldId="1928"/>
        </pc:sldMkLst>
      </pc:sldChg>
      <pc:sldChg chg="addSp delSp modSp add del mod ord delAnim modAnim modNotesTx">
        <pc:chgData name="Elizabeth Piaquadio" userId="52767243-7565-4b68-b9c1-5d2bede989b0" providerId="ADAL" clId="{055D2334-E9C3-374D-A739-C57BE1947F5B}" dt="2025-05-23T14:39:19.947" v="6756" actId="2696"/>
        <pc:sldMkLst>
          <pc:docMk/>
          <pc:sldMk cId="2073962167" sldId="1929"/>
        </pc:sldMkLst>
      </pc:sldChg>
      <pc:sldChg chg="add del">
        <pc:chgData name="Elizabeth Piaquadio" userId="52767243-7565-4b68-b9c1-5d2bede989b0" providerId="ADAL" clId="{055D2334-E9C3-374D-A739-C57BE1947F5B}" dt="2025-05-22T17:33:55.350" v="2260"/>
        <pc:sldMkLst>
          <pc:docMk/>
          <pc:sldMk cId="790428056" sldId="1930"/>
        </pc:sldMkLst>
      </pc:sldChg>
      <pc:sldChg chg="addSp delSp modSp new mod ord modAnim modNotesTx">
        <pc:chgData name="Elizabeth Piaquadio" userId="52767243-7565-4b68-b9c1-5d2bede989b0" providerId="ADAL" clId="{055D2334-E9C3-374D-A739-C57BE1947F5B}" dt="2025-05-23T15:10:16.361" v="7910" actId="478"/>
        <pc:sldMkLst>
          <pc:docMk/>
          <pc:sldMk cId="2710403715" sldId="1930"/>
        </pc:sldMkLst>
      </pc:sldChg>
      <pc:sldChg chg="modSp add mod ord modAnim modNotesTx">
        <pc:chgData name="Elizabeth Piaquadio" userId="52767243-7565-4b68-b9c1-5d2bede989b0" providerId="ADAL" clId="{055D2334-E9C3-374D-A739-C57BE1947F5B}" dt="2025-05-23T14:16:46.149" v="6738" actId="20578"/>
        <pc:sldMkLst>
          <pc:docMk/>
          <pc:sldMk cId="3834824293" sldId="1931"/>
        </pc:sldMkLst>
      </pc:sldChg>
      <pc:sldChg chg="addSp delSp modSp add mod modClrScheme delAnim modAnim chgLayout modNotesTx">
        <pc:chgData name="Elizabeth Piaquadio" userId="52767243-7565-4b68-b9c1-5d2bede989b0" providerId="ADAL" clId="{055D2334-E9C3-374D-A739-C57BE1947F5B}" dt="2025-06-02T05:55:39.269" v="14267"/>
        <pc:sldMkLst>
          <pc:docMk/>
          <pc:sldMk cId="2547788186" sldId="1932"/>
        </pc:sldMkLst>
      </pc:sldChg>
      <pc:sldChg chg="add del">
        <pc:chgData name="Elizabeth Piaquadio" userId="52767243-7565-4b68-b9c1-5d2bede989b0" providerId="ADAL" clId="{055D2334-E9C3-374D-A739-C57BE1947F5B}" dt="2025-05-22T20:41:26.208" v="5603" actId="2696"/>
        <pc:sldMkLst>
          <pc:docMk/>
          <pc:sldMk cId="495927106" sldId="1933"/>
        </pc:sldMkLst>
      </pc:sldChg>
      <pc:sldChg chg="delSp modSp add mod ord modNotesTx">
        <pc:chgData name="Elizabeth Piaquadio" userId="52767243-7565-4b68-b9c1-5d2bede989b0" providerId="ADAL" clId="{055D2334-E9C3-374D-A739-C57BE1947F5B}" dt="2025-05-22T21:53:51.432" v="6615" actId="20578"/>
        <pc:sldMkLst>
          <pc:docMk/>
          <pc:sldMk cId="942484409" sldId="1933"/>
        </pc:sldMkLst>
      </pc:sldChg>
      <pc:sldChg chg="add ord">
        <pc:chgData name="Elizabeth Piaquadio" userId="52767243-7565-4b68-b9c1-5d2bede989b0" providerId="ADAL" clId="{055D2334-E9C3-374D-A739-C57BE1947F5B}" dt="2025-05-23T14:16:50.633" v="6739" actId="20578"/>
        <pc:sldMkLst>
          <pc:docMk/>
          <pc:sldMk cId="836478106" sldId="1934"/>
        </pc:sldMkLst>
      </pc:sldChg>
      <pc:sldChg chg="addSp delSp modSp new del mod modNotesTx">
        <pc:chgData name="Elizabeth Piaquadio" userId="52767243-7565-4b68-b9c1-5d2bede989b0" providerId="ADAL" clId="{055D2334-E9C3-374D-A739-C57BE1947F5B}" dt="2025-05-23T13:44:23.012" v="6698" actId="2696"/>
        <pc:sldMkLst>
          <pc:docMk/>
          <pc:sldMk cId="3359383908" sldId="1934"/>
        </pc:sldMkLst>
      </pc:sldChg>
      <pc:sldChg chg="addSp delSp modSp add del mod modTransition modAnim modNotesTx">
        <pc:chgData name="Elizabeth Piaquadio" userId="52767243-7565-4b68-b9c1-5d2bede989b0" providerId="ADAL" clId="{055D2334-E9C3-374D-A739-C57BE1947F5B}" dt="2025-05-23T15:08:40.733" v="7906" actId="2696"/>
        <pc:sldMkLst>
          <pc:docMk/>
          <pc:sldMk cId="846172470" sldId="1935"/>
        </pc:sldMkLst>
      </pc:sldChg>
      <pc:sldChg chg="addSp delSp modSp add del mod delAnim modAnim modNotesTx">
        <pc:chgData name="Elizabeth Piaquadio" userId="52767243-7565-4b68-b9c1-5d2bede989b0" providerId="ADAL" clId="{055D2334-E9C3-374D-A739-C57BE1947F5B}" dt="2025-05-27T06:07:50.932" v="8586" actId="2696"/>
        <pc:sldMkLst>
          <pc:docMk/>
          <pc:sldMk cId="1594971123" sldId="1936"/>
        </pc:sldMkLst>
      </pc:sldChg>
      <pc:sldChg chg="addSp delSp modSp new del mod ord modNotesTx">
        <pc:chgData name="Elizabeth Piaquadio" userId="52767243-7565-4b68-b9c1-5d2bede989b0" providerId="ADAL" clId="{055D2334-E9C3-374D-A739-C57BE1947F5B}" dt="2025-05-27T07:57:26.406" v="8959" actId="2696"/>
        <pc:sldMkLst>
          <pc:docMk/>
          <pc:sldMk cId="4062733934" sldId="1937"/>
        </pc:sldMkLst>
      </pc:sldChg>
      <pc:sldChg chg="addSp delSp modSp add mod modTransition delAnim modAnim modNotesTx">
        <pc:chgData name="Elizabeth Piaquadio" userId="52767243-7565-4b68-b9c1-5d2bede989b0" providerId="ADAL" clId="{055D2334-E9C3-374D-A739-C57BE1947F5B}" dt="2025-06-02T05:46:14.733" v="13954" actId="20577"/>
        <pc:sldMkLst>
          <pc:docMk/>
          <pc:sldMk cId="1197457099" sldId="1938"/>
        </pc:sldMkLst>
      </pc:sldChg>
      <pc:sldChg chg="addSp delSp modSp add del mod delAnim">
        <pc:chgData name="Elizabeth Piaquadio" userId="52767243-7565-4b68-b9c1-5d2bede989b0" providerId="ADAL" clId="{055D2334-E9C3-374D-A739-C57BE1947F5B}" dt="2025-05-27T06:07:25.935" v="8578" actId="2696"/>
        <pc:sldMkLst>
          <pc:docMk/>
          <pc:sldMk cId="1383497476" sldId="1939"/>
        </pc:sldMkLst>
      </pc:sldChg>
      <pc:sldChg chg="addSp delSp modSp add del mod modAnim modNotesTx">
        <pc:chgData name="Elizabeth Piaquadio" userId="52767243-7565-4b68-b9c1-5d2bede989b0" providerId="ADAL" clId="{055D2334-E9C3-374D-A739-C57BE1947F5B}" dt="2025-05-27T09:33:01.096" v="10175" actId="2696"/>
        <pc:sldMkLst>
          <pc:docMk/>
          <pc:sldMk cId="489084276" sldId="1940"/>
        </pc:sldMkLst>
      </pc:sldChg>
      <pc:sldChg chg="addSp delSp modSp add del mod delAnim modAnim modNotesTx">
        <pc:chgData name="Elizabeth Piaquadio" userId="52767243-7565-4b68-b9c1-5d2bede989b0" providerId="ADAL" clId="{055D2334-E9C3-374D-A739-C57BE1947F5B}" dt="2025-05-27T10:48:39.227" v="11120" actId="2696"/>
        <pc:sldMkLst>
          <pc:docMk/>
          <pc:sldMk cId="1606369588" sldId="1941"/>
        </pc:sldMkLst>
      </pc:sldChg>
      <pc:sldChg chg="addSp delSp modSp add del mod addAnim delAnim modAnim modNotesTx">
        <pc:chgData name="Elizabeth Piaquadio" userId="52767243-7565-4b68-b9c1-5d2bede989b0" providerId="ADAL" clId="{055D2334-E9C3-374D-A739-C57BE1947F5B}" dt="2025-05-27T09:22:52.433" v="10098" actId="2696"/>
        <pc:sldMkLst>
          <pc:docMk/>
          <pc:sldMk cId="1858907408" sldId="1942"/>
        </pc:sldMkLst>
      </pc:sldChg>
      <pc:sldChg chg="addSp delSp modSp add mod delAnim modAnim modNotesTx">
        <pc:chgData name="Elizabeth Piaquadio" userId="52767243-7565-4b68-b9c1-5d2bede989b0" providerId="ADAL" clId="{055D2334-E9C3-374D-A739-C57BE1947F5B}" dt="2025-05-27T10:31:44.293" v="10900"/>
        <pc:sldMkLst>
          <pc:docMk/>
          <pc:sldMk cId="594144684" sldId="1943"/>
        </pc:sldMkLst>
      </pc:sldChg>
      <pc:sldChg chg="addSp delSp modSp add del mod delAnim">
        <pc:chgData name="Elizabeth Piaquadio" userId="52767243-7565-4b68-b9c1-5d2bede989b0" providerId="ADAL" clId="{055D2334-E9C3-374D-A739-C57BE1947F5B}" dt="2025-05-27T08:11:41.100" v="9334" actId="2696"/>
        <pc:sldMkLst>
          <pc:docMk/>
          <pc:sldMk cId="14430585" sldId="1944"/>
        </pc:sldMkLst>
      </pc:sldChg>
      <pc:sldChg chg="addSp delSp modSp new del mod delAnim modAnim modNotesTx">
        <pc:chgData name="Elizabeth Piaquadio" userId="52767243-7565-4b68-b9c1-5d2bede989b0" providerId="ADAL" clId="{055D2334-E9C3-374D-A739-C57BE1947F5B}" dt="2025-05-27T10:31:06.032" v="10898" actId="2696"/>
        <pc:sldMkLst>
          <pc:docMk/>
          <pc:sldMk cId="3039452959" sldId="1944"/>
        </pc:sldMkLst>
      </pc:sldChg>
      <pc:sldChg chg="addSp delSp modSp new del mod">
        <pc:chgData name="Elizabeth Piaquadio" userId="52767243-7565-4b68-b9c1-5d2bede989b0" providerId="ADAL" clId="{055D2334-E9C3-374D-A739-C57BE1947F5B}" dt="2025-05-27T09:30:25.562" v="10132" actId="2696"/>
        <pc:sldMkLst>
          <pc:docMk/>
          <pc:sldMk cId="3879246520" sldId="1945"/>
        </pc:sldMkLst>
      </pc:sldChg>
      <pc:sldChg chg="addSp delSp modSp add del mod delAnim modAnim">
        <pc:chgData name="Elizabeth Piaquadio" userId="52767243-7565-4b68-b9c1-5d2bede989b0" providerId="ADAL" clId="{055D2334-E9C3-374D-A739-C57BE1947F5B}" dt="2025-05-27T10:30:22.209" v="10826" actId="2696"/>
        <pc:sldMkLst>
          <pc:docMk/>
          <pc:sldMk cId="321812189" sldId="1946"/>
        </pc:sldMkLst>
      </pc:sldChg>
      <pc:sldChg chg="add del">
        <pc:chgData name="Elizabeth Piaquadio" userId="52767243-7565-4b68-b9c1-5d2bede989b0" providerId="ADAL" clId="{055D2334-E9C3-374D-A739-C57BE1947F5B}" dt="2025-05-22T18:26:00.818" v="2546"/>
        <pc:sldMkLst>
          <pc:docMk/>
          <pc:sldMk cId="2381717565" sldId="1947"/>
        </pc:sldMkLst>
      </pc:sldChg>
      <pc:sldChg chg="addSp delSp modSp new del mod delAnim modAnim">
        <pc:chgData name="Elizabeth Piaquadio" userId="52767243-7565-4b68-b9c1-5d2bede989b0" providerId="ADAL" clId="{055D2334-E9C3-374D-A739-C57BE1947F5B}" dt="2025-05-27T10:30:20.721" v="10825" actId="2696"/>
        <pc:sldMkLst>
          <pc:docMk/>
          <pc:sldMk cId="2992996648" sldId="1947"/>
        </pc:sldMkLst>
      </pc:sldChg>
      <pc:sldChg chg="addSp delSp modSp add del mod addAnim delAnim modAnim">
        <pc:chgData name="Elizabeth Piaquadio" userId="52767243-7565-4b68-b9c1-5d2bede989b0" providerId="ADAL" clId="{055D2334-E9C3-374D-A739-C57BE1947F5B}" dt="2025-05-27T10:30:19.413" v="10824" actId="2696"/>
        <pc:sldMkLst>
          <pc:docMk/>
          <pc:sldMk cId="4125596435" sldId="1948"/>
        </pc:sldMkLst>
      </pc:sldChg>
      <pc:sldChg chg="addSp delSp modSp new del mod delAnim modAnim">
        <pc:chgData name="Elizabeth Piaquadio" userId="52767243-7565-4b68-b9c1-5d2bede989b0" providerId="ADAL" clId="{055D2334-E9C3-374D-A739-C57BE1947F5B}" dt="2025-05-27T10:25:44.258" v="10696" actId="2696"/>
        <pc:sldMkLst>
          <pc:docMk/>
          <pc:sldMk cId="161790789" sldId="1949"/>
        </pc:sldMkLst>
      </pc:sldChg>
      <pc:sldChg chg="addSp delSp modSp new del mod delAnim modAnim">
        <pc:chgData name="Elizabeth Piaquadio" userId="52767243-7565-4b68-b9c1-5d2bede989b0" providerId="ADAL" clId="{055D2334-E9C3-374D-A739-C57BE1947F5B}" dt="2025-05-27T10:25:43.006" v="10695" actId="2696"/>
        <pc:sldMkLst>
          <pc:docMk/>
          <pc:sldMk cId="633655114" sldId="1950"/>
        </pc:sldMkLst>
      </pc:sldChg>
      <pc:sldChg chg="addSp delSp modSp new del mod delAnim modAnim modNotesTx">
        <pc:chgData name="Elizabeth Piaquadio" userId="52767243-7565-4b68-b9c1-5d2bede989b0" providerId="ADAL" clId="{055D2334-E9C3-374D-A739-C57BE1947F5B}" dt="2025-06-01T15:49:12.493" v="13810" actId="2696"/>
        <pc:sldMkLst>
          <pc:docMk/>
          <pc:sldMk cId="4114641275" sldId="1951"/>
        </pc:sldMkLst>
      </pc:sldChg>
      <pc:sldChg chg="addSp delSp modSp new del mod delAnim modAnim">
        <pc:chgData name="Elizabeth Piaquadio" userId="52767243-7565-4b68-b9c1-5d2bede989b0" providerId="ADAL" clId="{055D2334-E9C3-374D-A739-C57BE1947F5B}" dt="2025-05-27T10:48:40.465" v="11121" actId="2696"/>
        <pc:sldMkLst>
          <pc:docMk/>
          <pc:sldMk cId="3530733462" sldId="1952"/>
        </pc:sldMkLst>
      </pc:sldChg>
      <pc:sldChg chg="addSp delSp modSp new mod delAnim modAnim modNotesTx">
        <pc:chgData name="Elizabeth Piaquadio" userId="52767243-7565-4b68-b9c1-5d2bede989b0" providerId="ADAL" clId="{055D2334-E9C3-374D-A739-C57BE1947F5B}" dt="2025-06-02T05:45:07.519" v="13882" actId="20577"/>
        <pc:sldMkLst>
          <pc:docMk/>
          <pc:sldMk cId="3709752955" sldId="1953"/>
        </pc:sldMkLst>
      </pc:sldChg>
      <pc:sldChg chg="addSp delSp modSp new del mod ord setBg modAnim">
        <pc:chgData name="Elizabeth Piaquadio" userId="52767243-7565-4b68-b9c1-5d2bede989b0" providerId="ADAL" clId="{055D2334-E9C3-374D-A739-C57BE1947F5B}" dt="2025-05-27T12:49:08.887" v="11843" actId="2696"/>
        <pc:sldMkLst>
          <pc:docMk/>
          <pc:sldMk cId="162768065" sldId="1954"/>
        </pc:sldMkLst>
      </pc:sldChg>
      <pc:sldChg chg="addSp delSp modSp new mod modTransition modAnim modNotesTx">
        <pc:chgData name="Elizabeth Piaquadio" userId="52767243-7565-4b68-b9c1-5d2bede989b0" providerId="ADAL" clId="{055D2334-E9C3-374D-A739-C57BE1947F5B}" dt="2025-06-01T15:30:25.419" v="13809" actId="313"/>
        <pc:sldMkLst>
          <pc:docMk/>
          <pc:sldMk cId="3282114824" sldId="1954"/>
        </pc:sldMkLst>
      </pc:sldChg>
      <pc:sldChg chg="addSp delSp modSp add del mod">
        <pc:chgData name="Elizabeth Piaquadio" userId="52767243-7565-4b68-b9c1-5d2bede989b0" providerId="ADAL" clId="{055D2334-E9C3-374D-A739-C57BE1947F5B}" dt="2025-06-01T14:12:31.156" v="12827" actId="2696"/>
        <pc:sldMkLst>
          <pc:docMk/>
          <pc:sldMk cId="642733379" sldId="1955"/>
        </pc:sldMkLst>
      </pc:sldChg>
      <pc:sldChg chg="addSp delSp modSp new del mod ord modTransition setBg">
        <pc:chgData name="Elizabeth Piaquadio" userId="52767243-7565-4b68-b9c1-5d2bede989b0" providerId="ADAL" clId="{055D2334-E9C3-374D-A739-C57BE1947F5B}" dt="2025-05-27T12:49:11.234" v="11844" actId="2696"/>
        <pc:sldMkLst>
          <pc:docMk/>
          <pc:sldMk cId="3660247643" sldId="1955"/>
        </pc:sldMkLst>
      </pc:sldChg>
      <pc:sldChg chg="modSp add del mod setBg">
        <pc:chgData name="Elizabeth Piaquadio" userId="52767243-7565-4b68-b9c1-5d2bede989b0" providerId="ADAL" clId="{055D2334-E9C3-374D-A739-C57BE1947F5B}" dt="2025-05-27T12:04:27.878" v="11720"/>
        <pc:sldMkLst>
          <pc:docMk/>
          <pc:sldMk cId="2536457078" sldId="1956"/>
        </pc:sldMkLst>
      </pc:sldChg>
      <pc:sldChg chg="addSp delSp modSp add mod">
        <pc:chgData name="Elizabeth Piaquadio" userId="52767243-7565-4b68-b9c1-5d2bede989b0" providerId="ADAL" clId="{055D2334-E9C3-374D-A739-C57BE1947F5B}" dt="2025-06-01T15:28:18.936" v="13646" actId="478"/>
        <pc:sldMkLst>
          <pc:docMk/>
          <pc:sldMk cId="2900062681" sldId="1956"/>
        </pc:sldMkLst>
      </pc:sldChg>
      <pc:sldChg chg="addSp delSp modSp new del mod">
        <pc:chgData name="Elizabeth Piaquadio" userId="52767243-7565-4b68-b9c1-5d2bede989b0" providerId="ADAL" clId="{055D2334-E9C3-374D-A739-C57BE1947F5B}" dt="2025-05-27T12:33:12.058" v="11842" actId="2696"/>
        <pc:sldMkLst>
          <pc:docMk/>
          <pc:sldMk cId="3677342076" sldId="1956"/>
        </pc:sldMkLst>
      </pc:sldChg>
      <pc:sldChg chg="modSp add del mod modTransition">
        <pc:chgData name="Elizabeth Piaquadio" userId="52767243-7565-4b68-b9c1-5d2bede989b0" providerId="ADAL" clId="{055D2334-E9C3-374D-A739-C57BE1947F5B}" dt="2025-05-27T12:33:07.647" v="11840" actId="2696"/>
        <pc:sldMkLst>
          <pc:docMk/>
          <pc:sldMk cId="1593641219" sldId="1957"/>
        </pc:sldMkLst>
      </pc:sldChg>
      <pc:sldChg chg="addSp delSp modSp add del mod ord">
        <pc:chgData name="Elizabeth Piaquadio" userId="52767243-7565-4b68-b9c1-5d2bede989b0" providerId="ADAL" clId="{055D2334-E9C3-374D-A739-C57BE1947F5B}" dt="2025-06-01T15:25:41.897" v="13509" actId="2696"/>
        <pc:sldMkLst>
          <pc:docMk/>
          <pc:sldMk cId="2123987217" sldId="1957"/>
        </pc:sldMkLst>
      </pc:sldChg>
      <pc:sldChg chg="add del setBg">
        <pc:chgData name="Elizabeth Piaquadio" userId="52767243-7565-4b68-b9c1-5d2bede989b0" providerId="ADAL" clId="{055D2334-E9C3-374D-A739-C57BE1947F5B}" dt="2025-05-27T12:04:26.033" v="11710"/>
        <pc:sldMkLst>
          <pc:docMk/>
          <pc:sldMk cId="3466645833" sldId="1957"/>
        </pc:sldMkLst>
      </pc:sldChg>
      <pc:sldChg chg="modSp add del mod setBg">
        <pc:chgData name="Elizabeth Piaquadio" userId="52767243-7565-4b68-b9c1-5d2bede989b0" providerId="ADAL" clId="{055D2334-E9C3-374D-A739-C57BE1947F5B}" dt="2025-05-27T12:04:25.980" v="11709"/>
        <pc:sldMkLst>
          <pc:docMk/>
          <pc:sldMk cId="20129495" sldId="1958"/>
        </pc:sldMkLst>
      </pc:sldChg>
      <pc:sldChg chg="addSp delSp modSp add del mod setBg">
        <pc:chgData name="Elizabeth Piaquadio" userId="52767243-7565-4b68-b9c1-5d2bede989b0" providerId="ADAL" clId="{055D2334-E9C3-374D-A739-C57BE1947F5B}" dt="2025-06-01T15:25:59.301" v="13511" actId="2696"/>
        <pc:sldMkLst>
          <pc:docMk/>
          <pc:sldMk cId="1513698337" sldId="1958"/>
        </pc:sldMkLst>
      </pc:sldChg>
      <pc:sldChg chg="delSp modSp add del mod ord">
        <pc:chgData name="Elizabeth Piaquadio" userId="52767243-7565-4b68-b9c1-5d2bede989b0" providerId="ADAL" clId="{055D2334-E9C3-374D-A739-C57BE1947F5B}" dt="2025-05-27T12:33:10.501" v="11841" actId="2696"/>
        <pc:sldMkLst>
          <pc:docMk/>
          <pc:sldMk cId="1702972067" sldId="1958"/>
        </pc:sldMkLst>
      </pc:sldChg>
      <pc:sldChg chg="add del setBg">
        <pc:chgData name="Elizabeth Piaquadio" userId="52767243-7565-4b68-b9c1-5d2bede989b0" providerId="ADAL" clId="{055D2334-E9C3-374D-A739-C57BE1947F5B}" dt="2025-06-01T14:12:41.944" v="12829" actId="2696"/>
        <pc:sldMkLst>
          <pc:docMk/>
          <pc:sldMk cId="4051742680" sldId="1959"/>
        </pc:sldMkLst>
      </pc:sldChg>
      <pc:sldChg chg="add del setBg">
        <pc:chgData name="Elizabeth Piaquadio" userId="52767243-7565-4b68-b9c1-5d2bede989b0" providerId="ADAL" clId="{055D2334-E9C3-374D-A739-C57BE1947F5B}" dt="2025-05-27T12:04:21.524" v="11704"/>
        <pc:sldMkLst>
          <pc:docMk/>
          <pc:sldMk cId="4288589860" sldId="1959"/>
        </pc:sldMkLst>
      </pc:sldChg>
      <pc:sldChg chg="addSp delSp modSp del mod setBg modShow">
        <pc:chgData name="Elizabeth Piaquadio" userId="52767243-7565-4b68-b9c1-5d2bede989b0" providerId="ADAL" clId="{055D2334-E9C3-374D-A739-C57BE1947F5B}" dt="2025-06-01T15:25:57.775" v="13510" actId="2696"/>
        <pc:sldMkLst>
          <pc:docMk/>
          <pc:sldMk cId="1678363105" sldId="1960"/>
        </pc:sldMkLst>
      </pc:sldChg>
      <pc:sldChg chg="add del setBg">
        <pc:chgData name="Elizabeth Piaquadio" userId="52767243-7565-4b68-b9c1-5d2bede989b0" providerId="ADAL" clId="{055D2334-E9C3-374D-A739-C57BE1947F5B}" dt="2025-05-27T12:03:38.553" v="11702"/>
        <pc:sldMkLst>
          <pc:docMk/>
          <pc:sldMk cId="3907993793" sldId="1960"/>
        </pc:sldMkLst>
      </pc:sldChg>
      <pc:sldChg chg="addSp delSp modSp add del mod modTransition modNotesTx">
        <pc:chgData name="Elizabeth Piaquadio" userId="52767243-7565-4b68-b9c1-5d2bede989b0" providerId="ADAL" clId="{055D2334-E9C3-374D-A739-C57BE1947F5B}" dt="2025-06-01T15:27:30.461" v="13539" actId="2696"/>
        <pc:sldMkLst>
          <pc:docMk/>
          <pc:sldMk cId="39864069" sldId="1961"/>
        </pc:sldMkLst>
      </pc:sldChg>
      <pc:sldChg chg="addSp delSp modSp add mod ord modTransition modAnim modNotesTx">
        <pc:chgData name="Elizabeth Piaquadio" userId="52767243-7565-4b68-b9c1-5d2bede989b0" providerId="ADAL" clId="{055D2334-E9C3-374D-A739-C57BE1947F5B}" dt="2025-06-01T15:27:11.209" v="13535" actId="20577"/>
        <pc:sldMkLst>
          <pc:docMk/>
          <pc:sldMk cId="3495247607" sldId="1962"/>
        </pc:sldMkLst>
      </pc:sldChg>
      <pc:sldChg chg="addSp delSp modSp add del mod ord delAnim modAnim modNotesTx">
        <pc:chgData name="Elizabeth Piaquadio" userId="52767243-7565-4b68-b9c1-5d2bede989b0" providerId="ADAL" clId="{055D2334-E9C3-374D-A739-C57BE1947F5B}" dt="2025-06-01T14:11:40.090" v="12825" actId="2696"/>
        <pc:sldMkLst>
          <pc:docMk/>
          <pc:sldMk cId="2046242457" sldId="1963"/>
        </pc:sldMkLst>
      </pc:sldChg>
      <pc:sldChg chg="add modAnim">
        <pc:chgData name="Elizabeth Piaquadio" userId="52767243-7565-4b68-b9c1-5d2bede989b0" providerId="ADAL" clId="{055D2334-E9C3-374D-A739-C57BE1947F5B}" dt="2025-06-01T14:25:38.056" v="13141"/>
        <pc:sldMkLst>
          <pc:docMk/>
          <pc:sldMk cId="3543273171" sldId="1963"/>
        </pc:sldMkLst>
      </pc:sldChg>
      <pc:sldChg chg="add del">
        <pc:chgData name="Elizabeth Piaquadio" userId="52767243-7565-4b68-b9c1-5d2bede989b0" providerId="ADAL" clId="{055D2334-E9C3-374D-A739-C57BE1947F5B}" dt="2025-06-01T15:25:34.196" v="13508" actId="2696"/>
        <pc:sldMkLst>
          <pc:docMk/>
          <pc:sldMk cId="839205878" sldId="1964"/>
        </pc:sldMkLst>
      </pc:sldChg>
      <pc:sldChg chg="modSp new mod modNotesTx">
        <pc:chgData name="Elizabeth Piaquadio" userId="52767243-7565-4b68-b9c1-5d2bede989b0" providerId="ADAL" clId="{055D2334-E9C3-374D-A739-C57BE1947F5B}" dt="2025-06-02T06:13:55.942" v="14399" actId="113"/>
        <pc:sldMkLst>
          <pc:docMk/>
          <pc:sldMk cId="999355259" sldId="1964"/>
        </pc:sldMkLst>
      </pc:sldChg>
      <pc:sldMasterChg chg="addSldLayout modSldLayout sldLayoutOrd">
        <pc:chgData name="Elizabeth Piaquadio" userId="52767243-7565-4b68-b9c1-5d2bede989b0" providerId="ADAL" clId="{055D2334-E9C3-374D-A739-C57BE1947F5B}" dt="2025-05-22T20:41:47.423" v="5607" actId="2711"/>
        <pc:sldMasterMkLst>
          <pc:docMk/>
          <pc:sldMasterMk cId="2142349000" sldId="2147486213"/>
        </pc:sldMasterMkLst>
        <pc:sldLayoutChg chg="modSp ord">
          <pc:chgData name="Elizabeth Piaquadio" userId="52767243-7565-4b68-b9c1-5d2bede989b0" providerId="ADAL" clId="{055D2334-E9C3-374D-A739-C57BE1947F5B}" dt="2025-05-22T20:41:47.423" v="5607" actId="2711"/>
          <pc:sldLayoutMkLst>
            <pc:docMk/>
            <pc:sldMasterMk cId="2142349000" sldId="2147486213"/>
            <pc:sldLayoutMk cId="2470488254" sldId="2147486394"/>
          </pc:sldLayoutMkLst>
        </pc:sldLayoutChg>
        <pc:sldLayoutChg chg="modSp">
          <pc:chgData name="Elizabeth Piaquadio" userId="52767243-7565-4b68-b9c1-5d2bede989b0" providerId="ADAL" clId="{055D2334-E9C3-374D-A739-C57BE1947F5B}" dt="2025-05-22T18:30:59.865" v="2677" actId="2711"/>
          <pc:sldLayoutMkLst>
            <pc:docMk/>
            <pc:sldMasterMk cId="2142349000" sldId="2147486213"/>
            <pc:sldLayoutMk cId="747132576" sldId="2147486397"/>
          </pc:sldLayoutMkLst>
        </pc:sldLayoutChg>
        <pc:sldLayoutChg chg="modSp mod">
          <pc:chgData name="Elizabeth Piaquadio" userId="52767243-7565-4b68-b9c1-5d2bede989b0" providerId="ADAL" clId="{055D2334-E9C3-374D-A739-C57BE1947F5B}" dt="2025-05-22T19:53:15.848" v="3517" actId="208"/>
          <pc:sldLayoutMkLst>
            <pc:docMk/>
            <pc:sldMasterMk cId="2142349000" sldId="2147486213"/>
            <pc:sldLayoutMk cId="582097027" sldId="2147486402"/>
          </pc:sldLayoutMkLst>
        </pc:sldLayoutChg>
        <pc:sldLayoutChg chg="modSp mod ord">
          <pc:chgData name="Elizabeth Piaquadio" userId="52767243-7565-4b68-b9c1-5d2bede989b0" providerId="ADAL" clId="{055D2334-E9C3-374D-A739-C57BE1947F5B}" dt="2025-05-22T20:34:02.281" v="5335" actId="2711"/>
          <pc:sldLayoutMkLst>
            <pc:docMk/>
            <pc:sldMasterMk cId="2142349000" sldId="2147486213"/>
            <pc:sldLayoutMk cId="598095854" sldId="2147486413"/>
          </pc:sldLayoutMkLst>
        </pc:sldLayoutChg>
        <pc:sldLayoutChg chg="add mod replId modTransition">
          <pc:chgData name="Elizabeth Piaquadio" userId="52767243-7565-4b68-b9c1-5d2bede989b0" providerId="ADAL" clId="{055D2334-E9C3-374D-A739-C57BE1947F5B}" dt="2025-05-22T18:54:43.863" v="3101" actId="2890"/>
          <pc:sldLayoutMkLst>
            <pc:docMk/>
            <pc:sldMasterMk cId="2142349000" sldId="2147486213"/>
            <pc:sldLayoutMk cId="2378608194" sldId="2147486436"/>
          </pc:sldLayoutMkLst>
        </pc:sldLayoutChg>
      </pc:sldMasterChg>
      <pc:sldMasterChg chg="delSldLayout modSldLayout sldLayoutOrd">
        <pc:chgData name="Elizabeth Piaquadio" userId="52767243-7565-4b68-b9c1-5d2bede989b0" providerId="ADAL" clId="{055D2334-E9C3-374D-A739-C57BE1947F5B}" dt="2025-06-01T14:11:40.090" v="12825" actId="2696"/>
        <pc:sldMasterMkLst>
          <pc:docMk/>
          <pc:sldMasterMk cId="3601405300" sldId="2147486406"/>
        </pc:sldMasterMkLst>
        <pc:sldLayoutChg chg="modSp mod ord">
          <pc:chgData name="Elizabeth Piaquadio" userId="52767243-7565-4b68-b9c1-5d2bede989b0" providerId="ADAL" clId="{055D2334-E9C3-374D-A739-C57BE1947F5B}" dt="2025-05-22T20:00:39.751" v="3585" actId="12"/>
          <pc:sldLayoutMkLst>
            <pc:docMk/>
            <pc:sldMasterMk cId="3601405300" sldId="2147486406"/>
            <pc:sldLayoutMk cId="3684412466" sldId="2147486410"/>
          </pc:sldLayoutMkLst>
        </pc:sldLayoutChg>
        <pc:sldLayoutChg chg="modSp mod ord">
          <pc:chgData name="Elizabeth Piaquadio" userId="52767243-7565-4b68-b9c1-5d2bede989b0" providerId="ADAL" clId="{055D2334-E9C3-374D-A739-C57BE1947F5B}" dt="2025-05-22T20:00:54.246" v="3588" actId="12"/>
          <pc:sldLayoutMkLst>
            <pc:docMk/>
            <pc:sldMasterMk cId="3601405300" sldId="2147486406"/>
            <pc:sldLayoutMk cId="2089323486" sldId="2147486411"/>
          </pc:sldLayoutMkLst>
        </pc:sldLayoutChg>
        <pc:sldLayoutChg chg="modSp mod ord">
          <pc:chgData name="Elizabeth Piaquadio" userId="52767243-7565-4b68-b9c1-5d2bede989b0" providerId="ADAL" clId="{055D2334-E9C3-374D-A739-C57BE1947F5B}" dt="2025-05-22T20:00:22.095" v="3582" actId="2711"/>
          <pc:sldLayoutMkLst>
            <pc:docMk/>
            <pc:sldMasterMk cId="3601405300" sldId="2147486406"/>
            <pc:sldLayoutMk cId="1704416827" sldId="2147486412"/>
          </pc:sldLayoutMkLst>
        </pc:sldLayoutChg>
        <pc:sldLayoutChg chg="modSp mod ord">
          <pc:chgData name="Elizabeth Piaquadio" userId="52767243-7565-4b68-b9c1-5d2bede989b0" providerId="ADAL" clId="{055D2334-E9C3-374D-A739-C57BE1947F5B}" dt="2025-05-22T20:01:26.240" v="3591" actId="2711"/>
          <pc:sldLayoutMkLst>
            <pc:docMk/>
            <pc:sldMasterMk cId="2142349000" sldId="2147486213"/>
            <pc:sldLayoutMk cId="598095854" sldId="2147486413"/>
          </pc:sldLayoutMkLst>
        </pc:sldLayoutChg>
        <pc:sldLayoutChg chg="modSp mod ord">
          <pc:chgData name="Elizabeth Piaquadio" userId="52767243-7565-4b68-b9c1-5d2bede989b0" providerId="ADAL" clId="{055D2334-E9C3-374D-A739-C57BE1947F5B}" dt="2025-05-22T20:01:36.508" v="3594" actId="2711"/>
          <pc:sldLayoutMkLst>
            <pc:docMk/>
            <pc:sldMasterMk cId="3601405300" sldId="2147486406"/>
            <pc:sldLayoutMk cId="3543946247" sldId="2147486414"/>
          </pc:sldLayoutMkLst>
        </pc:sldLayoutChg>
        <pc:sldLayoutChg chg="modSp mod ord">
          <pc:chgData name="Elizabeth Piaquadio" userId="52767243-7565-4b68-b9c1-5d2bede989b0" providerId="ADAL" clId="{055D2334-E9C3-374D-A739-C57BE1947F5B}" dt="2025-05-22T20:01:51.633" v="3598" actId="2711"/>
          <pc:sldLayoutMkLst>
            <pc:docMk/>
            <pc:sldMasterMk cId="3601405300" sldId="2147486406"/>
            <pc:sldLayoutMk cId="918079630" sldId="2147486415"/>
          </pc:sldLayoutMkLst>
        </pc:sldLayoutChg>
        <pc:sldLayoutChg chg="modSp mod ord">
          <pc:chgData name="Elizabeth Piaquadio" userId="52767243-7565-4b68-b9c1-5d2bede989b0" providerId="ADAL" clId="{055D2334-E9C3-374D-A739-C57BE1947F5B}" dt="2025-05-22T20:03:18.771" v="3611" actId="2711"/>
          <pc:sldLayoutMkLst>
            <pc:docMk/>
            <pc:sldMasterMk cId="3601405300" sldId="2147486406"/>
            <pc:sldLayoutMk cId="4019532866" sldId="2147486416"/>
          </pc:sldLayoutMkLst>
        </pc:sldLayoutChg>
        <pc:sldLayoutChg chg="delSp modSp del mod ord">
          <pc:chgData name="Elizabeth Piaquadio" userId="52767243-7565-4b68-b9c1-5d2bede989b0" providerId="ADAL" clId="{055D2334-E9C3-374D-A739-C57BE1947F5B}" dt="2025-06-01T14:11:40.090" v="12825" actId="2696"/>
          <pc:sldLayoutMkLst>
            <pc:docMk/>
            <pc:sldMasterMk cId="3601405300" sldId="2147486406"/>
            <pc:sldLayoutMk cId="2835296022" sldId="2147486426"/>
          </pc:sldLayoutMkLst>
        </pc:sldLayoutChg>
        <pc:sldLayoutChg chg="modSp mod ord">
          <pc:chgData name="Elizabeth Piaquadio" userId="52767243-7565-4b68-b9c1-5d2bede989b0" providerId="ADAL" clId="{055D2334-E9C3-374D-A739-C57BE1947F5B}" dt="2025-05-22T20:02:51.033" v="3608" actId="12"/>
          <pc:sldLayoutMkLst>
            <pc:docMk/>
            <pc:sldMasterMk cId="3601405300" sldId="2147486406"/>
            <pc:sldLayoutMk cId="3523652112" sldId="2147486435"/>
          </pc:sldLayoutMkLst>
        </pc:sldLayoutChg>
      </pc:sldMasterChg>
      <pc:sldMasterChg chg="addSp delSp mod modSldLayout sldLayoutOrd">
        <pc:chgData name="Elizabeth Piaquadio" userId="52767243-7565-4b68-b9c1-5d2bede989b0" providerId="ADAL" clId="{055D2334-E9C3-374D-A739-C57BE1947F5B}" dt="2025-05-22T20:03:08.623" v="3609" actId="20578"/>
        <pc:sldMasterMkLst>
          <pc:docMk/>
          <pc:sldMasterMk cId="966698137" sldId="2147486408"/>
        </pc:sldMasterMkLst>
        <pc:sldLayoutChg chg="delSp mod">
          <pc:chgData name="Elizabeth Piaquadio" userId="52767243-7565-4b68-b9c1-5d2bede989b0" providerId="ADAL" clId="{055D2334-E9C3-374D-A739-C57BE1947F5B}" dt="2025-05-22T18:55:39.343" v="3110" actId="478"/>
          <pc:sldLayoutMkLst>
            <pc:docMk/>
            <pc:sldMasterMk cId="966698137" sldId="2147486408"/>
            <pc:sldLayoutMk cId="1691456403" sldId="2147486409"/>
          </pc:sldLayoutMkLst>
        </pc:sldLayoutChg>
        <pc:sldLayoutChg chg="modSp">
          <pc:chgData name="Elizabeth Piaquadio" userId="52767243-7565-4b68-b9c1-5d2bede989b0" providerId="ADAL" clId="{055D2334-E9C3-374D-A739-C57BE1947F5B}" dt="2025-05-22T20:00:34.293" v="3583" actId="2711"/>
          <pc:sldLayoutMkLst>
            <pc:docMk/>
            <pc:sldMasterMk cId="3601405300" sldId="2147486406"/>
            <pc:sldLayoutMk cId="3684412466" sldId="2147486410"/>
          </pc:sldLayoutMkLst>
        </pc:sldLayoutChg>
        <pc:sldLayoutChg chg="ord">
          <pc:chgData name="Elizabeth Piaquadio" userId="52767243-7565-4b68-b9c1-5d2bede989b0" providerId="ADAL" clId="{055D2334-E9C3-374D-A739-C57BE1947F5B}" dt="2025-05-22T20:02:10.823" v="3600" actId="20578"/>
          <pc:sldLayoutMkLst>
            <pc:docMk/>
            <pc:sldMasterMk cId="3601405300" sldId="2147486406"/>
            <pc:sldLayoutMk cId="2835296022" sldId="2147486426"/>
          </pc:sldLayoutMkLst>
        </pc:sldLayoutChg>
        <pc:sldLayoutChg chg="ord">
          <pc:chgData name="Elizabeth Piaquadio" userId="52767243-7565-4b68-b9c1-5d2bede989b0" providerId="ADAL" clId="{055D2334-E9C3-374D-A739-C57BE1947F5B}" dt="2025-05-22T20:02:44.340" v="3606" actId="20578"/>
          <pc:sldLayoutMkLst>
            <pc:docMk/>
            <pc:sldMasterMk cId="3601405300" sldId="2147486406"/>
            <pc:sldLayoutMk cId="3523652112" sldId="2147486435"/>
          </pc:sldLayoutMkLst>
        </pc:sldLayoutChg>
      </pc:sldMasterChg>
    </pc:docChg>
  </pc:docChgLst>
  <pc:docChgLst>
    <pc:chgData name="Tara Tyrrell" userId="67dc6626-2ece-4dc7-ac5a-9add06ec429c" providerId="ADAL" clId="{FB81EB63-4038-4BFE-919C-BC9D8AD33512}"/>
    <pc:docChg chg="undo custSel modSld">
      <pc:chgData name="Tara Tyrrell" userId="67dc6626-2ece-4dc7-ac5a-9add06ec429c" providerId="ADAL" clId="{FB81EB63-4038-4BFE-919C-BC9D8AD33512}" dt="2025-01-03T07:19:35.871" v="12" actId="2711"/>
      <pc:docMkLst>
        <pc:docMk/>
      </pc:docMkLst>
      <pc:sldChg chg="modNotesTx">
        <pc:chgData name="Tara Tyrrell" userId="67dc6626-2ece-4dc7-ac5a-9add06ec429c" providerId="ADAL" clId="{FB81EB63-4038-4BFE-919C-BC9D8AD33512}" dt="2025-01-03T07:17:37.937" v="11" actId="20577"/>
        <pc:sldMkLst>
          <pc:docMk/>
          <pc:sldMk cId="4261390126" sldId="256"/>
        </pc:sldMkLst>
      </pc:sldChg>
      <pc:sldChg chg="modSp mod">
        <pc:chgData name="Tara Tyrrell" userId="67dc6626-2ece-4dc7-ac5a-9add06ec429c" providerId="ADAL" clId="{FB81EB63-4038-4BFE-919C-BC9D8AD33512}" dt="2025-01-03T07:19:35.871" v="12" actId="2711"/>
        <pc:sldMkLst>
          <pc:docMk/>
          <pc:sldMk cId="4212177351" sldId="273"/>
        </pc:sldMkLst>
      </pc:sldChg>
    </pc:docChg>
  </pc:docChgLst>
  <pc:docChgLst>
    <pc:chgData name="Elizabeth Piaquadio" userId="52767243-7565-4b68-b9c1-5d2bede989b0" providerId="ADAL" clId="{CA337A26-4C09-4349-A7EC-9D0137E6EC5C}"/>
    <pc:docChg chg="undo custSel addSld delSld modSld modMainMaster">
      <pc:chgData name="Elizabeth Piaquadio" userId="52767243-7565-4b68-b9c1-5d2bede989b0" providerId="ADAL" clId="{CA337A26-4C09-4349-A7EC-9D0137E6EC5C}" dt="2025-04-15T00:39:10.713" v="38" actId="208"/>
      <pc:docMkLst>
        <pc:docMk/>
      </pc:docMkLst>
      <pc:sldChg chg="del">
        <pc:chgData name="Elizabeth Piaquadio" userId="52767243-7565-4b68-b9c1-5d2bede989b0" providerId="ADAL" clId="{CA337A26-4C09-4349-A7EC-9D0137E6EC5C}" dt="2025-04-15T00:31:56.391" v="2" actId="2696"/>
        <pc:sldMkLst>
          <pc:docMk/>
          <pc:sldMk cId="649154963" sldId="268"/>
        </pc:sldMkLst>
      </pc:sldChg>
      <pc:sldChg chg="del">
        <pc:chgData name="Elizabeth Piaquadio" userId="52767243-7565-4b68-b9c1-5d2bede989b0" providerId="ADAL" clId="{CA337A26-4C09-4349-A7EC-9D0137E6EC5C}" dt="2025-04-15T00:26:16.695" v="0" actId="2696"/>
        <pc:sldMkLst>
          <pc:docMk/>
          <pc:sldMk cId="4212177351" sldId="273"/>
        </pc:sldMkLst>
      </pc:sldChg>
      <pc:sldChg chg="delSp modSp add del mod">
        <pc:chgData name="Elizabeth Piaquadio" userId="52767243-7565-4b68-b9c1-5d2bede989b0" providerId="ADAL" clId="{CA337A26-4C09-4349-A7EC-9D0137E6EC5C}" dt="2025-04-15T00:39:10.713" v="38" actId="208"/>
        <pc:sldMkLst>
          <pc:docMk/>
          <pc:sldMk cId="1182424276" sldId="1773"/>
        </pc:sldMkLst>
      </pc:sldChg>
      <pc:sldChg chg="add">
        <pc:chgData name="Elizabeth Piaquadio" userId="52767243-7565-4b68-b9c1-5d2bede989b0" providerId="ADAL" clId="{CA337A26-4C09-4349-A7EC-9D0137E6EC5C}" dt="2025-04-15T00:31:42.827" v="1"/>
        <pc:sldMkLst>
          <pc:docMk/>
          <pc:sldMk cId="61888122" sldId="1874"/>
        </pc:sldMkLst>
      </pc:sldChg>
      <pc:sldChg chg="modSp add mod">
        <pc:chgData name="Elizabeth Piaquadio" userId="52767243-7565-4b68-b9c1-5d2bede989b0" providerId="ADAL" clId="{CA337A26-4C09-4349-A7EC-9D0137E6EC5C}" dt="2025-04-15T00:32:07.074" v="3" actId="2711"/>
        <pc:sldMkLst>
          <pc:docMk/>
          <pc:sldMk cId="3180709637" sldId="1875"/>
        </pc:sldMkLst>
      </pc:sldChg>
      <pc:sldChg chg="addSp delSp modSp add mod">
        <pc:chgData name="Elizabeth Piaquadio" userId="52767243-7565-4b68-b9c1-5d2bede989b0" providerId="ADAL" clId="{CA337A26-4C09-4349-A7EC-9D0137E6EC5C}" dt="2025-04-15T00:34:51.217" v="13" actId="478"/>
        <pc:sldMkLst>
          <pc:docMk/>
          <pc:sldMk cId="529997713" sldId="1876"/>
        </pc:sldMkLst>
      </pc:sldChg>
      <pc:sldChg chg="modSp add mod">
        <pc:chgData name="Elizabeth Piaquadio" userId="52767243-7565-4b68-b9c1-5d2bede989b0" providerId="ADAL" clId="{CA337A26-4C09-4349-A7EC-9D0137E6EC5C}" dt="2025-04-15T00:35:27.546" v="15" actId="2711"/>
        <pc:sldMkLst>
          <pc:docMk/>
          <pc:sldMk cId="1370036908" sldId="1882"/>
        </pc:sldMkLst>
      </pc:sldChg>
      <pc:sldChg chg="add">
        <pc:chgData name="Elizabeth Piaquadio" userId="52767243-7565-4b68-b9c1-5d2bede989b0" providerId="ADAL" clId="{CA337A26-4C09-4349-A7EC-9D0137E6EC5C}" dt="2025-04-15T00:36:35.184" v="20"/>
        <pc:sldMkLst>
          <pc:docMk/>
          <pc:sldMk cId="1790957411" sldId="1883"/>
        </pc:sldMkLst>
      </pc:sldChg>
      <pc:sldMasterChg chg="modSldLayout sldLayoutOrd">
        <pc:chgData name="Elizabeth Piaquadio" userId="52767243-7565-4b68-b9c1-5d2bede989b0" providerId="ADAL" clId="{CA337A26-4C09-4349-A7EC-9D0137E6EC5C}" dt="2025-04-15T00:38:12.189" v="32" actId="208"/>
        <pc:sldMasterMkLst>
          <pc:docMk/>
          <pc:sldMasterMk cId="966698137" sldId="2147486408"/>
        </pc:sldMasterMkLst>
        <pc:sldLayoutChg chg="addSp delSp modSp mod">
          <pc:chgData name="Elizabeth Piaquadio" userId="52767243-7565-4b68-b9c1-5d2bede989b0" providerId="ADAL" clId="{CA337A26-4C09-4349-A7EC-9D0137E6EC5C}" dt="2025-04-15T00:37:27.222" v="26" actId="208"/>
          <pc:sldLayoutMkLst>
            <pc:docMk/>
            <pc:sldMasterMk cId="3601405300" sldId="2147486406"/>
            <pc:sldLayoutMk cId="2835296022" sldId="2147486426"/>
          </pc:sldLayoutMkLst>
        </pc:sldLayoutChg>
        <pc:sldLayoutChg chg="modSp mod ord">
          <pc:chgData name="Elizabeth Piaquadio" userId="52767243-7565-4b68-b9c1-5d2bede989b0" providerId="ADAL" clId="{CA337A26-4C09-4349-A7EC-9D0137E6EC5C}" dt="2025-04-15T00:38:12.189" v="32" actId="208"/>
          <pc:sldLayoutMkLst>
            <pc:docMk/>
            <pc:sldMasterMk cId="3601405300" sldId="2147486406"/>
            <pc:sldLayoutMk cId="3523652112" sldId="2147486435"/>
          </pc:sldLayoutMkLst>
        </pc:sldLayoutChg>
      </pc:sldMasterChg>
      <pc:sldMasterChg chg="modSldLayout sldLayoutOrd">
        <pc:chgData name="Elizabeth Piaquadio" userId="52767243-7565-4b68-b9c1-5d2bede989b0" providerId="ADAL" clId="{CA337A26-4C09-4349-A7EC-9D0137E6EC5C}" dt="2025-04-15T00:37:54.477" v="30" actId="20578"/>
        <pc:sldMasterMkLst>
          <pc:docMk/>
          <pc:sldMasterMk cId="442907593" sldId="2147486427"/>
        </pc:sldMasterMkLst>
        <pc:sldLayoutChg chg="delSp mod ord">
          <pc:chgData name="Elizabeth Piaquadio" userId="52767243-7565-4b68-b9c1-5d2bede989b0" providerId="ADAL" clId="{CA337A26-4C09-4349-A7EC-9D0137E6EC5C}" dt="2025-04-15T00:37:51.613" v="29" actId="20578"/>
          <pc:sldLayoutMkLst>
            <pc:docMk/>
            <pc:sldMasterMk cId="3601405300" sldId="2147486406"/>
            <pc:sldLayoutMk cId="3523652112" sldId="2147486435"/>
          </pc:sldLayoutMkLst>
        </pc:sldLayoutChg>
      </pc:sldMasterChg>
    </pc:docChg>
  </pc:docChgLst>
  <pc:docChgLst>
    <pc:chgData name="Bernard Fernando" userId="b283a9a7-e571-4974-a0d3-6db1e4666c62" providerId="ADAL" clId="{8E1B8709-42A8-4AB3-A304-F3EF16EA89D1}"/>
    <pc:docChg chg="undo redo custSel modMainMaster">
      <pc:chgData name="Bernard Fernando" userId="b283a9a7-e571-4974-a0d3-6db1e4666c62" providerId="ADAL" clId="{8E1B8709-42A8-4AB3-A304-F3EF16EA89D1}" dt="2025-02-16T15:28:23.742" v="14" actId="207"/>
      <pc:docMkLst>
        <pc:docMk/>
      </pc:docMkLst>
      <pc:sldMasterChg chg="modSp mod modSldLayout">
        <pc:chgData name="Bernard Fernando" userId="b283a9a7-e571-4974-a0d3-6db1e4666c62" providerId="ADAL" clId="{8E1B8709-42A8-4AB3-A304-F3EF16EA89D1}" dt="2025-02-16T15:28:23.742" v="14" actId="207"/>
        <pc:sldMasterMkLst>
          <pc:docMk/>
          <pc:sldMasterMk cId="2142349000" sldId="2147486213"/>
        </pc:sldMasterMkLst>
        <pc:sldLayoutChg chg="modSp mod">
          <pc:chgData name="Bernard Fernando" userId="b283a9a7-e571-4974-a0d3-6db1e4666c62" providerId="ADAL" clId="{8E1B8709-42A8-4AB3-A304-F3EF16EA89D1}" dt="2025-02-16T15:14:40.102" v="7"/>
          <pc:sldLayoutMkLst>
            <pc:docMk/>
            <pc:sldMasterMk cId="2142349000" sldId="2147486213"/>
            <pc:sldLayoutMk cId="115755750" sldId="2147486390"/>
          </pc:sldLayoutMkLst>
        </pc:sldLayoutChg>
        <pc:sldLayoutChg chg="modSp">
          <pc:chgData name="Bernard Fernando" userId="b283a9a7-e571-4974-a0d3-6db1e4666c62" providerId="ADAL" clId="{8E1B8709-42A8-4AB3-A304-F3EF16EA89D1}" dt="2025-02-16T15:28:23.742" v="14" actId="207"/>
          <pc:sldLayoutMkLst>
            <pc:docMk/>
            <pc:sldMasterMk cId="2142349000" sldId="2147486213"/>
            <pc:sldLayoutMk cId="2188893945" sldId="2147486395"/>
          </pc:sldLayoutMkLst>
        </pc:sldLayoutChg>
      </pc:sldMasterChg>
      <pc:sldMasterChg chg="modSp mod modSldLayout">
        <pc:chgData name="Bernard Fernando" userId="b283a9a7-e571-4974-a0d3-6db1e4666c62" providerId="ADAL" clId="{8E1B8709-42A8-4AB3-A304-F3EF16EA89D1}" dt="2025-02-16T15:15:05.482" v="13" actId="207"/>
        <pc:sldMasterMkLst>
          <pc:docMk/>
          <pc:sldMasterMk cId="3601405300" sldId="2147486406"/>
        </pc:sldMasterMkLst>
        <pc:sldLayoutChg chg="addSp delSp modSp mod">
          <pc:chgData name="Bernard Fernando" userId="b283a9a7-e571-4974-a0d3-6db1e4666c62" providerId="ADAL" clId="{8E1B8709-42A8-4AB3-A304-F3EF16EA89D1}" dt="2025-02-16T15:15:05.482" v="13" actId="207"/>
          <pc:sldLayoutMkLst>
            <pc:docMk/>
            <pc:sldMasterMk cId="3601405300" sldId="2147486406"/>
            <pc:sldLayoutMk cId="1521630181" sldId="2147486436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8888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8888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50:35.515"/>
    </inkml:context>
    <inkml:brush xml:id="br0">
      <inkml:brushProperty name="width" value="0.1" units="cm"/>
      <inkml:brushProperty name="height" value="0.1" units="cm"/>
      <inkml:brushProperty name="color" value="#FFF300"/>
    </inkml:brush>
  </inkml:definitions>
  <inkml:trace contextRef="#ctx0" brushRef="#br0">500 1 24575,'-16'6'0,"0"5"0,-4 6 0,-2 5 0,-1 1 0,-1 2 0,0 1 0,0 0 0,0 0 0,3 0 0,0 0 0,3 1 0,0 0 0,-1 3 0,0 0 0,-1 1 0,1 0 0,1-2 0,2-3 0,2-3 0,4-2 0,1-1 0,1-2 0,1-1 0,0-1 0,1-1 0,0-2 0,0-2 0,2-1 0,-2 0 0,2-4 0,0 0 0,2-5 0,1 0 0,-1 3 0,0-2 0,0 2 0,0-2 0,-1-1 0,0 0 0,0-2 0,0-3 0,1-4 0,1-6 0,0-6 0,1-4 0,0-5 0,0-7 0,0-5 0,0-2 0,0 2 0,0 4 0,0 7 0,0 7 0,0 6 0,0 6 0,0 6 0,0 19 0,0 7 0,0 17 0,0 9 0,0-14 0,0 15 0,0-14 0,0 7 0,0-3 0,0-6 0,0-8 0,0-8 0,0-4 0,0-8 0,0-2 0,2 1 0,-2 2 0,2 8 0,-2 0 0,0-3 0,1-4 0,2-6 0,5-4 0,6-4 0,4-3 0,6-1 0,2-1 0,2 0 0,0 0 0,-1-1 0,2 1 0,-1 0 0,-1 2 0,-4 3 0,-5 3 0,-4 3 0,-4 1 0,-6 1 0,-1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44:11.885"/>
    </inkml:context>
    <inkml:brush xml:id="br0">
      <inkml:brushProperty name="width" value="0.1" units="cm"/>
      <inkml:brushProperty name="height" value="0.1" units="cm"/>
      <inkml:brushProperty name="color" value="#FAA234"/>
    </inkml:brush>
  </inkml:definitions>
  <inkml:trace contextRef="#ctx0" brushRef="#br0">1518 1 24575,'-15'9'0,"-6"7"0,-6 6 0,-4 4 0,-3 2 0,-5 3 0,0-1 0,2-1 0,3-4 0,8-6 0,0-1 0,2-2 0,0-1 0,2 0 0,-1-1 0,-2 2 0,-42 26 0,32-20 0,-32 19 0,30-21 0,9-6 0,-13 6 0,8-4 0,-2 1 0,3-1 0,2-1 0,6-3 0,1 1 0,-1-1 0,1 0 0,-2 0 0,1 0 0,0 1 0,0-1 0,-1 1 0,-1 0 0,0 0 0,-2 1 0,-1 0 0,-3 1 0,1-1 0,1 0 0,4-2 0,2-1 0,3-1 0,0 0 0,1 0 0,-1 0 0,-2 1 0,1 1 0,2-1 0,5-1 0,4-1 0,4-2 0,2-2 0,2 0 0,0-1 0,0-1 0,1 0 0,6-12 0,-1 1 0,7-11 0,-1 3 0,0-3 0,1 0 0,0 0 0,0 1 0,0-1 0,0-1 0,1-3 0,3-2 0,2-2 0,1-1 0,-1 1 0,1 2 0,-1 2 0,-1 1 0,-2 4 0,-2 4 0,-3 4 0,-2 2 0,-1 1 0,-1 2 0,-2 0 0,1 0 0,-2 1 0,0-4 0,3-4 0,2-2 0,2-2 0,-1 3 0,-1 4 0,-3 3 0,0 4 0,-2 0 0,1 1 0,-2 6 0,-1 2 0,-2 7 0,-2 1 0,-1 1 0,-2 2 0,-1 1 0,-2 1 0,-2 3 0,-1 1 0,-2 2 0,-1 4 0,-2 3 0,-1 1 0,0-2 0,1-2 0,1-6 0,2-3 0,1-2 0,2-3 0,2-1 0,2-2 0,2-2 0,1-1 0,2-4 0,3-3 0,2-2 0,3 1 0,1-1 0,3 3 0,0-1 0,4 1 0,6 2 0,8 2 0,8 2 0,6 2 0,3 3 0,0 2 0,-3 2 0,-5 0 0,-2 0 0,-1-1 0,0 0 0,-4-3 0,-2-1 0,-4-2 0,-4-2 0,-3 0 0,-3-3 0,-5-2 0,-3-3 0,-1-2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0T11:00:57.01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1187 24575,'14'-22'0,"15"-10"0,-2 8 0,4-1 0,-2 3 0,3-1 0,1 0 0,7-4 0,1 1 0,3-2-756,-3 3 0,2-1 0,1-1 0,2 1 756,-6 3 0,1 0 0,1 1 0,1-1 0,0 1-411,4-2 0,1 1 1,1-1-1,0 2 1,1-1 410,-6 4 0,0 0 0,1 0 0,1 1 0,-1 0 0,1 1 0,-1 1 0,0 1 0,1 0 0,0 1 0,-1 1 0,1 0 0,10-2 0,0 1 0,0 1 0,0 0 0,0 2 0,-2 1 0,0 0 0,1 2 0,-1 0 0,-1 1-348,-1 1 0,-1 2 0,0-1 0,0 2 0,-1 0 348,8 0 0,-1 0 0,0 2 0,-2-1-190,-6 1 0,-1 0 0,-1 1 1,-1 0 189,7 0 0,-2 1 0,-2 1 547,-8-1 1,-1 1-1,-3 1-547,8 1 0,-3 2 1305,-9-1 1,-3 1-1306,8 3 2184,-17-2-2184,-10-1 1139,-7-3-1139,-4 0 0,-5-3 0,-2 3 0,-5 0 0,-5 4 0,-6 5 0,-9 5 0,-11 9 0,18-9 0,-1 1 0,-3 1 0,1 2 0,0-1 0,2 0 0,2-1 0,2-2 0,-12 10 0,11-7 0,14-12 0,8-5 0,12-11 0,5-7 0,6-4 0,17-10 0,-15 12 0,2-1 0,3-2 0,1 0 0,3-2 0,0 1 0,-4 2 0,-2 2 0,21-12 0,-15 9 0,-12 8 0,-7 3 0,-6 2 0,1-2 0,-4 3 0,2-2 0,-1 1 0,-1 1 0,0 1 0,0 1 0,-1 0 0,0 2 0,-3 1 0,-7-2 0,-3-3 0,-9-3 0,-3-6 0,-5-2 0,-6-2 0,-6-3 0,-4-4 0,-1 0 0,2 0 0,8 3 0,8 6 0,9 3 0,6 4 0,5 3 0,3 3 0,2 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0T10:58:38.89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1187 24575,'14'-22'0,"15"-10"0,-2 8 0,4-1 0,-2 3 0,3-1 0,1 0 0,7-4 0,1 1 0,3-2-756,-3 3 0,2-1 0,1-1 0,2 1 756,-6 3 0,1 0 0,1 1 0,1-1 0,0 1-411,4-2 0,1 1 1,1-1-1,0 2 1,1-1 410,-6 4 0,0 0 0,1 0 0,1 1 0,-1 0 0,1 1 0,-1 1 0,0 1 0,1 0 0,0 1 0,-1 1 0,1 0 0,10-2 0,0 1 0,0 1 0,0 0 0,0 2 0,-2 1 0,0 0 0,1 2 0,-1 0 0,-1 1-348,-1 1 0,-1 2 0,0-1 0,0 2 0,-1 0 348,8 0 0,-1 0 0,0 2 0,-2-1-190,-6 1 0,-1 0 0,-1 1 1,-1 0 189,7 0 0,-2 1 0,-2 1 547,-8-1 1,-1 1-1,-3 1-547,8 1 0,-3 2 1305,-9-1 1,-3 1-1306,8 3 2184,-17-2-2184,-10-1 1139,-7-3-1139,-4 0 0,-5-3 0,-2 3 0,-5 0 0,-5 4 0,-6 5 0,-9 5 0,-11 9 0,18-9 0,-1 1 0,-3 1 0,1 2 0,0-1 0,2 0 0,2-1 0,2-2 0,-12 10 0,11-7 0,14-12 0,8-5 0,12-11 0,5-7 0,6-4 0,17-10 0,-15 12 0,2-1 0,3-2 0,1 0 0,3-2 0,0 1 0,-4 2 0,-2 2 0,21-12 0,-15 9 0,-12 8 0,-7 3 0,-6 2 0,1-2 0,-4 3 0,2-2 0,-1 1 0,-1 1 0,0 1 0,0 1 0,-1 0 0,0 2 0,-3 1 0,-7-2 0,-3-3 0,-9-3 0,-3-6 0,-5-2 0,-6-2 0,-6-3 0,-4-4 0,-1 0 0,2 0 0,8 3 0,8 6 0,9 3 0,6 4 0,5 3 0,3 3 0,2 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0T10:56:22.51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1187 24575,'14'-22'0,"15"-10"0,-2 8 0,4-1 0,-2 3 0,3-1 0,1 0 0,7-4 0,1 1 0,3-2-756,-3 3 0,2-1 0,1-1 0,2 1 756,-6 3 0,1 0 0,1 1 0,1-1 0,0 1-411,4-2 0,1 1 1,1-1-1,0 2 1,1-1 410,-6 4 0,0 0 0,1 0 0,1 1 0,-1 0 0,1 1 0,-1 1 0,0 1 0,1 0 0,0 1 0,-1 1 0,1 0 0,10-2 0,0 1 0,0 1 0,0 0 0,0 2 0,-2 1 0,0 0 0,1 2 0,-1 0 0,-1 1-348,-1 1 0,-1 2 0,0-1 0,0 2 0,-1 0 348,8 0 0,-1 0 0,0 2 0,-2-1-190,-6 1 0,-1 0 0,-1 1 1,-1 0 189,7 0 0,-2 1 0,-2 1 547,-8-1 1,-1 1-1,-3 1-547,8 1 0,-3 2 1305,-9-1 1,-3 1-1306,8 3 2184,-17-2-2184,-10-1 1139,-7-3-1139,-4 0 0,-5-3 0,-2 3 0,-5 0 0,-5 4 0,-6 5 0,-9 5 0,-11 9 0,18-9 0,-1 1 0,-3 1 0,1 2 0,0-1 0,2 0 0,2-1 0,2-2 0,-12 10 0,11-7 0,14-12 0,8-5 0,12-11 0,5-7 0,6-4 0,17-10 0,-15 12 0,2-1 0,3-2 0,1 0 0,3-2 0,0 1 0,-4 2 0,-2 2 0,21-12 0,-15 9 0,-12 8 0,-7 3 0,-6 2 0,1-2 0,-4 3 0,2-2 0,-1 1 0,-1 1 0,0 1 0,0 1 0,-1 0 0,0 2 0,-3 1 0,-7-2 0,-3-3 0,-9-3 0,-3-6 0,-5-2 0,-6-2 0,-6-3 0,-4-4 0,-1 0 0,2 0 0,8 3 0,8 6 0,9 3 0,6 4 0,5 3 0,3 3 0,2 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1:08:57.346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947 723 8027,'-39'-35'0,"7"3"0,40 12 0,6-3 0,8-2 0,10-6 0,4-5 0,-7 15 1,4-1 354,5-2 0,4 1 0,10-3 0,5 0-91,8-1 0,5 0 1,-21 10-1,2 1 1,1-1-246,8-1 1,3 0 0,0 1 0,2 0 0,-1 1-1,2 0 172,3 1 0,0 0 0,2 2 0,1-1 0,1 1 1,2 1-140,1 0 0,2 1 0,0 1 0,0 1 0,2 1 0,0 0 1392,2 1 0,0 1 1,0 0-1405,0 2 1,-1 0 0,1 1 0,-2 1-1,0 1 1,0 2 0,-2 0 0,0 2-1,-1 0 1,-4 2 0,0 0 0,-2 2-1,-3 1 1,-1 1 0,-2 1 0,-4 1-1,-1 1 1,-1 2 0,-1 0 0,0 2-1,-1 1 1,-1 0 0,-1 2 0,-1 0-1,-2 2 1,-1 0 0,-1 2 0,-4 0-1,-2 1 1,-2 1 0,-3 1 0,-2 0 0,-1 2-7,-2 0 0,-2 1 0,-3 0 0,-2 2 0,-2 0 0,-2 1 0,-3 0 0,-2 1 0,-2 1 50,-1-1 0,-2 1 0,-2 0 0,-2 0 0,-2 1 0,-2 0 0,-4-1 0,-1 1 0,-3-1 0,-2 0 0,-2 1 0,-3-1 0,-3 0 0,-2-1 0,-2 0 1,-4 0-1,-2 0 0,-3-1-6,-3 0 1,-2-1-1,-3 0 1,-3 2-1,-3 0 1,-1-1-100,1-2 0,-2-2 0,-2 1 1,-3 2-1,-1 0 0,0-2 89,3-5 0,1-2 0,-3 1 0,-7 3 0,-4 0 0,-1 0-7,-3-1 0,-1 0 0,-2-1 0,-2 0 1,-1-2-1,0-1 0,0-3 0,0-1 0,0-1 1,-3-1-1,0 0 0,-1 0-7,-2-1 1,0-1 0,-2-1 0,-1 0 0,-2-2 0,0-1-4,-3-1 0,0-1 0,-1 0 1,0-2-1,0 0 0,-1-2-4,0 0 1,-1-2 0,2 0-1,11-1 1,1 1 0,1-2 5,3 1 0,1-2 0,2 0 1,-15-2-1,2-1 9,-5-3 0,1-1 0,8-1 0,-1-1 70,-3-1 1,-1-2 0,3 0-1,2-1-80,-2-1 1,2-1 0,4 1 0,0-2 0,-5-2 0,1-1-5,2 0 0,1-1 0,0-4 1,2-1-19,21 7 0,0-1 0,2-1 0,1 0 0,2-2 0,2-2 3,2 0 0,1-2 1,3-1-1,-12-14 1,7-3 5,8-1 0,7-1 0,6 1 0,6 0-5,7 0 0,9 1 1,10-2-1,10 1-82,-3 12 1,4 1-1,4 1 1,3 1-1,4 0 1,3 1-63,8-3 1,3 0 0,3 0 0,0 2 0,3 0 0,0 2-37,4-1 1,2 1 0,1 0 0,1 1-1,2 0 1,1 1-1,1 0 1,2 0 0,0 2 0,0 0-1,1 1 1,0 1-13,2 1 1,1 0 0,-2 2 0,-7 2-1,-2 2 1,0 1-21,2 0 0,-1 0 0,-1 2 1,-5 2-1,-1 0 0,0 1-64,0 0 0,0 1 0,-1-1 0,25-2 0,-3 0-17,-20 5 0,-3 1 0,-2 0 0,-3 2 68,29-2 1,-8 2-260,6-1 1,-18 3-9002,-17 3 9451,-12 2 0,-7 5 0,-6 4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1:11:18.309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236 976 14956,'58'-48'314,"-1"-1"1,-2 3 0,-5 8 124,-2 13 0,7-7-167,16-10 1,-27 16 0,1-1-80,5-3 1,2-1-14,4-1 1,2-1 0,1 0-1,2 1 1,3-2 0,1 1-16,3 0 0,0-1 0,2 2 0,1 1-14,3-1 0,-1 2 0,-8 5 0,0 3 1,3 1-1,2 1-13,7-1 0,0 2 0,-12 5 0,-1 2-126,8 0 1,1 2-1,1 3 1,1 3 106,5 0 1,1 3 0,0 2 0,-1 2-9,-4 3 1,-4 3 0,-7 2-1,-3 3-7,2 5 0,-2 2 0,-3 2 0,0 1-8,4 4 1,1 1 0,-5 2 0,-2 2-7,-2 1 0,-2 2 0,-4 1 0,-2 1-6,-1 1 0,-3 1 0,-3 2 0,-1 0 14,-2 1 1,-3 0 0,-2 1 0,-2 1-27,-2-2 1,-2 1 0,-3 0 0,-3 1-6,-1-2 1,-3 1 0,-2 1 0,-2-1 25,-4 0 0,-1 0 0,2 33 0,-7-2-18,-2 2 1,-6-34 0,-3 0-23,-1 0 1,-3 0-3,-5-1 0,-2-2 0,-2-4 1,-2-2 52,-3 0 1,-2-2 0,-2-1 0,-2-1 0,-3-1 0,-2-1-63,-1 0 1,-1 0 0,-6 0 0,-2 0-4,-6 2 1,-2 0 0,1-2 0,-3 0-5,-6 3 1,-2 1 0,1-2 0,0-1-1,-1 0 1,0-2 0,0 0 0,1 0-4,5-3 0,-3-1 0,-11 4 0,-2-2-4,5-1 1,1-1 0,2-1 0,1-2 0,1-2 0,0 0-1,-2-2 1,-1 0 54,1-2 0,-1 0 0,-8 0 1,1-1-81,13-5 0,1-1 1,-6 0-1,0-1 1,-1-1-1,0 0 1,1-2-1,0-1 0,2 0 1,0-2-1,2 0 1,1-1 23,2-2 1,0-1 0,4-1 0,1-3-10,1-3 0,2-3 0,6 1 0,2 0 2,-3-4 0,2-2 0,-32-19 0,33 15 0,0-2-5,5 0 0,2-2 0,3-1 1,2-2-2,1-1 0,2-2-1,3-1 1,2-1 0,3 0 0,2-2-2,1-1 1,3-1-1,2-1 1,2-1-1,3-1 1,2-1-8,1 0 1,3-1 0,0-2 0,2 0 5,1 0 0,2 0 0,5-4 0,4-1-1,3-5 0,4 1 1,4 1-1,4 0-82,8-5 1,4 0-1,2 3 1,3 2 79,5 2 1,4 2 0,2 1 0,3 2-1,5 1 0,1 3 1,0 3-1,1 3-1,-1 4 1,-1 1 0,2 1 0,-1 3-1,-13 7 0,0 2 0,6-2 1,0 1 1,-7 4 0,-2 2 0,36-9 3,-8 4 0,-15 7 0,3 2 0,-12 2 3,-10 5 1,-10 1-1064,-10 2-1142,-4 0-7641,-8-2 8089,-8 1 0,-7-4 1,-9 3-1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1:14:04.301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289 976 14956,'70'-48'314,"1"-1"1,-5 3 0,-5 8 124,-2 13 0,9-7-167,19-10 1,-34 16 0,2-1-80,6-3 1,3-1-14,4-1 1,3-1 0,1 0-1,2 1 1,5-2 0,1 1-16,2 0 0,2-1 0,2 2 0,1 1-14,2-1 0,0 2 0,-9 5 0,0 3 1,3 1-1,2 1-13,10-1 0,-1 2 0,-15 5 0,0 2-126,8 0 1,3 2-1,0 3 1,1 3 106,8 0 1,0 3 0,0 2 0,-1 2-9,-6 3 1,-3 3 0,-10 2-1,-3 3-7,2 5 0,-3 2 0,-2 2 0,-1 1-8,6 4 1,-1 1 0,-5 2 0,-2 2-7,-3 1 0,-2 2 0,-5 1 0,-2 1-6,-2 1 0,-3 1 0,-4 2 0,-2 0 14,-2 1 1,-3 0 0,-3 1 0,-3 1-27,-1-2 1,-4 1 0,-3 0 0,-2 1-6,-4-2 1,-2 1 0,-3 1 0,-3-1 25,-3 0 0,-3 0 0,3 33 0,-9-2-18,-1 2 1,-8-34 0,-5 0-23,0 0 1,-4 0-3,-5-1 0,-5-2 0,0-4 1,-3-2 52,-4 0 1,-3-2 0,-2-1 0,-2-1 0,-4-1 0,-2-1-63,-2 0 1,-2 0 0,-5 0 0,-4 0-4,-7 2 1,-2 0 0,0-2 0,-2 0-5,-10 3 1,0 1 0,1-2 0,-1-1-1,-1 0 1,1-2 0,0 0 0,0 0-4,6-3 0,-2-1 0,-16 4 0,-1-2-4,7-1 1,1-1 0,2-1 0,1-2 0,1-2 0,0 0-1,-2-2 1,-2 0 54,3-2 0,-3 0 0,-9 0 1,1-1-81,16-5 0,1-1 1,-6 0-1,-2-1 1,0-1-1,0 0 1,0-2-1,1-1 0,2 0 1,1-2-1,2 0 1,1-1 23,1-2 1,3-1 0,2-1 0,3-3-10,1-3 0,2-3 0,8 1 0,2 0 2,-4-4 0,2-2 0,-37-19 0,38 15 0,2-2-5,5 0 0,2-2 0,4-1 1,3-2-2,1-1 0,3-2-1,2-1 1,3-1 0,4 0 0,2-2-2,3-1 1,2-1-1,3-1 1,3-1-1,2-1 1,3-1-8,3 0 1,1-1 0,3-2 0,0 0 5,2 0 0,3 0 0,5-4 0,5-1-1,5-5 0,4 1 1,5 1-1,5 0-82,9-5 1,5 0-1,3 3 1,4 2 79,6 2 1,4 2 0,3 1 0,4 2-1,5 1 0,3 3 1,-1 3-1,1 3-1,-2 4 1,1 1 0,1 1 0,-1 3-1,-16 7 0,0 2 0,8-2 1,-1 1 1,-8 4 0,-2 2 0,42-9 3,-8 4 0,-18 7 0,4 2 0,-16 2 3,-13 5 1,-11 1-1064,-12 2-1142,-5 0-7641,-10-2 8089,-10 1 0,-9-4 1,-10 3-1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40:26.388"/>
    </inkml:context>
    <inkml:brush xml:id="br0">
      <inkml:brushProperty name="width" value="0.1" units="cm"/>
      <inkml:brushProperty name="height" value="0.1" units="cm"/>
      <inkml:brushProperty name="color" value="#FF3FFF"/>
      <inkml:brushProperty name="transparency" value="126"/>
    </inkml:brush>
  </inkml:definitions>
  <inkml:trace contextRef="#ctx0" brushRef="#br0">0 870 24575,'13'-17'0,"0"-1"0,2 0 0,2 0 0,-2 1 0,0 0 0,-1 0 0,-1 0 0,0 1 0,-1 0 0,0 1 0,-1 1 0,1-1 0,0 1 0,-1-1 0,1 0 0,0 1 0,0 0 0,0-1 0,0 0 0,7-6 0,26-36 0,-21 26 0,18-26 0,-33 41 0,1-1 0,-1-2 0,1-1 0,1-2 0,1-2 0,1 1 0,1 2 0,-1 0 0,1 2 0,1-1 0,-1 0 0,0 0 0,-1 1 0,-1 1 0,-1 1 0,0 2 0,0-1 0,-1 3 0,2 0 0,-6 6 0,0 1 0,-6 6 0,-6 6 0,-2 1 0,-7 6 0,0-3 0,-7 3 0,1 0 0,-5 2 0,-1 0 0,2-1 0,2-1 0,4-2 0,3-1 0,0-1 0,1 0 0,-2 0 0,1-2 0,2-2 0,1-2 0,3-1 0,-1-1 0,5 0 0,1-1 0,15-1 0,0-2 0,9-2 0,-4-3 0,2-1 0,3 0 0,3-2 0,2 1 0,-1 0 0,-1-1 0,-1 1 0,-2 0 0,0 0 0,-2 1 0,-2 0 0,-4 3 0,-3 1 0,-2 1 0,-3 2 0,-1 1 0,-1-1 0,0 1 0,1 0 0,-1 1 0,2 0 0,0 0 0,0 0 0,0 1 0,1 3 0,-1 3 0,2 4 0,1 3 0,0 3 0,2 0 0,-1 2 0,1-1 0,-1 0 0,0-1 0,-2 0 0,0 0 0,-1 1 0,-1 0 0,0 0 0,-1 2 0,0-1 0,-2-2 0,0-2 0,-1-2 0,0 0 0,0-1 0,0-1 0,0 0 0,0 0 0,0-3 0,0-3 0,-1-3 0,0-2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40:30.520"/>
    </inkml:context>
    <inkml:brush xml:id="br0">
      <inkml:brushProperty name="width" value="0.1" units="cm"/>
      <inkml:brushProperty name="height" value="0.1" units="cm"/>
      <inkml:brushProperty name="color" value="#FF3FFF"/>
      <inkml:brushProperty name="transparency" value="126"/>
    </inkml:brush>
  </inkml:definitions>
  <inkml:trace contextRef="#ctx0" brushRef="#br0">532 0 24575,'0'12'0,"-2"3"0,-5 4 0,-3 6 0,-10 11 0,-3 2 0,1 0 0,2-4 0,5-10 0,1 1 0,1-1 0,-1 2 0,1 1 0,-2 1 0,-1 0 0,-2 1 0,1 0 0,0-1 0,1-2 0,2-1 0,1-4 0,2 0 0,0-1 0,0 0 0,-1 1 0,1 0 0,0 0 0,1-1 0,0-2 0,0-2 0,-1-1 0,0 0 0,-1 1 0,1 0 0,0-2 0,2 0 0,1-2 0,1-1 0,0-1 0,0-2 0,2-3 0,-1-2 0,3-3 0,0 0 0,0 0 0,0 0 0,1-3 0,0-4 0,0-7 0,0-6 0,0-5 0,-1-4 0,0-2 0,1-66 0,1 47 0,1-33 0,3 67 0,-1 15 0,1 0 0,-1 10 0,0 2 0,-1 10 0,1-2 0,0 1 0,-1 0 0,1 0 0,1-1 0,-1 2 0,1 1 0,-2 0 0,-1 3 0,0-2 0,0 0 0,0-2 0,0-4 0,0-2 0,0-4 0,0-1 0,0-4 0,0 1 0,0-5 0,0 1 0,0 0 0,0 1 0,0 2 0,0 0 0,0 0 0,0-2 0,1-2 0,3-4 0,5-5 0,4-3 0,5-2 0,0-2 0,3 1 0,1-1 0,2 1 0,3 2 0,0 1 0,1 1 0,1 1 0,-1 1 0,-3 0 0,-3 2 0,-6 2 0,-3 0 0,-2 0 0,-4 3 0,-2-2 0,-4 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40:34.654"/>
    </inkml:context>
    <inkml:brush xml:id="br0">
      <inkml:brushProperty name="width" value="0.1" units="cm"/>
      <inkml:brushProperty name="height" value="0.1" units="cm"/>
      <inkml:brushProperty name="color" value="#FF3FFF"/>
      <inkml:brushProperty name="transparency" value="126"/>
    </inkml:brush>
  </inkml:definitions>
  <inkml:trace contextRef="#ctx0" brushRef="#br0">689 724 24575,'-20'-2'0,"-3"-5"0,-1-7 0,-18-21 0,18 13 0,-26-28 0,15 15 0,-6-6 0,3 3 0,13 14 0,5 1 0,2 1 0,0-1 0,1-3 0,0 0 0,0 1 0,2 1 0,0 2 0,1 3 0,1 1 0,0 1 0,1 1 0,0-1 0,1 0 0,0 0 0,1 0 0,2 1 0,0 0 0,2 2 0,3 5 0,-1-1 0,2 6 0,-1 0 0,0 0 0,0 1 0,1 1 0,-1 0 0,1-1 0,0-2 0,0-2 0,1 3 0,-1-2 0,1 3 0,0 1 0,-1-3 0,2 3 0,-2-1 0,0 1 0,0 8 0,0-1 0,0 12 0,1-8 0,0 8 0,1-1 0,-1 8 0,0 5 0,-3 3 0,0 2 0,-3-1 0,1-3 0,-1-3 0,1-1 0,1-2 0,2-4 0,1-1 0,-1-4 0,2-4 0,0-1 0,1-1 0,-1-3 0,0-1 0,-1-4 0,0 0 0,0-7 0,-1-1 0,2-8 0,0-3 0,1-3 0,0-3 0,0-4 0,0 1 0,0-1 0,0 0 0,0 2 0,1 1 0,1 0 0,1 2 0,0 2 0,1 0 0,0 5 0,-1 2 0,7-11 0,-1 17 0,7-10 0,-3 18 0,-2 0 0,3 0 0,4 0 0,6 0 0,8 1 0,4 2 0,4 4 0,0 3 0,0 2 0,-2 2 0,-1 0 0,-6 0 0,-5-3 0,-7 0 0,-5-2 0,-2-1 0,-3-1 0,-1-1 0,0 0 0,0 1 0,0 0 0,1 2 0,-2-2 0,-2-2 0,-3-3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50:40.982"/>
    </inkml:context>
    <inkml:brush xml:id="br0">
      <inkml:brushProperty name="width" value="0.1" units="cm"/>
      <inkml:brushProperty name="height" value="0.1" units="cm"/>
      <inkml:brushProperty name="color" value="#FFF300"/>
    </inkml:brush>
  </inkml:definitions>
  <inkml:trace contextRef="#ctx0" brushRef="#br0">59 0 24575,'0'21'0,"0"1"0,2 3 0,4 2 0,1 2 0,2 1 0,0-3 0,-1-1 0,1-3 0,0 1 0,0-1 0,-1 0 0,0 1 0,1-1 0,1 1 0,0 1 0,0 0 0,-1 0 0,1 0 0,0-2 0,-2 0 0,1 0 0,-1 0 0,1 2 0,2-1 0,0 1 0,1-1 0,2 1 0,-1 0 0,0 0 0,1-1 0,-2 0 0,6 12 0,-9-13 0,3 7 0,-9-17 0,-1-2 0,0-1 0,-1-4 0,0 1 0,-1-5 0,-2 0 0,-5-3 0,-7-6 0,-11-5 0,-9-7 0,-7-5 0,-3-4 0,0-1 0,4 2 0,4 2 0,6 3 0,6 3 0,5 2 0,5 4 0,5 3 0,3 4 0,3 1 0,3 3 0,6 1 0,9 4 0,6 5 0,5 4 0,2 6 0,0 3 0,-1 0 0,-1 0 0,-6-4 0,-1-3 0,-4-3 0,-2-1 0,0-1 0,-2 0 0,0-2 0,-1 0 0,-2-1 0,0-2 0,1 2 0,-1-1 0,4 2 0,-5-1 0,2 1 0,-4-2 0,0 1 0,0-2 0,1 1 0,-1 0 0,2 1 0,0 1 0,8 3 0,-5-5 0,1 1 0,-8-6 0,-3-5 0,0-8 0,0-7 0,0-8 0,2-6 0,2-4 0,2-7 0,3-1 0,1-1 0,1 6 0,-2 9 0,-1 8 0,-3 11 0,-1 3 0,-2 8 0,0 0 0,-1-1 0,0 0 0,-1-1 0,-2-1 0,2 1 0,-2 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40:39.618"/>
    </inkml:context>
    <inkml:brush xml:id="br0">
      <inkml:brushProperty name="width" value="0.1" units="cm"/>
      <inkml:brushProperty name="height" value="0.1" units="cm"/>
      <inkml:brushProperty name="color" value="#FF3FFF"/>
      <inkml:brushProperty name="transparency" value="126"/>
    </inkml:brush>
  </inkml:definitions>
  <inkml:trace contextRef="#ctx0" brushRef="#br0">1416 1263 24575,'-12'-1'0,"-3"-4"0,3-4 0,-6-3 0,-3-5 0,6 4 0,-5-4 0,4 3 0,-5-3 0,0-2 0,0 0 0,0 1 0,3 1 0,-1 1 0,2 1 0,-1 1 0,1 1 0,2 1 0,1 1 0,1 0 0,-1 1 0,-2-2 0,0 0 0,-1-1 0,-1-1 0,2 1 0,-1 0 0,0-1 0,0-1 0,1 0 0,4 4 0,-3-2 0,2 0 0,-6-4 0,-1-1 0,1 2 0,2 0 0,0 1 0,-1 0 0,0 0 0,0-1 0,1 1 0,1 1 0,0 1 0,1 1 0,1-1 0,-1 0 0,0-1 0,0-1 0,1 2 0,1-1 0,0 1 0,-1-1 0,-1-2 0,0 0 0,1 1 0,1 1 0,1 1 0,1 0 0,-1 0 0,-8-7 0,-8-9 0,3 4 0,-2-2 0,11 12 0,0 1 0,0 1 0,-1 1 0,1 0 0,0-2 0,-1 0 0,1-2 0,1 2 0,0 0 0,2 0 0,1 2 0,1-1 0,0-1 0,1-1 0,-1-1 0,0 0 0,2 1 0,0 1 0,2 2 0,1 1 0,1 2 0,1 1 0,0 1 0,1 1 0,0 1 0,-1 1 0,2 2 0,-1 1 0,2 7 0,0 1 0,1 9 0,1 0 0,1 5 0,2 2 0,1 7 0,0 2 0,0-1 0,0-1 0,0-5 0,-1 1 0,-1 0 0,0-1 0,-2-3 0,1-3 0,-1-3 0,1 0 0,-1 0 0,-1-2 0,0-1 0,0-1 0,0-6 0,0-1 0,-1-4 0,-5-8 0,-1-7 0,-6-12 0,-1-8 0,0-3 0,0-4 0,2 0 0,3-1 0,2 3 0,4 4 0,2 7 0,1 6 0,0 6 0,0 4 0,0 3 0,0-10 0,0 12 0,2-9 0,2 16 0,3 0 0,3 0 0,8 0 0,9 0 0,12 3 0,10 2 0,6 3 0,4 2 0,-1-1 0,-1 0 0,-4-1 0,-2 1 0,-4 0 0,-3 1 0,-5 2 0,-6-2 0,-9-1 0,-6-4 0,-10-3 0,-2-2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01T14:20:01.45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0 896 24575,'11'-17'0,"10"-7"0,0 6 0,2-1 0,-1 3 0,2-2 0,1 1 0,5-3 0,1 0 0,3-1-756,-4 2 0,3-1 0,0 0 0,2 0 756,-5 3 0,1 0 0,1 0 0,0 0 0,1 0-411,2-1 0,1 0 1,1 0-1,0 2 1,1-2 410,-5 4 0,0 0 0,1-1 0,1 2 0,-1-1 0,1 1 0,-1 1 0,0 1 0,1 0 0,-1 0 0,0 1 0,1 0 0,7-1 0,0 1 0,1 0 0,-1 0 0,0 2 0,-1 0 0,0 1 0,0 1 0,0-1 0,-1 2-348,-1 1 0,0 1 0,-1-1 0,1 2 0,-1-1 348,5 1 0,0 0 0,0 1 0,-1 0-190,-5 0 0,-1 0 0,0 1 1,-2 0 189,6 0 0,-1 1 0,-2 0 547,-6 0 1,-1 1-1,-2 0-547,6 1 0,-2 1 1305,-8 0 1,-1 1-1306,6 1 2184,-13 0-2184,-8-2 1139,-5-1-1139,-3-1 0,-4-2 0,-1 2 0,-4 0 0,-4 4 0,-4 3 0,-8 4 0,-7 6 0,13-6 0,0 1 0,-3 0 0,0 2 0,1-1 0,2 0 0,1-1 0,1-1 0,-9 7 0,9-4 0,10-10 0,6-4 0,10-8 0,3-5 0,4-4 0,14-7 0,-12 9 0,2 0 0,1-2 0,2 0 0,2-2 0,0 1 0,-3 2 0,-2 1 0,16-9 0,-11 7 0,-9 6 0,-5 2 0,-5 2 0,1-2 0,-4 3 0,3-2 0,-2 0 0,0 2 0,0 0 0,0 1 0,-1 0 0,0 1 0,-3 2 0,-4-3 0,-3-1 0,-7-3 0,-1-4 0,-5-2 0,-4-1 0,-5-3 0,-3-3 0,0 1 0,1-1 0,6 3 0,6 4 0,7 2 0,5 4 0,3 2 0,2 2 0,2 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01T14:20:01.45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270 381 19498,'12'13'0,"16"16"0,0 0 0,1 0 0,-1-2 0,1 1 0,7 5 0,0 0 0,0-2 0,0 1 0,2-2 0,-2-1 0,0 0 0,2-2 0,-1 1 0,-1-2-348,1-1 0,-1-2 0,0 0 0,0 0 0,0-1 348,6 3 0,-1 0 0,1-2 0,-2 0-190,-4-3 0,0 0 0,-1-2 1,-1 0 189,5 3 0,-1-1 0,-1-3 547,-6-1 1,0-2-1,-3-2-547,7 3 0,-1-3 1305,-8-2 1,-1-3-1306,7 1 2184,-14-5-2184,-7-3 1139,-7 0-1139,-3-3 0,-5 1 0,0-3 0,-3-2 0,-3-5 0,-3-6 0,-4-7 0,-4-11 0,9 14 0,0-2 0,-2-2 0,1 0 0,0 0 0,2 1 0,0 1 0,2 3 0,-6-13 0,6 11 0,5 13 0,5 7 0,4 14 0,1 6 0,3 6 0,8 14 0,-6-15 0,2 2 0,0 2 0,2 0 0,0 4 0,2-2 0,-3-2 0,-1-3 0,11 18 0,-7-13 0,-6-11 0,-4-5 0,-4-4 0,0 3 0,-2-5 0,1 3 0,0-2 0,-1 0 0,1-2 0,0 0 0,0 0 0,0-2 0,-2-2 0,-6-1 0,-3 1 0,-7-2 0,-6 4 0,-4 0 0,-5-2 0,-6 0 0,-5 2 0,0 0 0,2 0 0,6 1 0,9-1 0,7 1 0,7-1 0,5 0 0,2 0 0,4-2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01T14:20:01.45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1695 381 19498,'-12'13'0,"-16"16"0,0 0 0,-1 0 0,1-2 0,-1 1 0,-7 5 0,0 0 0,0-2 0,0 1 0,-2-2 0,2-1 0,0 0 0,-2-2 0,1 1 0,1-2-348,-1-1 0,1-2 0,0 0 0,0 0 0,0-1 348,-6 3 0,1 0 0,-1-2 0,2 0-190,4-3 0,0 0 0,1-2 1,1 0 189,-5 3 0,1-1 0,1-3 547,6-1 1,0-2-1,3-2-547,-7 3 0,1-3 1305,8-2 1,1-3-1306,-7 1 2184,14-5-2184,7-3 1139,7 0-1139,3-3 0,5 1 0,0-3 0,3-2 0,3-5 0,3-6 0,4-7 0,4-11 0,-9 14 0,0-2 0,2-2 0,-1 0 0,0 0 0,-2 1 0,0 1 0,-2 3 0,6-13 0,-6 11 0,-5 13 0,-5 7 0,-4 14 0,-1 6 0,-3 6 0,-8 14 0,6-15 0,-2 2 0,0 2 0,-2 0 0,0 4 0,-2-2 0,3-2 0,1-3 0,-11 18 0,7-13 0,6-11 0,4-5 0,4-4 0,0 3 0,2-5 0,-1 3 0,0-2 0,1 0 0,-1-2 0,0 0 0,0 0 0,0-2 0,2-2 0,6-1 0,3 1 0,7-2 0,6 4 0,4 0 0,5-2 0,6 0 0,5 2 0,0 0 0,-2 0 0,-6 1 0,-9-1 0,-7 1 0,-7-1 0,-5 0 0,-2 0 0,-4-2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01T14:20:01.45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1695 381 19498,'-12'13'0,"-16"16"0,0 0 0,-1 0 0,1-2 0,-1 1 0,-7 5 0,0 0 0,0-2 0,0 1 0,-2-2 0,2-1 0,0 0 0,-2-2 0,1 1 0,1-2-348,-1-1 0,1-2 0,0 0 0,0 0 0,0-1 348,-6 3 0,1 0 0,-1-2 0,2 0-190,4-3 0,0 0 0,1-2 1,1 0 189,-5 3 0,1-1 0,1-3 547,6-1 1,0-2-1,3-2-547,-7 3 0,1-3 1305,8-2 1,1-3-1306,-7 1 2184,14-5-2184,7-3 1139,7 0-1139,3-3 0,5 1 0,0-3 0,3-2 0,3-5 0,3-6 0,4-7 0,4-11 0,-9 14 0,0-2 0,2-2 0,-1 0 0,0 0 0,-2 1 0,0 1 0,-2 3 0,6-13 0,-6 11 0,-5 13 0,-5 7 0,-4 14 0,-1 6 0,-3 6 0,-8 14 0,6-15 0,-2 2 0,0 2 0,-2 0 0,0 4 0,-2-2 0,3-2 0,1-3 0,-11 18 0,7-13 0,6-11 0,4-5 0,4-4 0,0 3 0,2-5 0,-1 3 0,0-2 0,1 0 0,-1-2 0,0 0 0,0 0 0,0-2 0,2-2 0,6-1 0,3 1 0,7-2 0,6 4 0,4 0 0,5-2 0,6 0 0,5 2 0,0 0 0,-2 0 0,-6 1 0,-9-1 0,-7 1 0,-7-1 0,-5 0 0,-2 0 0,-4-2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2T20:51:56.91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83 1 24575,'-2'19'0,"1"1"0,1 2 0,0 1 0,0 0 0,-1 0 0,0 0 0,-2-2 0,1-2 0,0-3 0,0-4 0,0-2 0,1-1 0,0-1 0,-1 1 0,-1 2 0,0 1 0,-1 3 0,0 0 0,-1 1 0,-1 0 0,0-1 0,1-2 0,0-3 0,2-4 0,2-4 0,0-9 0,1-1 0,0-5 0,0 3 0,0 1 0,0 1 0,0-1 0,0 1 0,0 0 0,0 0 0,0 1 0,1 0 0,0 1 0,0-2 0,1-1 0,0 0 0,0 0 0,0 0 0,-1 2 0,1 1 0,-1 1 0,-1 1 0,1 0 0,-1 1 0,1-2 0,0 0 0,1-1 0,-1 0 0,1 2 0,-1 0 0,1 0 0,0 2 0,-1 10 0,0 1 0,-1 10 0,-2-4 0,-1 0 0,-3 0 0,-1 2 0,-1 1 0,-1 1 0,1-3 0,4-5 0,5-9 0,8-13 0,1-1 0,6-8 0,-1 2 0,1-1 0,1-2 0,-1 2 0,-4 5 0,-3 3 0,-3 4 0,-1 1 0,-1-2 0,0-3 0,2-1 0,-1 2 0,0 3 0,-1 3 0,-1 3 0,0 0 0,1 0 0,1 0 0,1 1 0,2 0 0,-1 0 0,2 0 0,1 0 0,0 1 0,0 2 0,-1 2 0,-1 0 0,-3 0 0,0-1 0,-2-1 0,2 2 0,1 1 0,0 0 0,0 1 0,1-1 0,0 5 0,-2-3 0,0 1 0,-3-3 0,0-2 0,-1 0 0,-1-3 0,0 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2T20:51:56.918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207 61 24575,'-27'16'0,"5"0"0,15-11 0,-1 1 0,-5 3 0,2-4 0,-2 2 0,-2 3 0,5-2 0,-3 4 0,6-2 0,2-1 0,-3 6 0,3-2 0,-3 4 0,2-4 0,2-1 0,1 1 0,0-1 0,0 0 0,0-1 0,0 4 0,1-2 0,0 3 0,1-3 0,0 0 0,0-1 0,-1-1 0,1 3 0,1-2 0,0 0 0,0 2 0,0-4 0,0 6 0,2-4 0,0 1 0,2 2 0,0-6 0,2 3 0,0 1 0,-2-5 0,4 7 0,-3-8 0,3 3 0,0 2 0,-1-4 0,3 3 0,1-4 0,-1-3 0,3 0 0,-1 0 0,-1 0 0,1 1 0,0 1 0,-4-3 0,6 2 0,-5-1 0,4-1 0,-1 0 0,-1-1 0,1-1 0,-1-1 0,2 0 0,-1-1 0,-1 0 0,1-2 0,-2-1 0,5-2 0,-5 3 0,1-1 0,1-1 0,-4 1 0,4-2 0,-2-3 0,-4 2 0,4-6 0,-5 2 0,2-2 0,-3 0 0,0 3 0,0 0 0,2-5 0,-1 2 0,2-4 0,-2 7 0,-1-1 0,0 1 0,-1 0 0,2-2 0,-1 1 0,1 0 0,-1 0 0,0-3 0,-1 2 0,1-1 0,-1 2 0,0 1 0,0-6 0,-2 5 0,0-2 0,-1 0 0,0 4 0,0-6 0,0 4 0,-1-2 0,-4-1 0,1 4 0,-4-1 0,1-3 0,1 0 0,-1-2 0,1 4 0,-1 2 0,1 0 0,0-1 0,1 1 0,0 0 0,0 0 0,-1-2 0,1 3 0,-3-2 0,0 3 0,-3 4 0,-2-2 0,4 4 0,-5-4 0,7-1 0,-2-2 0,3-4 0,2 4 0,31 24 0,-19-12 0,25 22 0,-26-19 0,1 0 0,1 2 0,-1 0 0,1 1 0,-1 1 0,-2 0 0,0 1 0,0 0 0,-1-3 0,2 7 0,-2-4 0,0 4 0,-3-5 0,1-1 0,1 4 0,-1-2 0,2 2 0,-1-3 0,0 0 0,0 3 0,-1-4 0,2 6 0,-3-3 0,1-1 0,0 2 0,-1-1 0,0-2 0,-1 6 0,-1-7 0,0 4 0,0-1 0,0-2 0,0 4 0,0-3 0,0 2 0,0-1 0,-1-2 0,-5 1 0,1 0 0,-6-2 0,2-1 0,-1-3 0,-2 3 0,2-4 0,1 2 0,-5-1 0,2-3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2T20:51:56.91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83 1 24575,'-2'19'0,"1"1"0,1 2 0,0 1 0,0 0 0,-1 0 0,0 0 0,-2-2 0,1-2 0,0-3 0,0-4 0,0-2 0,1-1 0,0-1 0,-1 1 0,-1 2 0,0 1 0,-1 3 0,0 0 0,-1 1 0,-1 0 0,0-1 0,1-2 0,0-3 0,2-4 0,2-4 0,0-9 0,1-1 0,0-5 0,0 3 0,0 1 0,0 1 0,0-1 0,0 1 0,0 0 0,0 0 0,0 1 0,1 0 0,0 1 0,0-2 0,1-1 0,0 0 0,0 0 0,0 0 0,-1 2 0,1 1 0,-1 1 0,-1 1 0,1 0 0,-1 1 0,1-2 0,0 0 0,1-1 0,-1 0 0,1 2 0,-1 0 0,1 0 0,0 2 0,-1 10 0,0 1 0,-1 10 0,-2-4 0,-1 0 0,-3 0 0,-1 2 0,-1 1 0,-1 1 0,1-3 0,4-5 0,5-9 0,8-13 0,1-1 0,6-8 0,-1 2 0,1-1 0,1-2 0,-1 2 0,-4 5 0,-3 3 0,-3 4 0,-1 1 0,-1-2 0,0-3 0,2-1 0,-1 2 0,0 3 0,-1 3 0,-1 3 0,0 0 0,1 0 0,1 0 0,1 1 0,2 0 0,-1 0 0,2 0 0,1 0 0,0 1 0,0 2 0,-1 2 0,-1 0 0,-3 0 0,0-1 0,-2-1 0,2 2 0,1 1 0,0 0 0,0 1 0,1-1 0,0 5 0,-2-3 0,0 1 0,-3-3 0,0-2 0,-1 0 0,-1-3 0,0 1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2T20:51:56.92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56 1087 24575,'-4'-16'0,"0"0"0,0 6 0,1 1 0,-1 2 0,2 0 0,0-1 0,-2-1 0,2-1 0,0-1 0,0 1 0,1 1 0,0 2 0,0 2 0,0-1 0,1 0 0,-1 1 0,0-2 0,0 2 0,0-1 0,0 0 0,1 0 0,0 0 0,0 0 0,0-1 0,0-1 0,0-1 0,0-1 0,0 2 0,0 0 0,0 2 0,0 0 0,0 1 0,0-1 0,-1-1 0,0-1 0,0-1 0,0 0 0,1 1 0,0 0 0,0 0 0,-2 0 0,1-1 0,0 0 0,0 1 0,1 1 0,-1-1 0,0-1 0,-1-1 0,1 0 0,1 1 0,0 1 0,0 2 0,0 0 0,0 0 0,0-1 0,0 0 0,0 1 0,0-1 0,0 0 0,0 0 0,0 1 0,0-3 0,0 0 0,0-1 0,0 1 0,0 1 0,0 1 0,0 0 0,0 0 0,0 0 0,0-1 0,0-1 0,0 0 0,0 0 0,0 0 0,0-2 0,0 1 0,0-1 0,0 1 0,0 1 0,0 0 0,0-2 0,0 1 0,0-2 0,0 0 0,0 0 0,0 0 0,0 0 0,0 0 0,0 2 0,0-1 0,0 2 0,0 0 0,0 0 0,0 0 0,0 0 0,0 0 0,0-1 0,0-3 0,0 3 0,0-5 0,0 4 0,0-1 0,0 0 0,0 0 0,0 1 0,0 0 0,0 2 0,0-1 0,0 1 0,0 1 0,0 0 0,0 0 0,0 0 0,0-1 0,0 0 0,0 0 0,0-1 0,0 0 0,0 0 0,0 2 0,0 1 0,1 2 0,4 2 0,1 2 0,1 1 0,-2 0 0,-1 0 0,3 0 0,-2 0 0,1 1 0,-4 4 0,-1 0 0,-1 4 0,0-1 0,0 0 0,0 3 0,0 1 0,0 2 0,0 1 0,0-1 0,0 1 0,0 1 0,0 2 0,0 0 0,0-1 0,0-2 0,0-2 0,0-2 0,0 2 0,0 1 0,1 3 0,1 1 0,0 2 0,1 0 0,-2 0 0,1 0 0,0 0 0,-1 2 0,0 0 0,-1-1 0,0-1 0,0-2 0,0 1 0,0 3 0,0 0 0,0-2 0,0-1 0,0-5 0,0-2 0,0-2 0,0-1 0,0 3 0,1 2 0,0 4 0,1 4 0,2 3 0,-1 3 0,0-2 0,0-1 0,-1-3 0,-1-1 0,0 0 0,-1 1 0,0 1 0,0 2 0,0 1 0,0 0 0,0-1 0,0-1 0,0-3 0,0 0 0,0-2 0,0-1 0,0-1 0,0 0 0,0-2 0,0 0 0,0-2 0,0-1 0,0-2 0,0-1 0,0-1 0,0-1 0,0 0 0,0 0 0,0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2T20:53:36.59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4603 2 24575,'0'157'0,"0"46"0,0 113 0,0 63 0,0-158 0,0 11 0,0 36 0,0 5 0,0-16 0,0-3 0,0-14 0,0-10 0,0 138 0,0-126 0,0-50 0,0-36 0,0-41 0,0-34 0,0-22 0,0-18 0,0-21 0,0-7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50:53.597"/>
    </inkml:context>
    <inkml:brush xml:id="br0">
      <inkml:brushProperty name="width" value="0.1" units="cm"/>
      <inkml:brushProperty name="height" value="0.1" units="cm"/>
      <inkml:brushProperty name="color" value="#FFF300"/>
    </inkml:brush>
  </inkml:definitions>
  <inkml:trace contextRef="#ctx0" brushRef="#br0">1 352 24575,'32'0'0,"-3"-1"0,16-4 0,-6-3 0,1-3 0,0-1 0,0 0 0,-2 1 0,0 1 0,-4 2 0,-2 0 0,-3-1 0,-4 0 0,-3 0 0,-1-1 0,0 1 0,2-1 0,1 0 0,2 0 0,0 0 0,-2 1 0,1-2 0,-2 0 0,0 0 0,-2 1 0,0 0 0,-4-1 0,25-13 0,-22 12 0,17-8 0,-28 16 0,0 1 0,-2 1 0,-2 0 0,-1 1 0,-8 7 0,1-1 0,-5 5 0,2-1 0,0 0 0,-1 1 0,-1 2 0,0 2 0,-1 2 0,-2 3 0,1 2 0,-1 2 0,0 2 0,1-2 0,1-2 0,1-2 0,2-3 0,0-1 0,1 0 0,0-2 0,1 2 0,0-1 0,0-1 0,0-2 0,0-1 0,3-4 0,-1-1 0,1-4 0,0-9 0,2-5 0,2-9 0,2-2 0,4-6 0,1-1 0,-1 1 0,0 2 0,-4 6 0,-2 2 0,0 0 0,-2 1 0,1 2 0,-1 1 0,0 3 0,0-3 0,1-13 0,-2 14 0,0-7 0,-2 22 0,-6 0 0,-5 0 0,-9 0 0,-13 0 0,-9 0 0,-9 0 0,-1-1 0,5-2 0,9 0 0,9-1 0,9 2 0,5 0 0,6 0 0,1 0 0,2 1 0,2 1 0,1 0 0,3 0 0,1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02T05:43:14.83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270 381 19498,'12'13'0,"16"16"0,0 0 0,1 0 0,-1-2 0,1 1 0,7 5 0,0 0 0,0-2 0,0 1 0,2-2 0,-2-1 0,0 0 0,2-2 0,-1 1 0,-1-2-348,1-1 0,-1-2 0,0 0 0,0 0 0,0-1 348,6 3 0,-1 0 0,1-2 0,-2 0-190,-4-3 0,0 0 0,-1-2 1,-1 0 189,5 3 0,-1-1 0,-1-3 547,-6-1 1,0-2-1,-3-2-547,7 3 0,-1-3 1305,-8-2 1,-1-3-1306,7 1 2184,-14-5-2184,-7-3 1139,-7 0-1139,-3-3 0,-5 1 0,0-3 0,-3-2 0,-3-5 0,-3-6 0,-4-7 0,-4-11 0,9 14 0,0-2 0,-2-2 0,1 0 0,0 0 0,2 1 0,0 1 0,2 3 0,-6-13 0,6 11 0,5 13 0,5 7 0,4 14 0,1 6 0,3 6 0,8 14 0,-6-15 0,2 2 0,0 2 0,2 0 0,0 4 0,2-2 0,-3-2 0,-1-3 0,11 18 0,-7-13 0,-6-11 0,-4-5 0,-4-4 0,0 3 0,-2-5 0,1 3 0,0-2 0,-1 0 0,1-2 0,0 0 0,0 0 0,0-2 0,-2-2 0,-6-1 0,-3 1 0,-7-2 0,-6 4 0,-4 0 0,-5-2 0,-6 0 0,-5 2 0,0 0 0,2 0 0,6 1 0,9-1 0,7 1 0,7-1 0,5 0 0,2 0 0,4-2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27T09:19:42.026"/>
    </inkml:context>
    <inkml:brush xml:id="br0">
      <inkml:brushProperty name="width" value="0.10583" units="cm"/>
      <inkml:brushProperty name="height" value="0.21167" units="cm"/>
      <inkml:brushProperty name="color" value="#CC04FF"/>
      <inkml:brushProperty name="tip" value="rectangle"/>
      <inkml:brushProperty name="rasterOp" value="maskPen"/>
    </inkml:brush>
  </inkml:definitions>
  <inkml:trace contextRef="#ctx0" brushRef="#br0">2941 3673,'8'-52,"0"0,-1 0,1 0,6 3,2-3,3-1,2-2,3-1,1-1,-4 12,2-1,1-1,1-1,2-1,0 0,2-1,1 0,1 0,1 1,-2 4,1 0,0-1,2 0,1 0,0 0,1-1,1 1,1 0,1 0,0 0,1 1,0 0,-1 4,0-1,1 1,0-1,2 1,0 0,0 1,1-1,1 1,0 0,0 0,1 1,0 0,0 0,0 1,1-1,1 1,0 0,1 1,0-1,1 1,-1 0,2 1,-1 0,0 1,1 0,0 0,0 2,-1-1,1 2,1-1,1 0,-1 1,1 1,0 0,0 0,0 1,0 1,0 0,0 1,1 0,-1 1,0 1,1 1,0-1,1 1,0 1,0 1,0 0,0 1,0 0,0 1,0 1,0 1,0 0,0 1,0 0,5 0,0 1,0 0,0 1,0 2,0-1,0 2,0 1,-1 0,0 1,0 0,3 1,-1 0,0 2,1 0,-2 0,1 2,0 1,-1 0,0 1,0 1,-2 1,0 0,0 1,0 1,0 1,-1 1,0 0,0 2,-1 1,-1 1,2 2,0 1,0 1,-1 1,0 1,-1 2,-1 1,-1 2,0 1,4 4,-1 2,-1 1,0 2,-2 2,-1 1,-1 3,-1 2,-6-2,-1 2,-1 2,-1 2,-1 1,-1 1,-2 2,-1 0,-1 1,0 3,-1 1,-2 2,-1 1,-2 1,-1 1,-1 1,-1 0,-1 1,-3-4,-1 2,-2 0,0 0,-2 2,0-1,-2 2,0-1,-2 0,0 1,-1 0,0 1,-2 1,-1-1,0 1,-2 0,0 0,-2 1,-1-1,0 0,-2 0,0 0,-2 0,-1 0,0 0,-2 1,-1-1,0 0,-1 0,-2-1,0 1,-1 0,-1-1,-1 1,-1-1,0 0,-2 0,-1 0,-2 1,-1-1,2-6,-2 1,-1-1,-1 0,-1 1,0-1,-2 1,0-1,-1 0,0 1,-2-1,0 0,0-1,-1 1,0-1,-2 0,0 0,-1 0,0 1,-1-1,-1 0,0 0,-1 0,0-1,-1 1,2-3,0-1,-1 0,-1 0,0 0,0 0,-1 1,0-1,-1 0,-1 0,1-1,-2 1,1 0,-1 0,-1-1,3-2,-1-1,-1 1,1 0,-2-1,1 1,-2-1,1 1,-1-1,0 0,0 0,-1 0,0 0,0 0,-1-1,1 0,-1 0,1-1,0-1,-1 0,0 0,0 0,0 0,-1 0,0-1,-1 1,1-1,-1 0,1 0,-1-1,0 1,0-1,-1 1,1-1,0 0,0-1,0 1,-1-1,0 1,0-1,0 0,0-1,0 1,-1 0,1-1,-1 0,1 0,-1 0,1-1,-1 0,1 0,-1 0,1-1,-1 1,-1 0,1 0,-1-1,1 0,-1 0,0 0,1-1,-1 1,0-2,1 1,0 0,-1-1,1 0,0-1,0 0,0 0,-2 2,-1-1,1 0,-1 0,1-1,0 0,-1 0,1 0,1-1,-1-1,0 1,1-1,0-1,0 0,0 0,-7 3,1 0,0-1,1-1,-1 1,1-2,0 0,0 0,0-1,0-1,0 0,0 0,0-1,-1 0,0-1,0 0,1 0,-1-1,1-1,-1-1,1 0,1-1,-1-1,-1-1,0 1,0-2,0-1,1 0,0-1,0 0,-1-2,2 0,-1-2,-3 1,1-1,0-2,0 0,0-1,0-1,1-1,-1-1,1-2,-5 0,-1-2,1-2,1 0,-1-2,1-2,0 0,0-2,1-2,0-1,1-1,0-2,0-1,0-2,2 0,-1-3,1 0,0-3,1 0,0-3,0 0,2-1,-1-2,2-1,0 0,1-3,0 0,1-1,0-2,1 0,2-1,0-1,1 0,1-2,0 0,2-1,0 0,1-2,2 0,1-1,2 0,1 0,0-1,2-1,1-1,1 0,2-2,2 0,1-3,1-1,2-1,1 0,2-2,1-1,2 0,1-1,3 3,1-2,2 0,0-1,3-1,1 0,1-1,2 0,2-1,1 7,1-1,2-1,0 1,2-2,2 1,0-1,2-1,1 1,1-1,1 0,1 3,1-1,1 0,1 0,1-1,1 0,2 0,0 0,1-1,1 1,0 1,1-1,1 1,-1 4,0 1,1 0,1-1,1 1,0 0,1 0,0 0,2 0,-1 0,2 1,-1 0,2 0,-1 0,1 1,0 1,0 1,1 0,0 0,1 0,1 0,0 0,0 1,1 0,0 0,0 0,1 1,0 0,0 1,-1 0,1 1,2-2,0 0,0 1,1 0,0 0,1 1,-1 0,1 0,0 1,0 1,-1 0,1 0,0 1,0 1,0 0,1 0,1-1,0 2,0 0,0 0,0 1,0 1,1 0,-1 1,0 1,-1-1,1 2,0 0,3-3,1 1,0 1,-1 0,1 1,-1 0,1 1,-2 1,1 1,-1 0,0 1,8-4,1 0,-2 1,1 1,-1 2,-1 0,-1 2,0 0,6-2,0 2,-2 1,0 2,-2 0,-1 3,0 0,-1 2,-2 1,-2 3,-2 1,10-1,-5 4,-3 3,2 1,-6 3,12 1,-24 3,-14 1,-8 1,-2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7T09:21:06.84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270 381 19498,'17'16'0,"22"20"0,0 0 0,1-1 0,-1-1 0,1 0 0,10 7 0,0 0 0,-1-3 0,1 2 0,3-3 0,-3-2 0,0 1 0,3-3 0,-2 2 0,-1-3-348,1-1 0,-1-3 0,0 1 0,0-1 0,0-1 348,8 4 0,-1 0 0,1-3 0,-3 1-190,-5-4 0,0-1 0,-1-2 1,-2 1 189,7 3 0,-1-2 0,-2-3 547,-8-1 1,0-3-1,-4-2-547,9 4 0,-1-5 1305,-11-1 1,-1-5-1306,9 2 2184,-19-6-2184,-10-4 1139,-9 0-1139,-5-4 0,-6 2 0,-1-4 0,-3-3 0,-5-6 0,-4-7 0,-6-9 0,-5-13 0,12 17 0,1-3 0,-4-2 0,2 0 0,0 0 0,3 1 0,0 1 0,2 4 0,-7-16 0,7 14 0,8 15 0,6 10 0,6 16 0,1 8 0,5 8 0,10 16 0,-8-17 0,3 1 0,0 3 0,3 0 0,0 5 0,3-2 0,-5-3 0,-1-4 0,15 23 0,-9-16 0,-9-14 0,-5-7 0,-6-4 0,0 4 0,-2-7 0,0 4 0,1-2 0,-2 0 0,2-3 0,0 0 0,0 0 0,0-2 0,-3-3 0,-9-1 0,-3 1 0,-10-2 0,-9 5 0,-5 0 0,-7-3 0,-8 0 0,-7 3 0,-1-1 0,4 1 0,8 1 0,12-1 0,10 1 0,10-2 0,7 1 0,2 0 0,6-3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2T19:50:24.980"/>
    </inkml:context>
    <inkml:brush xml:id="br0">
      <inkml:brushProperty name="width" value="0.35" units="cm"/>
      <inkml:brushProperty name="height" value="0.35" units="cm"/>
      <inkml:brushProperty name="color" value="#C5ECF6"/>
    </inkml:brush>
  </inkml:definitions>
  <inkml:trace contextRef="#ctx0" brushRef="#br0">9051 679 24575,'-33'65'0,"1"0"0,0-5 0,-3 5 0,-5 1 0,-9 10 0,-6 2 0,-4 3-246,4-5 0,-4 3 0,-3 2 0,-2-1 49,10-12 0,-2-1 1,-1 1-1,-2-1 0,-1 0 0,-3-2 0,-1 1 1,-2-2-1,-2 0 0,-1-1 0,-4 3 0,-2-1 1,-1 0-1,-2-2 0,-2-2 0,1-4 0,-2-2 1,-2-2-1,0-1 0,-3 0 0,-2 0 0,-3-1 1,-1-1-1,-1-1 0,0-1 0,1-3 0,-1-1 1,0-2-1,-1 0 0,-1-3 32,2-1 0,-2-3 0,0 0 0,0-2 0,-1-2 165,-22 6 0,-1-2 0,0-3 0,-2-2 0,-1-3 0,0-2 0,-2-3 0,0-1 0,23-6 0,-2-2 0,0 0 0,0-2 0,0-1 0,-1-1 0,0-1 0,0-2 0,-1-1 0,1-2 0,0-1 0,0-2 0,0-1 0,0-2 0,1-4 0,0-1 0,1-2 0,0-3 0,0-3 0,1-3 0,-6-5 0,0-3 0,1-3 0,0-3 0,3-3 0,1-3 0,1-3 0,2-3 0,1-3 0,2-2 0,1-4 0,1-2 0,3-4 0,1-1 0,4-2 0,3-2 0,2-1 0,3-3 0,3-1 0,5-1 0,7 1 0,4-1 0,3-2 0,3-1 0,1 0 0,3-2 0,2-1 0,3-1 0,2 0 0,4 0 0,-5-17 0,6 0 0,3-1 0,4 1 114,5 3 1,4-1-1,3 2 1,2 2-115,4 7 0,2 3 0,2 0 0,3 3-100,1-15 0,3 3 0,3 4 100,2 12 0,3 3 0,1 4 491,6-13 1,4 6-1,0 14 1,2 6 491,15-16 0,-9 31 0,-7 19 0,-5 11-656,-7 8 1,-5 4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02T05:49:27.39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0 896 24575,'11'-17'0,"10"-7"0,0 6 0,2-1 0,-1 3 0,2-2 0,1 1 0,5-3 0,1 0 0,3-1-756,-4 2 0,3-1 0,0 0 0,2 0 756,-5 3 0,1 0 0,1 0 0,0 0 0,1 0-411,2-1 0,1 0 1,1 0-1,0 2 1,1-2 410,-5 4 0,0 0 0,1-1 0,1 2 0,-1-1 0,1 1 0,-1 1 0,0 1 0,1 0 0,-1 0 0,0 1 0,1 0 0,7-1 0,0 1 0,1 0 0,-1 0 0,0 2 0,-1 0 0,0 1 0,0 1 0,0-1 0,-1 2-348,-1 1 0,0 1 0,-1-1 0,1 2 0,-1-1 348,5 1 0,0 0 0,0 1 0,-1 0-190,-5 0 0,-1 0 0,0 1 1,-2 0 189,6 0 0,-1 1 0,-2 0 547,-6 0 1,-1 1-1,-2 0-547,6 1 0,-2 1 1305,-8 0 1,-1 1-1306,6 1 2184,-13 0-2184,-8-2 1139,-5-1-1139,-3-1 0,-4-2 0,-1 2 0,-4 0 0,-4 4 0,-4 3 0,-8 4 0,-7 6 0,13-6 0,0 1 0,-3 0 0,0 2 0,1-1 0,2 0 0,1-1 0,1-1 0,-9 7 0,9-4 0,10-10 0,6-4 0,10-8 0,3-5 0,4-4 0,14-7 0,-12 9 0,2 0 0,1-2 0,2 0 0,2-2 0,0 1 0,-3 2 0,-2 1 0,16-9 0,-11 7 0,-9 6 0,-5 2 0,-5 2 0,1-2 0,-4 3 0,3-2 0,-2 0 0,0 2 0,0 0 0,0 1 0,-1 0 0,0 1 0,-3 2 0,-4-3 0,-3-1 0,-7-3 0,-1-4 0,-5-2 0,-4-1 0,-5-3 0,-3-3 0,0 1 0,1-1 0,6 3 0,6 4 0,7 2 0,5 4 0,3 2 0,2 2 0,2 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02T05:49:27.39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270 381 19498,'12'13'0,"16"16"0,0 0 0,1 0 0,-1-2 0,1 1 0,7 5 0,0 0 0,0-2 0,0 1 0,2-2 0,-2-1 0,0 0 0,2-2 0,-1 1 0,-1-2-348,1-1 0,-1-2 0,0 0 0,0 0 0,0-1 348,6 3 0,-1 0 0,1-2 0,-2 0-190,-4-3 0,0 0 0,-1-2 1,-1 0 189,5 3 0,-1-1 0,-1-3 547,-6-1 1,0-2-1,-3-2-547,7 3 0,-1-3 1305,-8-2 1,-1-3-1306,7 1 2184,-14-5-2184,-7-3 1139,-7 0-1139,-3-3 0,-5 1 0,0-3 0,-3-2 0,-3-5 0,-3-6 0,-4-7 0,-4-11 0,9 14 0,0-2 0,-2-2 0,1 0 0,0 0 0,2 1 0,0 1 0,2 3 0,-6-13 0,6 11 0,5 13 0,5 7 0,4 14 0,1 6 0,3 6 0,8 14 0,-6-15 0,2 2 0,0 2 0,2 0 0,0 4 0,2-2 0,-3-2 0,-1-3 0,11 18 0,-7-13 0,-6-11 0,-4-5 0,-4-4 0,0 3 0,-2-5 0,1 3 0,0-2 0,-1 0 0,1-2 0,0 0 0,0 0 0,0-2 0,-2-2 0,-6-1 0,-3 1 0,-7-2 0,-6 4 0,-4 0 0,-5-2 0,-6 0 0,-5 2 0,0 0 0,2 0 0,6 1 0,9-1 0,7 1 0,7-1 0,5 0 0,2 0 0,4-2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02T05:49:27.39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1695 381 19498,'-12'13'0,"-16"16"0,0 0 0,-1 0 0,1-2 0,-1 1 0,-7 5 0,0 0 0,0-2 0,0 1 0,-2-2 0,2-1 0,0 0 0,-2-2 0,1 1 0,1-2-348,-1-1 0,1-2 0,0 0 0,0 0 0,0-1 348,-6 3 0,1 0 0,-1-2 0,2 0-190,4-3 0,0 0 0,1-2 1,1 0 189,-5 3 0,1-1 0,1-3 547,6-1 1,0-2-1,3-2-547,-7 3 0,1-3 1305,8-2 1,1-3-1306,-7 1 2184,14-5-2184,7-3 1139,7 0-1139,3-3 0,5 1 0,0-3 0,3-2 0,3-5 0,3-6 0,4-7 0,4-11 0,-9 14 0,0-2 0,2-2 0,-1 0 0,0 0 0,-2 1 0,0 1 0,-2 3 0,6-13 0,-6 11 0,-5 13 0,-5 7 0,-4 14 0,-1 6 0,-3 6 0,-8 14 0,6-15 0,-2 2 0,0 2 0,-2 0 0,0 4 0,-2-2 0,3-2 0,1-3 0,-11 18 0,7-13 0,6-11 0,4-5 0,4-4 0,0 3 0,2-5 0,-1 3 0,0-2 0,1 0 0,-1-2 0,0 0 0,0 0 0,0-2 0,2-2 0,6-1 0,3 1 0,7-2 0,6 4 0,4 0 0,5-2 0,6 0 0,5 2 0,0 0 0,-2 0 0,-6 1 0,-9-1 0,-7 1 0,-7-1 0,-5 0 0,-2 0 0,-4-2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02T05:49:27.40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1695 381 19498,'-12'13'0,"-16"16"0,0 0 0,-1 0 0,1-2 0,-1 1 0,-7 5 0,0 0 0,0-2 0,0 1 0,-2-2 0,2-1 0,0 0 0,-2-2 0,1 1 0,1-2-348,-1-1 0,1-2 0,0 0 0,0 0 0,0-1 348,-6 3 0,1 0 0,-1-2 0,2 0-190,4-3 0,0 0 0,1-2 1,1 0 189,-5 3 0,1-1 0,1-3 547,6-1 1,0-2-1,3-2-547,-7 3 0,1-3 1305,8-2 1,1-3-1306,-7 1 2184,14-5-2184,7-3 1139,7 0-1139,3-3 0,5 1 0,0-3 0,3-2 0,3-5 0,3-6 0,4-7 0,4-11 0,-9 14 0,0-2 0,2-2 0,-1 0 0,0 0 0,-2 1 0,0 1 0,-2 3 0,6-13 0,-6 11 0,-5 13 0,-5 7 0,-4 14 0,-1 6 0,-3 6 0,-8 14 0,6-15 0,-2 2 0,0 2 0,-2 0 0,0 4 0,-2-2 0,3-2 0,1-3 0,-11 18 0,7-13 0,6-11 0,4-5 0,4-4 0,0 3 0,2-5 0,-1 3 0,0-2 0,1 0 0,-1-2 0,0 0 0,0 0 0,0-2 0,2-2 0,6-1 0,3 1 0,7-2 0,6 4 0,4 0 0,5-2 0,6 0 0,5 2 0,0 0 0,-2 0 0,-6 1 0,-9-1 0,-7 1 0,-7-1 0,-5 0 0,-2 0 0,-4-2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02T05:52:35.281"/>
    </inkml:context>
    <inkml:brush xml:id="br0">
      <inkml:brushProperty name="width" value="0.07938" units="cm"/>
      <inkml:brushProperty name="height" value="0.15875" units="cm"/>
      <inkml:brushProperty name="color" value="#CC04FF"/>
      <inkml:brushProperty name="tip" value="rectangle"/>
      <inkml:brushProperty name="rasterOp" value="maskPen"/>
    </inkml:brush>
  </inkml:definitions>
  <inkml:trace contextRef="#ctx0" brushRef="#br0">757 375,'26'-13,"-1"1,6 1,1 0,12 5,0 1,-8 2,1 1,1 1,1 0,2 0,0 1,1 0,1 0,2 0,-7 1,2 0,-1 0,0 3,1-1,0 3,-1 0,1 0,-1 2,-1 1,1 1,-1 2,8 6,1 4,-4 1,-8 0,-3 4,0 1,-2 2,0 1,-2 3,1 4,-2 1,-1 1,-2 2,-1 2,-3 0,1 1,-2 1,-1 0,-2 2,-2 1,-1 1,-1-1,-2 1,-1 0,-2-1,-2 0,0-2,0 3,-2-1,-2-1,-1-3,-1 0,-2-1,-2 0,-2 1,-2-2,-2 1,-3-1,-3 0,-2 2,-3-2,-2-1,-2 0,-2 0,-3-1,-1-1,-2-1,-1-1,7-10,-1 0,0-2,-2 0,-1-1,-1 0,-1-2,0-1,-2-1,-2-1,0 0,-1-3,-2 0,-2-1,0-3,-2 1,-1-3,-2 1,-1-3,0-1,0-2,-1 1,0-2,0-2,0-1,2 0,-1-2,0-4,5 1,-1-3,1-2,2-2,1-1,2-2,1-3,0-1,3-2,0-3,1-2,1-1,1-2,1-1,2-3,-1 0,2-2,1-1,0-1,2-1,0-2,3 0,0-2,3 0,-1-2,2-1,2 0,2-1,0-1,1-2,2 1,2-1,0-3,2 1,1-1,1 0,0-2,2 1,1-1,0 1,0-2,1 1,1 1,1 0,0 2,3 0,-1 1,2 2,0 3,2 1,1 0,1 2,5-8,2 1,3 2,3 4,3 1,2 2,0 1,2 2,1 1,1 1,0 0,2 2,-2 2,2 1,0 0,2 2,1 1,-1 1,0 2,0 1,1 1,1 1,-1 2,2 2,-1 0,0 1,-1 0,12 0,0 0,-4 4,-1 1,-5 3,-3 2,-3 0,-3 3,0 1,-2 1,22 3,-6 5,-5 7,-9 1,-6 0,-7-3,-4-2,-4-3,-2-1,-5-1,-1-3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02T05:52:44.898"/>
    </inkml:context>
    <inkml:brush xml:id="br0">
      <inkml:brushProperty name="width" value="0.07938" units="cm"/>
      <inkml:brushProperty name="height" value="0.15875" units="cm"/>
      <inkml:brushProperty name="color" value="#CC04FF"/>
      <inkml:brushProperty name="tip" value="rectangle"/>
      <inkml:brushProperty name="rasterOp" value="maskPen"/>
    </inkml:brush>
  </inkml:definitions>
  <inkml:trace contextRef="#ctx0" brushRef="#br0">918 330,'31'-11,"-1"0,8 1,2 1,11 3,4 2,-12 1,2 2,1 0,2 0,1 0,0 1,3 0,0 0,2 0,-8 1,2 0,0 0,0 2,0 0,0 2,1 0,-2 1,0 1,0 1,0 0,-2 3,12 5,-1 3,-4 1,-9 1,-4 2,-1 2,0 1,-2 2,-2 2,1 3,-2 1,-2 2,-2 1,-2 1,-1 1,-2 1,0 0,-3 1,-2 1,-1 1,-2 1,-2-1,-2 1,-1 0,-3-1,-1 0,-1-1,-1 2,-1-1,-2-1,-2-2,-2-1,-1 0,-3 0,-3 0,-2-1,-3 1,-3-1,-2 0,-5 1,-2-1,-3-1,-3 0,-2 0,-3-1,-2-1,-2 0,-2-2,9-8,-1-1,0-1,-3 0,0-1,-2 0,-1-2,-2 0,0-2,-3 0,0-1,-1-2,-3 0,-2-1,-1-2,-1 0,-2-2,-2 0,-1-2,1-1,-2-1,-1 0,0-2,1-1,0-1,0-1,1-1,0-3,5 0,0-2,1-2,1-2,4-1,0-1,1-3,2-1,2-2,0-2,2-2,2-1,0-2,1-1,2-2,1 0,1-2,0-1,2-1,2-1,1-1,1-1,2-1,2 0,1-2,1-1,2 0,2 0,1-2,3-1,1 0,1 0,1-3,3 1,0-1,2 0,1-2,1 1,1-1,1 1,0-1,0 0,2 1,1 0,1 2,1 0,2 1,0 1,2 3,1 1,2 0,1 2,6-7,2 1,5 1,2 4,4 1,2 1,2 2,1 1,1 1,1 1,2 0,0 2,0 1,0 1,2 1,1 1,0 1,1 1,0 1,0 2,0 0,2 2,0 1,0 1,0 1,-1 1,0 0,15-1,-2 1,-3 3,-2 1,-7 3,-2 1,-5 1,-1 2,-3 1,-1 1,27 2,-8 5,-6 6,-11 1,-8 0,-7-2,-5-3,-5-2,-4-1,-4-1,-2-2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51:02.965"/>
    </inkml:context>
    <inkml:brush xml:id="br0">
      <inkml:brushProperty name="width" value="0.1" units="cm"/>
      <inkml:brushProperty name="height" value="0.1" units="cm"/>
      <inkml:brushProperty name="color" value="#FFF300"/>
    </inkml:brush>
  </inkml:definitions>
  <inkml:trace contextRef="#ctx0" brushRef="#br0">1 1 24575,'87'28'0,"0"1"0,0-1 0,-7-2 0,-2-1 0,-21-3 0,-23-2 0,-1 1 0,-1-1 0,-2 0 0,0 1 0,-2-1 0,0 0 0,-1 2 0,-1-1 0,2 2 0,-1 1 0,2 1 0,0 1 0,-2-1 0,1-2 0,0 0 0,-2-2 0,-2 0 0,-2-2 0,-3-2 0,-1-1 0,-1 1 0,-1-1 0,1 1 0,0 0 0,0 1 0,3 1 0,2 0 0,1 2 0,3 0 0,-1 2 0,2 1 0,2-1 0,0 3 0,2 0 0,0 3 0,0-1 0,2 3 0,0 0 0,1 1 0,2 2 0,-1 0 0,-1 2 0,-3-3 0,-5-2 0,-3-5 0,-3-3 0,-2-1 0,-3-2 0,-3-1 0,-2-1 0,-1-2 0,-2-1 0,-2-3 0,-2-2 0,-1-1 0,-1-5 0,-7 0 0,-10-4 0,-12-5-6784,-16-4 6784,-14-5 0,6 0 0,-17-3 0,19 5 0,-6 0 0,11 5 0,10 5 6784,8 2-6784,7 0 0,7 0 0,4 0 0,0 0 0,-1 0 0,-1 0 0,0 0 0,-2 0 0,7-1 0,3 0 0,19 0 0,3 0 0,16 1 0,-4 0 0,3 0 0,0 0 0,-1 0 0,-2 0 0,-2 0 0,-3 1 0,-5 1 0,-3 2 0,-4-1 0,-3 0 0,-2-1 0,-1-1 0,-1 0 0,2-1 0,3 0 0,3 0 0,2 0 0,-1 0 0,-2 0 0,-2 1 0,-2 0 0,-3 1 0,-2-2 0,-3-2 0,-3-4 0,-3-5 0,-3-8 0,-1-16 0,2-10 0,1-7 0,4 1 0,1 9 0,0 5 0,0 8 0,0 7 0,0 7 0,0 6 0,0 3 0,0 2 0,0-2 0,0-3 0,0-3 0,0-2 0,0 0 0,0 1 0,0 6 0,0-1 0,0 5 0,0-1 0,0-1 0,0 3 0,0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02T05:52:51.493"/>
    </inkml:context>
    <inkml:brush xml:id="br0">
      <inkml:brushProperty name="width" value="0.07938" units="cm"/>
      <inkml:brushProperty name="height" value="0.15875" units="cm"/>
      <inkml:brushProperty name="color" value="#CC04FF"/>
      <inkml:brushProperty name="tip" value="rectangle"/>
      <inkml:brushProperty name="rasterOp" value="maskPen"/>
    </inkml:brush>
  </inkml:definitions>
  <inkml:trace contextRef="#ctx0" brushRef="#br0">918 330,'31'-11,"-1"0,8 1,2 1,11 3,4 2,-12 1,2 2,1 0,2 0,1 0,0 1,3 0,0 0,2 0,-8 1,2 0,0 0,0 2,0 0,0 2,1 0,-2 1,0 1,0 1,0 0,-2 3,12 5,-1 3,-4 1,-9 1,-4 2,-1 2,0 1,-2 2,-2 2,1 3,-2 1,-2 2,-2 1,-2 1,-1 1,-2 1,0 0,-3 1,-2 1,-1 1,-2 1,-2-1,-2 1,-1 0,-3-1,-1 0,-1-1,-1 2,-1-1,-2-1,-2-2,-2-1,-1 0,-3 0,-3 0,-2-1,-3 1,-3-1,-2 0,-5 1,-2-1,-3-1,-3 0,-2 0,-3-1,-2-1,-2 0,-2-2,9-8,-1-1,0-1,-3 0,0-1,-2 0,-1-2,-2 0,0-2,-3 0,0-1,-1-2,-3 0,-2-1,-1-2,-1 0,-2-2,-2 0,-1-2,1-1,-2-1,-1 0,0-2,1-1,0-1,0-1,1-1,0-3,5 0,0-2,1-2,1-2,4-1,0-1,1-3,2-1,2-2,0-2,2-2,2-1,0-2,1-1,2-2,1 0,1-2,0-1,2-1,2-1,1-1,1-1,2-1,2 0,1-2,1-1,2 0,2 0,1-2,3-1,1 0,1 0,1-3,3 1,0-1,2 0,1-2,1 1,1-1,1 1,0-1,0 0,2 1,1 0,1 2,1 0,2 1,0 1,2 3,1 1,2 0,1 2,6-7,2 1,5 1,2 4,4 1,2 1,2 2,1 1,1 1,1 1,2 0,0 2,0 1,0 1,2 1,1 1,0 1,1 1,0 1,0 2,0 0,2 2,0 1,0 1,0 1,-1 1,0 0,15-1,-2 1,-3 3,-2 1,-7 3,-2 1,-5 1,-1 2,-3 1,-1 1,27 2,-8 5,-6 6,-11 1,-8 0,-7-2,-5-3,-5-2,-4-1,-4-1,-2-2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02T05:52:57.830"/>
    </inkml:context>
    <inkml:brush xml:id="br0">
      <inkml:brushProperty name="width" value="0.07938" units="cm"/>
      <inkml:brushProperty name="height" value="0.15875" units="cm"/>
      <inkml:brushProperty name="color" value="#CC04FF"/>
      <inkml:brushProperty name="tip" value="rectangle"/>
      <inkml:brushProperty name="rasterOp" value="maskPen"/>
    </inkml:brush>
  </inkml:definitions>
  <inkml:trace contextRef="#ctx0" brushRef="#br0">918 330,'31'-11,"-1"0,8 1,2 1,11 3,4 2,-12 1,2 2,1 0,2 0,1 0,0 1,3 0,0 0,2 0,-8 1,2 0,0 0,0 2,0 0,0 2,1 0,-2 1,0 1,0 1,0 0,-2 3,12 5,-1 3,-4 1,-9 1,-4 2,-1 2,0 1,-2 2,-2 2,1 3,-2 1,-2 2,-2 1,-2 1,-1 1,-2 1,0 0,-3 1,-2 1,-1 1,-2 1,-2-1,-2 1,-1 0,-3-1,-1 0,-1-1,-1 2,-1-1,-2-1,-2-2,-2-1,-1 0,-3 0,-3 0,-2-1,-3 1,-3-1,-2 0,-5 1,-2-1,-3-1,-3 0,-2 0,-3-1,-2-1,-2 0,-2-2,9-8,-1-1,0-1,-3 0,0-1,-2 0,-1-2,-2 0,0-2,-3 0,0-1,-1-2,-3 0,-2-1,-1-2,-1 0,-2-2,-2 0,-1-2,1-1,-2-1,-1 0,0-2,1-1,0-1,0-1,1-1,0-3,5 0,0-2,1-2,1-2,4-1,0-1,1-3,2-1,2-2,0-2,2-2,2-1,0-2,1-1,2-2,1 0,1-2,0-1,2-1,2-1,1-1,1-1,2-1,2 0,1-2,1-1,2 0,2 0,1-2,3-1,1 0,1 0,1-3,3 1,0-1,2 0,1-2,1 1,1-1,1 1,0-1,0 0,2 1,1 0,1 2,1 0,2 1,0 1,2 3,1 1,2 0,1 2,6-7,2 1,5 1,2 4,4 1,2 1,2 2,1 1,1 1,1 1,2 0,0 2,0 1,0 1,2 1,1 1,0 1,1 1,0 1,0 2,0 0,2 2,0 1,0 1,0 1,-1 1,0 0,15-1,-2 1,-3 3,-2 1,-7 3,-2 1,-5 1,-1 2,-3 1,-1 1,27 2,-8 5,-6 6,-11 1,-8 0,-7-2,-5-3,-5-2,-4-1,-4-1,-2-2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6T17:35:39.56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0 896 24575,'11'-17'0,"10"-7"0,0 6 0,2-1 0,-1 3 0,2-2 0,1 1 0,5-3 0,1 0 0,3-1-756,-4 2 0,3-1 0,0 0 0,2 0 756,-5 3 0,1 0 0,1 0 0,0 0 0,1 0-411,2-1 0,1 0 1,1 0-1,0 2 1,1-2 410,-5 4 0,0 0 0,1-1 0,1 2 0,-1-1 0,1 1 0,-1 1 0,0 1 0,1 0 0,-1 0 0,0 1 0,1 0 0,7-1 0,0 1 0,1 0 0,-1 0 0,0 2 0,-1 0 0,0 1 0,0 1 0,0-1 0,-1 2-348,-1 1 0,0 1 0,-1-1 0,1 2 0,-1-1 348,5 1 0,0 0 0,0 1 0,-1 0-190,-5 0 0,-1 0 0,0 1 1,-2 0 189,6 0 0,-1 1 0,-2 0 547,-6 0 1,-1 1-1,-2 0-547,6 1 0,-2 1 1305,-8 0 1,-1 1-1306,6 1 2184,-13 0-2184,-8-2 1139,-5-1-1139,-3-1 0,-4-2 0,-1 2 0,-4 0 0,-4 4 0,-4 3 0,-8 4 0,-7 6 0,13-6 0,0 1 0,-3 0 0,0 2 0,1-1 0,2 0 0,1-1 0,1-1 0,-9 7 0,9-4 0,10-10 0,6-4 0,10-8 0,3-5 0,4-4 0,14-7 0,-12 9 0,2 0 0,1-2 0,2 0 0,2-2 0,0 1 0,-3 2 0,-2 1 0,16-9 0,-11 7 0,-9 6 0,-5 2 0,-5 2 0,1-2 0,-4 3 0,3-2 0,-2 0 0,0 2 0,0 0 0,0 1 0,-1 0 0,0 1 0,-3 2 0,-4-3 0,-3-1 0,-7-3 0,-1-4 0,-5-2 0,-4-1 0,-5-3 0,-3-3 0,0 1 0,1-1 0,6 3 0,6 4 0,7 2 0,5 4 0,3 2 0,2 2 0,2 1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6T17:35:39.56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270 381 19498,'12'13'0,"16"16"0,0 0 0,1 0 0,-1-2 0,1 1 0,7 5 0,0 0 0,0-2 0,0 1 0,2-2 0,-2-1 0,0 0 0,2-2 0,-1 1 0,-1-2-348,1-1 0,-1-2 0,0 0 0,0 0 0,0-1 348,6 3 0,-1 0 0,1-2 0,-2 0-190,-4-3 0,0 0 0,-1-2 1,-1 0 189,5 3 0,-1-1 0,-1-3 547,-6-1 1,0-2-1,-3-2-547,7 3 0,-1-3 1305,-8-2 1,-1-3-1306,7 1 2184,-14-5-2184,-7-3 1139,-7 0-1139,-3-3 0,-5 1 0,0-3 0,-3-2 0,-3-5 0,-3-6 0,-4-7 0,-4-11 0,9 14 0,0-2 0,-2-2 0,1 0 0,0 0 0,2 1 0,0 1 0,2 3 0,-6-13 0,6 11 0,5 13 0,5 7 0,4 14 0,1 6 0,3 6 0,8 14 0,-6-15 0,2 2 0,0 2 0,2 0 0,0 4 0,2-2 0,-3-2 0,-1-3 0,11 18 0,-7-13 0,-6-11 0,-4-5 0,-4-4 0,0 3 0,-2-5 0,1 3 0,0-2 0,-1 0 0,1-2 0,0 0 0,0 0 0,0-2 0,-2-2 0,-6-1 0,-3 1 0,-7-2 0,-6 4 0,-4 0 0,-5-2 0,-6 0 0,-5 2 0,0 0 0,2 0 0,6 1 0,9-1 0,7 1 0,7-1 0,5 0 0,2 0 0,4-2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6T17:35:39.56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1695 381 19498,'-12'13'0,"-16"16"0,0 0 0,-1 0 0,1-2 0,-1 1 0,-7 5 0,0 0 0,0-2 0,0 1 0,-2-2 0,2-1 0,0 0 0,-2-2 0,1 1 0,1-2-348,-1-1 0,1-2 0,0 0 0,0 0 0,0-1 348,-6 3 0,1 0 0,-1-2 0,2 0-190,4-3 0,0 0 0,1-2 1,1 0 189,-5 3 0,1-1 0,1-3 547,6-1 1,0-2-1,3-2-547,-7 3 0,1-3 1305,8-2 1,1-3-1306,-7 1 2184,14-5-2184,7-3 1139,7 0-1139,3-3 0,5 1 0,0-3 0,3-2 0,3-5 0,3-6 0,4-7 0,4-11 0,-9 14 0,0-2 0,2-2 0,-1 0 0,0 0 0,-2 1 0,0 1 0,-2 3 0,6-13 0,-6 11 0,-5 13 0,-5 7 0,-4 14 0,-1 6 0,-3 6 0,-8 14 0,6-15 0,-2 2 0,0 2 0,-2 0 0,0 4 0,-2-2 0,3-2 0,1-3 0,-11 18 0,7-13 0,6-11 0,4-5 0,4-4 0,0 3 0,2-5 0,-1 3 0,0-2 0,1 0 0,-1-2 0,0 0 0,0 0 0,0-2 0,2-2 0,6-1 0,3 1 0,7-2 0,6 4 0,4 0 0,5-2 0,6 0 0,5 2 0,0 0 0,-2 0 0,-6 1 0,-9-1 0,-7 1 0,-7-1 0,-5 0 0,-2 0 0,-4-2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6T17:35:39.56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1695 381 19498,'-12'13'0,"-16"16"0,0 0 0,-1 0 0,1-2 0,-1 1 0,-7 5 0,0 0 0,0-2 0,0 1 0,-2-2 0,2-1 0,0 0 0,-2-2 0,1 1 0,1-2-348,-1-1 0,1-2 0,0 0 0,0 0 0,0-1 348,-6 3 0,1 0 0,-1-2 0,2 0-190,4-3 0,0 0 0,1-2 1,1 0 189,-5 3 0,1-1 0,1-3 547,6-1 1,0-2-1,3-2-547,-7 3 0,1-3 1305,8-2 1,1-3-1306,-7 1 2184,14-5-2184,7-3 1139,7 0-1139,3-3 0,5 1 0,0-3 0,3-2 0,3-5 0,3-6 0,4-7 0,4-11 0,-9 14 0,0-2 0,2-2 0,-1 0 0,0 0 0,-2 1 0,0 1 0,-2 3 0,6-13 0,-6 11 0,-5 13 0,-5 7 0,-4 14 0,-1 6 0,-3 6 0,-8 14 0,6-15 0,-2 2 0,0 2 0,-2 0 0,0 4 0,-2-2 0,3-2 0,1-3 0,-11 18 0,7-13 0,6-11 0,4-5 0,4-4 0,0 3 0,2-5 0,-1 3 0,0-2 0,1 0 0,-1-2 0,0 0 0,0 0 0,0-2 0,2-2 0,6-1 0,3 1 0,7-2 0,6 4 0,4 0 0,5-2 0,6 0 0,5 2 0,0 0 0,-2 0 0,-6 1 0,-9-1 0,-7 1 0,-7-1 0,-5 0 0,-2 0 0,-4-2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49:00.599"/>
    </inkml:context>
    <inkml:brush xml:id="br0">
      <inkml:brushProperty name="width" value="0.1" units="cm"/>
      <inkml:brushProperty name="height" value="0.1" units="cm"/>
      <inkml:brushProperty name="color" value="#99D852"/>
    </inkml:brush>
  </inkml:definitions>
  <inkml:trace contextRef="#ctx0" brushRef="#br0">25 1169 24575,'0'-18'0,"0"0"0,0 1 0,1-2 0,3-1 0,-1-3 0,2-1 0,-2 1 0,1-1 0,3 0 0,0-3 0,2-2 0,0-2 0,-1 1 0,0-1 0,0 1 0,0 0 0,0 2 0,0-1 0,1-1 0,2-3 0,0-3 0,3-1 0,-1-1 0,2 3 0,-2 1 0,-1 2 0,0 2 0,0 3 0,1-1 0,1 2 0,0-2 0,1-1 0,0 0 0,-2 2 0,-2 3 0,-1 4 0,0 1 0,1-1 0,0 1 0,-1 0 0,-1 3 0,0 3 0,-2 3 0,0 1 0,-2 1 0,-1 4 0,-2 1 0,-9 8 0,-1 1 0,-12 9 0,-2 2 0,-4 2 0,-4 3 0,0 0 0,-3 2 0,-2 0 0,0 0 0,3-1 0,1-2 0,6-1 0,3-2 0,0 2 0,9-9 0,-1 3 0,6-7 0,-2 5 0,3-5 0,2-3 0,4-5 0,10-8 0,2 0 0,8-6 0,0 1 0,1-1 0,5-1 0,4-2 0,4-3 0,2-2 0,-1 1 0,-4 1 0,-5 4 0,-4 3 0,-5 3 0,-4 2 0,-2 4 0,-2 0 0,1 0 0,1-2 0,-2 1 0,1-1 0,-5 4 0,1 0 0,-3 2 0,1-1 0,0-3 0,1-1 0,1-2 0,2-1 0,1 0 0,0 0 0,1 2 0,-1 2 0,0 2 0,-2 0 0,0 1 0,-4 1 0,1 2 0,-3 5 0,0 4 0,0 5 0,0 8 0,0 4 0,0 4 0,0 2 0,1-2 0,1-2 0,0-2 0,1-3 0,0-1 0,-1-2 0,0-2 0,1 0 0,0-1 0,0 0 0,-1 1 0,-1 0 0,-1-2 0,0-3 0,0-1 0,0-7 0,0-1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49:04.715"/>
    </inkml:context>
    <inkml:brush xml:id="br0">
      <inkml:brushProperty name="width" value="0.1" units="cm"/>
      <inkml:brushProperty name="height" value="0.1" units="cm"/>
      <inkml:brushProperty name="color" value="#99D852"/>
    </inkml:brush>
  </inkml:definitions>
  <inkml:trace contextRef="#ctx0" brushRef="#br0">1 0 24575,'13'3'0,"3"3"0,3 6 0,3 4 0,6 8 0,2 3 0,-3-1 0,-1 0 0,-7-5 0,-2-1 0,1 0 0,0 0 0,1 2 0,-1 0 0,1-1 0,-3 1 0,0-1 0,-2 0 0,0-1 0,-1 0 0,-1-1 0,0-2 0,-1 0 0,1-1 0,0 2 0,0-1 0,0 1 0,-2 1 0,2 1 0,0 1 0,0 0 0,1 1 0,-1 0 0,0 2 0,1 1 0,-1 0 0,0-1 0,-1-2 0,-1-2 0,-1-1 0,0 0 0,0 0 0,-2 0 0,-2-2 0,-2-1 0,0-1 0,0-2 0,-1 0 0,-1-1 0,-2-6 0,-1-1 0,-2-6 0,-3 0 0,-4-2 0,-5-3 0,-6-3 0,-7-6 0,-6-2 0,-3-4 0,0 0 0,4 2 0,4 1 0,4 2 0,5 2 0,4 3 0,5 2 0,5 2 0,3 3 0,3 1 0,2 1 0,5 1 0,4 1 0,6 0 0,3 2 0,4 3 0,3 3 0,1 5 0,0 3 0,-3 0 0,-3-1 0,-5-1 0,-2-2 0,-3-2 0,-2 0 0,0-2 0,-2 1 0,1-1 0,-2 0 0,-1 1 0,1-1 0,-1 1 0,0-1 0,0 0 0,-2-2 0,0-1 0,0-3 0,-1-1 0,1-1 0,0 0 0,-1 0 0,2-1 0,-2-4 0,0-6 0,0-8 0,2-11 0,4-17 0,2-15 0,6-13 0,3-5 0,2 6 0,2 9 0,-5 16 0,-3 17 0,-3 11 0,-6 10 0,-1 4 0,-6 3 0,-2-1 0,2 2 0,-2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43:40.184"/>
    </inkml:context>
    <inkml:brush xml:id="br0">
      <inkml:brushProperty name="width" value="0.1" units="cm"/>
      <inkml:brushProperty name="height" value="0.1" units="cm"/>
      <inkml:brushProperty name="color" value="#FAA234"/>
    </inkml:brush>
  </inkml:definitions>
  <inkml:trace contextRef="#ctx0" brushRef="#br0">552 0 24575,'0'15'0,"-3"2"0,-3 1 0,-4 4 0,-2-1 0,-2 2 0,-1 1 0,-1-1 0,-1 1 0,1-1 0,1-1 0,0 0 0,-1 1 0,-3 2 0,-1 2 0,-1 1 0,0 0 0,0 0 0,0-3 0,2-1 0,-1-1 0,1 2 0,0 0 0,-3 1 0,1 0 0,0-1 0,0-2 0,3-1 0,1-4 0,1-1 0,2-2 0,0-3 0,4-3 0,2 0 0,3-4 0,1-2 0,2-3 0,-1-4 0,3-2 0,-1-8 0,1-2 0,0-6 0,0 0 0,0-2 0,0-2 0,0 0 0,0 0 0,0-2 0,0 2 0,0 0 0,0 2 0,0 6 0,0 4 0,0 5 0,0 4 0,0 2 0,2 16 0,-1-2 0,2 15 0,-1-4 0,-1 0 0,0 1 0,-1-2 0,0 0 0,0 0 0,0-1 0,0-2 0,0-2 0,0-3 0,0 0 0,0-6 0,0 0 0,0-5 0,0 3 0,0 1 0,0 2 0,0 1 0,0-1 0,0 2 0,0-6 0,3 0 0,1-7 0,5-1 0,3-2 0,3-3 0,3-3 0,4 1 0,2 1 0,3 1 0,2 3 0,1 2 0,0 1 0,-4 1 0,-3 1 0,-3 1 0,-3 0 0,-3 0 0,-1 0 0,-6 0 0,-2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43:56.822"/>
    </inkml:context>
    <inkml:brush xml:id="br0">
      <inkml:brushProperty name="width" value="0.1" units="cm"/>
      <inkml:brushProperty name="height" value="0.1" units="cm"/>
      <inkml:brushProperty name="color" value="#FAA234"/>
    </inkml:brush>
  </inkml:definitions>
  <inkml:trace contextRef="#ctx0" brushRef="#br0">109 0 24575,'0'14'0,"0"1"0,2 4 0,2 1 0,2 2 0,1-1 0,0 1 0,0-1 0,-1 1 0,0 0 0,0 0 0,-1 1 0,0 0 0,0 2 0,-1 1 0,-1 0 0,-2 4 0,0-12 0,0 9 0,0-6 0,0 7 0,-1 5 0,0-2 0,0-3 0,0 0 0,0-2 0,0 1 0,0-1 0,0 2 0,0 0 0,0 2 0,0-1 0,0-1 0,0 1 0,0 0 0,0 0 0,0 2 0,0-3 0,0 1 0,0-4 0,0-2 0,0-1 0,-1-3 0,-1-2 0,-1-3 0,1-2 0,0-2 0,1 1 0,-2-6 0,1 0 0,-1-5 0,0 0 0,0 0 0,-2-1 0,-3-4 0,-1-4 0,-3-6 0,-3-6 0,-2-6 0,-2-5 0,1-4 0,1-1 0,4 3 0,3 5 0,3 7 0,2 3 0,2 4 0,1 6 0,1 1 0,1 6 0,3 15 0,1 1 0,4 13 0,2-1 0,3 3 0,0 1 0,-1-2 0,-1-5 0,-4-7 0,-2-2 0,-1-3 0,-1-3 0,-1-4 0,0-1 0,0-3 0,2 2 0,-2-1 0,4 2 0,-4-1 0,2 1 0,-2 0 0,0 1 0,0 0 0,0 0 0,1 1 0,-1 0 0,2 0 0,0 2 0,0 0 0,0 0 0,1 0 0,-2 0 0,0-3 0,0 1 0,-2-3 0,1 1 0,-1-1 0,1 0 0,1-1 0,-1 0 0,2-2 0,0-5 0,1-3 0,0-4 0,2-1 0,2-2 0,1-1 0,2-2 0,1-1 0,3-1 0,1 0 0,-1-2 0,2 0 0,0-2 0,0-2 0,1-1 0,-2 2 0,-3 4 0,-2 5 0,-3 6 0,0 2 0,-4 4 0,-1 0 0,-4 4 0,-1-1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17T13:44:07.252"/>
    </inkml:context>
    <inkml:brush xml:id="br0">
      <inkml:brushProperty name="width" value="0.1" units="cm"/>
      <inkml:brushProperty name="height" value="0.1" units="cm"/>
      <inkml:brushProperty name="color" value="#FAA234"/>
    </inkml:brush>
  </inkml:definitions>
  <inkml:trace contextRef="#ctx0" brushRef="#br0">0 0 24575,'21'3'0,"-2"5"0,11 11 0,2 9 0,1 3 0,-3-1 0,-7-6 0,-3-1 0,0-1 0,-2-1 0,1-1 0,-2 1 0,-1 1 0,-1 1 0,0 1 0,-1 0 0,-1 1 0,0-3 0,-2 0 0,0-4 0,-1 1 0,0-3 0,-1 0 0,1 1 0,1-1 0,0 2 0,1 0 0,1 1 0,-1 1 0,0 0 0,-1-1 0,0 0 0,-1-1 0,-1-3 0,-2-1 0,-2-2 0,-2-2 0,0-1 0,-2 0 0,0-2 0,0-2 0,0 0 0,0-2 0,-1 0 0,-5-2 0,-4-4 0,-7-4 0,-5-3 0,-3-2 0,-2 1 0,0 0 0,0 1 0,-1 0 0,2 0 0,2 0 0,2 0 0,3 1 0,3 1 0,3 2 0,2 0 0,6 2 0,0 0 0,4 2 0,0 0 0,6 0 0,1 1 0,8 1 0,2 0 0,4 2 0,2 2 0,-1 2 0,-2 2 0,-2 1 0,-2-1 0,-3 0 0,-1 0 0,-1-1 0,-1 0 0,0 0 0,0-1 0,-3-1 0,1-1 0,-6-2 0,0 1 0,0 0 0,-1-2 0,0 2 0,2-2 0,0-8 0,-1 2 0,2-11 0,0 3 0,1-3 0,1-1 0,1-3 0,1-2 0,13-34 0,-9 23 0,10-23 0,-14 40 0,0 1 0,-3 6 0,0-2 0,0-1 0,0 0 0,-1 4 0,-1 1 0,-1 3 0,-1 0 0,-1 1 0,0 0 0,0-2 0,0-5 0,0 2 0,0-1 0,0 5 0,0 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49151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A99F0-FDBB-AB8D-B9DE-B36E29159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22236D-82B1-F90E-D48A-E6064D02E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EB2B7E-CA96-7855-BCE4-BEB06D040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en-US" sz="5400" b="0"/>
          </a:p>
        </p:txBody>
      </p:sp>
    </p:spTree>
    <p:extLst>
      <p:ext uri="{BB962C8B-B14F-4D97-AF65-F5344CB8AC3E}">
        <p14:creationId xmlns:p14="http://schemas.microsoft.com/office/powerpoint/2010/main" val="3392030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  <a:buNone/>
            </a:pPr>
            <a:r>
              <a:rPr lang="en-AU" sz="1800" dirty="0">
                <a:solidFill>
                  <a:srgbClr val="177F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is what 100 candles looks like.</a:t>
            </a:r>
            <a:endParaRPr lang="en-US" sz="1800" dirty="0">
              <a:solidFill>
                <a:srgbClr val="177F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  <a:buNone/>
            </a:pPr>
            <a:r>
              <a:rPr lang="en-AU" sz="1800" i="1" spc="-1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Click.</a:t>
            </a:r>
            <a:endParaRPr lang="en-US" sz="1800" i="1" spc="-1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AU" sz="1800" dirty="0">
                <a:solidFill>
                  <a:srgbClr val="177F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Ice Age we’re learning about happened 17,000 years ago. If I wanted to show you 17,000 candles I would need to show you this many candles 170 times.</a:t>
            </a:r>
            <a:endParaRPr lang="en-US" sz="1800" dirty="0">
              <a:solidFill>
                <a:srgbClr val="177F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1652184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993F0-4A32-BD68-52EF-073C44F01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0D4BFE-A627-8FD1-07C8-79CBDFAF70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47B157-54CB-9CAA-945D-FA0E0CDBA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sz="1800" b="0"/>
          </a:p>
        </p:txBody>
      </p:sp>
    </p:spTree>
    <p:extLst>
      <p:ext uri="{BB962C8B-B14F-4D97-AF65-F5344CB8AC3E}">
        <p14:creationId xmlns:p14="http://schemas.microsoft.com/office/powerpoint/2010/main" val="4064540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1200">
              <a:solidFill>
                <a:srgbClr val="177F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5502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9785787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161D1-333D-19F8-1CC7-553EBECBC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034813-B6A8-6818-D8FD-CACCDA7EC8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6296E6-73E1-9654-41E6-A11E2CBA0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523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E448D-B855-3249-D8B1-7ADA72428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50C82C-351F-9980-2649-35452FFA11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ED44C1-0D61-FF9D-4556-B4D828AA2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9870826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43F6A-775F-D776-0929-829E6A510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38FFDD-5F26-D5E1-BA9F-5C42BD2879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F1B26E-2B7B-1586-B43F-01B207328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8187738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https://</a:t>
            </a:r>
            <a:r>
              <a:rPr lang="en-US" err="1"/>
              <a:t>artsandculture.google.com</a:t>
            </a:r>
            <a:r>
              <a:rPr lang="en-US"/>
              <a:t>/story/explore-inside-a-glacier-in-360%CB%9A/GQXBQm8iQxjMiA?hl=</a:t>
            </a:r>
            <a:r>
              <a:rPr lang="en-US" err="1"/>
              <a:t>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150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8EA28-F7DA-F692-9833-4ACCA0CF0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3CFB71-BD70-BA9D-42E4-B55FE65389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684460-C6DB-A084-E398-C41B75932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464435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605323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35946-62F5-5DF8-B927-77302FB9B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9339FD-4DB2-D2D9-B856-54431DC69B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11AE39-C078-B3CF-34F1-EF2B7CC778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sz="1200">
              <a:solidFill>
                <a:srgbClr val="177F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001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B15E2-F0CD-2378-C8E3-C30B38293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564CAC-D5A8-589B-B938-6426098A5A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8088" y="1235075"/>
            <a:ext cx="444182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92FDCE-0874-61F5-ADED-C1231EA6A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490" y="4751836"/>
            <a:ext cx="5487021" cy="3887712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24637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E0304-E1B0-618F-8D7E-DBA962C6D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5B4523-6C30-153C-EB70-A5AFEFFEB5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8088" y="1235075"/>
            <a:ext cx="444182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7F070A-C909-E877-5C64-659495DDC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490" y="4751836"/>
            <a:ext cx="5487021" cy="388771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19811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6F102-AAC8-4E91-7D4B-FFE2F5886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BBC984-D4B0-AE52-46E7-391B62D5AA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8088" y="1235075"/>
            <a:ext cx="444182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A3094F-962C-59BF-DB62-EB5FBAF77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490" y="4751836"/>
            <a:ext cx="5487021" cy="3887712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89921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4575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82B27-D644-D1E3-D858-B147599ED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B4316C-8C57-3F5D-6709-CF809AE698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3AF2E1-2B90-7432-EC31-EFB15122F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i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30539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61064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56853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199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algn="l" rtl="0" fontAlgn="base">
              <a:buClr>
                <a:schemeClr val="tx1"/>
              </a:buClr>
            </a:pPr>
            <a:endParaRPr lang="en-US" b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042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rtl="0">
              <a:buNone/>
            </a:pPr>
            <a:endParaRPr lang="en-US" b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91434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8088" y="1235075"/>
            <a:ext cx="444182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751388"/>
            <a:ext cx="5486400" cy="3889375"/>
          </a:xfrm>
          <a:prstGeom prst="rect">
            <a:avLst/>
          </a:prstGeom>
        </p:spPr>
        <p:txBody>
          <a:bodyPr/>
          <a:lstStyle/>
          <a:p>
            <a:pPr rtl="0">
              <a:spcBef>
                <a:spcPts val="400"/>
              </a:spcBef>
              <a:buNone/>
            </a:pP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715303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7A63F-ED1A-F803-9EB8-212541C44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C03EF3-46B3-5190-34CD-EC052C0B67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8088" y="1235075"/>
            <a:ext cx="444182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B8034D-B248-6B4B-1899-9AB11C922A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490" y="4751836"/>
            <a:ext cx="5487021" cy="3887712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46602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en-US" sz="5400" b="0"/>
          </a:p>
        </p:txBody>
      </p:sp>
    </p:spTree>
    <p:extLst>
      <p:ext uri="{BB962C8B-B14F-4D97-AF65-F5344CB8AC3E}">
        <p14:creationId xmlns:p14="http://schemas.microsoft.com/office/powerpoint/2010/main" val="3800648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682F4-6E5C-0005-4806-4F9AA7AC3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872583-A793-415A-DBE5-3C40899120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F2961B-B53D-94DF-D0FF-92866ECD5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768129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7F1AB-D609-A066-3EBC-B266A373F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2DF0B6-7E95-D83A-9C76-98891558CB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0900FA-3FE6-D449-FBDC-AF5EFB2BC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en-US" sz="5400" b="0"/>
          </a:p>
        </p:txBody>
      </p:sp>
    </p:spTree>
    <p:extLst>
      <p:ext uri="{BB962C8B-B14F-4D97-AF65-F5344CB8AC3E}">
        <p14:creationId xmlns:p14="http://schemas.microsoft.com/office/powerpoint/2010/main" val="1747826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Know- Re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D5F9930-D58F-2D45-FAD2-C9F230DC34B0}"/>
              </a:ext>
            </a:extLst>
          </p:cNvPr>
          <p:cNvSpPr txBox="1"/>
          <p:nvPr userDrawn="1"/>
        </p:nvSpPr>
        <p:spPr>
          <a:xfrm>
            <a:off x="3438144" y="-376732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327698-C5B7-584F-C124-084975FDA22A}"/>
              </a:ext>
            </a:extLst>
          </p:cNvPr>
          <p:cNvSpPr txBox="1"/>
          <p:nvPr userDrawn="1"/>
        </p:nvSpPr>
        <p:spPr>
          <a:xfrm>
            <a:off x="441122" y="403549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Know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988F73C-AA3F-C5F1-4CBF-7EA4A7EAF5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0040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AE99051-65C0-4F5F-A142-97C88FFCDF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3786081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06607" y="398449"/>
            <a:ext cx="67722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60720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8E71AC9-8669-F54D-DAD1-9D026D319C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2177031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0926" y="398449"/>
            <a:ext cx="671793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60720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059BE6F-A6C9-A8E1-15B8-F79C2D365B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33981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1FD3274-BD1B-F2FE-6E43-8088E1BE3B01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B2DED90-742A-90D7-64FB-CC9C0E2F08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8085264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5372BD9-1046-9EF8-ABB7-B0B175B10A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123" y="347663"/>
            <a:ext cx="8313740" cy="674687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2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FC63ED5-AF8E-E573-716B-4FBCB705E3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188893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Learned- 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60713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Learned</a:t>
            </a:r>
            <a:endParaRPr lang="en-US" sz="3600" b="1" i="0">
              <a:solidFill>
                <a:srgbClr val="A6A6A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7705862B-A9DD-5E17-CF9D-E8426E25C5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9015592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it Tick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60713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Exit Ticket</a:t>
            </a:r>
            <a:endParaRPr lang="en-US" sz="3600" b="1" i="0">
              <a:solidFill>
                <a:srgbClr val="A6A6A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7705862B-A9DD-5E17-CF9D-E8426E25C5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5022276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Well Did You Learn? 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Well Did You Learn?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7504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at You Will Know- 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56470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Will Know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6739063-9818-C682-3EDC-023BEED69B9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sz="4800" b="0" i="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980958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C8B9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AU" sz="900">
              <a:solidFill>
                <a:schemeClr val="bg1"/>
              </a:solidFill>
              <a:latin typeface="Gotham-Ligh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557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 Next- 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60713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Are Learning Next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F5098AB-0216-CF2F-0C85-DF93E6CED4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470488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- 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56470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Are Learning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15FD759-62D3-7359-1DDA-DD7643A05F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66479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4800" b="0" i="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7044168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mber- 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2950783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E7E0F3-6101-5F02-BC89-80BBB9E85D80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E7D623A-87BB-3A73-12CD-3A87EB5A0D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66479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4800" b="0" i="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6844124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What You Know- 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What You Know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B900E30-F1DE-B29E-DAA4-A66D4124C7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66479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4800" b="0" i="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0893234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Know- 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Know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049FA6C-6C87-114C-0E75-AD11AE3E6A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66479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4800" b="0" i="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5439462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923A9A0-49CC-5202-6D16-924D0D4EB2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66479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4800" b="0" i="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9180796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3600" b="0" i="0">
                <a:solidFill>
                  <a:schemeClr val="tx1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58029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AE99051-65C0-4F5F-A142-97C88FFCDF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66479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sz="4800" b="0" i="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0195328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C20CC64-6AF9-8145-91D4-9CBC1FC3DDFE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0F333AC4-B88D-784E-8DAA-CB47AAFE91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8286" y="402061"/>
            <a:ext cx="8240578" cy="5398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AU" err="1"/>
              <a:t>Mindmap</a:t>
            </a:r>
            <a:r>
              <a:rPr lang="en-AU"/>
              <a:t>: Where are We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D302CD26-7230-47A8-8411-1CC7DB1F427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2400">
                <a:solidFill>
                  <a:schemeClr val="tx1"/>
                </a:solidFill>
              </a:defRPr>
            </a:lvl1pPr>
          </a:lstStyle>
          <a:p>
            <a:endParaRPr lang="en-AU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6521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08503"/>
            <a:ext cx="9145610" cy="5341757"/>
          </a:xfrm>
          <a:prstGeom prst="rect">
            <a:avLst/>
          </a:prstGeom>
          <a:solidFill>
            <a:srgbClr val="AFA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i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  <a:effectLst/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0" y="6444456"/>
            <a:ext cx="9164317" cy="2926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latin typeface="+mn-lt"/>
            </a:endParaRPr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92FE4CDF-ADC9-5623-2AF5-A9E6C16CE1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30463" y="2049156"/>
            <a:ext cx="4863735" cy="144794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48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Type title here</a:t>
            </a: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A8CF913B-D187-3C30-1403-A958537E77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84489" y="6465679"/>
            <a:ext cx="1109709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Version #</a:t>
            </a:r>
          </a:p>
        </p:txBody>
      </p:sp>
      <p:sp>
        <p:nvSpPr>
          <p:cNvPr id="2" name="Text Placeholder 22">
            <a:extLst>
              <a:ext uri="{FF2B5EF4-FFF2-40B4-BE49-F238E27FC236}">
                <a16:creationId xmlns:a16="http://schemas.microsoft.com/office/drawing/2014/main" id="{F3840953-53BD-8111-2B50-3BBC1FE189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30464" y="4261254"/>
            <a:ext cx="4863734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2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Type word here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E63152BD-B709-6407-7626-4B01733F59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30463" y="3696365"/>
            <a:ext cx="4838329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2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Lesson #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72D143-5F0D-0F52-6C0E-188E4FBD2129}"/>
              </a:ext>
            </a:extLst>
          </p:cNvPr>
          <p:cNvSpPr txBox="1"/>
          <p:nvPr userDrawn="1"/>
        </p:nvSpPr>
        <p:spPr>
          <a:xfrm>
            <a:off x="6094635" y="-120800"/>
            <a:ext cx="311983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b="1" i="0">
                <a:solidFill>
                  <a:schemeClr val="bg2"/>
                </a:solidFill>
                <a:latin typeface="+mn-lt"/>
                <a:cs typeface="Calibri" panose="020F0502020204030204" pitchFamily="34" charset="0"/>
              </a:rPr>
              <a:t>Year </a:t>
            </a:r>
            <a:r>
              <a:rPr lang="en-US" sz="11000" b="1" i="0">
                <a:solidFill>
                  <a:schemeClr val="bg2"/>
                </a:solidFill>
                <a:latin typeface="+mn-lt"/>
                <a:cs typeface="Calibri" panose="020F0502020204030204" pitchFamily="34" charset="0"/>
              </a:rPr>
              <a:t>1</a:t>
            </a:r>
            <a:endParaRPr lang="en-AU" sz="11000" b="1" i="0">
              <a:solidFill>
                <a:schemeClr val="bg2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6" name="Picture Placeholder 18">
            <a:extLst>
              <a:ext uri="{FF2B5EF4-FFF2-40B4-BE49-F238E27FC236}">
                <a16:creationId xmlns:a16="http://schemas.microsoft.com/office/drawing/2014/main" id="{73BD8AE4-F977-450B-C167-83408BB5F30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" y="977029"/>
            <a:ext cx="2011680" cy="31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30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E46CF7D1-7589-8F43-A322-72B7C00395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40" y="446397"/>
            <a:ext cx="1001710" cy="5398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AU"/>
              <a:t>I Do: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CA7601-3951-4955-875A-78E8A8F0E8C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2699BEE-CD09-4727-18BE-50D3029989E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66850" y="402061"/>
            <a:ext cx="7192964" cy="5398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18404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Know- Re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D5F9930-D58F-2D45-FAD2-C9F230DC34B0}"/>
              </a:ext>
            </a:extLst>
          </p:cNvPr>
          <p:cNvSpPr txBox="1"/>
          <p:nvPr userDrawn="1"/>
        </p:nvSpPr>
        <p:spPr>
          <a:xfrm>
            <a:off x="3438144" y="-376732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205E70-D22C-D0F6-E02A-C73376264461}"/>
              </a:ext>
            </a:extLst>
          </p:cNvPr>
          <p:cNvSpPr txBox="1"/>
          <p:nvPr userDrawn="1"/>
        </p:nvSpPr>
        <p:spPr>
          <a:xfrm>
            <a:off x="1082566" y="648488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1456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mber- 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2950783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E7E0F3-6101-5F02-BC89-80BBB9E85D80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E7D623A-87BB-3A73-12CD-3A87EB5A0D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4430752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06607" y="398449"/>
            <a:ext cx="67722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8E71AC9-8669-F54D-DAD1-9D026D319C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1253254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0926" y="398449"/>
            <a:ext cx="671793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059BE6F-A6C9-A8E1-15B8-F79C2D365B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0353377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1FD3274-BD1B-F2FE-6E43-8088E1BE3B01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B2DED90-742A-90D7-64FB-CC9C0E2F08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557458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5372BD9-1046-9EF8-ABB7-B0B175B10A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123" y="347663"/>
            <a:ext cx="8313740" cy="674687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2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FC63ED5-AF8E-E573-716B-4FBCB705E3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3194764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Learned- 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54274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Learned</a:t>
            </a:r>
            <a:endParaRPr lang="en-US" sz="3600" b="1" i="0">
              <a:solidFill>
                <a:srgbClr val="A6A6A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7705862B-A9DD-5E17-CF9D-E8426E25C5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47870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it Tick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54274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Exit Ticket</a:t>
            </a:r>
            <a:endParaRPr lang="en-US" sz="3600" b="1" i="0">
              <a:solidFill>
                <a:srgbClr val="A6A6A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7705862B-A9DD-5E17-CF9D-E8426E25C5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8044397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Well Did You Learn? 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Well Did You Learn?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54425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 Next- 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54274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Are Learning Next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F5098AB-0216-CF2F-0C85-DF93E6CED4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0517391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C8B9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AU" sz="900">
              <a:solidFill>
                <a:schemeClr val="bg1"/>
              </a:solidFill>
              <a:latin typeface="Gotham-Ligh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0653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What You Know- 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What You Know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B900E30-F1DE-B29E-DAA4-A66D4124C7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10750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- 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Are Learning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15FD759-62D3-7359-1DDA-DD7643A05F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95908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Will Know- 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Will Know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6739063-9818-C682-3EDC-023BEED69B9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3955473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Know- 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Know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049FA6C-6C87-114C-0E75-AD11AE3E6A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3265392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58029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923A9A0-49CC-5202-6D16-924D0D4EB2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7471325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6911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AE99051-65C0-4F5F-A142-97C88FFCDF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82097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ags" Target="../tags/tag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A0F8B2-D0DB-B401-E009-D94E6CC238AE}"/>
              </a:ext>
            </a:extLst>
          </p:cNvPr>
          <p:cNvSpPr/>
          <p:nvPr userDrawn="1"/>
        </p:nvSpPr>
        <p:spPr>
          <a:xfrm>
            <a:off x="431799" y="6334145"/>
            <a:ext cx="1836388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b="0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5BD6C1-B4E3-F065-26B8-751DD4324E2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B16CF4-6540-3C56-B790-2F406C49F612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C8B9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21"/>
    </p:custDataLst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55" r:id="rId1"/>
    <p:sldLayoutId id="2147486394" r:id="rId2"/>
    <p:sldLayoutId id="2147486398" r:id="rId3"/>
    <p:sldLayoutId id="2147486399" r:id="rId4"/>
    <p:sldLayoutId id="2147486400" r:id="rId5"/>
    <p:sldLayoutId id="2147486401" r:id="rId6"/>
    <p:sldLayoutId id="2147486396" r:id="rId7"/>
    <p:sldLayoutId id="2147486397" r:id="rId8"/>
    <p:sldLayoutId id="2147486402" r:id="rId9"/>
    <p:sldLayoutId id="2147486436" r:id="rId10"/>
    <p:sldLayoutId id="2147486403" r:id="rId11"/>
    <p:sldLayoutId id="2147486404" r:id="rId12"/>
    <p:sldLayoutId id="2147486391" r:id="rId13"/>
    <p:sldLayoutId id="2147486395" r:id="rId14"/>
    <p:sldLayoutId id="2147486392" r:id="rId15"/>
    <p:sldLayoutId id="2147486405" r:id="rId16"/>
    <p:sldLayoutId id="2147486393" r:id="rId17"/>
    <p:sldLayoutId id="2147486413" r:id="rId18"/>
    <p:sldLayoutId id="2147486390" r:id="rId19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BDA1C42-A92D-0DFE-0685-2457332BFCA7}"/>
              </a:ext>
            </a:extLst>
          </p:cNvPr>
          <p:cNvSpPr/>
          <p:nvPr userDrawn="1"/>
        </p:nvSpPr>
        <p:spPr>
          <a:xfrm>
            <a:off x="431799" y="6334145"/>
            <a:ext cx="1836388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b="0" i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t>Lesson 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13317A-75BF-C221-5D59-B289B5C08D17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+mn-lt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3C5D57-A0C0-B6BE-047A-F0B9179EA4F4}"/>
              </a:ext>
            </a:extLst>
          </p:cNvPr>
          <p:cNvSpPr/>
          <p:nvPr userDrawn="1"/>
        </p:nvSpPr>
        <p:spPr>
          <a:xfrm rot="16200000">
            <a:off x="-3334043" y="3334044"/>
            <a:ext cx="6858000" cy="189913"/>
          </a:xfrm>
          <a:prstGeom prst="rect">
            <a:avLst/>
          </a:prstGeom>
          <a:solidFill>
            <a:srgbClr val="C8B9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405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12" r:id="rId1"/>
    <p:sldLayoutId id="2147486410" r:id="rId2"/>
    <p:sldLayoutId id="2147486411" r:id="rId3"/>
    <p:sldLayoutId id="2147486414" r:id="rId4"/>
    <p:sldLayoutId id="2147486415" r:id="rId5"/>
    <p:sldLayoutId id="2147486416" r:id="rId6"/>
    <p:sldLayoutId id="2147486435" r:id="rId7"/>
    <p:sldLayoutId id="2147486407" r:id="rId8"/>
    <p:sldLayoutId id="214748643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  <p:extLst>
      <p:ext uri="{BB962C8B-B14F-4D97-AF65-F5344CB8AC3E}">
        <p14:creationId xmlns:p14="http://schemas.microsoft.com/office/powerpoint/2010/main" val="966698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09" r:id="rId1"/>
    <p:sldLayoutId id="2147486417" r:id="rId2"/>
    <p:sldLayoutId id="2147486418" r:id="rId3"/>
    <p:sldLayoutId id="2147486419" r:id="rId4"/>
    <p:sldLayoutId id="2147486420" r:id="rId5"/>
    <p:sldLayoutId id="2147486421" r:id="rId6"/>
    <p:sldLayoutId id="2147486422" r:id="rId7"/>
    <p:sldLayoutId id="2147486423" r:id="rId8"/>
    <p:sldLayoutId id="2147486424" r:id="rId9"/>
    <p:sldLayoutId id="2147486425" r:id="rId10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18" Type="http://schemas.openxmlformats.org/officeDocument/2006/relationships/image" Target="../media/image100.png"/><Relationship Id="rId26" Type="http://schemas.openxmlformats.org/officeDocument/2006/relationships/image" Target="../media/image65.png"/><Relationship Id="rId3" Type="http://schemas.openxmlformats.org/officeDocument/2006/relationships/image" Target="../media/image85.png"/><Relationship Id="rId21" Type="http://schemas.openxmlformats.org/officeDocument/2006/relationships/image" Target="../media/image103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17" Type="http://schemas.openxmlformats.org/officeDocument/2006/relationships/image" Target="../media/image99.png"/><Relationship Id="rId25" Type="http://schemas.openxmlformats.org/officeDocument/2006/relationships/image" Target="../media/image64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98.png"/><Relationship Id="rId20" Type="http://schemas.openxmlformats.org/officeDocument/2006/relationships/image" Target="../media/image102.png"/><Relationship Id="rId29" Type="http://schemas.openxmlformats.org/officeDocument/2006/relationships/image" Target="../media/image68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24" Type="http://schemas.openxmlformats.org/officeDocument/2006/relationships/image" Target="../media/image63.pn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23" Type="http://schemas.openxmlformats.org/officeDocument/2006/relationships/image" Target="../media/image105.png"/><Relationship Id="rId28" Type="http://schemas.openxmlformats.org/officeDocument/2006/relationships/image" Target="../media/image67.png"/><Relationship Id="rId10" Type="http://schemas.openxmlformats.org/officeDocument/2006/relationships/image" Target="../media/image92.png"/><Relationship Id="rId19" Type="http://schemas.openxmlformats.org/officeDocument/2006/relationships/image" Target="../media/image101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Relationship Id="rId22" Type="http://schemas.openxmlformats.org/officeDocument/2006/relationships/image" Target="../media/image104.png"/><Relationship Id="rId27" Type="http://schemas.openxmlformats.org/officeDocument/2006/relationships/image" Target="../media/image6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jpe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5.svg"/><Relationship Id="rId5" Type="http://schemas.openxmlformats.org/officeDocument/2006/relationships/image" Target="../media/image114.png"/><Relationship Id="rId4" Type="http://schemas.openxmlformats.org/officeDocument/2006/relationships/image" Target="../media/image11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svg"/><Relationship Id="rId13" Type="http://schemas.openxmlformats.org/officeDocument/2006/relationships/customXml" Target="../ink/ink30.xml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12" Type="http://schemas.openxmlformats.org/officeDocument/2006/relationships/image" Target="../media/image51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9.svg"/><Relationship Id="rId11" Type="http://schemas.openxmlformats.org/officeDocument/2006/relationships/image" Target="../media/image25.png"/><Relationship Id="rId5" Type="http://schemas.openxmlformats.org/officeDocument/2006/relationships/image" Target="../media/image118.png"/><Relationship Id="rId15" Type="http://schemas.openxmlformats.org/officeDocument/2006/relationships/image" Target="../media/image62.png"/><Relationship Id="rId10" Type="http://schemas.openxmlformats.org/officeDocument/2006/relationships/image" Target="../media/image123.svg"/><Relationship Id="rId4" Type="http://schemas.openxmlformats.org/officeDocument/2006/relationships/image" Target="../media/image117.svg"/><Relationship Id="rId9" Type="http://schemas.openxmlformats.org/officeDocument/2006/relationships/image" Target="../media/image122.png"/><Relationship Id="rId1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0.png"/><Relationship Id="rId3" Type="http://schemas.openxmlformats.org/officeDocument/2006/relationships/image" Target="../media/image124.png"/><Relationship Id="rId7" Type="http://schemas.openxmlformats.org/officeDocument/2006/relationships/customXml" Target="../ink/ink3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90.png"/><Relationship Id="rId5" Type="http://schemas.openxmlformats.org/officeDocument/2006/relationships/customXml" Target="../ink/ink31.xml"/><Relationship Id="rId4" Type="http://schemas.openxmlformats.org/officeDocument/2006/relationships/image" Target="../media/image1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5" Type="http://schemas.openxmlformats.org/officeDocument/2006/relationships/hyperlink" Target="https://artsandculture.google.com/story/explore-inside-a-glacier-in-360%CB%9A/GQXBQm8iQxjMiA?hl=en" TargetMode="External"/><Relationship Id="rId4" Type="http://schemas.openxmlformats.org/officeDocument/2006/relationships/image" Target="../media/image1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svg"/><Relationship Id="rId18" Type="http://schemas.openxmlformats.org/officeDocument/2006/relationships/image" Target="../media/image144.jpeg"/><Relationship Id="rId3" Type="http://schemas.openxmlformats.org/officeDocument/2006/relationships/image" Target="../media/image131.jpeg"/><Relationship Id="rId7" Type="http://schemas.openxmlformats.org/officeDocument/2006/relationships/image" Target="../media/image135.svg"/><Relationship Id="rId12" Type="http://schemas.openxmlformats.org/officeDocument/2006/relationships/image" Target="../media/image140.png"/><Relationship Id="rId17" Type="http://schemas.openxmlformats.org/officeDocument/2006/relationships/image" Target="../media/image1290.png"/><Relationship Id="rId2" Type="http://schemas.openxmlformats.org/officeDocument/2006/relationships/notesSlide" Target="../notesSlides/notesSlide19.xml"/><Relationship Id="rId16" Type="http://schemas.openxmlformats.org/officeDocument/2006/relationships/customXml" Target="../ink/ink3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4.png"/><Relationship Id="rId11" Type="http://schemas.openxmlformats.org/officeDocument/2006/relationships/image" Target="../media/image139.svg"/><Relationship Id="rId5" Type="http://schemas.openxmlformats.org/officeDocument/2006/relationships/image" Target="../media/image133.svg"/><Relationship Id="rId15" Type="http://schemas.openxmlformats.org/officeDocument/2006/relationships/image" Target="../media/image143.svg"/><Relationship Id="rId10" Type="http://schemas.openxmlformats.org/officeDocument/2006/relationships/image" Target="../media/image138.png"/><Relationship Id="rId4" Type="http://schemas.openxmlformats.org/officeDocument/2006/relationships/image" Target="../media/image132.png"/><Relationship Id="rId9" Type="http://schemas.openxmlformats.org/officeDocument/2006/relationships/image" Target="../media/image137.svg"/><Relationship Id="rId14" Type="http://schemas.openxmlformats.org/officeDocument/2006/relationships/image" Target="../media/image1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5.svg"/><Relationship Id="rId5" Type="http://schemas.openxmlformats.org/officeDocument/2006/relationships/image" Target="../media/image114.png"/><Relationship Id="rId4" Type="http://schemas.openxmlformats.org/officeDocument/2006/relationships/image" Target="../media/image113.sv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5.xml"/><Relationship Id="rId18" Type="http://schemas.openxmlformats.org/officeDocument/2006/relationships/image" Target="../media/image149.svg"/><Relationship Id="rId26" Type="http://schemas.openxmlformats.org/officeDocument/2006/relationships/image" Target="../media/image137.png"/><Relationship Id="rId21" Type="http://schemas.openxmlformats.org/officeDocument/2006/relationships/image" Target="../media/image57.svg"/><Relationship Id="rId34" Type="http://schemas.openxmlformats.org/officeDocument/2006/relationships/image" Target="../media/image68.svg"/><Relationship Id="rId7" Type="http://schemas.openxmlformats.org/officeDocument/2006/relationships/image" Target="../media/image147.svg"/><Relationship Id="rId12" Type="http://schemas.openxmlformats.org/officeDocument/2006/relationships/image" Target="../media/image52.png"/><Relationship Id="rId17" Type="http://schemas.openxmlformats.org/officeDocument/2006/relationships/customXml" Target="../ink/ink37.xml"/><Relationship Id="rId25" Type="http://schemas.openxmlformats.org/officeDocument/2006/relationships/customXml" Target="../ink/ink39.xml"/><Relationship Id="rId33" Type="http://schemas.openxmlformats.org/officeDocument/2006/relationships/image" Target="../media/image67.png"/><Relationship Id="rId38" Type="http://schemas.openxmlformats.org/officeDocument/2006/relationships/image" Target="../media/image61.sv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54.png"/><Relationship Id="rId20" Type="http://schemas.openxmlformats.org/officeDocument/2006/relationships/image" Target="../media/image56.png"/><Relationship Id="rId29" Type="http://schemas.openxmlformats.org/officeDocument/2006/relationships/image" Target="../media/image6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3.svg"/><Relationship Id="rId11" Type="http://schemas.openxmlformats.org/officeDocument/2006/relationships/customXml" Target="../ink/ink34.xml"/><Relationship Id="rId24" Type="http://schemas.openxmlformats.org/officeDocument/2006/relationships/image" Target="../media/image1360.png"/><Relationship Id="rId32" Type="http://schemas.openxmlformats.org/officeDocument/2006/relationships/image" Target="../media/image66.svg"/><Relationship Id="rId37" Type="http://schemas.openxmlformats.org/officeDocument/2006/relationships/image" Target="../media/image60.png"/><Relationship Id="rId5" Type="http://schemas.openxmlformats.org/officeDocument/2006/relationships/image" Target="../media/image122.png"/><Relationship Id="rId15" Type="http://schemas.openxmlformats.org/officeDocument/2006/relationships/customXml" Target="../ink/ink36.xml"/><Relationship Id="rId23" Type="http://schemas.openxmlformats.org/officeDocument/2006/relationships/customXml" Target="../ink/ink38.xml"/><Relationship Id="rId28" Type="http://schemas.openxmlformats.org/officeDocument/2006/relationships/customXml" Target="../ink/ink41.xml"/><Relationship Id="rId36" Type="http://schemas.openxmlformats.org/officeDocument/2006/relationships/image" Target="../media/image59.svg"/><Relationship Id="rId10" Type="http://schemas.openxmlformats.org/officeDocument/2006/relationships/image" Target="../media/image51.svg"/><Relationship Id="rId19" Type="http://schemas.openxmlformats.org/officeDocument/2006/relationships/image" Target="../media/image55.png"/><Relationship Id="rId31" Type="http://schemas.openxmlformats.org/officeDocument/2006/relationships/image" Target="../media/image65.png"/><Relationship Id="rId4" Type="http://schemas.openxmlformats.org/officeDocument/2006/relationships/image" Target="../media/image146.svg"/><Relationship Id="rId9" Type="http://schemas.openxmlformats.org/officeDocument/2006/relationships/image" Target="../media/image25.png"/><Relationship Id="rId14" Type="http://schemas.openxmlformats.org/officeDocument/2006/relationships/image" Target="../media/image53.png"/><Relationship Id="rId22" Type="http://schemas.openxmlformats.org/officeDocument/2006/relationships/image" Target="../media/image62.png"/><Relationship Id="rId27" Type="http://schemas.openxmlformats.org/officeDocument/2006/relationships/customXml" Target="../ink/ink40.xml"/><Relationship Id="rId30" Type="http://schemas.openxmlformats.org/officeDocument/2006/relationships/image" Target="../media/image64.svg"/><Relationship Id="rId35" Type="http://schemas.openxmlformats.org/officeDocument/2006/relationships/image" Target="../media/image58.png"/><Relationship Id="rId8" Type="http://schemas.openxmlformats.org/officeDocument/2006/relationships/image" Target="../media/image148.svg"/><Relationship Id="rId3" Type="http://schemas.openxmlformats.org/officeDocument/2006/relationships/image" Target="../media/image1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svg"/><Relationship Id="rId13" Type="http://schemas.openxmlformats.org/officeDocument/2006/relationships/customXml" Target="../ink/ink43.xml"/><Relationship Id="rId18" Type="http://schemas.openxmlformats.org/officeDocument/2006/relationships/image" Target="../media/image149.svg"/><Relationship Id="rId26" Type="http://schemas.openxmlformats.org/officeDocument/2006/relationships/image" Target="../media/image66.svg"/><Relationship Id="rId3" Type="http://schemas.openxmlformats.org/officeDocument/2006/relationships/image" Target="../media/image145.png"/><Relationship Id="rId21" Type="http://schemas.openxmlformats.org/officeDocument/2006/relationships/image" Target="../media/image57.svg"/><Relationship Id="rId7" Type="http://schemas.openxmlformats.org/officeDocument/2006/relationships/image" Target="../media/image147.svg"/><Relationship Id="rId12" Type="http://schemas.openxmlformats.org/officeDocument/2006/relationships/image" Target="../media/image52.png"/><Relationship Id="rId17" Type="http://schemas.openxmlformats.org/officeDocument/2006/relationships/customXml" Target="../ink/ink45.xml"/><Relationship Id="rId25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54.png"/><Relationship Id="rId20" Type="http://schemas.openxmlformats.org/officeDocument/2006/relationships/image" Target="../media/image56.png"/><Relationship Id="rId29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3.svg"/><Relationship Id="rId11" Type="http://schemas.openxmlformats.org/officeDocument/2006/relationships/customXml" Target="../ink/ink42.xml"/><Relationship Id="rId24" Type="http://schemas.openxmlformats.org/officeDocument/2006/relationships/image" Target="../media/image64.svg"/><Relationship Id="rId32" Type="http://schemas.openxmlformats.org/officeDocument/2006/relationships/image" Target="../media/image61.svg"/><Relationship Id="rId5" Type="http://schemas.openxmlformats.org/officeDocument/2006/relationships/image" Target="../media/image122.png"/><Relationship Id="rId15" Type="http://schemas.openxmlformats.org/officeDocument/2006/relationships/customXml" Target="../ink/ink44.xml"/><Relationship Id="rId23" Type="http://schemas.openxmlformats.org/officeDocument/2006/relationships/image" Target="../media/image63.png"/><Relationship Id="rId28" Type="http://schemas.openxmlformats.org/officeDocument/2006/relationships/image" Target="../media/image68.svg"/><Relationship Id="rId10" Type="http://schemas.openxmlformats.org/officeDocument/2006/relationships/image" Target="../media/image51.svg"/><Relationship Id="rId19" Type="http://schemas.openxmlformats.org/officeDocument/2006/relationships/image" Target="../media/image55.png"/><Relationship Id="rId31" Type="http://schemas.openxmlformats.org/officeDocument/2006/relationships/image" Target="../media/image60.png"/><Relationship Id="rId4" Type="http://schemas.openxmlformats.org/officeDocument/2006/relationships/image" Target="../media/image146.svg"/><Relationship Id="rId9" Type="http://schemas.openxmlformats.org/officeDocument/2006/relationships/image" Target="../media/image25.png"/><Relationship Id="rId14" Type="http://schemas.openxmlformats.org/officeDocument/2006/relationships/image" Target="../media/image53.png"/><Relationship Id="rId22" Type="http://schemas.openxmlformats.org/officeDocument/2006/relationships/image" Target="../media/image62.png"/><Relationship Id="rId27" Type="http://schemas.openxmlformats.org/officeDocument/2006/relationships/image" Target="../media/image67.png"/><Relationship Id="rId30" Type="http://schemas.openxmlformats.org/officeDocument/2006/relationships/image" Target="../media/image5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1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svs.gsfc.nasa.gov/3404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flickr.com/photos/jaywoo/33660809981/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19.png"/><Relationship Id="rId26" Type="http://schemas.openxmlformats.org/officeDocument/2006/relationships/customXml" Target="../ink/ink13.xml"/><Relationship Id="rId39" Type="http://schemas.openxmlformats.org/officeDocument/2006/relationships/image" Target="../media/image35.png"/><Relationship Id="rId21" Type="http://schemas.openxmlformats.org/officeDocument/2006/relationships/customXml" Target="../ink/ink10.xml"/><Relationship Id="rId34" Type="http://schemas.openxmlformats.org/officeDocument/2006/relationships/image" Target="../media/image30.png"/><Relationship Id="rId42" Type="http://schemas.openxmlformats.org/officeDocument/2006/relationships/image" Target="../media/image350.png"/><Relationship Id="rId47" Type="http://schemas.openxmlformats.org/officeDocument/2006/relationships/image" Target="../media/image38.png"/><Relationship Id="rId50" Type="http://schemas.openxmlformats.org/officeDocument/2006/relationships/image" Target="../media/image41.png"/><Relationship Id="rId55" Type="http://schemas.openxmlformats.org/officeDocument/2006/relationships/image" Target="../media/image44.png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png"/><Relationship Id="rId29" Type="http://schemas.openxmlformats.org/officeDocument/2006/relationships/image" Target="../media/image25.png"/><Relationship Id="rId11" Type="http://schemas.openxmlformats.org/officeDocument/2006/relationships/customXml" Target="../ink/ink5.xml"/><Relationship Id="rId24" Type="http://schemas.openxmlformats.org/officeDocument/2006/relationships/image" Target="../media/image22.png"/><Relationship Id="rId32" Type="http://schemas.openxmlformats.org/officeDocument/2006/relationships/image" Target="../media/image28.svg"/><Relationship Id="rId37" Type="http://schemas.openxmlformats.org/officeDocument/2006/relationships/image" Target="../media/image33.png"/><Relationship Id="rId40" Type="http://schemas.openxmlformats.org/officeDocument/2006/relationships/image" Target="../media/image36.svg"/><Relationship Id="rId45" Type="http://schemas.openxmlformats.org/officeDocument/2006/relationships/customXml" Target="../ink/ink16.xml"/><Relationship Id="rId53" Type="http://schemas.openxmlformats.org/officeDocument/2006/relationships/image" Target="../media/image43.png"/><Relationship Id="rId58" Type="http://schemas.openxmlformats.org/officeDocument/2006/relationships/customXml" Target="../ink/ink20.xml"/><Relationship Id="rId5" Type="http://schemas.openxmlformats.org/officeDocument/2006/relationships/customXml" Target="../ink/ink2.xml"/><Relationship Id="rId19" Type="http://schemas.openxmlformats.org/officeDocument/2006/relationships/customXml" Target="../ink/ink9.xml"/><Relationship Id="rId4" Type="http://schemas.openxmlformats.org/officeDocument/2006/relationships/image" Target="../media/image12.png"/><Relationship Id="rId9" Type="http://schemas.openxmlformats.org/officeDocument/2006/relationships/customXml" Target="../ink/ink4.xml"/><Relationship Id="rId14" Type="http://schemas.openxmlformats.org/officeDocument/2006/relationships/image" Target="../media/image17.png"/><Relationship Id="rId22" Type="http://schemas.openxmlformats.org/officeDocument/2006/relationships/image" Target="../media/image21.png"/><Relationship Id="rId27" Type="http://schemas.openxmlformats.org/officeDocument/2006/relationships/image" Target="../media/image23.png"/><Relationship Id="rId30" Type="http://schemas.openxmlformats.org/officeDocument/2006/relationships/image" Target="../media/image26.svg"/><Relationship Id="rId35" Type="http://schemas.openxmlformats.org/officeDocument/2006/relationships/image" Target="../media/image31.svg"/><Relationship Id="rId43" Type="http://schemas.openxmlformats.org/officeDocument/2006/relationships/customXml" Target="../ink/ink15.xml"/><Relationship Id="rId48" Type="http://schemas.openxmlformats.org/officeDocument/2006/relationships/image" Target="../media/image39.svg"/><Relationship Id="rId56" Type="http://schemas.openxmlformats.org/officeDocument/2006/relationships/customXml" Target="../ink/ink19.xml"/><Relationship Id="rId8" Type="http://schemas.openxmlformats.org/officeDocument/2006/relationships/image" Target="../media/image14.png"/><Relationship Id="rId51" Type="http://schemas.openxmlformats.org/officeDocument/2006/relationships/image" Target="../media/image42.svg"/><Relationship Id="rId3" Type="http://schemas.openxmlformats.org/officeDocument/2006/relationships/customXml" Target="../ink/ink1.xml"/><Relationship Id="rId12" Type="http://schemas.openxmlformats.org/officeDocument/2006/relationships/image" Target="../media/image16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image" Target="../media/image29.svg"/><Relationship Id="rId38" Type="http://schemas.openxmlformats.org/officeDocument/2006/relationships/image" Target="../media/image34.png"/><Relationship Id="rId46" Type="http://schemas.openxmlformats.org/officeDocument/2006/relationships/image" Target="../media/image37.png"/><Relationship Id="rId59" Type="http://schemas.openxmlformats.org/officeDocument/2006/relationships/image" Target="../media/image46.png"/><Relationship Id="rId20" Type="http://schemas.openxmlformats.org/officeDocument/2006/relationships/image" Target="../media/image20.png"/><Relationship Id="rId41" Type="http://schemas.openxmlformats.org/officeDocument/2006/relationships/customXml" Target="../ink/ink14.xml"/><Relationship Id="rId54" Type="http://schemas.openxmlformats.org/officeDocument/2006/relationships/customXml" Target="../ink/ink1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.png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24.svg"/><Relationship Id="rId36" Type="http://schemas.openxmlformats.org/officeDocument/2006/relationships/image" Target="../media/image32.png"/><Relationship Id="rId49" Type="http://schemas.openxmlformats.org/officeDocument/2006/relationships/image" Target="../media/image40.png"/><Relationship Id="rId57" Type="http://schemas.openxmlformats.org/officeDocument/2006/relationships/image" Target="../media/image45.png"/><Relationship Id="rId10" Type="http://schemas.openxmlformats.org/officeDocument/2006/relationships/image" Target="../media/image15.png"/><Relationship Id="rId31" Type="http://schemas.openxmlformats.org/officeDocument/2006/relationships/image" Target="../media/image27.png"/><Relationship Id="rId44" Type="http://schemas.openxmlformats.org/officeDocument/2006/relationships/image" Target="../media/image36.png"/><Relationship Id="rId52" Type="http://schemas.openxmlformats.org/officeDocument/2006/relationships/customXml" Target="../ink/ink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customXml" Target="../ink/ink23.xml"/><Relationship Id="rId18" Type="http://schemas.openxmlformats.org/officeDocument/2006/relationships/image" Target="../media/image56.png"/><Relationship Id="rId26" Type="http://schemas.openxmlformats.org/officeDocument/2006/relationships/image" Target="../media/image64.svg"/><Relationship Id="rId3" Type="http://schemas.openxmlformats.org/officeDocument/2006/relationships/image" Target="../media/image47.png"/><Relationship Id="rId21" Type="http://schemas.openxmlformats.org/officeDocument/2006/relationships/image" Target="../media/image59.svg"/><Relationship Id="rId7" Type="http://schemas.openxmlformats.org/officeDocument/2006/relationships/image" Target="../media/image25.png"/><Relationship Id="rId12" Type="http://schemas.openxmlformats.org/officeDocument/2006/relationships/image" Target="../media/image53.png"/><Relationship Id="rId17" Type="http://schemas.openxmlformats.org/officeDocument/2006/relationships/image" Target="../media/image55.png"/><Relationship Id="rId25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2.svg"/><Relationship Id="rId20" Type="http://schemas.openxmlformats.org/officeDocument/2006/relationships/image" Target="../media/image58.png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0.svg"/><Relationship Id="rId11" Type="http://schemas.openxmlformats.org/officeDocument/2006/relationships/customXml" Target="../ink/ink22.xml"/><Relationship Id="rId24" Type="http://schemas.openxmlformats.org/officeDocument/2006/relationships/image" Target="../media/image62.png"/><Relationship Id="rId5" Type="http://schemas.openxmlformats.org/officeDocument/2006/relationships/image" Target="../media/image49.svg"/><Relationship Id="rId15" Type="http://schemas.openxmlformats.org/officeDocument/2006/relationships/customXml" Target="../ink/ink24.xml"/><Relationship Id="rId23" Type="http://schemas.openxmlformats.org/officeDocument/2006/relationships/image" Target="../media/image61.svg"/><Relationship Id="rId28" Type="http://schemas.openxmlformats.org/officeDocument/2006/relationships/image" Target="../media/image66.svg"/><Relationship Id="rId10" Type="http://schemas.openxmlformats.org/officeDocument/2006/relationships/image" Target="../media/image52.png"/><Relationship Id="rId19" Type="http://schemas.openxmlformats.org/officeDocument/2006/relationships/image" Target="../media/image57.svg"/><Relationship Id="rId4" Type="http://schemas.openxmlformats.org/officeDocument/2006/relationships/image" Target="../media/image48.svg"/><Relationship Id="rId9" Type="http://schemas.openxmlformats.org/officeDocument/2006/relationships/customXml" Target="../ink/ink21.xml"/><Relationship Id="rId14" Type="http://schemas.openxmlformats.org/officeDocument/2006/relationships/image" Target="../media/image54.png"/><Relationship Id="rId22" Type="http://schemas.openxmlformats.org/officeDocument/2006/relationships/image" Target="../media/image60.png"/><Relationship Id="rId27" Type="http://schemas.openxmlformats.org/officeDocument/2006/relationships/image" Target="../media/image65.png"/><Relationship Id="rId30" Type="http://schemas.openxmlformats.org/officeDocument/2006/relationships/image" Target="../media/image6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5.xml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7.xml"/><Relationship Id="rId13" Type="http://schemas.openxmlformats.org/officeDocument/2006/relationships/image" Target="../media/image78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76.png"/><Relationship Id="rId12" Type="http://schemas.openxmlformats.org/officeDocument/2006/relationships/customXml" Target="../ink/ink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customXml" Target="../ink/ink26.xml"/><Relationship Id="rId11" Type="http://schemas.openxmlformats.org/officeDocument/2006/relationships/image" Target="../media/image77.png"/><Relationship Id="rId5" Type="http://schemas.openxmlformats.org/officeDocument/2006/relationships/image" Target="../media/image73.png"/><Relationship Id="rId15" Type="http://schemas.openxmlformats.org/officeDocument/2006/relationships/image" Target="../media/image79.png"/><Relationship Id="rId10" Type="http://schemas.openxmlformats.org/officeDocument/2006/relationships/customXml" Target="../ink/ink28.xml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75.png"/><Relationship Id="rId14" Type="http://schemas.openxmlformats.org/officeDocument/2006/relationships/image" Target="../media/image7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C97744B-0BB5-928E-4E02-E7E24DCB94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Version 1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B5545EC-AA80-777E-2F62-80B466B34D7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030463" y="2052693"/>
            <a:ext cx="4676544" cy="604208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4300" b="1">
                <a:solidFill>
                  <a:schemeClr val="bg1"/>
                </a:solidFill>
                <a:ea typeface="Calibri"/>
                <a:cs typeface="Calibri"/>
              </a:rPr>
              <a:t>Writing</a:t>
            </a:r>
            <a:endParaRPr lang="en-AU" sz="4300" b="1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E1D6CDE-BEE7-D956-60CF-01A0AAE8A5C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30463" y="2850820"/>
            <a:ext cx="4863735" cy="1447944"/>
          </a:xfrm>
        </p:spPr>
        <p:txBody>
          <a:bodyPr/>
          <a:lstStyle/>
          <a:p>
            <a:r>
              <a:rPr lang="en-AU" dirty="0"/>
              <a:t>Unit 3: Informational/</a:t>
            </a:r>
            <a:br>
              <a:rPr lang="en-AU" dirty="0"/>
            </a:br>
            <a:r>
              <a:rPr lang="en-AU" dirty="0"/>
              <a:t>History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02064B26-CE53-F9E4-7BF7-F96899BC1AC9}"/>
              </a:ext>
            </a:extLst>
          </p:cNvPr>
          <p:cNvSpPr txBox="1">
            <a:spLocks/>
          </p:cNvSpPr>
          <p:nvPr/>
        </p:nvSpPr>
        <p:spPr>
          <a:xfrm>
            <a:off x="4030463" y="5080117"/>
            <a:ext cx="4838329" cy="604208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1: Frozen in Time: The Ice Age</a:t>
            </a:r>
            <a:endParaRPr kumimoji="0" lang="en-AU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11" name="Picture Placeholder 10" descr="A close-up of icebergs&#10;&#10;AI-generated content may be incorrect.">
            <a:extLst>
              <a:ext uri="{FF2B5EF4-FFF2-40B4-BE49-F238E27FC236}">
                <a16:creationId xmlns:a16="http://schemas.microsoft.com/office/drawing/2014/main" id="{05DADBA7-E504-63CD-94CC-B01AE19AAC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3"/>
          <a:stretch/>
        </p:blipFill>
        <p:spPr>
          <a:xfrm>
            <a:off x="81567" y="1581150"/>
            <a:ext cx="3366422" cy="4855464"/>
          </a:xfrm>
        </p:spPr>
      </p:pic>
    </p:spTree>
    <p:extLst>
      <p:ext uri="{BB962C8B-B14F-4D97-AF65-F5344CB8AC3E}">
        <p14:creationId xmlns:p14="http://schemas.microsoft.com/office/powerpoint/2010/main" val="61888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8720B-DA7A-1C08-26ED-975B7762A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37">
            <a:extLst>
              <a:ext uri="{FF2B5EF4-FFF2-40B4-BE49-F238E27FC236}">
                <a16:creationId xmlns:a16="http://schemas.microsoft.com/office/drawing/2014/main" id="{B151F701-B794-8DCA-3BB9-AD3938BA16AF}"/>
              </a:ext>
            </a:extLst>
          </p:cNvPr>
          <p:cNvSpPr/>
          <p:nvPr/>
        </p:nvSpPr>
        <p:spPr>
          <a:xfrm>
            <a:off x="15815681" y="-11766"/>
            <a:ext cx="3899002" cy="5852160"/>
          </a:xfrm>
          <a:custGeom>
            <a:avLst/>
            <a:gdLst/>
            <a:ahLst/>
            <a:cxnLst/>
            <a:rect l="l" t="t" r="r" b="b"/>
            <a:pathLst>
              <a:path w="3899002" h="5852160">
                <a:moveTo>
                  <a:pt x="0" y="0"/>
                </a:moveTo>
                <a:lnTo>
                  <a:pt x="3899002" y="0"/>
                </a:lnTo>
                <a:lnTo>
                  <a:pt x="3899002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131B9B-FAC7-EB6B-D463-7F6BFC12F31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57441"/>
            <a:ext cx="7269658" cy="539859"/>
          </a:xfrm>
        </p:spPr>
        <p:txBody>
          <a:bodyPr/>
          <a:lstStyle/>
          <a:p>
            <a:r>
              <a:rPr lang="en-US" sz="36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When Was the </a:t>
            </a:r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</a:rPr>
              <a:t>L</a:t>
            </a:r>
            <a:r>
              <a:rPr lang="en-US" sz="36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ast Ice Age?</a:t>
            </a:r>
          </a:p>
        </p:txBody>
      </p:sp>
      <p:pic>
        <p:nvPicPr>
          <p:cNvPr id="76" name="Picture 75" descr="A cake with candles on top&#10;&#10;AI-generated content may be incorrect.">
            <a:extLst>
              <a:ext uri="{FF2B5EF4-FFF2-40B4-BE49-F238E27FC236}">
                <a16:creationId xmlns:a16="http://schemas.microsoft.com/office/drawing/2014/main" id="{37CEFBF6-649C-D752-B1AC-4E2E9DF475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409" y="1203001"/>
            <a:ext cx="7772400" cy="51816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462D8739-17A4-D56E-347E-79FCCF18127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191" y="1203001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4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5E4DCF-5FE9-13C0-9856-F663076C003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17,000 Years Ago</a:t>
            </a:r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2C74D116-4E96-9AA4-3B7D-C25691E35730}"/>
              </a:ext>
            </a:extLst>
          </p:cNvPr>
          <p:cNvSpPr/>
          <p:nvPr/>
        </p:nvSpPr>
        <p:spPr>
          <a:xfrm>
            <a:off x="466185" y="1765532"/>
            <a:ext cx="440042" cy="989374"/>
          </a:xfrm>
          <a:custGeom>
            <a:avLst/>
            <a:gdLst/>
            <a:ahLst/>
            <a:cxnLst/>
            <a:rect l="l" t="t" r="r" b="b"/>
            <a:pathLst>
              <a:path w="722599" h="1999793">
                <a:moveTo>
                  <a:pt x="0" y="0"/>
                </a:moveTo>
                <a:lnTo>
                  <a:pt x="722599" y="0"/>
                </a:lnTo>
                <a:lnTo>
                  <a:pt x="722599" y="1999793"/>
                </a:lnTo>
                <a:lnTo>
                  <a:pt x="0" y="199979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62E9EA19-8846-4E7B-BC4C-05EE30FF963C}"/>
              </a:ext>
            </a:extLst>
          </p:cNvPr>
          <p:cNvSpPr/>
          <p:nvPr/>
        </p:nvSpPr>
        <p:spPr>
          <a:xfrm>
            <a:off x="4258071" y="735856"/>
            <a:ext cx="507278" cy="1827806"/>
          </a:xfrm>
          <a:custGeom>
            <a:avLst/>
            <a:gdLst/>
            <a:ahLst/>
            <a:cxnLst/>
            <a:rect l="l" t="t" r="r" b="b"/>
            <a:pathLst>
              <a:path w="713317" h="2570200">
                <a:moveTo>
                  <a:pt x="0" y="0"/>
                </a:moveTo>
                <a:lnTo>
                  <a:pt x="713318" y="0"/>
                </a:lnTo>
                <a:lnTo>
                  <a:pt x="713318" y="2570200"/>
                </a:lnTo>
                <a:lnTo>
                  <a:pt x="0" y="25702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B925BA7F-A781-BCEB-A14D-72C05D548A84}"/>
              </a:ext>
            </a:extLst>
          </p:cNvPr>
          <p:cNvSpPr/>
          <p:nvPr/>
        </p:nvSpPr>
        <p:spPr>
          <a:xfrm>
            <a:off x="2970188" y="1127419"/>
            <a:ext cx="250494" cy="1437237"/>
          </a:xfrm>
          <a:custGeom>
            <a:avLst/>
            <a:gdLst/>
            <a:ahLst/>
            <a:cxnLst/>
            <a:rect l="l" t="t" r="r" b="b"/>
            <a:pathLst>
              <a:path w="352094" h="2020177">
                <a:moveTo>
                  <a:pt x="0" y="0"/>
                </a:moveTo>
                <a:lnTo>
                  <a:pt x="352094" y="0"/>
                </a:lnTo>
                <a:lnTo>
                  <a:pt x="352094" y="2020177"/>
                </a:lnTo>
                <a:lnTo>
                  <a:pt x="0" y="202017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A9FC1739-6FE7-4469-3712-8599FADEEB45}"/>
              </a:ext>
            </a:extLst>
          </p:cNvPr>
          <p:cNvSpPr/>
          <p:nvPr/>
        </p:nvSpPr>
        <p:spPr>
          <a:xfrm>
            <a:off x="3342229" y="1529790"/>
            <a:ext cx="275770" cy="1226111"/>
          </a:xfrm>
          <a:custGeom>
            <a:avLst/>
            <a:gdLst/>
            <a:ahLst/>
            <a:cxnLst/>
            <a:rect l="l" t="t" r="r" b="b"/>
            <a:pathLst>
              <a:path w="352094" h="2020177">
                <a:moveTo>
                  <a:pt x="0" y="0"/>
                </a:moveTo>
                <a:lnTo>
                  <a:pt x="352094" y="0"/>
                </a:lnTo>
                <a:lnTo>
                  <a:pt x="352094" y="2020176"/>
                </a:lnTo>
                <a:lnTo>
                  <a:pt x="0" y="202017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3D47D90-AF09-83D6-402F-A213BA16E8D2}"/>
              </a:ext>
            </a:extLst>
          </p:cNvPr>
          <p:cNvSpPr/>
          <p:nvPr/>
        </p:nvSpPr>
        <p:spPr>
          <a:xfrm>
            <a:off x="3956566" y="905452"/>
            <a:ext cx="464154" cy="1657887"/>
          </a:xfrm>
          <a:custGeom>
            <a:avLst/>
            <a:gdLst/>
            <a:ahLst/>
            <a:cxnLst/>
            <a:rect l="l" t="t" r="r" b="b"/>
            <a:pathLst>
              <a:path w="713317" h="2773680">
                <a:moveTo>
                  <a:pt x="0" y="0"/>
                </a:moveTo>
                <a:lnTo>
                  <a:pt x="713317" y="0"/>
                </a:lnTo>
                <a:lnTo>
                  <a:pt x="713317" y="2773680"/>
                </a:lnTo>
                <a:lnTo>
                  <a:pt x="0" y="277368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206CD68F-2F00-1908-54A3-895B189EE271}"/>
              </a:ext>
            </a:extLst>
          </p:cNvPr>
          <p:cNvSpPr/>
          <p:nvPr/>
        </p:nvSpPr>
        <p:spPr>
          <a:xfrm>
            <a:off x="3454401" y="1165569"/>
            <a:ext cx="243789" cy="1398764"/>
          </a:xfrm>
          <a:custGeom>
            <a:avLst/>
            <a:gdLst/>
            <a:ahLst/>
            <a:cxnLst/>
            <a:rect l="l" t="t" r="r" b="b"/>
            <a:pathLst>
              <a:path w="342669" h="1966100">
                <a:moveTo>
                  <a:pt x="0" y="0"/>
                </a:moveTo>
                <a:lnTo>
                  <a:pt x="342669" y="0"/>
                </a:lnTo>
                <a:lnTo>
                  <a:pt x="342669" y="1966100"/>
                </a:lnTo>
                <a:lnTo>
                  <a:pt x="0" y="196610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8F22BFA7-ACEE-762B-4206-B5E162B1372E}"/>
              </a:ext>
            </a:extLst>
          </p:cNvPr>
          <p:cNvSpPr/>
          <p:nvPr/>
        </p:nvSpPr>
        <p:spPr>
          <a:xfrm>
            <a:off x="4246848" y="1622918"/>
            <a:ext cx="250494" cy="1132983"/>
          </a:xfrm>
          <a:custGeom>
            <a:avLst/>
            <a:gdLst/>
            <a:ahLst/>
            <a:cxnLst/>
            <a:rect l="l" t="t" r="r" b="b"/>
            <a:pathLst>
              <a:path w="342669" h="1966100">
                <a:moveTo>
                  <a:pt x="0" y="0"/>
                </a:moveTo>
                <a:lnTo>
                  <a:pt x="342669" y="0"/>
                </a:lnTo>
                <a:lnTo>
                  <a:pt x="342669" y="1966100"/>
                </a:lnTo>
                <a:lnTo>
                  <a:pt x="0" y="1966100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252BF501-1289-5786-8447-FC66BAB81283}"/>
              </a:ext>
            </a:extLst>
          </p:cNvPr>
          <p:cNvSpPr/>
          <p:nvPr/>
        </p:nvSpPr>
        <p:spPr>
          <a:xfrm>
            <a:off x="3874807" y="1127096"/>
            <a:ext cx="250494" cy="1437237"/>
          </a:xfrm>
          <a:custGeom>
            <a:avLst/>
            <a:gdLst/>
            <a:ahLst/>
            <a:cxnLst/>
            <a:rect l="l" t="t" r="r" b="b"/>
            <a:pathLst>
              <a:path w="352094" h="2020177">
                <a:moveTo>
                  <a:pt x="0" y="0"/>
                </a:moveTo>
                <a:lnTo>
                  <a:pt x="352094" y="0"/>
                </a:lnTo>
                <a:lnTo>
                  <a:pt x="352094" y="2020177"/>
                </a:lnTo>
                <a:lnTo>
                  <a:pt x="0" y="202017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0169C0E7-408D-6350-2C00-9529FAE62D5F}"/>
              </a:ext>
            </a:extLst>
          </p:cNvPr>
          <p:cNvSpPr/>
          <p:nvPr/>
        </p:nvSpPr>
        <p:spPr>
          <a:xfrm>
            <a:off x="5020319" y="1510555"/>
            <a:ext cx="221124" cy="1245346"/>
          </a:xfrm>
          <a:custGeom>
            <a:avLst/>
            <a:gdLst/>
            <a:ahLst/>
            <a:cxnLst/>
            <a:rect l="l" t="t" r="r" b="b"/>
            <a:pathLst>
              <a:path w="352094" h="2020177">
                <a:moveTo>
                  <a:pt x="0" y="0"/>
                </a:moveTo>
                <a:lnTo>
                  <a:pt x="352094" y="0"/>
                </a:lnTo>
                <a:lnTo>
                  <a:pt x="352094" y="2020176"/>
                </a:lnTo>
                <a:lnTo>
                  <a:pt x="0" y="202017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565A34B3-DBE9-33CF-E2C6-5F45BA1D8F48}"/>
              </a:ext>
            </a:extLst>
          </p:cNvPr>
          <p:cNvSpPr/>
          <p:nvPr/>
        </p:nvSpPr>
        <p:spPr>
          <a:xfrm>
            <a:off x="3051947" y="906446"/>
            <a:ext cx="464154" cy="1657887"/>
          </a:xfrm>
          <a:custGeom>
            <a:avLst/>
            <a:gdLst/>
            <a:ahLst/>
            <a:cxnLst/>
            <a:rect l="l" t="t" r="r" b="b"/>
            <a:pathLst>
              <a:path w="713317" h="2773680">
                <a:moveTo>
                  <a:pt x="0" y="0"/>
                </a:moveTo>
                <a:lnTo>
                  <a:pt x="713317" y="0"/>
                </a:lnTo>
                <a:lnTo>
                  <a:pt x="713317" y="2773680"/>
                </a:lnTo>
                <a:lnTo>
                  <a:pt x="0" y="277368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208D1B82-8C55-8E7C-F342-CACE98439761}"/>
              </a:ext>
            </a:extLst>
          </p:cNvPr>
          <p:cNvSpPr/>
          <p:nvPr/>
        </p:nvSpPr>
        <p:spPr>
          <a:xfrm>
            <a:off x="7390386" y="1443960"/>
            <a:ext cx="339741" cy="1321055"/>
          </a:xfrm>
          <a:custGeom>
            <a:avLst/>
            <a:gdLst/>
            <a:ahLst/>
            <a:cxnLst/>
            <a:rect l="l" t="t" r="r" b="b"/>
            <a:pathLst>
              <a:path w="477539" h="1856872">
                <a:moveTo>
                  <a:pt x="0" y="0"/>
                </a:moveTo>
                <a:lnTo>
                  <a:pt x="477539" y="0"/>
                </a:lnTo>
                <a:lnTo>
                  <a:pt x="477539" y="1856872"/>
                </a:lnTo>
                <a:lnTo>
                  <a:pt x="0" y="185687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6849AE86-2866-D705-F247-7D9449D01CA8}"/>
              </a:ext>
            </a:extLst>
          </p:cNvPr>
          <p:cNvSpPr/>
          <p:nvPr/>
        </p:nvSpPr>
        <p:spPr>
          <a:xfrm>
            <a:off x="4596211" y="1088703"/>
            <a:ext cx="440041" cy="1475630"/>
          </a:xfrm>
          <a:custGeom>
            <a:avLst/>
            <a:gdLst/>
            <a:ahLst/>
            <a:cxnLst/>
            <a:rect l="l" t="t" r="r" b="b"/>
            <a:pathLst>
              <a:path w="618521" h="2074142">
                <a:moveTo>
                  <a:pt x="0" y="0"/>
                </a:moveTo>
                <a:lnTo>
                  <a:pt x="618521" y="0"/>
                </a:lnTo>
                <a:lnTo>
                  <a:pt x="618521" y="2074142"/>
                </a:lnTo>
                <a:lnTo>
                  <a:pt x="0" y="2074142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3FE6E327-733F-A14E-D35C-EEDE9AE7CAB0}"/>
              </a:ext>
            </a:extLst>
          </p:cNvPr>
          <p:cNvSpPr/>
          <p:nvPr/>
        </p:nvSpPr>
        <p:spPr>
          <a:xfrm>
            <a:off x="4674967" y="1529790"/>
            <a:ext cx="514087" cy="1226111"/>
          </a:xfrm>
          <a:custGeom>
            <a:avLst/>
            <a:gdLst/>
            <a:ahLst/>
            <a:cxnLst/>
            <a:rect l="l" t="t" r="r" b="b"/>
            <a:pathLst>
              <a:path w="722599" h="1999793">
                <a:moveTo>
                  <a:pt x="0" y="0"/>
                </a:moveTo>
                <a:lnTo>
                  <a:pt x="722599" y="0"/>
                </a:lnTo>
                <a:lnTo>
                  <a:pt x="722599" y="1999793"/>
                </a:lnTo>
                <a:lnTo>
                  <a:pt x="0" y="1999793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A0ACADEA-28AD-2D0F-5806-5D8DE1C4CB08}"/>
              </a:ext>
            </a:extLst>
          </p:cNvPr>
          <p:cNvSpPr/>
          <p:nvPr/>
        </p:nvSpPr>
        <p:spPr>
          <a:xfrm>
            <a:off x="2619699" y="1529790"/>
            <a:ext cx="514087" cy="1226111"/>
          </a:xfrm>
          <a:custGeom>
            <a:avLst/>
            <a:gdLst/>
            <a:ahLst/>
            <a:cxnLst/>
            <a:rect l="l" t="t" r="r" b="b"/>
            <a:pathLst>
              <a:path w="722599" h="1999793">
                <a:moveTo>
                  <a:pt x="0" y="0"/>
                </a:moveTo>
                <a:lnTo>
                  <a:pt x="722599" y="0"/>
                </a:lnTo>
                <a:lnTo>
                  <a:pt x="722599" y="1999793"/>
                </a:lnTo>
                <a:lnTo>
                  <a:pt x="0" y="1999793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88DAEF06-3A9D-E07C-1642-A0F59B9D7559}"/>
              </a:ext>
            </a:extLst>
          </p:cNvPr>
          <p:cNvSpPr/>
          <p:nvPr/>
        </p:nvSpPr>
        <p:spPr>
          <a:xfrm>
            <a:off x="3524318" y="1529790"/>
            <a:ext cx="514087" cy="1226111"/>
          </a:xfrm>
          <a:custGeom>
            <a:avLst/>
            <a:gdLst/>
            <a:ahLst/>
            <a:cxnLst/>
            <a:rect l="l" t="t" r="r" b="b"/>
            <a:pathLst>
              <a:path w="722599" h="1999793">
                <a:moveTo>
                  <a:pt x="0" y="0"/>
                </a:moveTo>
                <a:lnTo>
                  <a:pt x="722599" y="0"/>
                </a:lnTo>
                <a:lnTo>
                  <a:pt x="722599" y="1999793"/>
                </a:lnTo>
                <a:lnTo>
                  <a:pt x="0" y="1999793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B72312E3-A5DC-4E43-6DD6-C69C2898C397}"/>
              </a:ext>
            </a:extLst>
          </p:cNvPr>
          <p:cNvSpPr/>
          <p:nvPr/>
        </p:nvSpPr>
        <p:spPr>
          <a:xfrm>
            <a:off x="4599913" y="1614922"/>
            <a:ext cx="243789" cy="1139984"/>
          </a:xfrm>
          <a:custGeom>
            <a:avLst/>
            <a:gdLst/>
            <a:ahLst/>
            <a:cxnLst/>
            <a:rect l="l" t="t" r="r" b="b"/>
            <a:pathLst>
              <a:path w="342669" h="1966100">
                <a:moveTo>
                  <a:pt x="0" y="0"/>
                </a:moveTo>
                <a:lnTo>
                  <a:pt x="342669" y="0"/>
                </a:lnTo>
                <a:lnTo>
                  <a:pt x="342669" y="1966100"/>
                </a:lnTo>
                <a:lnTo>
                  <a:pt x="0" y="1966100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E83FAECE-3D31-7EFB-154A-CFCA42C4D77A}"/>
              </a:ext>
            </a:extLst>
          </p:cNvPr>
          <p:cNvSpPr/>
          <p:nvPr/>
        </p:nvSpPr>
        <p:spPr>
          <a:xfrm>
            <a:off x="1169876" y="942389"/>
            <a:ext cx="464856" cy="1621944"/>
          </a:xfrm>
          <a:custGeom>
            <a:avLst/>
            <a:gdLst/>
            <a:ahLst/>
            <a:cxnLst/>
            <a:rect l="l" t="t" r="r" b="b"/>
            <a:pathLst>
              <a:path w="713317" h="2570200">
                <a:moveTo>
                  <a:pt x="0" y="0"/>
                </a:moveTo>
                <a:lnTo>
                  <a:pt x="713318" y="0"/>
                </a:lnTo>
                <a:lnTo>
                  <a:pt x="713318" y="2570200"/>
                </a:lnTo>
                <a:lnTo>
                  <a:pt x="0" y="2570200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8BA237AB-AD33-4BBC-649C-88A1F75F3AA5}"/>
              </a:ext>
            </a:extLst>
          </p:cNvPr>
          <p:cNvSpPr/>
          <p:nvPr/>
        </p:nvSpPr>
        <p:spPr>
          <a:xfrm>
            <a:off x="642601" y="1434846"/>
            <a:ext cx="339741" cy="1321055"/>
          </a:xfrm>
          <a:custGeom>
            <a:avLst/>
            <a:gdLst/>
            <a:ahLst/>
            <a:cxnLst/>
            <a:rect l="l" t="t" r="r" b="b"/>
            <a:pathLst>
              <a:path w="477539" h="1856872">
                <a:moveTo>
                  <a:pt x="0" y="0"/>
                </a:moveTo>
                <a:lnTo>
                  <a:pt x="477539" y="0"/>
                </a:lnTo>
                <a:lnTo>
                  <a:pt x="477539" y="1856872"/>
                </a:lnTo>
                <a:lnTo>
                  <a:pt x="0" y="185687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77FCF3FF-A305-AFF8-4095-56CDC7F4BBE0}"/>
              </a:ext>
            </a:extLst>
          </p:cNvPr>
          <p:cNvSpPr/>
          <p:nvPr/>
        </p:nvSpPr>
        <p:spPr>
          <a:xfrm>
            <a:off x="1089685" y="1563267"/>
            <a:ext cx="243789" cy="1192634"/>
          </a:xfrm>
          <a:custGeom>
            <a:avLst/>
            <a:gdLst/>
            <a:ahLst/>
            <a:cxnLst/>
            <a:rect l="l" t="t" r="r" b="b"/>
            <a:pathLst>
              <a:path w="342669" h="1966100">
                <a:moveTo>
                  <a:pt x="0" y="0"/>
                </a:moveTo>
                <a:lnTo>
                  <a:pt x="342669" y="0"/>
                </a:lnTo>
                <a:lnTo>
                  <a:pt x="342669" y="1966100"/>
                </a:lnTo>
                <a:lnTo>
                  <a:pt x="0" y="1966100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2">
            <a:extLst>
              <a:ext uri="{FF2B5EF4-FFF2-40B4-BE49-F238E27FC236}">
                <a16:creationId xmlns:a16="http://schemas.microsoft.com/office/drawing/2014/main" id="{7A40A109-479B-EA21-F1FA-2E33BC5CCBFF}"/>
              </a:ext>
            </a:extLst>
          </p:cNvPr>
          <p:cNvSpPr/>
          <p:nvPr/>
        </p:nvSpPr>
        <p:spPr>
          <a:xfrm>
            <a:off x="265593" y="1088703"/>
            <a:ext cx="440041" cy="1475630"/>
          </a:xfrm>
          <a:custGeom>
            <a:avLst/>
            <a:gdLst/>
            <a:ahLst/>
            <a:cxnLst/>
            <a:rect l="l" t="t" r="r" b="b"/>
            <a:pathLst>
              <a:path w="618521" h="2074142">
                <a:moveTo>
                  <a:pt x="0" y="0"/>
                </a:moveTo>
                <a:lnTo>
                  <a:pt x="618521" y="0"/>
                </a:lnTo>
                <a:lnTo>
                  <a:pt x="618521" y="2074142"/>
                </a:lnTo>
                <a:lnTo>
                  <a:pt x="0" y="2074142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A19D5143-35FD-E958-1A32-EA3BEDBA734E}"/>
              </a:ext>
            </a:extLst>
          </p:cNvPr>
          <p:cNvSpPr/>
          <p:nvPr/>
        </p:nvSpPr>
        <p:spPr>
          <a:xfrm>
            <a:off x="785895" y="1529790"/>
            <a:ext cx="514087" cy="1226111"/>
          </a:xfrm>
          <a:custGeom>
            <a:avLst/>
            <a:gdLst/>
            <a:ahLst/>
            <a:cxnLst/>
            <a:rect l="l" t="t" r="r" b="b"/>
            <a:pathLst>
              <a:path w="722599" h="1999793">
                <a:moveTo>
                  <a:pt x="0" y="0"/>
                </a:moveTo>
                <a:lnTo>
                  <a:pt x="722599" y="0"/>
                </a:lnTo>
                <a:lnTo>
                  <a:pt x="722599" y="1999793"/>
                </a:lnTo>
                <a:lnTo>
                  <a:pt x="0" y="1999793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65A61E75-918F-83A7-6B18-B49B33FCB3B6}"/>
              </a:ext>
            </a:extLst>
          </p:cNvPr>
          <p:cNvSpPr/>
          <p:nvPr/>
        </p:nvSpPr>
        <p:spPr>
          <a:xfrm>
            <a:off x="2328715" y="942389"/>
            <a:ext cx="464856" cy="1621944"/>
          </a:xfrm>
          <a:custGeom>
            <a:avLst/>
            <a:gdLst/>
            <a:ahLst/>
            <a:cxnLst/>
            <a:rect l="l" t="t" r="r" b="b"/>
            <a:pathLst>
              <a:path w="713317" h="2570200">
                <a:moveTo>
                  <a:pt x="0" y="0"/>
                </a:moveTo>
                <a:lnTo>
                  <a:pt x="713318" y="0"/>
                </a:lnTo>
                <a:lnTo>
                  <a:pt x="713318" y="2570200"/>
                </a:lnTo>
                <a:lnTo>
                  <a:pt x="0" y="2570200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8">
            <a:extLst>
              <a:ext uri="{FF2B5EF4-FFF2-40B4-BE49-F238E27FC236}">
                <a16:creationId xmlns:a16="http://schemas.microsoft.com/office/drawing/2014/main" id="{675EBAAE-9448-0B9D-9ED4-739DD9578381}"/>
              </a:ext>
            </a:extLst>
          </p:cNvPr>
          <p:cNvSpPr/>
          <p:nvPr/>
        </p:nvSpPr>
        <p:spPr>
          <a:xfrm>
            <a:off x="1732166" y="1434846"/>
            <a:ext cx="339741" cy="1321055"/>
          </a:xfrm>
          <a:custGeom>
            <a:avLst/>
            <a:gdLst/>
            <a:ahLst/>
            <a:cxnLst/>
            <a:rect l="l" t="t" r="r" b="b"/>
            <a:pathLst>
              <a:path w="477539" h="1856872">
                <a:moveTo>
                  <a:pt x="0" y="0"/>
                </a:moveTo>
                <a:lnTo>
                  <a:pt x="477539" y="0"/>
                </a:lnTo>
                <a:lnTo>
                  <a:pt x="477539" y="1856872"/>
                </a:lnTo>
                <a:lnTo>
                  <a:pt x="0" y="185687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9">
            <a:extLst>
              <a:ext uri="{FF2B5EF4-FFF2-40B4-BE49-F238E27FC236}">
                <a16:creationId xmlns:a16="http://schemas.microsoft.com/office/drawing/2014/main" id="{DAE74609-03BD-B1AA-E4BF-7662AF8FDFD3}"/>
              </a:ext>
            </a:extLst>
          </p:cNvPr>
          <p:cNvSpPr/>
          <p:nvPr/>
        </p:nvSpPr>
        <p:spPr>
          <a:xfrm>
            <a:off x="2248524" y="1563267"/>
            <a:ext cx="243789" cy="1192634"/>
          </a:xfrm>
          <a:custGeom>
            <a:avLst/>
            <a:gdLst/>
            <a:ahLst/>
            <a:cxnLst/>
            <a:rect l="l" t="t" r="r" b="b"/>
            <a:pathLst>
              <a:path w="342669" h="1966100">
                <a:moveTo>
                  <a:pt x="0" y="0"/>
                </a:moveTo>
                <a:lnTo>
                  <a:pt x="342669" y="0"/>
                </a:lnTo>
                <a:lnTo>
                  <a:pt x="342669" y="1966100"/>
                </a:lnTo>
                <a:lnTo>
                  <a:pt x="0" y="1966100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9E1CD7A8-02A3-EE3A-79F0-E1463B14AAFC}"/>
              </a:ext>
            </a:extLst>
          </p:cNvPr>
          <p:cNvSpPr/>
          <p:nvPr/>
        </p:nvSpPr>
        <p:spPr>
          <a:xfrm>
            <a:off x="1465997" y="1088703"/>
            <a:ext cx="440041" cy="1475630"/>
          </a:xfrm>
          <a:custGeom>
            <a:avLst/>
            <a:gdLst/>
            <a:ahLst/>
            <a:cxnLst/>
            <a:rect l="l" t="t" r="r" b="b"/>
            <a:pathLst>
              <a:path w="618521" h="2074142">
                <a:moveTo>
                  <a:pt x="0" y="0"/>
                </a:moveTo>
                <a:lnTo>
                  <a:pt x="618521" y="0"/>
                </a:lnTo>
                <a:lnTo>
                  <a:pt x="618521" y="2074142"/>
                </a:lnTo>
                <a:lnTo>
                  <a:pt x="0" y="2074142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03EE3117-E83A-979B-22AF-E273E3AB3535}"/>
              </a:ext>
            </a:extLst>
          </p:cNvPr>
          <p:cNvSpPr/>
          <p:nvPr/>
        </p:nvSpPr>
        <p:spPr>
          <a:xfrm>
            <a:off x="1903172" y="1529790"/>
            <a:ext cx="514087" cy="1226111"/>
          </a:xfrm>
          <a:custGeom>
            <a:avLst/>
            <a:gdLst/>
            <a:ahLst/>
            <a:cxnLst/>
            <a:rect l="l" t="t" r="r" b="b"/>
            <a:pathLst>
              <a:path w="722599" h="1999793">
                <a:moveTo>
                  <a:pt x="0" y="0"/>
                </a:moveTo>
                <a:lnTo>
                  <a:pt x="722599" y="0"/>
                </a:lnTo>
                <a:lnTo>
                  <a:pt x="722599" y="1999793"/>
                </a:lnTo>
                <a:lnTo>
                  <a:pt x="0" y="1999793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07D3B92B-BFBC-E54C-FD95-52D3F35E0DB0}"/>
              </a:ext>
            </a:extLst>
          </p:cNvPr>
          <p:cNvSpPr/>
          <p:nvPr/>
        </p:nvSpPr>
        <p:spPr>
          <a:xfrm>
            <a:off x="7911881" y="1126425"/>
            <a:ext cx="250494" cy="1437237"/>
          </a:xfrm>
          <a:custGeom>
            <a:avLst/>
            <a:gdLst/>
            <a:ahLst/>
            <a:cxnLst/>
            <a:rect l="l" t="t" r="r" b="b"/>
            <a:pathLst>
              <a:path w="352094" h="2020177">
                <a:moveTo>
                  <a:pt x="0" y="0"/>
                </a:moveTo>
                <a:lnTo>
                  <a:pt x="352094" y="0"/>
                </a:lnTo>
                <a:lnTo>
                  <a:pt x="352094" y="2020177"/>
                </a:lnTo>
                <a:lnTo>
                  <a:pt x="0" y="202017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9AA1DBA8-1FB5-7D7F-1B1C-0E004C4F9659}"/>
              </a:ext>
            </a:extLst>
          </p:cNvPr>
          <p:cNvSpPr/>
          <p:nvPr/>
        </p:nvSpPr>
        <p:spPr>
          <a:xfrm>
            <a:off x="8283922" y="1528796"/>
            <a:ext cx="275770" cy="1226111"/>
          </a:xfrm>
          <a:custGeom>
            <a:avLst/>
            <a:gdLst/>
            <a:ahLst/>
            <a:cxnLst/>
            <a:rect l="l" t="t" r="r" b="b"/>
            <a:pathLst>
              <a:path w="352094" h="2020177">
                <a:moveTo>
                  <a:pt x="0" y="0"/>
                </a:moveTo>
                <a:lnTo>
                  <a:pt x="352094" y="0"/>
                </a:lnTo>
                <a:lnTo>
                  <a:pt x="352094" y="2020176"/>
                </a:lnTo>
                <a:lnTo>
                  <a:pt x="0" y="202017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5">
            <a:extLst>
              <a:ext uri="{FF2B5EF4-FFF2-40B4-BE49-F238E27FC236}">
                <a16:creationId xmlns:a16="http://schemas.microsoft.com/office/drawing/2014/main" id="{8278A858-4094-247C-40D6-ED6D948855ED}"/>
              </a:ext>
            </a:extLst>
          </p:cNvPr>
          <p:cNvSpPr/>
          <p:nvPr/>
        </p:nvSpPr>
        <p:spPr>
          <a:xfrm>
            <a:off x="7993640" y="905452"/>
            <a:ext cx="464154" cy="1657887"/>
          </a:xfrm>
          <a:custGeom>
            <a:avLst/>
            <a:gdLst/>
            <a:ahLst/>
            <a:cxnLst/>
            <a:rect l="l" t="t" r="r" b="b"/>
            <a:pathLst>
              <a:path w="713317" h="2773680">
                <a:moveTo>
                  <a:pt x="0" y="0"/>
                </a:moveTo>
                <a:lnTo>
                  <a:pt x="713317" y="0"/>
                </a:lnTo>
                <a:lnTo>
                  <a:pt x="713317" y="2773680"/>
                </a:lnTo>
                <a:lnTo>
                  <a:pt x="0" y="277368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8">
            <a:extLst>
              <a:ext uri="{FF2B5EF4-FFF2-40B4-BE49-F238E27FC236}">
                <a16:creationId xmlns:a16="http://schemas.microsoft.com/office/drawing/2014/main" id="{9374BE72-5444-BDE8-DFF5-2DDBBAC90826}"/>
              </a:ext>
            </a:extLst>
          </p:cNvPr>
          <p:cNvSpPr/>
          <p:nvPr/>
        </p:nvSpPr>
        <p:spPr>
          <a:xfrm>
            <a:off x="8390973" y="1433851"/>
            <a:ext cx="339741" cy="1321055"/>
          </a:xfrm>
          <a:custGeom>
            <a:avLst/>
            <a:gdLst/>
            <a:ahLst/>
            <a:cxnLst/>
            <a:rect l="l" t="t" r="r" b="b"/>
            <a:pathLst>
              <a:path w="477539" h="1856872">
                <a:moveTo>
                  <a:pt x="0" y="0"/>
                </a:moveTo>
                <a:lnTo>
                  <a:pt x="477539" y="0"/>
                </a:lnTo>
                <a:lnTo>
                  <a:pt x="477539" y="1856872"/>
                </a:lnTo>
                <a:lnTo>
                  <a:pt x="0" y="185687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3">
            <a:extLst>
              <a:ext uri="{FF2B5EF4-FFF2-40B4-BE49-F238E27FC236}">
                <a16:creationId xmlns:a16="http://schemas.microsoft.com/office/drawing/2014/main" id="{9B27D2CA-64E6-2113-B48A-2D186BB07E46}"/>
              </a:ext>
            </a:extLst>
          </p:cNvPr>
          <p:cNvSpPr/>
          <p:nvPr/>
        </p:nvSpPr>
        <p:spPr>
          <a:xfrm>
            <a:off x="7561392" y="1528796"/>
            <a:ext cx="514087" cy="1226111"/>
          </a:xfrm>
          <a:custGeom>
            <a:avLst/>
            <a:gdLst/>
            <a:ahLst/>
            <a:cxnLst/>
            <a:rect l="l" t="t" r="r" b="b"/>
            <a:pathLst>
              <a:path w="722599" h="1999793">
                <a:moveTo>
                  <a:pt x="0" y="0"/>
                </a:moveTo>
                <a:lnTo>
                  <a:pt x="722599" y="0"/>
                </a:lnTo>
                <a:lnTo>
                  <a:pt x="722599" y="1999793"/>
                </a:lnTo>
                <a:lnTo>
                  <a:pt x="0" y="1999793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Freeform 6">
            <a:extLst>
              <a:ext uri="{FF2B5EF4-FFF2-40B4-BE49-F238E27FC236}">
                <a16:creationId xmlns:a16="http://schemas.microsoft.com/office/drawing/2014/main" id="{683B87C1-8458-7C0E-8B10-474C3850799D}"/>
              </a:ext>
            </a:extLst>
          </p:cNvPr>
          <p:cNvSpPr/>
          <p:nvPr/>
        </p:nvSpPr>
        <p:spPr>
          <a:xfrm>
            <a:off x="5940563" y="941395"/>
            <a:ext cx="464856" cy="1621944"/>
          </a:xfrm>
          <a:custGeom>
            <a:avLst/>
            <a:gdLst/>
            <a:ahLst/>
            <a:cxnLst/>
            <a:rect l="l" t="t" r="r" b="b"/>
            <a:pathLst>
              <a:path w="713317" h="2570200">
                <a:moveTo>
                  <a:pt x="0" y="0"/>
                </a:moveTo>
                <a:lnTo>
                  <a:pt x="713318" y="0"/>
                </a:lnTo>
                <a:lnTo>
                  <a:pt x="713318" y="2570200"/>
                </a:lnTo>
                <a:lnTo>
                  <a:pt x="0" y="2570200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1" name="Freeform 8">
            <a:extLst>
              <a:ext uri="{FF2B5EF4-FFF2-40B4-BE49-F238E27FC236}">
                <a16:creationId xmlns:a16="http://schemas.microsoft.com/office/drawing/2014/main" id="{A94C7D64-2E61-AC4F-C595-356EEE1A5401}"/>
              </a:ext>
            </a:extLst>
          </p:cNvPr>
          <p:cNvSpPr/>
          <p:nvPr/>
        </p:nvSpPr>
        <p:spPr>
          <a:xfrm>
            <a:off x="5344014" y="1433852"/>
            <a:ext cx="339741" cy="1321055"/>
          </a:xfrm>
          <a:custGeom>
            <a:avLst/>
            <a:gdLst/>
            <a:ahLst/>
            <a:cxnLst/>
            <a:rect l="l" t="t" r="r" b="b"/>
            <a:pathLst>
              <a:path w="477539" h="1856872">
                <a:moveTo>
                  <a:pt x="0" y="0"/>
                </a:moveTo>
                <a:lnTo>
                  <a:pt x="477539" y="0"/>
                </a:lnTo>
                <a:lnTo>
                  <a:pt x="477539" y="1856872"/>
                </a:lnTo>
                <a:lnTo>
                  <a:pt x="0" y="185687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2" name="Freeform 9">
            <a:extLst>
              <a:ext uri="{FF2B5EF4-FFF2-40B4-BE49-F238E27FC236}">
                <a16:creationId xmlns:a16="http://schemas.microsoft.com/office/drawing/2014/main" id="{1715289C-E8E7-229A-2A7E-17863D90D2B0}"/>
              </a:ext>
            </a:extLst>
          </p:cNvPr>
          <p:cNvSpPr/>
          <p:nvPr/>
        </p:nvSpPr>
        <p:spPr>
          <a:xfrm>
            <a:off x="5860372" y="1562273"/>
            <a:ext cx="243789" cy="1192634"/>
          </a:xfrm>
          <a:custGeom>
            <a:avLst/>
            <a:gdLst/>
            <a:ahLst/>
            <a:cxnLst/>
            <a:rect l="l" t="t" r="r" b="b"/>
            <a:pathLst>
              <a:path w="342669" h="1966100">
                <a:moveTo>
                  <a:pt x="0" y="0"/>
                </a:moveTo>
                <a:lnTo>
                  <a:pt x="342669" y="0"/>
                </a:lnTo>
                <a:lnTo>
                  <a:pt x="342669" y="1966100"/>
                </a:lnTo>
                <a:lnTo>
                  <a:pt x="0" y="1966100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Freeform 2">
            <a:extLst>
              <a:ext uri="{FF2B5EF4-FFF2-40B4-BE49-F238E27FC236}">
                <a16:creationId xmlns:a16="http://schemas.microsoft.com/office/drawing/2014/main" id="{A59FB81E-8F84-6CDE-CCDB-E494D6D09F15}"/>
              </a:ext>
            </a:extLst>
          </p:cNvPr>
          <p:cNvSpPr/>
          <p:nvPr/>
        </p:nvSpPr>
        <p:spPr>
          <a:xfrm>
            <a:off x="5077845" y="1087709"/>
            <a:ext cx="440041" cy="1475630"/>
          </a:xfrm>
          <a:custGeom>
            <a:avLst/>
            <a:gdLst/>
            <a:ahLst/>
            <a:cxnLst/>
            <a:rect l="l" t="t" r="r" b="b"/>
            <a:pathLst>
              <a:path w="618521" h="2074142">
                <a:moveTo>
                  <a:pt x="0" y="0"/>
                </a:moveTo>
                <a:lnTo>
                  <a:pt x="618521" y="0"/>
                </a:lnTo>
                <a:lnTo>
                  <a:pt x="618521" y="2074142"/>
                </a:lnTo>
                <a:lnTo>
                  <a:pt x="0" y="2074142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4" name="Freeform 3">
            <a:extLst>
              <a:ext uri="{FF2B5EF4-FFF2-40B4-BE49-F238E27FC236}">
                <a16:creationId xmlns:a16="http://schemas.microsoft.com/office/drawing/2014/main" id="{D9E909C0-4AEF-9143-77E6-93B541DE1103}"/>
              </a:ext>
            </a:extLst>
          </p:cNvPr>
          <p:cNvSpPr/>
          <p:nvPr/>
        </p:nvSpPr>
        <p:spPr>
          <a:xfrm>
            <a:off x="5515020" y="1528796"/>
            <a:ext cx="514087" cy="1226111"/>
          </a:xfrm>
          <a:custGeom>
            <a:avLst/>
            <a:gdLst/>
            <a:ahLst/>
            <a:cxnLst/>
            <a:rect l="l" t="t" r="r" b="b"/>
            <a:pathLst>
              <a:path w="722599" h="1999793">
                <a:moveTo>
                  <a:pt x="0" y="0"/>
                </a:moveTo>
                <a:lnTo>
                  <a:pt x="722599" y="0"/>
                </a:lnTo>
                <a:lnTo>
                  <a:pt x="722599" y="1999793"/>
                </a:lnTo>
                <a:lnTo>
                  <a:pt x="0" y="1999793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5" name="Freeform 6">
            <a:extLst>
              <a:ext uri="{FF2B5EF4-FFF2-40B4-BE49-F238E27FC236}">
                <a16:creationId xmlns:a16="http://schemas.microsoft.com/office/drawing/2014/main" id="{8E176CDE-FFFF-E67A-1951-AFE4520108E3}"/>
              </a:ext>
            </a:extLst>
          </p:cNvPr>
          <p:cNvSpPr/>
          <p:nvPr/>
        </p:nvSpPr>
        <p:spPr>
          <a:xfrm>
            <a:off x="7099402" y="941395"/>
            <a:ext cx="464856" cy="1621944"/>
          </a:xfrm>
          <a:custGeom>
            <a:avLst/>
            <a:gdLst/>
            <a:ahLst/>
            <a:cxnLst/>
            <a:rect l="l" t="t" r="r" b="b"/>
            <a:pathLst>
              <a:path w="713317" h="2570200">
                <a:moveTo>
                  <a:pt x="0" y="0"/>
                </a:moveTo>
                <a:lnTo>
                  <a:pt x="713318" y="0"/>
                </a:lnTo>
                <a:lnTo>
                  <a:pt x="713318" y="2570200"/>
                </a:lnTo>
                <a:lnTo>
                  <a:pt x="0" y="2570200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6" name="Freeform 8">
            <a:extLst>
              <a:ext uri="{FF2B5EF4-FFF2-40B4-BE49-F238E27FC236}">
                <a16:creationId xmlns:a16="http://schemas.microsoft.com/office/drawing/2014/main" id="{C9C89F1F-2567-EF3D-7B59-F05F3E0E7A3B}"/>
              </a:ext>
            </a:extLst>
          </p:cNvPr>
          <p:cNvSpPr/>
          <p:nvPr/>
        </p:nvSpPr>
        <p:spPr>
          <a:xfrm>
            <a:off x="6502853" y="1433852"/>
            <a:ext cx="339741" cy="1321055"/>
          </a:xfrm>
          <a:custGeom>
            <a:avLst/>
            <a:gdLst/>
            <a:ahLst/>
            <a:cxnLst/>
            <a:rect l="l" t="t" r="r" b="b"/>
            <a:pathLst>
              <a:path w="477539" h="1856872">
                <a:moveTo>
                  <a:pt x="0" y="0"/>
                </a:moveTo>
                <a:lnTo>
                  <a:pt x="477539" y="0"/>
                </a:lnTo>
                <a:lnTo>
                  <a:pt x="477539" y="1856872"/>
                </a:lnTo>
                <a:lnTo>
                  <a:pt x="0" y="185687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7" name="Freeform 9">
            <a:extLst>
              <a:ext uri="{FF2B5EF4-FFF2-40B4-BE49-F238E27FC236}">
                <a16:creationId xmlns:a16="http://schemas.microsoft.com/office/drawing/2014/main" id="{F985E89A-7A68-D4DC-D55B-9C5AC025D404}"/>
              </a:ext>
            </a:extLst>
          </p:cNvPr>
          <p:cNvSpPr/>
          <p:nvPr/>
        </p:nvSpPr>
        <p:spPr>
          <a:xfrm>
            <a:off x="7019211" y="1562273"/>
            <a:ext cx="243789" cy="1192634"/>
          </a:xfrm>
          <a:custGeom>
            <a:avLst/>
            <a:gdLst/>
            <a:ahLst/>
            <a:cxnLst/>
            <a:rect l="l" t="t" r="r" b="b"/>
            <a:pathLst>
              <a:path w="342669" h="1966100">
                <a:moveTo>
                  <a:pt x="0" y="0"/>
                </a:moveTo>
                <a:lnTo>
                  <a:pt x="342669" y="0"/>
                </a:lnTo>
                <a:lnTo>
                  <a:pt x="342669" y="1966100"/>
                </a:lnTo>
                <a:lnTo>
                  <a:pt x="0" y="1966100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8" name="Freeform 2">
            <a:extLst>
              <a:ext uri="{FF2B5EF4-FFF2-40B4-BE49-F238E27FC236}">
                <a16:creationId xmlns:a16="http://schemas.microsoft.com/office/drawing/2014/main" id="{F002DB46-BD66-7A1A-2AC4-D5B74F2009FB}"/>
              </a:ext>
            </a:extLst>
          </p:cNvPr>
          <p:cNvSpPr/>
          <p:nvPr/>
        </p:nvSpPr>
        <p:spPr>
          <a:xfrm>
            <a:off x="6236684" y="1087709"/>
            <a:ext cx="440041" cy="1475630"/>
          </a:xfrm>
          <a:custGeom>
            <a:avLst/>
            <a:gdLst/>
            <a:ahLst/>
            <a:cxnLst/>
            <a:rect l="l" t="t" r="r" b="b"/>
            <a:pathLst>
              <a:path w="618521" h="2074142">
                <a:moveTo>
                  <a:pt x="0" y="0"/>
                </a:moveTo>
                <a:lnTo>
                  <a:pt x="618521" y="0"/>
                </a:lnTo>
                <a:lnTo>
                  <a:pt x="618521" y="2074142"/>
                </a:lnTo>
                <a:lnTo>
                  <a:pt x="0" y="2074142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9" name="Freeform 3">
            <a:extLst>
              <a:ext uri="{FF2B5EF4-FFF2-40B4-BE49-F238E27FC236}">
                <a16:creationId xmlns:a16="http://schemas.microsoft.com/office/drawing/2014/main" id="{51C05C8E-5E6C-6278-479A-C7C7E273D009}"/>
              </a:ext>
            </a:extLst>
          </p:cNvPr>
          <p:cNvSpPr/>
          <p:nvPr/>
        </p:nvSpPr>
        <p:spPr>
          <a:xfrm>
            <a:off x="6673859" y="1528796"/>
            <a:ext cx="514087" cy="1226111"/>
          </a:xfrm>
          <a:custGeom>
            <a:avLst/>
            <a:gdLst/>
            <a:ahLst/>
            <a:cxnLst/>
            <a:rect l="l" t="t" r="r" b="b"/>
            <a:pathLst>
              <a:path w="722599" h="1999793">
                <a:moveTo>
                  <a:pt x="0" y="0"/>
                </a:moveTo>
                <a:lnTo>
                  <a:pt x="722599" y="0"/>
                </a:lnTo>
                <a:lnTo>
                  <a:pt x="722599" y="1999793"/>
                </a:lnTo>
                <a:lnTo>
                  <a:pt x="0" y="1999793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0" name="Freeform 3">
            <a:extLst>
              <a:ext uri="{FF2B5EF4-FFF2-40B4-BE49-F238E27FC236}">
                <a16:creationId xmlns:a16="http://schemas.microsoft.com/office/drawing/2014/main" id="{E7BA43C6-A3D7-6F92-A361-4CB7E4890B80}"/>
              </a:ext>
            </a:extLst>
          </p:cNvPr>
          <p:cNvSpPr/>
          <p:nvPr/>
        </p:nvSpPr>
        <p:spPr>
          <a:xfrm flipH="1">
            <a:off x="8189271" y="5347949"/>
            <a:ext cx="440042" cy="989374"/>
          </a:xfrm>
          <a:custGeom>
            <a:avLst/>
            <a:gdLst/>
            <a:ahLst/>
            <a:cxnLst/>
            <a:rect l="l" t="t" r="r" b="b"/>
            <a:pathLst>
              <a:path w="722599" h="1999793">
                <a:moveTo>
                  <a:pt x="0" y="0"/>
                </a:moveTo>
                <a:lnTo>
                  <a:pt x="722599" y="0"/>
                </a:lnTo>
                <a:lnTo>
                  <a:pt x="722599" y="1999793"/>
                </a:lnTo>
                <a:lnTo>
                  <a:pt x="0" y="199979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6109BADF-B298-4DA0-CC1E-F2F37C844CE8}"/>
              </a:ext>
            </a:extLst>
          </p:cNvPr>
          <p:cNvSpPr/>
          <p:nvPr/>
        </p:nvSpPr>
        <p:spPr>
          <a:xfrm flipH="1">
            <a:off x="5879953" y="4901404"/>
            <a:ext cx="250494" cy="1437237"/>
          </a:xfrm>
          <a:custGeom>
            <a:avLst/>
            <a:gdLst/>
            <a:ahLst/>
            <a:cxnLst/>
            <a:rect l="l" t="t" r="r" b="b"/>
            <a:pathLst>
              <a:path w="352094" h="2020177">
                <a:moveTo>
                  <a:pt x="0" y="0"/>
                </a:moveTo>
                <a:lnTo>
                  <a:pt x="352094" y="0"/>
                </a:lnTo>
                <a:lnTo>
                  <a:pt x="352094" y="2020177"/>
                </a:lnTo>
                <a:lnTo>
                  <a:pt x="0" y="202017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C4646A75-ABB8-2CE9-FEE4-4AA98F7D4A8C}"/>
              </a:ext>
            </a:extLst>
          </p:cNvPr>
          <p:cNvSpPr/>
          <p:nvPr/>
        </p:nvSpPr>
        <p:spPr>
          <a:xfrm flipH="1">
            <a:off x="5477499" y="5112207"/>
            <a:ext cx="275770" cy="1226111"/>
          </a:xfrm>
          <a:custGeom>
            <a:avLst/>
            <a:gdLst/>
            <a:ahLst/>
            <a:cxnLst/>
            <a:rect l="l" t="t" r="r" b="b"/>
            <a:pathLst>
              <a:path w="352094" h="2020177">
                <a:moveTo>
                  <a:pt x="0" y="0"/>
                </a:moveTo>
                <a:lnTo>
                  <a:pt x="352094" y="0"/>
                </a:lnTo>
                <a:lnTo>
                  <a:pt x="352094" y="2020176"/>
                </a:lnTo>
                <a:lnTo>
                  <a:pt x="0" y="202017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3" name="Freeform 62">
            <a:extLst>
              <a:ext uri="{FF2B5EF4-FFF2-40B4-BE49-F238E27FC236}">
                <a16:creationId xmlns:a16="http://schemas.microsoft.com/office/drawing/2014/main" id="{85078609-0993-D86A-65AC-9EC275A17991}"/>
              </a:ext>
            </a:extLst>
          </p:cNvPr>
          <p:cNvSpPr/>
          <p:nvPr/>
        </p:nvSpPr>
        <p:spPr>
          <a:xfrm flipH="1">
            <a:off x="4679915" y="4554745"/>
            <a:ext cx="464154" cy="1657887"/>
          </a:xfrm>
          <a:custGeom>
            <a:avLst/>
            <a:gdLst/>
            <a:ahLst/>
            <a:cxnLst/>
            <a:rect l="l" t="t" r="r" b="b"/>
            <a:pathLst>
              <a:path w="713317" h="2773680">
                <a:moveTo>
                  <a:pt x="0" y="0"/>
                </a:moveTo>
                <a:lnTo>
                  <a:pt x="713317" y="0"/>
                </a:lnTo>
                <a:lnTo>
                  <a:pt x="713317" y="2773680"/>
                </a:lnTo>
                <a:lnTo>
                  <a:pt x="0" y="277368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4" name="Freeform 7">
            <a:extLst>
              <a:ext uri="{FF2B5EF4-FFF2-40B4-BE49-F238E27FC236}">
                <a16:creationId xmlns:a16="http://schemas.microsoft.com/office/drawing/2014/main" id="{9F4AA5BF-10D4-4497-BAAA-0140EDC807FF}"/>
              </a:ext>
            </a:extLst>
          </p:cNvPr>
          <p:cNvSpPr/>
          <p:nvPr/>
        </p:nvSpPr>
        <p:spPr>
          <a:xfrm flipH="1">
            <a:off x="5402445" y="4939554"/>
            <a:ext cx="243789" cy="1398764"/>
          </a:xfrm>
          <a:custGeom>
            <a:avLst/>
            <a:gdLst/>
            <a:ahLst/>
            <a:cxnLst/>
            <a:rect l="l" t="t" r="r" b="b"/>
            <a:pathLst>
              <a:path w="342669" h="1966100">
                <a:moveTo>
                  <a:pt x="0" y="0"/>
                </a:moveTo>
                <a:lnTo>
                  <a:pt x="342669" y="0"/>
                </a:lnTo>
                <a:lnTo>
                  <a:pt x="342669" y="1966100"/>
                </a:lnTo>
                <a:lnTo>
                  <a:pt x="0" y="196610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5" name="Freeform 9">
            <a:extLst>
              <a:ext uri="{FF2B5EF4-FFF2-40B4-BE49-F238E27FC236}">
                <a16:creationId xmlns:a16="http://schemas.microsoft.com/office/drawing/2014/main" id="{60DAB95C-FCC8-8B32-EFC4-4A77486A8F97}"/>
              </a:ext>
            </a:extLst>
          </p:cNvPr>
          <p:cNvSpPr/>
          <p:nvPr/>
        </p:nvSpPr>
        <p:spPr>
          <a:xfrm flipH="1">
            <a:off x="4598156" y="5205335"/>
            <a:ext cx="250494" cy="1132983"/>
          </a:xfrm>
          <a:custGeom>
            <a:avLst/>
            <a:gdLst/>
            <a:ahLst/>
            <a:cxnLst/>
            <a:rect l="l" t="t" r="r" b="b"/>
            <a:pathLst>
              <a:path w="342669" h="1966100">
                <a:moveTo>
                  <a:pt x="0" y="0"/>
                </a:moveTo>
                <a:lnTo>
                  <a:pt x="342669" y="0"/>
                </a:lnTo>
                <a:lnTo>
                  <a:pt x="342669" y="1966100"/>
                </a:lnTo>
                <a:lnTo>
                  <a:pt x="0" y="1966100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6" name="Freeform 3">
            <a:extLst>
              <a:ext uri="{FF2B5EF4-FFF2-40B4-BE49-F238E27FC236}">
                <a16:creationId xmlns:a16="http://schemas.microsoft.com/office/drawing/2014/main" id="{B80E18BC-D435-D717-3B20-ED6EF5036E69}"/>
              </a:ext>
            </a:extLst>
          </p:cNvPr>
          <p:cNvSpPr/>
          <p:nvPr/>
        </p:nvSpPr>
        <p:spPr>
          <a:xfrm flipH="1">
            <a:off x="4975334" y="4901081"/>
            <a:ext cx="250494" cy="1437237"/>
          </a:xfrm>
          <a:custGeom>
            <a:avLst/>
            <a:gdLst/>
            <a:ahLst/>
            <a:cxnLst/>
            <a:rect l="l" t="t" r="r" b="b"/>
            <a:pathLst>
              <a:path w="352094" h="2020177">
                <a:moveTo>
                  <a:pt x="0" y="0"/>
                </a:moveTo>
                <a:lnTo>
                  <a:pt x="352094" y="0"/>
                </a:lnTo>
                <a:lnTo>
                  <a:pt x="352094" y="2020177"/>
                </a:lnTo>
                <a:lnTo>
                  <a:pt x="0" y="202017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7" name="Freeform 4">
            <a:extLst>
              <a:ext uri="{FF2B5EF4-FFF2-40B4-BE49-F238E27FC236}">
                <a16:creationId xmlns:a16="http://schemas.microsoft.com/office/drawing/2014/main" id="{36BCBA1B-DD63-2E81-E354-31AD7F41C746}"/>
              </a:ext>
            </a:extLst>
          </p:cNvPr>
          <p:cNvSpPr/>
          <p:nvPr/>
        </p:nvSpPr>
        <p:spPr>
          <a:xfrm flipH="1">
            <a:off x="3854055" y="5092972"/>
            <a:ext cx="221124" cy="1245346"/>
          </a:xfrm>
          <a:custGeom>
            <a:avLst/>
            <a:gdLst/>
            <a:ahLst/>
            <a:cxnLst/>
            <a:rect l="l" t="t" r="r" b="b"/>
            <a:pathLst>
              <a:path w="352094" h="2020177">
                <a:moveTo>
                  <a:pt x="0" y="0"/>
                </a:moveTo>
                <a:lnTo>
                  <a:pt x="352094" y="0"/>
                </a:lnTo>
                <a:lnTo>
                  <a:pt x="352094" y="2020176"/>
                </a:lnTo>
                <a:lnTo>
                  <a:pt x="0" y="202017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8" name="Freeform 5">
            <a:extLst>
              <a:ext uri="{FF2B5EF4-FFF2-40B4-BE49-F238E27FC236}">
                <a16:creationId xmlns:a16="http://schemas.microsoft.com/office/drawing/2014/main" id="{4D7A9BF5-9363-C292-3EAF-1BDE7AA5A45D}"/>
              </a:ext>
            </a:extLst>
          </p:cNvPr>
          <p:cNvSpPr/>
          <p:nvPr/>
        </p:nvSpPr>
        <p:spPr>
          <a:xfrm flipH="1">
            <a:off x="5584534" y="4555739"/>
            <a:ext cx="464154" cy="1657887"/>
          </a:xfrm>
          <a:custGeom>
            <a:avLst/>
            <a:gdLst/>
            <a:ahLst/>
            <a:cxnLst/>
            <a:rect l="l" t="t" r="r" b="b"/>
            <a:pathLst>
              <a:path w="713317" h="2773680">
                <a:moveTo>
                  <a:pt x="0" y="0"/>
                </a:moveTo>
                <a:lnTo>
                  <a:pt x="713317" y="0"/>
                </a:lnTo>
                <a:lnTo>
                  <a:pt x="713317" y="2773680"/>
                </a:lnTo>
                <a:lnTo>
                  <a:pt x="0" y="277368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9" name="Freeform 8">
            <a:extLst>
              <a:ext uri="{FF2B5EF4-FFF2-40B4-BE49-F238E27FC236}">
                <a16:creationId xmlns:a16="http://schemas.microsoft.com/office/drawing/2014/main" id="{11508676-EAB6-8E0C-BD3C-5949CE53AC63}"/>
              </a:ext>
            </a:extLst>
          </p:cNvPr>
          <p:cNvSpPr/>
          <p:nvPr/>
        </p:nvSpPr>
        <p:spPr>
          <a:xfrm flipH="1">
            <a:off x="1365371" y="5026377"/>
            <a:ext cx="339741" cy="1321055"/>
          </a:xfrm>
          <a:custGeom>
            <a:avLst/>
            <a:gdLst/>
            <a:ahLst/>
            <a:cxnLst/>
            <a:rect l="l" t="t" r="r" b="b"/>
            <a:pathLst>
              <a:path w="477539" h="1856872">
                <a:moveTo>
                  <a:pt x="0" y="0"/>
                </a:moveTo>
                <a:lnTo>
                  <a:pt x="477539" y="0"/>
                </a:lnTo>
                <a:lnTo>
                  <a:pt x="477539" y="1856872"/>
                </a:lnTo>
                <a:lnTo>
                  <a:pt x="0" y="185687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0" name="Freeform 2">
            <a:extLst>
              <a:ext uri="{FF2B5EF4-FFF2-40B4-BE49-F238E27FC236}">
                <a16:creationId xmlns:a16="http://schemas.microsoft.com/office/drawing/2014/main" id="{97947FF9-8F90-5C55-A67E-5AE25B1D67FD}"/>
              </a:ext>
            </a:extLst>
          </p:cNvPr>
          <p:cNvSpPr/>
          <p:nvPr/>
        </p:nvSpPr>
        <p:spPr>
          <a:xfrm flipH="1">
            <a:off x="4326850" y="4862688"/>
            <a:ext cx="440041" cy="1475630"/>
          </a:xfrm>
          <a:custGeom>
            <a:avLst/>
            <a:gdLst/>
            <a:ahLst/>
            <a:cxnLst/>
            <a:rect l="l" t="t" r="r" b="b"/>
            <a:pathLst>
              <a:path w="618521" h="2074142">
                <a:moveTo>
                  <a:pt x="0" y="0"/>
                </a:moveTo>
                <a:lnTo>
                  <a:pt x="618521" y="0"/>
                </a:lnTo>
                <a:lnTo>
                  <a:pt x="618521" y="2074142"/>
                </a:lnTo>
                <a:lnTo>
                  <a:pt x="0" y="2074142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1" name="Freeform 3">
            <a:extLst>
              <a:ext uri="{FF2B5EF4-FFF2-40B4-BE49-F238E27FC236}">
                <a16:creationId xmlns:a16="http://schemas.microsoft.com/office/drawing/2014/main" id="{5A3D613D-0EA6-8206-6903-6CC1B3BFACC6}"/>
              </a:ext>
            </a:extLst>
          </p:cNvPr>
          <p:cNvSpPr/>
          <p:nvPr/>
        </p:nvSpPr>
        <p:spPr>
          <a:xfrm flipH="1">
            <a:off x="3906444" y="5112207"/>
            <a:ext cx="514087" cy="1226111"/>
          </a:xfrm>
          <a:custGeom>
            <a:avLst/>
            <a:gdLst/>
            <a:ahLst/>
            <a:cxnLst/>
            <a:rect l="l" t="t" r="r" b="b"/>
            <a:pathLst>
              <a:path w="722599" h="1999793">
                <a:moveTo>
                  <a:pt x="0" y="0"/>
                </a:moveTo>
                <a:lnTo>
                  <a:pt x="722599" y="0"/>
                </a:lnTo>
                <a:lnTo>
                  <a:pt x="722599" y="1999793"/>
                </a:lnTo>
                <a:lnTo>
                  <a:pt x="0" y="1999793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2" name="Freeform 3">
            <a:extLst>
              <a:ext uri="{FF2B5EF4-FFF2-40B4-BE49-F238E27FC236}">
                <a16:creationId xmlns:a16="http://schemas.microsoft.com/office/drawing/2014/main" id="{29B4694D-BB07-705F-CE1F-6FBCE7194E0C}"/>
              </a:ext>
            </a:extLst>
          </p:cNvPr>
          <p:cNvSpPr/>
          <p:nvPr/>
        </p:nvSpPr>
        <p:spPr>
          <a:xfrm flipH="1">
            <a:off x="5961712" y="5112207"/>
            <a:ext cx="514087" cy="1226111"/>
          </a:xfrm>
          <a:custGeom>
            <a:avLst/>
            <a:gdLst/>
            <a:ahLst/>
            <a:cxnLst/>
            <a:rect l="l" t="t" r="r" b="b"/>
            <a:pathLst>
              <a:path w="722599" h="1999793">
                <a:moveTo>
                  <a:pt x="0" y="0"/>
                </a:moveTo>
                <a:lnTo>
                  <a:pt x="722599" y="0"/>
                </a:lnTo>
                <a:lnTo>
                  <a:pt x="722599" y="1999793"/>
                </a:lnTo>
                <a:lnTo>
                  <a:pt x="0" y="1999793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3" name="Freeform 3">
            <a:extLst>
              <a:ext uri="{FF2B5EF4-FFF2-40B4-BE49-F238E27FC236}">
                <a16:creationId xmlns:a16="http://schemas.microsoft.com/office/drawing/2014/main" id="{6CD3D2F0-62D9-9E50-A33C-A4C02663E5FA}"/>
              </a:ext>
            </a:extLst>
          </p:cNvPr>
          <p:cNvSpPr/>
          <p:nvPr/>
        </p:nvSpPr>
        <p:spPr>
          <a:xfrm flipH="1">
            <a:off x="5057093" y="5112207"/>
            <a:ext cx="514087" cy="1226111"/>
          </a:xfrm>
          <a:custGeom>
            <a:avLst/>
            <a:gdLst/>
            <a:ahLst/>
            <a:cxnLst/>
            <a:rect l="l" t="t" r="r" b="b"/>
            <a:pathLst>
              <a:path w="722599" h="1999793">
                <a:moveTo>
                  <a:pt x="0" y="0"/>
                </a:moveTo>
                <a:lnTo>
                  <a:pt x="722599" y="0"/>
                </a:lnTo>
                <a:lnTo>
                  <a:pt x="722599" y="1999793"/>
                </a:lnTo>
                <a:lnTo>
                  <a:pt x="0" y="1999793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4" name="Freeform 7">
            <a:extLst>
              <a:ext uri="{FF2B5EF4-FFF2-40B4-BE49-F238E27FC236}">
                <a16:creationId xmlns:a16="http://schemas.microsoft.com/office/drawing/2014/main" id="{03572B99-36E1-2DA0-60D8-3E3D2BD4F948}"/>
              </a:ext>
            </a:extLst>
          </p:cNvPr>
          <p:cNvSpPr/>
          <p:nvPr/>
        </p:nvSpPr>
        <p:spPr>
          <a:xfrm flipH="1">
            <a:off x="4251796" y="5197339"/>
            <a:ext cx="243789" cy="1139984"/>
          </a:xfrm>
          <a:custGeom>
            <a:avLst/>
            <a:gdLst/>
            <a:ahLst/>
            <a:cxnLst/>
            <a:rect l="l" t="t" r="r" b="b"/>
            <a:pathLst>
              <a:path w="342669" h="1966100">
                <a:moveTo>
                  <a:pt x="0" y="0"/>
                </a:moveTo>
                <a:lnTo>
                  <a:pt x="342669" y="0"/>
                </a:lnTo>
                <a:lnTo>
                  <a:pt x="342669" y="1966100"/>
                </a:lnTo>
                <a:lnTo>
                  <a:pt x="0" y="1966100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5" name="Freeform 6">
            <a:extLst>
              <a:ext uri="{FF2B5EF4-FFF2-40B4-BE49-F238E27FC236}">
                <a16:creationId xmlns:a16="http://schemas.microsoft.com/office/drawing/2014/main" id="{62984C58-2884-F783-9940-808840F2DB2B}"/>
              </a:ext>
            </a:extLst>
          </p:cNvPr>
          <p:cNvSpPr/>
          <p:nvPr/>
        </p:nvSpPr>
        <p:spPr>
          <a:xfrm flipH="1">
            <a:off x="7465903" y="4591682"/>
            <a:ext cx="464856" cy="1621944"/>
          </a:xfrm>
          <a:custGeom>
            <a:avLst/>
            <a:gdLst/>
            <a:ahLst/>
            <a:cxnLst/>
            <a:rect l="l" t="t" r="r" b="b"/>
            <a:pathLst>
              <a:path w="713317" h="2570200">
                <a:moveTo>
                  <a:pt x="0" y="0"/>
                </a:moveTo>
                <a:lnTo>
                  <a:pt x="713318" y="0"/>
                </a:lnTo>
                <a:lnTo>
                  <a:pt x="713318" y="2570200"/>
                </a:lnTo>
                <a:lnTo>
                  <a:pt x="0" y="2570200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6" name="Freeform 8">
            <a:extLst>
              <a:ext uri="{FF2B5EF4-FFF2-40B4-BE49-F238E27FC236}">
                <a16:creationId xmlns:a16="http://schemas.microsoft.com/office/drawing/2014/main" id="{A3EC9627-7589-80DB-2643-0EA47E10E51B}"/>
              </a:ext>
            </a:extLst>
          </p:cNvPr>
          <p:cNvSpPr/>
          <p:nvPr/>
        </p:nvSpPr>
        <p:spPr>
          <a:xfrm flipH="1">
            <a:off x="8113156" y="5017263"/>
            <a:ext cx="339741" cy="1321055"/>
          </a:xfrm>
          <a:custGeom>
            <a:avLst/>
            <a:gdLst/>
            <a:ahLst/>
            <a:cxnLst/>
            <a:rect l="l" t="t" r="r" b="b"/>
            <a:pathLst>
              <a:path w="477539" h="1856872">
                <a:moveTo>
                  <a:pt x="0" y="0"/>
                </a:moveTo>
                <a:lnTo>
                  <a:pt x="477539" y="0"/>
                </a:lnTo>
                <a:lnTo>
                  <a:pt x="477539" y="1856872"/>
                </a:lnTo>
                <a:lnTo>
                  <a:pt x="0" y="185687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7" name="Freeform 9">
            <a:extLst>
              <a:ext uri="{FF2B5EF4-FFF2-40B4-BE49-F238E27FC236}">
                <a16:creationId xmlns:a16="http://schemas.microsoft.com/office/drawing/2014/main" id="{5B639022-4408-153E-1EC9-FBB45FC8E530}"/>
              </a:ext>
            </a:extLst>
          </p:cNvPr>
          <p:cNvSpPr/>
          <p:nvPr/>
        </p:nvSpPr>
        <p:spPr>
          <a:xfrm flipH="1">
            <a:off x="7762024" y="5145684"/>
            <a:ext cx="243789" cy="1192634"/>
          </a:xfrm>
          <a:custGeom>
            <a:avLst/>
            <a:gdLst/>
            <a:ahLst/>
            <a:cxnLst/>
            <a:rect l="l" t="t" r="r" b="b"/>
            <a:pathLst>
              <a:path w="342669" h="1966100">
                <a:moveTo>
                  <a:pt x="0" y="0"/>
                </a:moveTo>
                <a:lnTo>
                  <a:pt x="342669" y="0"/>
                </a:lnTo>
                <a:lnTo>
                  <a:pt x="342669" y="1966100"/>
                </a:lnTo>
                <a:lnTo>
                  <a:pt x="0" y="1966100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8" name="Freeform 2">
            <a:extLst>
              <a:ext uri="{FF2B5EF4-FFF2-40B4-BE49-F238E27FC236}">
                <a16:creationId xmlns:a16="http://schemas.microsoft.com/office/drawing/2014/main" id="{A40BB35B-960A-568D-53C1-57F257DC1432}"/>
              </a:ext>
            </a:extLst>
          </p:cNvPr>
          <p:cNvSpPr/>
          <p:nvPr/>
        </p:nvSpPr>
        <p:spPr>
          <a:xfrm flipH="1">
            <a:off x="8395001" y="4862688"/>
            <a:ext cx="440041" cy="1475630"/>
          </a:xfrm>
          <a:custGeom>
            <a:avLst/>
            <a:gdLst/>
            <a:ahLst/>
            <a:cxnLst/>
            <a:rect l="l" t="t" r="r" b="b"/>
            <a:pathLst>
              <a:path w="618521" h="2074142">
                <a:moveTo>
                  <a:pt x="0" y="0"/>
                </a:moveTo>
                <a:lnTo>
                  <a:pt x="618521" y="0"/>
                </a:lnTo>
                <a:lnTo>
                  <a:pt x="618521" y="2074142"/>
                </a:lnTo>
                <a:lnTo>
                  <a:pt x="0" y="2074142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9" name="Freeform 3">
            <a:extLst>
              <a:ext uri="{FF2B5EF4-FFF2-40B4-BE49-F238E27FC236}">
                <a16:creationId xmlns:a16="http://schemas.microsoft.com/office/drawing/2014/main" id="{A829A1E9-ADEC-5849-B439-E18A511EE3CA}"/>
              </a:ext>
            </a:extLst>
          </p:cNvPr>
          <p:cNvSpPr/>
          <p:nvPr/>
        </p:nvSpPr>
        <p:spPr>
          <a:xfrm flipH="1">
            <a:off x="7795516" y="5112207"/>
            <a:ext cx="514087" cy="1226111"/>
          </a:xfrm>
          <a:custGeom>
            <a:avLst/>
            <a:gdLst/>
            <a:ahLst/>
            <a:cxnLst/>
            <a:rect l="l" t="t" r="r" b="b"/>
            <a:pathLst>
              <a:path w="722599" h="1999793">
                <a:moveTo>
                  <a:pt x="0" y="0"/>
                </a:moveTo>
                <a:lnTo>
                  <a:pt x="722599" y="0"/>
                </a:lnTo>
                <a:lnTo>
                  <a:pt x="722599" y="1999793"/>
                </a:lnTo>
                <a:lnTo>
                  <a:pt x="0" y="1999793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0" name="Freeform 6">
            <a:extLst>
              <a:ext uri="{FF2B5EF4-FFF2-40B4-BE49-F238E27FC236}">
                <a16:creationId xmlns:a16="http://schemas.microsoft.com/office/drawing/2014/main" id="{B7423E10-A573-1FA2-8D5A-8982D0C89B80}"/>
              </a:ext>
            </a:extLst>
          </p:cNvPr>
          <p:cNvSpPr/>
          <p:nvPr/>
        </p:nvSpPr>
        <p:spPr>
          <a:xfrm flipH="1">
            <a:off x="6307064" y="4591682"/>
            <a:ext cx="464856" cy="1621944"/>
          </a:xfrm>
          <a:custGeom>
            <a:avLst/>
            <a:gdLst/>
            <a:ahLst/>
            <a:cxnLst/>
            <a:rect l="l" t="t" r="r" b="b"/>
            <a:pathLst>
              <a:path w="713317" h="2570200">
                <a:moveTo>
                  <a:pt x="0" y="0"/>
                </a:moveTo>
                <a:lnTo>
                  <a:pt x="713318" y="0"/>
                </a:lnTo>
                <a:lnTo>
                  <a:pt x="713318" y="2570200"/>
                </a:lnTo>
                <a:lnTo>
                  <a:pt x="0" y="2570200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1" name="Freeform 8">
            <a:extLst>
              <a:ext uri="{FF2B5EF4-FFF2-40B4-BE49-F238E27FC236}">
                <a16:creationId xmlns:a16="http://schemas.microsoft.com/office/drawing/2014/main" id="{7632842D-8F5D-FE09-F688-8DD451A5D085}"/>
              </a:ext>
            </a:extLst>
          </p:cNvPr>
          <p:cNvSpPr/>
          <p:nvPr/>
        </p:nvSpPr>
        <p:spPr>
          <a:xfrm flipH="1">
            <a:off x="7023591" y="5017263"/>
            <a:ext cx="339741" cy="1321055"/>
          </a:xfrm>
          <a:custGeom>
            <a:avLst/>
            <a:gdLst/>
            <a:ahLst/>
            <a:cxnLst/>
            <a:rect l="l" t="t" r="r" b="b"/>
            <a:pathLst>
              <a:path w="477539" h="1856872">
                <a:moveTo>
                  <a:pt x="0" y="0"/>
                </a:moveTo>
                <a:lnTo>
                  <a:pt x="477539" y="0"/>
                </a:lnTo>
                <a:lnTo>
                  <a:pt x="477539" y="1856872"/>
                </a:lnTo>
                <a:lnTo>
                  <a:pt x="0" y="185687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2" name="Freeform 9">
            <a:extLst>
              <a:ext uri="{FF2B5EF4-FFF2-40B4-BE49-F238E27FC236}">
                <a16:creationId xmlns:a16="http://schemas.microsoft.com/office/drawing/2014/main" id="{F4513728-DF2D-4BBD-AFD8-436EA2190271}"/>
              </a:ext>
            </a:extLst>
          </p:cNvPr>
          <p:cNvSpPr/>
          <p:nvPr/>
        </p:nvSpPr>
        <p:spPr>
          <a:xfrm flipH="1">
            <a:off x="6603185" y="5145684"/>
            <a:ext cx="243789" cy="1192634"/>
          </a:xfrm>
          <a:custGeom>
            <a:avLst/>
            <a:gdLst/>
            <a:ahLst/>
            <a:cxnLst/>
            <a:rect l="l" t="t" r="r" b="b"/>
            <a:pathLst>
              <a:path w="342669" h="1966100">
                <a:moveTo>
                  <a:pt x="0" y="0"/>
                </a:moveTo>
                <a:lnTo>
                  <a:pt x="342669" y="0"/>
                </a:lnTo>
                <a:lnTo>
                  <a:pt x="342669" y="1966100"/>
                </a:lnTo>
                <a:lnTo>
                  <a:pt x="0" y="1966100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3" name="Freeform 2">
            <a:extLst>
              <a:ext uri="{FF2B5EF4-FFF2-40B4-BE49-F238E27FC236}">
                <a16:creationId xmlns:a16="http://schemas.microsoft.com/office/drawing/2014/main" id="{9BEBB6E4-36A8-635E-1549-58A28BBA30ED}"/>
              </a:ext>
            </a:extLst>
          </p:cNvPr>
          <p:cNvSpPr/>
          <p:nvPr/>
        </p:nvSpPr>
        <p:spPr>
          <a:xfrm flipH="1">
            <a:off x="7194597" y="4862688"/>
            <a:ext cx="440041" cy="1475630"/>
          </a:xfrm>
          <a:custGeom>
            <a:avLst/>
            <a:gdLst/>
            <a:ahLst/>
            <a:cxnLst/>
            <a:rect l="l" t="t" r="r" b="b"/>
            <a:pathLst>
              <a:path w="618521" h="2074142">
                <a:moveTo>
                  <a:pt x="0" y="0"/>
                </a:moveTo>
                <a:lnTo>
                  <a:pt x="618521" y="0"/>
                </a:lnTo>
                <a:lnTo>
                  <a:pt x="618521" y="2074142"/>
                </a:lnTo>
                <a:lnTo>
                  <a:pt x="0" y="2074142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4" name="Freeform 3">
            <a:extLst>
              <a:ext uri="{FF2B5EF4-FFF2-40B4-BE49-F238E27FC236}">
                <a16:creationId xmlns:a16="http://schemas.microsoft.com/office/drawing/2014/main" id="{28886BC4-83D5-4D64-94A8-0F6438D14976}"/>
              </a:ext>
            </a:extLst>
          </p:cNvPr>
          <p:cNvSpPr/>
          <p:nvPr/>
        </p:nvSpPr>
        <p:spPr>
          <a:xfrm flipH="1">
            <a:off x="6678239" y="5112207"/>
            <a:ext cx="514087" cy="1226111"/>
          </a:xfrm>
          <a:custGeom>
            <a:avLst/>
            <a:gdLst/>
            <a:ahLst/>
            <a:cxnLst/>
            <a:rect l="l" t="t" r="r" b="b"/>
            <a:pathLst>
              <a:path w="722599" h="1999793">
                <a:moveTo>
                  <a:pt x="0" y="0"/>
                </a:moveTo>
                <a:lnTo>
                  <a:pt x="722599" y="0"/>
                </a:lnTo>
                <a:lnTo>
                  <a:pt x="722599" y="1999793"/>
                </a:lnTo>
                <a:lnTo>
                  <a:pt x="0" y="1999793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5" name="Freeform 84">
            <a:extLst>
              <a:ext uri="{FF2B5EF4-FFF2-40B4-BE49-F238E27FC236}">
                <a16:creationId xmlns:a16="http://schemas.microsoft.com/office/drawing/2014/main" id="{39D9FD41-9898-43F6-F79F-54CC1916CA29}"/>
              </a:ext>
            </a:extLst>
          </p:cNvPr>
          <p:cNvSpPr/>
          <p:nvPr/>
        </p:nvSpPr>
        <p:spPr>
          <a:xfrm flipH="1">
            <a:off x="938260" y="4900410"/>
            <a:ext cx="250494" cy="1437237"/>
          </a:xfrm>
          <a:custGeom>
            <a:avLst/>
            <a:gdLst/>
            <a:ahLst/>
            <a:cxnLst/>
            <a:rect l="l" t="t" r="r" b="b"/>
            <a:pathLst>
              <a:path w="352094" h="2020177">
                <a:moveTo>
                  <a:pt x="0" y="0"/>
                </a:moveTo>
                <a:lnTo>
                  <a:pt x="352094" y="0"/>
                </a:lnTo>
                <a:lnTo>
                  <a:pt x="352094" y="2020177"/>
                </a:lnTo>
                <a:lnTo>
                  <a:pt x="0" y="202017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6" name="Freeform 85">
            <a:extLst>
              <a:ext uri="{FF2B5EF4-FFF2-40B4-BE49-F238E27FC236}">
                <a16:creationId xmlns:a16="http://schemas.microsoft.com/office/drawing/2014/main" id="{C668664B-C381-355B-307A-34813BB7E86A}"/>
              </a:ext>
            </a:extLst>
          </p:cNvPr>
          <p:cNvSpPr/>
          <p:nvPr/>
        </p:nvSpPr>
        <p:spPr>
          <a:xfrm flipH="1">
            <a:off x="535806" y="5111213"/>
            <a:ext cx="275770" cy="1226111"/>
          </a:xfrm>
          <a:custGeom>
            <a:avLst/>
            <a:gdLst/>
            <a:ahLst/>
            <a:cxnLst/>
            <a:rect l="l" t="t" r="r" b="b"/>
            <a:pathLst>
              <a:path w="352094" h="2020177">
                <a:moveTo>
                  <a:pt x="0" y="0"/>
                </a:moveTo>
                <a:lnTo>
                  <a:pt x="352094" y="0"/>
                </a:lnTo>
                <a:lnTo>
                  <a:pt x="352094" y="2020176"/>
                </a:lnTo>
                <a:lnTo>
                  <a:pt x="0" y="202017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7" name="Freeform 5">
            <a:extLst>
              <a:ext uri="{FF2B5EF4-FFF2-40B4-BE49-F238E27FC236}">
                <a16:creationId xmlns:a16="http://schemas.microsoft.com/office/drawing/2014/main" id="{7E66FF70-B621-289A-B153-C387938D74D8}"/>
              </a:ext>
            </a:extLst>
          </p:cNvPr>
          <p:cNvSpPr/>
          <p:nvPr/>
        </p:nvSpPr>
        <p:spPr>
          <a:xfrm flipH="1">
            <a:off x="642841" y="4554745"/>
            <a:ext cx="464154" cy="1657887"/>
          </a:xfrm>
          <a:custGeom>
            <a:avLst/>
            <a:gdLst/>
            <a:ahLst/>
            <a:cxnLst/>
            <a:rect l="l" t="t" r="r" b="b"/>
            <a:pathLst>
              <a:path w="713317" h="2773680">
                <a:moveTo>
                  <a:pt x="0" y="0"/>
                </a:moveTo>
                <a:lnTo>
                  <a:pt x="713317" y="0"/>
                </a:lnTo>
                <a:lnTo>
                  <a:pt x="713317" y="2773680"/>
                </a:lnTo>
                <a:lnTo>
                  <a:pt x="0" y="277368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8" name="Freeform 8">
            <a:extLst>
              <a:ext uri="{FF2B5EF4-FFF2-40B4-BE49-F238E27FC236}">
                <a16:creationId xmlns:a16="http://schemas.microsoft.com/office/drawing/2014/main" id="{BD5D0D14-F578-19FF-1AB0-8E14F100A787}"/>
              </a:ext>
            </a:extLst>
          </p:cNvPr>
          <p:cNvSpPr/>
          <p:nvPr/>
        </p:nvSpPr>
        <p:spPr>
          <a:xfrm flipH="1">
            <a:off x="364784" y="5016268"/>
            <a:ext cx="339741" cy="1321055"/>
          </a:xfrm>
          <a:custGeom>
            <a:avLst/>
            <a:gdLst/>
            <a:ahLst/>
            <a:cxnLst/>
            <a:rect l="l" t="t" r="r" b="b"/>
            <a:pathLst>
              <a:path w="477539" h="1856872">
                <a:moveTo>
                  <a:pt x="0" y="0"/>
                </a:moveTo>
                <a:lnTo>
                  <a:pt x="477539" y="0"/>
                </a:lnTo>
                <a:lnTo>
                  <a:pt x="477539" y="1856872"/>
                </a:lnTo>
                <a:lnTo>
                  <a:pt x="0" y="185687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9" name="Freeform 3">
            <a:extLst>
              <a:ext uri="{FF2B5EF4-FFF2-40B4-BE49-F238E27FC236}">
                <a16:creationId xmlns:a16="http://schemas.microsoft.com/office/drawing/2014/main" id="{0101CE60-3E28-F860-13E5-60582E322775}"/>
              </a:ext>
            </a:extLst>
          </p:cNvPr>
          <p:cNvSpPr/>
          <p:nvPr/>
        </p:nvSpPr>
        <p:spPr>
          <a:xfrm flipH="1">
            <a:off x="1020019" y="5111213"/>
            <a:ext cx="514087" cy="1226111"/>
          </a:xfrm>
          <a:custGeom>
            <a:avLst/>
            <a:gdLst/>
            <a:ahLst/>
            <a:cxnLst/>
            <a:rect l="l" t="t" r="r" b="b"/>
            <a:pathLst>
              <a:path w="722599" h="1999793">
                <a:moveTo>
                  <a:pt x="0" y="0"/>
                </a:moveTo>
                <a:lnTo>
                  <a:pt x="722599" y="0"/>
                </a:lnTo>
                <a:lnTo>
                  <a:pt x="722599" y="1999793"/>
                </a:lnTo>
                <a:lnTo>
                  <a:pt x="0" y="1999793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6">
            <a:extLst>
              <a:ext uri="{FF2B5EF4-FFF2-40B4-BE49-F238E27FC236}">
                <a16:creationId xmlns:a16="http://schemas.microsoft.com/office/drawing/2014/main" id="{4D796FF7-CF2F-4723-102B-756AD1F97B31}"/>
              </a:ext>
            </a:extLst>
          </p:cNvPr>
          <p:cNvSpPr/>
          <p:nvPr/>
        </p:nvSpPr>
        <p:spPr>
          <a:xfrm flipH="1">
            <a:off x="2695216" y="4590688"/>
            <a:ext cx="464856" cy="1621944"/>
          </a:xfrm>
          <a:custGeom>
            <a:avLst/>
            <a:gdLst/>
            <a:ahLst/>
            <a:cxnLst/>
            <a:rect l="l" t="t" r="r" b="b"/>
            <a:pathLst>
              <a:path w="713317" h="2570200">
                <a:moveTo>
                  <a:pt x="0" y="0"/>
                </a:moveTo>
                <a:lnTo>
                  <a:pt x="713318" y="0"/>
                </a:lnTo>
                <a:lnTo>
                  <a:pt x="713318" y="2570200"/>
                </a:lnTo>
                <a:lnTo>
                  <a:pt x="0" y="2570200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1" name="Freeform 8">
            <a:extLst>
              <a:ext uri="{FF2B5EF4-FFF2-40B4-BE49-F238E27FC236}">
                <a16:creationId xmlns:a16="http://schemas.microsoft.com/office/drawing/2014/main" id="{430E46E2-055B-98E1-6E7A-8D24A90DEDD7}"/>
              </a:ext>
            </a:extLst>
          </p:cNvPr>
          <p:cNvSpPr/>
          <p:nvPr/>
        </p:nvSpPr>
        <p:spPr>
          <a:xfrm flipH="1">
            <a:off x="3411743" y="5016269"/>
            <a:ext cx="339741" cy="1321055"/>
          </a:xfrm>
          <a:custGeom>
            <a:avLst/>
            <a:gdLst/>
            <a:ahLst/>
            <a:cxnLst/>
            <a:rect l="l" t="t" r="r" b="b"/>
            <a:pathLst>
              <a:path w="477539" h="1856872">
                <a:moveTo>
                  <a:pt x="0" y="0"/>
                </a:moveTo>
                <a:lnTo>
                  <a:pt x="477539" y="0"/>
                </a:lnTo>
                <a:lnTo>
                  <a:pt x="477539" y="1856872"/>
                </a:lnTo>
                <a:lnTo>
                  <a:pt x="0" y="185687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2" name="Freeform 9">
            <a:extLst>
              <a:ext uri="{FF2B5EF4-FFF2-40B4-BE49-F238E27FC236}">
                <a16:creationId xmlns:a16="http://schemas.microsoft.com/office/drawing/2014/main" id="{BA39B2DC-37E2-0DEF-3B4B-33198578E33D}"/>
              </a:ext>
            </a:extLst>
          </p:cNvPr>
          <p:cNvSpPr/>
          <p:nvPr/>
        </p:nvSpPr>
        <p:spPr>
          <a:xfrm flipH="1">
            <a:off x="2991337" y="5144690"/>
            <a:ext cx="243789" cy="1192634"/>
          </a:xfrm>
          <a:custGeom>
            <a:avLst/>
            <a:gdLst/>
            <a:ahLst/>
            <a:cxnLst/>
            <a:rect l="l" t="t" r="r" b="b"/>
            <a:pathLst>
              <a:path w="342669" h="1966100">
                <a:moveTo>
                  <a:pt x="0" y="0"/>
                </a:moveTo>
                <a:lnTo>
                  <a:pt x="342669" y="0"/>
                </a:lnTo>
                <a:lnTo>
                  <a:pt x="342669" y="1966100"/>
                </a:lnTo>
                <a:lnTo>
                  <a:pt x="0" y="1966100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3" name="Freeform 2">
            <a:extLst>
              <a:ext uri="{FF2B5EF4-FFF2-40B4-BE49-F238E27FC236}">
                <a16:creationId xmlns:a16="http://schemas.microsoft.com/office/drawing/2014/main" id="{24F597AA-E51E-4D15-769A-097D97586B8A}"/>
              </a:ext>
            </a:extLst>
          </p:cNvPr>
          <p:cNvSpPr/>
          <p:nvPr/>
        </p:nvSpPr>
        <p:spPr>
          <a:xfrm flipH="1">
            <a:off x="3582749" y="4861694"/>
            <a:ext cx="440041" cy="1475630"/>
          </a:xfrm>
          <a:custGeom>
            <a:avLst/>
            <a:gdLst/>
            <a:ahLst/>
            <a:cxnLst/>
            <a:rect l="l" t="t" r="r" b="b"/>
            <a:pathLst>
              <a:path w="618521" h="2074142">
                <a:moveTo>
                  <a:pt x="0" y="0"/>
                </a:moveTo>
                <a:lnTo>
                  <a:pt x="618521" y="0"/>
                </a:lnTo>
                <a:lnTo>
                  <a:pt x="618521" y="2074142"/>
                </a:lnTo>
                <a:lnTo>
                  <a:pt x="0" y="2074142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4" name="Freeform 3">
            <a:extLst>
              <a:ext uri="{FF2B5EF4-FFF2-40B4-BE49-F238E27FC236}">
                <a16:creationId xmlns:a16="http://schemas.microsoft.com/office/drawing/2014/main" id="{C3F2B5C8-9021-DA62-5094-3D37E847BF51}"/>
              </a:ext>
            </a:extLst>
          </p:cNvPr>
          <p:cNvSpPr/>
          <p:nvPr/>
        </p:nvSpPr>
        <p:spPr>
          <a:xfrm flipH="1">
            <a:off x="3066391" y="5111213"/>
            <a:ext cx="514087" cy="1226111"/>
          </a:xfrm>
          <a:custGeom>
            <a:avLst/>
            <a:gdLst/>
            <a:ahLst/>
            <a:cxnLst/>
            <a:rect l="l" t="t" r="r" b="b"/>
            <a:pathLst>
              <a:path w="722599" h="1999793">
                <a:moveTo>
                  <a:pt x="0" y="0"/>
                </a:moveTo>
                <a:lnTo>
                  <a:pt x="722599" y="0"/>
                </a:lnTo>
                <a:lnTo>
                  <a:pt x="722599" y="1999793"/>
                </a:lnTo>
                <a:lnTo>
                  <a:pt x="0" y="1999793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5" name="Freeform 6">
            <a:extLst>
              <a:ext uri="{FF2B5EF4-FFF2-40B4-BE49-F238E27FC236}">
                <a16:creationId xmlns:a16="http://schemas.microsoft.com/office/drawing/2014/main" id="{9C0D79AF-73ED-C98F-E60C-6C1E47D511FC}"/>
              </a:ext>
            </a:extLst>
          </p:cNvPr>
          <p:cNvSpPr/>
          <p:nvPr/>
        </p:nvSpPr>
        <p:spPr>
          <a:xfrm flipH="1">
            <a:off x="1536377" y="4590688"/>
            <a:ext cx="464856" cy="1621944"/>
          </a:xfrm>
          <a:custGeom>
            <a:avLst/>
            <a:gdLst/>
            <a:ahLst/>
            <a:cxnLst/>
            <a:rect l="l" t="t" r="r" b="b"/>
            <a:pathLst>
              <a:path w="713317" h="2570200">
                <a:moveTo>
                  <a:pt x="0" y="0"/>
                </a:moveTo>
                <a:lnTo>
                  <a:pt x="713318" y="0"/>
                </a:lnTo>
                <a:lnTo>
                  <a:pt x="713318" y="2570200"/>
                </a:lnTo>
                <a:lnTo>
                  <a:pt x="0" y="2570200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6" name="Freeform 8">
            <a:extLst>
              <a:ext uri="{FF2B5EF4-FFF2-40B4-BE49-F238E27FC236}">
                <a16:creationId xmlns:a16="http://schemas.microsoft.com/office/drawing/2014/main" id="{C3EEB385-110E-2B10-5D10-7EC71F62B409}"/>
              </a:ext>
            </a:extLst>
          </p:cNvPr>
          <p:cNvSpPr/>
          <p:nvPr/>
        </p:nvSpPr>
        <p:spPr>
          <a:xfrm flipH="1">
            <a:off x="2252904" y="5016269"/>
            <a:ext cx="339741" cy="1321055"/>
          </a:xfrm>
          <a:custGeom>
            <a:avLst/>
            <a:gdLst/>
            <a:ahLst/>
            <a:cxnLst/>
            <a:rect l="l" t="t" r="r" b="b"/>
            <a:pathLst>
              <a:path w="477539" h="1856872">
                <a:moveTo>
                  <a:pt x="0" y="0"/>
                </a:moveTo>
                <a:lnTo>
                  <a:pt x="477539" y="0"/>
                </a:lnTo>
                <a:lnTo>
                  <a:pt x="477539" y="1856872"/>
                </a:lnTo>
                <a:lnTo>
                  <a:pt x="0" y="1856872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7" name="Freeform 9">
            <a:extLst>
              <a:ext uri="{FF2B5EF4-FFF2-40B4-BE49-F238E27FC236}">
                <a16:creationId xmlns:a16="http://schemas.microsoft.com/office/drawing/2014/main" id="{27928813-9658-6D53-B171-A81A0159101F}"/>
              </a:ext>
            </a:extLst>
          </p:cNvPr>
          <p:cNvSpPr/>
          <p:nvPr/>
        </p:nvSpPr>
        <p:spPr>
          <a:xfrm flipH="1">
            <a:off x="1832498" y="5144690"/>
            <a:ext cx="243789" cy="1192634"/>
          </a:xfrm>
          <a:custGeom>
            <a:avLst/>
            <a:gdLst/>
            <a:ahLst/>
            <a:cxnLst/>
            <a:rect l="l" t="t" r="r" b="b"/>
            <a:pathLst>
              <a:path w="342669" h="1966100">
                <a:moveTo>
                  <a:pt x="0" y="0"/>
                </a:moveTo>
                <a:lnTo>
                  <a:pt x="342669" y="0"/>
                </a:lnTo>
                <a:lnTo>
                  <a:pt x="342669" y="1966100"/>
                </a:lnTo>
                <a:lnTo>
                  <a:pt x="0" y="1966100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8" name="Freeform 2">
            <a:extLst>
              <a:ext uri="{FF2B5EF4-FFF2-40B4-BE49-F238E27FC236}">
                <a16:creationId xmlns:a16="http://schemas.microsoft.com/office/drawing/2014/main" id="{110D6F4F-F7F0-9A18-B33C-667C8CAA3981}"/>
              </a:ext>
            </a:extLst>
          </p:cNvPr>
          <p:cNvSpPr/>
          <p:nvPr/>
        </p:nvSpPr>
        <p:spPr>
          <a:xfrm flipH="1">
            <a:off x="2423910" y="4861694"/>
            <a:ext cx="440041" cy="1475630"/>
          </a:xfrm>
          <a:custGeom>
            <a:avLst/>
            <a:gdLst/>
            <a:ahLst/>
            <a:cxnLst/>
            <a:rect l="l" t="t" r="r" b="b"/>
            <a:pathLst>
              <a:path w="618521" h="2074142">
                <a:moveTo>
                  <a:pt x="0" y="0"/>
                </a:moveTo>
                <a:lnTo>
                  <a:pt x="618521" y="0"/>
                </a:lnTo>
                <a:lnTo>
                  <a:pt x="618521" y="2074142"/>
                </a:lnTo>
                <a:lnTo>
                  <a:pt x="0" y="2074142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3">
            <a:extLst>
              <a:ext uri="{FF2B5EF4-FFF2-40B4-BE49-F238E27FC236}">
                <a16:creationId xmlns:a16="http://schemas.microsoft.com/office/drawing/2014/main" id="{07755587-0203-CDE0-8912-5F2081FAFB70}"/>
              </a:ext>
            </a:extLst>
          </p:cNvPr>
          <p:cNvSpPr/>
          <p:nvPr/>
        </p:nvSpPr>
        <p:spPr>
          <a:xfrm flipH="1">
            <a:off x="1907552" y="5111213"/>
            <a:ext cx="514087" cy="1226111"/>
          </a:xfrm>
          <a:custGeom>
            <a:avLst/>
            <a:gdLst/>
            <a:ahLst/>
            <a:cxnLst/>
            <a:rect l="l" t="t" r="r" b="b"/>
            <a:pathLst>
              <a:path w="722599" h="1999793">
                <a:moveTo>
                  <a:pt x="0" y="0"/>
                </a:moveTo>
                <a:lnTo>
                  <a:pt x="722599" y="0"/>
                </a:lnTo>
                <a:lnTo>
                  <a:pt x="722599" y="1999793"/>
                </a:lnTo>
                <a:lnTo>
                  <a:pt x="0" y="1999793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2" name="Freeform 2">
            <a:extLst>
              <a:ext uri="{FF2B5EF4-FFF2-40B4-BE49-F238E27FC236}">
                <a16:creationId xmlns:a16="http://schemas.microsoft.com/office/drawing/2014/main" id="{C3A31FFA-E80A-2ED5-1690-2D941EF70447}"/>
              </a:ext>
            </a:extLst>
          </p:cNvPr>
          <p:cNvSpPr/>
          <p:nvPr/>
        </p:nvSpPr>
        <p:spPr>
          <a:xfrm>
            <a:off x="210466" y="5951554"/>
            <a:ext cx="8686595" cy="5874310"/>
          </a:xfrm>
          <a:custGeom>
            <a:avLst/>
            <a:gdLst/>
            <a:ahLst/>
            <a:cxnLst/>
            <a:rect l="l" t="t" r="r" b="b"/>
            <a:pathLst>
              <a:path w="9126277" h="6171645">
                <a:moveTo>
                  <a:pt x="0" y="0"/>
                </a:moveTo>
                <a:lnTo>
                  <a:pt x="9126277" y="0"/>
                </a:lnTo>
                <a:lnTo>
                  <a:pt x="9126277" y="6171645"/>
                </a:lnTo>
                <a:lnTo>
                  <a:pt x="0" y="6171645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3" name="Freeform 6">
            <a:extLst>
              <a:ext uri="{FF2B5EF4-FFF2-40B4-BE49-F238E27FC236}">
                <a16:creationId xmlns:a16="http://schemas.microsoft.com/office/drawing/2014/main" id="{E342D426-F125-4089-B64B-C6C91161A600}"/>
              </a:ext>
            </a:extLst>
          </p:cNvPr>
          <p:cNvSpPr/>
          <p:nvPr/>
        </p:nvSpPr>
        <p:spPr>
          <a:xfrm rot="2640268">
            <a:off x="-3509861" y="-5786358"/>
            <a:ext cx="2612573" cy="7916888"/>
          </a:xfrm>
          <a:custGeom>
            <a:avLst/>
            <a:gdLst/>
            <a:ahLst/>
            <a:cxnLst/>
            <a:rect l="l" t="t" r="r" b="b"/>
            <a:pathLst>
              <a:path w="870763" h="2638676">
                <a:moveTo>
                  <a:pt x="0" y="0"/>
                </a:moveTo>
                <a:lnTo>
                  <a:pt x="870763" y="0"/>
                </a:lnTo>
                <a:lnTo>
                  <a:pt x="870763" y="2638676"/>
                </a:lnTo>
                <a:lnTo>
                  <a:pt x="0" y="263867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4" name="Freeform 2">
            <a:extLst>
              <a:ext uri="{FF2B5EF4-FFF2-40B4-BE49-F238E27FC236}">
                <a16:creationId xmlns:a16="http://schemas.microsoft.com/office/drawing/2014/main" id="{795B0DC7-CB05-27A3-F511-4444358278A5}"/>
              </a:ext>
            </a:extLst>
          </p:cNvPr>
          <p:cNvSpPr/>
          <p:nvPr/>
        </p:nvSpPr>
        <p:spPr>
          <a:xfrm rot="3217773">
            <a:off x="8105836" y="5580066"/>
            <a:ext cx="4731268" cy="5874310"/>
          </a:xfrm>
          <a:custGeom>
            <a:avLst/>
            <a:gdLst/>
            <a:ahLst/>
            <a:cxnLst/>
            <a:rect l="l" t="t" r="r" b="b"/>
            <a:pathLst>
              <a:path w="2127273" h="2641208">
                <a:moveTo>
                  <a:pt x="0" y="0"/>
                </a:moveTo>
                <a:lnTo>
                  <a:pt x="2127273" y="0"/>
                </a:lnTo>
                <a:lnTo>
                  <a:pt x="2127273" y="2641208"/>
                </a:lnTo>
                <a:lnTo>
                  <a:pt x="0" y="264120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5" name="Freeform 3">
            <a:extLst>
              <a:ext uri="{FF2B5EF4-FFF2-40B4-BE49-F238E27FC236}">
                <a16:creationId xmlns:a16="http://schemas.microsoft.com/office/drawing/2014/main" id="{E8ADBAC1-02A3-10B6-F0BE-738517A6A70A}"/>
              </a:ext>
            </a:extLst>
          </p:cNvPr>
          <p:cNvSpPr/>
          <p:nvPr/>
        </p:nvSpPr>
        <p:spPr>
          <a:xfrm rot="12358091">
            <a:off x="-5288118" y="3622324"/>
            <a:ext cx="3210259" cy="4025404"/>
          </a:xfrm>
          <a:custGeom>
            <a:avLst/>
            <a:gdLst/>
            <a:ahLst/>
            <a:cxnLst/>
            <a:rect l="l" t="t" r="r" b="b"/>
            <a:pathLst>
              <a:path w="2106363" h="2641208">
                <a:moveTo>
                  <a:pt x="0" y="0"/>
                </a:moveTo>
                <a:lnTo>
                  <a:pt x="2106363" y="0"/>
                </a:lnTo>
                <a:lnTo>
                  <a:pt x="2106363" y="2641208"/>
                </a:lnTo>
                <a:lnTo>
                  <a:pt x="0" y="2641208"/>
                </a:lnTo>
                <a:lnTo>
                  <a:pt x="0" y="0"/>
                </a:lnTo>
                <a:close/>
              </a:path>
            </a:pathLst>
          </a:custGeom>
          <a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6" name="Freeform 7">
            <a:extLst>
              <a:ext uri="{FF2B5EF4-FFF2-40B4-BE49-F238E27FC236}">
                <a16:creationId xmlns:a16="http://schemas.microsoft.com/office/drawing/2014/main" id="{24B76A9B-E4BA-0628-B3A0-B23A94DD5E15}"/>
              </a:ext>
            </a:extLst>
          </p:cNvPr>
          <p:cNvSpPr/>
          <p:nvPr/>
        </p:nvSpPr>
        <p:spPr>
          <a:xfrm rot="217600" flipH="1">
            <a:off x="838231" y="8720971"/>
            <a:ext cx="2943882" cy="1416955"/>
          </a:xfrm>
          <a:custGeom>
            <a:avLst/>
            <a:gdLst/>
            <a:ahLst/>
            <a:cxnLst/>
            <a:rect l="l" t="t" r="r" b="b"/>
            <a:pathLst>
              <a:path w="817722" h="393588">
                <a:moveTo>
                  <a:pt x="817721" y="0"/>
                </a:moveTo>
                <a:lnTo>
                  <a:pt x="0" y="0"/>
                </a:lnTo>
                <a:lnTo>
                  <a:pt x="0" y="393587"/>
                </a:lnTo>
                <a:lnTo>
                  <a:pt x="817721" y="393587"/>
                </a:lnTo>
                <a:lnTo>
                  <a:pt x="817721" y="0"/>
                </a:lnTo>
                <a:close/>
              </a:path>
            </a:pathLst>
          </a:custGeom>
          <a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7" name="Freeform 5">
            <a:extLst>
              <a:ext uri="{FF2B5EF4-FFF2-40B4-BE49-F238E27FC236}">
                <a16:creationId xmlns:a16="http://schemas.microsoft.com/office/drawing/2014/main" id="{D1F6A4F6-B8F6-7090-E6D7-6E989582FC14}"/>
              </a:ext>
            </a:extLst>
          </p:cNvPr>
          <p:cNvSpPr/>
          <p:nvPr/>
        </p:nvSpPr>
        <p:spPr>
          <a:xfrm rot="15964593">
            <a:off x="2861630" y="-5215867"/>
            <a:ext cx="3015824" cy="3781597"/>
          </a:xfrm>
          <a:custGeom>
            <a:avLst/>
            <a:gdLst/>
            <a:ahLst/>
            <a:cxnLst/>
            <a:rect l="l" t="t" r="r" b="b"/>
            <a:pathLst>
              <a:path w="2104344" h="2638676">
                <a:moveTo>
                  <a:pt x="0" y="0"/>
                </a:moveTo>
                <a:lnTo>
                  <a:pt x="2104345" y="0"/>
                </a:lnTo>
                <a:lnTo>
                  <a:pt x="2104345" y="2638677"/>
                </a:lnTo>
                <a:lnTo>
                  <a:pt x="0" y="2638677"/>
                </a:lnTo>
                <a:lnTo>
                  <a:pt x="0" y="0"/>
                </a:lnTo>
                <a:close/>
              </a:path>
            </a:pathLst>
          </a:custGeom>
          <a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8" name="Freeform 4">
            <a:extLst>
              <a:ext uri="{FF2B5EF4-FFF2-40B4-BE49-F238E27FC236}">
                <a16:creationId xmlns:a16="http://schemas.microsoft.com/office/drawing/2014/main" id="{B5802D80-1C63-81E9-7C12-19C68E785D78}"/>
              </a:ext>
            </a:extLst>
          </p:cNvPr>
          <p:cNvSpPr/>
          <p:nvPr/>
        </p:nvSpPr>
        <p:spPr>
          <a:xfrm rot="9407598">
            <a:off x="9172507" y="-4287484"/>
            <a:ext cx="3702641" cy="4642810"/>
          </a:xfrm>
          <a:custGeom>
            <a:avLst/>
            <a:gdLst/>
            <a:ahLst/>
            <a:cxnLst/>
            <a:rect l="l" t="t" r="r" b="b"/>
            <a:pathLst>
              <a:path w="2101980" h="2635711">
                <a:moveTo>
                  <a:pt x="0" y="0"/>
                </a:moveTo>
                <a:lnTo>
                  <a:pt x="2101980" y="0"/>
                </a:lnTo>
                <a:lnTo>
                  <a:pt x="2101980" y="2635711"/>
                </a:lnTo>
                <a:lnTo>
                  <a:pt x="0" y="2635711"/>
                </a:lnTo>
                <a:lnTo>
                  <a:pt x="0" y="0"/>
                </a:lnTo>
                <a:close/>
              </a:path>
            </a:pathLst>
          </a:custGeom>
          <a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8">
            <a:extLst>
              <a:ext uri="{FF2B5EF4-FFF2-40B4-BE49-F238E27FC236}">
                <a16:creationId xmlns:a16="http://schemas.microsoft.com/office/drawing/2014/main" id="{8764EE21-3BE6-B575-5D8A-B670355A84D2}"/>
              </a:ext>
            </a:extLst>
          </p:cNvPr>
          <p:cNvGrpSpPr>
            <a:grpSpLocks noChangeAspect="1"/>
          </p:cNvGrpSpPr>
          <p:nvPr/>
        </p:nvGrpSpPr>
        <p:grpSpPr>
          <a:xfrm>
            <a:off x="2265068" y="2873921"/>
            <a:ext cx="4613864" cy="1993768"/>
            <a:chOff x="0" y="0"/>
            <a:chExt cx="5811222" cy="251118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078FEEC0-BF86-35BB-0A14-4E90E7B11DDF}"/>
                </a:ext>
              </a:extLst>
            </p:cNvPr>
            <p:cNvSpPr/>
            <p:nvPr/>
          </p:nvSpPr>
          <p:spPr>
            <a:xfrm>
              <a:off x="2062796" y="0"/>
              <a:ext cx="1199089" cy="2511180"/>
            </a:xfrm>
            <a:custGeom>
              <a:avLst/>
              <a:gdLst/>
              <a:ahLst/>
              <a:cxnLst/>
              <a:rect l="l" t="t" r="r" b="b"/>
              <a:pathLst>
                <a:path w="1199089" h="2511180">
                  <a:moveTo>
                    <a:pt x="0" y="0"/>
                  </a:moveTo>
                  <a:lnTo>
                    <a:pt x="1199088" y="0"/>
                  </a:lnTo>
                  <a:lnTo>
                    <a:pt x="1199088" y="2511180"/>
                  </a:lnTo>
                  <a:lnTo>
                    <a:pt x="0" y="2511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758E327B-759F-528E-E7C4-8D6C5518AE2F}"/>
                </a:ext>
              </a:extLst>
            </p:cNvPr>
            <p:cNvSpPr/>
            <p:nvPr/>
          </p:nvSpPr>
          <p:spPr>
            <a:xfrm>
              <a:off x="3337464" y="0"/>
              <a:ext cx="1199089" cy="2511180"/>
            </a:xfrm>
            <a:custGeom>
              <a:avLst/>
              <a:gdLst/>
              <a:ahLst/>
              <a:cxnLst/>
              <a:rect l="l" t="t" r="r" b="b"/>
              <a:pathLst>
                <a:path w="1199089" h="2511180">
                  <a:moveTo>
                    <a:pt x="0" y="0"/>
                  </a:moveTo>
                  <a:lnTo>
                    <a:pt x="1199089" y="0"/>
                  </a:lnTo>
                  <a:lnTo>
                    <a:pt x="1199089" y="2511180"/>
                  </a:lnTo>
                  <a:lnTo>
                    <a:pt x="0" y="2511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DAABD230-07B5-882B-765B-6E2C28CB5EA8}"/>
                </a:ext>
              </a:extLst>
            </p:cNvPr>
            <p:cNvSpPr/>
            <p:nvPr/>
          </p:nvSpPr>
          <p:spPr>
            <a:xfrm>
              <a:off x="4612133" y="0"/>
              <a:ext cx="1199089" cy="2511180"/>
            </a:xfrm>
            <a:custGeom>
              <a:avLst/>
              <a:gdLst/>
              <a:ahLst/>
              <a:cxnLst/>
              <a:rect l="l" t="t" r="r" b="b"/>
              <a:pathLst>
                <a:path w="1199089" h="2511180">
                  <a:moveTo>
                    <a:pt x="0" y="0"/>
                  </a:moveTo>
                  <a:lnTo>
                    <a:pt x="1199088" y="0"/>
                  </a:lnTo>
                  <a:lnTo>
                    <a:pt x="1199088" y="2511180"/>
                  </a:lnTo>
                  <a:lnTo>
                    <a:pt x="0" y="2511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9C3BCE0C-DC11-4D83-4B07-F68F4DAD45D6}"/>
                </a:ext>
              </a:extLst>
            </p:cNvPr>
            <p:cNvSpPr/>
            <p:nvPr/>
          </p:nvSpPr>
          <p:spPr>
            <a:xfrm>
              <a:off x="0" y="0"/>
              <a:ext cx="721964" cy="2511180"/>
            </a:xfrm>
            <a:custGeom>
              <a:avLst/>
              <a:gdLst/>
              <a:ahLst/>
              <a:cxnLst/>
              <a:rect l="l" t="t" r="r" b="b"/>
              <a:pathLst>
                <a:path w="721964" h="2511180">
                  <a:moveTo>
                    <a:pt x="0" y="0"/>
                  </a:moveTo>
                  <a:lnTo>
                    <a:pt x="721964" y="0"/>
                  </a:lnTo>
                  <a:lnTo>
                    <a:pt x="721964" y="2511180"/>
                  </a:lnTo>
                  <a:lnTo>
                    <a:pt x="0" y="2511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CA672CC9-EC3B-77CE-A130-CD3035266CD2}"/>
                </a:ext>
              </a:extLst>
            </p:cNvPr>
            <p:cNvSpPr/>
            <p:nvPr/>
          </p:nvSpPr>
          <p:spPr>
            <a:xfrm>
              <a:off x="797544" y="0"/>
              <a:ext cx="1189672" cy="2511180"/>
            </a:xfrm>
            <a:custGeom>
              <a:avLst/>
              <a:gdLst/>
              <a:ahLst/>
              <a:cxnLst/>
              <a:rect l="l" t="t" r="r" b="b"/>
              <a:pathLst>
                <a:path w="1189672" h="2511180">
                  <a:moveTo>
                    <a:pt x="0" y="0"/>
                  </a:moveTo>
                  <a:lnTo>
                    <a:pt x="1189672" y="0"/>
                  </a:lnTo>
                  <a:lnTo>
                    <a:pt x="1189672" y="2511180"/>
                  </a:lnTo>
                  <a:lnTo>
                    <a:pt x="0" y="2511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211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1379F3-C95A-C5D1-8B5D-E20085177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1809B81-0F91-F4E7-5D32-3A3E43F6B873}"/>
              </a:ext>
            </a:extLst>
          </p:cNvPr>
          <p:cNvSpPr txBox="1"/>
          <p:nvPr/>
        </p:nvSpPr>
        <p:spPr>
          <a:xfrm>
            <a:off x="7857501" y="1083783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6C8C46-521A-2FF4-9EFF-C5DC729547D8}"/>
              </a:ext>
            </a:extLst>
          </p:cNvPr>
          <p:cNvSpPr txBox="1"/>
          <p:nvPr/>
        </p:nvSpPr>
        <p:spPr>
          <a:xfrm>
            <a:off x="9740685" y="1022934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30" name="Picture 29" descr="A blue background with ice cubes&#10;&#10;AI-generated content may be incorrect.">
            <a:extLst>
              <a:ext uri="{FF2B5EF4-FFF2-40B4-BE49-F238E27FC236}">
                <a16:creationId xmlns:a16="http://schemas.microsoft.com/office/drawing/2014/main" id="{F212BC91-DECD-FCD7-EABF-B6998BBF6E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5374"/>
            <a:ext cx="9144000" cy="6933374"/>
          </a:xfrm>
          <a:prstGeom prst="rect">
            <a:avLst/>
          </a:prstGeom>
        </p:spPr>
      </p:pic>
      <p:sp>
        <p:nvSpPr>
          <p:cNvPr id="31" name="Freeform 6">
            <a:extLst>
              <a:ext uri="{FF2B5EF4-FFF2-40B4-BE49-F238E27FC236}">
                <a16:creationId xmlns:a16="http://schemas.microsoft.com/office/drawing/2014/main" id="{A1827E5B-D3C6-072A-238B-DBB12D4875E5}"/>
              </a:ext>
            </a:extLst>
          </p:cNvPr>
          <p:cNvSpPr/>
          <p:nvPr/>
        </p:nvSpPr>
        <p:spPr>
          <a:xfrm rot="21104237">
            <a:off x="608730" y="1354563"/>
            <a:ext cx="671484" cy="2034800"/>
          </a:xfrm>
          <a:custGeom>
            <a:avLst/>
            <a:gdLst/>
            <a:ahLst/>
            <a:cxnLst/>
            <a:rect l="l" t="t" r="r" b="b"/>
            <a:pathLst>
              <a:path w="870763" h="2638676">
                <a:moveTo>
                  <a:pt x="0" y="0"/>
                </a:moveTo>
                <a:lnTo>
                  <a:pt x="870763" y="0"/>
                </a:lnTo>
                <a:lnTo>
                  <a:pt x="870763" y="2638676"/>
                </a:lnTo>
                <a:lnTo>
                  <a:pt x="0" y="263867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5DEEA7D3-448A-CB7F-2396-60B3A9C8DEF0}"/>
              </a:ext>
            </a:extLst>
          </p:cNvPr>
          <p:cNvSpPr/>
          <p:nvPr/>
        </p:nvSpPr>
        <p:spPr>
          <a:xfrm>
            <a:off x="1422942" y="958172"/>
            <a:ext cx="1640435" cy="2036753"/>
          </a:xfrm>
          <a:custGeom>
            <a:avLst/>
            <a:gdLst/>
            <a:ahLst/>
            <a:cxnLst/>
            <a:rect l="l" t="t" r="r" b="b"/>
            <a:pathLst>
              <a:path w="2127273" h="2641208">
                <a:moveTo>
                  <a:pt x="0" y="0"/>
                </a:moveTo>
                <a:lnTo>
                  <a:pt x="2127273" y="0"/>
                </a:lnTo>
                <a:lnTo>
                  <a:pt x="2127273" y="2641208"/>
                </a:lnTo>
                <a:lnTo>
                  <a:pt x="0" y="264120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">
            <a:extLst>
              <a:ext uri="{FF2B5EF4-FFF2-40B4-BE49-F238E27FC236}">
                <a16:creationId xmlns:a16="http://schemas.microsoft.com/office/drawing/2014/main" id="{CA7F3B96-4B00-5D25-DA60-1C05EE38DCE1}"/>
              </a:ext>
            </a:extLst>
          </p:cNvPr>
          <p:cNvSpPr/>
          <p:nvPr/>
        </p:nvSpPr>
        <p:spPr>
          <a:xfrm>
            <a:off x="3342345" y="1316873"/>
            <a:ext cx="1624310" cy="2036753"/>
          </a:xfrm>
          <a:custGeom>
            <a:avLst/>
            <a:gdLst/>
            <a:ahLst/>
            <a:cxnLst/>
            <a:rect l="l" t="t" r="r" b="b"/>
            <a:pathLst>
              <a:path w="2106363" h="2641208">
                <a:moveTo>
                  <a:pt x="0" y="0"/>
                </a:moveTo>
                <a:lnTo>
                  <a:pt x="2106363" y="0"/>
                </a:lnTo>
                <a:lnTo>
                  <a:pt x="2106363" y="2641208"/>
                </a:lnTo>
                <a:lnTo>
                  <a:pt x="0" y="264120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7">
            <a:extLst>
              <a:ext uri="{FF2B5EF4-FFF2-40B4-BE49-F238E27FC236}">
                <a16:creationId xmlns:a16="http://schemas.microsoft.com/office/drawing/2014/main" id="{459F5269-838C-54C7-9549-B82BD4FFA663}"/>
              </a:ext>
            </a:extLst>
          </p:cNvPr>
          <p:cNvSpPr/>
          <p:nvPr/>
        </p:nvSpPr>
        <p:spPr>
          <a:xfrm rot="17343358" flipH="1">
            <a:off x="2542132" y="2854310"/>
            <a:ext cx="630582" cy="303513"/>
          </a:xfrm>
          <a:custGeom>
            <a:avLst/>
            <a:gdLst/>
            <a:ahLst/>
            <a:cxnLst/>
            <a:rect l="l" t="t" r="r" b="b"/>
            <a:pathLst>
              <a:path w="817722" h="393588">
                <a:moveTo>
                  <a:pt x="817721" y="0"/>
                </a:moveTo>
                <a:lnTo>
                  <a:pt x="0" y="0"/>
                </a:lnTo>
                <a:lnTo>
                  <a:pt x="0" y="393587"/>
                </a:lnTo>
                <a:lnTo>
                  <a:pt x="817721" y="393587"/>
                </a:lnTo>
                <a:lnTo>
                  <a:pt x="817721" y="0"/>
                </a:lnTo>
                <a:close/>
              </a:path>
            </a:pathLst>
          </a:cu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5">
            <a:extLst>
              <a:ext uri="{FF2B5EF4-FFF2-40B4-BE49-F238E27FC236}">
                <a16:creationId xmlns:a16="http://schemas.microsoft.com/office/drawing/2014/main" id="{4C3B1C80-B6DB-31F8-75BA-40DDA5A187C9}"/>
              </a:ext>
            </a:extLst>
          </p:cNvPr>
          <p:cNvSpPr/>
          <p:nvPr/>
        </p:nvSpPr>
        <p:spPr>
          <a:xfrm>
            <a:off x="5129121" y="971266"/>
            <a:ext cx="1622753" cy="2034800"/>
          </a:xfrm>
          <a:custGeom>
            <a:avLst/>
            <a:gdLst/>
            <a:ahLst/>
            <a:cxnLst/>
            <a:rect l="l" t="t" r="r" b="b"/>
            <a:pathLst>
              <a:path w="2104344" h="2638676">
                <a:moveTo>
                  <a:pt x="0" y="0"/>
                </a:moveTo>
                <a:lnTo>
                  <a:pt x="2104345" y="0"/>
                </a:lnTo>
                <a:lnTo>
                  <a:pt x="2104345" y="2638677"/>
                </a:lnTo>
                <a:lnTo>
                  <a:pt x="0" y="2638677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4">
            <a:extLst>
              <a:ext uri="{FF2B5EF4-FFF2-40B4-BE49-F238E27FC236}">
                <a16:creationId xmlns:a16="http://schemas.microsoft.com/office/drawing/2014/main" id="{6AB846DD-0D16-F959-CDC9-1581548734A6}"/>
              </a:ext>
            </a:extLst>
          </p:cNvPr>
          <p:cNvSpPr/>
          <p:nvPr/>
        </p:nvSpPr>
        <p:spPr>
          <a:xfrm rot="812095">
            <a:off x="6914340" y="1394538"/>
            <a:ext cx="1620930" cy="2032514"/>
          </a:xfrm>
          <a:custGeom>
            <a:avLst/>
            <a:gdLst/>
            <a:ahLst/>
            <a:cxnLst/>
            <a:rect l="l" t="t" r="r" b="b"/>
            <a:pathLst>
              <a:path w="2101980" h="2635711">
                <a:moveTo>
                  <a:pt x="0" y="0"/>
                </a:moveTo>
                <a:lnTo>
                  <a:pt x="2101980" y="0"/>
                </a:lnTo>
                <a:lnTo>
                  <a:pt x="2101980" y="2635711"/>
                </a:lnTo>
                <a:lnTo>
                  <a:pt x="0" y="2635711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185591A2-4F88-44FF-5D59-84E06978B37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7171" y="3364767"/>
            <a:ext cx="7269658" cy="1454533"/>
          </a:xfrm>
        </p:spPr>
        <p:txBody>
          <a:bodyPr/>
          <a:lstStyle/>
          <a:p>
            <a:pPr algn="ctr"/>
            <a:r>
              <a:rPr lang="en-US" sz="7200">
                <a:solidFill>
                  <a:schemeClr val="bg1"/>
                </a:solidFill>
                <a:latin typeface="Edu QLD Beginner" pitchFamily="2" charset="0"/>
              </a:rPr>
              <a:t>years ago</a:t>
            </a:r>
            <a:endParaRPr lang="en-US" sz="7200" u="none" strike="noStrike">
              <a:solidFill>
                <a:schemeClr val="bg1"/>
              </a:solidFill>
              <a:effectLst/>
              <a:latin typeface="Edu QLD Beginn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966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A17242-A63F-B122-1534-AACCDE354DC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>
                <a:solidFill>
                  <a:schemeClr val="tx1"/>
                </a:solidFill>
              </a:rPr>
              <a:t>Show of Fingers</a:t>
            </a:r>
            <a:endParaRPr lang="en-US"/>
          </a:p>
        </p:txBody>
      </p:sp>
      <p:pic>
        <p:nvPicPr>
          <p:cNvPr id="6" name="Graphic 10" descr="Badge 1 with solid fill">
            <a:extLst>
              <a:ext uri="{FF2B5EF4-FFF2-40B4-BE49-F238E27FC236}">
                <a16:creationId xmlns:a16="http://schemas.microsoft.com/office/drawing/2014/main" id="{A4C92930-C50D-2935-A89E-F66FDA38B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6294" y="3424896"/>
            <a:ext cx="972384" cy="972384"/>
          </a:xfrm>
          <a:prstGeom prst="rect">
            <a:avLst/>
          </a:prstGeom>
        </p:spPr>
      </p:pic>
      <p:pic>
        <p:nvPicPr>
          <p:cNvPr id="7" name="Graphic 13" descr="Badge with solid fill">
            <a:extLst>
              <a:ext uri="{FF2B5EF4-FFF2-40B4-BE49-F238E27FC236}">
                <a16:creationId xmlns:a16="http://schemas.microsoft.com/office/drawing/2014/main" id="{4F2B7EBB-D8A5-EFD7-EA7B-BC37C2E37D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6294" y="4734022"/>
            <a:ext cx="972383" cy="9272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C8DA7E-499D-C801-224D-B843527FC87C}"/>
              </a:ext>
            </a:extLst>
          </p:cNvPr>
          <p:cNvSpPr txBox="1"/>
          <p:nvPr/>
        </p:nvSpPr>
        <p:spPr>
          <a:xfrm>
            <a:off x="1408677" y="3518863"/>
            <a:ext cx="3396405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4800" i="0">
                <a:solidFill>
                  <a:schemeClr val="tx1"/>
                </a:solidFill>
                <a:latin typeface="Edu QLD Beginner" pitchFamily="2" charset="0"/>
              </a:rPr>
              <a:t>60 years ago.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85ADD2-4D4F-CB14-3458-8192E9E3E7B0}"/>
              </a:ext>
            </a:extLst>
          </p:cNvPr>
          <p:cNvSpPr txBox="1"/>
          <p:nvPr/>
        </p:nvSpPr>
        <p:spPr>
          <a:xfrm>
            <a:off x="1408677" y="4771858"/>
            <a:ext cx="538657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4800" i="0">
                <a:solidFill>
                  <a:schemeClr val="tx1"/>
                </a:solidFill>
                <a:latin typeface="Edu QLD Beginner" pitchFamily="2" charset="0"/>
              </a:rPr>
              <a:t>17,000 years ago.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1534E50-2A77-4341-7221-C1B9CC08A81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477328"/>
          </a:xfrm>
        </p:spPr>
        <p:txBody>
          <a:bodyPr/>
          <a:lstStyle/>
          <a:p>
            <a:r>
              <a:rPr lang="en-US"/>
              <a:t>How long ago was the last Ice Age?</a:t>
            </a:r>
          </a:p>
        </p:txBody>
      </p:sp>
    </p:spTree>
    <p:extLst>
      <p:ext uri="{BB962C8B-B14F-4D97-AF65-F5344CB8AC3E}">
        <p14:creationId xmlns:p14="http://schemas.microsoft.com/office/powerpoint/2010/main" val="271040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7C820A-2548-760C-8DAC-A72AC084972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What 1/3 Looks Like</a:t>
            </a:r>
          </a:p>
        </p:txBody>
      </p:sp>
      <p:sp>
        <p:nvSpPr>
          <p:cNvPr id="4" name="Freeform 27">
            <a:extLst>
              <a:ext uri="{FF2B5EF4-FFF2-40B4-BE49-F238E27FC236}">
                <a16:creationId xmlns:a16="http://schemas.microsoft.com/office/drawing/2014/main" id="{D6BB0351-652D-7A14-7AA8-7321C1C42FDA}"/>
              </a:ext>
            </a:extLst>
          </p:cNvPr>
          <p:cNvSpPr>
            <a:spLocks noChangeAspect="1"/>
          </p:cNvSpPr>
          <p:nvPr/>
        </p:nvSpPr>
        <p:spPr>
          <a:xfrm rot="5400000">
            <a:off x="272127" y="1386769"/>
            <a:ext cx="4683118" cy="4572000"/>
          </a:xfrm>
          <a:custGeom>
            <a:avLst/>
            <a:gdLst/>
            <a:ahLst/>
            <a:cxnLst/>
            <a:rect l="l" t="t" r="r" b="b"/>
            <a:pathLst>
              <a:path w="5222756" h="5222756">
                <a:moveTo>
                  <a:pt x="0" y="0"/>
                </a:moveTo>
                <a:lnTo>
                  <a:pt x="5222757" y="0"/>
                </a:lnTo>
                <a:lnTo>
                  <a:pt x="5222757" y="5222756"/>
                </a:lnTo>
                <a:lnTo>
                  <a:pt x="0" y="52227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3">
            <a:extLst>
              <a:ext uri="{FF2B5EF4-FFF2-40B4-BE49-F238E27FC236}">
                <a16:creationId xmlns:a16="http://schemas.microsoft.com/office/drawing/2014/main" id="{ED96F3F6-4FC5-7980-3DEE-55FFD2E24419}"/>
              </a:ext>
            </a:extLst>
          </p:cNvPr>
          <p:cNvSpPr>
            <a:spLocks noChangeAspect="1"/>
          </p:cNvSpPr>
          <p:nvPr/>
        </p:nvSpPr>
        <p:spPr>
          <a:xfrm rot="5400000">
            <a:off x="293641" y="1331210"/>
            <a:ext cx="4663440" cy="4663440"/>
          </a:xfrm>
          <a:custGeom>
            <a:avLst/>
            <a:gdLst/>
            <a:ahLst/>
            <a:cxnLst/>
            <a:rect l="l" t="t" r="r" b="b"/>
            <a:pathLst>
              <a:path w="4968240" h="4968240">
                <a:moveTo>
                  <a:pt x="0" y="0"/>
                </a:moveTo>
                <a:lnTo>
                  <a:pt x="4968240" y="0"/>
                </a:lnTo>
                <a:lnTo>
                  <a:pt x="4968240" y="4968240"/>
                </a:lnTo>
                <a:lnTo>
                  <a:pt x="0" y="49682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Pie 7">
            <a:extLst>
              <a:ext uri="{FF2B5EF4-FFF2-40B4-BE49-F238E27FC236}">
                <a16:creationId xmlns:a16="http://schemas.microsoft.com/office/drawing/2014/main" id="{26CD7AAD-7823-2840-A32E-3077792F0DC5}"/>
              </a:ext>
            </a:extLst>
          </p:cNvPr>
          <p:cNvSpPr/>
          <p:nvPr/>
        </p:nvSpPr>
        <p:spPr>
          <a:xfrm>
            <a:off x="-238192" y="1331210"/>
            <a:ext cx="5727106" cy="4683118"/>
          </a:xfrm>
          <a:prstGeom prst="pie">
            <a:avLst>
              <a:gd name="adj1" fmla="val 18048680"/>
              <a:gd name="adj2" fmla="val 35078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6" name="Freeform 28">
            <a:extLst>
              <a:ext uri="{FF2B5EF4-FFF2-40B4-BE49-F238E27FC236}">
                <a16:creationId xmlns:a16="http://schemas.microsoft.com/office/drawing/2014/main" id="{9404732D-FF3D-69C0-4B9E-02A7F54E2309}"/>
              </a:ext>
            </a:extLst>
          </p:cNvPr>
          <p:cNvSpPr/>
          <p:nvPr/>
        </p:nvSpPr>
        <p:spPr>
          <a:xfrm rot="3636319">
            <a:off x="2139720" y="2408149"/>
            <a:ext cx="3502205" cy="2358601"/>
          </a:xfrm>
          <a:custGeom>
            <a:avLst/>
            <a:gdLst/>
            <a:ahLst/>
            <a:cxnLst/>
            <a:rect l="l" t="t" r="r" b="b"/>
            <a:pathLst>
              <a:path w="3901440" h="2618842">
                <a:moveTo>
                  <a:pt x="0" y="0"/>
                </a:moveTo>
                <a:lnTo>
                  <a:pt x="3901440" y="0"/>
                </a:lnTo>
                <a:lnTo>
                  <a:pt x="3901440" y="2618841"/>
                </a:lnTo>
                <a:lnTo>
                  <a:pt x="0" y="26188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C40022-5019-E010-479B-EB2EEE9955EC}"/>
              </a:ext>
            </a:extLst>
          </p:cNvPr>
          <p:cNvSpPr/>
          <p:nvPr/>
        </p:nvSpPr>
        <p:spPr>
          <a:xfrm>
            <a:off x="293641" y="1092529"/>
            <a:ext cx="8384695" cy="5153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E34E5B7C-1166-0B6E-F573-32D1EDC0D8A2}"/>
              </a:ext>
            </a:extLst>
          </p:cNvPr>
          <p:cNvSpPr>
            <a:spLocks noChangeAspect="1"/>
          </p:cNvSpPr>
          <p:nvPr/>
        </p:nvSpPr>
        <p:spPr>
          <a:xfrm>
            <a:off x="2736536" y="1911995"/>
            <a:ext cx="1135753" cy="943104"/>
          </a:xfrm>
          <a:custGeom>
            <a:avLst/>
            <a:gdLst/>
            <a:ahLst/>
            <a:cxnLst/>
            <a:rect l="l" t="t" r="r" b="b"/>
            <a:pathLst>
              <a:path w="2162567" h="2095724">
                <a:moveTo>
                  <a:pt x="0" y="0"/>
                </a:moveTo>
                <a:lnTo>
                  <a:pt x="2162566" y="0"/>
                </a:lnTo>
                <a:lnTo>
                  <a:pt x="2162566" y="2095723"/>
                </a:lnTo>
                <a:lnTo>
                  <a:pt x="0" y="20957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US" sz="2100" i="0">
                <a:solidFill>
                  <a:srgbClr val="00000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Where?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4B4C6C0-B38C-432B-CA03-70DEC42A6452}"/>
              </a:ext>
            </a:extLst>
          </p:cNvPr>
          <p:cNvSpPr>
            <a:spLocks noChangeAspect="1"/>
          </p:cNvSpPr>
          <p:nvPr/>
        </p:nvSpPr>
        <p:spPr>
          <a:xfrm>
            <a:off x="3303931" y="3287625"/>
            <a:ext cx="2582510" cy="985062"/>
          </a:xfrm>
          <a:custGeom>
            <a:avLst/>
            <a:gdLst>
              <a:gd name="connsiteX0" fmla="*/ 0 w 2582510"/>
              <a:gd name="connsiteY0" fmla="*/ 492531 h 985062"/>
              <a:gd name="connsiteX1" fmla="*/ 1291255 w 2582510"/>
              <a:gd name="connsiteY1" fmla="*/ 0 h 985062"/>
              <a:gd name="connsiteX2" fmla="*/ 2582510 w 2582510"/>
              <a:gd name="connsiteY2" fmla="*/ 492531 h 985062"/>
              <a:gd name="connsiteX3" fmla="*/ 1291255 w 2582510"/>
              <a:gd name="connsiteY3" fmla="*/ 985062 h 985062"/>
              <a:gd name="connsiteX4" fmla="*/ 0 w 2582510"/>
              <a:gd name="connsiteY4" fmla="*/ 492531 h 985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510" h="985062" fill="none" extrusionOk="0">
                <a:moveTo>
                  <a:pt x="0" y="492531"/>
                </a:moveTo>
                <a:cubicBezTo>
                  <a:pt x="3446" y="228421"/>
                  <a:pt x="684497" y="13961"/>
                  <a:pt x="1291255" y="0"/>
                </a:cubicBezTo>
                <a:cubicBezTo>
                  <a:pt x="2013073" y="36579"/>
                  <a:pt x="2560984" y="224252"/>
                  <a:pt x="2582510" y="492531"/>
                </a:cubicBezTo>
                <a:cubicBezTo>
                  <a:pt x="2568497" y="763838"/>
                  <a:pt x="1947641" y="935939"/>
                  <a:pt x="1291255" y="985062"/>
                </a:cubicBezTo>
                <a:cubicBezTo>
                  <a:pt x="623879" y="973873"/>
                  <a:pt x="-20373" y="739482"/>
                  <a:pt x="0" y="492531"/>
                </a:cubicBezTo>
                <a:close/>
              </a:path>
              <a:path w="2582510" h="985062" stroke="0" extrusionOk="0">
                <a:moveTo>
                  <a:pt x="0" y="492531"/>
                </a:moveTo>
                <a:cubicBezTo>
                  <a:pt x="3759" y="232722"/>
                  <a:pt x="607123" y="-71436"/>
                  <a:pt x="1291255" y="0"/>
                </a:cubicBezTo>
                <a:cubicBezTo>
                  <a:pt x="1994576" y="-21874"/>
                  <a:pt x="2612882" y="214472"/>
                  <a:pt x="2582510" y="492531"/>
                </a:cubicBezTo>
                <a:cubicBezTo>
                  <a:pt x="2629773" y="771918"/>
                  <a:pt x="2048708" y="922398"/>
                  <a:pt x="1291255" y="985062"/>
                </a:cubicBezTo>
                <a:cubicBezTo>
                  <a:pt x="592483" y="1023409"/>
                  <a:pt x="-9814" y="721273"/>
                  <a:pt x="0" y="492531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8683736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b="0" i="0" u="none" strike="noStrike" kern="0" cap="none" spc="0" normalizeH="0" baseline="0" noProof="0">
                <a:ln>
                  <a:noFill/>
                </a:ln>
                <a:solidFill>
                  <a:srgbClr val="177F99"/>
                </a:solidFill>
                <a:effectLst/>
                <a:uLnTx/>
                <a:uFillTx/>
                <a:latin typeface="Dreaming Outloud Pro" panose="03050502040302030504" pitchFamily="66" charset="77"/>
                <a:ea typeface="Calibri" panose="020F0502020204030204" pitchFamily="34" charset="0"/>
                <a:cs typeface="Dreaming Outloud Pro" panose="03050502040302030504" pitchFamily="66" charset="77"/>
              </a:rPr>
              <a:t>The Ice Age</a:t>
            </a:r>
            <a:endParaRPr kumimoji="0" lang="en-US" sz="2800" b="0" i="0" u="none" strike="noStrike" kern="0" cap="none" spc="-150" normalizeH="0" baseline="0" noProof="0">
              <a:ln>
                <a:noFill/>
              </a:ln>
              <a:solidFill>
                <a:srgbClr val="177F99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id="{9FDB5ED1-26FD-6F9D-EC9D-D71D2723EB06}"/>
              </a:ext>
            </a:extLst>
          </p:cNvPr>
          <p:cNvSpPr>
            <a:spLocks noChangeAspect="1"/>
          </p:cNvSpPr>
          <p:nvPr/>
        </p:nvSpPr>
        <p:spPr>
          <a:xfrm rot="14548232">
            <a:off x="2537708" y="1701643"/>
            <a:ext cx="572939" cy="222210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074E006-6028-781E-D3D3-F66D29CCEACB}"/>
                  </a:ext>
                </a:extLst>
              </p14:cNvPr>
              <p14:cNvContentPartPr/>
              <p14:nvPr/>
            </p14:nvContentPartPr>
            <p14:xfrm rot="11881004" flipH="1">
              <a:off x="3414059" y="2923302"/>
              <a:ext cx="513084" cy="367299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074E006-6028-781E-D3D3-F66D29CCEAC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 rot="11881004" flipH="1">
                <a:off x="3404704" y="2913949"/>
                <a:ext cx="531794" cy="386006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F69FE006-76B5-0DDF-A14D-998319D36B26}"/>
              </a:ext>
            </a:extLst>
          </p:cNvPr>
          <p:cNvSpPr txBox="1"/>
          <p:nvPr/>
        </p:nvSpPr>
        <p:spPr>
          <a:xfrm>
            <a:off x="1646391" y="1373883"/>
            <a:ext cx="1191198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AU" sz="2000" i="0" spc="-150">
                <a:solidFill>
                  <a:srgbClr val="177F99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Earth</a:t>
            </a:r>
            <a:endParaRPr lang="en-US" sz="2000" i="0" spc="-150">
              <a:solidFill>
                <a:srgbClr val="177F99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765AFA07-562D-8FCE-AD2C-CCF9A3A370E2}"/>
              </a:ext>
            </a:extLst>
          </p:cNvPr>
          <p:cNvSpPr>
            <a:spLocks noChangeAspect="1"/>
          </p:cNvSpPr>
          <p:nvPr/>
        </p:nvSpPr>
        <p:spPr>
          <a:xfrm rot="6516972">
            <a:off x="971079" y="2669133"/>
            <a:ext cx="497568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A63FEF-3C02-8EC7-9E78-38897F486EB1}"/>
              </a:ext>
            </a:extLst>
          </p:cNvPr>
          <p:cNvSpPr txBox="1"/>
          <p:nvPr/>
        </p:nvSpPr>
        <p:spPr>
          <a:xfrm>
            <a:off x="635137" y="3062051"/>
            <a:ext cx="1248596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AU" sz="2000" i="0" spc="-150">
                <a:solidFill>
                  <a:srgbClr val="177F99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One-third covered</a:t>
            </a:r>
            <a:endParaRPr lang="en-US" sz="2000" i="0" spc="-150">
              <a:solidFill>
                <a:srgbClr val="177F99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A3FD359-8525-46A3-867E-8A699D15C436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690" y="946915"/>
            <a:ext cx="1484951" cy="165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5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2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63" presetClass="path" presetSubtype="0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6667 0.00208 L 0.31667 0.00208 " pathEditMode="relative" rAng="0" ptsTypes="AA" p14:bounceEnd="50000">
                                          <p:cBhvr>
                                            <p:cTn id="3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8" grpId="0" animBg="1"/>
          <p:bldP spid="6" grpId="0" animBg="1"/>
          <p:bldP spid="6" grpId="1" animBg="1"/>
          <p:bldP spid="3" grpId="0" animBg="1"/>
          <p:bldP spid="5" grpId="0" animBg="1"/>
          <p:bldP spid="7" grpId="0" animBg="1"/>
          <p:bldP spid="15" grpId="0" animBg="1"/>
          <p:bldP spid="17" grpId="0"/>
          <p:bldP spid="18" grpId="0" animBg="1"/>
          <p:bldP spid="19" grpId="0"/>
          <p:bldP spid="1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2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63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6667 0.00208 L 0.31667 0.00208 " pathEditMode="relative" rAng="0" ptsTypes="AA">
                                          <p:cBhvr>
                                            <p:cTn id="3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8" grpId="0" animBg="1"/>
          <p:bldP spid="6" grpId="0" animBg="1"/>
          <p:bldP spid="6" grpId="1" animBg="1"/>
          <p:bldP spid="3" grpId="0" animBg="1"/>
          <p:bldP spid="5" grpId="0" animBg="1"/>
          <p:bldP spid="7" grpId="0" animBg="1"/>
          <p:bldP spid="15" grpId="0" animBg="1"/>
          <p:bldP spid="17" grpId="0"/>
          <p:bldP spid="18" grpId="0" animBg="1"/>
          <p:bldP spid="19" grpId="0"/>
          <p:bldP spid="19" grpId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8DBAF-EECC-72F0-C3E9-6170FB83F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131F6F-380D-0198-2291-18E6AB5978F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What 1/3 Looks Like</a:t>
            </a: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413302A7-944D-A527-7FDD-F38E91CFE4DD}"/>
              </a:ext>
            </a:extLst>
          </p:cNvPr>
          <p:cNvSpPr>
            <a:spLocks noChangeAspect="1"/>
          </p:cNvSpPr>
          <p:nvPr/>
        </p:nvSpPr>
        <p:spPr>
          <a:xfrm>
            <a:off x="3538094" y="2489620"/>
            <a:ext cx="1596730" cy="2607708"/>
          </a:xfrm>
          <a:custGeom>
            <a:avLst/>
            <a:gdLst/>
            <a:ahLst/>
            <a:cxnLst/>
            <a:rect l="l" t="t" r="r" b="b"/>
            <a:pathLst>
              <a:path w="2757866" h="2757866">
                <a:moveTo>
                  <a:pt x="0" y="0"/>
                </a:moveTo>
                <a:lnTo>
                  <a:pt x="2757866" y="0"/>
                </a:lnTo>
                <a:lnTo>
                  <a:pt x="2757866" y="2757866"/>
                </a:lnTo>
                <a:lnTo>
                  <a:pt x="0" y="275786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BEAADA4D-4C48-3D12-98D6-E14B8EFC5A7C}"/>
              </a:ext>
            </a:extLst>
          </p:cNvPr>
          <p:cNvSpPr>
            <a:spLocks noChangeAspect="1"/>
          </p:cNvSpPr>
          <p:nvPr/>
        </p:nvSpPr>
        <p:spPr>
          <a:xfrm>
            <a:off x="5134824" y="2489620"/>
            <a:ext cx="1596730" cy="2607708"/>
          </a:xfrm>
          <a:custGeom>
            <a:avLst/>
            <a:gdLst/>
            <a:ahLst/>
            <a:cxnLst/>
            <a:rect l="l" t="t" r="r" b="b"/>
            <a:pathLst>
              <a:path w="2757866" h="2757866">
                <a:moveTo>
                  <a:pt x="0" y="0"/>
                </a:moveTo>
                <a:lnTo>
                  <a:pt x="2757865" y="0"/>
                </a:lnTo>
                <a:lnTo>
                  <a:pt x="2757865" y="2757866"/>
                </a:lnTo>
                <a:lnTo>
                  <a:pt x="0" y="275786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8493E95F-A1DE-005A-E7D5-1364174AE115}"/>
              </a:ext>
            </a:extLst>
          </p:cNvPr>
          <p:cNvSpPr>
            <a:spLocks noChangeAspect="1"/>
          </p:cNvSpPr>
          <p:nvPr/>
        </p:nvSpPr>
        <p:spPr>
          <a:xfrm>
            <a:off x="6731554" y="2489620"/>
            <a:ext cx="1596730" cy="2607708"/>
          </a:xfrm>
          <a:custGeom>
            <a:avLst/>
            <a:gdLst/>
            <a:ahLst/>
            <a:cxnLst/>
            <a:rect l="l" t="t" r="r" b="b"/>
            <a:pathLst>
              <a:path w="2757866" h="2757866">
                <a:moveTo>
                  <a:pt x="0" y="0"/>
                </a:moveTo>
                <a:lnTo>
                  <a:pt x="2757866" y="0"/>
                </a:lnTo>
                <a:lnTo>
                  <a:pt x="2757866" y="2757866"/>
                </a:lnTo>
                <a:lnTo>
                  <a:pt x="0" y="275786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5F518EC8-6E1E-1EF8-C7DB-98BD147F69AA}"/>
              </a:ext>
            </a:extLst>
          </p:cNvPr>
          <p:cNvSpPr/>
          <p:nvPr/>
        </p:nvSpPr>
        <p:spPr>
          <a:xfrm>
            <a:off x="2855402" y="2255108"/>
            <a:ext cx="5822934" cy="3302406"/>
          </a:xfrm>
          <a:custGeom>
            <a:avLst/>
            <a:gdLst/>
            <a:ahLst/>
            <a:cxnLst/>
            <a:rect l="l" t="t" r="r" b="b"/>
            <a:pathLst>
              <a:path w="8290560" h="3302406">
                <a:moveTo>
                  <a:pt x="0" y="0"/>
                </a:moveTo>
                <a:lnTo>
                  <a:pt x="8290560" y="0"/>
                </a:lnTo>
                <a:lnTo>
                  <a:pt x="8290560" y="3302406"/>
                </a:lnTo>
                <a:lnTo>
                  <a:pt x="0" y="330240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4794B99-A7C1-240C-1721-08C3D3FB2DCC}"/>
                  </a:ext>
                </a:extLst>
              </p14:cNvPr>
              <p14:cNvContentPartPr/>
              <p14:nvPr/>
            </p14:nvContentPartPr>
            <p14:xfrm rot="18667457">
              <a:off x="259769" y="1942422"/>
              <a:ext cx="3608133" cy="33131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4794B99-A7C1-240C-1721-08C3D3FB2DC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18667457">
                <a:off x="240688" y="1904266"/>
                <a:ext cx="3645935" cy="3389073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592A1988-5C28-CDC0-4D2C-35144588AFAA}"/>
              </a:ext>
            </a:extLst>
          </p:cNvPr>
          <p:cNvGrpSpPr/>
          <p:nvPr/>
        </p:nvGrpSpPr>
        <p:grpSpPr>
          <a:xfrm>
            <a:off x="3081604" y="1061334"/>
            <a:ext cx="1490396" cy="947460"/>
            <a:chOff x="3081604" y="1061334"/>
            <a:chExt cx="1490396" cy="94746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951AA59-E6A8-D9EE-1C7A-8947D08AE310}"/>
                </a:ext>
              </a:extLst>
            </p:cNvPr>
            <p:cNvSpPr txBox="1"/>
            <p:nvPr/>
          </p:nvSpPr>
          <p:spPr>
            <a:xfrm>
              <a:off x="3658591" y="1061334"/>
              <a:ext cx="913409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4400" i="0">
                  <a:solidFill>
                    <a:schemeClr val="tx1"/>
                  </a:solidFill>
                  <a:latin typeface="Dreaming Outloud Pro" panose="03050502040302030504" pitchFamily="66" charset="77"/>
                  <a:cs typeface="Dreaming Outloud Pro" panose="03050502040302030504" pitchFamily="66" charset="77"/>
                </a:rPr>
                <a:t>1/3 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E59CD8C3-79EF-B888-C2F3-5C6A83280718}"/>
                    </a:ext>
                  </a:extLst>
                </p14:cNvPr>
                <p14:cNvContentPartPr/>
                <p14:nvPr/>
              </p14:nvContentPartPr>
              <p14:xfrm rot="6819085" flipH="1">
                <a:off x="2952687" y="1426507"/>
                <a:ext cx="711204" cy="45337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E59CD8C3-79EF-B888-C2F3-5C6A8328071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6819085" flipH="1">
                  <a:off x="2943334" y="1417152"/>
                  <a:ext cx="729910" cy="472081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59414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40741E-7 L -0.25 7.40741E-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C252E-AB43-5588-1E2F-C4B08534A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CEEDD9-EFDE-DE69-F702-4F497C459D0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What 1/3 Looks Like</a:t>
            </a:r>
            <a:endParaRPr lang="en-AU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9CCD90-3CAB-7DE8-8B83-28EC9D2F0BBF}"/>
              </a:ext>
            </a:extLst>
          </p:cNvPr>
          <p:cNvSpPr txBox="1"/>
          <p:nvPr/>
        </p:nvSpPr>
        <p:spPr>
          <a:xfrm>
            <a:off x="1957589" y="90152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13" name="Picture 2" descr="Earth PNG Images &amp; PSDs for Download | PixelSquid - S111983312">
            <a:extLst>
              <a:ext uri="{FF2B5EF4-FFF2-40B4-BE49-F238E27FC236}">
                <a16:creationId xmlns:a16="http://schemas.microsoft.com/office/drawing/2014/main" id="{6C7308BA-4015-B717-D560-7F073D614A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41455" y="1700907"/>
            <a:ext cx="3950161" cy="395587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ake with white frosting on a white plate&#10;&#10;AI-generated content may be incorrect.">
            <a:extLst>
              <a:ext uri="{FF2B5EF4-FFF2-40B4-BE49-F238E27FC236}">
                <a16:creationId xmlns:a16="http://schemas.microsoft.com/office/drawing/2014/main" id="{62492A23-5D22-17C7-A7E8-CA037D5851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073" y="-83618"/>
            <a:ext cx="7524924" cy="7524924"/>
          </a:xfrm>
          <a:prstGeom prst="rect">
            <a:avLst/>
          </a:prstGeom>
        </p:spPr>
      </p:pic>
      <p:pic>
        <p:nvPicPr>
          <p:cNvPr id="14" name="Picture 13" descr="A cake with white frosting on a white plate&#10;&#10;AI-generated content may be incorrect.">
            <a:extLst>
              <a:ext uri="{FF2B5EF4-FFF2-40B4-BE49-F238E27FC236}">
                <a16:creationId xmlns:a16="http://schemas.microsoft.com/office/drawing/2014/main" id="{563882ED-39EB-30CA-C15F-097AE50120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7748" y="-83618"/>
            <a:ext cx="7524923" cy="7524923"/>
          </a:xfrm>
          <a:custGeom>
            <a:avLst/>
            <a:gdLst>
              <a:gd name="connsiteX0" fmla="*/ 3697056 w 7524924"/>
              <a:gd name="connsiteY0" fmla="*/ 2031910 h 7524924"/>
              <a:gd name="connsiteX1" fmla="*/ 2142739 w 7524924"/>
              <a:gd name="connsiteY1" fmla="*/ 3049469 h 7524924"/>
              <a:gd name="connsiteX2" fmla="*/ 3786431 w 7524924"/>
              <a:gd name="connsiteY2" fmla="*/ 3858463 h 7524924"/>
              <a:gd name="connsiteX3" fmla="*/ 5313201 w 7524924"/>
              <a:gd name="connsiteY3" fmla="*/ 2911523 h 7524924"/>
              <a:gd name="connsiteX4" fmla="*/ 3697056 w 7524924"/>
              <a:gd name="connsiteY4" fmla="*/ 2031910 h 7524924"/>
              <a:gd name="connsiteX5" fmla="*/ 0 w 7524924"/>
              <a:gd name="connsiteY5" fmla="*/ 0 h 7524924"/>
              <a:gd name="connsiteX6" fmla="*/ 7524924 w 7524924"/>
              <a:gd name="connsiteY6" fmla="*/ 0 h 7524924"/>
              <a:gd name="connsiteX7" fmla="*/ 7524924 w 7524924"/>
              <a:gd name="connsiteY7" fmla="*/ 7524924 h 7524924"/>
              <a:gd name="connsiteX8" fmla="*/ 0 w 7524924"/>
              <a:gd name="connsiteY8" fmla="*/ 7524924 h 752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24924" h="7524924">
                <a:moveTo>
                  <a:pt x="3697056" y="2031910"/>
                </a:moveTo>
                <a:cubicBezTo>
                  <a:pt x="3024719" y="2049068"/>
                  <a:pt x="2426186" y="2440908"/>
                  <a:pt x="2142739" y="3049469"/>
                </a:cubicBezTo>
                <a:lnTo>
                  <a:pt x="3786431" y="3858463"/>
                </a:lnTo>
                <a:lnTo>
                  <a:pt x="5313201" y="2911523"/>
                </a:lnTo>
                <a:cubicBezTo>
                  <a:pt x="4963024" y="2350990"/>
                  <a:pt x="4346324" y="2015340"/>
                  <a:pt x="3697056" y="2031910"/>
                </a:cubicBezTo>
                <a:close/>
                <a:moveTo>
                  <a:pt x="0" y="0"/>
                </a:moveTo>
                <a:lnTo>
                  <a:pt x="7524924" y="0"/>
                </a:lnTo>
                <a:lnTo>
                  <a:pt x="7524924" y="7524924"/>
                </a:lnTo>
                <a:lnTo>
                  <a:pt x="0" y="752492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9745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84C4F-5837-AB62-4846-7F993B4EE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B9E408-071C-61CD-312D-3E2FA98B8C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What Did the Ice Age Look Like?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313CC0-4CD5-13E8-D64D-D184102857DE}"/>
              </a:ext>
            </a:extLst>
          </p:cNvPr>
          <p:cNvSpPr txBox="1"/>
          <p:nvPr/>
        </p:nvSpPr>
        <p:spPr>
          <a:xfrm>
            <a:off x="1208868" y="644729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EA4E9C-FF00-6E9F-2AE2-2042CD3E840B}"/>
              </a:ext>
            </a:extLst>
          </p:cNvPr>
          <p:cNvSpPr txBox="1"/>
          <p:nvPr/>
        </p:nvSpPr>
        <p:spPr>
          <a:xfrm>
            <a:off x="1100380" y="652478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FC7B3E-9FAD-39BF-4ADB-3E1CBCC744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355" y="1224423"/>
            <a:ext cx="7795290" cy="5088242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A9FE22BF-7C5F-FCFF-DFE5-F3B297620BC1}"/>
              </a:ext>
            </a:extLst>
          </p:cNvPr>
          <p:cNvSpPr/>
          <p:nvPr/>
        </p:nvSpPr>
        <p:spPr>
          <a:xfrm>
            <a:off x="3292206" y="2930929"/>
            <a:ext cx="1751301" cy="969264"/>
          </a:xfrm>
          <a:prstGeom prst="rightArrow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i="0">
                <a:solidFill>
                  <a:schemeClr val="tx1"/>
                </a:solidFill>
                <a:latin typeface="Edu QLD Beginner" pitchFamily="2" charset="0"/>
              </a:rPr>
              <a:t>Glaciers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361EE527-69F6-9F10-588D-9852724BD151}"/>
              </a:ext>
            </a:extLst>
          </p:cNvPr>
          <p:cNvSpPr/>
          <p:nvPr/>
        </p:nvSpPr>
        <p:spPr>
          <a:xfrm>
            <a:off x="4271964" y="4152584"/>
            <a:ext cx="1875450" cy="969484"/>
          </a:xfrm>
          <a:prstGeom prst="rightArrow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i="0">
                <a:solidFill>
                  <a:schemeClr val="tx1"/>
                </a:solidFill>
                <a:latin typeface="Edu QLD Beginner" pitchFamily="2" charset="0"/>
              </a:rPr>
              <a:t>Thick Ice</a:t>
            </a: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C7DF74DE-93C5-20DA-FCBC-B15565AC098C}"/>
              </a:ext>
            </a:extLst>
          </p:cNvPr>
          <p:cNvSpPr/>
          <p:nvPr/>
        </p:nvSpPr>
        <p:spPr>
          <a:xfrm>
            <a:off x="3547431" y="1308374"/>
            <a:ext cx="2210432" cy="969484"/>
          </a:xfrm>
          <a:prstGeom prst="leftArrow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i="0">
                <a:solidFill>
                  <a:schemeClr val="tx1"/>
                </a:solidFill>
                <a:latin typeface="Edu QLD Beginner" pitchFamily="2" charset="0"/>
              </a:rPr>
              <a:t>Mountains</a:t>
            </a:r>
            <a:endParaRPr lang="en-US" sz="2800" i="0">
              <a:solidFill>
                <a:schemeClr val="tx1"/>
              </a:solidFill>
              <a:latin typeface="Edu QLD Beginner" pitchFamily="2" charset="0"/>
            </a:endParaRP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71BDBC06-E84F-6C3E-C74E-D798EB669A82}"/>
              </a:ext>
            </a:extLst>
          </p:cNvPr>
          <p:cNvSpPr/>
          <p:nvPr/>
        </p:nvSpPr>
        <p:spPr>
          <a:xfrm>
            <a:off x="1243069" y="3797125"/>
            <a:ext cx="2049137" cy="969484"/>
          </a:xfrm>
          <a:prstGeom prst="leftArrow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i="0">
                <a:solidFill>
                  <a:schemeClr val="tx1"/>
                </a:solidFill>
                <a:latin typeface="Edu QLD Beginner" pitchFamily="2" charset="0"/>
              </a:rPr>
              <a:t>Forests</a:t>
            </a:r>
            <a:endParaRPr lang="en-US" sz="2800" i="0">
              <a:solidFill>
                <a:schemeClr val="tx1"/>
              </a:solidFill>
              <a:latin typeface="Edu QLD Beginner" pitchFamily="2" charset="0"/>
            </a:endParaRPr>
          </a:p>
        </p:txBody>
      </p:sp>
      <p:pic>
        <p:nvPicPr>
          <p:cNvPr id="2" name="Picture 1" descr="A cave with a black background&#10;&#10;AI-generated content may be incorrect.">
            <a:extLst>
              <a:ext uri="{FF2B5EF4-FFF2-40B4-BE49-F238E27FC236}">
                <a16:creationId xmlns:a16="http://schemas.microsoft.com/office/drawing/2014/main" id="{1A92ED32-466C-F032-9A4B-0C8A75D97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889390" y="-6158139"/>
            <a:ext cx="29865793" cy="1991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43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AE7D3B3D-FBAE-0233-69DE-E8D039FBCD46}"/>
              </a:ext>
            </a:extLst>
          </p:cNvPr>
          <p:cNvSpPr txBox="1"/>
          <p:nvPr/>
        </p:nvSpPr>
        <p:spPr>
          <a:xfrm>
            <a:off x="2521213" y="1867803"/>
            <a:ext cx="3873992" cy="286232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6000" i="0">
                <a:latin typeface="Edu QLD Beginner" pitchFamily="2" charset="0"/>
              </a:rPr>
              <a:t>360° view from inside a glacier </a:t>
            </a:r>
          </a:p>
        </p:txBody>
      </p:sp>
      <p:pic>
        <p:nvPicPr>
          <p:cNvPr id="3" name="Picture 2" descr="A cave with a black background&#10;&#10;AI-generated content may be incorrect.">
            <a:extLst>
              <a:ext uri="{FF2B5EF4-FFF2-40B4-BE49-F238E27FC236}">
                <a16:creationId xmlns:a16="http://schemas.microsoft.com/office/drawing/2014/main" id="{D452D83C-9A54-48D6-A7FD-071345FC1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3081" y="0"/>
            <a:ext cx="9750162" cy="7365903"/>
          </a:xfrm>
          <a:prstGeom prst="rect">
            <a:avLst/>
          </a:prstGeom>
        </p:spPr>
      </p:pic>
      <p:sp>
        <p:nvSpPr>
          <p:cNvPr id="40" name="Oval 39">
            <a:hlinkClick r:id="rId5"/>
            <a:extLst>
              <a:ext uri="{FF2B5EF4-FFF2-40B4-BE49-F238E27FC236}">
                <a16:creationId xmlns:a16="http://schemas.microsoft.com/office/drawing/2014/main" id="{26D9BE99-4A30-5FB2-9FDB-957F9C99957D}"/>
              </a:ext>
            </a:extLst>
          </p:cNvPr>
          <p:cNvSpPr/>
          <p:nvPr/>
        </p:nvSpPr>
        <p:spPr>
          <a:xfrm>
            <a:off x="267522" y="-650052"/>
            <a:ext cx="8732100" cy="8158104"/>
          </a:xfrm>
          <a:prstGeom prst="ellipse">
            <a:avLst/>
          </a:prstGeom>
          <a:solidFill>
            <a:srgbClr val="F2F2F2">
              <a:alpha val="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937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57ABD-8C17-474E-1991-FDBE49F04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lake surrounded by hills&#10;&#10;AI-generated content may be incorrect.">
            <a:extLst>
              <a:ext uri="{FF2B5EF4-FFF2-40B4-BE49-F238E27FC236}">
                <a16:creationId xmlns:a16="http://schemas.microsoft.com/office/drawing/2014/main" id="{25EC2FAE-EC9C-653F-1BAD-C727168A0C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868" y="1179061"/>
            <a:ext cx="8182042" cy="512992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3A0494-E33C-0D4C-20E7-807DC8CA267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sz="36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Long Time Ago</a:t>
            </a:r>
            <a:endParaRPr lang="en-AU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A03125-036F-2076-DA3A-F641D9292FC5}"/>
              </a:ext>
            </a:extLst>
          </p:cNvPr>
          <p:cNvSpPr txBox="1"/>
          <p:nvPr/>
        </p:nvSpPr>
        <p:spPr>
          <a:xfrm>
            <a:off x="1957589" y="90152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DE409A89-D440-141D-196D-B3830D80168B}"/>
              </a:ext>
            </a:extLst>
          </p:cNvPr>
          <p:cNvSpPr/>
          <p:nvPr/>
        </p:nvSpPr>
        <p:spPr>
          <a:xfrm flipH="1">
            <a:off x="2671084" y="2395057"/>
            <a:ext cx="3258413" cy="1946901"/>
          </a:xfrm>
          <a:custGeom>
            <a:avLst/>
            <a:gdLst/>
            <a:ahLst/>
            <a:cxnLst/>
            <a:rect l="l" t="t" r="r" b="b"/>
            <a:pathLst>
              <a:path w="3901440" h="2331110">
                <a:moveTo>
                  <a:pt x="3901440" y="0"/>
                </a:moveTo>
                <a:lnTo>
                  <a:pt x="0" y="0"/>
                </a:lnTo>
                <a:lnTo>
                  <a:pt x="0" y="2331110"/>
                </a:lnTo>
                <a:lnTo>
                  <a:pt x="3901440" y="2331110"/>
                </a:lnTo>
                <a:lnTo>
                  <a:pt x="390144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2477C006-DDDD-1EF3-A400-167121533E05}"/>
              </a:ext>
            </a:extLst>
          </p:cNvPr>
          <p:cNvSpPr/>
          <p:nvPr/>
        </p:nvSpPr>
        <p:spPr>
          <a:xfrm>
            <a:off x="5521715" y="2595931"/>
            <a:ext cx="3258413" cy="2374568"/>
          </a:xfrm>
          <a:custGeom>
            <a:avLst/>
            <a:gdLst/>
            <a:ahLst/>
            <a:cxnLst/>
            <a:rect l="l" t="t" r="r" b="b"/>
            <a:pathLst>
              <a:path w="3901440" h="2843174">
                <a:moveTo>
                  <a:pt x="0" y="0"/>
                </a:moveTo>
                <a:lnTo>
                  <a:pt x="3901440" y="0"/>
                </a:lnTo>
                <a:lnTo>
                  <a:pt x="3901440" y="2843174"/>
                </a:lnTo>
                <a:lnTo>
                  <a:pt x="0" y="28431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15A8DFD1-9BEB-BC14-3048-D5AC4CF2200D}"/>
              </a:ext>
            </a:extLst>
          </p:cNvPr>
          <p:cNvSpPr/>
          <p:nvPr/>
        </p:nvSpPr>
        <p:spPr>
          <a:xfrm rot="21018264">
            <a:off x="2751751" y="4610365"/>
            <a:ext cx="1773625" cy="1645775"/>
          </a:xfrm>
          <a:custGeom>
            <a:avLst/>
            <a:gdLst/>
            <a:ahLst/>
            <a:cxnLst/>
            <a:rect l="l" t="t" r="r" b="b"/>
            <a:pathLst>
              <a:path w="2123638" h="1970559">
                <a:moveTo>
                  <a:pt x="0" y="0"/>
                </a:moveTo>
                <a:lnTo>
                  <a:pt x="2123638" y="0"/>
                </a:lnTo>
                <a:lnTo>
                  <a:pt x="2123638" y="1970559"/>
                </a:lnTo>
                <a:lnTo>
                  <a:pt x="0" y="19705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6">
            <a:extLst>
              <a:ext uri="{FF2B5EF4-FFF2-40B4-BE49-F238E27FC236}">
                <a16:creationId xmlns:a16="http://schemas.microsoft.com/office/drawing/2014/main" id="{DD4F8DE6-EB35-A313-D9E1-1243C5D744DF}"/>
              </a:ext>
            </a:extLst>
          </p:cNvPr>
          <p:cNvSpPr/>
          <p:nvPr/>
        </p:nvSpPr>
        <p:spPr>
          <a:xfrm>
            <a:off x="598086" y="2176161"/>
            <a:ext cx="1110915" cy="2443809"/>
          </a:xfrm>
          <a:custGeom>
            <a:avLst/>
            <a:gdLst/>
            <a:ahLst/>
            <a:cxnLst/>
            <a:rect l="l" t="t" r="r" b="b"/>
            <a:pathLst>
              <a:path w="1330147" h="2926080">
                <a:moveTo>
                  <a:pt x="0" y="0"/>
                </a:moveTo>
                <a:lnTo>
                  <a:pt x="1330147" y="0"/>
                </a:lnTo>
                <a:lnTo>
                  <a:pt x="1330147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81670772-9580-7AFF-1AF4-E22801678CD0}"/>
              </a:ext>
            </a:extLst>
          </p:cNvPr>
          <p:cNvSpPr/>
          <p:nvPr/>
        </p:nvSpPr>
        <p:spPr>
          <a:xfrm>
            <a:off x="483686" y="5131686"/>
            <a:ext cx="3007659" cy="1350940"/>
          </a:xfrm>
          <a:custGeom>
            <a:avLst/>
            <a:gdLst/>
            <a:ahLst/>
            <a:cxnLst/>
            <a:rect l="l" t="t" r="r" b="b"/>
            <a:pathLst>
              <a:path w="4502407" h="2022331">
                <a:moveTo>
                  <a:pt x="0" y="0"/>
                </a:moveTo>
                <a:lnTo>
                  <a:pt x="4502407" y="0"/>
                </a:lnTo>
                <a:lnTo>
                  <a:pt x="4502407" y="2022331"/>
                </a:lnTo>
                <a:lnTo>
                  <a:pt x="0" y="20223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8">
            <a:extLst>
              <a:ext uri="{FF2B5EF4-FFF2-40B4-BE49-F238E27FC236}">
                <a16:creationId xmlns:a16="http://schemas.microsoft.com/office/drawing/2014/main" id="{763A5813-75BE-4EC9-E588-20F6FCD89611}"/>
              </a:ext>
            </a:extLst>
          </p:cNvPr>
          <p:cNvSpPr/>
          <p:nvPr/>
        </p:nvSpPr>
        <p:spPr>
          <a:xfrm flipH="1">
            <a:off x="5401901" y="4611862"/>
            <a:ext cx="3258413" cy="1642783"/>
          </a:xfrm>
          <a:custGeom>
            <a:avLst/>
            <a:gdLst/>
            <a:ahLst/>
            <a:cxnLst/>
            <a:rect l="l" t="t" r="r" b="b"/>
            <a:pathLst>
              <a:path w="3901440" h="1966976">
                <a:moveTo>
                  <a:pt x="0" y="0"/>
                </a:moveTo>
                <a:lnTo>
                  <a:pt x="3901440" y="0"/>
                </a:lnTo>
                <a:lnTo>
                  <a:pt x="3901440" y="1966976"/>
                </a:lnTo>
                <a:lnTo>
                  <a:pt x="0" y="19669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E28DFC5-9808-D175-7977-90FA55897B76}"/>
                  </a:ext>
                </a:extLst>
              </p14:cNvPr>
              <p14:cNvContentPartPr/>
              <p14:nvPr/>
            </p14:nvContentPartPr>
            <p14:xfrm>
              <a:off x="4681279" y="1601719"/>
              <a:ext cx="3258413" cy="13525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E28DFC5-9808-D175-7977-90FA55897B7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618278" y="1538719"/>
                <a:ext cx="3384055" cy="1478160"/>
              </a:xfrm>
              <a:prstGeom prst="rect">
                <a:avLst/>
              </a:prstGeom>
            </p:spPr>
          </p:pic>
        </mc:Fallback>
      </mc:AlternateContent>
      <p:pic>
        <p:nvPicPr>
          <p:cNvPr id="32" name="Picture 31" descr="A snowy mountain with a blue sky&#10;&#10;AI-generated content may be incorrect.">
            <a:extLst>
              <a:ext uri="{FF2B5EF4-FFF2-40B4-BE49-F238E27FC236}">
                <a16:creationId xmlns:a16="http://schemas.microsoft.com/office/drawing/2014/main" id="{EEBA115A-FA45-A83B-E7DC-90906E35C5C4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623" y="1189162"/>
            <a:ext cx="8226512" cy="510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7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77A442-6D64-6151-40AA-8C25464E19B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329595"/>
          </a:xfrm>
        </p:spPr>
        <p:txBody>
          <a:bodyPr/>
          <a:lstStyle/>
          <a:p>
            <a:pPr marL="0" indent="0">
              <a:buNone/>
            </a:pPr>
            <a:r>
              <a:rPr lang="en-AU">
                <a:effectLst/>
                <a:latin typeface="Edu QLD Begi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 this lesson, </a:t>
            </a:r>
            <a:r>
              <a:rPr lang="en-AU">
                <a:latin typeface="Edu QLD Begi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en-AU">
                <a:effectLst/>
                <a:latin typeface="Edu QLD Begi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will learn about the Ice Age.</a:t>
            </a:r>
            <a:endParaRPr lang="en-AU">
              <a:latin typeface="Edu QLD Beginner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B85685-31DD-00CF-E1B1-47773467FFD9}"/>
              </a:ext>
            </a:extLst>
          </p:cNvPr>
          <p:cNvSpPr txBox="1"/>
          <p:nvPr/>
        </p:nvSpPr>
        <p:spPr>
          <a:xfrm>
            <a:off x="775855" y="62345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8DD996-4F59-ED73-4B31-9EACD4A04D7C}"/>
              </a:ext>
            </a:extLst>
          </p:cNvPr>
          <p:cNvSpPr txBox="1"/>
          <p:nvPr/>
        </p:nvSpPr>
        <p:spPr>
          <a:xfrm>
            <a:off x="983673" y="62345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171728-20F0-43F3-5C42-437F2F054929}"/>
              </a:ext>
            </a:extLst>
          </p:cNvPr>
          <p:cNvSpPr txBox="1"/>
          <p:nvPr/>
        </p:nvSpPr>
        <p:spPr>
          <a:xfrm>
            <a:off x="2826327" y="6096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7" name="Picture 6" descr="A snowy mountain range with icebergs&#10;&#10;AI-generated content may be incorrect.">
            <a:extLst>
              <a:ext uri="{FF2B5EF4-FFF2-40B4-BE49-F238E27FC236}">
                <a16:creationId xmlns:a16="http://schemas.microsoft.com/office/drawing/2014/main" id="{E31AA424-40AA-CC01-CBDB-C087647CC9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558" y="2931967"/>
            <a:ext cx="5081295" cy="339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7096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2CCED-8613-0926-EF9D-5A5FD6B2D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582073-A48E-BB08-7D68-2FC2B27A88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05593"/>
            <a:ext cx="7269658" cy="539859"/>
          </a:xfrm>
        </p:spPr>
        <p:txBody>
          <a:bodyPr/>
          <a:lstStyle/>
          <a:p>
            <a:r>
              <a:rPr lang="en-AU">
                <a:solidFill>
                  <a:schemeClr val="tx1"/>
                </a:solidFill>
              </a:rPr>
              <a:t>Show of Fingers</a:t>
            </a:r>
            <a:endParaRPr lang="en-US"/>
          </a:p>
        </p:txBody>
      </p:sp>
      <p:pic>
        <p:nvPicPr>
          <p:cNvPr id="6" name="Graphic 10" descr="Badge 1 with solid fill">
            <a:extLst>
              <a:ext uri="{FF2B5EF4-FFF2-40B4-BE49-F238E27FC236}">
                <a16:creationId xmlns:a16="http://schemas.microsoft.com/office/drawing/2014/main" id="{5503C874-AE18-0470-97E4-CF99CBBE6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6295" y="3258957"/>
            <a:ext cx="972384" cy="972384"/>
          </a:xfrm>
          <a:prstGeom prst="rect">
            <a:avLst/>
          </a:prstGeom>
        </p:spPr>
      </p:pic>
      <p:pic>
        <p:nvPicPr>
          <p:cNvPr id="7" name="Graphic 13" descr="Badge with solid fill">
            <a:extLst>
              <a:ext uri="{FF2B5EF4-FFF2-40B4-BE49-F238E27FC236}">
                <a16:creationId xmlns:a16="http://schemas.microsoft.com/office/drawing/2014/main" id="{1DD4E7EC-A2E8-D533-F3CB-85F6A447C4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6295" y="4568083"/>
            <a:ext cx="972383" cy="9272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5DD560-4064-D9A1-3372-3F8028B6AF90}"/>
              </a:ext>
            </a:extLst>
          </p:cNvPr>
          <p:cNvSpPr txBox="1"/>
          <p:nvPr/>
        </p:nvSpPr>
        <p:spPr>
          <a:xfrm>
            <a:off x="1408678" y="3352924"/>
            <a:ext cx="3396405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4800" i="0">
                <a:solidFill>
                  <a:schemeClr val="tx1"/>
                </a:solidFill>
                <a:latin typeface="Edu QLD Beginner" pitchFamily="2" charset="0"/>
              </a:rPr>
              <a:t>glacier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D1D602-0532-85B8-81EB-4A99E0C24BE1}"/>
              </a:ext>
            </a:extLst>
          </p:cNvPr>
          <p:cNvSpPr txBox="1"/>
          <p:nvPr/>
        </p:nvSpPr>
        <p:spPr>
          <a:xfrm>
            <a:off x="1408678" y="4605919"/>
            <a:ext cx="538657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4800" i="0">
                <a:solidFill>
                  <a:schemeClr val="tx1"/>
                </a:solidFill>
                <a:latin typeface="Edu QLD Beginner" pitchFamily="2" charset="0"/>
              </a:rPr>
              <a:t>mountain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821641E-B99A-2755-AC7A-FBC914006B9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477328"/>
          </a:xfrm>
        </p:spPr>
        <p:txBody>
          <a:bodyPr/>
          <a:lstStyle/>
          <a:p>
            <a:r>
              <a:rPr lang="en-US"/>
              <a:t>A 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_______</a:t>
            </a:r>
            <a:r>
              <a:rPr lang="en-US"/>
              <a:t> is a huge, slow-moving sheet of ice that can shape the land.</a:t>
            </a:r>
          </a:p>
        </p:txBody>
      </p:sp>
    </p:spTree>
    <p:extLst>
      <p:ext uri="{BB962C8B-B14F-4D97-AF65-F5344CB8AC3E}">
        <p14:creationId xmlns:p14="http://schemas.microsoft.com/office/powerpoint/2010/main" val="383482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40597-65CF-5E59-4C0D-F4E9BD8A3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F23D99-9EDB-413D-6707-6B421F1AD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286" y="466357"/>
            <a:ext cx="8240578" cy="539859"/>
          </a:xfrm>
        </p:spPr>
        <p:txBody>
          <a:bodyPr lIns="0" tIns="0" rIns="0" bIns="0" anchor="t"/>
          <a:lstStyle/>
          <a:p>
            <a:r>
              <a:rPr lang="en-AU"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  <a:r>
              <a:rPr lang="en-AU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Show What I Know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4118C2A-C425-FC05-CBEC-4EDBA42767E7}"/>
              </a:ext>
            </a:extLst>
          </p:cNvPr>
          <p:cNvGrpSpPr>
            <a:grpSpLocks noChangeAspect="1"/>
          </p:cNvGrpSpPr>
          <p:nvPr/>
        </p:nvGrpSpPr>
        <p:grpSpPr>
          <a:xfrm>
            <a:off x="7326474" y="3755391"/>
            <a:ext cx="1466361" cy="875047"/>
            <a:chOff x="6694232" y="3299819"/>
            <a:chExt cx="1769791" cy="1056119"/>
          </a:xfrm>
        </p:grpSpPr>
        <p:sp>
          <p:nvSpPr>
            <p:cNvPr id="48" name="Freeform 2">
              <a:extLst>
                <a:ext uri="{FF2B5EF4-FFF2-40B4-BE49-F238E27FC236}">
                  <a16:creationId xmlns:a16="http://schemas.microsoft.com/office/drawing/2014/main" id="{C77A3341-BC00-2E77-28DD-DA552A1BA657}"/>
                </a:ext>
              </a:extLst>
            </p:cNvPr>
            <p:cNvSpPr/>
            <p:nvPr/>
          </p:nvSpPr>
          <p:spPr>
            <a:xfrm>
              <a:off x="7129548" y="3558589"/>
              <a:ext cx="1334475" cy="797349"/>
            </a:xfrm>
            <a:custGeom>
              <a:avLst/>
              <a:gdLst/>
              <a:ahLst/>
              <a:cxnLst/>
              <a:rect l="l" t="t" r="r" b="b"/>
              <a:pathLst>
                <a:path w="4758368" h="2843125">
                  <a:moveTo>
                    <a:pt x="0" y="0"/>
                  </a:moveTo>
                  <a:lnTo>
                    <a:pt x="4758368" y="0"/>
                  </a:lnTo>
                  <a:lnTo>
                    <a:pt x="4758368" y="2843124"/>
                  </a:lnTo>
                  <a:lnTo>
                    <a:pt x="0" y="28431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253B926-2848-71C6-C4F3-9F9037C488B3}"/>
                </a:ext>
              </a:extLst>
            </p:cNvPr>
            <p:cNvSpPr txBox="1"/>
            <p:nvPr/>
          </p:nvSpPr>
          <p:spPr>
            <a:xfrm rot="20539855">
              <a:off x="6694232" y="3299819"/>
              <a:ext cx="1455572" cy="5571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en-AU" sz="2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Dreaming Outloud Pro" panose="03050502040302030504" pitchFamily="66" charset="77"/>
                  <a:ea typeface="+mn-ea"/>
                  <a:cs typeface="Dreaming Outloud Pro" panose="03050502040302030504" pitchFamily="66" charset="77"/>
                </a:rPr>
                <a:t>glacier</a:t>
              </a:r>
              <a:endParaRPr lang="en-US"/>
            </a:p>
          </p:txBody>
        </p:sp>
      </p:grpSp>
      <p:sp>
        <p:nvSpPr>
          <p:cNvPr id="2" name="Freeform 11">
            <a:extLst>
              <a:ext uri="{FF2B5EF4-FFF2-40B4-BE49-F238E27FC236}">
                <a16:creationId xmlns:a16="http://schemas.microsoft.com/office/drawing/2014/main" id="{2E421AF2-7F69-40C1-9FA7-5329E2AA63E6}"/>
              </a:ext>
            </a:extLst>
          </p:cNvPr>
          <p:cNvSpPr>
            <a:spLocks noChangeAspect="1"/>
          </p:cNvSpPr>
          <p:nvPr/>
        </p:nvSpPr>
        <p:spPr>
          <a:xfrm>
            <a:off x="2736536" y="1911995"/>
            <a:ext cx="1135753" cy="943104"/>
          </a:xfrm>
          <a:custGeom>
            <a:avLst/>
            <a:gdLst/>
            <a:ahLst/>
            <a:cxnLst/>
            <a:rect l="l" t="t" r="r" b="b"/>
            <a:pathLst>
              <a:path w="2162567" h="2095724">
                <a:moveTo>
                  <a:pt x="0" y="0"/>
                </a:moveTo>
                <a:lnTo>
                  <a:pt x="2162566" y="0"/>
                </a:lnTo>
                <a:lnTo>
                  <a:pt x="2162566" y="2095723"/>
                </a:lnTo>
                <a:lnTo>
                  <a:pt x="0" y="20957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US" sz="2100" i="0">
                <a:solidFill>
                  <a:srgbClr val="00000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Where?</a:t>
            </a:r>
          </a:p>
        </p:txBody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id="{191D772F-F6C0-9D04-41CA-3288E4F1BA79}"/>
              </a:ext>
            </a:extLst>
          </p:cNvPr>
          <p:cNvSpPr>
            <a:spLocks noChangeAspect="1"/>
          </p:cNvSpPr>
          <p:nvPr/>
        </p:nvSpPr>
        <p:spPr>
          <a:xfrm>
            <a:off x="1753572" y="4391318"/>
            <a:ext cx="982964" cy="930413"/>
          </a:xfrm>
          <a:custGeom>
            <a:avLst/>
            <a:gdLst/>
            <a:ahLst/>
            <a:cxnLst/>
            <a:rect l="l" t="t" r="r" b="b"/>
            <a:pathLst>
              <a:path w="2162567" h="2095724">
                <a:moveTo>
                  <a:pt x="0" y="0"/>
                </a:moveTo>
                <a:lnTo>
                  <a:pt x="2162567" y="0"/>
                </a:lnTo>
                <a:lnTo>
                  <a:pt x="2162567" y="2095723"/>
                </a:lnTo>
                <a:lnTo>
                  <a:pt x="0" y="20957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US" sz="2100" i="0">
                <a:solidFill>
                  <a:srgbClr val="00000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What?</a:t>
            </a:r>
          </a:p>
        </p:txBody>
      </p:sp>
      <p:sp>
        <p:nvSpPr>
          <p:cNvPr id="4" name="Freeform 22">
            <a:extLst>
              <a:ext uri="{FF2B5EF4-FFF2-40B4-BE49-F238E27FC236}">
                <a16:creationId xmlns:a16="http://schemas.microsoft.com/office/drawing/2014/main" id="{67AD3397-6D54-07AA-B989-0A4411967D09}"/>
              </a:ext>
            </a:extLst>
          </p:cNvPr>
          <p:cNvSpPr>
            <a:spLocks noChangeAspect="1"/>
          </p:cNvSpPr>
          <p:nvPr/>
        </p:nvSpPr>
        <p:spPr>
          <a:xfrm>
            <a:off x="5169849" y="4812758"/>
            <a:ext cx="971763" cy="1041024"/>
          </a:xfrm>
          <a:custGeom>
            <a:avLst/>
            <a:gdLst/>
            <a:ahLst/>
            <a:cxnLst/>
            <a:rect l="l" t="t" r="r" b="b"/>
            <a:pathLst>
              <a:path w="2162567" h="2095724">
                <a:moveTo>
                  <a:pt x="0" y="0"/>
                </a:moveTo>
                <a:lnTo>
                  <a:pt x="2162567" y="0"/>
                </a:lnTo>
                <a:lnTo>
                  <a:pt x="2162567" y="2095723"/>
                </a:lnTo>
                <a:lnTo>
                  <a:pt x="0" y="20957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US" sz="2000" i="0">
                <a:solidFill>
                  <a:srgbClr val="00000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How?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BF9B23-F1F6-5DA7-A33F-528AAC2C3A0E}"/>
              </a:ext>
            </a:extLst>
          </p:cNvPr>
          <p:cNvSpPr>
            <a:spLocks noChangeAspect="1"/>
          </p:cNvSpPr>
          <p:nvPr/>
        </p:nvSpPr>
        <p:spPr>
          <a:xfrm>
            <a:off x="3303931" y="3287625"/>
            <a:ext cx="2582510" cy="985062"/>
          </a:xfrm>
          <a:custGeom>
            <a:avLst/>
            <a:gdLst>
              <a:gd name="connsiteX0" fmla="*/ 0 w 2582510"/>
              <a:gd name="connsiteY0" fmla="*/ 492531 h 985062"/>
              <a:gd name="connsiteX1" fmla="*/ 1291255 w 2582510"/>
              <a:gd name="connsiteY1" fmla="*/ 0 h 985062"/>
              <a:gd name="connsiteX2" fmla="*/ 2582510 w 2582510"/>
              <a:gd name="connsiteY2" fmla="*/ 492531 h 985062"/>
              <a:gd name="connsiteX3" fmla="*/ 1291255 w 2582510"/>
              <a:gd name="connsiteY3" fmla="*/ 985062 h 985062"/>
              <a:gd name="connsiteX4" fmla="*/ 0 w 2582510"/>
              <a:gd name="connsiteY4" fmla="*/ 492531 h 985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510" h="985062" fill="none" extrusionOk="0">
                <a:moveTo>
                  <a:pt x="0" y="492531"/>
                </a:moveTo>
                <a:cubicBezTo>
                  <a:pt x="3446" y="228421"/>
                  <a:pt x="684497" y="13961"/>
                  <a:pt x="1291255" y="0"/>
                </a:cubicBezTo>
                <a:cubicBezTo>
                  <a:pt x="2013073" y="36579"/>
                  <a:pt x="2560984" y="224252"/>
                  <a:pt x="2582510" y="492531"/>
                </a:cubicBezTo>
                <a:cubicBezTo>
                  <a:pt x="2568497" y="763838"/>
                  <a:pt x="1947641" y="935939"/>
                  <a:pt x="1291255" y="985062"/>
                </a:cubicBezTo>
                <a:cubicBezTo>
                  <a:pt x="623879" y="973873"/>
                  <a:pt x="-20373" y="739482"/>
                  <a:pt x="0" y="492531"/>
                </a:cubicBezTo>
                <a:close/>
              </a:path>
              <a:path w="2582510" h="985062" stroke="0" extrusionOk="0">
                <a:moveTo>
                  <a:pt x="0" y="492531"/>
                </a:moveTo>
                <a:cubicBezTo>
                  <a:pt x="3759" y="232722"/>
                  <a:pt x="607123" y="-71436"/>
                  <a:pt x="1291255" y="0"/>
                </a:cubicBezTo>
                <a:cubicBezTo>
                  <a:pt x="1994576" y="-21874"/>
                  <a:pt x="2612882" y="214472"/>
                  <a:pt x="2582510" y="492531"/>
                </a:cubicBezTo>
                <a:cubicBezTo>
                  <a:pt x="2629773" y="771918"/>
                  <a:pt x="2048708" y="922398"/>
                  <a:pt x="1291255" y="985062"/>
                </a:cubicBezTo>
                <a:cubicBezTo>
                  <a:pt x="592483" y="1023409"/>
                  <a:pt x="-9814" y="721273"/>
                  <a:pt x="0" y="492531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8683736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b="0" i="0" u="none" strike="noStrike" kern="0" cap="none" spc="0" normalizeH="0" baseline="0" noProof="0">
                <a:ln>
                  <a:noFill/>
                </a:ln>
                <a:solidFill>
                  <a:srgbClr val="177F99"/>
                </a:solidFill>
                <a:effectLst/>
                <a:uLnTx/>
                <a:uFillTx/>
                <a:latin typeface="Dreaming Outloud Pro" panose="03050502040302030504" pitchFamily="66" charset="77"/>
                <a:ea typeface="Calibri" panose="020F0502020204030204" pitchFamily="34" charset="0"/>
                <a:cs typeface="Dreaming Outloud Pro" panose="03050502040302030504" pitchFamily="66" charset="77"/>
              </a:rPr>
              <a:t>The Ice Age</a:t>
            </a:r>
            <a:endParaRPr kumimoji="0" lang="en-US" sz="2800" b="0" i="0" u="none" strike="noStrike" kern="0" cap="none" spc="-150" normalizeH="0" baseline="0" noProof="0">
              <a:ln>
                <a:noFill/>
              </a:ln>
              <a:solidFill>
                <a:srgbClr val="177F99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6" name="Freeform 16">
            <a:extLst>
              <a:ext uri="{FF2B5EF4-FFF2-40B4-BE49-F238E27FC236}">
                <a16:creationId xmlns:a16="http://schemas.microsoft.com/office/drawing/2014/main" id="{9BE74694-1E5D-B118-E58A-1A0D352A0085}"/>
              </a:ext>
            </a:extLst>
          </p:cNvPr>
          <p:cNvSpPr>
            <a:spLocks noChangeAspect="1"/>
          </p:cNvSpPr>
          <p:nvPr/>
        </p:nvSpPr>
        <p:spPr>
          <a:xfrm rot="7701858" flipH="1">
            <a:off x="6024812" y="4861324"/>
            <a:ext cx="497568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id="{CCF5D730-08E8-A6F7-D482-1700D4B79AF0}"/>
              </a:ext>
            </a:extLst>
          </p:cNvPr>
          <p:cNvSpPr>
            <a:spLocks noChangeAspect="1"/>
          </p:cNvSpPr>
          <p:nvPr/>
        </p:nvSpPr>
        <p:spPr>
          <a:xfrm rot="8664437">
            <a:off x="4818251" y="5687932"/>
            <a:ext cx="497568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1" name="Freeform 16">
            <a:extLst>
              <a:ext uri="{FF2B5EF4-FFF2-40B4-BE49-F238E27FC236}">
                <a16:creationId xmlns:a16="http://schemas.microsoft.com/office/drawing/2014/main" id="{8D5C71C5-0423-14C9-7582-4FEEA0D733BD}"/>
              </a:ext>
            </a:extLst>
          </p:cNvPr>
          <p:cNvSpPr>
            <a:spLocks noChangeAspect="1"/>
          </p:cNvSpPr>
          <p:nvPr/>
        </p:nvSpPr>
        <p:spPr>
          <a:xfrm rot="12547847">
            <a:off x="1312746" y="4400976"/>
            <a:ext cx="497568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2" name="Freeform 16">
            <a:extLst>
              <a:ext uri="{FF2B5EF4-FFF2-40B4-BE49-F238E27FC236}">
                <a16:creationId xmlns:a16="http://schemas.microsoft.com/office/drawing/2014/main" id="{7A6FFA01-C45C-203B-E765-69BA3FC2AB67}"/>
              </a:ext>
            </a:extLst>
          </p:cNvPr>
          <p:cNvSpPr>
            <a:spLocks noChangeAspect="1"/>
          </p:cNvSpPr>
          <p:nvPr/>
        </p:nvSpPr>
        <p:spPr>
          <a:xfrm rot="14548232">
            <a:off x="2537708" y="1701643"/>
            <a:ext cx="572939" cy="222210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75F5A2D7-5F05-5C95-63D6-6A6DEA9130FC}"/>
                  </a:ext>
                </a:extLst>
              </p14:cNvPr>
              <p14:cNvContentPartPr/>
              <p14:nvPr/>
            </p14:nvContentPartPr>
            <p14:xfrm rot="9583993">
              <a:off x="2646235" y="4210887"/>
              <a:ext cx="893046" cy="322589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75F5A2D7-5F05-5C95-63D6-6A6DEA9130F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 rot="9583993">
                <a:off x="2636876" y="4201537"/>
                <a:ext cx="911764" cy="3412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F9935507-50BF-13A0-09C8-2DC6BD57AB3D}"/>
                  </a:ext>
                </a:extLst>
              </p14:cNvPr>
              <p14:cNvContentPartPr/>
              <p14:nvPr/>
            </p14:nvContentPartPr>
            <p14:xfrm rot="11881004" flipH="1">
              <a:off x="3414059" y="2923302"/>
              <a:ext cx="513084" cy="367299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F9935507-50BF-13A0-09C8-2DC6BD57AB3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 rot="11881004" flipH="1">
                <a:off x="3404704" y="2913949"/>
                <a:ext cx="531794" cy="3860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020C6F6A-00DC-471E-C357-7CD98FE66E34}"/>
                  </a:ext>
                </a:extLst>
              </p14:cNvPr>
              <p14:cNvContentPartPr/>
              <p14:nvPr/>
            </p14:nvContentPartPr>
            <p14:xfrm rot="8877025">
              <a:off x="4803283" y="2793700"/>
              <a:ext cx="513084" cy="367299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020C6F6A-00DC-471E-C357-7CD98FE66E3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 rot="8877025">
                <a:off x="4793928" y="2784347"/>
                <a:ext cx="531794" cy="3860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CA2F6463-DA12-E0CD-EB31-ABD5078A2A5B}"/>
                  </a:ext>
                </a:extLst>
              </p14:cNvPr>
              <p14:cNvContentPartPr/>
              <p14:nvPr/>
            </p14:nvContentPartPr>
            <p14:xfrm rot="16542276">
              <a:off x="5204409" y="4291775"/>
              <a:ext cx="513084" cy="367299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CA2F6463-DA12-E0CD-EB31-ABD5078A2A5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 rot="16542276">
                <a:off x="5195054" y="4282422"/>
                <a:ext cx="531794" cy="386006"/>
              </a:xfrm>
              <a:prstGeom prst="rect">
                <a:avLst/>
              </a:prstGeom>
            </p:spPr>
          </p:pic>
        </mc:Fallback>
      </mc:AlternateContent>
      <p:sp>
        <p:nvSpPr>
          <p:cNvPr id="57" name="Freeform 30">
            <a:extLst>
              <a:ext uri="{FF2B5EF4-FFF2-40B4-BE49-F238E27FC236}">
                <a16:creationId xmlns:a16="http://schemas.microsoft.com/office/drawing/2014/main" id="{5004CE51-F3B0-6ED1-6BF2-EC0DA532A59C}"/>
              </a:ext>
            </a:extLst>
          </p:cNvPr>
          <p:cNvSpPr>
            <a:spLocks noChangeAspect="1"/>
          </p:cNvSpPr>
          <p:nvPr/>
        </p:nvSpPr>
        <p:spPr>
          <a:xfrm>
            <a:off x="5103039" y="1911995"/>
            <a:ext cx="995053" cy="876288"/>
          </a:xfrm>
          <a:custGeom>
            <a:avLst/>
            <a:gdLst/>
            <a:ahLst/>
            <a:cxnLst/>
            <a:rect l="l" t="t" r="r" b="b"/>
            <a:pathLst>
              <a:path w="2162567" h="2095724">
                <a:moveTo>
                  <a:pt x="0" y="0"/>
                </a:moveTo>
                <a:lnTo>
                  <a:pt x="2162567" y="0"/>
                </a:lnTo>
                <a:lnTo>
                  <a:pt x="2162567" y="2095724"/>
                </a:lnTo>
                <a:lnTo>
                  <a:pt x="0" y="20957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US" sz="2100" i="0">
                <a:solidFill>
                  <a:srgbClr val="00000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When?</a:t>
            </a:r>
          </a:p>
        </p:txBody>
      </p:sp>
      <p:sp>
        <p:nvSpPr>
          <p:cNvPr id="58" name="Freeform 16">
            <a:extLst>
              <a:ext uri="{FF2B5EF4-FFF2-40B4-BE49-F238E27FC236}">
                <a16:creationId xmlns:a16="http://schemas.microsoft.com/office/drawing/2014/main" id="{78E101AD-B8C7-E5F3-E75B-642FE993688E}"/>
              </a:ext>
            </a:extLst>
          </p:cNvPr>
          <p:cNvSpPr>
            <a:spLocks noChangeAspect="1"/>
          </p:cNvSpPr>
          <p:nvPr/>
        </p:nvSpPr>
        <p:spPr>
          <a:xfrm rot="7435326" flipH="1">
            <a:off x="5618208" y="1618353"/>
            <a:ext cx="624853" cy="242344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FD20440-6639-6CFE-5132-1F2CFBAEE014}"/>
              </a:ext>
            </a:extLst>
          </p:cNvPr>
          <p:cNvSpPr txBox="1"/>
          <p:nvPr/>
        </p:nvSpPr>
        <p:spPr>
          <a:xfrm>
            <a:off x="6032041" y="4106459"/>
            <a:ext cx="1383635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AU" sz="2000" i="0">
                <a:solidFill>
                  <a:srgbClr val="177F99"/>
                </a:solidFill>
                <a:latin typeface="Dreaming Outloud Pro" panose="03050502040302030504" pitchFamily="66" charset="77"/>
                <a:ea typeface="Calibri" panose="020F0502020204030204" pitchFamily="34" charset="0"/>
                <a:cs typeface="Dreaming Outloud Pro" panose="03050502040302030504" pitchFamily="66" charset="77"/>
              </a:rPr>
              <a:t>Sheets of ice formed</a:t>
            </a:r>
            <a:endParaRPr lang="en-US" sz="2000" i="0">
              <a:solidFill>
                <a:srgbClr val="177F99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C42721A-E990-6401-EA2A-B53CA9DB65A8}"/>
              </a:ext>
            </a:extLst>
          </p:cNvPr>
          <p:cNvSpPr txBox="1"/>
          <p:nvPr/>
        </p:nvSpPr>
        <p:spPr>
          <a:xfrm>
            <a:off x="331829" y="4066200"/>
            <a:ext cx="1191198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AU" sz="2000" i="0" spc="-150">
                <a:solidFill>
                  <a:srgbClr val="177F99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Long winter</a:t>
            </a:r>
            <a:endParaRPr lang="en-US" sz="2000" i="0" spc="-150">
              <a:solidFill>
                <a:srgbClr val="177F99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B6D2AA7F-5462-D105-E45C-3707E8A8FB2A}"/>
              </a:ext>
            </a:extLst>
          </p:cNvPr>
          <p:cNvSpPr>
            <a:spLocks noChangeAspect="1"/>
          </p:cNvSpPr>
          <p:nvPr/>
        </p:nvSpPr>
        <p:spPr>
          <a:xfrm rot="10275655">
            <a:off x="1286828" y="5033339"/>
            <a:ext cx="497568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A7E9BEF-BA6B-D4F0-3C72-3D220F57A682}"/>
              </a:ext>
            </a:extLst>
          </p:cNvPr>
          <p:cNvSpPr txBox="1"/>
          <p:nvPr/>
        </p:nvSpPr>
        <p:spPr>
          <a:xfrm>
            <a:off x="3777676" y="5928258"/>
            <a:ext cx="1934503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AU" sz="2000" i="0">
                <a:solidFill>
                  <a:srgbClr val="177F99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Warm to cold</a:t>
            </a:r>
            <a:endParaRPr lang="en-US" sz="2000" i="0">
              <a:solidFill>
                <a:srgbClr val="177F99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18D4863-32AF-5058-41D9-0F613D75134B}"/>
              </a:ext>
            </a:extLst>
          </p:cNvPr>
          <p:cNvSpPr txBox="1"/>
          <p:nvPr/>
        </p:nvSpPr>
        <p:spPr>
          <a:xfrm>
            <a:off x="297300" y="5262996"/>
            <a:ext cx="1675701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AU" sz="2000" i="0" spc="-150">
                <a:solidFill>
                  <a:srgbClr val="177F99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Very cold temperatures</a:t>
            </a:r>
            <a:endParaRPr lang="en-US" sz="2000" i="0" spc="-150">
              <a:solidFill>
                <a:srgbClr val="177F99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D7E5E66-68ED-6BD8-CDBA-B05FABB428C0}"/>
              </a:ext>
            </a:extLst>
          </p:cNvPr>
          <p:cNvSpPr txBox="1"/>
          <p:nvPr/>
        </p:nvSpPr>
        <p:spPr>
          <a:xfrm>
            <a:off x="1646391" y="1373883"/>
            <a:ext cx="1191198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AU" sz="2000" i="0" spc="-150">
                <a:solidFill>
                  <a:srgbClr val="177F99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Earth</a:t>
            </a:r>
            <a:endParaRPr lang="en-US" sz="2000" i="0" spc="-150">
              <a:solidFill>
                <a:srgbClr val="177F99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65" name="Freeform 64">
            <a:extLst>
              <a:ext uri="{FF2B5EF4-FFF2-40B4-BE49-F238E27FC236}">
                <a16:creationId xmlns:a16="http://schemas.microsoft.com/office/drawing/2014/main" id="{666ACC5A-4F2E-99B4-4A25-CA789BC94320}"/>
              </a:ext>
            </a:extLst>
          </p:cNvPr>
          <p:cNvSpPr>
            <a:spLocks noChangeAspect="1"/>
          </p:cNvSpPr>
          <p:nvPr/>
        </p:nvSpPr>
        <p:spPr>
          <a:xfrm rot="6516972">
            <a:off x="971079" y="2669133"/>
            <a:ext cx="497568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33B538F-DD83-6F30-09EE-68CC480DCFF7}"/>
              </a:ext>
            </a:extLst>
          </p:cNvPr>
          <p:cNvSpPr txBox="1"/>
          <p:nvPr/>
        </p:nvSpPr>
        <p:spPr>
          <a:xfrm>
            <a:off x="635137" y="3062051"/>
            <a:ext cx="1248596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AU" sz="2000" i="0" spc="-150">
                <a:solidFill>
                  <a:srgbClr val="177F99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One-third covered</a:t>
            </a:r>
            <a:endParaRPr lang="en-US" sz="2000" i="0" spc="-150">
              <a:solidFill>
                <a:srgbClr val="177F99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67" name="Freeform 16">
            <a:extLst>
              <a:ext uri="{FF2B5EF4-FFF2-40B4-BE49-F238E27FC236}">
                <a16:creationId xmlns:a16="http://schemas.microsoft.com/office/drawing/2014/main" id="{C4C5309B-AAE1-77FD-01A2-CA1531ED6F02}"/>
              </a:ext>
            </a:extLst>
          </p:cNvPr>
          <p:cNvSpPr>
            <a:spLocks noChangeAspect="1"/>
          </p:cNvSpPr>
          <p:nvPr/>
        </p:nvSpPr>
        <p:spPr>
          <a:xfrm rot="9470260" flipH="1">
            <a:off x="6066159" y="2214491"/>
            <a:ext cx="624853" cy="242344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53480C7-ED90-21FF-4197-ECAEBF6C6C8A}"/>
              </a:ext>
            </a:extLst>
          </p:cNvPr>
          <p:cNvSpPr txBox="1"/>
          <p:nvPr/>
        </p:nvSpPr>
        <p:spPr>
          <a:xfrm>
            <a:off x="6156932" y="1322101"/>
            <a:ext cx="1948689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AU" sz="2000" i="0">
                <a:solidFill>
                  <a:srgbClr val="177F99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Many different ice ages</a:t>
            </a:r>
            <a:endParaRPr lang="en-US" sz="2000" i="0">
              <a:solidFill>
                <a:srgbClr val="177F99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9178120-2DA3-0A66-A2F7-E9E259375074}"/>
              </a:ext>
            </a:extLst>
          </p:cNvPr>
          <p:cNvSpPr txBox="1"/>
          <p:nvPr/>
        </p:nvSpPr>
        <p:spPr>
          <a:xfrm>
            <a:off x="6686787" y="2163419"/>
            <a:ext cx="2322742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0" cap="none" spc="0" normalizeH="0" baseline="0" noProof="0">
                <a:ln>
                  <a:noFill/>
                </a:ln>
                <a:solidFill>
                  <a:srgbClr val="177F99"/>
                </a:solidFill>
                <a:effectLst/>
                <a:uLnTx/>
                <a:uFillTx/>
                <a:latin typeface="Dreaming Outloud Pro" panose="03050502040302030504" pitchFamily="66" charset="77"/>
                <a:cs typeface="Dreaming Outloud Pro" panose="03050502040302030504" pitchFamily="66" charset="77"/>
              </a:rPr>
              <a:t>Last Ice Age ended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177F99"/>
              </a:solidFill>
              <a:effectLst/>
              <a:uLnTx/>
              <a:uFillTx/>
            </a:endParaRPr>
          </a:p>
        </p:txBody>
      </p:sp>
      <p:sp>
        <p:nvSpPr>
          <p:cNvPr id="76" name="Freeform 2">
            <a:extLst>
              <a:ext uri="{FF2B5EF4-FFF2-40B4-BE49-F238E27FC236}">
                <a16:creationId xmlns:a16="http://schemas.microsoft.com/office/drawing/2014/main" id="{F06F66EB-12B5-2D21-B0FD-7F12D6B16D46}"/>
              </a:ext>
            </a:extLst>
          </p:cNvPr>
          <p:cNvSpPr>
            <a:spLocks noChangeAspect="1"/>
          </p:cNvSpPr>
          <p:nvPr/>
        </p:nvSpPr>
        <p:spPr>
          <a:xfrm>
            <a:off x="2891149" y="4592057"/>
            <a:ext cx="745892" cy="1828800"/>
          </a:xfrm>
          <a:custGeom>
            <a:avLst/>
            <a:gdLst/>
            <a:ahLst/>
            <a:cxnLst/>
            <a:rect l="l" t="t" r="r" b="b"/>
            <a:pathLst>
              <a:path w="1682179" h="4124418">
                <a:moveTo>
                  <a:pt x="0" y="0"/>
                </a:moveTo>
                <a:lnTo>
                  <a:pt x="1682179" y="0"/>
                </a:lnTo>
                <a:lnTo>
                  <a:pt x="1682179" y="4124418"/>
                </a:lnTo>
                <a:lnTo>
                  <a:pt x="0" y="4124418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7" name="Freeform 3">
            <a:extLst>
              <a:ext uri="{FF2B5EF4-FFF2-40B4-BE49-F238E27FC236}">
                <a16:creationId xmlns:a16="http://schemas.microsoft.com/office/drawing/2014/main" id="{B4F683EC-1802-27B4-D1C0-4F6141B70B36}"/>
              </a:ext>
            </a:extLst>
          </p:cNvPr>
          <p:cNvSpPr>
            <a:spLocks noChangeAspect="1"/>
          </p:cNvSpPr>
          <p:nvPr/>
        </p:nvSpPr>
        <p:spPr>
          <a:xfrm>
            <a:off x="6419088" y="4668454"/>
            <a:ext cx="1859009" cy="1828800"/>
          </a:xfrm>
          <a:custGeom>
            <a:avLst/>
            <a:gdLst/>
            <a:ahLst/>
            <a:cxnLst/>
            <a:rect l="l" t="t" r="r" b="b"/>
            <a:pathLst>
              <a:path w="5104373" h="5021427">
                <a:moveTo>
                  <a:pt x="0" y="0"/>
                </a:moveTo>
                <a:lnTo>
                  <a:pt x="5104374" y="0"/>
                </a:lnTo>
                <a:lnTo>
                  <a:pt x="5104374" y="5021427"/>
                </a:lnTo>
                <a:lnTo>
                  <a:pt x="0" y="502142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8" name="Freeform 16">
            <a:extLst>
              <a:ext uri="{FF2B5EF4-FFF2-40B4-BE49-F238E27FC236}">
                <a16:creationId xmlns:a16="http://schemas.microsoft.com/office/drawing/2014/main" id="{EC47C6A0-BDDE-DFA0-85E4-43F77240B7AA}"/>
              </a:ext>
            </a:extLst>
          </p:cNvPr>
          <p:cNvSpPr>
            <a:spLocks noChangeAspect="1"/>
          </p:cNvSpPr>
          <p:nvPr/>
        </p:nvSpPr>
        <p:spPr>
          <a:xfrm rot="14164674">
            <a:off x="4754609" y="1676931"/>
            <a:ext cx="624853" cy="242344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93D9F09B-2A5A-28AA-FB64-13B6EB0C97C0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690" y="946915"/>
            <a:ext cx="1484951" cy="16569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A9E20FF7-01BA-C1DE-1AC4-6F8F020AB3AB}"/>
                  </a:ext>
                </a:extLst>
              </p14:cNvPr>
              <p14:cNvContentPartPr/>
              <p14:nvPr/>
            </p14:nvContentPartPr>
            <p14:xfrm rot="17413379">
              <a:off x="1761694" y="4312127"/>
              <a:ext cx="871438" cy="992829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A9E20FF7-01BA-C1DE-1AC4-6F8F020AB3A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 rot="17413379">
                <a:off x="1747296" y="4283699"/>
                <a:ext cx="899514" cy="10496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E0FF2885-AA10-63D1-AB88-9758EF78B6E8}"/>
                  </a:ext>
                </a:extLst>
              </p14:cNvPr>
              <p14:cNvContentPartPr/>
              <p14:nvPr/>
            </p14:nvContentPartPr>
            <p14:xfrm>
              <a:off x="2770635" y="1914353"/>
              <a:ext cx="1056371" cy="873808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E0FF2885-AA10-63D1-AB88-9758EF78B6E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756238" y="1885922"/>
                <a:ext cx="1084445" cy="9306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BD1501F5-01A0-8734-4C3D-DE3F07F43A8D}"/>
                  </a:ext>
                </a:extLst>
              </p14:cNvPr>
              <p14:cNvContentPartPr/>
              <p14:nvPr/>
            </p14:nvContentPartPr>
            <p14:xfrm>
              <a:off x="5071141" y="1909784"/>
              <a:ext cx="1056371" cy="873808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BD1501F5-01A0-8734-4C3D-DE3F07F43A8D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056744" y="1881353"/>
                <a:ext cx="1084445" cy="9306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695F0FC2-CC1E-4CC9-184C-06727F0594F3}"/>
                  </a:ext>
                </a:extLst>
              </p14:cNvPr>
              <p14:cNvContentPartPr/>
              <p14:nvPr/>
            </p14:nvContentPartPr>
            <p14:xfrm rot="2824342">
              <a:off x="5133293" y="4867153"/>
              <a:ext cx="1056371" cy="873808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695F0FC2-CC1E-4CC9-184C-06727F0594F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 rot="2824342">
                <a:off x="5118896" y="4838722"/>
                <a:ext cx="1084445" cy="930670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 8">
            <a:extLst>
              <a:ext uri="{FF2B5EF4-FFF2-40B4-BE49-F238E27FC236}">
                <a16:creationId xmlns:a16="http://schemas.microsoft.com/office/drawing/2014/main" id="{47A18749-01C5-E4B0-2ADA-5C9930E8901B}"/>
              </a:ext>
            </a:extLst>
          </p:cNvPr>
          <p:cNvGrpSpPr>
            <a:grpSpLocks noChangeAspect="1"/>
          </p:cNvGrpSpPr>
          <p:nvPr/>
        </p:nvGrpSpPr>
        <p:grpSpPr>
          <a:xfrm>
            <a:off x="6826933" y="2510765"/>
            <a:ext cx="1862991" cy="805046"/>
            <a:chOff x="0" y="0"/>
            <a:chExt cx="5811222" cy="251118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B3FB28C-0B46-5B3B-8196-227B52A17F2D}"/>
                </a:ext>
              </a:extLst>
            </p:cNvPr>
            <p:cNvSpPr/>
            <p:nvPr/>
          </p:nvSpPr>
          <p:spPr>
            <a:xfrm>
              <a:off x="2062796" y="0"/>
              <a:ext cx="1199089" cy="2511180"/>
            </a:xfrm>
            <a:custGeom>
              <a:avLst/>
              <a:gdLst/>
              <a:ahLst/>
              <a:cxnLst/>
              <a:rect l="l" t="t" r="r" b="b"/>
              <a:pathLst>
                <a:path w="1199089" h="2511180">
                  <a:moveTo>
                    <a:pt x="0" y="0"/>
                  </a:moveTo>
                  <a:lnTo>
                    <a:pt x="1199088" y="0"/>
                  </a:lnTo>
                  <a:lnTo>
                    <a:pt x="1199088" y="2511180"/>
                  </a:lnTo>
                  <a:lnTo>
                    <a:pt x="0" y="2511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91CF3B5E-BD7C-D6BD-CEC0-D80B38B68079}"/>
                </a:ext>
              </a:extLst>
            </p:cNvPr>
            <p:cNvSpPr/>
            <p:nvPr/>
          </p:nvSpPr>
          <p:spPr>
            <a:xfrm>
              <a:off x="3337464" y="0"/>
              <a:ext cx="1199089" cy="2511180"/>
            </a:xfrm>
            <a:custGeom>
              <a:avLst/>
              <a:gdLst/>
              <a:ahLst/>
              <a:cxnLst/>
              <a:rect l="l" t="t" r="r" b="b"/>
              <a:pathLst>
                <a:path w="1199089" h="2511180">
                  <a:moveTo>
                    <a:pt x="0" y="0"/>
                  </a:moveTo>
                  <a:lnTo>
                    <a:pt x="1199089" y="0"/>
                  </a:lnTo>
                  <a:lnTo>
                    <a:pt x="1199089" y="2511180"/>
                  </a:lnTo>
                  <a:lnTo>
                    <a:pt x="0" y="2511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46693B0-5D81-2BA2-DF18-4427330F4E77}"/>
                </a:ext>
              </a:extLst>
            </p:cNvPr>
            <p:cNvSpPr/>
            <p:nvPr/>
          </p:nvSpPr>
          <p:spPr>
            <a:xfrm>
              <a:off x="4612133" y="0"/>
              <a:ext cx="1199089" cy="2511180"/>
            </a:xfrm>
            <a:custGeom>
              <a:avLst/>
              <a:gdLst/>
              <a:ahLst/>
              <a:cxnLst/>
              <a:rect l="l" t="t" r="r" b="b"/>
              <a:pathLst>
                <a:path w="1199089" h="2511180">
                  <a:moveTo>
                    <a:pt x="0" y="0"/>
                  </a:moveTo>
                  <a:lnTo>
                    <a:pt x="1199088" y="0"/>
                  </a:lnTo>
                  <a:lnTo>
                    <a:pt x="1199088" y="2511180"/>
                  </a:lnTo>
                  <a:lnTo>
                    <a:pt x="0" y="2511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1433010-B6AE-EF47-1E59-4B4836F4DB9B}"/>
                </a:ext>
              </a:extLst>
            </p:cNvPr>
            <p:cNvSpPr/>
            <p:nvPr/>
          </p:nvSpPr>
          <p:spPr>
            <a:xfrm>
              <a:off x="0" y="0"/>
              <a:ext cx="721964" cy="2511180"/>
            </a:xfrm>
            <a:custGeom>
              <a:avLst/>
              <a:gdLst/>
              <a:ahLst/>
              <a:cxnLst/>
              <a:rect l="l" t="t" r="r" b="b"/>
              <a:pathLst>
                <a:path w="721964" h="2511180">
                  <a:moveTo>
                    <a:pt x="0" y="0"/>
                  </a:moveTo>
                  <a:lnTo>
                    <a:pt x="721964" y="0"/>
                  </a:lnTo>
                  <a:lnTo>
                    <a:pt x="721964" y="2511180"/>
                  </a:lnTo>
                  <a:lnTo>
                    <a:pt x="0" y="2511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2112480-8026-BFD4-404E-83F95EC26072}"/>
                </a:ext>
              </a:extLst>
            </p:cNvPr>
            <p:cNvSpPr/>
            <p:nvPr/>
          </p:nvSpPr>
          <p:spPr>
            <a:xfrm>
              <a:off x="797544" y="0"/>
              <a:ext cx="1189672" cy="2511180"/>
            </a:xfrm>
            <a:custGeom>
              <a:avLst/>
              <a:gdLst/>
              <a:ahLst/>
              <a:cxnLst/>
              <a:rect l="l" t="t" r="r" b="b"/>
              <a:pathLst>
                <a:path w="1189672" h="2511180">
                  <a:moveTo>
                    <a:pt x="0" y="0"/>
                  </a:moveTo>
                  <a:lnTo>
                    <a:pt x="1189672" y="0"/>
                  </a:lnTo>
                  <a:lnTo>
                    <a:pt x="1189672" y="2511180"/>
                  </a:lnTo>
                  <a:lnTo>
                    <a:pt x="0" y="2511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7" name="Freeform 16">
            <a:extLst>
              <a:ext uri="{FF2B5EF4-FFF2-40B4-BE49-F238E27FC236}">
                <a16:creationId xmlns:a16="http://schemas.microsoft.com/office/drawing/2014/main" id="{068EC40E-28CA-5C69-BF00-A173071781D1}"/>
              </a:ext>
            </a:extLst>
          </p:cNvPr>
          <p:cNvSpPr>
            <a:spLocks noChangeAspect="1"/>
          </p:cNvSpPr>
          <p:nvPr/>
        </p:nvSpPr>
        <p:spPr>
          <a:xfrm rot="9708533" flipH="1">
            <a:off x="7258539" y="4302782"/>
            <a:ext cx="316770" cy="12285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2C63DA-E8C7-5816-1676-5740F2B3F6C5}"/>
              </a:ext>
            </a:extLst>
          </p:cNvPr>
          <p:cNvSpPr txBox="1"/>
          <p:nvPr/>
        </p:nvSpPr>
        <p:spPr>
          <a:xfrm>
            <a:off x="6706727" y="3314967"/>
            <a:ext cx="2126555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i="0" kern="0">
                <a:solidFill>
                  <a:srgbClr val="177F99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y</a:t>
            </a:r>
            <a:r>
              <a:rPr kumimoji="0" lang="en-AU" sz="2000" b="0" i="0" u="none" strike="noStrike" kern="0" cap="none" spc="0" normalizeH="0" baseline="0" noProof="0">
                <a:ln>
                  <a:noFill/>
                </a:ln>
                <a:solidFill>
                  <a:srgbClr val="177F99"/>
                </a:solidFill>
                <a:effectLst/>
                <a:uLnTx/>
                <a:uFillTx/>
                <a:latin typeface="Dreaming Outloud Pro" panose="03050502040302030504" pitchFamily="66" charset="77"/>
                <a:cs typeface="Dreaming Outloud Pro" panose="03050502040302030504" pitchFamily="66" charset="77"/>
              </a:rPr>
              <a:t>ears ago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177F99"/>
              </a:solidFill>
              <a:effectLst/>
              <a:uLnTx/>
              <a:uFillTx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1D7F3E-AD75-6AF5-8261-587748E575A1}"/>
              </a:ext>
            </a:extLst>
          </p:cNvPr>
          <p:cNvSpPr txBox="1"/>
          <p:nvPr/>
        </p:nvSpPr>
        <p:spPr>
          <a:xfrm>
            <a:off x="3650168" y="1108877"/>
            <a:ext cx="1241170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AU" sz="2000" i="0">
                <a:solidFill>
                  <a:srgbClr val="177F99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6</a:t>
            </a:r>
            <a:r>
              <a:rPr lang="en-AU" sz="2000" i="0" baseline="30000">
                <a:solidFill>
                  <a:srgbClr val="177F99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th</a:t>
            </a:r>
            <a:r>
              <a:rPr lang="en-AU" sz="2000" i="0">
                <a:solidFill>
                  <a:srgbClr val="177F99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 birthday = 6 Years</a:t>
            </a:r>
            <a:endParaRPr lang="en-US" sz="2000" i="0">
              <a:solidFill>
                <a:srgbClr val="177F99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grpSp>
        <p:nvGrpSpPr>
          <p:cNvPr id="21" name="Group 2">
            <a:extLst>
              <a:ext uri="{FF2B5EF4-FFF2-40B4-BE49-F238E27FC236}">
                <a16:creationId xmlns:a16="http://schemas.microsoft.com/office/drawing/2014/main" id="{B6975A85-2723-2570-132A-C568BEE11F97}"/>
              </a:ext>
            </a:extLst>
          </p:cNvPr>
          <p:cNvGrpSpPr>
            <a:grpSpLocks noChangeAspect="1"/>
          </p:cNvGrpSpPr>
          <p:nvPr/>
        </p:nvGrpSpPr>
        <p:grpSpPr>
          <a:xfrm>
            <a:off x="4049258" y="2056160"/>
            <a:ext cx="734687" cy="1001811"/>
            <a:chOff x="0" y="0"/>
            <a:chExt cx="3691738" cy="503401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B7EB3C94-5427-64B1-655E-6A08B562DE0D}"/>
                </a:ext>
              </a:extLst>
            </p:cNvPr>
            <p:cNvSpPr/>
            <p:nvPr/>
          </p:nvSpPr>
          <p:spPr>
            <a:xfrm>
              <a:off x="0" y="1132575"/>
              <a:ext cx="3691738" cy="3901440"/>
            </a:xfrm>
            <a:custGeom>
              <a:avLst/>
              <a:gdLst/>
              <a:ahLst/>
              <a:cxnLst/>
              <a:rect l="l" t="t" r="r" b="b"/>
              <a:pathLst>
                <a:path w="3691738" h="3901440">
                  <a:moveTo>
                    <a:pt x="0" y="0"/>
                  </a:moveTo>
                  <a:lnTo>
                    <a:pt x="3691738" y="0"/>
                  </a:lnTo>
                  <a:lnTo>
                    <a:pt x="3691738" y="3901440"/>
                  </a:lnTo>
                  <a:lnTo>
                    <a:pt x="0" y="3901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>
                <a:extLst>
                  <a:ext uri="{96DAC541-7B7A-43D3-8B79-37D633B846F1}">
                    <asvg:svgBlip xmlns:asvg="http://schemas.microsoft.com/office/drawing/2016/SVG/main" r:embed="rId3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8DEC5EE4-2567-107C-8DA0-557A32F8A84E}"/>
                </a:ext>
              </a:extLst>
            </p:cNvPr>
            <p:cNvSpPr/>
            <p:nvPr/>
          </p:nvSpPr>
          <p:spPr>
            <a:xfrm>
              <a:off x="938043" y="0"/>
              <a:ext cx="1418783" cy="2631134"/>
            </a:xfrm>
            <a:custGeom>
              <a:avLst/>
              <a:gdLst/>
              <a:ahLst/>
              <a:cxnLst/>
              <a:rect l="l" t="t" r="r" b="b"/>
              <a:pathLst>
                <a:path w="1418783" h="2631134">
                  <a:moveTo>
                    <a:pt x="0" y="0"/>
                  </a:moveTo>
                  <a:lnTo>
                    <a:pt x="1418782" y="0"/>
                  </a:lnTo>
                  <a:lnTo>
                    <a:pt x="1418782" y="2631134"/>
                  </a:lnTo>
                  <a:lnTo>
                    <a:pt x="0" y="2631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 l="-2239" r="-636" b="-15269"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614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9F4E6-3D64-ECD3-49F5-E06B6655A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B9DC6D-9FB0-4F18-F6A5-7C5E8E84589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06607" y="405593"/>
            <a:ext cx="6772255" cy="539859"/>
          </a:xfrm>
        </p:spPr>
        <p:txBody>
          <a:bodyPr/>
          <a:lstStyle/>
          <a:p>
            <a:r>
              <a:rPr lang="en-US"/>
              <a:t>The Ice Age Mind Map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578D0CB-248E-CAA4-93F4-9CC1D2981F3F}"/>
              </a:ext>
            </a:extLst>
          </p:cNvPr>
          <p:cNvGrpSpPr>
            <a:grpSpLocks noChangeAspect="1"/>
          </p:cNvGrpSpPr>
          <p:nvPr/>
        </p:nvGrpSpPr>
        <p:grpSpPr>
          <a:xfrm>
            <a:off x="7326474" y="3755391"/>
            <a:ext cx="1466361" cy="875047"/>
            <a:chOff x="6694232" y="3299819"/>
            <a:chExt cx="1769791" cy="1056119"/>
          </a:xfrm>
        </p:grpSpPr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D03DEBAC-7823-ABD5-D7BC-BD68DF53FA8D}"/>
                </a:ext>
              </a:extLst>
            </p:cNvPr>
            <p:cNvSpPr/>
            <p:nvPr/>
          </p:nvSpPr>
          <p:spPr>
            <a:xfrm>
              <a:off x="7129548" y="3558589"/>
              <a:ext cx="1334475" cy="797349"/>
            </a:xfrm>
            <a:custGeom>
              <a:avLst/>
              <a:gdLst/>
              <a:ahLst/>
              <a:cxnLst/>
              <a:rect l="l" t="t" r="r" b="b"/>
              <a:pathLst>
                <a:path w="4758368" h="2843125">
                  <a:moveTo>
                    <a:pt x="0" y="0"/>
                  </a:moveTo>
                  <a:lnTo>
                    <a:pt x="4758368" y="0"/>
                  </a:lnTo>
                  <a:lnTo>
                    <a:pt x="4758368" y="2843124"/>
                  </a:lnTo>
                  <a:lnTo>
                    <a:pt x="0" y="28431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59A7F2-7E5D-8D8F-2CAA-D43F7F7B298D}"/>
                </a:ext>
              </a:extLst>
            </p:cNvPr>
            <p:cNvSpPr txBox="1"/>
            <p:nvPr/>
          </p:nvSpPr>
          <p:spPr>
            <a:xfrm rot="20539855">
              <a:off x="6694232" y="3299819"/>
              <a:ext cx="1455572" cy="5571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en-AU" sz="2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Dreaming Outloud Pro" panose="03050502040302030504" pitchFamily="66" charset="77"/>
                  <a:ea typeface="+mn-ea"/>
                  <a:cs typeface="Dreaming Outloud Pro" panose="03050502040302030504" pitchFamily="66" charset="77"/>
                </a:rPr>
                <a:t>glacier</a:t>
              </a:r>
              <a:endParaRPr lang="en-US"/>
            </a:p>
          </p:txBody>
        </p:sp>
      </p:grpSp>
      <p:sp>
        <p:nvSpPr>
          <p:cNvPr id="12" name="Freeform 11">
            <a:extLst>
              <a:ext uri="{FF2B5EF4-FFF2-40B4-BE49-F238E27FC236}">
                <a16:creationId xmlns:a16="http://schemas.microsoft.com/office/drawing/2014/main" id="{EDE3574B-D58A-AB62-5206-0C11FA093C06}"/>
              </a:ext>
            </a:extLst>
          </p:cNvPr>
          <p:cNvSpPr>
            <a:spLocks noChangeAspect="1"/>
          </p:cNvSpPr>
          <p:nvPr/>
        </p:nvSpPr>
        <p:spPr>
          <a:xfrm>
            <a:off x="2736536" y="1911995"/>
            <a:ext cx="1135753" cy="943104"/>
          </a:xfrm>
          <a:custGeom>
            <a:avLst/>
            <a:gdLst/>
            <a:ahLst/>
            <a:cxnLst/>
            <a:rect l="l" t="t" r="r" b="b"/>
            <a:pathLst>
              <a:path w="2162567" h="2095724">
                <a:moveTo>
                  <a:pt x="0" y="0"/>
                </a:moveTo>
                <a:lnTo>
                  <a:pt x="2162566" y="0"/>
                </a:lnTo>
                <a:lnTo>
                  <a:pt x="2162566" y="2095723"/>
                </a:lnTo>
                <a:lnTo>
                  <a:pt x="0" y="20957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US" sz="2100" i="0">
                <a:solidFill>
                  <a:srgbClr val="00000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Where?</a:t>
            </a:r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4FF88159-B50E-61DE-0C3C-866FE5506552}"/>
              </a:ext>
            </a:extLst>
          </p:cNvPr>
          <p:cNvSpPr>
            <a:spLocks noChangeAspect="1"/>
          </p:cNvSpPr>
          <p:nvPr/>
        </p:nvSpPr>
        <p:spPr>
          <a:xfrm>
            <a:off x="1753572" y="4391318"/>
            <a:ext cx="982964" cy="930413"/>
          </a:xfrm>
          <a:custGeom>
            <a:avLst/>
            <a:gdLst/>
            <a:ahLst/>
            <a:cxnLst/>
            <a:rect l="l" t="t" r="r" b="b"/>
            <a:pathLst>
              <a:path w="2162567" h="2095724">
                <a:moveTo>
                  <a:pt x="0" y="0"/>
                </a:moveTo>
                <a:lnTo>
                  <a:pt x="2162567" y="0"/>
                </a:lnTo>
                <a:lnTo>
                  <a:pt x="2162567" y="2095723"/>
                </a:lnTo>
                <a:lnTo>
                  <a:pt x="0" y="20957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US" sz="2100" i="0">
                <a:solidFill>
                  <a:srgbClr val="00000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What?</a:t>
            </a:r>
          </a:p>
        </p:txBody>
      </p:sp>
      <p:sp>
        <p:nvSpPr>
          <p:cNvPr id="14" name="Freeform 22">
            <a:extLst>
              <a:ext uri="{FF2B5EF4-FFF2-40B4-BE49-F238E27FC236}">
                <a16:creationId xmlns:a16="http://schemas.microsoft.com/office/drawing/2014/main" id="{662B832A-3E9B-EB4F-82C1-591FD4088703}"/>
              </a:ext>
            </a:extLst>
          </p:cNvPr>
          <p:cNvSpPr>
            <a:spLocks noChangeAspect="1"/>
          </p:cNvSpPr>
          <p:nvPr/>
        </p:nvSpPr>
        <p:spPr>
          <a:xfrm>
            <a:off x="5169849" y="4812758"/>
            <a:ext cx="971763" cy="1041024"/>
          </a:xfrm>
          <a:custGeom>
            <a:avLst/>
            <a:gdLst/>
            <a:ahLst/>
            <a:cxnLst/>
            <a:rect l="l" t="t" r="r" b="b"/>
            <a:pathLst>
              <a:path w="2162567" h="2095724">
                <a:moveTo>
                  <a:pt x="0" y="0"/>
                </a:moveTo>
                <a:lnTo>
                  <a:pt x="2162567" y="0"/>
                </a:lnTo>
                <a:lnTo>
                  <a:pt x="2162567" y="2095723"/>
                </a:lnTo>
                <a:lnTo>
                  <a:pt x="0" y="20957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US" sz="2000" i="0">
                <a:solidFill>
                  <a:srgbClr val="00000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How?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D8EEB80-5BF0-1EC0-5A77-BC02B0A08A14}"/>
              </a:ext>
            </a:extLst>
          </p:cNvPr>
          <p:cNvSpPr>
            <a:spLocks noChangeAspect="1"/>
          </p:cNvSpPr>
          <p:nvPr/>
        </p:nvSpPr>
        <p:spPr>
          <a:xfrm>
            <a:off x="3303931" y="3287625"/>
            <a:ext cx="2582510" cy="985062"/>
          </a:xfrm>
          <a:custGeom>
            <a:avLst/>
            <a:gdLst>
              <a:gd name="connsiteX0" fmla="*/ 0 w 2582510"/>
              <a:gd name="connsiteY0" fmla="*/ 492531 h 985062"/>
              <a:gd name="connsiteX1" fmla="*/ 1291255 w 2582510"/>
              <a:gd name="connsiteY1" fmla="*/ 0 h 985062"/>
              <a:gd name="connsiteX2" fmla="*/ 2582510 w 2582510"/>
              <a:gd name="connsiteY2" fmla="*/ 492531 h 985062"/>
              <a:gd name="connsiteX3" fmla="*/ 1291255 w 2582510"/>
              <a:gd name="connsiteY3" fmla="*/ 985062 h 985062"/>
              <a:gd name="connsiteX4" fmla="*/ 0 w 2582510"/>
              <a:gd name="connsiteY4" fmla="*/ 492531 h 985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510" h="985062" fill="none" extrusionOk="0">
                <a:moveTo>
                  <a:pt x="0" y="492531"/>
                </a:moveTo>
                <a:cubicBezTo>
                  <a:pt x="3446" y="228421"/>
                  <a:pt x="684497" y="13961"/>
                  <a:pt x="1291255" y="0"/>
                </a:cubicBezTo>
                <a:cubicBezTo>
                  <a:pt x="2013073" y="36579"/>
                  <a:pt x="2560984" y="224252"/>
                  <a:pt x="2582510" y="492531"/>
                </a:cubicBezTo>
                <a:cubicBezTo>
                  <a:pt x="2568497" y="763838"/>
                  <a:pt x="1947641" y="935939"/>
                  <a:pt x="1291255" y="985062"/>
                </a:cubicBezTo>
                <a:cubicBezTo>
                  <a:pt x="623879" y="973873"/>
                  <a:pt x="-20373" y="739482"/>
                  <a:pt x="0" y="492531"/>
                </a:cubicBezTo>
                <a:close/>
              </a:path>
              <a:path w="2582510" h="985062" stroke="0" extrusionOk="0">
                <a:moveTo>
                  <a:pt x="0" y="492531"/>
                </a:moveTo>
                <a:cubicBezTo>
                  <a:pt x="3759" y="232722"/>
                  <a:pt x="607123" y="-71436"/>
                  <a:pt x="1291255" y="0"/>
                </a:cubicBezTo>
                <a:cubicBezTo>
                  <a:pt x="1994576" y="-21874"/>
                  <a:pt x="2612882" y="214472"/>
                  <a:pt x="2582510" y="492531"/>
                </a:cubicBezTo>
                <a:cubicBezTo>
                  <a:pt x="2629773" y="771918"/>
                  <a:pt x="2048708" y="922398"/>
                  <a:pt x="1291255" y="985062"/>
                </a:cubicBezTo>
                <a:cubicBezTo>
                  <a:pt x="592483" y="1023409"/>
                  <a:pt x="-9814" y="721273"/>
                  <a:pt x="0" y="492531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8683736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b="0" i="0" u="none" strike="noStrike" kern="0" cap="none" spc="0" normalizeH="0" baseline="0" noProof="0">
                <a:ln>
                  <a:noFill/>
                </a:ln>
                <a:solidFill>
                  <a:srgbClr val="177F99"/>
                </a:solidFill>
                <a:effectLst/>
                <a:uLnTx/>
                <a:uFillTx/>
                <a:latin typeface="Dreaming Outloud Pro" panose="03050502040302030504" pitchFamily="66" charset="77"/>
                <a:ea typeface="Calibri" panose="020F0502020204030204" pitchFamily="34" charset="0"/>
                <a:cs typeface="Dreaming Outloud Pro" panose="03050502040302030504" pitchFamily="66" charset="77"/>
              </a:rPr>
              <a:t>The Ice Age</a:t>
            </a:r>
            <a:endParaRPr kumimoji="0" lang="en-US" sz="2800" b="0" i="0" u="none" strike="noStrike" kern="0" cap="none" spc="-150" normalizeH="0" baseline="0" noProof="0">
              <a:ln>
                <a:noFill/>
              </a:ln>
              <a:solidFill>
                <a:srgbClr val="177F99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3ADC1492-100C-D303-ECDF-66485B5FBA7C}"/>
              </a:ext>
            </a:extLst>
          </p:cNvPr>
          <p:cNvSpPr>
            <a:spLocks noChangeAspect="1"/>
          </p:cNvSpPr>
          <p:nvPr/>
        </p:nvSpPr>
        <p:spPr>
          <a:xfrm rot="7701858" flipH="1">
            <a:off x="6024812" y="4861324"/>
            <a:ext cx="497568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31826598-8E44-30D0-E4DC-FC5E796A82D2}"/>
              </a:ext>
            </a:extLst>
          </p:cNvPr>
          <p:cNvSpPr>
            <a:spLocks noChangeAspect="1"/>
          </p:cNvSpPr>
          <p:nvPr/>
        </p:nvSpPr>
        <p:spPr>
          <a:xfrm rot="8664437">
            <a:off x="4818251" y="5687932"/>
            <a:ext cx="497568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8" name="Freeform 16">
            <a:extLst>
              <a:ext uri="{FF2B5EF4-FFF2-40B4-BE49-F238E27FC236}">
                <a16:creationId xmlns:a16="http://schemas.microsoft.com/office/drawing/2014/main" id="{569E30C8-FDA5-7978-3A7C-B6397261E011}"/>
              </a:ext>
            </a:extLst>
          </p:cNvPr>
          <p:cNvSpPr>
            <a:spLocks noChangeAspect="1"/>
          </p:cNvSpPr>
          <p:nvPr/>
        </p:nvSpPr>
        <p:spPr>
          <a:xfrm rot="12547847">
            <a:off x="1312746" y="4400976"/>
            <a:ext cx="497568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9" name="Freeform 16">
            <a:extLst>
              <a:ext uri="{FF2B5EF4-FFF2-40B4-BE49-F238E27FC236}">
                <a16:creationId xmlns:a16="http://schemas.microsoft.com/office/drawing/2014/main" id="{AE4B3389-3B0A-DA86-7295-AEEBF4D5A3A1}"/>
              </a:ext>
            </a:extLst>
          </p:cNvPr>
          <p:cNvSpPr>
            <a:spLocks noChangeAspect="1"/>
          </p:cNvSpPr>
          <p:nvPr/>
        </p:nvSpPr>
        <p:spPr>
          <a:xfrm rot="14548232">
            <a:off x="2537708" y="1701643"/>
            <a:ext cx="572939" cy="222210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BF344171-A6EF-EFA6-6DD7-715B71AD6F4E}"/>
                  </a:ext>
                </a:extLst>
              </p14:cNvPr>
              <p14:cNvContentPartPr/>
              <p14:nvPr/>
            </p14:nvContentPartPr>
            <p14:xfrm rot="9583993">
              <a:off x="2646235" y="4210887"/>
              <a:ext cx="893046" cy="322589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BF344171-A6EF-EFA6-6DD7-715B71AD6F4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 rot="9583993">
                <a:off x="2636876" y="4201537"/>
                <a:ext cx="911764" cy="3412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49468DA-B0C9-E62F-E355-CFD61106A07D}"/>
                  </a:ext>
                </a:extLst>
              </p14:cNvPr>
              <p14:cNvContentPartPr/>
              <p14:nvPr/>
            </p14:nvContentPartPr>
            <p14:xfrm rot="11881004" flipH="1">
              <a:off x="3414059" y="2923302"/>
              <a:ext cx="513084" cy="367299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49468DA-B0C9-E62F-E355-CFD61106A07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 rot="11881004" flipH="1">
                <a:off x="3404704" y="2913949"/>
                <a:ext cx="531794" cy="3860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C330D00-97C3-3B86-4ED6-79D11BF30767}"/>
                  </a:ext>
                </a:extLst>
              </p14:cNvPr>
              <p14:cNvContentPartPr/>
              <p14:nvPr/>
            </p14:nvContentPartPr>
            <p14:xfrm rot="8877025">
              <a:off x="4803283" y="2793700"/>
              <a:ext cx="513084" cy="367299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C330D00-97C3-3B86-4ED6-79D11BF3076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 rot="8877025">
                <a:off x="4793928" y="2784347"/>
                <a:ext cx="531794" cy="3860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A9D7DC5-B0C5-2E51-36C9-9E410C7CB105}"/>
                  </a:ext>
                </a:extLst>
              </p14:cNvPr>
              <p14:cNvContentPartPr/>
              <p14:nvPr/>
            </p14:nvContentPartPr>
            <p14:xfrm rot="16542276">
              <a:off x="5204409" y="4291775"/>
              <a:ext cx="513084" cy="367299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A9D7DC5-B0C5-2E51-36C9-9E410C7CB10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 rot="16542276">
                <a:off x="5195054" y="4282422"/>
                <a:ext cx="531794" cy="386006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Freeform 30">
            <a:extLst>
              <a:ext uri="{FF2B5EF4-FFF2-40B4-BE49-F238E27FC236}">
                <a16:creationId xmlns:a16="http://schemas.microsoft.com/office/drawing/2014/main" id="{B52D0DDD-D07F-417E-A46F-CEE68E84AF14}"/>
              </a:ext>
            </a:extLst>
          </p:cNvPr>
          <p:cNvSpPr>
            <a:spLocks noChangeAspect="1"/>
          </p:cNvSpPr>
          <p:nvPr/>
        </p:nvSpPr>
        <p:spPr>
          <a:xfrm>
            <a:off x="5103039" y="1911995"/>
            <a:ext cx="995053" cy="876288"/>
          </a:xfrm>
          <a:custGeom>
            <a:avLst/>
            <a:gdLst/>
            <a:ahLst/>
            <a:cxnLst/>
            <a:rect l="l" t="t" r="r" b="b"/>
            <a:pathLst>
              <a:path w="2162567" h="2095724">
                <a:moveTo>
                  <a:pt x="0" y="0"/>
                </a:moveTo>
                <a:lnTo>
                  <a:pt x="2162567" y="0"/>
                </a:lnTo>
                <a:lnTo>
                  <a:pt x="2162567" y="2095724"/>
                </a:lnTo>
                <a:lnTo>
                  <a:pt x="0" y="20957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US" sz="2100" i="0">
                <a:solidFill>
                  <a:srgbClr val="00000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When?</a:t>
            </a:r>
          </a:p>
        </p:txBody>
      </p:sp>
      <p:sp>
        <p:nvSpPr>
          <p:cNvPr id="25" name="Freeform 16">
            <a:extLst>
              <a:ext uri="{FF2B5EF4-FFF2-40B4-BE49-F238E27FC236}">
                <a16:creationId xmlns:a16="http://schemas.microsoft.com/office/drawing/2014/main" id="{2E0D64F9-7F86-AF2F-697A-2D3BC53008D5}"/>
              </a:ext>
            </a:extLst>
          </p:cNvPr>
          <p:cNvSpPr>
            <a:spLocks noChangeAspect="1"/>
          </p:cNvSpPr>
          <p:nvPr/>
        </p:nvSpPr>
        <p:spPr>
          <a:xfrm rot="7435326" flipH="1">
            <a:off x="5618208" y="1618353"/>
            <a:ext cx="624853" cy="242344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E17F3EF-66A7-3C22-D8DD-A539D7D74E3C}"/>
              </a:ext>
            </a:extLst>
          </p:cNvPr>
          <p:cNvSpPr txBox="1"/>
          <p:nvPr/>
        </p:nvSpPr>
        <p:spPr>
          <a:xfrm>
            <a:off x="6032041" y="4106459"/>
            <a:ext cx="1383635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AU" sz="2000" i="0">
                <a:solidFill>
                  <a:srgbClr val="177F99"/>
                </a:solidFill>
                <a:latin typeface="Dreaming Outloud Pro" panose="03050502040302030504" pitchFamily="66" charset="77"/>
                <a:ea typeface="Calibri" panose="020F0502020204030204" pitchFamily="34" charset="0"/>
                <a:cs typeface="Dreaming Outloud Pro" panose="03050502040302030504" pitchFamily="66" charset="77"/>
              </a:rPr>
              <a:t>Sheets of ice formed</a:t>
            </a:r>
            <a:endParaRPr lang="en-US" sz="2000" i="0">
              <a:solidFill>
                <a:srgbClr val="177F99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3E9DE0-D53E-6CCC-9A5C-269F1BAEB6A4}"/>
              </a:ext>
            </a:extLst>
          </p:cNvPr>
          <p:cNvSpPr txBox="1"/>
          <p:nvPr/>
        </p:nvSpPr>
        <p:spPr>
          <a:xfrm>
            <a:off x="331829" y="4066200"/>
            <a:ext cx="1191198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AU" sz="2000" i="0" spc="-150">
                <a:solidFill>
                  <a:srgbClr val="177F99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Long winter</a:t>
            </a:r>
            <a:endParaRPr lang="en-US" sz="2000" i="0" spc="-150">
              <a:solidFill>
                <a:srgbClr val="177F99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6B65C88F-45C6-90D1-F055-D7977E781A63}"/>
              </a:ext>
            </a:extLst>
          </p:cNvPr>
          <p:cNvSpPr>
            <a:spLocks noChangeAspect="1"/>
          </p:cNvSpPr>
          <p:nvPr/>
        </p:nvSpPr>
        <p:spPr>
          <a:xfrm rot="10275655">
            <a:off x="1286828" y="5033339"/>
            <a:ext cx="497568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C7AC632-A2AD-487E-4AFD-07B6EEE9216E}"/>
              </a:ext>
            </a:extLst>
          </p:cNvPr>
          <p:cNvSpPr txBox="1"/>
          <p:nvPr/>
        </p:nvSpPr>
        <p:spPr>
          <a:xfrm>
            <a:off x="3777676" y="5928258"/>
            <a:ext cx="1934503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AU" sz="2000" i="0">
                <a:solidFill>
                  <a:srgbClr val="177F99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Warm to cold</a:t>
            </a:r>
            <a:endParaRPr lang="en-US" sz="2000" i="0">
              <a:solidFill>
                <a:srgbClr val="177F99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8EB580-08C9-DD69-A667-E8BC39A19D47}"/>
              </a:ext>
            </a:extLst>
          </p:cNvPr>
          <p:cNvSpPr txBox="1"/>
          <p:nvPr/>
        </p:nvSpPr>
        <p:spPr>
          <a:xfrm>
            <a:off x="297300" y="5262996"/>
            <a:ext cx="1675701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AU" sz="2000" i="0" spc="-150">
                <a:solidFill>
                  <a:srgbClr val="177F99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Very cold temperatures</a:t>
            </a:r>
            <a:endParaRPr lang="en-US" sz="2000" i="0" spc="-150">
              <a:solidFill>
                <a:srgbClr val="177F99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26121D-48AF-F77D-50A8-A5F37D3A6F86}"/>
              </a:ext>
            </a:extLst>
          </p:cNvPr>
          <p:cNvSpPr txBox="1"/>
          <p:nvPr/>
        </p:nvSpPr>
        <p:spPr>
          <a:xfrm>
            <a:off x="1646391" y="1373883"/>
            <a:ext cx="1191198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AU" sz="2000" i="0" spc="-150">
                <a:solidFill>
                  <a:srgbClr val="177F99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Earth</a:t>
            </a:r>
            <a:endParaRPr lang="en-US" sz="2000" i="0" spc="-150">
              <a:solidFill>
                <a:srgbClr val="177F99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37AD2604-2DE2-213E-E99F-8FC6903F97D4}"/>
              </a:ext>
            </a:extLst>
          </p:cNvPr>
          <p:cNvSpPr>
            <a:spLocks noChangeAspect="1"/>
          </p:cNvSpPr>
          <p:nvPr/>
        </p:nvSpPr>
        <p:spPr>
          <a:xfrm rot="6516972">
            <a:off x="971079" y="2669133"/>
            <a:ext cx="497568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3186EF-37FF-1596-044C-ADE76DFC2D37}"/>
              </a:ext>
            </a:extLst>
          </p:cNvPr>
          <p:cNvSpPr txBox="1"/>
          <p:nvPr/>
        </p:nvSpPr>
        <p:spPr>
          <a:xfrm>
            <a:off x="635137" y="3062051"/>
            <a:ext cx="1248596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AU" sz="2000" i="0" spc="-150">
                <a:solidFill>
                  <a:srgbClr val="177F99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One-third covered</a:t>
            </a:r>
            <a:endParaRPr lang="en-US" sz="2000" i="0" spc="-150">
              <a:solidFill>
                <a:srgbClr val="177F99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34" name="Freeform 16">
            <a:extLst>
              <a:ext uri="{FF2B5EF4-FFF2-40B4-BE49-F238E27FC236}">
                <a16:creationId xmlns:a16="http://schemas.microsoft.com/office/drawing/2014/main" id="{E3F70444-CA4D-FC99-B5DF-CB0526EC1A15}"/>
              </a:ext>
            </a:extLst>
          </p:cNvPr>
          <p:cNvSpPr>
            <a:spLocks noChangeAspect="1"/>
          </p:cNvSpPr>
          <p:nvPr/>
        </p:nvSpPr>
        <p:spPr>
          <a:xfrm rot="9470260" flipH="1">
            <a:off x="6066159" y="2214491"/>
            <a:ext cx="624853" cy="242344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4F88881-548B-B09D-A159-7A67D1F12CCF}"/>
              </a:ext>
            </a:extLst>
          </p:cNvPr>
          <p:cNvSpPr txBox="1"/>
          <p:nvPr/>
        </p:nvSpPr>
        <p:spPr>
          <a:xfrm>
            <a:off x="6156932" y="1322101"/>
            <a:ext cx="1948689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AU" sz="2000" i="0">
                <a:solidFill>
                  <a:srgbClr val="177F99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Many different ice ages</a:t>
            </a:r>
            <a:endParaRPr lang="en-US" sz="2000" i="0">
              <a:solidFill>
                <a:srgbClr val="177F99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3BF9BA1-2778-56C9-30E3-22A7E5903D7F}"/>
              </a:ext>
            </a:extLst>
          </p:cNvPr>
          <p:cNvSpPr txBox="1"/>
          <p:nvPr/>
        </p:nvSpPr>
        <p:spPr>
          <a:xfrm>
            <a:off x="6686787" y="2163419"/>
            <a:ext cx="2322742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0" cap="none" spc="0" normalizeH="0" baseline="0" noProof="0">
                <a:ln>
                  <a:noFill/>
                </a:ln>
                <a:solidFill>
                  <a:srgbClr val="177F99"/>
                </a:solidFill>
                <a:effectLst/>
                <a:uLnTx/>
                <a:uFillTx/>
                <a:latin typeface="Dreaming Outloud Pro" panose="03050502040302030504" pitchFamily="66" charset="77"/>
                <a:cs typeface="Dreaming Outloud Pro" panose="03050502040302030504" pitchFamily="66" charset="77"/>
              </a:rPr>
              <a:t>Last Ice Age ended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177F99"/>
              </a:solidFill>
              <a:effectLst/>
              <a:uLnTx/>
              <a:uFillTx/>
            </a:endParaRPr>
          </a:p>
        </p:txBody>
      </p:sp>
      <p:sp>
        <p:nvSpPr>
          <p:cNvPr id="37" name="Freeform 2">
            <a:extLst>
              <a:ext uri="{FF2B5EF4-FFF2-40B4-BE49-F238E27FC236}">
                <a16:creationId xmlns:a16="http://schemas.microsoft.com/office/drawing/2014/main" id="{047DB974-B343-042B-86CD-FD09DBECF916}"/>
              </a:ext>
            </a:extLst>
          </p:cNvPr>
          <p:cNvSpPr>
            <a:spLocks noChangeAspect="1"/>
          </p:cNvSpPr>
          <p:nvPr/>
        </p:nvSpPr>
        <p:spPr>
          <a:xfrm>
            <a:off x="2891149" y="4592057"/>
            <a:ext cx="745892" cy="1828800"/>
          </a:xfrm>
          <a:custGeom>
            <a:avLst/>
            <a:gdLst/>
            <a:ahLst/>
            <a:cxnLst/>
            <a:rect l="l" t="t" r="r" b="b"/>
            <a:pathLst>
              <a:path w="1682179" h="4124418">
                <a:moveTo>
                  <a:pt x="0" y="0"/>
                </a:moveTo>
                <a:lnTo>
                  <a:pt x="1682179" y="0"/>
                </a:lnTo>
                <a:lnTo>
                  <a:pt x="1682179" y="4124418"/>
                </a:lnTo>
                <a:lnTo>
                  <a:pt x="0" y="4124418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8" name="Freeform 3">
            <a:extLst>
              <a:ext uri="{FF2B5EF4-FFF2-40B4-BE49-F238E27FC236}">
                <a16:creationId xmlns:a16="http://schemas.microsoft.com/office/drawing/2014/main" id="{4B2D4971-3EFD-7688-BB78-9CA80C6F214D}"/>
              </a:ext>
            </a:extLst>
          </p:cNvPr>
          <p:cNvSpPr>
            <a:spLocks noChangeAspect="1"/>
          </p:cNvSpPr>
          <p:nvPr/>
        </p:nvSpPr>
        <p:spPr>
          <a:xfrm>
            <a:off x="6418859" y="4668454"/>
            <a:ext cx="1859009" cy="1828800"/>
          </a:xfrm>
          <a:custGeom>
            <a:avLst/>
            <a:gdLst/>
            <a:ahLst/>
            <a:cxnLst/>
            <a:rect l="l" t="t" r="r" b="b"/>
            <a:pathLst>
              <a:path w="5104373" h="5021427">
                <a:moveTo>
                  <a:pt x="0" y="0"/>
                </a:moveTo>
                <a:lnTo>
                  <a:pt x="5104374" y="0"/>
                </a:lnTo>
                <a:lnTo>
                  <a:pt x="5104374" y="5021427"/>
                </a:lnTo>
                <a:lnTo>
                  <a:pt x="0" y="502142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9" name="Freeform 16">
            <a:extLst>
              <a:ext uri="{FF2B5EF4-FFF2-40B4-BE49-F238E27FC236}">
                <a16:creationId xmlns:a16="http://schemas.microsoft.com/office/drawing/2014/main" id="{0E38C05C-7997-2980-1E54-2C4D33BF0BC5}"/>
              </a:ext>
            </a:extLst>
          </p:cNvPr>
          <p:cNvSpPr>
            <a:spLocks noChangeAspect="1"/>
          </p:cNvSpPr>
          <p:nvPr/>
        </p:nvSpPr>
        <p:spPr>
          <a:xfrm rot="14164674">
            <a:off x="4754609" y="1676931"/>
            <a:ext cx="624853" cy="242344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30D9F154-B073-15E8-F05A-04A012AEDE03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690" y="946915"/>
            <a:ext cx="1484951" cy="1656988"/>
          </a:xfrm>
          <a:prstGeom prst="rect">
            <a:avLst/>
          </a:prstGeom>
        </p:spPr>
      </p:pic>
      <p:grpSp>
        <p:nvGrpSpPr>
          <p:cNvPr id="86" name="Group 8">
            <a:extLst>
              <a:ext uri="{FF2B5EF4-FFF2-40B4-BE49-F238E27FC236}">
                <a16:creationId xmlns:a16="http://schemas.microsoft.com/office/drawing/2014/main" id="{44152400-0E1C-B8AF-B581-DDC50C935190}"/>
              </a:ext>
            </a:extLst>
          </p:cNvPr>
          <p:cNvGrpSpPr>
            <a:grpSpLocks noChangeAspect="1"/>
          </p:cNvGrpSpPr>
          <p:nvPr/>
        </p:nvGrpSpPr>
        <p:grpSpPr>
          <a:xfrm>
            <a:off x="6826934" y="2510765"/>
            <a:ext cx="1862990" cy="805046"/>
            <a:chOff x="0" y="0"/>
            <a:chExt cx="5811222" cy="251118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7" name="Freeform 9">
              <a:extLst>
                <a:ext uri="{FF2B5EF4-FFF2-40B4-BE49-F238E27FC236}">
                  <a16:creationId xmlns:a16="http://schemas.microsoft.com/office/drawing/2014/main" id="{B2067254-D6D2-84B5-DB37-63BADE4679DC}"/>
                </a:ext>
              </a:extLst>
            </p:cNvPr>
            <p:cNvSpPr/>
            <p:nvPr/>
          </p:nvSpPr>
          <p:spPr>
            <a:xfrm>
              <a:off x="2062796" y="0"/>
              <a:ext cx="1199089" cy="2511180"/>
            </a:xfrm>
            <a:custGeom>
              <a:avLst/>
              <a:gdLst/>
              <a:ahLst/>
              <a:cxnLst/>
              <a:rect l="l" t="t" r="r" b="b"/>
              <a:pathLst>
                <a:path w="1199089" h="2511180">
                  <a:moveTo>
                    <a:pt x="0" y="0"/>
                  </a:moveTo>
                  <a:lnTo>
                    <a:pt x="1199088" y="0"/>
                  </a:lnTo>
                  <a:lnTo>
                    <a:pt x="1199088" y="2511180"/>
                  </a:lnTo>
                  <a:lnTo>
                    <a:pt x="0" y="2511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Freeform 10">
              <a:extLst>
                <a:ext uri="{FF2B5EF4-FFF2-40B4-BE49-F238E27FC236}">
                  <a16:creationId xmlns:a16="http://schemas.microsoft.com/office/drawing/2014/main" id="{4007FB90-B027-CBC8-5A5A-2D2BC45489A5}"/>
                </a:ext>
              </a:extLst>
            </p:cNvPr>
            <p:cNvSpPr/>
            <p:nvPr/>
          </p:nvSpPr>
          <p:spPr>
            <a:xfrm>
              <a:off x="3337464" y="0"/>
              <a:ext cx="1199089" cy="2511180"/>
            </a:xfrm>
            <a:custGeom>
              <a:avLst/>
              <a:gdLst/>
              <a:ahLst/>
              <a:cxnLst/>
              <a:rect l="l" t="t" r="r" b="b"/>
              <a:pathLst>
                <a:path w="1199089" h="2511180">
                  <a:moveTo>
                    <a:pt x="0" y="0"/>
                  </a:moveTo>
                  <a:lnTo>
                    <a:pt x="1199089" y="0"/>
                  </a:lnTo>
                  <a:lnTo>
                    <a:pt x="1199089" y="2511180"/>
                  </a:lnTo>
                  <a:lnTo>
                    <a:pt x="0" y="2511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85AED6BC-739B-D0F7-8C2F-F294F57AA019}"/>
                </a:ext>
              </a:extLst>
            </p:cNvPr>
            <p:cNvSpPr/>
            <p:nvPr/>
          </p:nvSpPr>
          <p:spPr>
            <a:xfrm>
              <a:off x="4612133" y="0"/>
              <a:ext cx="1199089" cy="2511180"/>
            </a:xfrm>
            <a:custGeom>
              <a:avLst/>
              <a:gdLst/>
              <a:ahLst/>
              <a:cxnLst/>
              <a:rect l="l" t="t" r="r" b="b"/>
              <a:pathLst>
                <a:path w="1199089" h="2511180">
                  <a:moveTo>
                    <a:pt x="0" y="0"/>
                  </a:moveTo>
                  <a:lnTo>
                    <a:pt x="1199088" y="0"/>
                  </a:lnTo>
                  <a:lnTo>
                    <a:pt x="1199088" y="2511180"/>
                  </a:lnTo>
                  <a:lnTo>
                    <a:pt x="0" y="2511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8DC757F1-A877-5538-143B-C674A699300F}"/>
                </a:ext>
              </a:extLst>
            </p:cNvPr>
            <p:cNvSpPr/>
            <p:nvPr/>
          </p:nvSpPr>
          <p:spPr>
            <a:xfrm>
              <a:off x="0" y="0"/>
              <a:ext cx="721964" cy="2511180"/>
            </a:xfrm>
            <a:custGeom>
              <a:avLst/>
              <a:gdLst/>
              <a:ahLst/>
              <a:cxnLst/>
              <a:rect l="l" t="t" r="r" b="b"/>
              <a:pathLst>
                <a:path w="721964" h="2511180">
                  <a:moveTo>
                    <a:pt x="0" y="0"/>
                  </a:moveTo>
                  <a:lnTo>
                    <a:pt x="721964" y="0"/>
                  </a:lnTo>
                  <a:lnTo>
                    <a:pt x="721964" y="2511180"/>
                  </a:lnTo>
                  <a:lnTo>
                    <a:pt x="0" y="2511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58F99A57-2A93-32DA-74E7-BEF37484706B}"/>
                </a:ext>
              </a:extLst>
            </p:cNvPr>
            <p:cNvSpPr/>
            <p:nvPr/>
          </p:nvSpPr>
          <p:spPr>
            <a:xfrm>
              <a:off x="797544" y="0"/>
              <a:ext cx="1189672" cy="2511180"/>
            </a:xfrm>
            <a:custGeom>
              <a:avLst/>
              <a:gdLst/>
              <a:ahLst/>
              <a:cxnLst/>
              <a:rect l="l" t="t" r="r" b="b"/>
              <a:pathLst>
                <a:path w="1189672" h="2511180">
                  <a:moveTo>
                    <a:pt x="0" y="0"/>
                  </a:moveTo>
                  <a:lnTo>
                    <a:pt x="1189672" y="0"/>
                  </a:lnTo>
                  <a:lnTo>
                    <a:pt x="1189672" y="2511180"/>
                  </a:lnTo>
                  <a:lnTo>
                    <a:pt x="0" y="2511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92" name="Freeform 91">
            <a:extLst>
              <a:ext uri="{FF2B5EF4-FFF2-40B4-BE49-F238E27FC236}">
                <a16:creationId xmlns:a16="http://schemas.microsoft.com/office/drawing/2014/main" id="{3C3CECA1-3855-CBF4-3021-6240BD69D98D}"/>
              </a:ext>
            </a:extLst>
          </p:cNvPr>
          <p:cNvSpPr>
            <a:spLocks noChangeAspect="1"/>
          </p:cNvSpPr>
          <p:nvPr/>
        </p:nvSpPr>
        <p:spPr>
          <a:xfrm rot="9708533" flipH="1">
            <a:off x="7258539" y="4302782"/>
            <a:ext cx="316770" cy="12285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A26ABB5-E700-60BE-245D-DB562B642EE4}"/>
              </a:ext>
            </a:extLst>
          </p:cNvPr>
          <p:cNvSpPr txBox="1"/>
          <p:nvPr/>
        </p:nvSpPr>
        <p:spPr>
          <a:xfrm>
            <a:off x="6706727" y="3314967"/>
            <a:ext cx="2126555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i="0" kern="0">
                <a:solidFill>
                  <a:srgbClr val="177F99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y</a:t>
            </a:r>
            <a:r>
              <a:rPr kumimoji="0" lang="en-AU" sz="2000" b="0" i="0" u="none" strike="noStrike" kern="0" cap="none" spc="0" normalizeH="0" baseline="0" noProof="0">
                <a:ln>
                  <a:noFill/>
                </a:ln>
                <a:solidFill>
                  <a:srgbClr val="177F99"/>
                </a:solidFill>
                <a:effectLst/>
                <a:uLnTx/>
                <a:uFillTx/>
                <a:latin typeface="Dreaming Outloud Pro" panose="03050502040302030504" pitchFamily="66" charset="77"/>
                <a:cs typeface="Dreaming Outloud Pro" panose="03050502040302030504" pitchFamily="66" charset="77"/>
              </a:rPr>
              <a:t>ears ago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177F99"/>
              </a:solidFill>
              <a:effectLst/>
              <a:uLnTx/>
              <a:uFillTx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4D11A37-E451-21F3-F75D-5128DF39AD96}"/>
              </a:ext>
            </a:extLst>
          </p:cNvPr>
          <p:cNvSpPr txBox="1"/>
          <p:nvPr/>
        </p:nvSpPr>
        <p:spPr>
          <a:xfrm>
            <a:off x="3650168" y="1108877"/>
            <a:ext cx="1241170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AU" sz="2000" i="0">
                <a:solidFill>
                  <a:srgbClr val="177F99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6</a:t>
            </a:r>
            <a:r>
              <a:rPr lang="en-AU" sz="2000" i="0" baseline="30000">
                <a:solidFill>
                  <a:srgbClr val="177F99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th</a:t>
            </a:r>
            <a:r>
              <a:rPr lang="en-AU" sz="2000" i="0">
                <a:solidFill>
                  <a:srgbClr val="177F99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 birthday = 6 Years</a:t>
            </a:r>
            <a:endParaRPr lang="en-US" sz="2000" i="0">
              <a:solidFill>
                <a:srgbClr val="177F99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grpSp>
        <p:nvGrpSpPr>
          <p:cNvPr id="95" name="Group 2">
            <a:extLst>
              <a:ext uri="{FF2B5EF4-FFF2-40B4-BE49-F238E27FC236}">
                <a16:creationId xmlns:a16="http://schemas.microsoft.com/office/drawing/2014/main" id="{C64A8597-3B1B-3CA5-3778-C613E27A3C11}"/>
              </a:ext>
            </a:extLst>
          </p:cNvPr>
          <p:cNvGrpSpPr>
            <a:grpSpLocks noChangeAspect="1"/>
          </p:cNvGrpSpPr>
          <p:nvPr/>
        </p:nvGrpSpPr>
        <p:grpSpPr>
          <a:xfrm>
            <a:off x="4049258" y="2056160"/>
            <a:ext cx="734687" cy="1001811"/>
            <a:chOff x="0" y="0"/>
            <a:chExt cx="3691738" cy="503401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96" name="Freeform 3">
              <a:extLst>
                <a:ext uri="{FF2B5EF4-FFF2-40B4-BE49-F238E27FC236}">
                  <a16:creationId xmlns:a16="http://schemas.microsoft.com/office/drawing/2014/main" id="{A3FA053F-270F-E3FE-3816-D148D8795BC6}"/>
                </a:ext>
              </a:extLst>
            </p:cNvPr>
            <p:cNvSpPr/>
            <p:nvPr/>
          </p:nvSpPr>
          <p:spPr>
            <a:xfrm>
              <a:off x="0" y="1132575"/>
              <a:ext cx="3691738" cy="3901440"/>
            </a:xfrm>
            <a:custGeom>
              <a:avLst/>
              <a:gdLst/>
              <a:ahLst/>
              <a:cxnLst/>
              <a:rect l="l" t="t" r="r" b="b"/>
              <a:pathLst>
                <a:path w="3691738" h="3901440">
                  <a:moveTo>
                    <a:pt x="0" y="0"/>
                  </a:moveTo>
                  <a:lnTo>
                    <a:pt x="3691738" y="0"/>
                  </a:lnTo>
                  <a:lnTo>
                    <a:pt x="3691738" y="3901440"/>
                  </a:lnTo>
                  <a:lnTo>
                    <a:pt x="0" y="3901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Freeform 4">
              <a:extLst>
                <a:ext uri="{FF2B5EF4-FFF2-40B4-BE49-F238E27FC236}">
                  <a16:creationId xmlns:a16="http://schemas.microsoft.com/office/drawing/2014/main" id="{0ABEC089-E547-5F47-9D85-44D1D7F2FED6}"/>
                </a:ext>
              </a:extLst>
            </p:cNvPr>
            <p:cNvSpPr/>
            <p:nvPr/>
          </p:nvSpPr>
          <p:spPr>
            <a:xfrm>
              <a:off x="938043" y="0"/>
              <a:ext cx="1418783" cy="2631134"/>
            </a:xfrm>
            <a:custGeom>
              <a:avLst/>
              <a:gdLst/>
              <a:ahLst/>
              <a:cxnLst/>
              <a:rect l="l" t="t" r="r" b="b"/>
              <a:pathLst>
                <a:path w="1418783" h="2631134">
                  <a:moveTo>
                    <a:pt x="0" y="0"/>
                  </a:moveTo>
                  <a:lnTo>
                    <a:pt x="1418782" y="0"/>
                  </a:lnTo>
                  <a:lnTo>
                    <a:pt x="1418782" y="2631134"/>
                  </a:lnTo>
                  <a:lnTo>
                    <a:pt x="0" y="2631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 l="-2239" r="-636" b="-15269"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7788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932C3-1B96-207C-3940-76D02FD3E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087A88-149B-7924-64CE-C5ACBCCB6A5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Show What You Know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074453-FC12-E0E7-375D-4164D8A796C4}"/>
              </a:ext>
            </a:extLst>
          </p:cNvPr>
          <p:cNvSpPr txBox="1"/>
          <p:nvPr/>
        </p:nvSpPr>
        <p:spPr>
          <a:xfrm>
            <a:off x="2477193" y="71489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DAFAFB-DA96-CA34-8A57-2564F15276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97983" y="2151188"/>
            <a:ext cx="5329265" cy="339934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B4F6CC1-0DB1-73F1-4C3B-53BAA203BC2A}"/>
              </a:ext>
            </a:extLst>
          </p:cNvPr>
          <p:cNvSpPr/>
          <p:nvPr/>
        </p:nvSpPr>
        <p:spPr>
          <a:xfrm>
            <a:off x="6332220" y="1440180"/>
            <a:ext cx="2346644" cy="19888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C390D0-003A-F236-F168-D4A87D89C630}"/>
              </a:ext>
            </a:extLst>
          </p:cNvPr>
          <p:cNvSpPr/>
          <p:nvPr/>
        </p:nvSpPr>
        <p:spPr>
          <a:xfrm>
            <a:off x="6332220" y="3850862"/>
            <a:ext cx="2346644" cy="19888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049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20ABD5-8548-03D5-BCE4-6A3E0E181B3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223646"/>
            <a:ext cx="8237538" cy="3988784"/>
          </a:xfrm>
        </p:spPr>
        <p:txBody>
          <a:bodyPr/>
          <a:lstStyle/>
          <a:p>
            <a:r>
              <a:rPr lang="en-US">
                <a:latin typeface="Edu QLD Beginner" pitchFamily="2" charset="0"/>
              </a:rPr>
              <a:t>The </a:t>
            </a:r>
            <a:r>
              <a:rPr lang="en-US" b="1">
                <a:latin typeface="Edu QLD Beginner" pitchFamily="2" charset="0"/>
              </a:rPr>
              <a:t>Ice Age </a:t>
            </a:r>
            <a:r>
              <a:rPr lang="en-US">
                <a:latin typeface="Edu QLD Beginner" pitchFamily="2" charset="0"/>
              </a:rPr>
              <a:t>ended </a:t>
            </a:r>
            <a:r>
              <a:rPr lang="en-US" b="1">
                <a:latin typeface="Edu QLD Beginner" pitchFamily="2" charset="0"/>
              </a:rPr>
              <a:t>17,000</a:t>
            </a:r>
            <a:r>
              <a:rPr lang="en-US">
                <a:latin typeface="Edu QLD Beginner" pitchFamily="2" charset="0"/>
              </a:rPr>
              <a:t> years ago.</a:t>
            </a:r>
          </a:p>
          <a:p>
            <a:endParaRPr lang="en-US">
              <a:latin typeface="Edu QLD Beginner" pitchFamily="2" charset="0"/>
            </a:endParaRPr>
          </a:p>
          <a:p>
            <a:r>
              <a:rPr lang="en-US">
                <a:latin typeface="Edu QLD Beginner" pitchFamily="2" charset="0"/>
              </a:rPr>
              <a:t>During the Ice Age, </a:t>
            </a:r>
            <a:r>
              <a:rPr lang="en-US" b="1">
                <a:latin typeface="Edu QLD Beginner" pitchFamily="2" charset="0"/>
              </a:rPr>
              <a:t>1/3</a:t>
            </a:r>
            <a:r>
              <a:rPr lang="en-US">
                <a:latin typeface="Edu QLD Beginner" pitchFamily="2" charset="0"/>
              </a:rPr>
              <a:t> of the Earth was </a:t>
            </a:r>
            <a:r>
              <a:rPr lang="en-US" b="1">
                <a:latin typeface="Edu QLD Beginner" pitchFamily="2" charset="0"/>
              </a:rPr>
              <a:t>covered</a:t>
            </a:r>
            <a:r>
              <a:rPr lang="en-US">
                <a:latin typeface="Edu QLD Beginner" pitchFamily="2" charset="0"/>
              </a:rPr>
              <a:t> in </a:t>
            </a:r>
            <a:r>
              <a:rPr lang="en-US" b="1">
                <a:latin typeface="Edu QLD Beginner" pitchFamily="2" charset="0"/>
              </a:rPr>
              <a:t>glaciers</a:t>
            </a:r>
            <a:r>
              <a:rPr lang="en-US">
                <a:latin typeface="Edu QLD Beginner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93552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6DDD9-E41B-2AD3-D7C4-C0FC0B313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AF7680B5-2502-BC6F-C977-9B5294F7E02E}"/>
              </a:ext>
            </a:extLst>
          </p:cNvPr>
          <p:cNvSpPr txBox="1"/>
          <p:nvPr/>
        </p:nvSpPr>
        <p:spPr>
          <a:xfrm>
            <a:off x="1981200" y="6604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8CBF30-DFFE-7AD5-490E-467A03A8071D}"/>
              </a:ext>
            </a:extLst>
          </p:cNvPr>
          <p:cNvSpPr txBox="1"/>
          <p:nvPr/>
        </p:nvSpPr>
        <p:spPr>
          <a:xfrm>
            <a:off x="546676" y="1313185"/>
            <a:ext cx="8255656" cy="510909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514382" marR="0" lvl="0" indent="-514382" algn="l" defTabSz="857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AU" sz="4000" i="0" u="none" strike="noStrike" kern="1200" cap="none" spc="0" normalizeH="0" noProof="0">
                <a:ln>
                  <a:noFill/>
                </a:ln>
                <a:solidFill>
                  <a:srgbClr val="177F99"/>
                </a:solidFill>
                <a:effectLst/>
                <a:uLnTx/>
                <a:uFillTx/>
                <a:latin typeface="Edu QLD Beginner" pitchFamily="2" charset="0"/>
                <a:cs typeface="Segoe UI"/>
              </a:rPr>
              <a:t>The Ice Age was like a long </a:t>
            </a:r>
            <a:r>
              <a:rPr kumimoji="0" lang="en-AU" sz="4000" i="0" u="none" strike="noStrike" kern="1200" cap="none" spc="0" normalizeH="0" noProof="0">
                <a:ln>
                  <a:noFill/>
                </a:ln>
                <a:solidFill>
                  <a:srgbClr val="177F9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______.</a:t>
            </a:r>
            <a:endParaRPr kumimoji="0" lang="en-AU" sz="4000" i="0" u="none" strike="noStrike" kern="1200" cap="none" spc="0" normalizeH="0" baseline="0" noProof="0">
              <a:ln>
                <a:noFill/>
              </a:ln>
              <a:solidFill>
                <a:srgbClr val="177F99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0" marR="0" lvl="0" indent="0" algn="l" defTabSz="857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7200" i="0" u="none" strike="noStrike" kern="1200" cap="none" spc="0" normalizeH="0" baseline="0" noProof="0">
              <a:ln>
                <a:noFill/>
              </a:ln>
              <a:solidFill>
                <a:srgbClr val="177F99"/>
              </a:solidFill>
              <a:effectLst/>
              <a:uLnTx/>
              <a:uFillTx/>
              <a:latin typeface="Edu QLD Beginner" pitchFamily="2" charset="0"/>
              <a:ea typeface="Calibri"/>
              <a:cs typeface="Arial"/>
            </a:endParaRPr>
          </a:p>
          <a:p>
            <a:pPr marL="0" marR="0" lvl="0" indent="0" algn="l" defTabSz="857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i="0" u="none" strike="noStrike" kern="1200" cap="none" spc="0" normalizeH="0" baseline="0" noProof="0">
                <a:ln>
                  <a:noFill/>
                </a:ln>
                <a:solidFill>
                  <a:srgbClr val="177F99"/>
                </a:solidFill>
                <a:effectLst/>
                <a:uLnTx/>
                <a:uFillTx/>
                <a:latin typeface="Edu QLD Beginner" pitchFamily="2" charset="0"/>
                <a:cs typeface="Arial"/>
              </a:rPr>
              <a:t>2. </a:t>
            </a:r>
            <a:r>
              <a:rPr kumimoji="0" lang="en-AU" sz="4000" i="0" u="none" strike="noStrike" kern="1200" cap="none" spc="0" normalizeH="0" baseline="0" noProof="0">
                <a:ln>
                  <a:noFill/>
                </a:ln>
                <a:solidFill>
                  <a:srgbClr val="177F99"/>
                </a:solidFill>
                <a:effectLst/>
                <a:uLnTx/>
                <a:uFillTx/>
                <a:latin typeface="Edu QLD Beginner" pitchFamily="2" charset="0"/>
                <a:cs typeface="Segoe UI"/>
              </a:rPr>
              <a:t>The Ice Age happened a </a:t>
            </a:r>
            <a:r>
              <a:rPr kumimoji="0" lang="en-AU" sz="4000" i="0" u="none" strike="noStrike" kern="1200" cap="none" spc="0" normalizeH="0" baseline="0" noProof="0">
                <a:ln>
                  <a:noFill/>
                </a:ln>
                <a:solidFill>
                  <a:srgbClr val="177F99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____</a:t>
            </a:r>
            <a:r>
              <a:rPr kumimoji="0" lang="en-AU" sz="4000" i="0" u="none" strike="noStrike" kern="1200" cap="none" spc="0" normalizeH="0" baseline="0" noProof="0">
                <a:ln>
                  <a:noFill/>
                </a:ln>
                <a:solidFill>
                  <a:srgbClr val="177F99"/>
                </a:solidFill>
                <a:effectLst/>
                <a:uLnTx/>
                <a:uFillTx/>
                <a:latin typeface="Edu QLD Beginner" pitchFamily="2" charset="0"/>
                <a:ea typeface="Calibri"/>
                <a:cs typeface="Arial"/>
              </a:rPr>
              <a:t> time ago.</a:t>
            </a: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srgbClr val="177F99"/>
              </a:solidFill>
              <a:effectLst/>
              <a:uLnTx/>
              <a:uFillTx/>
              <a:latin typeface="Edu QLD Beginner" pitchFamily="2" charset="0"/>
              <a:cs typeface="Arial"/>
            </a:endParaRPr>
          </a:p>
          <a:p>
            <a:pPr marL="0" marR="0" lvl="0" indent="0" algn="l" defTabSz="857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du QLD Beginner" pitchFamily="2" charset="0"/>
                <a:cs typeface="Arial"/>
              </a:rPr>
              <a:t>A: </a:t>
            </a:r>
            <a:r>
              <a:rPr kumimoji="0" lang="en-GB" sz="4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du QLD Beginner" pitchFamily="2" charset="0"/>
                <a:cs typeface="Arial"/>
              </a:rPr>
              <a:t>short</a:t>
            </a: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du QLD Beginner" pitchFamily="2" charset="0"/>
              <a:cs typeface="Arial"/>
            </a:endParaRPr>
          </a:p>
          <a:p>
            <a:pPr marL="0" marR="0" lvl="0" indent="0" algn="l" defTabSz="857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du QLD Beginner" pitchFamily="2" charset="0"/>
                <a:cs typeface="Arial"/>
              </a:rPr>
              <a:t>B: </a:t>
            </a:r>
            <a:r>
              <a:rPr kumimoji="0" lang="en-AU" sz="4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du QLD Beginner" pitchFamily="2" charset="0"/>
                <a:cs typeface="Arial"/>
              </a:rPr>
              <a:t>long</a:t>
            </a:r>
          </a:p>
          <a:p>
            <a:pPr marL="0" marR="0" lvl="0" indent="0" algn="l" defTabSz="857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du QLD Beginner" pitchFamily="2" charset="0"/>
                <a:cs typeface="Arial"/>
              </a:rPr>
              <a:t>C: </a:t>
            </a:r>
            <a:r>
              <a:rPr kumimoji="0" lang="en-GB" sz="4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du QLD Beginner" pitchFamily="2" charset="0"/>
                <a:cs typeface="Arial"/>
              </a:rPr>
              <a:t>tall</a:t>
            </a:r>
          </a:p>
          <a:p>
            <a:pPr marL="0" marR="0" lvl="0" indent="0" algn="l" defTabSz="857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600" i="0" u="none" strike="noStrike" kern="1200" cap="none" spc="0" normalizeH="0" baseline="0" noProof="0">
              <a:ln>
                <a:noFill/>
              </a:ln>
              <a:solidFill>
                <a:srgbClr val="177F99"/>
              </a:solidFill>
              <a:effectLst/>
              <a:uLnTx/>
              <a:uFillTx/>
              <a:latin typeface="Edu QLD Beginner" pitchFamily="2" charset="0"/>
            </a:endParaRPr>
          </a:p>
          <a:p>
            <a:pPr marL="0" marR="0" lvl="0" indent="0" algn="l" defTabSz="857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i="0" u="none" strike="noStrike" kern="1200" cap="none" spc="0" normalizeH="0" baseline="0" noProof="0">
                <a:ln>
                  <a:noFill/>
                </a:ln>
                <a:solidFill>
                  <a:srgbClr val="177F99"/>
                </a:solidFill>
                <a:effectLst/>
                <a:uLnTx/>
                <a:uFillTx/>
                <a:latin typeface="Edu QLD Beginner" pitchFamily="2" charset="0"/>
                <a:cs typeface="Arial"/>
              </a:rPr>
              <a:t>3.</a:t>
            </a:r>
            <a:r>
              <a:rPr kumimoji="0" lang="en-AU" sz="4000" i="0" u="none" strike="noStrike" kern="1200" cap="none" spc="0" normalizeH="0" baseline="0" noProof="0">
                <a:ln>
                  <a:noFill/>
                </a:ln>
                <a:solidFill>
                  <a:srgbClr val="177F99"/>
                </a:solidFill>
                <a:effectLst/>
                <a:uLnTx/>
                <a:uFillTx/>
                <a:latin typeface="Edu QLD Beginner" pitchFamily="2" charset="0"/>
                <a:ea typeface="Calibri"/>
                <a:cs typeface="Arial"/>
              </a:rPr>
              <a:t> A moving sheet of ice is a</a:t>
            </a:r>
            <a:r>
              <a:rPr kumimoji="0" lang="en-AU" sz="4000" i="0" u="none" strike="noStrike" kern="1200" cap="none" spc="0" normalizeH="0" noProof="0">
                <a:ln>
                  <a:noFill/>
                </a:ln>
                <a:solidFill>
                  <a:srgbClr val="177F99"/>
                </a:solidFill>
                <a:effectLst/>
                <a:uLnTx/>
                <a:uFillTx/>
                <a:latin typeface="Edu QLD Beginner" pitchFamily="2" charset="0"/>
                <a:ea typeface="Calibri"/>
                <a:cs typeface="Arial"/>
              </a:rPr>
              <a:t> g</a:t>
            </a:r>
            <a:r>
              <a:rPr kumimoji="0" lang="en-AU" sz="4000" i="0" u="none" strike="noStrike" kern="1200" cap="none" spc="0" normalizeH="0" noProof="0">
                <a:ln>
                  <a:noFill/>
                </a:ln>
                <a:solidFill>
                  <a:srgbClr val="177F99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_____.</a:t>
            </a: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srgbClr val="177F99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58709C-2B9D-AE23-5B8A-18F6B0027350}"/>
              </a:ext>
            </a:extLst>
          </p:cNvPr>
          <p:cNvSpPr txBox="1"/>
          <p:nvPr/>
        </p:nvSpPr>
        <p:spPr>
          <a:xfrm>
            <a:off x="6173400" y="5641726"/>
            <a:ext cx="121727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857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i="0" u="none" strike="noStrike" kern="1200" cap="none" spc="0" normalizeH="0" baseline="0" noProof="0">
                <a:ln>
                  <a:noFill/>
                </a:ln>
                <a:solidFill>
                  <a:srgbClr val="00C85A"/>
                </a:solidFill>
                <a:effectLst/>
                <a:uLnTx/>
                <a:uFillTx/>
                <a:latin typeface="Edu QLD Beginner" pitchFamily="2" charset="0"/>
              </a:rPr>
              <a:t>lacier</a:t>
            </a:r>
            <a:endParaRPr kumimoji="0" lang="en-AU" sz="4000" i="0" u="none" strike="noStrike" kern="1200" cap="none" spc="0" normalizeH="0" baseline="0" noProof="0">
              <a:ln>
                <a:noFill/>
              </a:ln>
              <a:solidFill>
                <a:srgbClr val="00C85A"/>
              </a:solidFill>
              <a:effectLst/>
              <a:uLnTx/>
              <a:uFillTx/>
              <a:latin typeface="Edu QLD Beginner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D69596-2D06-219D-481F-0035274F03C7}"/>
              </a:ext>
            </a:extLst>
          </p:cNvPr>
          <p:cNvSpPr txBox="1"/>
          <p:nvPr/>
        </p:nvSpPr>
        <p:spPr>
          <a:xfrm>
            <a:off x="546676" y="2066565"/>
            <a:ext cx="1938371" cy="7938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857277" rtl="0" eaLnBrk="1" fontAlgn="auto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du QLD Beginner" pitchFamily="2" charset="0"/>
                <a:cs typeface="Calibri"/>
              </a:rPr>
              <a:t>summer</a:t>
            </a:r>
            <a:endParaRPr kumimoji="0" lang="en-AU" sz="40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du QLD Beginner" pitchFamily="2" charset="0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C3F651-E00E-E257-4827-A67307DED6E6}"/>
              </a:ext>
            </a:extLst>
          </p:cNvPr>
          <p:cNvSpPr txBox="1"/>
          <p:nvPr/>
        </p:nvSpPr>
        <p:spPr>
          <a:xfrm>
            <a:off x="6439155" y="1253535"/>
            <a:ext cx="2472749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857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i="0">
                <a:solidFill>
                  <a:srgbClr val="00C85A"/>
                </a:solidFill>
                <a:latin typeface="Edu QLD Beginner" pitchFamily="2" charset="0"/>
              </a:rPr>
              <a:t>winter</a:t>
            </a:r>
            <a:endParaRPr kumimoji="0" lang="en-AU" sz="4000" i="0" u="none" strike="noStrike" kern="1200" cap="none" spc="0" normalizeH="0" baseline="0" noProof="0">
              <a:ln>
                <a:noFill/>
              </a:ln>
              <a:solidFill>
                <a:srgbClr val="00C85A"/>
              </a:solidFill>
              <a:effectLst/>
              <a:uLnTx/>
              <a:uFillTx/>
              <a:latin typeface="Edu QLD Beginner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489981-1A2F-9F86-1631-D297129FACF7}"/>
              </a:ext>
            </a:extLst>
          </p:cNvPr>
          <p:cNvSpPr txBox="1"/>
          <p:nvPr/>
        </p:nvSpPr>
        <p:spPr>
          <a:xfrm>
            <a:off x="3322926" y="2066565"/>
            <a:ext cx="1938371" cy="7938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857277" rtl="0" eaLnBrk="1" fontAlgn="auto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du QLD Beginner" pitchFamily="2" charset="0"/>
                <a:cs typeface="Calibri"/>
              </a:rPr>
              <a:t>winter</a:t>
            </a:r>
            <a:endParaRPr kumimoji="0" lang="en-AU" sz="40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du QLD Beginner" pitchFamily="2" charset="0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2A53C2-7133-88E0-2BCD-A2B244E7407B}"/>
              </a:ext>
            </a:extLst>
          </p:cNvPr>
          <p:cNvSpPr txBox="1"/>
          <p:nvPr/>
        </p:nvSpPr>
        <p:spPr>
          <a:xfrm>
            <a:off x="6062629" y="2066565"/>
            <a:ext cx="1938371" cy="7938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857277" rtl="0" eaLnBrk="1" fontAlgn="auto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du QLD Beginner" pitchFamily="2" charset="0"/>
                <a:cs typeface="Calibri"/>
              </a:rPr>
              <a:t>spring</a:t>
            </a:r>
            <a:endParaRPr kumimoji="0" lang="en-AU" sz="40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du QLD Beginner" pitchFamily="2" charset="0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DE679A-9D7F-0602-6166-2378DA9690D5}"/>
              </a:ext>
            </a:extLst>
          </p:cNvPr>
          <p:cNvSpPr txBox="1"/>
          <p:nvPr/>
        </p:nvSpPr>
        <p:spPr>
          <a:xfrm>
            <a:off x="5767723" y="2985781"/>
            <a:ext cx="101099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kumimoji="0" lang="en-AU" sz="400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Edu QLD Beginner" pitchFamily="2" charset="0"/>
                <a:cs typeface="Arial"/>
              </a:rPr>
              <a:t>long</a:t>
            </a:r>
            <a:endParaRPr lang="en-US" sz="40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30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C85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C85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 animBg="1"/>
      <p:bldP spid="7" grpId="0" animBg="1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F863FA-2B55-FB64-F215-B36D823C52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477328"/>
          </a:xfrm>
          <a:prstGeom prst="rect">
            <a:avLst/>
          </a:prstGeom>
        </p:spPr>
        <p:txBody>
          <a:bodyPr/>
          <a:lstStyle/>
          <a:p>
            <a:r>
              <a:rPr lang="en-GB"/>
              <a:t>In the next lesson,</a:t>
            </a:r>
            <a:r>
              <a:rPr lang="en-AU">
                <a:solidFill>
                  <a:srgbClr val="000000"/>
                </a:solidFill>
                <a:effectLst/>
              </a:rPr>
              <a:t> we will learn the purpose of informative writing.  </a:t>
            </a:r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31E3F5-4738-B5C5-3648-F3239443FCE9}"/>
              </a:ext>
            </a:extLst>
          </p:cNvPr>
          <p:cNvSpPr txBox="1"/>
          <p:nvPr/>
        </p:nvSpPr>
        <p:spPr>
          <a:xfrm>
            <a:off x="5164667" y="169333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EC0E6B-5BBD-97E1-5C1A-2697C70034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653" y="2875247"/>
            <a:ext cx="5284694" cy="337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98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CAD240-B5EE-6B2D-05EB-A03DC3B26BA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Attributions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FD7B46-076A-26B0-B749-53AD80954DB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03412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Slide 12 Video: Earth's Ice Ages by NASA/Goddard Space Flight Center Scientific Visualization Studio, from </a:t>
            </a:r>
            <a:r>
              <a:rPr lang="en-US"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NASA SVS</a:t>
            </a:r>
            <a:r>
              <a:rPr lang="en-US"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is in the Public Domain.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Slide 16 Image: Blue Lake, Kosciuszko National Park by </a:t>
            </a:r>
            <a:r>
              <a:rPr lang="en-US" sz="160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jaywoo</a:t>
            </a:r>
            <a:r>
              <a:rPr lang="en-US"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from </a:t>
            </a:r>
            <a:r>
              <a:rPr lang="en-US"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Flickr</a:t>
            </a:r>
            <a:r>
              <a:rPr lang="en-US"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is licensed under CC BY-NC-ND 2.0.</a:t>
            </a:r>
            <a:endParaRPr lang="en-AU" sz="1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4844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991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6F8D2E-0ECB-BABF-EAE2-B3256EB8CF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4727448"/>
          </a:xfrm>
          <a:prstGeom prst="rect">
            <a:avLst/>
          </a:prstGeom>
        </p:spPr>
        <p:txBody>
          <a:bodyPr/>
          <a:lstStyle/>
          <a:p>
            <a:pPr algn="l" rtl="0" fontAlgn="base">
              <a:buClr>
                <a:schemeClr val="tx1"/>
              </a:buClr>
            </a:pPr>
            <a:r>
              <a:rPr lang="en-US" u="none" strike="noStrike">
                <a:solidFill>
                  <a:srgbClr val="181818"/>
                </a:solidFill>
                <a:effectLst/>
              </a:rPr>
              <a:t>You will be able to</a:t>
            </a:r>
            <a:r>
              <a:rPr lang="en-AU" u="none" strike="noStrike">
                <a:solidFill>
                  <a:srgbClr val="181818"/>
                </a:solidFill>
                <a:effectLst/>
              </a:rPr>
              <a:t>:</a:t>
            </a:r>
            <a:r>
              <a:rPr lang="en-US" u="none" strike="noStrike">
                <a:solidFill>
                  <a:srgbClr val="181818"/>
                </a:solidFill>
                <a:effectLst/>
              </a:rPr>
              <a:t> </a:t>
            </a:r>
            <a:r>
              <a:rPr lang="en-US">
                <a:effectLst/>
              </a:rPr>
              <a:t>​</a:t>
            </a:r>
          </a:p>
          <a:p>
            <a:pPr marL="685800" indent="-6858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AU" b="1">
                <a:solidFill>
                  <a:schemeClr val="bg2"/>
                </a:solidFill>
                <a:ea typeface="Times New Roman" panose="02020603050405020304" pitchFamily="18" charset="0"/>
              </a:rPr>
              <a:t>understand</a:t>
            </a:r>
            <a:r>
              <a:rPr lang="en-AU">
                <a:solidFill>
                  <a:schemeClr val="bg2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AU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that the Ice Age happened a long time ago</a:t>
            </a:r>
          </a:p>
          <a:p>
            <a:pPr marL="685800" indent="-6858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AU" b="1">
                <a:solidFill>
                  <a:schemeClr val="bg2"/>
                </a:solidFill>
                <a:effectLst/>
                <a:ea typeface="MS Mincho" panose="02020609040205080304" pitchFamily="49" charset="-128"/>
              </a:rPr>
              <a:t>share</a:t>
            </a:r>
            <a:r>
              <a:rPr lang="en-AU">
                <a:solidFill>
                  <a:schemeClr val="bg2"/>
                </a:solidFill>
                <a:effectLst/>
                <a:ea typeface="MS Mincho" panose="02020609040205080304" pitchFamily="49" charset="-128"/>
              </a:rPr>
              <a:t> </a:t>
            </a:r>
            <a:r>
              <a:rPr lang="en-AU">
                <a:ea typeface="MS Mincho" panose="02020609040205080304" pitchFamily="49" charset="-128"/>
              </a:rPr>
              <a:t>a word or picture </a:t>
            </a:r>
            <a:r>
              <a:rPr lang="en-US">
                <a:solidFill>
                  <a:schemeClr val="tx1"/>
                </a:solidFill>
                <a:effectLst/>
                <a:ea typeface="MS Mincho" panose="02020609040205080304" pitchFamily="49" charset="-128"/>
              </a:rPr>
              <a:t>to show what you know about the Ice Age.</a:t>
            </a:r>
            <a:endParaRPr lang="en-US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997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B6C6A8-C642-1E22-D33D-4998490E7E63}"/>
              </a:ext>
            </a:extLst>
          </p:cNvPr>
          <p:cNvSpPr txBox="1"/>
          <p:nvPr/>
        </p:nvSpPr>
        <p:spPr>
          <a:xfrm>
            <a:off x="1662545" y="67887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5" name="Picture 4" descr="A snowy mountain range with clouds&#10;&#10;AI-generated content may be incorrect.">
            <a:extLst>
              <a:ext uri="{FF2B5EF4-FFF2-40B4-BE49-F238E27FC236}">
                <a16:creationId xmlns:a16="http://schemas.microsoft.com/office/drawing/2014/main" id="{D8B1EB16-F564-2E42-24F0-984F37D789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816" y="1273939"/>
            <a:ext cx="8064369" cy="49330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41A8D2-EC4F-746D-1F27-129E0A5A0384}"/>
              </a:ext>
            </a:extLst>
          </p:cNvPr>
          <p:cNvSpPr txBox="1"/>
          <p:nvPr/>
        </p:nvSpPr>
        <p:spPr>
          <a:xfrm>
            <a:off x="1379913" y="66501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67DE26-DCF5-913A-E0B9-6C109B09180B}"/>
              </a:ext>
            </a:extLst>
          </p:cNvPr>
          <p:cNvSpPr txBox="1"/>
          <p:nvPr/>
        </p:nvSpPr>
        <p:spPr>
          <a:xfrm>
            <a:off x="1113905" y="68164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E6DBA0-B4E9-C2E7-B86F-15F6C669EB6B}"/>
              </a:ext>
            </a:extLst>
          </p:cNvPr>
          <p:cNvSpPr txBox="1"/>
          <p:nvPr/>
        </p:nvSpPr>
        <p:spPr>
          <a:xfrm>
            <a:off x="3657600" y="63176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ED747E-194F-A7C7-29B2-2262530949D0}"/>
              </a:ext>
            </a:extLst>
          </p:cNvPr>
          <p:cNvSpPr txBox="1"/>
          <p:nvPr/>
        </p:nvSpPr>
        <p:spPr>
          <a:xfrm>
            <a:off x="3441469" y="68164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15" name="Picture 14" descr="A young person ice skating&#10;&#10;AI-generated content may be incorrect.">
            <a:extLst>
              <a:ext uri="{FF2B5EF4-FFF2-40B4-BE49-F238E27FC236}">
                <a16:creationId xmlns:a16="http://schemas.microsoft.com/office/drawing/2014/main" id="{32CDA9E7-65FB-7D4B-249D-4A5DBBC02D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87" y="1273939"/>
            <a:ext cx="7399540" cy="4933026"/>
          </a:xfrm>
          <a:prstGeom prst="rect">
            <a:avLst/>
          </a:prstGeom>
        </p:spPr>
      </p:pic>
      <p:pic>
        <p:nvPicPr>
          <p:cNvPr id="17" name="Picture 16" descr="A child standing next to a snowman&#10;&#10;AI-generated content may be incorrect.">
            <a:extLst>
              <a:ext uri="{FF2B5EF4-FFF2-40B4-BE49-F238E27FC236}">
                <a16:creationId xmlns:a16="http://schemas.microsoft.com/office/drawing/2014/main" id="{B1783956-EC8E-1C24-A6C5-300D54391EF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012" y="1349819"/>
            <a:ext cx="7303978" cy="4857146"/>
          </a:xfrm>
          <a:prstGeom prst="rect">
            <a:avLst/>
          </a:prstGeom>
        </p:spPr>
      </p:pic>
      <p:pic>
        <p:nvPicPr>
          <p:cNvPr id="19" name="Picture 18" descr="A close-up of icebergs&#10;&#10;AI-generated content may be incorrect.">
            <a:extLst>
              <a:ext uri="{FF2B5EF4-FFF2-40B4-BE49-F238E27FC236}">
                <a16:creationId xmlns:a16="http://schemas.microsoft.com/office/drawing/2014/main" id="{10C9188C-C0E6-6190-B8F4-79EF3DD47A9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815" y="1273940"/>
            <a:ext cx="8064369" cy="493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5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136" name="Ink 4135">
                <a:extLst>
                  <a:ext uri="{FF2B5EF4-FFF2-40B4-BE49-F238E27FC236}">
                    <a16:creationId xmlns:a16="http://schemas.microsoft.com/office/drawing/2014/main" id="{AAAFCF4A-AAFD-F0CA-ADAF-11DF1C35E689}"/>
                  </a:ext>
                </a:extLst>
              </p14:cNvPr>
              <p14:cNvContentPartPr/>
              <p14:nvPr/>
            </p14:nvContentPartPr>
            <p14:xfrm>
              <a:off x="5822865" y="5567895"/>
              <a:ext cx="180360" cy="265680"/>
            </p14:xfrm>
          </p:contentPart>
        </mc:Choice>
        <mc:Fallback xmlns="">
          <p:pic>
            <p:nvPicPr>
              <p:cNvPr id="4136" name="Ink 4135">
                <a:extLst>
                  <a:ext uri="{FF2B5EF4-FFF2-40B4-BE49-F238E27FC236}">
                    <a16:creationId xmlns:a16="http://schemas.microsoft.com/office/drawing/2014/main" id="{AAAFCF4A-AAFD-F0CA-ADAF-11DF1C35E68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04865" y="5549895"/>
                <a:ext cx="216000" cy="30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137" name="Ink 4136">
                <a:extLst>
                  <a:ext uri="{FF2B5EF4-FFF2-40B4-BE49-F238E27FC236}">
                    <a16:creationId xmlns:a16="http://schemas.microsoft.com/office/drawing/2014/main" id="{BC82BB64-BBCD-EBE7-89ED-D64F02E1BE3A}"/>
                  </a:ext>
                </a:extLst>
              </p14:cNvPr>
              <p14:cNvContentPartPr/>
              <p14:nvPr/>
            </p14:nvContentPartPr>
            <p14:xfrm>
              <a:off x="6891705" y="5733855"/>
              <a:ext cx="181440" cy="340560"/>
            </p14:xfrm>
          </p:contentPart>
        </mc:Choice>
        <mc:Fallback xmlns="">
          <p:pic>
            <p:nvPicPr>
              <p:cNvPr id="4137" name="Ink 4136">
                <a:extLst>
                  <a:ext uri="{FF2B5EF4-FFF2-40B4-BE49-F238E27FC236}">
                    <a16:creationId xmlns:a16="http://schemas.microsoft.com/office/drawing/2014/main" id="{BC82BB64-BBCD-EBE7-89ED-D64F02E1BE3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73705" y="5715855"/>
                <a:ext cx="217080" cy="3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140" name="Ink 4139">
                <a:extLst>
                  <a:ext uri="{FF2B5EF4-FFF2-40B4-BE49-F238E27FC236}">
                    <a16:creationId xmlns:a16="http://schemas.microsoft.com/office/drawing/2014/main" id="{B032D571-812B-1231-9AD4-F02B7C5EFD3C}"/>
                  </a:ext>
                </a:extLst>
              </p14:cNvPr>
              <p14:cNvContentPartPr/>
              <p14:nvPr/>
            </p14:nvContentPartPr>
            <p14:xfrm>
              <a:off x="7548345" y="4932135"/>
              <a:ext cx="328320" cy="149760"/>
            </p14:xfrm>
          </p:contentPart>
        </mc:Choice>
        <mc:Fallback xmlns="">
          <p:pic>
            <p:nvPicPr>
              <p:cNvPr id="4140" name="Ink 4139">
                <a:extLst>
                  <a:ext uri="{FF2B5EF4-FFF2-40B4-BE49-F238E27FC236}">
                    <a16:creationId xmlns:a16="http://schemas.microsoft.com/office/drawing/2014/main" id="{B032D571-812B-1231-9AD4-F02B7C5EFD3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30345" y="4914135"/>
                <a:ext cx="363960" cy="18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142" name="Ink 4141">
                <a:extLst>
                  <a:ext uri="{FF2B5EF4-FFF2-40B4-BE49-F238E27FC236}">
                    <a16:creationId xmlns:a16="http://schemas.microsoft.com/office/drawing/2014/main" id="{6D706725-06C6-C0AB-05B9-86BB8E9F11D3}"/>
                  </a:ext>
                </a:extLst>
              </p14:cNvPr>
              <p14:cNvContentPartPr/>
              <p14:nvPr/>
            </p14:nvContentPartPr>
            <p14:xfrm>
              <a:off x="5618745" y="4283775"/>
              <a:ext cx="653400" cy="508320"/>
            </p14:xfrm>
          </p:contentPart>
        </mc:Choice>
        <mc:Fallback xmlns="">
          <p:pic>
            <p:nvPicPr>
              <p:cNvPr id="4142" name="Ink 4141">
                <a:extLst>
                  <a:ext uri="{FF2B5EF4-FFF2-40B4-BE49-F238E27FC236}">
                    <a16:creationId xmlns:a16="http://schemas.microsoft.com/office/drawing/2014/main" id="{6D706725-06C6-C0AB-05B9-86BB8E9F11D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00745" y="4265762"/>
                <a:ext cx="689040" cy="5439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133" name="Ink 4132">
                <a:extLst>
                  <a:ext uri="{FF2B5EF4-FFF2-40B4-BE49-F238E27FC236}">
                    <a16:creationId xmlns:a16="http://schemas.microsoft.com/office/drawing/2014/main" id="{9464FB93-2156-724B-32A6-06969D11247D}"/>
                  </a:ext>
                </a:extLst>
              </p14:cNvPr>
              <p14:cNvContentPartPr/>
              <p14:nvPr/>
            </p14:nvContentPartPr>
            <p14:xfrm>
              <a:off x="6138359" y="1430938"/>
              <a:ext cx="183960" cy="420840"/>
            </p14:xfrm>
          </p:contentPart>
        </mc:Choice>
        <mc:Fallback xmlns="">
          <p:pic>
            <p:nvPicPr>
              <p:cNvPr id="4133" name="Ink 4132">
                <a:extLst>
                  <a:ext uri="{FF2B5EF4-FFF2-40B4-BE49-F238E27FC236}">
                    <a16:creationId xmlns:a16="http://schemas.microsoft.com/office/drawing/2014/main" id="{9464FB93-2156-724B-32A6-06969D11247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120359" y="1412953"/>
                <a:ext cx="219600" cy="4564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134" name="Ink 4133">
                <a:extLst>
                  <a:ext uri="{FF2B5EF4-FFF2-40B4-BE49-F238E27FC236}">
                    <a16:creationId xmlns:a16="http://schemas.microsoft.com/office/drawing/2014/main" id="{02ED0376-3AC6-8BB9-9517-01EF4953CEBB}"/>
                  </a:ext>
                </a:extLst>
              </p14:cNvPr>
              <p14:cNvContentPartPr/>
              <p14:nvPr/>
            </p14:nvContentPartPr>
            <p14:xfrm>
              <a:off x="7406279" y="2728018"/>
              <a:ext cx="286200" cy="346680"/>
            </p14:xfrm>
          </p:contentPart>
        </mc:Choice>
        <mc:Fallback xmlns="">
          <p:pic>
            <p:nvPicPr>
              <p:cNvPr id="4134" name="Ink 4133">
                <a:extLst>
                  <a:ext uri="{FF2B5EF4-FFF2-40B4-BE49-F238E27FC236}">
                    <a16:creationId xmlns:a16="http://schemas.microsoft.com/office/drawing/2014/main" id="{02ED0376-3AC6-8BB9-9517-01EF4953CEB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388279" y="2710018"/>
                <a:ext cx="321840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126" name="Ink 4125">
                <a:extLst>
                  <a:ext uri="{FF2B5EF4-FFF2-40B4-BE49-F238E27FC236}">
                    <a16:creationId xmlns:a16="http://schemas.microsoft.com/office/drawing/2014/main" id="{35747857-18D1-063C-EDC5-7E7F65501947}"/>
                  </a:ext>
                </a:extLst>
              </p14:cNvPr>
              <p14:cNvContentPartPr/>
              <p14:nvPr/>
            </p14:nvContentPartPr>
            <p14:xfrm>
              <a:off x="1252821" y="5582787"/>
              <a:ext cx="199080" cy="268560"/>
            </p14:xfrm>
          </p:contentPart>
        </mc:Choice>
        <mc:Fallback xmlns="">
          <p:pic>
            <p:nvPicPr>
              <p:cNvPr id="4126" name="Ink 4125">
                <a:extLst>
                  <a:ext uri="{FF2B5EF4-FFF2-40B4-BE49-F238E27FC236}">
                    <a16:creationId xmlns:a16="http://schemas.microsoft.com/office/drawing/2014/main" id="{35747857-18D1-063C-EDC5-7E7F6550194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34821" y="5564787"/>
                <a:ext cx="234720" cy="30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129" name="Ink 4128">
                <a:extLst>
                  <a:ext uri="{FF2B5EF4-FFF2-40B4-BE49-F238E27FC236}">
                    <a16:creationId xmlns:a16="http://schemas.microsoft.com/office/drawing/2014/main" id="{085B7A64-E16A-2A11-EB8B-2A06A9FD1136}"/>
                  </a:ext>
                </a:extLst>
              </p14:cNvPr>
              <p14:cNvContentPartPr/>
              <p14:nvPr/>
            </p14:nvContentPartPr>
            <p14:xfrm>
              <a:off x="1978581" y="5655867"/>
              <a:ext cx="155880" cy="420840"/>
            </p14:xfrm>
          </p:contentPart>
        </mc:Choice>
        <mc:Fallback xmlns="">
          <p:pic>
            <p:nvPicPr>
              <p:cNvPr id="4129" name="Ink 4128">
                <a:extLst>
                  <a:ext uri="{FF2B5EF4-FFF2-40B4-BE49-F238E27FC236}">
                    <a16:creationId xmlns:a16="http://schemas.microsoft.com/office/drawing/2014/main" id="{085B7A64-E16A-2A11-EB8B-2A06A9FD113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960581" y="5637867"/>
                <a:ext cx="191520" cy="45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131" name="Ink 4130">
                <a:extLst>
                  <a:ext uri="{FF2B5EF4-FFF2-40B4-BE49-F238E27FC236}">
                    <a16:creationId xmlns:a16="http://schemas.microsoft.com/office/drawing/2014/main" id="{16229B01-F1AD-3671-CDED-F8EF809D3142}"/>
                  </a:ext>
                </a:extLst>
              </p14:cNvPr>
              <p14:cNvContentPartPr/>
              <p14:nvPr/>
            </p14:nvContentPartPr>
            <p14:xfrm>
              <a:off x="2656461" y="5501067"/>
              <a:ext cx="233640" cy="273240"/>
            </p14:xfrm>
          </p:contentPart>
        </mc:Choice>
        <mc:Fallback xmlns="">
          <p:pic>
            <p:nvPicPr>
              <p:cNvPr id="4131" name="Ink 4130">
                <a:extLst>
                  <a:ext uri="{FF2B5EF4-FFF2-40B4-BE49-F238E27FC236}">
                    <a16:creationId xmlns:a16="http://schemas.microsoft.com/office/drawing/2014/main" id="{16229B01-F1AD-3671-CDED-F8EF809D314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638489" y="5483067"/>
                <a:ext cx="269225" cy="30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132" name="Ink 4131">
                <a:extLst>
                  <a:ext uri="{FF2B5EF4-FFF2-40B4-BE49-F238E27FC236}">
                    <a16:creationId xmlns:a16="http://schemas.microsoft.com/office/drawing/2014/main" id="{506CDE87-E256-6672-6112-0963A81EEDE3}"/>
                  </a:ext>
                </a:extLst>
              </p14:cNvPr>
              <p14:cNvContentPartPr/>
              <p14:nvPr/>
            </p14:nvContentPartPr>
            <p14:xfrm>
              <a:off x="2932221" y="4665507"/>
              <a:ext cx="546480" cy="401040"/>
            </p14:xfrm>
          </p:contentPart>
        </mc:Choice>
        <mc:Fallback xmlns="">
          <p:pic>
            <p:nvPicPr>
              <p:cNvPr id="4132" name="Ink 4131">
                <a:extLst>
                  <a:ext uri="{FF2B5EF4-FFF2-40B4-BE49-F238E27FC236}">
                    <a16:creationId xmlns:a16="http://schemas.microsoft.com/office/drawing/2014/main" id="{506CDE87-E256-6672-6112-0963A81EEDE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914221" y="4647507"/>
                <a:ext cx="582120" cy="43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10BB9E10-FF85-B956-05BC-8EA62CF0B7A7}"/>
                  </a:ext>
                </a:extLst>
              </p14:cNvPr>
              <p14:cNvContentPartPr/>
              <p14:nvPr/>
            </p14:nvContentPartPr>
            <p14:xfrm rot="2827963">
              <a:off x="5176465" y="4247693"/>
              <a:ext cx="1183136" cy="427376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10BB9E10-FF85-B956-05BC-8EA62CF0B7A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 rot="2827963">
                <a:off x="5167106" y="4238340"/>
                <a:ext cx="1201853" cy="4460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D61C613-C9D1-7768-2F42-7F019ADE44C9}"/>
                  </a:ext>
                </a:extLst>
              </p14:cNvPr>
              <p14:cNvContentPartPr/>
              <p14:nvPr/>
            </p14:nvContentPartPr>
            <p14:xfrm rot="9122515">
              <a:off x="2823096" y="4402077"/>
              <a:ext cx="1183136" cy="427376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D61C613-C9D1-7768-2F42-7F019ADE44C9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 rot="9122515">
                <a:off x="2813737" y="4392724"/>
                <a:ext cx="1201853" cy="4460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5A07179-70EC-BB4E-51C9-1A0558ADCE96}"/>
                  </a:ext>
                </a:extLst>
              </p14:cNvPr>
              <p14:cNvContentPartPr/>
              <p14:nvPr/>
            </p14:nvContentPartPr>
            <p14:xfrm rot="13661198">
              <a:off x="2689503" y="2883275"/>
              <a:ext cx="1183136" cy="427376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5A07179-70EC-BB4E-51C9-1A0558ADCE96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 rot="13661198">
                <a:off x="2680144" y="2873922"/>
                <a:ext cx="1201853" cy="446083"/>
              </a:xfrm>
              <a:prstGeom prst="rect">
                <a:avLst/>
              </a:prstGeom>
            </p:spPr>
          </p:pic>
        </mc:Fallback>
      </mc:AlternateContent>
      <p:sp>
        <p:nvSpPr>
          <p:cNvPr id="41" name="Freeform 2">
            <a:extLst>
              <a:ext uri="{FF2B5EF4-FFF2-40B4-BE49-F238E27FC236}">
                <a16:creationId xmlns:a16="http://schemas.microsoft.com/office/drawing/2014/main" id="{66CB351B-F718-DD9D-88C9-B09803B24A27}"/>
              </a:ext>
            </a:extLst>
          </p:cNvPr>
          <p:cNvSpPr/>
          <p:nvPr/>
        </p:nvSpPr>
        <p:spPr>
          <a:xfrm rot="691771">
            <a:off x="6236796" y="4013666"/>
            <a:ext cx="1493788" cy="1249000"/>
          </a:xfrm>
          <a:custGeom>
            <a:avLst/>
            <a:gdLst/>
            <a:ahLst/>
            <a:cxnLst/>
            <a:rect l="l" t="t" r="r" b="b"/>
            <a:pathLst>
              <a:path w="3550322" h="3033912">
                <a:moveTo>
                  <a:pt x="0" y="0"/>
                </a:moveTo>
                <a:lnTo>
                  <a:pt x="3550322" y="0"/>
                </a:lnTo>
                <a:lnTo>
                  <a:pt x="3550322" y="3033912"/>
                </a:lnTo>
                <a:lnTo>
                  <a:pt x="0" y="3033912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6D7EEA-ECA6-9924-80A0-11EC77B91A39}"/>
              </a:ext>
            </a:extLst>
          </p:cNvPr>
          <p:cNvSpPr txBox="1"/>
          <p:nvPr/>
        </p:nvSpPr>
        <p:spPr>
          <a:xfrm>
            <a:off x="6730586" y="6035184"/>
            <a:ext cx="1582461" cy="412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Next level: subtopics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C6E49E-B912-AD63-38B5-A00E83CC452F}"/>
              </a:ext>
            </a:extLst>
          </p:cNvPr>
          <p:cNvSpPr txBox="1"/>
          <p:nvPr/>
        </p:nvSpPr>
        <p:spPr>
          <a:xfrm>
            <a:off x="4817981" y="5774854"/>
            <a:ext cx="1369944" cy="39646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Centre circle: main topic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EF4BE0-6ABA-5AB9-E299-6CCE32FE39C2}"/>
              </a:ext>
            </a:extLst>
          </p:cNvPr>
          <p:cNvSpPr txBox="1"/>
          <p:nvPr/>
        </p:nvSpPr>
        <p:spPr>
          <a:xfrm>
            <a:off x="7683227" y="4706417"/>
            <a:ext cx="1555373" cy="919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Last levels: descriptive details and factual evidence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47C2E5-811E-2FD8-C356-50D44BAF5606}"/>
              </a:ext>
            </a:extLst>
          </p:cNvPr>
          <p:cNvSpPr txBox="1"/>
          <p:nvPr/>
        </p:nvSpPr>
        <p:spPr>
          <a:xfrm>
            <a:off x="2203555" y="978465"/>
            <a:ext cx="2613088" cy="396601"/>
          </a:xfrm>
          <a:prstGeom prst="ellipse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remember what we’ve learned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01D5CE-9A4B-7FCC-22B5-73865350ABEC}"/>
              </a:ext>
            </a:extLst>
          </p:cNvPr>
          <p:cNvSpPr txBox="1"/>
          <p:nvPr/>
        </p:nvSpPr>
        <p:spPr>
          <a:xfrm>
            <a:off x="602795" y="1326122"/>
            <a:ext cx="1199011" cy="640679"/>
          </a:xfrm>
          <a:custGeom>
            <a:avLst/>
            <a:gdLst>
              <a:gd name="connsiteX0" fmla="*/ 0 w 1199011"/>
              <a:gd name="connsiteY0" fmla="*/ 320340 h 640679"/>
              <a:gd name="connsiteX1" fmla="*/ 599506 w 1199011"/>
              <a:gd name="connsiteY1" fmla="*/ 0 h 640679"/>
              <a:gd name="connsiteX2" fmla="*/ 1199012 w 1199011"/>
              <a:gd name="connsiteY2" fmla="*/ 320340 h 640679"/>
              <a:gd name="connsiteX3" fmla="*/ 599506 w 1199011"/>
              <a:gd name="connsiteY3" fmla="*/ 640680 h 640679"/>
              <a:gd name="connsiteX4" fmla="*/ 0 w 1199011"/>
              <a:gd name="connsiteY4" fmla="*/ 320340 h 640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9011" h="640679" extrusionOk="0">
                <a:moveTo>
                  <a:pt x="0" y="320340"/>
                </a:moveTo>
                <a:cubicBezTo>
                  <a:pt x="50041" y="120728"/>
                  <a:pt x="228353" y="-4825"/>
                  <a:pt x="599506" y="0"/>
                </a:cubicBezTo>
                <a:cubicBezTo>
                  <a:pt x="948057" y="-3818"/>
                  <a:pt x="1170211" y="134437"/>
                  <a:pt x="1199012" y="320340"/>
                </a:cubicBezTo>
                <a:cubicBezTo>
                  <a:pt x="1208566" y="482982"/>
                  <a:pt x="942725" y="693289"/>
                  <a:pt x="599506" y="640680"/>
                </a:cubicBezTo>
                <a:cubicBezTo>
                  <a:pt x="261294" y="617389"/>
                  <a:pt x="-10145" y="506581"/>
                  <a:pt x="0" y="32034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3129880736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organise ideas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A52E893-D44A-7DB0-BFCA-C8E9F8F0C1D3}"/>
              </a:ext>
            </a:extLst>
          </p:cNvPr>
          <p:cNvSpPr/>
          <p:nvPr/>
        </p:nvSpPr>
        <p:spPr>
          <a:xfrm>
            <a:off x="1641987" y="1793554"/>
            <a:ext cx="1582461" cy="933774"/>
          </a:xfrm>
          <a:custGeom>
            <a:avLst/>
            <a:gdLst>
              <a:gd name="connsiteX0" fmla="*/ 0 w 1582461"/>
              <a:gd name="connsiteY0" fmla="*/ 466887 h 933774"/>
              <a:gd name="connsiteX1" fmla="*/ 791231 w 1582461"/>
              <a:gd name="connsiteY1" fmla="*/ 0 h 933774"/>
              <a:gd name="connsiteX2" fmla="*/ 1582462 w 1582461"/>
              <a:gd name="connsiteY2" fmla="*/ 466887 h 933774"/>
              <a:gd name="connsiteX3" fmla="*/ 791231 w 1582461"/>
              <a:gd name="connsiteY3" fmla="*/ 933774 h 933774"/>
              <a:gd name="connsiteX4" fmla="*/ 0 w 1582461"/>
              <a:gd name="connsiteY4" fmla="*/ 466887 h 93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461" h="933774" fill="none" extrusionOk="0">
                <a:moveTo>
                  <a:pt x="0" y="466887"/>
                </a:moveTo>
                <a:cubicBezTo>
                  <a:pt x="9686" y="231259"/>
                  <a:pt x="411266" y="7483"/>
                  <a:pt x="791231" y="0"/>
                </a:cubicBezTo>
                <a:cubicBezTo>
                  <a:pt x="1234915" y="28236"/>
                  <a:pt x="1530245" y="218100"/>
                  <a:pt x="1582462" y="466887"/>
                </a:cubicBezTo>
                <a:cubicBezTo>
                  <a:pt x="1529393" y="722055"/>
                  <a:pt x="1169054" y="882567"/>
                  <a:pt x="791231" y="933774"/>
                </a:cubicBezTo>
                <a:cubicBezTo>
                  <a:pt x="411025" y="919891"/>
                  <a:pt x="-39452" y="676202"/>
                  <a:pt x="0" y="466887"/>
                </a:cubicBezTo>
                <a:close/>
              </a:path>
              <a:path w="1582461" h="933774" stroke="0" extrusionOk="0">
                <a:moveTo>
                  <a:pt x="0" y="466887"/>
                </a:moveTo>
                <a:cubicBezTo>
                  <a:pt x="7787" y="234323"/>
                  <a:pt x="359934" y="-14008"/>
                  <a:pt x="791231" y="0"/>
                </a:cubicBezTo>
                <a:cubicBezTo>
                  <a:pt x="1208630" y="-43634"/>
                  <a:pt x="1636500" y="198282"/>
                  <a:pt x="1582462" y="466887"/>
                </a:cubicBezTo>
                <a:cubicBezTo>
                  <a:pt x="1627850" y="731820"/>
                  <a:pt x="1242148" y="914072"/>
                  <a:pt x="791231" y="933774"/>
                </a:cubicBezTo>
                <a:cubicBezTo>
                  <a:pt x="375329" y="990042"/>
                  <a:pt x="-3777" y="708087"/>
                  <a:pt x="0" y="466887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  <a:extLst>
              <a:ext uri="{C807C97D-BFC1-408E-A445-0C87EB9F89A2}">
                <ask:lineSketchStyleProps xmlns:ask="http://schemas.microsoft.com/office/drawing/2018/sketchyshapes" sd="8683736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Purpose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0EA277-5515-4B9D-6EF0-A853D41C053A}"/>
              </a:ext>
            </a:extLst>
          </p:cNvPr>
          <p:cNvSpPr/>
          <p:nvPr/>
        </p:nvSpPr>
        <p:spPr>
          <a:xfrm>
            <a:off x="5902125" y="4947545"/>
            <a:ext cx="1821600" cy="752588"/>
          </a:xfrm>
          <a:custGeom>
            <a:avLst/>
            <a:gdLst>
              <a:gd name="connsiteX0" fmla="*/ 0 w 1821600"/>
              <a:gd name="connsiteY0" fmla="*/ 376294 h 752588"/>
              <a:gd name="connsiteX1" fmla="*/ 910800 w 1821600"/>
              <a:gd name="connsiteY1" fmla="*/ 0 h 752588"/>
              <a:gd name="connsiteX2" fmla="*/ 1821600 w 1821600"/>
              <a:gd name="connsiteY2" fmla="*/ 376294 h 752588"/>
              <a:gd name="connsiteX3" fmla="*/ 910800 w 1821600"/>
              <a:gd name="connsiteY3" fmla="*/ 752588 h 752588"/>
              <a:gd name="connsiteX4" fmla="*/ 0 w 1821600"/>
              <a:gd name="connsiteY4" fmla="*/ 376294 h 752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1600" h="752588" fill="none" extrusionOk="0">
                <a:moveTo>
                  <a:pt x="0" y="376294"/>
                </a:moveTo>
                <a:cubicBezTo>
                  <a:pt x="33681" y="245760"/>
                  <a:pt x="422946" y="1991"/>
                  <a:pt x="910800" y="0"/>
                </a:cubicBezTo>
                <a:cubicBezTo>
                  <a:pt x="1417903" y="17208"/>
                  <a:pt x="1801305" y="171997"/>
                  <a:pt x="1821600" y="376294"/>
                </a:cubicBezTo>
                <a:cubicBezTo>
                  <a:pt x="1792013" y="582617"/>
                  <a:pt x="1389569" y="731596"/>
                  <a:pt x="910800" y="752588"/>
                </a:cubicBezTo>
                <a:cubicBezTo>
                  <a:pt x="447041" y="742988"/>
                  <a:pt x="-15353" y="565226"/>
                  <a:pt x="0" y="376294"/>
                </a:cubicBezTo>
                <a:close/>
              </a:path>
              <a:path w="1821600" h="752588" stroke="0" extrusionOk="0">
                <a:moveTo>
                  <a:pt x="0" y="376294"/>
                </a:moveTo>
                <a:cubicBezTo>
                  <a:pt x="9236" y="198471"/>
                  <a:pt x="421317" y="-33339"/>
                  <a:pt x="910800" y="0"/>
                </a:cubicBezTo>
                <a:cubicBezTo>
                  <a:pt x="1404650" y="-20431"/>
                  <a:pt x="1850097" y="162804"/>
                  <a:pt x="1821600" y="376294"/>
                </a:cubicBezTo>
                <a:cubicBezTo>
                  <a:pt x="1835943" y="586352"/>
                  <a:pt x="1448924" y="702948"/>
                  <a:pt x="910800" y="752588"/>
                </a:cubicBezTo>
                <a:cubicBezTo>
                  <a:pt x="417873" y="779528"/>
                  <a:pt x="-7375" y="551597"/>
                  <a:pt x="0" y="376294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  <a:extLst>
              <a:ext uri="{C807C97D-BFC1-408E-A445-0C87EB9F89A2}">
                <ask:lineSketchStyleProps xmlns:ask="http://schemas.microsoft.com/office/drawing/2018/sketchyshapes" sd="8683736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Read information</a:t>
            </a:r>
            <a:endParaRPr kumimoji="0" lang="en-US" sz="1800" b="0" i="0" u="none" strike="noStrike" kern="1200" cap="none" spc="-15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21" name="Freeform 16">
            <a:extLst>
              <a:ext uri="{FF2B5EF4-FFF2-40B4-BE49-F238E27FC236}">
                <a16:creationId xmlns:a16="http://schemas.microsoft.com/office/drawing/2014/main" id="{B97DEC5A-FF1E-8A1D-7E14-73C322D37987}"/>
              </a:ext>
            </a:extLst>
          </p:cNvPr>
          <p:cNvSpPr/>
          <p:nvPr/>
        </p:nvSpPr>
        <p:spPr>
          <a:xfrm rot="20196609">
            <a:off x="3082548" y="1713493"/>
            <a:ext cx="384633" cy="22674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-89284" t="-2244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982DC920-7BE2-E89B-D94B-D45752B5D297}"/>
              </a:ext>
            </a:extLst>
          </p:cNvPr>
          <p:cNvSpPr/>
          <p:nvPr/>
        </p:nvSpPr>
        <p:spPr>
          <a:xfrm rot="1403391" flipH="1">
            <a:off x="1380229" y="1817439"/>
            <a:ext cx="350105" cy="16790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-89284" t="-2244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4" name="Freeform 16">
            <a:extLst>
              <a:ext uri="{FF2B5EF4-FFF2-40B4-BE49-F238E27FC236}">
                <a16:creationId xmlns:a16="http://schemas.microsoft.com/office/drawing/2014/main" id="{331BDE46-DD63-3C55-D705-CA0724D3AACC}"/>
              </a:ext>
            </a:extLst>
          </p:cNvPr>
          <p:cNvSpPr/>
          <p:nvPr/>
        </p:nvSpPr>
        <p:spPr>
          <a:xfrm rot="350685">
            <a:off x="7518300" y="4891819"/>
            <a:ext cx="384633" cy="22674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-89284" t="-2244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FFE39E"/>
              </a:highligh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5" name="Freeform 16">
            <a:extLst>
              <a:ext uri="{FF2B5EF4-FFF2-40B4-BE49-F238E27FC236}">
                <a16:creationId xmlns:a16="http://schemas.microsoft.com/office/drawing/2014/main" id="{A14B8305-572D-290C-29F4-D8DF9A218838}"/>
              </a:ext>
            </a:extLst>
          </p:cNvPr>
          <p:cNvSpPr/>
          <p:nvPr/>
        </p:nvSpPr>
        <p:spPr>
          <a:xfrm rot="5853435">
            <a:off x="6782683" y="5752461"/>
            <a:ext cx="384633" cy="22674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-89284" t="-2244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FFE39E"/>
              </a:highligh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6" name="Freeform 16">
            <a:extLst>
              <a:ext uri="{FF2B5EF4-FFF2-40B4-BE49-F238E27FC236}">
                <a16:creationId xmlns:a16="http://schemas.microsoft.com/office/drawing/2014/main" id="{0285ACCF-EE5A-D4B2-BFCE-177C414AB27A}"/>
              </a:ext>
            </a:extLst>
          </p:cNvPr>
          <p:cNvSpPr/>
          <p:nvPr/>
        </p:nvSpPr>
        <p:spPr>
          <a:xfrm rot="9706144">
            <a:off x="5748644" y="5570623"/>
            <a:ext cx="339617" cy="21489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-89284" t="-2244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FFE39E"/>
              </a:highligh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1C74C7-5A58-E649-8E1C-16458F3B9406}"/>
              </a:ext>
            </a:extLst>
          </p:cNvPr>
          <p:cNvSpPr txBox="1"/>
          <p:nvPr/>
        </p:nvSpPr>
        <p:spPr>
          <a:xfrm>
            <a:off x="5885244" y="1118116"/>
            <a:ext cx="3110697" cy="55138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Helps put information IN</a:t>
            </a:r>
          </a:p>
        </p:txBody>
      </p:sp>
      <p:sp>
        <p:nvSpPr>
          <p:cNvPr id="33" name="Cloud Callout 32">
            <a:extLst>
              <a:ext uri="{FF2B5EF4-FFF2-40B4-BE49-F238E27FC236}">
                <a16:creationId xmlns:a16="http://schemas.microsoft.com/office/drawing/2014/main" id="{33ACE3A3-6932-7FF7-5B11-4D03D221E6D6}"/>
              </a:ext>
            </a:extLst>
          </p:cNvPr>
          <p:cNvSpPr/>
          <p:nvPr/>
        </p:nvSpPr>
        <p:spPr>
          <a:xfrm>
            <a:off x="5773817" y="1811297"/>
            <a:ext cx="1821599" cy="1158250"/>
          </a:xfrm>
          <a:custGeom>
            <a:avLst/>
            <a:gdLst>
              <a:gd name="connsiteX0" fmla="*/ 164449 w 1821599"/>
              <a:gd name="connsiteY0" fmla="*/ 385278 h 1158250"/>
              <a:gd name="connsiteX1" fmla="*/ 237103 w 1821599"/>
              <a:gd name="connsiteY1" fmla="*/ 185185 h 1158250"/>
              <a:gd name="connsiteX2" fmla="*/ 590543 w 1821599"/>
              <a:gd name="connsiteY2" fmla="*/ 139472 h 1158250"/>
              <a:gd name="connsiteX3" fmla="*/ 946894 w 1821599"/>
              <a:gd name="connsiteY3" fmla="*/ 92016 h 1158250"/>
              <a:gd name="connsiteX4" fmla="*/ 1085748 w 1821599"/>
              <a:gd name="connsiteY4" fmla="*/ 5362 h 1158250"/>
              <a:gd name="connsiteX5" fmla="*/ 1257957 w 1821599"/>
              <a:gd name="connsiteY5" fmla="*/ 66518 h 1158250"/>
              <a:gd name="connsiteX6" fmla="*/ 1495355 w 1821599"/>
              <a:gd name="connsiteY6" fmla="*/ 18499 h 1158250"/>
              <a:gd name="connsiteX7" fmla="*/ 1615741 w 1821599"/>
              <a:gd name="connsiteY7" fmla="*/ 149500 h 1158250"/>
              <a:gd name="connsiteX8" fmla="*/ 1770240 w 1821599"/>
              <a:gd name="connsiteY8" fmla="*/ 276639 h 1158250"/>
              <a:gd name="connsiteX9" fmla="*/ 1763324 w 1821599"/>
              <a:gd name="connsiteY9" fmla="*/ 414503 h 1158250"/>
              <a:gd name="connsiteX10" fmla="*/ 1813840 w 1821599"/>
              <a:gd name="connsiteY10" fmla="*/ 625294 h 1158250"/>
              <a:gd name="connsiteX11" fmla="*/ 1577201 w 1821599"/>
              <a:gd name="connsiteY11" fmla="*/ 809809 h 1158250"/>
              <a:gd name="connsiteX12" fmla="*/ 1492488 w 1821599"/>
              <a:gd name="connsiteY12" fmla="*/ 967916 h 1158250"/>
              <a:gd name="connsiteX13" fmla="*/ 1204068 w 1821599"/>
              <a:gd name="connsiteY13" fmla="*/ 987059 h 1158250"/>
              <a:gd name="connsiteX14" fmla="*/ 997957 w 1821599"/>
              <a:gd name="connsiteY14" fmla="*/ 1155729 h 1158250"/>
              <a:gd name="connsiteX15" fmla="*/ 694906 w 1821599"/>
              <a:gd name="connsiteY15" fmla="*/ 1052774 h 1158250"/>
              <a:gd name="connsiteX16" fmla="*/ 244735 w 1821599"/>
              <a:gd name="connsiteY16" fmla="*/ 951051 h 1158250"/>
              <a:gd name="connsiteX17" fmla="*/ 46804 w 1821599"/>
              <a:gd name="connsiteY17" fmla="*/ 837854 h 1158250"/>
              <a:gd name="connsiteX18" fmla="*/ 89098 w 1821599"/>
              <a:gd name="connsiteY18" fmla="*/ 685056 h 1158250"/>
              <a:gd name="connsiteX19" fmla="*/ -211 w 1821599"/>
              <a:gd name="connsiteY19" fmla="*/ 528290 h 1158250"/>
              <a:gd name="connsiteX20" fmla="*/ 162889 w 1821599"/>
              <a:gd name="connsiteY20" fmla="*/ 388952 h 1158250"/>
              <a:gd name="connsiteX21" fmla="*/ 164449 w 1821599"/>
              <a:gd name="connsiteY21" fmla="*/ 385278 h 1158250"/>
              <a:gd name="connsiteX0" fmla="*/ -71712 w 1821599"/>
              <a:gd name="connsiteY0" fmla="*/ 1318390 h 1158250"/>
              <a:gd name="connsiteX1" fmla="*/ -103886 w 1821599"/>
              <a:gd name="connsiteY1" fmla="*/ 1350564 h 1158250"/>
              <a:gd name="connsiteX2" fmla="*/ -136060 w 1821599"/>
              <a:gd name="connsiteY2" fmla="*/ 1318390 h 1158250"/>
              <a:gd name="connsiteX3" fmla="*/ -103886 w 1821599"/>
              <a:gd name="connsiteY3" fmla="*/ 1286216 h 1158250"/>
              <a:gd name="connsiteX4" fmla="*/ -71712 w 1821599"/>
              <a:gd name="connsiteY4" fmla="*/ 1318390 h 1158250"/>
              <a:gd name="connsiteX0" fmla="*/ 81726 w 1821599"/>
              <a:gd name="connsiteY0" fmla="*/ 1230040 h 1158250"/>
              <a:gd name="connsiteX1" fmla="*/ 17379 w 1821599"/>
              <a:gd name="connsiteY1" fmla="*/ 1294387 h 1158250"/>
              <a:gd name="connsiteX2" fmla="*/ -46968 w 1821599"/>
              <a:gd name="connsiteY2" fmla="*/ 1230040 h 1158250"/>
              <a:gd name="connsiteX3" fmla="*/ 17379 w 1821599"/>
              <a:gd name="connsiteY3" fmla="*/ 1165693 h 1158250"/>
              <a:gd name="connsiteX4" fmla="*/ 81726 w 1821599"/>
              <a:gd name="connsiteY4" fmla="*/ 1230040 h 1158250"/>
              <a:gd name="connsiteX0" fmla="*/ 287172 w 1821599"/>
              <a:gd name="connsiteY0" fmla="*/ 1103800 h 1158250"/>
              <a:gd name="connsiteX1" fmla="*/ 190651 w 1821599"/>
              <a:gd name="connsiteY1" fmla="*/ 1200321 h 1158250"/>
              <a:gd name="connsiteX2" fmla="*/ 94130 w 1821599"/>
              <a:gd name="connsiteY2" fmla="*/ 1103800 h 1158250"/>
              <a:gd name="connsiteX3" fmla="*/ 190651 w 1821599"/>
              <a:gd name="connsiteY3" fmla="*/ 1007279 h 1158250"/>
              <a:gd name="connsiteX4" fmla="*/ 287172 w 1821599"/>
              <a:gd name="connsiteY4" fmla="*/ 1103800 h 1158250"/>
              <a:gd name="connsiteX0" fmla="*/ 197888 w 1821599"/>
              <a:gd name="connsiteY0" fmla="*/ 701840 h 1158250"/>
              <a:gd name="connsiteX1" fmla="*/ 91079 w 1821599"/>
              <a:gd name="connsiteY1" fmla="*/ 680471 h 1158250"/>
              <a:gd name="connsiteX2" fmla="*/ 292130 w 1821599"/>
              <a:gd name="connsiteY2" fmla="*/ 935689 h 1158250"/>
              <a:gd name="connsiteX3" fmla="*/ 245409 w 1821599"/>
              <a:gd name="connsiteY3" fmla="*/ 945904 h 1158250"/>
              <a:gd name="connsiteX4" fmla="*/ 694821 w 1821599"/>
              <a:gd name="connsiteY4" fmla="*/ 1048055 h 1158250"/>
              <a:gd name="connsiteX5" fmla="*/ 666654 w 1821599"/>
              <a:gd name="connsiteY5" fmla="*/ 1001403 h 1158250"/>
              <a:gd name="connsiteX6" fmla="*/ 1215537 w 1821599"/>
              <a:gd name="connsiteY6" fmla="*/ 931720 h 1158250"/>
              <a:gd name="connsiteX7" fmla="*/ 1204279 w 1821599"/>
              <a:gd name="connsiteY7" fmla="*/ 982903 h 1158250"/>
              <a:gd name="connsiteX8" fmla="*/ 1439105 w 1821599"/>
              <a:gd name="connsiteY8" fmla="*/ 615427 h 1158250"/>
              <a:gd name="connsiteX9" fmla="*/ 1576189 w 1821599"/>
              <a:gd name="connsiteY9" fmla="*/ 806753 h 1158250"/>
              <a:gd name="connsiteX10" fmla="*/ 1762481 w 1821599"/>
              <a:gd name="connsiteY10" fmla="*/ 411661 h 1158250"/>
              <a:gd name="connsiteX11" fmla="*/ 1701424 w 1821599"/>
              <a:gd name="connsiteY11" fmla="*/ 483408 h 1158250"/>
              <a:gd name="connsiteX12" fmla="*/ 1615994 w 1821599"/>
              <a:gd name="connsiteY12" fmla="*/ 145478 h 1158250"/>
              <a:gd name="connsiteX13" fmla="*/ 1619199 w 1821599"/>
              <a:gd name="connsiteY13" fmla="*/ 179367 h 1158250"/>
              <a:gd name="connsiteX14" fmla="*/ 1226121 w 1821599"/>
              <a:gd name="connsiteY14" fmla="*/ 105958 h 1158250"/>
              <a:gd name="connsiteX15" fmla="*/ 1257409 w 1821599"/>
              <a:gd name="connsiteY15" fmla="*/ 62738 h 1158250"/>
              <a:gd name="connsiteX16" fmla="*/ 933611 w 1821599"/>
              <a:gd name="connsiteY16" fmla="*/ 126549 h 1158250"/>
              <a:gd name="connsiteX17" fmla="*/ 948749 w 1821599"/>
              <a:gd name="connsiteY17" fmla="*/ 89281 h 1158250"/>
              <a:gd name="connsiteX18" fmla="*/ 590333 w 1821599"/>
              <a:gd name="connsiteY18" fmla="*/ 139204 h 1158250"/>
              <a:gd name="connsiteX19" fmla="*/ 645149 w 1821599"/>
              <a:gd name="connsiteY19" fmla="*/ 175346 h 1158250"/>
              <a:gd name="connsiteX20" fmla="*/ 174021 w 1821599"/>
              <a:gd name="connsiteY20" fmla="*/ 423324 h 1158250"/>
              <a:gd name="connsiteX21" fmla="*/ 164449 w 1821599"/>
              <a:gd name="connsiteY21" fmla="*/ 385278 h 115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821599" h="1158250" fill="none" extrusionOk="0">
                <a:moveTo>
                  <a:pt x="164449" y="385278"/>
                </a:moveTo>
                <a:cubicBezTo>
                  <a:pt x="148474" y="317886"/>
                  <a:pt x="187395" y="229244"/>
                  <a:pt x="237103" y="185185"/>
                </a:cubicBezTo>
                <a:cubicBezTo>
                  <a:pt x="342163" y="89635"/>
                  <a:pt x="471111" y="84701"/>
                  <a:pt x="590543" y="139472"/>
                </a:cubicBezTo>
                <a:cubicBezTo>
                  <a:pt x="657380" y="346"/>
                  <a:pt x="841827" y="3148"/>
                  <a:pt x="946894" y="92016"/>
                </a:cubicBezTo>
                <a:cubicBezTo>
                  <a:pt x="974078" y="42778"/>
                  <a:pt x="1028061" y="11542"/>
                  <a:pt x="1085748" y="5362"/>
                </a:cubicBezTo>
                <a:cubicBezTo>
                  <a:pt x="1155402" y="1290"/>
                  <a:pt x="1220388" y="27296"/>
                  <a:pt x="1257957" y="66518"/>
                </a:cubicBezTo>
                <a:cubicBezTo>
                  <a:pt x="1318895" y="4569"/>
                  <a:pt x="1416508" y="-12398"/>
                  <a:pt x="1495355" y="18499"/>
                </a:cubicBezTo>
                <a:cubicBezTo>
                  <a:pt x="1554009" y="45114"/>
                  <a:pt x="1607669" y="88569"/>
                  <a:pt x="1615741" y="149500"/>
                </a:cubicBezTo>
                <a:cubicBezTo>
                  <a:pt x="1694864" y="158252"/>
                  <a:pt x="1741387" y="221072"/>
                  <a:pt x="1770240" y="276639"/>
                </a:cubicBezTo>
                <a:cubicBezTo>
                  <a:pt x="1788100" y="322287"/>
                  <a:pt x="1791716" y="375366"/>
                  <a:pt x="1763324" y="414503"/>
                </a:cubicBezTo>
                <a:cubicBezTo>
                  <a:pt x="1807109" y="481847"/>
                  <a:pt x="1834168" y="546249"/>
                  <a:pt x="1813840" y="625294"/>
                </a:cubicBezTo>
                <a:cubicBezTo>
                  <a:pt x="1774362" y="740172"/>
                  <a:pt x="1697465" y="802992"/>
                  <a:pt x="1577201" y="809809"/>
                </a:cubicBezTo>
                <a:cubicBezTo>
                  <a:pt x="1586614" y="878279"/>
                  <a:pt x="1549946" y="932616"/>
                  <a:pt x="1492488" y="967916"/>
                </a:cubicBezTo>
                <a:cubicBezTo>
                  <a:pt x="1419731" y="1023581"/>
                  <a:pt x="1294352" y="1039899"/>
                  <a:pt x="1204068" y="987059"/>
                </a:cubicBezTo>
                <a:cubicBezTo>
                  <a:pt x="1174962" y="1072889"/>
                  <a:pt x="1107693" y="1139197"/>
                  <a:pt x="997957" y="1155729"/>
                </a:cubicBezTo>
                <a:cubicBezTo>
                  <a:pt x="876763" y="1169625"/>
                  <a:pt x="740245" y="1134701"/>
                  <a:pt x="694906" y="1052774"/>
                </a:cubicBezTo>
                <a:cubicBezTo>
                  <a:pt x="537796" y="1144086"/>
                  <a:pt x="332525" y="1103907"/>
                  <a:pt x="244735" y="951051"/>
                </a:cubicBezTo>
                <a:cubicBezTo>
                  <a:pt x="160003" y="957453"/>
                  <a:pt x="78238" y="910359"/>
                  <a:pt x="46804" y="837854"/>
                </a:cubicBezTo>
                <a:cubicBezTo>
                  <a:pt x="21140" y="792141"/>
                  <a:pt x="37442" y="720725"/>
                  <a:pt x="89098" y="685056"/>
                </a:cubicBezTo>
                <a:cubicBezTo>
                  <a:pt x="28341" y="657429"/>
                  <a:pt x="-10694" y="594565"/>
                  <a:pt x="-211" y="528290"/>
                </a:cubicBezTo>
                <a:cubicBezTo>
                  <a:pt x="14229" y="466651"/>
                  <a:pt x="82759" y="386061"/>
                  <a:pt x="162889" y="388952"/>
                </a:cubicBezTo>
                <a:cubicBezTo>
                  <a:pt x="163579" y="387656"/>
                  <a:pt x="164160" y="386476"/>
                  <a:pt x="164449" y="385278"/>
                </a:cubicBezTo>
                <a:close/>
              </a:path>
              <a:path w="1821599" h="1158250" fill="none" extrusionOk="0">
                <a:moveTo>
                  <a:pt x="-71712" y="1318390"/>
                </a:moveTo>
                <a:cubicBezTo>
                  <a:pt x="-71331" y="1333728"/>
                  <a:pt x="-88778" y="1350975"/>
                  <a:pt x="-103886" y="1350564"/>
                </a:cubicBezTo>
                <a:cubicBezTo>
                  <a:pt x="-122794" y="1351218"/>
                  <a:pt x="-137637" y="1334124"/>
                  <a:pt x="-136060" y="1318390"/>
                </a:cubicBezTo>
                <a:cubicBezTo>
                  <a:pt x="-136317" y="1301810"/>
                  <a:pt x="-120218" y="1285944"/>
                  <a:pt x="-103886" y="1286216"/>
                </a:cubicBezTo>
                <a:cubicBezTo>
                  <a:pt x="-84392" y="1289145"/>
                  <a:pt x="-74561" y="1299514"/>
                  <a:pt x="-71712" y="1318390"/>
                </a:cubicBezTo>
                <a:close/>
              </a:path>
              <a:path w="1821599" h="1158250" fill="none" extrusionOk="0">
                <a:moveTo>
                  <a:pt x="81726" y="1230040"/>
                </a:moveTo>
                <a:cubicBezTo>
                  <a:pt x="80398" y="1271137"/>
                  <a:pt x="57699" y="1293794"/>
                  <a:pt x="17379" y="1294387"/>
                </a:cubicBezTo>
                <a:cubicBezTo>
                  <a:pt x="-18014" y="1291426"/>
                  <a:pt x="-47450" y="1260412"/>
                  <a:pt x="-46968" y="1230040"/>
                </a:cubicBezTo>
                <a:cubicBezTo>
                  <a:pt x="-42771" y="1193708"/>
                  <a:pt x="-16929" y="1166283"/>
                  <a:pt x="17379" y="1165693"/>
                </a:cubicBezTo>
                <a:cubicBezTo>
                  <a:pt x="53329" y="1165209"/>
                  <a:pt x="84029" y="1196272"/>
                  <a:pt x="81726" y="1230040"/>
                </a:cubicBezTo>
                <a:close/>
              </a:path>
              <a:path w="1821599" h="1158250" fill="none" extrusionOk="0">
                <a:moveTo>
                  <a:pt x="287172" y="1103800"/>
                </a:moveTo>
                <a:cubicBezTo>
                  <a:pt x="288926" y="1156450"/>
                  <a:pt x="240430" y="1203536"/>
                  <a:pt x="190651" y="1200321"/>
                </a:cubicBezTo>
                <a:cubicBezTo>
                  <a:pt x="133551" y="1204062"/>
                  <a:pt x="93907" y="1158078"/>
                  <a:pt x="94130" y="1103800"/>
                </a:cubicBezTo>
                <a:cubicBezTo>
                  <a:pt x="100085" y="1050975"/>
                  <a:pt x="143254" y="1005807"/>
                  <a:pt x="190651" y="1007279"/>
                </a:cubicBezTo>
                <a:cubicBezTo>
                  <a:pt x="242187" y="1011931"/>
                  <a:pt x="291060" y="1056778"/>
                  <a:pt x="287172" y="1103800"/>
                </a:cubicBezTo>
                <a:close/>
              </a:path>
              <a:path w="1821599" h="1158250" fill="none" extrusionOk="0">
                <a:moveTo>
                  <a:pt x="197888" y="701840"/>
                </a:moveTo>
                <a:cubicBezTo>
                  <a:pt x="159052" y="699430"/>
                  <a:pt x="122318" y="694663"/>
                  <a:pt x="91079" y="680471"/>
                </a:cubicBezTo>
                <a:moveTo>
                  <a:pt x="292130" y="935689"/>
                </a:moveTo>
                <a:cubicBezTo>
                  <a:pt x="274566" y="942750"/>
                  <a:pt x="259593" y="944446"/>
                  <a:pt x="245409" y="945904"/>
                </a:cubicBezTo>
                <a:moveTo>
                  <a:pt x="694821" y="1048055"/>
                </a:moveTo>
                <a:cubicBezTo>
                  <a:pt x="685733" y="1034182"/>
                  <a:pt x="672714" y="1016473"/>
                  <a:pt x="666654" y="1001403"/>
                </a:cubicBezTo>
                <a:moveTo>
                  <a:pt x="1215537" y="931720"/>
                </a:moveTo>
                <a:cubicBezTo>
                  <a:pt x="1213963" y="950892"/>
                  <a:pt x="1207876" y="968020"/>
                  <a:pt x="1204279" y="982903"/>
                </a:cubicBezTo>
                <a:moveTo>
                  <a:pt x="1439105" y="615427"/>
                </a:moveTo>
                <a:cubicBezTo>
                  <a:pt x="1520251" y="646770"/>
                  <a:pt x="1581874" y="719872"/>
                  <a:pt x="1576189" y="806753"/>
                </a:cubicBezTo>
                <a:moveTo>
                  <a:pt x="1762481" y="411661"/>
                </a:moveTo>
                <a:cubicBezTo>
                  <a:pt x="1748276" y="438526"/>
                  <a:pt x="1725888" y="457833"/>
                  <a:pt x="1701424" y="483408"/>
                </a:cubicBezTo>
                <a:moveTo>
                  <a:pt x="1615994" y="145478"/>
                </a:moveTo>
                <a:cubicBezTo>
                  <a:pt x="1617561" y="157520"/>
                  <a:pt x="1618118" y="168952"/>
                  <a:pt x="1619199" y="179367"/>
                </a:cubicBezTo>
                <a:moveTo>
                  <a:pt x="1226121" y="105958"/>
                </a:moveTo>
                <a:cubicBezTo>
                  <a:pt x="1236248" y="92672"/>
                  <a:pt x="1244891" y="75550"/>
                  <a:pt x="1257409" y="62738"/>
                </a:cubicBezTo>
                <a:moveTo>
                  <a:pt x="933611" y="126549"/>
                </a:moveTo>
                <a:cubicBezTo>
                  <a:pt x="935361" y="112430"/>
                  <a:pt x="942991" y="100622"/>
                  <a:pt x="948749" y="89281"/>
                </a:cubicBezTo>
                <a:moveTo>
                  <a:pt x="590333" y="139204"/>
                </a:moveTo>
                <a:cubicBezTo>
                  <a:pt x="608030" y="148619"/>
                  <a:pt x="627123" y="163481"/>
                  <a:pt x="645149" y="175346"/>
                </a:cubicBezTo>
                <a:moveTo>
                  <a:pt x="174021" y="423324"/>
                </a:moveTo>
                <a:cubicBezTo>
                  <a:pt x="167851" y="409435"/>
                  <a:pt x="166007" y="398080"/>
                  <a:pt x="164449" y="385278"/>
                </a:cubicBezTo>
              </a:path>
              <a:path w="1821599" h="1158250" stroke="0" extrusionOk="0">
                <a:moveTo>
                  <a:pt x="164449" y="385278"/>
                </a:moveTo>
                <a:cubicBezTo>
                  <a:pt x="156577" y="324085"/>
                  <a:pt x="183201" y="230492"/>
                  <a:pt x="237103" y="185185"/>
                </a:cubicBezTo>
                <a:cubicBezTo>
                  <a:pt x="326221" y="96280"/>
                  <a:pt x="484460" y="79000"/>
                  <a:pt x="590543" y="139472"/>
                </a:cubicBezTo>
                <a:cubicBezTo>
                  <a:pt x="669259" y="25645"/>
                  <a:pt x="854981" y="-21012"/>
                  <a:pt x="946894" y="92016"/>
                </a:cubicBezTo>
                <a:cubicBezTo>
                  <a:pt x="977519" y="54724"/>
                  <a:pt x="1025274" y="10257"/>
                  <a:pt x="1085748" y="5362"/>
                </a:cubicBezTo>
                <a:cubicBezTo>
                  <a:pt x="1156567" y="8440"/>
                  <a:pt x="1219090" y="20845"/>
                  <a:pt x="1257957" y="66518"/>
                </a:cubicBezTo>
                <a:cubicBezTo>
                  <a:pt x="1316644" y="8901"/>
                  <a:pt x="1397786" y="-9757"/>
                  <a:pt x="1495355" y="18499"/>
                </a:cubicBezTo>
                <a:cubicBezTo>
                  <a:pt x="1555281" y="41828"/>
                  <a:pt x="1599600" y="87698"/>
                  <a:pt x="1615741" y="149500"/>
                </a:cubicBezTo>
                <a:cubicBezTo>
                  <a:pt x="1695602" y="165001"/>
                  <a:pt x="1745611" y="213189"/>
                  <a:pt x="1770240" y="276639"/>
                </a:cubicBezTo>
                <a:cubicBezTo>
                  <a:pt x="1790525" y="319871"/>
                  <a:pt x="1777557" y="368442"/>
                  <a:pt x="1763324" y="414503"/>
                </a:cubicBezTo>
                <a:cubicBezTo>
                  <a:pt x="1809740" y="477110"/>
                  <a:pt x="1843864" y="560633"/>
                  <a:pt x="1813840" y="625294"/>
                </a:cubicBezTo>
                <a:cubicBezTo>
                  <a:pt x="1788295" y="726047"/>
                  <a:pt x="1696697" y="791625"/>
                  <a:pt x="1577201" y="809809"/>
                </a:cubicBezTo>
                <a:cubicBezTo>
                  <a:pt x="1576132" y="871869"/>
                  <a:pt x="1544723" y="929692"/>
                  <a:pt x="1492488" y="967916"/>
                </a:cubicBezTo>
                <a:cubicBezTo>
                  <a:pt x="1404035" y="1023082"/>
                  <a:pt x="1276228" y="1030742"/>
                  <a:pt x="1204068" y="987059"/>
                </a:cubicBezTo>
                <a:cubicBezTo>
                  <a:pt x="1172787" y="1063002"/>
                  <a:pt x="1093881" y="1116236"/>
                  <a:pt x="997957" y="1155729"/>
                </a:cubicBezTo>
                <a:cubicBezTo>
                  <a:pt x="872398" y="1175072"/>
                  <a:pt x="770556" y="1129520"/>
                  <a:pt x="694906" y="1052774"/>
                </a:cubicBezTo>
                <a:cubicBezTo>
                  <a:pt x="566638" y="1136435"/>
                  <a:pt x="318353" y="1098288"/>
                  <a:pt x="244735" y="951051"/>
                </a:cubicBezTo>
                <a:cubicBezTo>
                  <a:pt x="153568" y="958170"/>
                  <a:pt x="71099" y="926973"/>
                  <a:pt x="46804" y="837854"/>
                </a:cubicBezTo>
                <a:cubicBezTo>
                  <a:pt x="32020" y="782786"/>
                  <a:pt x="41148" y="726104"/>
                  <a:pt x="89098" y="685056"/>
                </a:cubicBezTo>
                <a:cubicBezTo>
                  <a:pt x="25764" y="653833"/>
                  <a:pt x="-4905" y="601574"/>
                  <a:pt x="-211" y="528290"/>
                </a:cubicBezTo>
                <a:cubicBezTo>
                  <a:pt x="11795" y="444892"/>
                  <a:pt x="73815" y="403220"/>
                  <a:pt x="162889" y="388952"/>
                </a:cubicBezTo>
                <a:cubicBezTo>
                  <a:pt x="163471" y="387803"/>
                  <a:pt x="163980" y="386586"/>
                  <a:pt x="164449" y="385278"/>
                </a:cubicBezTo>
                <a:close/>
              </a:path>
              <a:path w="1821599" h="1158250" stroke="0" extrusionOk="0">
                <a:moveTo>
                  <a:pt x="-71712" y="1318390"/>
                </a:moveTo>
                <a:cubicBezTo>
                  <a:pt x="-71497" y="1335265"/>
                  <a:pt x="-88394" y="1347958"/>
                  <a:pt x="-103886" y="1350564"/>
                </a:cubicBezTo>
                <a:cubicBezTo>
                  <a:pt x="-122989" y="1352555"/>
                  <a:pt x="-137089" y="1339359"/>
                  <a:pt x="-136060" y="1318390"/>
                </a:cubicBezTo>
                <a:cubicBezTo>
                  <a:pt x="-136771" y="1298472"/>
                  <a:pt x="-120325" y="1284436"/>
                  <a:pt x="-103886" y="1286216"/>
                </a:cubicBezTo>
                <a:cubicBezTo>
                  <a:pt x="-85887" y="1286360"/>
                  <a:pt x="-69790" y="1297706"/>
                  <a:pt x="-71712" y="1318390"/>
                </a:cubicBezTo>
                <a:close/>
              </a:path>
              <a:path w="1821599" h="1158250" stroke="0" extrusionOk="0">
                <a:moveTo>
                  <a:pt x="81726" y="1230040"/>
                </a:moveTo>
                <a:cubicBezTo>
                  <a:pt x="87780" y="1262030"/>
                  <a:pt x="48293" y="1298505"/>
                  <a:pt x="17379" y="1294387"/>
                </a:cubicBezTo>
                <a:cubicBezTo>
                  <a:pt x="-19512" y="1297406"/>
                  <a:pt x="-50975" y="1259960"/>
                  <a:pt x="-46968" y="1230040"/>
                </a:cubicBezTo>
                <a:cubicBezTo>
                  <a:pt x="-45465" y="1200076"/>
                  <a:pt x="-22272" y="1166467"/>
                  <a:pt x="17379" y="1165693"/>
                </a:cubicBezTo>
                <a:cubicBezTo>
                  <a:pt x="48292" y="1162684"/>
                  <a:pt x="84150" y="1195697"/>
                  <a:pt x="81726" y="1230040"/>
                </a:cubicBezTo>
                <a:close/>
              </a:path>
              <a:path w="1821599" h="1158250" stroke="0" extrusionOk="0">
                <a:moveTo>
                  <a:pt x="287172" y="1103800"/>
                </a:moveTo>
                <a:cubicBezTo>
                  <a:pt x="281152" y="1151995"/>
                  <a:pt x="237736" y="1193759"/>
                  <a:pt x="190651" y="1200321"/>
                </a:cubicBezTo>
                <a:cubicBezTo>
                  <a:pt x="139428" y="1210036"/>
                  <a:pt x="94803" y="1147709"/>
                  <a:pt x="94130" y="1103800"/>
                </a:cubicBezTo>
                <a:cubicBezTo>
                  <a:pt x="86997" y="1045126"/>
                  <a:pt x="138886" y="1004032"/>
                  <a:pt x="190651" y="1007279"/>
                </a:cubicBezTo>
                <a:cubicBezTo>
                  <a:pt x="245295" y="1006728"/>
                  <a:pt x="289962" y="1046509"/>
                  <a:pt x="287172" y="1103800"/>
                </a:cubicBezTo>
                <a:close/>
              </a:path>
              <a:path w="1821599" h="1158250" fill="none" stroke="0" extrusionOk="0">
                <a:moveTo>
                  <a:pt x="197888" y="701840"/>
                </a:moveTo>
                <a:cubicBezTo>
                  <a:pt x="162034" y="704670"/>
                  <a:pt x="121527" y="694270"/>
                  <a:pt x="91079" y="680471"/>
                </a:cubicBezTo>
                <a:moveTo>
                  <a:pt x="292130" y="935689"/>
                </a:moveTo>
                <a:cubicBezTo>
                  <a:pt x="278835" y="939566"/>
                  <a:pt x="262257" y="942855"/>
                  <a:pt x="245409" y="945904"/>
                </a:cubicBezTo>
                <a:moveTo>
                  <a:pt x="694821" y="1048055"/>
                </a:moveTo>
                <a:cubicBezTo>
                  <a:pt x="681805" y="1032691"/>
                  <a:pt x="674783" y="1014306"/>
                  <a:pt x="666654" y="1001403"/>
                </a:cubicBezTo>
                <a:moveTo>
                  <a:pt x="1215537" y="931720"/>
                </a:moveTo>
                <a:cubicBezTo>
                  <a:pt x="1214135" y="949057"/>
                  <a:pt x="1210627" y="967686"/>
                  <a:pt x="1204279" y="982903"/>
                </a:cubicBezTo>
                <a:moveTo>
                  <a:pt x="1439105" y="615427"/>
                </a:moveTo>
                <a:cubicBezTo>
                  <a:pt x="1510191" y="656103"/>
                  <a:pt x="1591441" y="724533"/>
                  <a:pt x="1576189" y="806753"/>
                </a:cubicBezTo>
                <a:moveTo>
                  <a:pt x="1762481" y="411661"/>
                </a:moveTo>
                <a:cubicBezTo>
                  <a:pt x="1749416" y="445403"/>
                  <a:pt x="1724484" y="460762"/>
                  <a:pt x="1701424" y="483408"/>
                </a:cubicBezTo>
                <a:moveTo>
                  <a:pt x="1615994" y="145478"/>
                </a:moveTo>
                <a:cubicBezTo>
                  <a:pt x="1618282" y="156459"/>
                  <a:pt x="1618441" y="166602"/>
                  <a:pt x="1619199" y="179367"/>
                </a:cubicBezTo>
                <a:moveTo>
                  <a:pt x="1226121" y="105958"/>
                </a:moveTo>
                <a:cubicBezTo>
                  <a:pt x="1230887" y="89245"/>
                  <a:pt x="1242719" y="74304"/>
                  <a:pt x="1257409" y="62738"/>
                </a:cubicBezTo>
                <a:moveTo>
                  <a:pt x="933611" y="126549"/>
                </a:moveTo>
                <a:cubicBezTo>
                  <a:pt x="936816" y="114417"/>
                  <a:pt x="940425" y="101610"/>
                  <a:pt x="948749" y="89281"/>
                </a:cubicBezTo>
                <a:moveTo>
                  <a:pt x="590333" y="139204"/>
                </a:moveTo>
                <a:cubicBezTo>
                  <a:pt x="613063" y="147921"/>
                  <a:pt x="625627" y="163612"/>
                  <a:pt x="645149" y="175346"/>
                </a:cubicBezTo>
                <a:moveTo>
                  <a:pt x="174021" y="423324"/>
                </a:moveTo>
                <a:cubicBezTo>
                  <a:pt x="170441" y="410095"/>
                  <a:pt x="165761" y="398236"/>
                  <a:pt x="164449" y="385278"/>
                </a:cubicBezTo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6837363">
                  <a:prstGeom prst="cloudCallout">
                    <a:avLst>
                      <a:gd name="adj1" fmla="val -55703"/>
                      <a:gd name="adj2" fmla="val 6382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scene3d>
            <a:camera prst="orthographicFront"/>
            <a:lightRig rig="threePt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Show thinking</a:t>
            </a:r>
            <a:endParaRPr kumimoji="0" lang="en-US" sz="1800" b="0" i="0" u="none" strike="noStrike" kern="1200" cap="none" spc="-15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34" name="Freeform 16">
            <a:extLst>
              <a:ext uri="{FF2B5EF4-FFF2-40B4-BE49-F238E27FC236}">
                <a16:creationId xmlns:a16="http://schemas.microsoft.com/office/drawing/2014/main" id="{9C027C8C-833D-CA95-D173-326805C85949}"/>
              </a:ext>
            </a:extLst>
          </p:cNvPr>
          <p:cNvSpPr/>
          <p:nvPr/>
        </p:nvSpPr>
        <p:spPr>
          <a:xfrm rot="5400000" flipH="1">
            <a:off x="6006364" y="1556756"/>
            <a:ext cx="433471" cy="182875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-89284" t="-2244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ED0C4416-B496-6BD1-BA0D-82759905AE1E}"/>
              </a:ext>
            </a:extLst>
          </p:cNvPr>
          <p:cNvSpPr/>
          <p:nvPr/>
        </p:nvSpPr>
        <p:spPr>
          <a:xfrm rot="16614103" flipH="1">
            <a:off x="1697046" y="2725998"/>
            <a:ext cx="350105" cy="16790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-89284" t="-2244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488481-70D5-6B2C-B03A-B60964E885DD}"/>
              </a:ext>
            </a:extLst>
          </p:cNvPr>
          <p:cNvSpPr txBox="1"/>
          <p:nvPr/>
        </p:nvSpPr>
        <p:spPr>
          <a:xfrm>
            <a:off x="810755" y="2880343"/>
            <a:ext cx="1790948" cy="396601"/>
          </a:xfrm>
          <a:prstGeom prst="ellipse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visualise thoughts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6E63C5A-EA63-3F1D-5D25-592ED001C14A}"/>
              </a:ext>
            </a:extLst>
          </p:cNvPr>
          <p:cNvSpPr/>
          <p:nvPr/>
        </p:nvSpPr>
        <p:spPr>
          <a:xfrm>
            <a:off x="1023664" y="4656366"/>
            <a:ext cx="1856046" cy="877717"/>
          </a:xfrm>
          <a:custGeom>
            <a:avLst/>
            <a:gdLst>
              <a:gd name="connsiteX0" fmla="*/ 0 w 1856046"/>
              <a:gd name="connsiteY0" fmla="*/ 438859 h 877717"/>
              <a:gd name="connsiteX1" fmla="*/ 928023 w 1856046"/>
              <a:gd name="connsiteY1" fmla="*/ 0 h 877717"/>
              <a:gd name="connsiteX2" fmla="*/ 1856046 w 1856046"/>
              <a:gd name="connsiteY2" fmla="*/ 438859 h 877717"/>
              <a:gd name="connsiteX3" fmla="*/ 928023 w 1856046"/>
              <a:gd name="connsiteY3" fmla="*/ 877718 h 877717"/>
              <a:gd name="connsiteX4" fmla="*/ 0 w 1856046"/>
              <a:gd name="connsiteY4" fmla="*/ 438859 h 87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6046" h="877717" fill="none" extrusionOk="0">
                <a:moveTo>
                  <a:pt x="0" y="438859"/>
                </a:moveTo>
                <a:cubicBezTo>
                  <a:pt x="24986" y="253820"/>
                  <a:pt x="460799" y="5946"/>
                  <a:pt x="928023" y="0"/>
                </a:cubicBezTo>
                <a:cubicBezTo>
                  <a:pt x="1447961" y="31215"/>
                  <a:pt x="1841021" y="199093"/>
                  <a:pt x="1856046" y="438859"/>
                </a:cubicBezTo>
                <a:cubicBezTo>
                  <a:pt x="1793762" y="678080"/>
                  <a:pt x="1426329" y="865404"/>
                  <a:pt x="928023" y="877718"/>
                </a:cubicBezTo>
                <a:cubicBezTo>
                  <a:pt x="453144" y="868512"/>
                  <a:pt x="-14739" y="663099"/>
                  <a:pt x="0" y="438859"/>
                </a:cubicBezTo>
                <a:close/>
              </a:path>
              <a:path w="1856046" h="877717" stroke="0" extrusionOk="0">
                <a:moveTo>
                  <a:pt x="0" y="438859"/>
                </a:moveTo>
                <a:cubicBezTo>
                  <a:pt x="7941" y="222275"/>
                  <a:pt x="418435" y="-7252"/>
                  <a:pt x="928023" y="0"/>
                </a:cubicBezTo>
                <a:cubicBezTo>
                  <a:pt x="1438595" y="-4369"/>
                  <a:pt x="1875233" y="192667"/>
                  <a:pt x="1856046" y="438859"/>
                </a:cubicBezTo>
                <a:cubicBezTo>
                  <a:pt x="1872278" y="683765"/>
                  <a:pt x="1490833" y="806620"/>
                  <a:pt x="928023" y="877718"/>
                </a:cubicBezTo>
                <a:cubicBezTo>
                  <a:pt x="429143" y="914157"/>
                  <a:pt x="-6539" y="652403"/>
                  <a:pt x="0" y="438859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  <a:extLst>
              <a:ext uri="{C807C97D-BFC1-408E-A445-0C87EB9F89A2}">
                <ask:lineSketchStyleProps xmlns:ask="http://schemas.microsoft.com/office/drawing/2018/sketchyshapes" sd="8683736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-15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-15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15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You can see:</a:t>
            </a:r>
            <a:endParaRPr kumimoji="0" lang="en-US" sz="1800" b="0" i="0" u="none" strike="noStrike" kern="1200" cap="none" spc="-15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-150" normalizeH="0" baseline="0" noProof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8E0E7E-1340-ABDB-959E-6697DB5BB1FC}"/>
              </a:ext>
            </a:extLst>
          </p:cNvPr>
          <p:cNvSpPr txBox="1"/>
          <p:nvPr/>
        </p:nvSpPr>
        <p:spPr>
          <a:xfrm>
            <a:off x="1093093" y="5940725"/>
            <a:ext cx="1790948" cy="396601"/>
          </a:xfrm>
          <a:prstGeom prst="ellipse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words</a:t>
            </a:r>
          </a:p>
        </p:txBody>
      </p:sp>
      <p:sp>
        <p:nvSpPr>
          <p:cNvPr id="19" name="Freeform 16">
            <a:extLst>
              <a:ext uri="{FF2B5EF4-FFF2-40B4-BE49-F238E27FC236}">
                <a16:creationId xmlns:a16="http://schemas.microsoft.com/office/drawing/2014/main" id="{538C5BBE-E6E8-2B6F-A7C8-E0CE0B7CD712}"/>
              </a:ext>
            </a:extLst>
          </p:cNvPr>
          <p:cNvSpPr/>
          <p:nvPr/>
        </p:nvSpPr>
        <p:spPr>
          <a:xfrm rot="14710834" flipH="1">
            <a:off x="1838838" y="5763088"/>
            <a:ext cx="350105" cy="16790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-89284" t="-2244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" name="Freeform 16">
            <a:extLst>
              <a:ext uri="{FF2B5EF4-FFF2-40B4-BE49-F238E27FC236}">
                <a16:creationId xmlns:a16="http://schemas.microsoft.com/office/drawing/2014/main" id="{EFE01B70-17D5-A5C1-411A-5D8D31B68734}"/>
              </a:ext>
            </a:extLst>
          </p:cNvPr>
          <p:cNvSpPr/>
          <p:nvPr/>
        </p:nvSpPr>
        <p:spPr>
          <a:xfrm rot="12530643" flipH="1">
            <a:off x="2582148" y="5532695"/>
            <a:ext cx="350105" cy="182093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-89284" t="-2244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612001-EDD8-66CB-DE47-0CFFE2F5D929}"/>
              </a:ext>
            </a:extLst>
          </p:cNvPr>
          <p:cNvSpPr txBox="1"/>
          <p:nvPr/>
        </p:nvSpPr>
        <p:spPr>
          <a:xfrm>
            <a:off x="2115398" y="5700133"/>
            <a:ext cx="1790948" cy="396601"/>
          </a:xfrm>
          <a:prstGeom prst="ellipse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pictures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9761B7-F36D-DDC1-2427-1D9FE451DFE3}"/>
              </a:ext>
            </a:extLst>
          </p:cNvPr>
          <p:cNvSpPr txBox="1"/>
          <p:nvPr/>
        </p:nvSpPr>
        <p:spPr>
          <a:xfrm>
            <a:off x="-79813" y="5557783"/>
            <a:ext cx="1790948" cy="396601"/>
          </a:xfrm>
          <a:prstGeom prst="ellipse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-15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Radiate outwards</a:t>
            </a:r>
          </a:p>
        </p:txBody>
      </p:sp>
      <p:sp>
        <p:nvSpPr>
          <p:cNvPr id="35" name="Freeform 16">
            <a:extLst>
              <a:ext uri="{FF2B5EF4-FFF2-40B4-BE49-F238E27FC236}">
                <a16:creationId xmlns:a16="http://schemas.microsoft.com/office/drawing/2014/main" id="{64DCE9B4-8BD3-5194-0F3B-EA3D9CF8E387}"/>
              </a:ext>
            </a:extLst>
          </p:cNvPr>
          <p:cNvSpPr/>
          <p:nvPr/>
        </p:nvSpPr>
        <p:spPr>
          <a:xfrm rot="17190595" flipH="1">
            <a:off x="1183647" y="5626403"/>
            <a:ext cx="350105" cy="16790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-89284" t="-2244"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E38D3DC-A3C3-B5E1-4341-6EBF7B5E7FAF}"/>
              </a:ext>
            </a:extLst>
          </p:cNvPr>
          <p:cNvSpPr txBox="1"/>
          <p:nvPr/>
        </p:nvSpPr>
        <p:spPr>
          <a:xfrm>
            <a:off x="6432226" y="3057171"/>
            <a:ext cx="1911091" cy="39646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Helps take information OUT</a:t>
            </a:r>
          </a:p>
        </p:txBody>
      </p:sp>
      <p:sp>
        <p:nvSpPr>
          <p:cNvPr id="37" name="Freeform 16">
            <a:extLst>
              <a:ext uri="{FF2B5EF4-FFF2-40B4-BE49-F238E27FC236}">
                <a16:creationId xmlns:a16="http://schemas.microsoft.com/office/drawing/2014/main" id="{FBD7BCE4-2929-AD49-BD75-E6D8E8956276}"/>
              </a:ext>
            </a:extLst>
          </p:cNvPr>
          <p:cNvSpPr/>
          <p:nvPr/>
        </p:nvSpPr>
        <p:spPr>
          <a:xfrm rot="1767790" flipV="1">
            <a:off x="7329746" y="2786590"/>
            <a:ext cx="384633" cy="226747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-89284" t="-2244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5" name="Freeform 3">
            <a:extLst>
              <a:ext uri="{FF2B5EF4-FFF2-40B4-BE49-F238E27FC236}">
                <a16:creationId xmlns:a16="http://schemas.microsoft.com/office/drawing/2014/main" id="{09F8B278-C2EF-D988-5F0C-B117D1BD49F7}"/>
              </a:ext>
            </a:extLst>
          </p:cNvPr>
          <p:cNvSpPr/>
          <p:nvPr/>
        </p:nvSpPr>
        <p:spPr>
          <a:xfrm>
            <a:off x="7734167" y="1491404"/>
            <a:ext cx="977011" cy="1264984"/>
          </a:xfrm>
          <a:custGeom>
            <a:avLst/>
            <a:gdLst/>
            <a:ahLst/>
            <a:cxnLst/>
            <a:rect l="l" t="t" r="r" b="b"/>
            <a:pathLst>
              <a:path w="2693165" h="3156082">
                <a:moveTo>
                  <a:pt x="0" y="0"/>
                </a:moveTo>
                <a:lnTo>
                  <a:pt x="2693165" y="0"/>
                </a:lnTo>
                <a:lnTo>
                  <a:pt x="2693165" y="3156082"/>
                </a:lnTo>
                <a:lnTo>
                  <a:pt x="0" y="3156082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6" name="Picture 45" descr="A number in a circle&#10;&#10;Description automatically generated">
            <a:extLst>
              <a:ext uri="{FF2B5EF4-FFF2-40B4-BE49-F238E27FC236}">
                <a16:creationId xmlns:a16="http://schemas.microsoft.com/office/drawing/2014/main" id="{8B194333-B6BD-7D6C-0225-DFE76D5A22AC}"/>
              </a:ext>
            </a:extLst>
          </p:cNvPr>
          <p:cNvPicPr>
            <a:picLocks noChangeAspect="1"/>
          </p:cNvPicPr>
          <p:nvPr/>
        </p:nvPicPr>
        <p:blipFill rotWithShape="1"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5646" y="5296989"/>
            <a:ext cx="494613" cy="505226"/>
          </a:xfrm>
          <a:prstGeom prst="rect">
            <a:avLst/>
          </a:prstGeom>
        </p:spPr>
      </p:pic>
      <p:pic>
        <p:nvPicPr>
          <p:cNvPr id="47" name="Picture 46" descr="A number in a circle&#10;&#10;Description automatically generated">
            <a:extLst>
              <a:ext uri="{FF2B5EF4-FFF2-40B4-BE49-F238E27FC236}">
                <a16:creationId xmlns:a16="http://schemas.microsoft.com/office/drawing/2014/main" id="{E9400051-0592-ABFE-1AE0-077C65769B2B}"/>
              </a:ext>
            </a:extLst>
          </p:cNvPr>
          <p:cNvPicPr>
            <a:picLocks noChangeAspect="1"/>
          </p:cNvPicPr>
          <p:nvPr/>
        </p:nvPicPr>
        <p:blipFill rotWithShape="1"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4431" y="6039373"/>
            <a:ext cx="512310" cy="505226"/>
          </a:xfrm>
          <a:prstGeom prst="rect">
            <a:avLst/>
          </a:prstGeom>
        </p:spPr>
      </p:pic>
      <p:pic>
        <p:nvPicPr>
          <p:cNvPr id="48" name="Picture 47" descr="A number in a circle&#10;&#10;Description automatically generated">
            <a:extLst>
              <a:ext uri="{FF2B5EF4-FFF2-40B4-BE49-F238E27FC236}">
                <a16:creationId xmlns:a16="http://schemas.microsoft.com/office/drawing/2014/main" id="{44AD4978-0358-8CA6-C136-CD7AB5984856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2803" y="4297525"/>
            <a:ext cx="528584" cy="505226"/>
          </a:xfrm>
          <a:prstGeom prst="rect">
            <a:avLst/>
          </a:prstGeom>
        </p:spPr>
      </p:pic>
      <p:sp>
        <p:nvSpPr>
          <p:cNvPr id="4097" name="Freeform 11">
            <a:extLst>
              <a:ext uri="{FF2B5EF4-FFF2-40B4-BE49-F238E27FC236}">
                <a16:creationId xmlns:a16="http://schemas.microsoft.com/office/drawing/2014/main" id="{A5337358-6E9D-4BD5-1D20-0B53B9CFBD30}"/>
              </a:ext>
            </a:extLst>
          </p:cNvPr>
          <p:cNvSpPr>
            <a:spLocks noChangeAspect="1"/>
          </p:cNvSpPr>
          <p:nvPr/>
        </p:nvSpPr>
        <p:spPr>
          <a:xfrm>
            <a:off x="317643" y="1821905"/>
            <a:ext cx="1270000" cy="914400"/>
          </a:xfrm>
          <a:custGeom>
            <a:avLst/>
            <a:gdLst/>
            <a:ahLst/>
            <a:cxnLst/>
            <a:rect l="l" t="t" r="r" b="b"/>
            <a:pathLst>
              <a:path w="2653113" h="1910241">
                <a:moveTo>
                  <a:pt x="0" y="0"/>
                </a:moveTo>
                <a:lnTo>
                  <a:pt x="2653113" y="0"/>
                </a:lnTo>
                <a:lnTo>
                  <a:pt x="2653113" y="1910241"/>
                </a:lnTo>
                <a:lnTo>
                  <a:pt x="0" y="1910241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ABBF65D-D622-51F9-B211-D0E458CDE682}"/>
              </a:ext>
            </a:extLst>
          </p:cNvPr>
          <p:cNvSpPr/>
          <p:nvPr/>
        </p:nvSpPr>
        <p:spPr>
          <a:xfrm>
            <a:off x="3588206" y="5013451"/>
            <a:ext cx="288382" cy="2687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1200" cap="none" spc="0" normalizeH="0" baseline="0" noProof="0">
              <a:ln>
                <a:noFill/>
              </a:ln>
              <a:solidFill>
                <a:srgbClr val="D9D9D9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745C2F9-69EF-1904-DFC2-1A7911F95B2C}"/>
                  </a:ext>
                </a:extLst>
              </p14:cNvPr>
              <p14:cNvContentPartPr/>
              <p14:nvPr/>
            </p14:nvContentPartPr>
            <p14:xfrm rot="260440">
              <a:off x="5819075" y="4924623"/>
              <a:ext cx="1939648" cy="777944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745C2F9-69EF-1904-DFC2-1A7911F95B2C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 rot="260440">
                <a:off x="5804675" y="4910230"/>
                <a:ext cx="1967728" cy="8060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AEE3851-0A45-549B-A618-21B37FC6845E}"/>
                  </a:ext>
                </a:extLst>
              </p14:cNvPr>
              <p14:cNvContentPartPr/>
              <p14:nvPr/>
            </p14:nvContentPartPr>
            <p14:xfrm rot="642369">
              <a:off x="1684011" y="1744543"/>
              <a:ext cx="1521926" cy="982743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AEE3851-0A45-549B-A618-21B37FC6845E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 rot="642369">
                <a:off x="1669609" y="1730139"/>
                <a:ext cx="1550010" cy="10108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5CF787D1-0235-5930-0695-1086B11F951B}"/>
                  </a:ext>
                </a:extLst>
              </p14:cNvPr>
              <p14:cNvContentPartPr/>
              <p14:nvPr/>
            </p14:nvContentPartPr>
            <p14:xfrm rot="642369">
              <a:off x="1021151" y="4575484"/>
              <a:ext cx="1860697" cy="982743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5CF787D1-0235-5930-0695-1086B11F951B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 rot="642369">
                <a:off x="1006749" y="4561080"/>
                <a:ext cx="1888780" cy="1010832"/>
              </a:xfrm>
              <a:prstGeom prst="rect">
                <a:avLst/>
              </a:prstGeom>
            </p:spPr>
          </p:pic>
        </mc:Fallback>
      </mc:AlternateContent>
      <p:sp>
        <p:nvSpPr>
          <p:cNvPr id="9" name="Freeform 12">
            <a:extLst>
              <a:ext uri="{FF2B5EF4-FFF2-40B4-BE49-F238E27FC236}">
                <a16:creationId xmlns:a16="http://schemas.microsoft.com/office/drawing/2014/main" id="{6BAB52D9-1324-18FC-6753-1D2717FA0C61}"/>
              </a:ext>
            </a:extLst>
          </p:cNvPr>
          <p:cNvSpPr/>
          <p:nvPr/>
        </p:nvSpPr>
        <p:spPr>
          <a:xfrm>
            <a:off x="1432188" y="4055028"/>
            <a:ext cx="1063582" cy="839700"/>
          </a:xfrm>
          <a:custGeom>
            <a:avLst/>
            <a:gdLst/>
            <a:ahLst/>
            <a:cxnLst/>
            <a:rect l="l" t="t" r="r" b="b"/>
            <a:pathLst>
              <a:path w="1535316" h="1341482">
                <a:moveTo>
                  <a:pt x="0" y="0"/>
                </a:moveTo>
                <a:lnTo>
                  <a:pt x="1535316" y="0"/>
                </a:lnTo>
                <a:lnTo>
                  <a:pt x="1535316" y="1341482"/>
                </a:lnTo>
                <a:lnTo>
                  <a:pt x="0" y="1341482"/>
                </a:lnTo>
                <a:lnTo>
                  <a:pt x="0" y="0"/>
                </a:lnTo>
                <a:close/>
              </a:path>
            </a:pathLst>
          </a:custGeom>
          <a:blipFill>
            <a:blip r:embed="rId47">
              <a:extLs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4109" name="Group 4108">
            <a:extLst>
              <a:ext uri="{FF2B5EF4-FFF2-40B4-BE49-F238E27FC236}">
                <a16:creationId xmlns:a16="http://schemas.microsoft.com/office/drawing/2014/main" id="{29319A13-9668-0ED5-E004-6A69951CDCA3}"/>
              </a:ext>
            </a:extLst>
          </p:cNvPr>
          <p:cNvGrpSpPr/>
          <p:nvPr/>
        </p:nvGrpSpPr>
        <p:grpSpPr>
          <a:xfrm>
            <a:off x="2738945" y="2802108"/>
            <a:ext cx="3666110" cy="2560320"/>
            <a:chOff x="2567854" y="2802108"/>
            <a:chExt cx="3666110" cy="2560320"/>
          </a:xfrm>
        </p:grpSpPr>
        <p:grpSp>
          <p:nvGrpSpPr>
            <p:cNvPr id="4108" name="Group 4107">
              <a:extLst>
                <a:ext uri="{FF2B5EF4-FFF2-40B4-BE49-F238E27FC236}">
                  <a16:creationId xmlns:a16="http://schemas.microsoft.com/office/drawing/2014/main" id="{56CCB7B7-EAA4-8177-17BE-9342E43E3C3F}"/>
                </a:ext>
              </a:extLst>
            </p:cNvPr>
            <p:cNvGrpSpPr/>
            <p:nvPr/>
          </p:nvGrpSpPr>
          <p:grpSpPr>
            <a:xfrm>
              <a:off x="2567854" y="2802108"/>
              <a:ext cx="3666110" cy="2560320"/>
              <a:chOff x="2567854" y="2802108"/>
              <a:chExt cx="3666110" cy="2560320"/>
            </a:xfrm>
          </p:grpSpPr>
          <p:pic>
            <p:nvPicPr>
              <p:cNvPr id="4107" name="Picture 4106">
                <a:extLst>
                  <a:ext uri="{FF2B5EF4-FFF2-40B4-BE49-F238E27FC236}">
                    <a16:creationId xmlns:a16="http://schemas.microsoft.com/office/drawing/2014/main" id="{13541473-3467-3394-CF72-81B3C153F1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9">
                <a:biLevel thresh="75000"/>
              </a:blip>
              <a:stretch>
                <a:fillRect/>
              </a:stretch>
            </p:blipFill>
            <p:spPr>
              <a:xfrm>
                <a:off x="2567854" y="2802108"/>
                <a:ext cx="3666110" cy="2560320"/>
              </a:xfrm>
              <a:prstGeom prst="rect">
                <a:avLst/>
              </a:prstGeom>
            </p:spPr>
          </p:pic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295D7161-950B-0E9B-8BD9-04C00112DE37}"/>
                  </a:ext>
                </a:extLst>
              </p:cNvPr>
              <p:cNvGrpSpPr/>
              <p:nvPr/>
            </p:nvGrpSpPr>
            <p:grpSpPr>
              <a:xfrm>
                <a:off x="2677479" y="2853879"/>
                <a:ext cx="3469256" cy="1967435"/>
                <a:chOff x="2677479" y="2853879"/>
                <a:chExt cx="3469256" cy="1967435"/>
              </a:xfrm>
            </p:grpSpPr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049C03CD-29B9-16E4-8C28-B403E567C245}"/>
                    </a:ext>
                  </a:extLst>
                </p:cNvPr>
                <p:cNvSpPr/>
                <p:nvPr/>
              </p:nvSpPr>
              <p:spPr>
                <a:xfrm>
                  <a:off x="3133964" y="2853879"/>
                  <a:ext cx="2529432" cy="1967435"/>
                </a:xfrm>
                <a:custGeom>
                  <a:avLst/>
                  <a:gdLst>
                    <a:gd name="connsiteX0" fmla="*/ 0 w 2529432"/>
                    <a:gd name="connsiteY0" fmla="*/ 983718 h 1967435"/>
                    <a:gd name="connsiteX1" fmla="*/ 1264716 w 2529432"/>
                    <a:gd name="connsiteY1" fmla="*/ 0 h 1967435"/>
                    <a:gd name="connsiteX2" fmla="*/ 2529432 w 2529432"/>
                    <a:gd name="connsiteY2" fmla="*/ 983718 h 1967435"/>
                    <a:gd name="connsiteX3" fmla="*/ 1264716 w 2529432"/>
                    <a:gd name="connsiteY3" fmla="*/ 1967436 h 1967435"/>
                    <a:gd name="connsiteX4" fmla="*/ 0 w 2529432"/>
                    <a:gd name="connsiteY4" fmla="*/ 983718 h 1967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29432" h="1967435" fill="none" extrusionOk="0">
                      <a:moveTo>
                        <a:pt x="0" y="983718"/>
                      </a:moveTo>
                      <a:cubicBezTo>
                        <a:pt x="3687" y="448888"/>
                        <a:pt x="640602" y="9760"/>
                        <a:pt x="1264716" y="0"/>
                      </a:cubicBezTo>
                      <a:cubicBezTo>
                        <a:pt x="1968920" y="24115"/>
                        <a:pt x="2498534" y="445792"/>
                        <a:pt x="2529432" y="983718"/>
                      </a:cubicBezTo>
                      <a:cubicBezTo>
                        <a:pt x="2483201" y="1524669"/>
                        <a:pt x="1908037" y="1919690"/>
                        <a:pt x="1264716" y="1967436"/>
                      </a:cubicBezTo>
                      <a:cubicBezTo>
                        <a:pt x="645684" y="1948010"/>
                        <a:pt x="-16721" y="1506437"/>
                        <a:pt x="0" y="983718"/>
                      </a:cubicBezTo>
                      <a:close/>
                    </a:path>
                    <a:path w="2529432" h="1967435" stroke="0" extrusionOk="0">
                      <a:moveTo>
                        <a:pt x="0" y="983718"/>
                      </a:moveTo>
                      <a:cubicBezTo>
                        <a:pt x="34966" y="553995"/>
                        <a:pt x="571949" y="-14076"/>
                        <a:pt x="1264716" y="0"/>
                      </a:cubicBezTo>
                      <a:cubicBezTo>
                        <a:pt x="1947864" y="-34164"/>
                        <a:pt x="2591714" y="428036"/>
                        <a:pt x="2529432" y="983718"/>
                      </a:cubicBezTo>
                      <a:cubicBezTo>
                        <a:pt x="2665930" y="1548296"/>
                        <a:pt x="2041348" y="1856924"/>
                        <a:pt x="1264716" y="1967436"/>
                      </a:cubicBezTo>
                      <a:cubicBezTo>
                        <a:pt x="577267" y="1996886"/>
                        <a:pt x="-6796" y="1497042"/>
                        <a:pt x="0" y="983718"/>
                      </a:cubicBezTo>
                      <a:close/>
                    </a:path>
                  </a:pathLst>
                </a:custGeom>
                <a:solidFill>
                  <a:srgbClr val="6F9DE4"/>
                </a:solidFill>
                <a:ln w="28575">
                  <a:noFill/>
                  <a:extLst>
                    <a:ext uri="{C807C97D-BFC1-408E-A445-0C87EB9F89A2}">
                      <ask:lineSketchStyleProps xmlns:ask="http://schemas.microsoft.com/office/drawing/2018/sketchyshapes" sd="86837363">
                        <a:prstGeom prst="ellipse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1F1F1F"/>
                    </a:solidFill>
                    <a:effectLst/>
                    <a:uLnTx/>
                    <a:uFillTx/>
                    <a:latin typeface="Dreaming Outloud Pro" panose="03050502040302030504" pitchFamily="66" charset="77"/>
                    <a:ea typeface="+mn-ea"/>
                    <a:cs typeface="Dreaming Outloud Pro" panose="03050502040302030504" pitchFamily="66" charset="77"/>
                  </a:endParaRPr>
                </a:p>
              </p:txBody>
            </p:sp>
            <p:sp>
              <p:nvSpPr>
                <p:cNvPr id="4096" name="TextBox 4095">
                  <a:extLst>
                    <a:ext uri="{FF2B5EF4-FFF2-40B4-BE49-F238E27FC236}">
                      <a16:creationId xmlns:a16="http://schemas.microsoft.com/office/drawing/2014/main" id="{8AB29B97-4E3B-DF66-1B51-C3E754144F89}"/>
                    </a:ext>
                  </a:extLst>
                </p:cNvPr>
                <p:cNvSpPr txBox="1"/>
                <p:nvPr/>
              </p:nvSpPr>
              <p:spPr>
                <a:xfrm>
                  <a:off x="2677479" y="3029788"/>
                  <a:ext cx="3469256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F1F1F"/>
                      </a:solidFill>
                      <a:effectLst/>
                      <a:uLnTx/>
                      <a:uFillTx/>
                      <a:latin typeface="Dreaming Outloud Pro" panose="03050502040302030504" pitchFamily="66" charset="77"/>
                      <a:ea typeface="+mn-ea"/>
                      <a:cs typeface="Dreaming Outloud Pro" panose="03050502040302030504" pitchFamily="66" charset="77"/>
                    </a:rPr>
                    <a:t>Mind Maps</a:t>
                  </a:r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1F1F1F"/>
                    </a:solidFill>
                    <a:effectLst/>
                    <a:uLnTx/>
                    <a:uFillTx/>
                    <a:latin typeface="Dreaming Outloud Pro" panose="03050502040302030504" pitchFamily="66" charset="77"/>
                    <a:ea typeface="+mn-ea"/>
                    <a:cs typeface="Dreaming Outloud Pro" panose="03050502040302030504" pitchFamily="66" charset="77"/>
                  </a:endParaRPr>
                </a:p>
              </p:txBody>
            </p:sp>
          </p:grpSp>
          <p:sp>
            <p:nvSpPr>
              <p:cNvPr id="4099" name="Freeform 2">
                <a:extLst>
                  <a:ext uri="{FF2B5EF4-FFF2-40B4-BE49-F238E27FC236}">
                    <a16:creationId xmlns:a16="http://schemas.microsoft.com/office/drawing/2014/main" id="{4FF43D67-1E92-D57A-5437-2B18C69437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00755" y="3457352"/>
                <a:ext cx="1822704" cy="1828800"/>
              </a:xfrm>
              <a:custGeom>
                <a:avLst/>
                <a:gdLst/>
                <a:ahLst/>
                <a:cxnLst/>
                <a:rect l="l" t="t" r="r" b="b"/>
                <a:pathLst>
                  <a:path w="4657998" h="4673576">
                    <a:moveTo>
                      <a:pt x="0" y="0"/>
                    </a:moveTo>
                    <a:lnTo>
                      <a:pt x="4657998" y="0"/>
                    </a:lnTo>
                    <a:lnTo>
                      <a:pt x="4657998" y="4673577"/>
                    </a:lnTo>
                    <a:lnTo>
                      <a:pt x="0" y="46735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0">
                  <a:extLst>
                    <a:ext uri="{96DAC541-7B7A-43D3-8B79-37D633B846F1}">
                      <asvg:svgBlip xmlns:asvg="http://schemas.microsoft.com/office/drawing/2016/SVG/main" r:embed="rId5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4100" name="Oval 4099">
              <a:extLst>
                <a:ext uri="{FF2B5EF4-FFF2-40B4-BE49-F238E27FC236}">
                  <a16:creationId xmlns:a16="http://schemas.microsoft.com/office/drawing/2014/main" id="{06D455B2-840D-46D8-4948-39E671E9C5B1}"/>
                </a:ext>
              </a:extLst>
            </p:cNvPr>
            <p:cNvSpPr/>
            <p:nvPr/>
          </p:nvSpPr>
          <p:spPr>
            <a:xfrm>
              <a:off x="3422608" y="4854537"/>
              <a:ext cx="251526" cy="2983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121" name="Ink 4120">
                <a:extLst>
                  <a:ext uri="{FF2B5EF4-FFF2-40B4-BE49-F238E27FC236}">
                    <a16:creationId xmlns:a16="http://schemas.microsoft.com/office/drawing/2014/main" id="{2135F11F-AC6B-1C60-09E2-02F9F4BBD428}"/>
                  </a:ext>
                </a:extLst>
              </p14:cNvPr>
              <p14:cNvContentPartPr/>
              <p14:nvPr/>
            </p14:nvContentPartPr>
            <p14:xfrm>
              <a:off x="3152901" y="1662881"/>
              <a:ext cx="266040" cy="313560"/>
            </p14:xfrm>
          </p:contentPart>
        </mc:Choice>
        <mc:Fallback xmlns="">
          <p:pic>
            <p:nvPicPr>
              <p:cNvPr id="4121" name="Ink 4120">
                <a:extLst>
                  <a:ext uri="{FF2B5EF4-FFF2-40B4-BE49-F238E27FC236}">
                    <a16:creationId xmlns:a16="http://schemas.microsoft.com/office/drawing/2014/main" id="{2135F11F-AC6B-1C60-09E2-02F9F4BBD428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134901" y="1644860"/>
                <a:ext cx="301680" cy="3492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122" name="Ink 4121">
                <a:extLst>
                  <a:ext uri="{FF2B5EF4-FFF2-40B4-BE49-F238E27FC236}">
                    <a16:creationId xmlns:a16="http://schemas.microsoft.com/office/drawing/2014/main" id="{B8C574BE-6C5B-F6C1-E75E-B058561449EF}"/>
                  </a:ext>
                </a:extLst>
              </p14:cNvPr>
              <p14:cNvContentPartPr/>
              <p14:nvPr/>
            </p14:nvContentPartPr>
            <p14:xfrm>
              <a:off x="1760781" y="2683841"/>
              <a:ext cx="191880" cy="322200"/>
            </p14:xfrm>
          </p:contentPart>
        </mc:Choice>
        <mc:Fallback xmlns="">
          <p:pic>
            <p:nvPicPr>
              <p:cNvPr id="4122" name="Ink 4121">
                <a:extLst>
                  <a:ext uri="{FF2B5EF4-FFF2-40B4-BE49-F238E27FC236}">
                    <a16:creationId xmlns:a16="http://schemas.microsoft.com/office/drawing/2014/main" id="{B8C574BE-6C5B-F6C1-E75E-B058561449EF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742781" y="2665861"/>
                <a:ext cx="227520" cy="35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123" name="Ink 4122">
                <a:extLst>
                  <a:ext uri="{FF2B5EF4-FFF2-40B4-BE49-F238E27FC236}">
                    <a16:creationId xmlns:a16="http://schemas.microsoft.com/office/drawing/2014/main" id="{57F4D318-05B4-ECCF-5327-861241E34FF4}"/>
                  </a:ext>
                </a:extLst>
              </p14:cNvPr>
              <p14:cNvContentPartPr/>
              <p14:nvPr/>
            </p14:nvContentPartPr>
            <p14:xfrm>
              <a:off x="1418781" y="1763681"/>
              <a:ext cx="248040" cy="260640"/>
            </p14:xfrm>
          </p:contentPart>
        </mc:Choice>
        <mc:Fallback xmlns="">
          <p:pic>
            <p:nvPicPr>
              <p:cNvPr id="4123" name="Ink 4122">
                <a:extLst>
                  <a:ext uri="{FF2B5EF4-FFF2-40B4-BE49-F238E27FC236}">
                    <a16:creationId xmlns:a16="http://schemas.microsoft.com/office/drawing/2014/main" id="{57F4D318-05B4-ECCF-5327-861241E34FF4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400807" y="1745681"/>
                <a:ext cx="283628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124" name="Ink 4123">
                <a:extLst>
                  <a:ext uri="{FF2B5EF4-FFF2-40B4-BE49-F238E27FC236}">
                    <a16:creationId xmlns:a16="http://schemas.microsoft.com/office/drawing/2014/main" id="{AA0F3B56-A92D-D45B-C234-605BBDA65655}"/>
                  </a:ext>
                </a:extLst>
              </p14:cNvPr>
              <p14:cNvContentPartPr/>
              <p14:nvPr/>
            </p14:nvContentPartPr>
            <p14:xfrm>
              <a:off x="2794701" y="2742881"/>
              <a:ext cx="509760" cy="455040"/>
            </p14:xfrm>
          </p:contentPart>
        </mc:Choice>
        <mc:Fallback xmlns="">
          <p:pic>
            <p:nvPicPr>
              <p:cNvPr id="4124" name="Ink 4123">
                <a:extLst>
                  <a:ext uri="{FF2B5EF4-FFF2-40B4-BE49-F238E27FC236}">
                    <a16:creationId xmlns:a16="http://schemas.microsoft.com/office/drawing/2014/main" id="{AA0F3B56-A92D-D45B-C234-605BBDA65655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776701" y="2724867"/>
                <a:ext cx="545400" cy="490708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CEAB999-20CB-014E-18BF-9EDAD5D182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286" y="466357"/>
            <a:ext cx="8240578" cy="539859"/>
          </a:xfrm>
        </p:spPr>
        <p:txBody>
          <a:bodyPr lIns="0" tIns="0" rIns="0" bIns="0" anchor="t"/>
          <a:lstStyle/>
          <a:p>
            <a:r>
              <a:rPr lang="en-AU"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AU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Mind Maps?</a:t>
            </a:r>
          </a:p>
        </p:txBody>
      </p:sp>
    </p:spTree>
    <p:extLst>
      <p:ext uri="{BB962C8B-B14F-4D97-AF65-F5344CB8AC3E}">
        <p14:creationId xmlns:p14="http://schemas.microsoft.com/office/powerpoint/2010/main" val="368889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5FF"/>
                                      </p:to>
                                    </p:animClr>
                                    <p:set>
                                      <p:cBhvr>
                                        <p:cTn id="1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0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AA234"/>
                                      </p:to>
                                    </p:animClr>
                                    <p:set>
                                      <p:cBhvr>
                                        <p:cTn id="1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413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2000" fill="hold"/>
                                        <p:tgtEl>
                                          <p:spTgt spid="413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2000" fill="hold"/>
                                        <p:tgtEl>
                                          <p:spTgt spid="41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D852"/>
                                      </p:to>
                                    </p:animClr>
                                    <p:set>
                                      <p:cBhvr>
                                        <p:cTn id="17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20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0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F100"/>
                                      </p:to>
                                    </p:animClr>
                                    <p:set>
                                      <p:cBhvr>
                                        <p:cTn id="18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414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20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20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2000" fill="hold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6" grpId="0"/>
      <p:bldP spid="7" grpId="0"/>
      <p:bldP spid="8" grpId="0"/>
      <p:bldP spid="13" grpId="0"/>
      <p:bldP spid="15" grpId="0"/>
      <p:bldP spid="16" grpId="0" animBg="1"/>
      <p:bldP spid="18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31" grpId="0"/>
      <p:bldP spid="33" grpId="0" animBg="1"/>
      <p:bldP spid="34" grpId="0" animBg="1"/>
      <p:bldP spid="5" grpId="0" animBg="1"/>
      <p:bldP spid="10" grpId="0"/>
      <p:bldP spid="12" grpId="0" animBg="1"/>
      <p:bldP spid="14" grpId="0"/>
      <p:bldP spid="19" grpId="0" animBg="1"/>
      <p:bldP spid="28" grpId="0" animBg="1"/>
      <p:bldP spid="29" grpId="0"/>
      <p:bldP spid="30" grpId="0"/>
      <p:bldP spid="35" grpId="0" animBg="1"/>
      <p:bldP spid="36" grpId="0"/>
      <p:bldP spid="37" grpId="0" animBg="1"/>
      <p:bldP spid="45" grpId="0" animBg="1"/>
      <p:bldP spid="409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A5EAF-0408-4655-9EF8-6D19DA553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A9E80D-C8FF-A804-37E6-AE001200D9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286" y="466357"/>
            <a:ext cx="8240578" cy="539859"/>
          </a:xfrm>
        </p:spPr>
        <p:txBody>
          <a:bodyPr lIns="0" tIns="0" rIns="0" bIns="0" anchor="t"/>
          <a:lstStyle/>
          <a:p>
            <a:r>
              <a:rPr lang="en-AU">
                <a:latin typeface="Calibri" panose="020F0502020204030204" pitchFamily="34" charset="0"/>
                <a:cs typeface="Calibri" panose="020F0502020204030204" pitchFamily="34" charset="0"/>
              </a:rPr>
              <a:t>Mind Map:</a:t>
            </a:r>
            <a:r>
              <a:rPr lang="en-AU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Ice 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13E77C-59CE-A75A-D15F-9801EF274903}"/>
              </a:ext>
            </a:extLst>
          </p:cNvPr>
          <p:cNvSpPr txBox="1"/>
          <p:nvPr/>
        </p:nvSpPr>
        <p:spPr>
          <a:xfrm>
            <a:off x="2477193" y="71489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7" name="Freeform 11">
            <a:extLst>
              <a:ext uri="{FF2B5EF4-FFF2-40B4-BE49-F238E27FC236}">
                <a16:creationId xmlns:a16="http://schemas.microsoft.com/office/drawing/2014/main" id="{665C153E-DCEB-0A95-B7C7-D8DEE55D49BA}"/>
              </a:ext>
            </a:extLst>
          </p:cNvPr>
          <p:cNvSpPr>
            <a:spLocks noChangeAspect="1"/>
          </p:cNvSpPr>
          <p:nvPr/>
        </p:nvSpPr>
        <p:spPr>
          <a:xfrm>
            <a:off x="2736536" y="1911995"/>
            <a:ext cx="1135753" cy="943104"/>
          </a:xfrm>
          <a:custGeom>
            <a:avLst/>
            <a:gdLst/>
            <a:ahLst/>
            <a:cxnLst/>
            <a:rect l="l" t="t" r="r" b="b"/>
            <a:pathLst>
              <a:path w="2162567" h="2095724">
                <a:moveTo>
                  <a:pt x="0" y="0"/>
                </a:moveTo>
                <a:lnTo>
                  <a:pt x="2162566" y="0"/>
                </a:lnTo>
                <a:lnTo>
                  <a:pt x="2162566" y="2095723"/>
                </a:lnTo>
                <a:lnTo>
                  <a:pt x="0" y="20957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US" sz="2100" i="0">
                <a:solidFill>
                  <a:srgbClr val="00000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Where?</a:t>
            </a:r>
          </a:p>
        </p:txBody>
      </p:sp>
      <p:sp>
        <p:nvSpPr>
          <p:cNvPr id="78" name="Freeform 17">
            <a:extLst>
              <a:ext uri="{FF2B5EF4-FFF2-40B4-BE49-F238E27FC236}">
                <a16:creationId xmlns:a16="http://schemas.microsoft.com/office/drawing/2014/main" id="{D51D8CBA-3916-B763-B32F-C170525C8F2B}"/>
              </a:ext>
            </a:extLst>
          </p:cNvPr>
          <p:cNvSpPr>
            <a:spLocks noChangeAspect="1"/>
          </p:cNvSpPr>
          <p:nvPr/>
        </p:nvSpPr>
        <p:spPr>
          <a:xfrm>
            <a:off x="1753572" y="4391318"/>
            <a:ext cx="982964" cy="930413"/>
          </a:xfrm>
          <a:custGeom>
            <a:avLst/>
            <a:gdLst/>
            <a:ahLst/>
            <a:cxnLst/>
            <a:rect l="l" t="t" r="r" b="b"/>
            <a:pathLst>
              <a:path w="2162567" h="2095724">
                <a:moveTo>
                  <a:pt x="0" y="0"/>
                </a:moveTo>
                <a:lnTo>
                  <a:pt x="2162567" y="0"/>
                </a:lnTo>
                <a:lnTo>
                  <a:pt x="2162567" y="2095723"/>
                </a:lnTo>
                <a:lnTo>
                  <a:pt x="0" y="20957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US" sz="2100" i="0">
                <a:solidFill>
                  <a:srgbClr val="00000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What?</a:t>
            </a:r>
          </a:p>
        </p:txBody>
      </p:sp>
      <p:sp>
        <p:nvSpPr>
          <p:cNvPr id="79" name="Freeform 22">
            <a:extLst>
              <a:ext uri="{FF2B5EF4-FFF2-40B4-BE49-F238E27FC236}">
                <a16:creationId xmlns:a16="http://schemas.microsoft.com/office/drawing/2014/main" id="{C1DAB74A-3161-9C3F-1040-BD6F078E2182}"/>
              </a:ext>
            </a:extLst>
          </p:cNvPr>
          <p:cNvSpPr>
            <a:spLocks noChangeAspect="1"/>
          </p:cNvSpPr>
          <p:nvPr/>
        </p:nvSpPr>
        <p:spPr>
          <a:xfrm>
            <a:off x="5169849" y="4812758"/>
            <a:ext cx="971763" cy="1041024"/>
          </a:xfrm>
          <a:custGeom>
            <a:avLst/>
            <a:gdLst/>
            <a:ahLst/>
            <a:cxnLst/>
            <a:rect l="l" t="t" r="r" b="b"/>
            <a:pathLst>
              <a:path w="2162567" h="2095724">
                <a:moveTo>
                  <a:pt x="0" y="0"/>
                </a:moveTo>
                <a:lnTo>
                  <a:pt x="2162567" y="0"/>
                </a:lnTo>
                <a:lnTo>
                  <a:pt x="2162567" y="2095723"/>
                </a:lnTo>
                <a:lnTo>
                  <a:pt x="0" y="20957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US" sz="2000" i="0">
                <a:solidFill>
                  <a:srgbClr val="00000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How?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81417F9E-8D39-8B72-1B49-420E1DA447F7}"/>
              </a:ext>
            </a:extLst>
          </p:cNvPr>
          <p:cNvSpPr>
            <a:spLocks noChangeAspect="1"/>
          </p:cNvSpPr>
          <p:nvPr/>
        </p:nvSpPr>
        <p:spPr>
          <a:xfrm>
            <a:off x="3303931" y="3287625"/>
            <a:ext cx="2582510" cy="985062"/>
          </a:xfrm>
          <a:custGeom>
            <a:avLst/>
            <a:gdLst>
              <a:gd name="connsiteX0" fmla="*/ 0 w 2582510"/>
              <a:gd name="connsiteY0" fmla="*/ 492531 h 985062"/>
              <a:gd name="connsiteX1" fmla="*/ 1291255 w 2582510"/>
              <a:gd name="connsiteY1" fmla="*/ 0 h 985062"/>
              <a:gd name="connsiteX2" fmla="*/ 2582510 w 2582510"/>
              <a:gd name="connsiteY2" fmla="*/ 492531 h 985062"/>
              <a:gd name="connsiteX3" fmla="*/ 1291255 w 2582510"/>
              <a:gd name="connsiteY3" fmla="*/ 985062 h 985062"/>
              <a:gd name="connsiteX4" fmla="*/ 0 w 2582510"/>
              <a:gd name="connsiteY4" fmla="*/ 492531 h 985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510" h="985062" extrusionOk="0">
                <a:moveTo>
                  <a:pt x="0" y="492531"/>
                </a:moveTo>
                <a:cubicBezTo>
                  <a:pt x="3759" y="232722"/>
                  <a:pt x="607123" y="-71436"/>
                  <a:pt x="1291255" y="0"/>
                </a:cubicBezTo>
                <a:cubicBezTo>
                  <a:pt x="1994576" y="-21874"/>
                  <a:pt x="2612882" y="214472"/>
                  <a:pt x="2582510" y="492531"/>
                </a:cubicBezTo>
                <a:cubicBezTo>
                  <a:pt x="2629773" y="771918"/>
                  <a:pt x="2048708" y="922398"/>
                  <a:pt x="1291255" y="985062"/>
                </a:cubicBezTo>
                <a:cubicBezTo>
                  <a:pt x="592483" y="1023409"/>
                  <a:pt x="-9814" y="721273"/>
                  <a:pt x="0" y="492531"/>
                </a:cubicBezTo>
                <a:close/>
              </a:path>
            </a:pathLst>
          </a:custGeom>
          <a:noFill/>
          <a:ln w="28575" cap="flat" cmpd="sng" algn="ctr">
            <a:solidFill>
              <a:srgbClr val="1F1F1F">
                <a:lumMod val="7500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8683736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b="0" i="0" u="none" strike="noStrike" kern="0" cap="none" spc="0" normalizeH="0" baseline="0" noProof="0">
                <a:ln>
                  <a:noFill/>
                </a:ln>
                <a:solidFill>
                  <a:srgbClr val="177F99"/>
                </a:solidFill>
                <a:effectLst/>
                <a:uLnTx/>
                <a:uFillTx/>
                <a:latin typeface="Dreaming Outloud Pro" panose="03050502040302030504" pitchFamily="66" charset="77"/>
                <a:ea typeface="Calibri" panose="020F0502020204030204" pitchFamily="34" charset="0"/>
                <a:cs typeface="Dreaming Outloud Pro" panose="03050502040302030504" pitchFamily="66" charset="77"/>
              </a:rPr>
              <a:t>The Ice Age</a:t>
            </a:r>
            <a:endParaRPr kumimoji="0" lang="en-US" sz="2800" b="0" i="0" u="none" strike="noStrike" kern="0" cap="none" spc="-150" normalizeH="0" baseline="0" noProof="0">
              <a:ln>
                <a:noFill/>
              </a:ln>
              <a:solidFill>
                <a:srgbClr val="177F99"/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81" name="Freeform 16">
            <a:extLst>
              <a:ext uri="{FF2B5EF4-FFF2-40B4-BE49-F238E27FC236}">
                <a16:creationId xmlns:a16="http://schemas.microsoft.com/office/drawing/2014/main" id="{9769A505-766F-97D0-B7BB-2E9121AA75CC}"/>
              </a:ext>
            </a:extLst>
          </p:cNvPr>
          <p:cNvSpPr>
            <a:spLocks noChangeAspect="1"/>
          </p:cNvSpPr>
          <p:nvPr/>
        </p:nvSpPr>
        <p:spPr>
          <a:xfrm rot="7701858" flipH="1">
            <a:off x="6024812" y="4861324"/>
            <a:ext cx="497568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82" name="Freeform 16">
            <a:extLst>
              <a:ext uri="{FF2B5EF4-FFF2-40B4-BE49-F238E27FC236}">
                <a16:creationId xmlns:a16="http://schemas.microsoft.com/office/drawing/2014/main" id="{9FBC4C13-F7C1-BF54-7672-2E9F8F6C2C96}"/>
              </a:ext>
            </a:extLst>
          </p:cNvPr>
          <p:cNvSpPr>
            <a:spLocks noChangeAspect="1"/>
          </p:cNvSpPr>
          <p:nvPr/>
        </p:nvSpPr>
        <p:spPr>
          <a:xfrm rot="8664437">
            <a:off x="4818251" y="5687932"/>
            <a:ext cx="497568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83" name="Freeform 16">
            <a:extLst>
              <a:ext uri="{FF2B5EF4-FFF2-40B4-BE49-F238E27FC236}">
                <a16:creationId xmlns:a16="http://schemas.microsoft.com/office/drawing/2014/main" id="{1F124837-F8D8-0416-F2A7-8509D205D619}"/>
              </a:ext>
            </a:extLst>
          </p:cNvPr>
          <p:cNvSpPr>
            <a:spLocks noChangeAspect="1"/>
          </p:cNvSpPr>
          <p:nvPr/>
        </p:nvSpPr>
        <p:spPr>
          <a:xfrm rot="12547847">
            <a:off x="1312746" y="4400976"/>
            <a:ext cx="497568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84" name="Freeform 16">
            <a:extLst>
              <a:ext uri="{FF2B5EF4-FFF2-40B4-BE49-F238E27FC236}">
                <a16:creationId xmlns:a16="http://schemas.microsoft.com/office/drawing/2014/main" id="{08305567-0D2A-458E-F76A-B70672C80848}"/>
              </a:ext>
            </a:extLst>
          </p:cNvPr>
          <p:cNvSpPr>
            <a:spLocks noChangeAspect="1"/>
          </p:cNvSpPr>
          <p:nvPr/>
        </p:nvSpPr>
        <p:spPr>
          <a:xfrm rot="14548232">
            <a:off x="2537708" y="1701643"/>
            <a:ext cx="572939" cy="222210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C5E54D89-3B01-D50F-DCC2-718CF31C84C4}"/>
                  </a:ext>
                </a:extLst>
              </p14:cNvPr>
              <p14:cNvContentPartPr/>
              <p14:nvPr/>
            </p14:nvContentPartPr>
            <p14:xfrm rot="9583993">
              <a:off x="2646235" y="4210887"/>
              <a:ext cx="893046" cy="322589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C5E54D89-3B01-D50F-DCC2-718CF31C84C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 rot="9583993">
                <a:off x="2636876" y="4201537"/>
                <a:ext cx="911764" cy="3412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DF742FC1-1EBE-58B5-3736-92BC46E324EF}"/>
                  </a:ext>
                </a:extLst>
              </p14:cNvPr>
              <p14:cNvContentPartPr/>
              <p14:nvPr/>
            </p14:nvContentPartPr>
            <p14:xfrm rot="11881004" flipH="1">
              <a:off x="3414059" y="2923302"/>
              <a:ext cx="513084" cy="367299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DF742FC1-1EBE-58B5-3736-92BC46E324E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 rot="11881004" flipH="1">
                <a:off x="3404704" y="2913949"/>
                <a:ext cx="531794" cy="3860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673E82D2-7DD1-6757-316B-DF7A28225059}"/>
                  </a:ext>
                </a:extLst>
              </p14:cNvPr>
              <p14:cNvContentPartPr/>
              <p14:nvPr/>
            </p14:nvContentPartPr>
            <p14:xfrm rot="8877025">
              <a:off x="4803283" y="2793700"/>
              <a:ext cx="513084" cy="367299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673E82D2-7DD1-6757-316B-DF7A2822505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 rot="8877025">
                <a:off x="4793928" y="2784347"/>
                <a:ext cx="531794" cy="3860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A25EEA0B-E052-6FF8-4DD6-01596C37D801}"/>
                  </a:ext>
                </a:extLst>
              </p14:cNvPr>
              <p14:cNvContentPartPr/>
              <p14:nvPr/>
            </p14:nvContentPartPr>
            <p14:xfrm rot="16542276">
              <a:off x="5204409" y="4291775"/>
              <a:ext cx="513084" cy="367299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A25EEA0B-E052-6FF8-4DD6-01596C37D80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 rot="16542276">
                <a:off x="5195054" y="4282422"/>
                <a:ext cx="531794" cy="386006"/>
              </a:xfrm>
              <a:prstGeom prst="rect">
                <a:avLst/>
              </a:prstGeom>
            </p:spPr>
          </p:pic>
        </mc:Fallback>
      </mc:AlternateContent>
      <p:sp>
        <p:nvSpPr>
          <p:cNvPr id="89" name="Freeform 30">
            <a:extLst>
              <a:ext uri="{FF2B5EF4-FFF2-40B4-BE49-F238E27FC236}">
                <a16:creationId xmlns:a16="http://schemas.microsoft.com/office/drawing/2014/main" id="{2267B7C5-091F-45C7-45A8-271E7C630279}"/>
              </a:ext>
            </a:extLst>
          </p:cNvPr>
          <p:cNvSpPr>
            <a:spLocks noChangeAspect="1"/>
          </p:cNvSpPr>
          <p:nvPr/>
        </p:nvSpPr>
        <p:spPr>
          <a:xfrm>
            <a:off x="5103039" y="1911995"/>
            <a:ext cx="995053" cy="876288"/>
          </a:xfrm>
          <a:custGeom>
            <a:avLst/>
            <a:gdLst/>
            <a:ahLst/>
            <a:cxnLst/>
            <a:rect l="l" t="t" r="r" b="b"/>
            <a:pathLst>
              <a:path w="2162567" h="2095724">
                <a:moveTo>
                  <a:pt x="0" y="0"/>
                </a:moveTo>
                <a:lnTo>
                  <a:pt x="2162567" y="0"/>
                </a:lnTo>
                <a:lnTo>
                  <a:pt x="2162567" y="2095724"/>
                </a:lnTo>
                <a:lnTo>
                  <a:pt x="0" y="2095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algn="ctr"/>
            <a:r>
              <a:rPr lang="en-US" sz="2100" i="0">
                <a:solidFill>
                  <a:srgbClr val="00000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When?</a:t>
            </a:r>
          </a:p>
        </p:txBody>
      </p:sp>
      <p:sp>
        <p:nvSpPr>
          <p:cNvPr id="90" name="Freeform 16">
            <a:extLst>
              <a:ext uri="{FF2B5EF4-FFF2-40B4-BE49-F238E27FC236}">
                <a16:creationId xmlns:a16="http://schemas.microsoft.com/office/drawing/2014/main" id="{06C856E0-E79F-51EE-B4AE-2F1E3AD97B32}"/>
              </a:ext>
            </a:extLst>
          </p:cNvPr>
          <p:cNvSpPr>
            <a:spLocks noChangeAspect="1"/>
          </p:cNvSpPr>
          <p:nvPr/>
        </p:nvSpPr>
        <p:spPr>
          <a:xfrm rot="7435326" flipH="1">
            <a:off x="5618208" y="1618353"/>
            <a:ext cx="624853" cy="242344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806F1D0-0C23-9E69-E87A-91278C5A1D97}"/>
              </a:ext>
            </a:extLst>
          </p:cNvPr>
          <p:cNvSpPr txBox="1"/>
          <p:nvPr/>
        </p:nvSpPr>
        <p:spPr>
          <a:xfrm>
            <a:off x="6032041" y="4106459"/>
            <a:ext cx="1383635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AU" sz="2000" i="0">
                <a:solidFill>
                  <a:srgbClr val="177F99"/>
                </a:solidFill>
                <a:latin typeface="Dreaming Outloud Pro" panose="03050502040302030504" pitchFamily="66" charset="77"/>
                <a:ea typeface="Calibri" panose="020F0502020204030204" pitchFamily="34" charset="0"/>
                <a:cs typeface="Dreaming Outloud Pro" panose="03050502040302030504" pitchFamily="66" charset="77"/>
              </a:rPr>
              <a:t>Sheets of ice formed</a:t>
            </a:r>
            <a:endParaRPr lang="en-US" sz="2000" i="0">
              <a:solidFill>
                <a:srgbClr val="177F99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66C37A3-99C9-CEA1-96C1-F4BFEB443AA1}"/>
              </a:ext>
            </a:extLst>
          </p:cNvPr>
          <p:cNvSpPr txBox="1"/>
          <p:nvPr/>
        </p:nvSpPr>
        <p:spPr>
          <a:xfrm>
            <a:off x="331829" y="4066200"/>
            <a:ext cx="1191198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AU" sz="2000" i="0" spc="-150">
                <a:solidFill>
                  <a:srgbClr val="177F99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Long winter</a:t>
            </a:r>
            <a:endParaRPr lang="en-US" sz="2000" i="0" spc="-150">
              <a:solidFill>
                <a:srgbClr val="177F99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93" name="Freeform 92">
            <a:extLst>
              <a:ext uri="{FF2B5EF4-FFF2-40B4-BE49-F238E27FC236}">
                <a16:creationId xmlns:a16="http://schemas.microsoft.com/office/drawing/2014/main" id="{61A87106-929A-E3AE-1B90-8D5B53466CB2}"/>
              </a:ext>
            </a:extLst>
          </p:cNvPr>
          <p:cNvSpPr>
            <a:spLocks noChangeAspect="1"/>
          </p:cNvSpPr>
          <p:nvPr/>
        </p:nvSpPr>
        <p:spPr>
          <a:xfrm rot="10275655">
            <a:off x="1286828" y="5033339"/>
            <a:ext cx="497568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AE09182-D060-A1E3-99B5-1719286E49CB}"/>
              </a:ext>
            </a:extLst>
          </p:cNvPr>
          <p:cNvSpPr txBox="1"/>
          <p:nvPr/>
        </p:nvSpPr>
        <p:spPr>
          <a:xfrm>
            <a:off x="3777676" y="5928258"/>
            <a:ext cx="1934503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AU" sz="2000" i="0">
                <a:solidFill>
                  <a:srgbClr val="177F99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Warm to cold</a:t>
            </a:r>
            <a:endParaRPr lang="en-US" sz="2000" i="0">
              <a:solidFill>
                <a:srgbClr val="177F99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B99FEC9-D497-9524-59B2-74E872088A43}"/>
              </a:ext>
            </a:extLst>
          </p:cNvPr>
          <p:cNvSpPr txBox="1"/>
          <p:nvPr/>
        </p:nvSpPr>
        <p:spPr>
          <a:xfrm>
            <a:off x="297300" y="5262996"/>
            <a:ext cx="1675701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AU" sz="2000" i="0" spc="-150">
                <a:solidFill>
                  <a:srgbClr val="177F99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Very cold temperatures</a:t>
            </a:r>
            <a:endParaRPr lang="en-US" sz="2000" i="0" spc="-150">
              <a:solidFill>
                <a:srgbClr val="177F99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90A0125-35A5-3925-6C0B-D54EF438D03B}"/>
              </a:ext>
            </a:extLst>
          </p:cNvPr>
          <p:cNvSpPr txBox="1"/>
          <p:nvPr/>
        </p:nvSpPr>
        <p:spPr>
          <a:xfrm>
            <a:off x="1646391" y="1373883"/>
            <a:ext cx="1191198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AU" sz="2000" i="0" spc="-150">
                <a:solidFill>
                  <a:srgbClr val="177F99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Earth</a:t>
            </a:r>
            <a:endParaRPr lang="en-US" sz="2000" i="0" spc="-150">
              <a:solidFill>
                <a:srgbClr val="177F99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97" name="Freeform 96">
            <a:extLst>
              <a:ext uri="{FF2B5EF4-FFF2-40B4-BE49-F238E27FC236}">
                <a16:creationId xmlns:a16="http://schemas.microsoft.com/office/drawing/2014/main" id="{4E6253DF-6D38-2B40-AED0-85B448FA3DF7}"/>
              </a:ext>
            </a:extLst>
          </p:cNvPr>
          <p:cNvSpPr>
            <a:spLocks noChangeAspect="1"/>
          </p:cNvSpPr>
          <p:nvPr/>
        </p:nvSpPr>
        <p:spPr>
          <a:xfrm rot="6516972">
            <a:off x="971079" y="2669133"/>
            <a:ext cx="497568" cy="192978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CF0A019-AA78-2EDF-810D-A7CAA7E2F073}"/>
              </a:ext>
            </a:extLst>
          </p:cNvPr>
          <p:cNvSpPr txBox="1"/>
          <p:nvPr/>
        </p:nvSpPr>
        <p:spPr>
          <a:xfrm>
            <a:off x="635137" y="3062051"/>
            <a:ext cx="1248596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AU" sz="2000" i="0" spc="-150">
                <a:solidFill>
                  <a:srgbClr val="177F99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One-third covered</a:t>
            </a:r>
            <a:endParaRPr lang="en-US" sz="2000" i="0" spc="-150">
              <a:solidFill>
                <a:srgbClr val="177F99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99" name="Freeform 16">
            <a:extLst>
              <a:ext uri="{FF2B5EF4-FFF2-40B4-BE49-F238E27FC236}">
                <a16:creationId xmlns:a16="http://schemas.microsoft.com/office/drawing/2014/main" id="{6A631481-860C-7A5F-076D-901D4AE1624A}"/>
              </a:ext>
            </a:extLst>
          </p:cNvPr>
          <p:cNvSpPr>
            <a:spLocks noChangeAspect="1"/>
          </p:cNvSpPr>
          <p:nvPr/>
        </p:nvSpPr>
        <p:spPr>
          <a:xfrm rot="9470260" flipH="1">
            <a:off x="6066159" y="2214491"/>
            <a:ext cx="624853" cy="242344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E8F2255-0835-4873-8886-4C67B974FD33}"/>
              </a:ext>
            </a:extLst>
          </p:cNvPr>
          <p:cNvSpPr txBox="1"/>
          <p:nvPr/>
        </p:nvSpPr>
        <p:spPr>
          <a:xfrm>
            <a:off x="6156932" y="1322101"/>
            <a:ext cx="1948689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AU" sz="2000" i="0">
                <a:solidFill>
                  <a:srgbClr val="177F99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Many different ice ages</a:t>
            </a:r>
            <a:endParaRPr lang="en-US" sz="2000" i="0">
              <a:solidFill>
                <a:srgbClr val="177F99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8236B81-E869-2E51-0AF9-177C488A8674}"/>
              </a:ext>
            </a:extLst>
          </p:cNvPr>
          <p:cNvSpPr txBox="1"/>
          <p:nvPr/>
        </p:nvSpPr>
        <p:spPr>
          <a:xfrm>
            <a:off x="6686787" y="2163419"/>
            <a:ext cx="2322742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0" cap="none" spc="0" normalizeH="0" baseline="0" noProof="0">
                <a:ln>
                  <a:noFill/>
                </a:ln>
                <a:solidFill>
                  <a:srgbClr val="177F99"/>
                </a:solidFill>
                <a:effectLst/>
                <a:uLnTx/>
                <a:uFillTx/>
                <a:latin typeface="Dreaming Outloud Pro" panose="03050502040302030504" pitchFamily="66" charset="77"/>
                <a:cs typeface="Dreaming Outloud Pro" panose="03050502040302030504" pitchFamily="66" charset="77"/>
              </a:rPr>
              <a:t>Last Ice Age ended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177F99"/>
              </a:solidFill>
              <a:effectLst/>
              <a:uLnTx/>
              <a:uFillTx/>
            </a:endParaRPr>
          </a:p>
        </p:txBody>
      </p:sp>
      <p:sp>
        <p:nvSpPr>
          <p:cNvPr id="108" name="Freeform 2">
            <a:extLst>
              <a:ext uri="{FF2B5EF4-FFF2-40B4-BE49-F238E27FC236}">
                <a16:creationId xmlns:a16="http://schemas.microsoft.com/office/drawing/2014/main" id="{88404BA0-237F-35F7-BACA-A3586108B990}"/>
              </a:ext>
            </a:extLst>
          </p:cNvPr>
          <p:cNvSpPr>
            <a:spLocks noChangeAspect="1"/>
          </p:cNvSpPr>
          <p:nvPr/>
        </p:nvSpPr>
        <p:spPr>
          <a:xfrm>
            <a:off x="2891149" y="4592057"/>
            <a:ext cx="745892" cy="1828800"/>
          </a:xfrm>
          <a:custGeom>
            <a:avLst/>
            <a:gdLst/>
            <a:ahLst/>
            <a:cxnLst/>
            <a:rect l="l" t="t" r="r" b="b"/>
            <a:pathLst>
              <a:path w="1682179" h="4124418">
                <a:moveTo>
                  <a:pt x="0" y="0"/>
                </a:moveTo>
                <a:lnTo>
                  <a:pt x="1682179" y="0"/>
                </a:lnTo>
                <a:lnTo>
                  <a:pt x="1682179" y="4124418"/>
                </a:lnTo>
                <a:lnTo>
                  <a:pt x="0" y="4124418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09" name="Freeform 3">
            <a:extLst>
              <a:ext uri="{FF2B5EF4-FFF2-40B4-BE49-F238E27FC236}">
                <a16:creationId xmlns:a16="http://schemas.microsoft.com/office/drawing/2014/main" id="{7A07B766-CF64-7ED4-5BB0-662E63B7BE9D}"/>
              </a:ext>
            </a:extLst>
          </p:cNvPr>
          <p:cNvSpPr>
            <a:spLocks noChangeAspect="1"/>
          </p:cNvSpPr>
          <p:nvPr/>
        </p:nvSpPr>
        <p:spPr>
          <a:xfrm>
            <a:off x="6419088" y="4672584"/>
            <a:ext cx="1859009" cy="1828800"/>
          </a:xfrm>
          <a:custGeom>
            <a:avLst/>
            <a:gdLst/>
            <a:ahLst/>
            <a:cxnLst/>
            <a:rect l="l" t="t" r="r" b="b"/>
            <a:pathLst>
              <a:path w="5104373" h="5021427">
                <a:moveTo>
                  <a:pt x="0" y="0"/>
                </a:moveTo>
                <a:lnTo>
                  <a:pt x="5104374" y="0"/>
                </a:lnTo>
                <a:lnTo>
                  <a:pt x="5104374" y="5021427"/>
                </a:lnTo>
                <a:lnTo>
                  <a:pt x="0" y="502142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10" name="Freeform 16">
            <a:extLst>
              <a:ext uri="{FF2B5EF4-FFF2-40B4-BE49-F238E27FC236}">
                <a16:creationId xmlns:a16="http://schemas.microsoft.com/office/drawing/2014/main" id="{2E7AC628-F7F3-3EBA-AEB0-754791C97C55}"/>
              </a:ext>
            </a:extLst>
          </p:cNvPr>
          <p:cNvSpPr>
            <a:spLocks noChangeAspect="1"/>
          </p:cNvSpPr>
          <p:nvPr/>
        </p:nvSpPr>
        <p:spPr>
          <a:xfrm rot="14164674">
            <a:off x="4754609" y="1676931"/>
            <a:ext cx="624853" cy="242344"/>
          </a:xfrm>
          <a:custGeom>
            <a:avLst/>
            <a:gdLst/>
            <a:ahLst/>
            <a:cxnLst/>
            <a:rect l="l" t="t" r="r" b="b"/>
            <a:pathLst>
              <a:path w="1928844" h="414701">
                <a:moveTo>
                  <a:pt x="0" y="0"/>
                </a:moveTo>
                <a:lnTo>
                  <a:pt x="1928844" y="0"/>
                </a:lnTo>
                <a:lnTo>
                  <a:pt x="1928844" y="414701"/>
                </a:lnTo>
                <a:lnTo>
                  <a:pt x="0" y="4147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80392"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80A9832-D951-4C1A-5E65-FB03FA2C0ECA}"/>
              </a:ext>
            </a:extLst>
          </p:cNvPr>
          <p:cNvSpPr txBox="1"/>
          <p:nvPr/>
        </p:nvSpPr>
        <p:spPr>
          <a:xfrm>
            <a:off x="3650168" y="1108877"/>
            <a:ext cx="1241170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AU" sz="2000" i="0">
                <a:solidFill>
                  <a:srgbClr val="177F99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6</a:t>
            </a:r>
            <a:r>
              <a:rPr lang="en-AU" sz="2000" i="0" baseline="30000">
                <a:solidFill>
                  <a:srgbClr val="177F99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th</a:t>
            </a:r>
            <a:r>
              <a:rPr lang="en-AU" sz="2000" i="0">
                <a:solidFill>
                  <a:srgbClr val="177F99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 birthday = 6 Years</a:t>
            </a:r>
            <a:endParaRPr lang="en-US" sz="2000" i="0">
              <a:solidFill>
                <a:srgbClr val="177F99"/>
              </a:solidFill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grpSp>
        <p:nvGrpSpPr>
          <p:cNvPr id="112" name="Group 2">
            <a:extLst>
              <a:ext uri="{FF2B5EF4-FFF2-40B4-BE49-F238E27FC236}">
                <a16:creationId xmlns:a16="http://schemas.microsoft.com/office/drawing/2014/main" id="{98069D14-E9D6-3934-137A-1B8205D6ED36}"/>
              </a:ext>
            </a:extLst>
          </p:cNvPr>
          <p:cNvGrpSpPr>
            <a:grpSpLocks noChangeAspect="1"/>
          </p:cNvGrpSpPr>
          <p:nvPr/>
        </p:nvGrpSpPr>
        <p:grpSpPr>
          <a:xfrm>
            <a:off x="4049258" y="2056160"/>
            <a:ext cx="734687" cy="1001811"/>
            <a:chOff x="0" y="0"/>
            <a:chExt cx="3691738" cy="503401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13" name="Freeform 3">
              <a:extLst>
                <a:ext uri="{FF2B5EF4-FFF2-40B4-BE49-F238E27FC236}">
                  <a16:creationId xmlns:a16="http://schemas.microsoft.com/office/drawing/2014/main" id="{011E2E89-DDC2-C697-879F-C02155522A18}"/>
                </a:ext>
              </a:extLst>
            </p:cNvPr>
            <p:cNvSpPr/>
            <p:nvPr/>
          </p:nvSpPr>
          <p:spPr>
            <a:xfrm>
              <a:off x="0" y="1132575"/>
              <a:ext cx="3691738" cy="3901440"/>
            </a:xfrm>
            <a:custGeom>
              <a:avLst/>
              <a:gdLst/>
              <a:ahLst/>
              <a:cxnLst/>
              <a:rect l="l" t="t" r="r" b="b"/>
              <a:pathLst>
                <a:path w="3691738" h="3901440">
                  <a:moveTo>
                    <a:pt x="0" y="0"/>
                  </a:moveTo>
                  <a:lnTo>
                    <a:pt x="3691738" y="0"/>
                  </a:lnTo>
                  <a:lnTo>
                    <a:pt x="3691738" y="3901440"/>
                  </a:lnTo>
                  <a:lnTo>
                    <a:pt x="0" y="3901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Freeform 4">
              <a:extLst>
                <a:ext uri="{FF2B5EF4-FFF2-40B4-BE49-F238E27FC236}">
                  <a16:creationId xmlns:a16="http://schemas.microsoft.com/office/drawing/2014/main" id="{43B9937C-ADB8-26BC-F7F3-0AAB002A98E5}"/>
                </a:ext>
              </a:extLst>
            </p:cNvPr>
            <p:cNvSpPr/>
            <p:nvPr/>
          </p:nvSpPr>
          <p:spPr>
            <a:xfrm>
              <a:off x="938043" y="0"/>
              <a:ext cx="1418783" cy="2631134"/>
            </a:xfrm>
            <a:custGeom>
              <a:avLst/>
              <a:gdLst/>
              <a:ahLst/>
              <a:cxnLst/>
              <a:rect l="l" t="t" r="r" b="b"/>
              <a:pathLst>
                <a:path w="1418783" h="2631134">
                  <a:moveTo>
                    <a:pt x="0" y="0"/>
                  </a:moveTo>
                  <a:lnTo>
                    <a:pt x="1418782" y="0"/>
                  </a:lnTo>
                  <a:lnTo>
                    <a:pt x="1418782" y="2631134"/>
                  </a:lnTo>
                  <a:lnTo>
                    <a:pt x="0" y="2631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 l="-2239" r="-636" b="-15269"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15" name="Picture 114">
            <a:extLst>
              <a:ext uri="{FF2B5EF4-FFF2-40B4-BE49-F238E27FC236}">
                <a16:creationId xmlns:a16="http://schemas.microsoft.com/office/drawing/2014/main" id="{3376B0E6-DEC6-ACDD-4F41-4483683919FC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690" y="946915"/>
            <a:ext cx="1484951" cy="1656988"/>
          </a:xfrm>
          <a:prstGeom prst="rect">
            <a:avLst/>
          </a:prstGeom>
        </p:spPr>
      </p:pic>
      <p:grpSp>
        <p:nvGrpSpPr>
          <p:cNvPr id="2" name="Group 8">
            <a:extLst>
              <a:ext uri="{FF2B5EF4-FFF2-40B4-BE49-F238E27FC236}">
                <a16:creationId xmlns:a16="http://schemas.microsoft.com/office/drawing/2014/main" id="{2FCBC014-19D2-00D6-58DB-6E9C3EDCCD03}"/>
              </a:ext>
            </a:extLst>
          </p:cNvPr>
          <p:cNvGrpSpPr>
            <a:grpSpLocks noChangeAspect="1"/>
          </p:cNvGrpSpPr>
          <p:nvPr/>
        </p:nvGrpSpPr>
        <p:grpSpPr>
          <a:xfrm>
            <a:off x="6826933" y="2510765"/>
            <a:ext cx="1862991" cy="805046"/>
            <a:chOff x="0" y="0"/>
            <a:chExt cx="5811222" cy="251118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1008B6D3-0AE1-385E-1EB5-7926183E5804}"/>
                </a:ext>
              </a:extLst>
            </p:cNvPr>
            <p:cNvSpPr/>
            <p:nvPr/>
          </p:nvSpPr>
          <p:spPr>
            <a:xfrm>
              <a:off x="2062796" y="0"/>
              <a:ext cx="1199089" cy="2511180"/>
            </a:xfrm>
            <a:custGeom>
              <a:avLst/>
              <a:gdLst/>
              <a:ahLst/>
              <a:cxnLst/>
              <a:rect l="l" t="t" r="r" b="b"/>
              <a:pathLst>
                <a:path w="1199089" h="2511180">
                  <a:moveTo>
                    <a:pt x="0" y="0"/>
                  </a:moveTo>
                  <a:lnTo>
                    <a:pt x="1199088" y="0"/>
                  </a:lnTo>
                  <a:lnTo>
                    <a:pt x="1199088" y="2511180"/>
                  </a:lnTo>
                  <a:lnTo>
                    <a:pt x="0" y="2511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B76BD83-EC9B-219E-94D1-0D00660705E0}"/>
                </a:ext>
              </a:extLst>
            </p:cNvPr>
            <p:cNvSpPr/>
            <p:nvPr/>
          </p:nvSpPr>
          <p:spPr>
            <a:xfrm>
              <a:off x="3337464" y="0"/>
              <a:ext cx="1199089" cy="2511180"/>
            </a:xfrm>
            <a:custGeom>
              <a:avLst/>
              <a:gdLst/>
              <a:ahLst/>
              <a:cxnLst/>
              <a:rect l="l" t="t" r="r" b="b"/>
              <a:pathLst>
                <a:path w="1199089" h="2511180">
                  <a:moveTo>
                    <a:pt x="0" y="0"/>
                  </a:moveTo>
                  <a:lnTo>
                    <a:pt x="1199089" y="0"/>
                  </a:lnTo>
                  <a:lnTo>
                    <a:pt x="1199089" y="2511180"/>
                  </a:lnTo>
                  <a:lnTo>
                    <a:pt x="0" y="2511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6802CF1D-47AC-5E61-D85E-278911118D65}"/>
                </a:ext>
              </a:extLst>
            </p:cNvPr>
            <p:cNvSpPr/>
            <p:nvPr/>
          </p:nvSpPr>
          <p:spPr>
            <a:xfrm>
              <a:off x="4612133" y="0"/>
              <a:ext cx="1199089" cy="2511180"/>
            </a:xfrm>
            <a:custGeom>
              <a:avLst/>
              <a:gdLst/>
              <a:ahLst/>
              <a:cxnLst/>
              <a:rect l="l" t="t" r="r" b="b"/>
              <a:pathLst>
                <a:path w="1199089" h="2511180">
                  <a:moveTo>
                    <a:pt x="0" y="0"/>
                  </a:moveTo>
                  <a:lnTo>
                    <a:pt x="1199088" y="0"/>
                  </a:lnTo>
                  <a:lnTo>
                    <a:pt x="1199088" y="2511180"/>
                  </a:lnTo>
                  <a:lnTo>
                    <a:pt x="0" y="2511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D48FE7B5-7734-0C8A-FD63-451ABDA0C55B}"/>
                </a:ext>
              </a:extLst>
            </p:cNvPr>
            <p:cNvSpPr/>
            <p:nvPr/>
          </p:nvSpPr>
          <p:spPr>
            <a:xfrm>
              <a:off x="0" y="0"/>
              <a:ext cx="721964" cy="2511180"/>
            </a:xfrm>
            <a:custGeom>
              <a:avLst/>
              <a:gdLst/>
              <a:ahLst/>
              <a:cxnLst/>
              <a:rect l="l" t="t" r="r" b="b"/>
              <a:pathLst>
                <a:path w="721964" h="2511180">
                  <a:moveTo>
                    <a:pt x="0" y="0"/>
                  </a:moveTo>
                  <a:lnTo>
                    <a:pt x="721964" y="0"/>
                  </a:lnTo>
                  <a:lnTo>
                    <a:pt x="721964" y="2511180"/>
                  </a:lnTo>
                  <a:lnTo>
                    <a:pt x="0" y="2511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9893C80E-77C3-66E4-4F5C-B317F70E02E3}"/>
                </a:ext>
              </a:extLst>
            </p:cNvPr>
            <p:cNvSpPr/>
            <p:nvPr/>
          </p:nvSpPr>
          <p:spPr>
            <a:xfrm>
              <a:off x="797544" y="0"/>
              <a:ext cx="1189672" cy="2511180"/>
            </a:xfrm>
            <a:custGeom>
              <a:avLst/>
              <a:gdLst/>
              <a:ahLst/>
              <a:cxnLst/>
              <a:rect l="l" t="t" r="r" b="b"/>
              <a:pathLst>
                <a:path w="1189672" h="2511180">
                  <a:moveTo>
                    <a:pt x="0" y="0"/>
                  </a:moveTo>
                  <a:lnTo>
                    <a:pt x="1189672" y="0"/>
                  </a:lnTo>
                  <a:lnTo>
                    <a:pt x="1189672" y="2511180"/>
                  </a:lnTo>
                  <a:lnTo>
                    <a:pt x="0" y="2511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7949654-C69D-59FD-A151-0D6E72909711}"/>
              </a:ext>
            </a:extLst>
          </p:cNvPr>
          <p:cNvSpPr txBox="1"/>
          <p:nvPr/>
        </p:nvSpPr>
        <p:spPr>
          <a:xfrm>
            <a:off x="6706727" y="3314967"/>
            <a:ext cx="2126555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i="0" kern="0">
                <a:solidFill>
                  <a:srgbClr val="177F99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y</a:t>
            </a:r>
            <a:r>
              <a:rPr kumimoji="0" lang="en-AU" sz="2000" b="0" i="0" u="none" strike="noStrike" kern="0" cap="none" spc="0" normalizeH="0" baseline="0" noProof="0">
                <a:ln>
                  <a:noFill/>
                </a:ln>
                <a:solidFill>
                  <a:srgbClr val="177F99"/>
                </a:solidFill>
                <a:effectLst/>
                <a:uLnTx/>
                <a:uFillTx/>
                <a:latin typeface="Dreaming Outloud Pro" panose="03050502040302030504" pitchFamily="66" charset="77"/>
                <a:cs typeface="Dreaming Outloud Pro" panose="03050502040302030504" pitchFamily="66" charset="77"/>
              </a:rPr>
              <a:t>ears ago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177F99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7294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-2.59259E-6 L 3.33333E-6 1.11111E-6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" y="74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79" grpId="0" animBg="1"/>
      <p:bldP spid="81" grpId="0" animBg="1"/>
      <p:bldP spid="82" grpId="0" animBg="1"/>
      <p:bldP spid="83" grpId="0" animBg="1"/>
      <p:bldP spid="84" grpId="0" animBg="1"/>
      <p:bldP spid="89" grpId="0" animBg="1"/>
      <p:bldP spid="90" grpId="0" animBg="1"/>
      <p:bldP spid="91" grpId="0"/>
      <p:bldP spid="92" grpId="0"/>
      <p:bldP spid="93" grpId="0" animBg="1"/>
      <p:bldP spid="94" grpId="0"/>
      <p:bldP spid="95" grpId="0"/>
      <p:bldP spid="96" grpId="0"/>
      <p:bldP spid="97" grpId="0" animBg="1"/>
      <p:bldP spid="98" grpId="0"/>
      <p:bldP spid="99" grpId="0" animBg="1"/>
      <p:bldP spid="100" grpId="0"/>
      <p:bldP spid="101" grpId="0"/>
      <p:bldP spid="108" grpId="0" animBg="1"/>
      <p:bldP spid="109" grpId="0" animBg="1"/>
      <p:bldP spid="110" grpId="0" animBg="1"/>
      <p:bldP spid="111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A389CF-409E-BCCF-78B8-2558543BD3F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12737"/>
            <a:ext cx="7269658" cy="539859"/>
          </a:xfrm>
        </p:spPr>
        <p:txBody>
          <a:bodyPr anchor="b"/>
          <a:lstStyle/>
          <a:p>
            <a:r>
              <a:rPr lang="en-AU" b="1">
                <a:latin typeface="Calibri" panose="020F0502020204030204" pitchFamily="34" charset="0"/>
                <a:cs typeface="Calibri" panose="020F0502020204030204" pitchFamily="34" charset="0"/>
              </a:rPr>
              <a:t>What Is the Ice Age?</a:t>
            </a:r>
          </a:p>
        </p:txBody>
      </p:sp>
      <p:pic>
        <p:nvPicPr>
          <p:cNvPr id="4" name="Picture 3" descr="A glacier in the water&#10;&#10;AI-generated content may be incorrect.">
            <a:extLst>
              <a:ext uri="{FF2B5EF4-FFF2-40B4-BE49-F238E27FC236}">
                <a16:creationId xmlns:a16="http://schemas.microsoft.com/office/drawing/2014/main" id="{4ED96110-8CDA-1E62-776A-0CEB8424B1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150" y="1197338"/>
            <a:ext cx="8237538" cy="49685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EEF6DF-0F7E-7A67-F48E-B87134EE18B4}"/>
              </a:ext>
            </a:extLst>
          </p:cNvPr>
          <p:cNvSpPr txBox="1"/>
          <p:nvPr/>
        </p:nvSpPr>
        <p:spPr>
          <a:xfrm>
            <a:off x="1208868" y="644729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3F32AB3B-AB37-7851-5D07-686760124CEA}"/>
              </a:ext>
            </a:extLst>
          </p:cNvPr>
          <p:cNvGrpSpPr>
            <a:grpSpLocks noChangeAspect="1"/>
          </p:cNvGrpSpPr>
          <p:nvPr/>
        </p:nvGrpSpPr>
        <p:grpSpPr>
          <a:xfrm rot="-223149">
            <a:off x="865869" y="1614780"/>
            <a:ext cx="2642575" cy="3069907"/>
            <a:chOff x="0" y="0"/>
            <a:chExt cx="5466080" cy="6350000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5613F00E-5AB0-547E-C942-A1B3D1CAB577}"/>
                </a:ext>
              </a:extLst>
            </p:cNvPr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70F18657-2A23-3E4D-4FB9-BB467A87DEA6}"/>
                </a:ext>
              </a:extLst>
            </p:cNvPr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E283EE5D-F8AD-B857-F0C1-C44093FBCF1A}"/>
                </a:ext>
              </a:extLst>
            </p:cNvPr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F5C36844-F932-DC84-F2D3-14D381ED9874}"/>
                </a:ext>
              </a:extLst>
            </p:cNvPr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DC78AB1-D8B5-8C8F-CDF2-EE2C010D15D5}"/>
              </a:ext>
            </a:extLst>
          </p:cNvPr>
          <p:cNvGrpSpPr/>
          <p:nvPr/>
        </p:nvGrpSpPr>
        <p:grpSpPr>
          <a:xfrm>
            <a:off x="5029200" y="1594669"/>
            <a:ext cx="3480225" cy="3089641"/>
            <a:chOff x="5746379" y="1502917"/>
            <a:chExt cx="2820670" cy="329058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D53D506-DB37-3634-3D3E-81CC7E31D2A4}"/>
                </a:ext>
              </a:extLst>
            </p:cNvPr>
            <p:cNvGrpSpPr/>
            <p:nvPr/>
          </p:nvGrpSpPr>
          <p:grpSpPr>
            <a:xfrm>
              <a:off x="5751301" y="1502917"/>
              <a:ext cx="2810826" cy="3269852"/>
              <a:chOff x="5557694" y="1662605"/>
              <a:chExt cx="2810826" cy="3269852"/>
            </a:xfrm>
          </p:grpSpPr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EA3A1BD5-68E7-A269-127C-2C6924956A27}"/>
                  </a:ext>
                </a:extLst>
              </p:cNvPr>
              <p:cNvSpPr/>
              <p:nvPr/>
            </p:nvSpPr>
            <p:spPr>
              <a:xfrm rot="639884">
                <a:off x="5695208" y="1672114"/>
                <a:ext cx="2586741" cy="2625728"/>
              </a:xfrm>
              <a:custGeom>
                <a:avLst/>
                <a:gdLst/>
                <a:ahLst/>
                <a:cxnLst/>
                <a:rect l="l" t="t" r="r" b="b"/>
                <a:pathLst>
                  <a:path w="4889500" h="4693920">
                    <a:moveTo>
                      <a:pt x="487045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19050"/>
                    </a:cubicBezTo>
                    <a:lnTo>
                      <a:pt x="0" y="4674870"/>
                    </a:lnTo>
                    <a:cubicBezTo>
                      <a:pt x="0" y="4686300"/>
                      <a:pt x="8890" y="4693920"/>
                      <a:pt x="19050" y="4693920"/>
                    </a:cubicBezTo>
                    <a:lnTo>
                      <a:pt x="4870450" y="4693920"/>
                    </a:lnTo>
                    <a:cubicBezTo>
                      <a:pt x="4880610" y="4693920"/>
                      <a:pt x="4889500" y="4685030"/>
                      <a:pt x="4889500" y="4674870"/>
                    </a:cubicBezTo>
                    <a:lnTo>
                      <a:pt x="4889500" y="20320"/>
                    </a:lnTo>
                    <a:cubicBezTo>
                      <a:pt x="4889500" y="8890"/>
                      <a:pt x="4881880" y="0"/>
                      <a:pt x="4870450" y="0"/>
                    </a:cubicBezTo>
                    <a:close/>
                  </a:path>
                </a:pathLst>
              </a:custGeom>
              <a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7EAAA58E-E5E0-915E-936D-7DA6C4952EED}"/>
                  </a:ext>
                </a:extLst>
              </p:cNvPr>
              <p:cNvSpPr/>
              <p:nvPr/>
            </p:nvSpPr>
            <p:spPr>
              <a:xfrm rot="639884">
                <a:off x="5557694" y="1662605"/>
                <a:ext cx="2810826" cy="3269852"/>
              </a:xfrm>
              <a:custGeom>
                <a:avLst/>
                <a:gdLst/>
                <a:ahLst/>
                <a:cxnLst/>
                <a:rect l="l" t="t" r="r" b="b"/>
                <a:pathLst>
                  <a:path w="5439410" h="634873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F2F1E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6081D8-357F-EAB3-9BB3-2A53F58EB8B2}"/>
                </a:ext>
              </a:extLst>
            </p:cNvPr>
            <p:cNvSpPr/>
            <p:nvPr/>
          </p:nvSpPr>
          <p:spPr>
            <a:xfrm rot="639884">
              <a:off x="5746707" y="1512076"/>
              <a:ext cx="2820014" cy="3277438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AA503B74-B709-2B29-270B-6AAAF56E318C}"/>
                </a:ext>
              </a:extLst>
            </p:cNvPr>
            <p:cNvSpPr/>
            <p:nvPr/>
          </p:nvSpPr>
          <p:spPr>
            <a:xfrm rot="639884">
              <a:off x="5746379" y="1514749"/>
              <a:ext cx="2820670" cy="3278751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E4E09A9-8303-E039-0CEC-FC01A215D414}"/>
              </a:ext>
            </a:extLst>
          </p:cNvPr>
          <p:cNvGrpSpPr/>
          <p:nvPr/>
        </p:nvGrpSpPr>
        <p:grpSpPr>
          <a:xfrm rot="20992300">
            <a:off x="2838992" y="3037110"/>
            <a:ext cx="2967674" cy="3052581"/>
            <a:chOff x="3163255" y="2999281"/>
            <a:chExt cx="2824375" cy="328099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EE19FCC-53CF-9F54-5B68-462C5639E5B8}"/>
                </a:ext>
              </a:extLst>
            </p:cNvPr>
            <p:cNvGrpSpPr/>
            <p:nvPr/>
          </p:nvGrpSpPr>
          <p:grpSpPr>
            <a:xfrm>
              <a:off x="3166587" y="2999281"/>
              <a:ext cx="2810826" cy="3280720"/>
              <a:chOff x="3162993" y="2998609"/>
              <a:chExt cx="2810826" cy="3280720"/>
            </a:xfrm>
          </p:grpSpPr>
          <p:sp>
            <p:nvSpPr>
              <p:cNvPr id="27" name="Freeform 9">
                <a:extLst>
                  <a:ext uri="{FF2B5EF4-FFF2-40B4-BE49-F238E27FC236}">
                    <a16:creationId xmlns:a16="http://schemas.microsoft.com/office/drawing/2014/main" id="{6137DED6-B52C-925C-87BB-371E391B5CF6}"/>
                  </a:ext>
                </a:extLst>
              </p:cNvPr>
              <p:cNvSpPr/>
              <p:nvPr/>
            </p:nvSpPr>
            <p:spPr>
              <a:xfrm rot="639884">
                <a:off x="3222126" y="3138330"/>
                <a:ext cx="2726142" cy="2483877"/>
              </a:xfrm>
              <a:custGeom>
                <a:avLst/>
                <a:gdLst/>
                <a:ahLst/>
                <a:cxnLst/>
                <a:rect l="l" t="t" r="r" b="b"/>
                <a:pathLst>
                  <a:path w="4889500" h="4693920">
                    <a:moveTo>
                      <a:pt x="487045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19050"/>
                    </a:cubicBezTo>
                    <a:lnTo>
                      <a:pt x="0" y="4674870"/>
                    </a:lnTo>
                    <a:cubicBezTo>
                      <a:pt x="0" y="4686300"/>
                      <a:pt x="8890" y="4693920"/>
                      <a:pt x="19050" y="4693920"/>
                    </a:cubicBezTo>
                    <a:lnTo>
                      <a:pt x="4870450" y="4693920"/>
                    </a:lnTo>
                    <a:cubicBezTo>
                      <a:pt x="4880610" y="4693920"/>
                      <a:pt x="4889500" y="4685030"/>
                      <a:pt x="4889500" y="4674870"/>
                    </a:cubicBezTo>
                    <a:lnTo>
                      <a:pt x="4889500" y="20320"/>
                    </a:lnTo>
                    <a:cubicBezTo>
                      <a:pt x="4889500" y="8890"/>
                      <a:pt x="4881880" y="0"/>
                      <a:pt x="4870450" y="0"/>
                    </a:cubicBezTo>
                    <a:close/>
                  </a:path>
                </a:pathLst>
              </a:custGeom>
              <a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t="532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8">
                <a:extLst>
                  <a:ext uri="{FF2B5EF4-FFF2-40B4-BE49-F238E27FC236}">
                    <a16:creationId xmlns:a16="http://schemas.microsoft.com/office/drawing/2014/main" id="{381CF79B-FE95-BBF5-C3C9-D38E7DABA7E5}"/>
                  </a:ext>
                </a:extLst>
              </p:cNvPr>
              <p:cNvSpPr/>
              <p:nvPr/>
            </p:nvSpPr>
            <p:spPr>
              <a:xfrm rot="639884">
                <a:off x="3162993" y="2998609"/>
                <a:ext cx="2810826" cy="3280720"/>
              </a:xfrm>
              <a:custGeom>
                <a:avLst/>
                <a:gdLst/>
                <a:ahLst/>
                <a:cxnLst/>
                <a:rect l="l" t="t" r="r" b="b"/>
                <a:pathLst>
                  <a:path w="5439410" h="634873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F2F1E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419F7876-EE88-EF03-5DD9-9133FE2FB426}"/>
                </a:ext>
              </a:extLst>
            </p:cNvPr>
            <p:cNvSpPr/>
            <p:nvPr/>
          </p:nvSpPr>
          <p:spPr>
            <a:xfrm rot="639884">
              <a:off x="3163255" y="3002834"/>
              <a:ext cx="2820014" cy="3277438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8529F795-424F-3720-5167-414B5C8132A3}"/>
                </a:ext>
              </a:extLst>
            </p:cNvPr>
            <p:cNvSpPr/>
            <p:nvPr/>
          </p:nvSpPr>
          <p:spPr>
            <a:xfrm rot="639884">
              <a:off x="3166960" y="3000266"/>
              <a:ext cx="2820670" cy="3278751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5BE6160B-0B55-BF5C-6C02-D9C173291CC7}"/>
              </a:ext>
            </a:extLst>
          </p:cNvPr>
          <p:cNvSpPr/>
          <p:nvPr/>
        </p:nvSpPr>
        <p:spPr>
          <a:xfrm rot="13977786">
            <a:off x="4040416" y="10405785"/>
            <a:ext cx="1156209" cy="1735398"/>
          </a:xfrm>
          <a:custGeom>
            <a:avLst/>
            <a:gdLst/>
            <a:ahLst/>
            <a:cxnLst/>
            <a:rect l="l" t="t" r="r" b="b"/>
            <a:pathLst>
              <a:path w="3899002" h="5852160">
                <a:moveTo>
                  <a:pt x="0" y="0"/>
                </a:moveTo>
                <a:lnTo>
                  <a:pt x="3899002" y="0"/>
                </a:lnTo>
                <a:lnTo>
                  <a:pt x="3899002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070C734-77DC-E23B-7076-B78D1823AED8}"/>
                  </a:ext>
                </a:extLst>
              </p14:cNvPr>
              <p14:cNvContentPartPr/>
              <p14:nvPr/>
            </p14:nvContentPartPr>
            <p14:xfrm>
              <a:off x="1309902" y="4684310"/>
              <a:ext cx="114480" cy="140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070C734-77DC-E23B-7076-B78D1823AED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91902" y="4666310"/>
                <a:ext cx="150120" cy="17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53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4E166-5727-985F-5308-85B062590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237E6D-C6FC-9043-38E9-62519C6144E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19881"/>
            <a:ext cx="7269658" cy="539859"/>
          </a:xfrm>
        </p:spPr>
        <p:txBody>
          <a:bodyPr anchor="b"/>
          <a:lstStyle/>
          <a:p>
            <a:r>
              <a:rPr lang="en-AU" b="1">
                <a:latin typeface="Calibri" panose="020F0502020204030204" pitchFamily="34" charset="0"/>
                <a:cs typeface="Calibri" panose="020F0502020204030204" pitchFamily="34" charset="0"/>
              </a:rPr>
              <a:t>How Did the Ice Age Happen?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96D5DA-C9AC-A944-8AE9-EAFE085239FF}"/>
              </a:ext>
            </a:extLst>
          </p:cNvPr>
          <p:cNvSpPr txBox="1"/>
          <p:nvPr/>
        </p:nvSpPr>
        <p:spPr>
          <a:xfrm>
            <a:off x="1208868" y="644729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E6FFED9C-771A-B74E-DFD3-F00D301B9DB1}"/>
              </a:ext>
            </a:extLst>
          </p:cNvPr>
          <p:cNvSpPr/>
          <p:nvPr/>
        </p:nvSpPr>
        <p:spPr>
          <a:xfrm rot="13977786">
            <a:off x="4040416" y="10405785"/>
            <a:ext cx="1156209" cy="1735398"/>
          </a:xfrm>
          <a:custGeom>
            <a:avLst/>
            <a:gdLst/>
            <a:ahLst/>
            <a:cxnLst/>
            <a:rect l="l" t="t" r="r" b="b"/>
            <a:pathLst>
              <a:path w="3899002" h="5852160">
                <a:moveTo>
                  <a:pt x="0" y="0"/>
                </a:moveTo>
                <a:lnTo>
                  <a:pt x="3899002" y="0"/>
                </a:lnTo>
                <a:lnTo>
                  <a:pt x="3899002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DF92B6-FA31-E574-DD62-7B058EF3308E}"/>
              </a:ext>
            </a:extLst>
          </p:cNvPr>
          <p:cNvSpPr/>
          <p:nvPr/>
        </p:nvSpPr>
        <p:spPr>
          <a:xfrm>
            <a:off x="795547" y="2045756"/>
            <a:ext cx="1166124" cy="33091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95FFE46-42AE-61E2-C8F6-13488BABE712}"/>
                  </a:ext>
                </a:extLst>
              </p14:cNvPr>
              <p14:cNvContentPartPr/>
              <p14:nvPr/>
            </p14:nvContentPartPr>
            <p14:xfrm>
              <a:off x="1264024" y="4768962"/>
              <a:ext cx="188756" cy="238967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95FFE46-42AE-61E2-C8F6-13488BABE71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01105" y="4705981"/>
                <a:ext cx="314234" cy="3645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77E7378-60AD-B52F-549E-A3213994FA8F}"/>
                  </a:ext>
                </a:extLst>
              </p14:cNvPr>
              <p14:cNvContentPartPr/>
              <p14:nvPr/>
            </p14:nvContentPartPr>
            <p14:xfrm>
              <a:off x="1309902" y="4684310"/>
              <a:ext cx="114480" cy="140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77E7378-60AD-B52F-549E-A3213994FA8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91902" y="4666310"/>
                <a:ext cx="15012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D4A4A57-32D0-C13C-A8C3-B3A000FD2E45}"/>
                  </a:ext>
                </a:extLst>
              </p14:cNvPr>
              <p14:cNvContentPartPr/>
              <p14:nvPr/>
            </p14:nvContentPartPr>
            <p14:xfrm>
              <a:off x="1353493" y="4365811"/>
              <a:ext cx="30600" cy="4561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D4A4A57-32D0-C13C-A8C3-B3A000FD2E4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317912" y="4329783"/>
                <a:ext cx="101407" cy="5278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77AD4F7-38D4-5A4A-BE6C-0196A1DA94D5}"/>
                  </a:ext>
                </a:extLst>
              </p14:cNvPr>
              <p14:cNvContentPartPr/>
              <p14:nvPr/>
            </p14:nvContentPartPr>
            <p14:xfrm>
              <a:off x="1360571" y="2776255"/>
              <a:ext cx="548640" cy="15544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77AD4F7-38D4-5A4A-BE6C-0196A1DA94D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-53503429" y="2740255"/>
                <a:ext cx="109728000" cy="1626120"/>
              </a:xfrm>
              <a:prstGeom prst="rect">
                <a:avLst/>
              </a:prstGeom>
            </p:spPr>
          </p:pic>
        </mc:Fallback>
      </mc:AlternateContent>
      <p:pic>
        <p:nvPicPr>
          <p:cNvPr id="33" name="Picture 32" descr="A thermometer with red liquid&#10;&#10;AI-generated content may be incorrect.">
            <a:extLst>
              <a:ext uri="{FF2B5EF4-FFF2-40B4-BE49-F238E27FC236}">
                <a16:creationId xmlns:a16="http://schemas.microsoft.com/office/drawing/2014/main" id="{66294724-8FAC-1071-7359-AF58C575148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731" y="1894697"/>
            <a:ext cx="1320503" cy="3720037"/>
          </a:xfrm>
          <a:prstGeom prst="rect">
            <a:avLst/>
          </a:prstGeom>
        </p:spPr>
      </p:pic>
      <p:pic>
        <p:nvPicPr>
          <p:cNvPr id="18" name="Untitled design (6)">
            <a:hlinkClick r:id="" action="ppaction://media"/>
            <a:extLst>
              <a:ext uri="{FF2B5EF4-FFF2-40B4-BE49-F238E27FC236}">
                <a16:creationId xmlns:a16="http://schemas.microsoft.com/office/drawing/2014/main" id="{165F7D2B-40A4-0A24-4979-7DC09C2F78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rcRect l="12556" r="11615"/>
          <a:stretch/>
        </p:blipFill>
        <p:spPr>
          <a:xfrm>
            <a:off x="2951018" y="1207391"/>
            <a:ext cx="5043055" cy="49855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327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49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2E518-09BC-31DA-834F-6044B57A5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98B13D-953B-BD9F-99AF-03C7C8E2613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41313"/>
            <a:ext cx="7269658" cy="539859"/>
          </a:xfrm>
        </p:spPr>
        <p:txBody>
          <a:bodyPr anchor="ctr"/>
          <a:lstStyle/>
          <a:p>
            <a:r>
              <a:rPr lang="en-US" sz="36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When Was the </a:t>
            </a:r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</a:rPr>
              <a:t>L</a:t>
            </a:r>
            <a:r>
              <a:rPr lang="en-US" sz="36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ast Ice Age?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A302EF-633E-4B39-0E59-7B596CAE8CD9}"/>
              </a:ext>
            </a:extLst>
          </p:cNvPr>
          <p:cNvSpPr txBox="1"/>
          <p:nvPr/>
        </p:nvSpPr>
        <p:spPr>
          <a:xfrm>
            <a:off x="6540285" y="91503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FC33BD20-40C2-28CA-E586-2533F20BF22A}"/>
              </a:ext>
            </a:extLst>
          </p:cNvPr>
          <p:cNvSpPr/>
          <p:nvPr/>
        </p:nvSpPr>
        <p:spPr>
          <a:xfrm>
            <a:off x="2622499" y="756679"/>
            <a:ext cx="3899002" cy="5852160"/>
          </a:xfrm>
          <a:custGeom>
            <a:avLst/>
            <a:gdLst/>
            <a:ahLst/>
            <a:cxnLst/>
            <a:rect l="l" t="t" r="r" b="b"/>
            <a:pathLst>
              <a:path w="3899002" h="5852160">
                <a:moveTo>
                  <a:pt x="0" y="0"/>
                </a:moveTo>
                <a:lnTo>
                  <a:pt x="3899002" y="0"/>
                </a:lnTo>
                <a:lnTo>
                  <a:pt x="3899002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A2F5E9BA-3D45-3E5E-4FBC-0A90622278EF}"/>
              </a:ext>
            </a:extLst>
          </p:cNvPr>
          <p:cNvSpPr/>
          <p:nvPr/>
        </p:nvSpPr>
        <p:spPr>
          <a:xfrm>
            <a:off x="0" y="1931961"/>
            <a:ext cx="9144000" cy="4926039"/>
          </a:xfrm>
          <a:custGeom>
            <a:avLst/>
            <a:gdLst/>
            <a:ahLst/>
            <a:cxnLst/>
            <a:rect l="l" t="t" r="r" b="b"/>
            <a:pathLst>
              <a:path w="9828348" h="5233595">
                <a:moveTo>
                  <a:pt x="0" y="0"/>
                </a:moveTo>
                <a:lnTo>
                  <a:pt x="9828348" y="0"/>
                </a:lnTo>
                <a:lnTo>
                  <a:pt x="9828348" y="5233595"/>
                </a:lnTo>
                <a:lnTo>
                  <a:pt x="0" y="52335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 descr="A question mark made of ice&#10;&#10;AI-generated content may be incorrect.">
            <a:extLst>
              <a:ext uri="{FF2B5EF4-FFF2-40B4-BE49-F238E27FC236}">
                <a16:creationId xmlns:a16="http://schemas.microsoft.com/office/drawing/2014/main" id="{B1B1680D-A587-E2D3-78AD-9713551266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947" y="1187469"/>
            <a:ext cx="3508106" cy="530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6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GGSA_CURRICULUM_PPT_THEME" val="EpVW4cZN"/>
  <p:tag name="ARTICULATE_PROJECT_OPEN" val="0"/>
  <p:tag name="ARTICULATE_SLIDE_COUNT" val="13"/>
  <p:tag name="ARTICULATE_DESIGN_ID_1_GGSA_CURRICULUM_PPT_THEME" val="kigVYo3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GSA_Curriculum_PPT_Theme">
  <a:themeElements>
    <a:clrScheme name="OZEWRI U3">
      <a:dk1>
        <a:sysClr val="windowText" lastClr="000000"/>
      </a:dk1>
      <a:lt1>
        <a:sysClr val="window" lastClr="FFFFFF"/>
      </a:lt1>
      <a:dk2>
        <a:srgbClr val="F99B27"/>
      </a:dk2>
      <a:lt2>
        <a:srgbClr val="177F99"/>
      </a:lt2>
      <a:accent1>
        <a:srgbClr val="E1D750"/>
      </a:accent1>
      <a:accent2>
        <a:srgbClr val="C8B932"/>
      </a:accent2>
      <a:accent3>
        <a:srgbClr val="AFA023"/>
      </a:accent3>
      <a:accent4>
        <a:srgbClr val="968719"/>
      </a:accent4>
      <a:accent5>
        <a:srgbClr val="7D6E12"/>
      </a:accent5>
      <a:accent6>
        <a:srgbClr val="645A0C"/>
      </a:accent6>
      <a:hlink>
        <a:srgbClr val="0563C1"/>
      </a:hlink>
      <a:folHlink>
        <a:srgbClr val="954F72"/>
      </a:folHlink>
    </a:clrScheme>
    <a:fontScheme name="GGSA lower years">
      <a:majorFont>
        <a:latin typeface="QLD Beginner GT Yr 1-3"/>
        <a:ea typeface=""/>
        <a:cs typeface=""/>
      </a:majorFont>
      <a:minorFont>
        <a:latin typeface="QLD Beginner GT Yr 1-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FL Y2 Lesson Template PPT V2 20230927" id="{081621FB-E4E0-7D43-9E9C-022B708B3508}" vid="{1FE104BC-7D09-064E-A46D-6DD2FDDB7EC5}"/>
    </a:ext>
  </a:extLst>
</a:theme>
</file>

<file path=ppt/theme/theme2.xml><?xml version="1.0" encoding="utf-8"?>
<a:theme xmlns:a="http://schemas.openxmlformats.org/drawingml/2006/main" name="Title Slide">
  <a:themeElements>
    <a:clrScheme name="OZEWRI U3">
      <a:dk1>
        <a:sysClr val="windowText" lastClr="000000"/>
      </a:dk1>
      <a:lt1>
        <a:sysClr val="window" lastClr="FFFFFF"/>
      </a:lt1>
      <a:dk2>
        <a:srgbClr val="F99B27"/>
      </a:dk2>
      <a:lt2>
        <a:srgbClr val="007E9E"/>
      </a:lt2>
      <a:accent1>
        <a:srgbClr val="E1D750"/>
      </a:accent1>
      <a:accent2>
        <a:srgbClr val="C8B932"/>
      </a:accent2>
      <a:accent3>
        <a:srgbClr val="AFA023"/>
      </a:accent3>
      <a:accent4>
        <a:srgbClr val="968719"/>
      </a:accent4>
      <a:accent5>
        <a:srgbClr val="7D6E12"/>
      </a:accent5>
      <a:accent6>
        <a:srgbClr val="645A0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GGSA_Curriculum_PPT_Theme">
  <a:themeElements>
    <a:clrScheme name="OZEWRI U3">
      <a:dk1>
        <a:sysClr val="windowText" lastClr="000000"/>
      </a:dk1>
      <a:lt1>
        <a:sysClr val="window" lastClr="FFFFFF"/>
      </a:lt1>
      <a:dk2>
        <a:srgbClr val="F99B27"/>
      </a:dk2>
      <a:lt2>
        <a:srgbClr val="177F99"/>
      </a:lt2>
      <a:accent1>
        <a:srgbClr val="E1D750"/>
      </a:accent1>
      <a:accent2>
        <a:srgbClr val="C8B932"/>
      </a:accent2>
      <a:accent3>
        <a:srgbClr val="AFA023"/>
      </a:accent3>
      <a:accent4>
        <a:srgbClr val="968719"/>
      </a:accent4>
      <a:accent5>
        <a:srgbClr val="7D6E12"/>
      </a:accent5>
      <a:accent6>
        <a:srgbClr val="645A0C"/>
      </a:accent6>
      <a:hlink>
        <a:srgbClr val="0563C1"/>
      </a:hlink>
      <a:folHlink>
        <a:srgbClr val="954F72"/>
      </a:folHlink>
    </a:clrScheme>
    <a:fontScheme name="GGSA lower years">
      <a:majorFont>
        <a:latin typeface="QLD Beginner GT Yr 1-3"/>
        <a:ea typeface=""/>
        <a:cs typeface=""/>
      </a:majorFont>
      <a:minorFont>
        <a:latin typeface="QLD Beginner GT Yr 1-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FL Y2 Lesson Template PPT V2 20230927" id="{081621FB-E4E0-7D43-9E9C-022B708B3508}" vid="{1FE104BC-7D09-064E-A46D-6DD2FDDB7EC5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_Flow_SignoffStatus xmlns="d63ea73a-d7e6-4e3a-bf41-d78273581467">Signed Off</_Flow_SignoffStatus>
    <_Revision xmlns="http://schemas.microsoft.com/sharepoint/v3/fields" xsi:nil="true"/>
    <Review_x0020_History xmlns="d63ea73a-d7e6-4e3a-bf41-d78273581467" xsi:nil="true"/>
    <MediaLengthInSeconds xmlns="d63ea73a-d7e6-4e3a-bf41-d78273581467" xsi:nil="true"/>
    <SharedWithUsers xmlns="f315eb64-a02b-4bd5-a84c-38ab918c4ccd">
      <UserInfo>
        <DisplayName>Mary Hearn</DisplayName>
        <AccountId>2586</AccountId>
        <AccountType/>
      </UserInfo>
      <UserInfo>
        <DisplayName>Sarah Derby</DisplayName>
        <AccountId>2107</AccountId>
        <AccountType/>
      </UserInfo>
      <UserInfo>
        <DisplayName>Gabrielle Edwards</DisplayName>
        <AccountId>2633</AccountId>
        <AccountType/>
      </UserInfo>
      <UserInfo>
        <DisplayName>Amanda Bowker</DisplayName>
        <AccountId>3433</AccountId>
        <AccountType/>
      </UserInfo>
    </SharedWithUsers>
    <_dlc_DocId xmlns="f315eb64-a02b-4bd5-a84c-38ab918c4ccd">3KN27SNVY5CS-90160594-423410</_dlc_DocId>
    <_dlc_DocIdUrl xmlns="f315eb64-a02b-4bd5-a84c-38ab918c4ccd">
      <Url>https://ggsaus.sharepoint.com/sites/Curriculum/_layouts/15/DocIdRedir.aspx?ID=3KN27SNVY5CS-90160594-423410</Url>
      <Description>3KN27SNVY5CS-90160594-423410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554891c902b9729e78eaef781ee93c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e95c42783cfae94cde1f4e57332ecaa2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ECCA1584-9CA9-46D4-BE44-1AD376E0FB8E}">
  <ds:schemaRefs>
    <ds:schemaRef ds:uri="http://purl.org/dc/terms/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d63ea73a-d7e6-4e3a-bf41-d78273581467"/>
    <ds:schemaRef ds:uri="http://schemas.openxmlformats.org/package/2006/metadata/core-properties"/>
    <ds:schemaRef ds:uri="f315eb64-a02b-4bd5-a84c-38ab918c4ccd"/>
    <ds:schemaRef ds:uri="http://schemas.microsoft.com/sharepoint/v3/field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60AA55A-6197-4845-9EC6-918D2C3A56DF}">
  <ds:schemaRefs>
    <ds:schemaRef ds:uri="d63ea73a-d7e6-4e3a-bf41-d78273581467"/>
    <ds:schemaRef ds:uri="f315eb64-a02b-4bd5-a84c-38ab918c4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6E051A43-B651-4A42-83DF-F8B30BEF4CBD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9244ecb8-16fe-4c0f-8e27-d1c8d10e61bf}" enabled="0" method="" siteId="{9244ecb8-16fe-4c0f-8e27-d1c8d10e61b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3</TotalTime>
  <Words>580</Words>
  <Application>Microsoft Office PowerPoint</Application>
  <PresentationFormat>On-screen Show (4:3)</PresentationFormat>
  <Paragraphs>132</Paragraphs>
  <Slides>28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MS Mincho</vt:lpstr>
      <vt:lpstr>Arial</vt:lpstr>
      <vt:lpstr>Calibr</vt:lpstr>
      <vt:lpstr>Calibri</vt:lpstr>
      <vt:lpstr>Dreaming Outloud Pro</vt:lpstr>
      <vt:lpstr>Edu QLD Beginner</vt:lpstr>
      <vt:lpstr>Edu QLD Beginner Medium</vt:lpstr>
      <vt:lpstr>Gotham-Light</vt:lpstr>
      <vt:lpstr>QLD Beginner GT Yr 1-3</vt:lpstr>
      <vt:lpstr>Times New Roman</vt:lpstr>
      <vt:lpstr>GGSA_Curriculum_PPT_Theme</vt:lpstr>
      <vt:lpstr>Title Slide</vt:lpstr>
      <vt:lpstr>1_GGSA_Curriculum_PPT_Theme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Parenting</dc:subject>
  <dc:creator>Emma Burns</dc:creator>
  <cp:keywords>Parenting</cp:keywords>
  <cp:lastModifiedBy>Fiona Tye</cp:lastModifiedBy>
  <cp:revision>2</cp:revision>
  <cp:lastPrinted>2017-11-01T05:39:03Z</cp:lastPrinted>
  <dcterms:created xsi:type="dcterms:W3CDTF">2023-10-25T11:23:23Z</dcterms:created>
  <dcterms:modified xsi:type="dcterms:W3CDTF">2025-09-25T08:11:19Z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SchoolPrincipals">
    <vt:bool>false</vt:bool>
  </property>
  <property fmtid="{D5CDD505-2E9C-101B-9397-08002B2CF9AE}" pid="13" name="dcBrochureStand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_dlc_DocIdItemGuid">
    <vt:lpwstr>b8ebc7be-f0cc-4e58-aaf4-3cd4a716b77e</vt:lpwstr>
  </property>
  <property fmtid="{D5CDD505-2E9C-101B-9397-08002B2CF9AE}" pid="26" name="MediaServiceImageTags">
    <vt:lpwstr/>
  </property>
  <property fmtid="{D5CDD505-2E9C-101B-9397-08002B2CF9AE}" pid="27" name="ArticulateGUID">
    <vt:lpwstr>4CDC5007-DD36-4CF2-A6EC-F6AEF64B59C8</vt:lpwstr>
  </property>
  <property fmtid="{D5CDD505-2E9C-101B-9397-08002B2CF9AE}" pid="28" name="ArticulatePath">
    <vt:lpwstr>https://ggsaus.sharepoint.com/sites/ProductDevelopment/Shared Documents/01 Curriculum/10 The Arts MFL/02 Music for Learning MFL/04 Product MFL/01 Build MFL/03 Classroom music 2022/01 Foundation/01 Unit 1/Week 1/MUS YF E U1 W1 L1 V1 20220201</vt:lpwstr>
  </property>
  <property fmtid="{D5CDD505-2E9C-101B-9397-08002B2CF9AE}" pid="29" name="xd_ProgID">
    <vt:lpwstr/>
  </property>
  <property fmtid="{D5CDD505-2E9C-101B-9397-08002B2CF9AE}" pid="30" name="_dlc_DocId">
    <vt:lpwstr>GGSAPD-1028343255-259839</vt:lpwstr>
  </property>
  <property fmtid="{D5CDD505-2E9C-101B-9397-08002B2CF9AE}" pid="31" name="_ColorHex">
    <vt:lpwstr/>
  </property>
  <property fmtid="{D5CDD505-2E9C-101B-9397-08002B2CF9AE}" pid="32" name="ComplianceAssetId">
    <vt:lpwstr/>
  </property>
  <property fmtid="{D5CDD505-2E9C-101B-9397-08002B2CF9AE}" pid="33" name="auditStatus">
    <vt:lpwstr>Publish ready</vt:lpwstr>
  </property>
  <property fmtid="{D5CDD505-2E9C-101B-9397-08002B2CF9AE}" pid="34" name="TemplateUrl">
    <vt:lpwstr/>
  </property>
  <property fmtid="{D5CDD505-2E9C-101B-9397-08002B2CF9AE}" pid="35" name="_ExtendedDescription">
    <vt:lpwstr/>
  </property>
  <property fmtid="{D5CDD505-2E9C-101B-9397-08002B2CF9AE}" pid="36" name="_ColorTag">
    <vt:lpwstr/>
  </property>
  <property fmtid="{D5CDD505-2E9C-101B-9397-08002B2CF9AE}" pid="37" name="xd_Signature">
    <vt:lpwstr/>
  </property>
  <property fmtid="{D5CDD505-2E9C-101B-9397-08002B2CF9AE}" pid="38" name="_Emoji">
    <vt:lpwstr/>
  </property>
  <property fmtid="{D5CDD505-2E9C-101B-9397-08002B2CF9AE}" pid="39" name="Request">
    <vt:lpwstr>, </vt:lpwstr>
  </property>
  <property fmtid="{D5CDD505-2E9C-101B-9397-08002B2CF9AE}" pid="40" name="TriggerFlowInfo">
    <vt:lpwstr/>
  </property>
  <property fmtid="{D5CDD505-2E9C-101B-9397-08002B2CF9AE}" pid="41" name="_dlc_DocIdUrl">
    <vt:lpwstr>https://ggsaus.sharepoint.com/sites/ProductDevelopment/_layouts/15/DocIdRedir.aspx?ID=GGSAPD-1028343255-259839, GGSAPD-1028343255-259839</vt:lpwstr>
  </property>
</Properties>
</file>