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6213" r:id="rId5"/>
    <p:sldMasterId id="2147486406" r:id="rId6"/>
    <p:sldMasterId id="2147486413" r:id="rId7"/>
    <p:sldMasterId id="2147486457" r:id="rId8"/>
  </p:sldMasterIdLst>
  <p:notesMasterIdLst>
    <p:notesMasterId r:id="rId35"/>
  </p:notesMasterIdLst>
  <p:handoutMasterIdLst>
    <p:handoutMasterId r:id="rId36"/>
  </p:handoutMasterIdLst>
  <p:sldIdLst>
    <p:sldId id="268" r:id="rId9"/>
    <p:sldId id="257" r:id="rId10"/>
    <p:sldId id="258" r:id="rId11"/>
    <p:sldId id="1903" r:id="rId12"/>
    <p:sldId id="262" r:id="rId13"/>
    <p:sldId id="259" r:id="rId14"/>
    <p:sldId id="261" r:id="rId15"/>
    <p:sldId id="1906" r:id="rId16"/>
    <p:sldId id="1905" r:id="rId17"/>
    <p:sldId id="1886" r:id="rId18"/>
    <p:sldId id="1934" r:id="rId19"/>
    <p:sldId id="1942" r:id="rId20"/>
    <p:sldId id="1945" r:id="rId21"/>
    <p:sldId id="1897" r:id="rId22"/>
    <p:sldId id="1898" r:id="rId23"/>
    <p:sldId id="1843" r:id="rId24"/>
    <p:sldId id="1941" r:id="rId25"/>
    <p:sldId id="1899" r:id="rId26"/>
    <p:sldId id="1900" r:id="rId27"/>
    <p:sldId id="1946" r:id="rId28"/>
    <p:sldId id="1948" r:id="rId29"/>
    <p:sldId id="272" r:id="rId30"/>
    <p:sldId id="1902" r:id="rId31"/>
    <p:sldId id="274" r:id="rId32"/>
    <p:sldId id="1933" r:id="rId33"/>
    <p:sldId id="275" r:id="rId34"/>
  </p:sldIdLst>
  <p:sldSz cx="9144000" cy="6858000" type="screen4x3"/>
  <p:notesSz cx="9939338" cy="6807200"/>
  <p:custDataLst>
    <p:tags r:id="rId37"/>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04" userDrawn="1">
          <p15:clr>
            <a:srgbClr val="A4A3A4"/>
          </p15:clr>
        </p15:guide>
        <p15:guide id="2" pos="272" userDrawn="1">
          <p15:clr>
            <a:srgbClr val="A4A3A4"/>
          </p15:clr>
        </p15:guide>
        <p15:guide id="3" pos="2880" userDrawn="1">
          <p15:clr>
            <a:srgbClr val="A4A3A4"/>
          </p15:clr>
        </p15:guide>
        <p15:guide id="4" pos="5465" userDrawn="1">
          <p15:clr>
            <a:srgbClr val="A4A3A4"/>
          </p15:clr>
        </p15:guide>
        <p15:guide id="5" orient="horz" pos="4110"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9D9D05-C1E6-B388-0040-6E8DE764C74E}" name="Katherine Slatin" initials="" userId="S::kslatin@goodtogreatschools.org.au::dbee6274-00f7-437a-b81f-94c53a44da38" providerId="AD"/>
  <p188:author id="{66EE9518-CDB8-4E74-ACD0-699C6BE2CB76}" name="Katherine Cronin" initials="KC" userId="S::kcronin@goodtogreatschools.org.au::fe2cf3bb-779c-4ec6-80cf-f8af9586072d" providerId="AD"/>
  <p188:author id="{4CF1D125-CDAC-41BA-663D-FA2ED412B9D6}" name="Elizabeth Piaquadio" initials="" userId="S::epiaquadio@goodtogreatschools.org.au::52767243-7565-4b68-b9c1-5d2bede989b0" providerId="AD"/>
  <p188:author id="{8B2AFB2D-52C9-7914-F824-6D62E354FB96}" name="Anneliese Alloway" initials="AA" userId="S::aalloway@goodtogreatschools.org.au::37104bb2-bd9c-489d-94c0-efb51480a186" providerId="AD"/>
  <p188:author id="{C4288552-6D0E-8CC2-62D5-390F7A912CEC}" name="Abbas Kassem" initials="" userId="S::akassem@goodtogreatschools.org.au::b5422da9-d130-411e-8a14-2c174765e2f3" providerId="AD"/>
  <p188:author id="{D1F6F353-7F9F-36E3-9167-2545B50978AD}" name="Jane Hooper" initials="JH" userId="Jane Hooper" providerId="None"/>
  <p188:author id="{9136AA56-46D4-4334-1D20-AFB96207BF1F}" name="Chris Kohn" initials="CK" userId="S::CKohn@goodtogreatschools.org.au::3aea2124-5d9e-4894-ae32-e7c983671888" providerId="AD"/>
  <p188:author id="{DC9CBC65-D9B4-BACA-5DBD-076FB4B0287D}" name="Tara Tyrrell" initials="TT" userId="S::ttyrell@goodtogreatschools.org.au::67dc6626-2ece-4dc7-ac5a-9add06ec429c" providerId="AD"/>
  <p188:author id="{0CFF6A6C-F775-7EF9-6044-119895A6EBFE}" name="Jane Hooper" initials="JH" userId="S::jhooper@goodtogreatschools.org.au::afd12f8e-9b57-4b10-87a5-8fe4e40dc133" providerId="AD"/>
  <p188:author id="{14AF3B76-F63C-8603-9955-86712AF27CE3}" name="Gayle Oddy" initials="GO" userId="S::goddy@goodtogreatschools.org.au::0470c1b9-cfc9-4ed6-b7e2-d6d816f6f62a" providerId="AD"/>
  <p188:author id="{A858C27E-DE66-476E-F0D9-1C44EA3E7CC1}" name="Chantal Rae" initials="CR" userId="S::crae@goodtogreatschools.org.au::a1db561e-73a2-489d-a119-0f73c1c2f06f" providerId="AD"/>
  <p188:author id="{3DF6BD83-7405-2DB1-FBFA-0F20D4D997B3}" name="Molly Cassidy" initials="MC" userId="S::mcassidy@goodtogreatschools.org.au::d9715768-0ab3-40da-bcfb-aa5473c32ede" providerId="AD"/>
  <p188:author id="{9D08AB92-32FC-D059-33CF-F959DB8226BF}" name="Nadine Prince" initials="NP" userId="S::nprince@goodtogreatschools.org.au::a935aca9-513a-492d-957e-465cbe939dd1" providerId="AD"/>
  <p188:author id="{0CF931EE-26ED-E2FE-023C-AC7F2EF7FD6F}" name="jane hooper" initials="jh" userId="273254cf8e85665a" providerId="Windows Live"/>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9EFC"/>
    <a:srgbClr val="92D050"/>
    <a:srgbClr val="FF8AD8"/>
    <a:srgbClr val="AFA023"/>
    <a:srgbClr val="F7C505"/>
    <a:srgbClr val="D8004E"/>
    <a:srgbClr val="00C85A"/>
    <a:srgbClr val="007E9E"/>
    <a:srgbClr val="DDDEDE"/>
    <a:srgbClr val="78C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0B62B-AAB1-47E9-92EE-868BC17782A7}" v="1" dt="2025-09-25T08:13:44.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041" y="270"/>
      </p:cViewPr>
      <p:guideLst>
        <p:guide orient="horz" pos="504"/>
        <p:guide pos="272"/>
        <p:guide pos="2880"/>
        <p:guide pos="5465"/>
        <p:guide orient="horz" pos="4110"/>
      </p:guideLst>
    </p:cSldViewPr>
  </p:slideViewPr>
  <p:notesTextViewPr>
    <p:cViewPr>
      <p:scale>
        <a:sx n="1" d="1"/>
        <a:sy n="1" d="1"/>
      </p:scale>
      <p:origin x="0" y="0"/>
    </p:cViewPr>
  </p:notesTextViewPr>
  <p:notesViewPr>
    <p:cSldViewPr snapToGrid="0">
      <p:cViewPr>
        <p:scale>
          <a:sx n="1" d="2"/>
          <a:sy n="1" d="2"/>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gs" Target="tags/tag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Slatin" userId="dbee6274-00f7-437a-b81f-94c53a44da38" providerId="ADAL" clId="{5E12FD34-6D3B-4F4E-933C-9AE5D607E1A9}"/>
    <pc:docChg chg="undo redo custSel addSld delSld modSld sldOrd modMainMaster">
      <pc:chgData name="Katherine Slatin" userId="dbee6274-00f7-437a-b81f-94c53a44da38" providerId="ADAL" clId="{5E12FD34-6D3B-4F4E-933C-9AE5D607E1A9}" dt="2025-05-05T21:28:16.961" v="9409" actId="2696"/>
      <pc:docMkLst>
        <pc:docMk/>
      </pc:docMkLst>
      <pc:sldChg chg="addSp modSp mod modAnim modNotesTx">
        <pc:chgData name="Katherine Slatin" userId="dbee6274-00f7-437a-b81f-94c53a44da38" providerId="ADAL" clId="{5E12FD34-6D3B-4F4E-933C-9AE5D607E1A9}" dt="2025-05-01T16:07:04.585" v="8998" actId="20577"/>
        <pc:sldMkLst>
          <pc:docMk/>
          <pc:sldMk cId="4273290259" sldId="257"/>
        </pc:sldMkLst>
      </pc:sldChg>
      <pc:sldChg chg="addSp delSp modSp mod delAnim modAnim modNotesTx">
        <pc:chgData name="Katherine Slatin" userId="dbee6274-00f7-437a-b81f-94c53a44da38" providerId="ADAL" clId="{5E12FD34-6D3B-4F4E-933C-9AE5D607E1A9}" dt="2025-05-01T16:13:40.182" v="9064" actId="1076"/>
        <pc:sldMkLst>
          <pc:docMk/>
          <pc:sldMk cId="1696446970" sldId="258"/>
        </pc:sldMkLst>
      </pc:sldChg>
      <pc:sldChg chg="addSp delSp modSp mod modNotesTx">
        <pc:chgData name="Katherine Slatin" userId="dbee6274-00f7-437a-b81f-94c53a44da38" providerId="ADAL" clId="{5E12FD34-6D3B-4F4E-933C-9AE5D607E1A9}" dt="2025-05-02T12:06:19.656" v="9198" actId="20577"/>
        <pc:sldMkLst>
          <pc:docMk/>
          <pc:sldMk cId="2352627738" sldId="259"/>
        </pc:sldMkLst>
      </pc:sldChg>
      <pc:sldChg chg="addSp delSp modSp mod ord delAnim modAnim modNotesTx">
        <pc:chgData name="Katherine Slatin" userId="dbee6274-00f7-437a-b81f-94c53a44da38" providerId="ADAL" clId="{5E12FD34-6D3B-4F4E-933C-9AE5D607E1A9}" dt="2025-05-01T16:14:16.188" v="9070" actId="20577"/>
        <pc:sldMkLst>
          <pc:docMk/>
          <pc:sldMk cId="481660582" sldId="260"/>
        </pc:sldMkLst>
      </pc:sldChg>
      <pc:sldChg chg="addSp modSp mod modNotesTx">
        <pc:chgData name="Katherine Slatin" userId="dbee6274-00f7-437a-b81f-94c53a44da38" providerId="ADAL" clId="{5E12FD34-6D3B-4F4E-933C-9AE5D607E1A9}" dt="2025-05-01T16:15:19.631" v="9167" actId="20577"/>
        <pc:sldMkLst>
          <pc:docMk/>
          <pc:sldMk cId="990668426" sldId="261"/>
        </pc:sldMkLst>
      </pc:sldChg>
      <pc:sldChg chg="addSp modSp mod modNotesTx">
        <pc:chgData name="Katherine Slatin" userId="dbee6274-00f7-437a-b81f-94c53a44da38" providerId="ADAL" clId="{5E12FD34-6D3B-4F4E-933C-9AE5D607E1A9}" dt="2025-04-17T17:02:54.039" v="385" actId="20577"/>
        <pc:sldMkLst>
          <pc:docMk/>
          <pc:sldMk cId="1409170115" sldId="262"/>
        </pc:sldMkLst>
      </pc:sldChg>
      <pc:sldChg chg="addSp modSp mod modAnim modNotesTx">
        <pc:chgData name="Katherine Slatin" userId="dbee6274-00f7-437a-b81f-94c53a44da38" providerId="ADAL" clId="{5E12FD34-6D3B-4F4E-933C-9AE5D607E1A9}" dt="2025-05-01T16:16:02.849" v="9172" actId="20577"/>
        <pc:sldMkLst>
          <pc:docMk/>
          <pc:sldMk cId="4246314574" sldId="263"/>
        </pc:sldMkLst>
      </pc:sldChg>
      <pc:sldChg chg="addSp delSp modSp mod ord modAnim modNotesTx">
        <pc:chgData name="Katherine Slatin" userId="dbee6274-00f7-437a-b81f-94c53a44da38" providerId="ADAL" clId="{5E12FD34-6D3B-4F4E-933C-9AE5D607E1A9}" dt="2025-05-01T16:16:22.033" v="9173" actId="20577"/>
        <pc:sldMkLst>
          <pc:docMk/>
          <pc:sldMk cId="3815047511" sldId="264"/>
        </pc:sldMkLst>
      </pc:sldChg>
      <pc:sldChg chg="del ord">
        <pc:chgData name="Katherine Slatin" userId="dbee6274-00f7-437a-b81f-94c53a44da38" providerId="ADAL" clId="{5E12FD34-6D3B-4F4E-933C-9AE5D607E1A9}" dt="2025-04-22T14:23:56.304" v="6591" actId="2696"/>
        <pc:sldMkLst>
          <pc:docMk/>
          <pc:sldMk cId="3671173303" sldId="265"/>
        </pc:sldMkLst>
      </pc:sldChg>
      <pc:sldChg chg="addSp delSp modSp mod modNotesTx">
        <pc:chgData name="Katherine Slatin" userId="dbee6274-00f7-437a-b81f-94c53a44da38" providerId="ADAL" clId="{5E12FD34-6D3B-4F4E-933C-9AE5D607E1A9}" dt="2025-05-01T16:06:15.805" v="8997" actId="20577"/>
        <pc:sldMkLst>
          <pc:docMk/>
          <pc:sldMk cId="649154963" sldId="268"/>
        </pc:sldMkLst>
      </pc:sldChg>
      <pc:sldChg chg="addSp modSp mod modNotesTx">
        <pc:chgData name="Katherine Slatin" userId="dbee6274-00f7-437a-b81f-94c53a44da38" providerId="ADAL" clId="{5E12FD34-6D3B-4F4E-933C-9AE5D607E1A9}" dt="2025-04-24T22:56:48.769" v="7812" actId="20577"/>
        <pc:sldMkLst>
          <pc:docMk/>
          <pc:sldMk cId="3180052196" sldId="272"/>
        </pc:sldMkLst>
      </pc:sldChg>
      <pc:sldChg chg="del">
        <pc:chgData name="Katherine Slatin" userId="dbee6274-00f7-437a-b81f-94c53a44da38" providerId="ADAL" clId="{5E12FD34-6D3B-4F4E-933C-9AE5D607E1A9}" dt="2025-04-22T14:17:29.426" v="6300" actId="2696"/>
        <pc:sldMkLst>
          <pc:docMk/>
          <pc:sldMk cId="4212177351" sldId="273"/>
        </pc:sldMkLst>
      </pc:sldChg>
      <pc:sldChg chg="addSp modSp mod modAnim modNotesTx">
        <pc:chgData name="Katherine Slatin" userId="dbee6274-00f7-437a-b81f-94c53a44da38" providerId="ADAL" clId="{5E12FD34-6D3B-4F4E-933C-9AE5D607E1A9}" dt="2025-05-01T16:19:31.769" v="9197" actId="20577"/>
        <pc:sldMkLst>
          <pc:docMk/>
          <pc:sldMk cId="315609852" sldId="274"/>
        </pc:sldMkLst>
      </pc:sldChg>
      <pc:sldChg chg="addSp delSp modSp mod delAnim modNotesTx">
        <pc:chgData name="Katherine Slatin" userId="dbee6274-00f7-437a-b81f-94c53a44da38" providerId="ADAL" clId="{5E12FD34-6D3B-4F4E-933C-9AE5D607E1A9}" dt="2025-05-01T16:17:31.052" v="9182" actId="20577"/>
        <pc:sldMkLst>
          <pc:docMk/>
          <pc:sldMk cId="2550849636" sldId="276"/>
        </pc:sldMkLst>
      </pc:sldChg>
      <pc:sldChg chg="modSp add mod ord modNotesTx">
        <pc:chgData name="Katherine Slatin" userId="dbee6274-00f7-437a-b81f-94c53a44da38" providerId="ADAL" clId="{5E12FD34-6D3B-4F4E-933C-9AE5D607E1A9}" dt="2025-04-24T17:14:09.413" v="7009" actId="1076"/>
        <pc:sldMkLst>
          <pc:docMk/>
          <pc:sldMk cId="829875329" sldId="362"/>
        </pc:sldMkLst>
      </pc:sldChg>
      <pc:sldChg chg="modSp add mod ord modNotesTx">
        <pc:chgData name="Katherine Slatin" userId="dbee6274-00f7-437a-b81f-94c53a44da38" providerId="ADAL" clId="{5E12FD34-6D3B-4F4E-933C-9AE5D607E1A9}" dt="2025-04-30T00:37:33.065" v="8936" actId="1076"/>
        <pc:sldMkLst>
          <pc:docMk/>
          <pc:sldMk cId="1046288118" sldId="1828"/>
        </pc:sldMkLst>
      </pc:sldChg>
      <pc:sldChg chg="add modNotesTx">
        <pc:chgData name="Katherine Slatin" userId="dbee6274-00f7-437a-b81f-94c53a44da38" providerId="ADAL" clId="{5E12FD34-6D3B-4F4E-933C-9AE5D607E1A9}" dt="2025-04-22T12:24:23.842" v="4548" actId="20577"/>
        <pc:sldMkLst>
          <pc:docMk/>
          <pc:sldMk cId="1422093163" sldId="1843"/>
        </pc:sldMkLst>
      </pc:sldChg>
      <pc:sldChg chg="add ord modNotesTx">
        <pc:chgData name="Katherine Slatin" userId="dbee6274-00f7-437a-b81f-94c53a44da38" providerId="ADAL" clId="{5E12FD34-6D3B-4F4E-933C-9AE5D607E1A9}" dt="2025-04-24T22:53:03.872" v="7740" actId="20577"/>
        <pc:sldMkLst>
          <pc:docMk/>
          <pc:sldMk cId="3074644641" sldId="1847"/>
        </pc:sldMkLst>
      </pc:sldChg>
      <pc:sldChg chg="addSp delSp modSp del mod delAnim modAnim modNotesTx">
        <pc:chgData name="Katherine Slatin" userId="dbee6274-00f7-437a-b81f-94c53a44da38" providerId="ADAL" clId="{5E12FD34-6D3B-4F4E-933C-9AE5D607E1A9}" dt="2025-05-05T21:28:16.961" v="9409" actId="2696"/>
        <pc:sldMkLst>
          <pc:docMk/>
          <pc:sldMk cId="3930200931" sldId="1873"/>
        </pc:sldMkLst>
      </pc:sldChg>
      <pc:sldChg chg="add modNotesTx">
        <pc:chgData name="Katherine Slatin" userId="dbee6274-00f7-437a-b81f-94c53a44da38" providerId="ADAL" clId="{5E12FD34-6D3B-4F4E-933C-9AE5D607E1A9}" dt="2025-04-22T12:22:20.134" v="4507"/>
        <pc:sldMkLst>
          <pc:docMk/>
          <pc:sldMk cId="1893674472" sldId="1883"/>
        </pc:sldMkLst>
      </pc:sldChg>
      <pc:sldChg chg="addSp modSp add del mod">
        <pc:chgData name="Katherine Slatin" userId="dbee6274-00f7-437a-b81f-94c53a44da38" providerId="ADAL" clId="{5E12FD34-6D3B-4F4E-933C-9AE5D607E1A9}" dt="2025-04-17T20:41:33.145" v="1093" actId="2696"/>
        <pc:sldMkLst>
          <pc:docMk/>
          <pc:sldMk cId="2819966195" sldId="1884"/>
        </pc:sldMkLst>
      </pc:sldChg>
      <pc:sldChg chg="add del modAnim">
        <pc:chgData name="Katherine Slatin" userId="dbee6274-00f7-437a-b81f-94c53a44da38" providerId="ADAL" clId="{5E12FD34-6D3B-4F4E-933C-9AE5D607E1A9}" dt="2025-04-17T20:41:29.837" v="1092" actId="2696"/>
        <pc:sldMkLst>
          <pc:docMk/>
          <pc:sldMk cId="920789221" sldId="1885"/>
        </pc:sldMkLst>
      </pc:sldChg>
      <pc:sldChg chg="addSp delSp modSp add mod ord delAnim modAnim modNotesTx">
        <pc:chgData name="Katherine Slatin" userId="dbee6274-00f7-437a-b81f-94c53a44da38" providerId="ADAL" clId="{5E12FD34-6D3B-4F4E-933C-9AE5D607E1A9}" dt="2025-05-01T16:15:38.984" v="9168" actId="20577"/>
        <pc:sldMkLst>
          <pc:docMk/>
          <pc:sldMk cId="460069909" sldId="1886"/>
        </pc:sldMkLst>
      </pc:sldChg>
      <pc:sldChg chg="addSp delSp modSp add mod delAnim modAnim modNotesTx">
        <pc:chgData name="Katherine Slatin" userId="dbee6274-00f7-437a-b81f-94c53a44da38" providerId="ADAL" clId="{5E12FD34-6D3B-4F4E-933C-9AE5D607E1A9}" dt="2025-04-30T19:20:54.890" v="8954" actId="20577"/>
        <pc:sldMkLst>
          <pc:docMk/>
          <pc:sldMk cId="3638948981" sldId="1887"/>
        </pc:sldMkLst>
      </pc:sldChg>
      <pc:sldChg chg="addSp delSp modSp add mod modNotesTx">
        <pc:chgData name="Katherine Slatin" userId="dbee6274-00f7-437a-b81f-94c53a44da38" providerId="ADAL" clId="{5E12FD34-6D3B-4F4E-933C-9AE5D607E1A9}" dt="2025-04-24T22:47:30.428" v="7395" actId="113"/>
        <pc:sldMkLst>
          <pc:docMk/>
          <pc:sldMk cId="2657598220" sldId="1888"/>
        </pc:sldMkLst>
      </pc:sldChg>
      <pc:sldChg chg="addSp delSp modSp add mod ord modNotesTx">
        <pc:chgData name="Katherine Slatin" userId="dbee6274-00f7-437a-b81f-94c53a44da38" providerId="ADAL" clId="{5E12FD34-6D3B-4F4E-933C-9AE5D607E1A9}" dt="2025-04-28T22:52:02.061" v="7985" actId="20577"/>
        <pc:sldMkLst>
          <pc:docMk/>
          <pc:sldMk cId="1549976663" sldId="1889"/>
        </pc:sldMkLst>
      </pc:sldChg>
      <pc:sldChg chg="add del ord">
        <pc:chgData name="Katherine Slatin" userId="dbee6274-00f7-437a-b81f-94c53a44da38" providerId="ADAL" clId="{5E12FD34-6D3B-4F4E-933C-9AE5D607E1A9}" dt="2025-04-22T13:43:28.448" v="5198" actId="2696"/>
        <pc:sldMkLst>
          <pc:docMk/>
          <pc:sldMk cId="3280641114" sldId="1890"/>
        </pc:sldMkLst>
      </pc:sldChg>
      <pc:sldChg chg="add del">
        <pc:chgData name="Katherine Slatin" userId="dbee6274-00f7-437a-b81f-94c53a44da38" providerId="ADAL" clId="{5E12FD34-6D3B-4F4E-933C-9AE5D607E1A9}" dt="2025-04-22T13:43:32.037" v="5199" actId="2696"/>
        <pc:sldMkLst>
          <pc:docMk/>
          <pc:sldMk cId="1830456173" sldId="1891"/>
        </pc:sldMkLst>
      </pc:sldChg>
      <pc:sldChg chg="addSp delSp modSp add mod modAnim modNotesTx">
        <pc:chgData name="Katherine Slatin" userId="dbee6274-00f7-437a-b81f-94c53a44da38" providerId="ADAL" clId="{5E12FD34-6D3B-4F4E-933C-9AE5D607E1A9}" dt="2025-04-29T23:06:24.949" v="8935" actId="20577"/>
        <pc:sldMkLst>
          <pc:docMk/>
          <pc:sldMk cId="96134810" sldId="1892"/>
        </pc:sldMkLst>
      </pc:sldChg>
      <pc:sldChg chg="add del">
        <pc:chgData name="Katherine Slatin" userId="dbee6274-00f7-437a-b81f-94c53a44da38" providerId="ADAL" clId="{5E12FD34-6D3B-4F4E-933C-9AE5D607E1A9}" dt="2025-04-18T00:49:21.023" v="3680" actId="2696"/>
        <pc:sldMkLst>
          <pc:docMk/>
          <pc:sldMk cId="2536250643" sldId="1892"/>
        </pc:sldMkLst>
      </pc:sldChg>
      <pc:sldChg chg="addSp delSp modSp add mod ord modNotesTx">
        <pc:chgData name="Katherine Slatin" userId="dbee6274-00f7-437a-b81f-94c53a44da38" providerId="ADAL" clId="{5E12FD34-6D3B-4F4E-933C-9AE5D607E1A9}" dt="2025-05-01T16:17:07.502" v="9181" actId="113"/>
        <pc:sldMkLst>
          <pc:docMk/>
          <pc:sldMk cId="991989304" sldId="1893"/>
        </pc:sldMkLst>
      </pc:sldChg>
      <pc:sldChg chg="add del">
        <pc:chgData name="Katherine Slatin" userId="dbee6274-00f7-437a-b81f-94c53a44da38" providerId="ADAL" clId="{5E12FD34-6D3B-4F4E-933C-9AE5D607E1A9}" dt="2025-04-22T12:34:30.438" v="4732"/>
        <pc:sldMkLst>
          <pc:docMk/>
          <pc:sldMk cId="3610841210" sldId="1893"/>
        </pc:sldMkLst>
      </pc:sldChg>
      <pc:sldChg chg="modSp mod modAnim modNotesTx">
        <pc:chgData name="Katherine Slatin" userId="dbee6274-00f7-437a-b81f-94c53a44da38" providerId="ADAL" clId="{5E12FD34-6D3B-4F4E-933C-9AE5D607E1A9}" dt="2025-05-05T20:19:09.421" v="9408" actId="1076"/>
        <pc:sldMkLst>
          <pc:docMk/>
          <pc:sldMk cId="598279931" sldId="1902"/>
        </pc:sldMkLst>
      </pc:sldChg>
      <pc:sldMasterChg chg="modSp mod">
        <pc:chgData name="Katherine Slatin" userId="dbee6274-00f7-437a-b81f-94c53a44da38" providerId="ADAL" clId="{5E12FD34-6D3B-4F4E-933C-9AE5D607E1A9}" dt="2025-04-17T16:43:09.575" v="2" actId="20577"/>
        <pc:sldMasterMkLst>
          <pc:docMk/>
          <pc:sldMasterMk cId="2142349000" sldId="2147486213"/>
        </pc:sldMasterMkLst>
      </pc:sldMasterChg>
    </pc:docChg>
  </pc:docChgLst>
  <pc:docChgLst>
    <pc:chgData name="Jane Emperado" userId="f11f2e2c-abe5-457b-8efd-db449d0a0879" providerId="ADAL" clId="{FA37A77A-B423-4854-A83C-192EA3A098C3}"/>
    <pc:docChg chg="undo custSel modSld">
      <pc:chgData name="Jane Emperado" userId="f11f2e2c-abe5-457b-8efd-db449d0a0879" providerId="ADAL" clId="{FA37A77A-B423-4854-A83C-192EA3A098C3}" dt="2025-05-17T15:14:41.963" v="93" actId="1076"/>
      <pc:docMkLst>
        <pc:docMk/>
      </pc:docMkLst>
      <pc:sldChg chg="delSp modSp mod modAnim">
        <pc:chgData name="Jane Emperado" userId="f11f2e2c-abe5-457b-8efd-db449d0a0879" providerId="ADAL" clId="{FA37A77A-B423-4854-A83C-192EA3A098C3}" dt="2025-05-17T15:14:41.963" v="93" actId="1076"/>
        <pc:sldMkLst>
          <pc:docMk/>
          <pc:sldMk cId="1696446970" sldId="258"/>
        </pc:sldMkLst>
      </pc:sldChg>
      <pc:sldChg chg="addSp delSp modSp mod">
        <pc:chgData name="Jane Emperado" userId="f11f2e2c-abe5-457b-8efd-db449d0a0879" providerId="ADAL" clId="{FA37A77A-B423-4854-A83C-192EA3A098C3}" dt="2025-05-17T15:00:00.336" v="2" actId="27614"/>
        <pc:sldMkLst>
          <pc:docMk/>
          <pc:sldMk cId="649154963" sldId="268"/>
        </pc:sldMkLst>
      </pc:sldChg>
    </pc:docChg>
  </pc:docChgLst>
  <pc:docChgLst>
    <pc:chgData name="Katherine Slatin" userId="dbee6274-00f7-437a-b81f-94c53a44da38" providerId="ADAL" clId="{3D09F96B-D141-3541-A744-B13AABFE244C}"/>
    <pc:docChg chg="undo custSel addSld delSld modSld">
      <pc:chgData name="Katherine Slatin" userId="dbee6274-00f7-437a-b81f-94c53a44da38" providerId="ADAL" clId="{3D09F96B-D141-3541-A744-B13AABFE244C}" dt="2025-05-21T00:33:09.101" v="1029" actId="20577"/>
      <pc:docMkLst>
        <pc:docMk/>
      </pc:docMkLst>
      <pc:sldChg chg="del">
        <pc:chgData name="Katherine Slatin" userId="dbee6274-00f7-437a-b81f-94c53a44da38" providerId="ADAL" clId="{3D09F96B-D141-3541-A744-B13AABFE244C}" dt="2025-05-06T19:46:05.734" v="0" actId="2696"/>
        <pc:sldMkLst>
          <pc:docMk/>
          <pc:sldMk cId="481660582" sldId="260"/>
        </pc:sldMkLst>
      </pc:sldChg>
      <pc:sldChg chg="modSp mod">
        <pc:chgData name="Katherine Slatin" userId="dbee6274-00f7-437a-b81f-94c53a44da38" providerId="ADAL" clId="{3D09F96B-D141-3541-A744-B13AABFE244C}" dt="2025-05-07T15:22:58.676" v="765" actId="1076"/>
        <pc:sldMkLst>
          <pc:docMk/>
          <pc:sldMk cId="990668426" sldId="261"/>
        </pc:sldMkLst>
      </pc:sldChg>
      <pc:sldChg chg="del">
        <pc:chgData name="Katherine Slatin" userId="dbee6274-00f7-437a-b81f-94c53a44da38" providerId="ADAL" clId="{3D09F96B-D141-3541-A744-B13AABFE244C}" dt="2025-05-07T14:20:10.817" v="629" actId="2696"/>
        <pc:sldMkLst>
          <pc:docMk/>
          <pc:sldMk cId="1182424276" sldId="1773"/>
        </pc:sldMkLst>
      </pc:sldChg>
      <pc:sldChg chg="modSp mod modNotesTx">
        <pc:chgData name="Katherine Slatin" userId="dbee6274-00f7-437a-b81f-94c53a44da38" providerId="ADAL" clId="{3D09F96B-D141-3541-A744-B13AABFE244C}" dt="2025-05-07T14:34:42.754" v="711" actId="20577"/>
        <pc:sldMkLst>
          <pc:docMk/>
          <pc:sldMk cId="1788910582" sldId="1881"/>
        </pc:sldMkLst>
      </pc:sldChg>
      <pc:sldChg chg="modSp mod">
        <pc:chgData name="Katherine Slatin" userId="dbee6274-00f7-437a-b81f-94c53a44da38" providerId="ADAL" clId="{3D09F96B-D141-3541-A744-B13AABFE244C}" dt="2025-05-12T16:51:42.948" v="865" actId="2711"/>
        <pc:sldMkLst>
          <pc:docMk/>
          <pc:sldMk cId="460069909" sldId="1886"/>
        </pc:sldMkLst>
      </pc:sldChg>
      <pc:sldChg chg="add modNotesTx">
        <pc:chgData name="Katherine Slatin" userId="dbee6274-00f7-437a-b81f-94c53a44da38" providerId="ADAL" clId="{3D09F96B-D141-3541-A744-B13AABFE244C}" dt="2025-05-07T14:18:40.006" v="628"/>
        <pc:sldMkLst>
          <pc:docMk/>
          <pc:sldMk cId="792651758" sldId="1891"/>
        </pc:sldMkLst>
      </pc:sldChg>
      <pc:sldChg chg="modSp mod modNotesTx">
        <pc:chgData name="Katherine Slatin" userId="dbee6274-00f7-437a-b81f-94c53a44da38" providerId="ADAL" clId="{3D09F96B-D141-3541-A744-B13AABFE244C}" dt="2025-05-21T00:33:09.101" v="1029" actId="20577"/>
        <pc:sldMkLst>
          <pc:docMk/>
          <pc:sldMk cId="96134810" sldId="1892"/>
        </pc:sldMkLst>
      </pc:sldChg>
      <pc:sldChg chg="addSp delSp modSp mod modAnim modNotesTx">
        <pc:chgData name="Katherine Slatin" userId="dbee6274-00f7-437a-b81f-94c53a44da38" providerId="ADAL" clId="{3D09F96B-D141-3541-A744-B13AABFE244C}" dt="2025-05-07T21:38:37.740" v="862" actId="20577"/>
        <pc:sldMkLst>
          <pc:docMk/>
          <pc:sldMk cId="991989304" sldId="1893"/>
        </pc:sldMkLst>
      </pc:sldChg>
      <pc:sldChg chg="modNotesTx">
        <pc:chgData name="Katherine Slatin" userId="dbee6274-00f7-437a-b81f-94c53a44da38" providerId="ADAL" clId="{3D09F96B-D141-3541-A744-B13AABFE244C}" dt="2025-05-07T14:12:11.590" v="625" actId="20577"/>
        <pc:sldMkLst>
          <pc:docMk/>
          <pc:sldMk cId="2241804467" sldId="1895"/>
        </pc:sldMkLst>
      </pc:sldChg>
      <pc:sldChg chg="modNotesTx">
        <pc:chgData name="Katherine Slatin" userId="dbee6274-00f7-437a-b81f-94c53a44da38" providerId="ADAL" clId="{3D09F96B-D141-3541-A744-B13AABFE244C}" dt="2025-05-07T15:26:21.065" v="772" actId="20577"/>
        <pc:sldMkLst>
          <pc:docMk/>
          <pc:sldMk cId="4039296303" sldId="1896"/>
        </pc:sldMkLst>
      </pc:sldChg>
      <pc:sldChg chg="modNotesTx">
        <pc:chgData name="Katherine Slatin" userId="dbee6274-00f7-437a-b81f-94c53a44da38" providerId="ADAL" clId="{3D09F96B-D141-3541-A744-B13AABFE244C}" dt="2025-05-07T14:25:31.018" v="655" actId="20577"/>
        <pc:sldMkLst>
          <pc:docMk/>
          <pc:sldMk cId="883279649" sldId="1897"/>
        </pc:sldMkLst>
      </pc:sldChg>
      <pc:sldChg chg="addSp delSp modSp mod delAnim modAnim modNotesTx">
        <pc:chgData name="Katherine Slatin" userId="dbee6274-00f7-437a-b81f-94c53a44da38" providerId="ADAL" clId="{3D09F96B-D141-3541-A744-B13AABFE244C}" dt="2025-05-18T03:05:28.554" v="1022" actId="1076"/>
        <pc:sldMkLst>
          <pc:docMk/>
          <pc:sldMk cId="598279931" sldId="1902"/>
        </pc:sldMkLst>
      </pc:sldChg>
    </pc:docChg>
  </pc:docChgLst>
  <pc:docChgLst>
    <pc:chgData name="Bernard Fernando" userId="b283a9a7-e571-4974-a0d3-6db1e4666c62" providerId="ADAL" clId="{8E1B8709-42A8-4AB3-A304-F3EF16EA89D1}"/>
    <pc:docChg chg="undo redo custSel modMainMaster">
      <pc:chgData name="Bernard Fernando" userId="b283a9a7-e571-4974-a0d3-6db1e4666c62" providerId="ADAL" clId="{8E1B8709-42A8-4AB3-A304-F3EF16EA89D1}" dt="2025-02-16T15:28:23.742" v="14" actId="207"/>
      <pc:docMkLst>
        <pc:docMk/>
      </pc:docMkLst>
      <pc:sldMasterChg chg="modSp mod modSldLayout">
        <pc:chgData name="Bernard Fernando" userId="b283a9a7-e571-4974-a0d3-6db1e4666c62" providerId="ADAL" clId="{8E1B8709-42A8-4AB3-A304-F3EF16EA89D1}" dt="2025-02-16T15:28:23.742" v="14" actId="207"/>
        <pc:sldMasterMkLst>
          <pc:docMk/>
          <pc:sldMasterMk cId="2142349000" sldId="2147486213"/>
        </pc:sldMasterMkLst>
        <pc:sldLayoutChg chg="modSp mod">
          <pc:chgData name="Bernard Fernando" userId="b283a9a7-e571-4974-a0d3-6db1e4666c62" providerId="ADAL" clId="{8E1B8709-42A8-4AB3-A304-F3EF16EA89D1}" dt="2025-02-16T15:14:40.102" v="7"/>
          <pc:sldLayoutMkLst>
            <pc:docMk/>
            <pc:sldMasterMk cId="2142349000" sldId="2147486213"/>
            <pc:sldLayoutMk cId="115755750" sldId="2147486390"/>
          </pc:sldLayoutMkLst>
        </pc:sldLayoutChg>
        <pc:sldLayoutChg chg="modSp">
          <pc:chgData name="Bernard Fernando" userId="b283a9a7-e571-4974-a0d3-6db1e4666c62" providerId="ADAL" clId="{8E1B8709-42A8-4AB3-A304-F3EF16EA89D1}" dt="2025-02-16T15:28:23.742" v="14" actId="207"/>
          <pc:sldLayoutMkLst>
            <pc:docMk/>
            <pc:sldMasterMk cId="2142349000" sldId="2147486213"/>
            <pc:sldLayoutMk cId="2188893945" sldId="2147486395"/>
          </pc:sldLayoutMkLst>
        </pc:sldLayoutChg>
      </pc:sldMasterChg>
      <pc:sldMasterChg chg="modSp mod modSldLayout">
        <pc:chgData name="Bernard Fernando" userId="b283a9a7-e571-4974-a0d3-6db1e4666c62" providerId="ADAL" clId="{8E1B8709-42A8-4AB3-A304-F3EF16EA89D1}" dt="2025-02-16T15:15:05.482" v="13" actId="207"/>
        <pc:sldMasterMkLst>
          <pc:docMk/>
          <pc:sldMasterMk cId="3601405300" sldId="2147486406"/>
        </pc:sldMasterMkLst>
        <pc:sldLayoutChg chg="addSp delSp modSp mod">
          <pc:chgData name="Bernard Fernando" userId="b283a9a7-e571-4974-a0d3-6db1e4666c62" providerId="ADAL" clId="{8E1B8709-42A8-4AB3-A304-F3EF16EA89D1}" dt="2025-02-16T15:15:05.482" v="13" actId="207"/>
          <pc:sldLayoutMkLst>
            <pc:docMk/>
            <pc:sldMasterMk cId="3601405300" sldId="2147486406"/>
            <pc:sldLayoutMk cId="1521630181" sldId="2147486407"/>
          </pc:sldLayoutMkLst>
        </pc:sldLayoutChg>
      </pc:sldMasterChg>
    </pc:docChg>
  </pc:docChgLst>
  <pc:docChgLst>
    <pc:chgData name="Jane Emperado" userId="f11f2e2c-abe5-457b-8efd-db449d0a0879" providerId="ADAL" clId="{72D4F7D6-4024-4DED-B2CC-1B4B4197BE63}"/>
    <pc:docChg chg="undo custSel modSld sldOrd">
      <pc:chgData name="Jane Emperado" userId="f11f2e2c-abe5-457b-8efd-db449d0a0879" providerId="ADAL" clId="{72D4F7D6-4024-4DED-B2CC-1B4B4197BE63}" dt="2025-05-17T03:57:22.159" v="76" actId="167"/>
      <pc:docMkLst>
        <pc:docMk/>
      </pc:docMkLst>
      <pc:sldChg chg="modSp mod">
        <pc:chgData name="Jane Emperado" userId="f11f2e2c-abe5-457b-8efd-db449d0a0879" providerId="ADAL" clId="{72D4F7D6-4024-4DED-B2CC-1B4B4197BE63}" dt="2025-05-17T03:46:16.377" v="6" actId="1076"/>
        <pc:sldMkLst>
          <pc:docMk/>
          <pc:sldMk cId="4273290259" sldId="257"/>
        </pc:sldMkLst>
      </pc:sldChg>
    </pc:docChg>
  </pc:docChgLst>
  <pc:docChgLst>
    <pc:chgData name="Katherine Cronin" userId="fe2cf3bb-779c-4ec6-80cf-f8af9586072d" providerId="ADAL" clId="{C4E862C1-E855-4751-A27C-C49E6425DE59}"/>
    <pc:docChg chg="undo custSel addSld delSld modSld sldOrd delMainMaster">
      <pc:chgData name="Katherine Cronin" userId="fe2cf3bb-779c-4ec6-80cf-f8af9586072d" providerId="ADAL" clId="{C4E862C1-E855-4751-A27C-C49E6425DE59}" dt="2025-05-05T15:49:19.893" v="2957" actId="113"/>
      <pc:docMkLst>
        <pc:docMk/>
      </pc:docMkLst>
      <pc:sldChg chg="addSp delSp modSp mod delAnim modNotesTx">
        <pc:chgData name="Katherine Cronin" userId="fe2cf3bb-779c-4ec6-80cf-f8af9586072d" providerId="ADAL" clId="{C4E862C1-E855-4751-A27C-C49E6425DE59}" dt="2025-05-02T16:46:53.035" v="40" actId="1076"/>
        <pc:sldMkLst>
          <pc:docMk/>
          <pc:sldMk cId="1696446970" sldId="258"/>
        </pc:sldMkLst>
      </pc:sldChg>
      <pc:sldChg chg="delSp mod">
        <pc:chgData name="Katherine Cronin" userId="fe2cf3bb-779c-4ec6-80cf-f8af9586072d" providerId="ADAL" clId="{C4E862C1-E855-4751-A27C-C49E6425DE59}" dt="2025-05-02T17:20:53.336" v="405" actId="478"/>
        <pc:sldMkLst>
          <pc:docMk/>
          <pc:sldMk cId="2352627738" sldId="259"/>
        </pc:sldMkLst>
      </pc:sldChg>
      <pc:sldChg chg="addSp delSp modSp mod modAnim modNotesTx">
        <pc:chgData name="Katherine Cronin" userId="fe2cf3bb-779c-4ec6-80cf-f8af9586072d" providerId="ADAL" clId="{C4E862C1-E855-4751-A27C-C49E6425DE59}" dt="2025-05-02T16:57:51.877" v="390"/>
        <pc:sldMkLst>
          <pc:docMk/>
          <pc:sldMk cId="481660582" sldId="260"/>
        </pc:sldMkLst>
      </pc:sldChg>
      <pc:sldChg chg="addSp delSp modSp mod modAnim modNotesTx">
        <pc:chgData name="Katherine Cronin" userId="fe2cf3bb-779c-4ec6-80cf-f8af9586072d" providerId="ADAL" clId="{C4E862C1-E855-4751-A27C-C49E6425DE59}" dt="2025-05-02T17:36:00.801" v="435" actId="1076"/>
        <pc:sldMkLst>
          <pc:docMk/>
          <pc:sldMk cId="990668426" sldId="261"/>
        </pc:sldMkLst>
      </pc:sldChg>
      <pc:sldChg chg="delSp mod modNotesTx">
        <pc:chgData name="Katherine Cronin" userId="fe2cf3bb-779c-4ec6-80cf-f8af9586072d" providerId="ADAL" clId="{C4E862C1-E855-4751-A27C-C49E6425DE59}" dt="2025-05-02T17:20:50.386" v="404" actId="478"/>
        <pc:sldMkLst>
          <pc:docMk/>
          <pc:sldMk cId="1409170115" sldId="262"/>
        </pc:sldMkLst>
      </pc:sldChg>
      <pc:sldChg chg="modSp mod modClrScheme chgLayout modNotesTx">
        <pc:chgData name="Katherine Cronin" userId="fe2cf3bb-779c-4ec6-80cf-f8af9586072d" providerId="ADAL" clId="{C4E862C1-E855-4751-A27C-C49E6425DE59}" dt="2025-05-05T14:57:59.784" v="2798" actId="1076"/>
        <pc:sldMkLst>
          <pc:docMk/>
          <pc:sldMk cId="4246314574" sldId="263"/>
        </pc:sldMkLst>
      </pc:sldChg>
      <pc:sldChg chg="modSp del mod">
        <pc:chgData name="Katherine Cronin" userId="fe2cf3bb-779c-4ec6-80cf-f8af9586072d" providerId="ADAL" clId="{C4E862C1-E855-4751-A27C-C49E6425DE59}" dt="2025-05-05T15:26:28.367" v="2885" actId="47"/>
        <pc:sldMkLst>
          <pc:docMk/>
          <pc:sldMk cId="3815047511" sldId="264"/>
        </pc:sldMkLst>
      </pc:sldChg>
      <pc:sldChg chg="del modAnim">
        <pc:chgData name="Katherine Cronin" userId="fe2cf3bb-779c-4ec6-80cf-f8af9586072d" providerId="ADAL" clId="{C4E862C1-E855-4751-A27C-C49E6425DE59}" dt="2025-05-05T15:47:26.692" v="2955" actId="47"/>
        <pc:sldMkLst>
          <pc:docMk/>
          <pc:sldMk cId="2550849636" sldId="276"/>
        </pc:sldMkLst>
      </pc:sldChg>
      <pc:sldChg chg="delSp add del mod">
        <pc:chgData name="Katherine Cronin" userId="fe2cf3bb-779c-4ec6-80cf-f8af9586072d" providerId="ADAL" clId="{C4E862C1-E855-4751-A27C-C49E6425DE59}" dt="2025-05-05T15:22:30.718" v="2878" actId="478"/>
        <pc:sldMkLst>
          <pc:docMk/>
          <pc:sldMk cId="1182424276" sldId="1773"/>
        </pc:sldMkLst>
      </pc:sldChg>
      <pc:sldChg chg="delSp modSp add mod modAnim modNotesTx">
        <pc:chgData name="Katherine Cronin" userId="fe2cf3bb-779c-4ec6-80cf-f8af9586072d" providerId="ADAL" clId="{C4E862C1-E855-4751-A27C-C49E6425DE59}" dt="2025-05-05T15:45:37.824" v="2951" actId="113"/>
        <pc:sldMkLst>
          <pc:docMk/>
          <pc:sldMk cId="1788910582" sldId="1881"/>
        </pc:sldMkLst>
      </pc:sldChg>
      <pc:sldChg chg="add del ord">
        <pc:chgData name="Katherine Cronin" userId="fe2cf3bb-779c-4ec6-80cf-f8af9586072d" providerId="ADAL" clId="{C4E862C1-E855-4751-A27C-C49E6425DE59}" dt="2025-05-05T15:27:11.649" v="2892"/>
        <pc:sldMkLst>
          <pc:docMk/>
          <pc:sldMk cId="1893674472" sldId="1883"/>
        </pc:sldMkLst>
      </pc:sldChg>
      <pc:sldChg chg="addSp delSp modSp mod modAnim chgLayout modNotesTx">
        <pc:chgData name="Katherine Cronin" userId="fe2cf3bb-779c-4ec6-80cf-f8af9586072d" providerId="ADAL" clId="{C4E862C1-E855-4751-A27C-C49E6425DE59}" dt="2025-05-05T15:24:08.918" v="2883" actId="1076"/>
        <pc:sldMkLst>
          <pc:docMk/>
          <pc:sldMk cId="460069909" sldId="1886"/>
        </pc:sldMkLst>
      </pc:sldChg>
      <pc:sldChg chg="del">
        <pc:chgData name="Katherine Cronin" userId="fe2cf3bb-779c-4ec6-80cf-f8af9586072d" providerId="ADAL" clId="{C4E862C1-E855-4751-A27C-C49E6425DE59}" dt="2025-05-05T15:26:28.367" v="2885" actId="47"/>
        <pc:sldMkLst>
          <pc:docMk/>
          <pc:sldMk cId="3638948981" sldId="1887"/>
        </pc:sldMkLst>
      </pc:sldChg>
      <pc:sldChg chg="del ord modNotesTx">
        <pc:chgData name="Katherine Cronin" userId="fe2cf3bb-779c-4ec6-80cf-f8af9586072d" providerId="ADAL" clId="{C4E862C1-E855-4751-A27C-C49E6425DE59}" dt="2025-05-05T15:33:33.834" v="2896" actId="47"/>
        <pc:sldMkLst>
          <pc:docMk/>
          <pc:sldMk cId="2657598220" sldId="1888"/>
        </pc:sldMkLst>
      </pc:sldChg>
      <pc:sldChg chg="ord">
        <pc:chgData name="Katherine Cronin" userId="fe2cf3bb-779c-4ec6-80cf-f8af9586072d" providerId="ADAL" clId="{C4E862C1-E855-4751-A27C-C49E6425DE59}" dt="2025-05-05T15:47:22.440" v="2954"/>
        <pc:sldMkLst>
          <pc:docMk/>
          <pc:sldMk cId="991989304" sldId="1893"/>
        </pc:sldMkLst>
      </pc:sldChg>
      <pc:sldChg chg="addSp delSp modSp new mod modAnim modNotesTx">
        <pc:chgData name="Katherine Cronin" userId="fe2cf3bb-779c-4ec6-80cf-f8af9586072d" providerId="ADAL" clId="{C4E862C1-E855-4751-A27C-C49E6425DE59}" dt="2025-05-05T15:49:19.893" v="2957" actId="113"/>
        <pc:sldMkLst>
          <pc:docMk/>
          <pc:sldMk cId="2241804467" sldId="1895"/>
        </pc:sldMkLst>
      </pc:sldChg>
      <pc:sldChg chg="addSp modSp new mod modAnim modNotesTx">
        <pc:chgData name="Katherine Cronin" userId="fe2cf3bb-779c-4ec6-80cf-f8af9586072d" providerId="ADAL" clId="{C4E862C1-E855-4751-A27C-C49E6425DE59}" dt="2025-05-05T15:19:45.979" v="2874" actId="1076"/>
        <pc:sldMkLst>
          <pc:docMk/>
          <pc:sldMk cId="4039296303" sldId="1896"/>
        </pc:sldMkLst>
      </pc:sldChg>
      <pc:sldChg chg="add del">
        <pc:chgData name="Katherine Cronin" userId="fe2cf3bb-779c-4ec6-80cf-f8af9586072d" providerId="ADAL" clId="{C4E862C1-E855-4751-A27C-C49E6425DE59}" dt="2025-05-05T15:38:37.253" v="2900" actId="47"/>
        <pc:sldMkLst>
          <pc:docMk/>
          <pc:sldMk cId="138075986" sldId="1901"/>
        </pc:sldMkLst>
      </pc:sldChg>
      <pc:sldMasterChg chg="addSldLayout delSldLayout">
        <pc:chgData name="Katherine Cronin" userId="fe2cf3bb-779c-4ec6-80cf-f8af9586072d" providerId="ADAL" clId="{C4E862C1-E855-4751-A27C-C49E6425DE59}" dt="2025-05-05T15:27:07.303" v="2890" actId="47"/>
        <pc:sldMasterMkLst>
          <pc:docMk/>
          <pc:sldMasterMk cId="2142349000" sldId="2147486213"/>
        </pc:sldMasterMkLst>
        <pc:sldLayoutChg chg="add del">
          <pc:chgData name="Katherine Cronin" userId="fe2cf3bb-779c-4ec6-80cf-f8af9586072d" providerId="ADAL" clId="{C4E862C1-E855-4751-A27C-C49E6425DE59}" dt="2025-05-05T15:27:07.303" v="2890" actId="47"/>
          <pc:sldLayoutMkLst>
            <pc:docMk/>
            <pc:sldMasterMk cId="2142349000" sldId="2147486213"/>
            <pc:sldLayoutMk cId="1955054518" sldId="2147486409"/>
          </pc:sldLayoutMkLst>
        </pc:sldLayoutChg>
      </pc:sldMasterChg>
      <pc:sldMasterChg chg="del delSldLayout">
        <pc:chgData name="Katherine Cronin" userId="fe2cf3bb-779c-4ec6-80cf-f8af9586072d" providerId="ADAL" clId="{C4E862C1-E855-4751-A27C-C49E6425DE59}" dt="2025-05-05T15:38:37.253" v="2900" actId="47"/>
        <pc:sldMasterMkLst>
          <pc:docMk/>
          <pc:sldMasterMk cId="275963130" sldId="2147486457"/>
        </pc:sldMasterMkLst>
        <pc:sldLayoutChg chg="del">
          <pc:chgData name="Katherine Cronin" userId="fe2cf3bb-779c-4ec6-80cf-f8af9586072d" providerId="ADAL" clId="{C4E862C1-E855-4751-A27C-C49E6425DE59}" dt="2025-05-05T15:38:37.253" v="2900" actId="47"/>
          <pc:sldLayoutMkLst>
            <pc:docMk/>
            <pc:sldMasterMk cId="275963130" sldId="2147486457"/>
            <pc:sldLayoutMk cId="2803404188" sldId="2147486458"/>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4037492252" sldId="2147486459"/>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194484031" sldId="2147486460"/>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3616900426" sldId="2147486461"/>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182162192" sldId="2147486462"/>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920609205" sldId="2147486463"/>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27205914" sldId="2147486464"/>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252276364" sldId="2147486465"/>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3300767206" sldId="2147486466"/>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862357113" sldId="2147486467"/>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757218321" sldId="2147486468"/>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157728561" sldId="2147486469"/>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2780591393" sldId="2147486470"/>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965536018" sldId="2147486471"/>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937343717" sldId="2147486472"/>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4024506352" sldId="2147486473"/>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2035179433" sldId="2147486474"/>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893964866" sldId="2147486475"/>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2434506759" sldId="2147486476"/>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380860410" sldId="2147486477"/>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1630225824" sldId="2147486478"/>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3557181100" sldId="2147486479"/>
          </pc:sldLayoutMkLst>
        </pc:sldLayoutChg>
        <pc:sldLayoutChg chg="del">
          <pc:chgData name="Katherine Cronin" userId="fe2cf3bb-779c-4ec6-80cf-f8af9586072d" providerId="ADAL" clId="{C4E862C1-E855-4751-A27C-C49E6425DE59}" dt="2025-05-05T15:38:37.253" v="2900" actId="47"/>
          <pc:sldLayoutMkLst>
            <pc:docMk/>
            <pc:sldMasterMk cId="275963130" sldId="2147486457"/>
            <pc:sldLayoutMk cId="2085348964" sldId="2147486480"/>
          </pc:sldLayoutMkLst>
        </pc:sldLayoutChg>
      </pc:sldMasterChg>
    </pc:docChg>
  </pc:docChgLst>
  <pc:docChgLst>
    <pc:chgData name="Tara Tyrrell" userId="67dc6626-2ece-4dc7-ac5a-9add06ec429c" providerId="ADAL" clId="{FB81EB63-4038-4BFE-919C-BC9D8AD33512}"/>
    <pc:docChg chg="undo custSel modSld">
      <pc:chgData name="Tara Tyrrell" userId="67dc6626-2ece-4dc7-ac5a-9add06ec429c" providerId="ADAL" clId="{FB81EB63-4038-4BFE-919C-BC9D8AD33512}" dt="2025-01-03T07:19:35.871" v="12" actId="2711"/>
      <pc:docMkLst>
        <pc:docMk/>
      </pc:docMkLst>
      <pc:sldChg chg="modNotesTx">
        <pc:chgData name="Tara Tyrrell" userId="67dc6626-2ece-4dc7-ac5a-9add06ec429c" providerId="ADAL" clId="{FB81EB63-4038-4BFE-919C-BC9D8AD33512}" dt="2025-01-03T07:17:37.937" v="11" actId="20577"/>
        <pc:sldMkLst>
          <pc:docMk/>
          <pc:sldMk cId="4261390126" sldId="256"/>
        </pc:sldMkLst>
      </pc:sldChg>
      <pc:sldChg chg="modSp mod">
        <pc:chgData name="Tara Tyrrell" userId="67dc6626-2ece-4dc7-ac5a-9add06ec429c" providerId="ADAL" clId="{FB81EB63-4038-4BFE-919C-BC9D8AD33512}" dt="2025-01-03T07:19:35.871" v="12" actId="2711"/>
        <pc:sldMkLst>
          <pc:docMk/>
          <pc:sldMk cId="4212177351" sldId="273"/>
        </pc:sldMkLst>
      </pc:sldChg>
    </pc:docChg>
  </pc:docChgLst>
  <pc:docChgLst>
    <pc:chgData name="Gayle Oddy" userId="0470c1b9-cfc9-4ed6-b7e2-d6d816f6f62a" providerId="ADAL" clId="{2C670452-86DE-40C5-A327-014E43EE969D}"/>
    <pc:docChg chg="undo custSel modSld sldOrd modMainMaster">
      <pc:chgData name="Gayle Oddy" userId="0470c1b9-cfc9-4ed6-b7e2-d6d816f6f62a" providerId="ADAL" clId="{2C670452-86DE-40C5-A327-014E43EE969D}" dt="2025-06-03T10:15:42.731" v="236" actId="313"/>
      <pc:docMkLst>
        <pc:docMk/>
      </pc:docMkLst>
      <pc:sldChg chg="modSp mod">
        <pc:chgData name="Gayle Oddy" userId="0470c1b9-cfc9-4ed6-b7e2-d6d816f6f62a" providerId="ADAL" clId="{2C670452-86DE-40C5-A327-014E43EE969D}" dt="2025-06-03T10:00:13.728" v="73" actId="1036"/>
        <pc:sldMkLst>
          <pc:docMk/>
          <pc:sldMk cId="315609852" sldId="274"/>
        </pc:sldMkLst>
      </pc:sldChg>
      <pc:sldChg chg="modSp mod ord">
        <pc:chgData name="Gayle Oddy" userId="0470c1b9-cfc9-4ed6-b7e2-d6d816f6f62a" providerId="ADAL" clId="{2C670452-86DE-40C5-A327-014E43EE969D}" dt="2025-06-03T10:06:53.830" v="232" actId="14100"/>
        <pc:sldMkLst>
          <pc:docMk/>
          <pc:sldMk cId="1422093163" sldId="1843"/>
        </pc:sldMkLst>
      </pc:sldChg>
      <pc:sldChg chg="modSp mod">
        <pc:chgData name="Gayle Oddy" userId="0470c1b9-cfc9-4ed6-b7e2-d6d816f6f62a" providerId="ADAL" clId="{2C670452-86DE-40C5-A327-014E43EE969D}" dt="2025-06-03T09:57:47.831" v="35" actId="1036"/>
        <pc:sldMkLst>
          <pc:docMk/>
          <pc:sldMk cId="460069909" sldId="1886"/>
        </pc:sldMkLst>
      </pc:sldChg>
      <pc:sldChg chg="modSp mod">
        <pc:chgData name="Gayle Oddy" userId="0470c1b9-cfc9-4ed6-b7e2-d6d816f6f62a" providerId="ADAL" clId="{2C670452-86DE-40C5-A327-014E43EE969D}" dt="2025-06-03T10:03:07.240" v="230" actId="1035"/>
        <pc:sldMkLst>
          <pc:docMk/>
          <pc:sldMk cId="2271405802" sldId="1900"/>
        </pc:sldMkLst>
      </pc:sldChg>
      <pc:sldChg chg="modSp mod">
        <pc:chgData name="Gayle Oddy" userId="0470c1b9-cfc9-4ed6-b7e2-d6d816f6f62a" providerId="ADAL" clId="{2C670452-86DE-40C5-A327-014E43EE969D}" dt="2025-06-03T10:00:31.956" v="94" actId="1036"/>
        <pc:sldMkLst>
          <pc:docMk/>
          <pc:sldMk cId="598279931" sldId="1902"/>
        </pc:sldMkLst>
      </pc:sldChg>
      <pc:sldChg chg="modSp mod">
        <pc:chgData name="Gayle Oddy" userId="0470c1b9-cfc9-4ed6-b7e2-d6d816f6f62a" providerId="ADAL" clId="{2C670452-86DE-40C5-A327-014E43EE969D}" dt="2025-06-03T10:02:59.491" v="220" actId="1035"/>
        <pc:sldMkLst>
          <pc:docMk/>
          <pc:sldMk cId="2846159314" sldId="1905"/>
        </pc:sldMkLst>
      </pc:sldChg>
      <pc:sldChg chg="modSp mod">
        <pc:chgData name="Gayle Oddy" userId="0470c1b9-cfc9-4ed6-b7e2-d6d816f6f62a" providerId="ADAL" clId="{2C670452-86DE-40C5-A327-014E43EE969D}" dt="2025-06-03T10:02:57.416" v="219" actId="1035"/>
        <pc:sldMkLst>
          <pc:docMk/>
          <pc:sldMk cId="2555416366" sldId="1906"/>
        </pc:sldMkLst>
      </pc:sldChg>
      <pc:sldChg chg="modSp mod">
        <pc:chgData name="Gayle Oddy" userId="0470c1b9-cfc9-4ed6-b7e2-d6d816f6f62a" providerId="ADAL" clId="{2C670452-86DE-40C5-A327-014E43EE969D}" dt="2025-06-03T09:59:57.186" v="52" actId="1036"/>
        <pc:sldMkLst>
          <pc:docMk/>
          <pc:sldMk cId="942484409" sldId="1933"/>
        </pc:sldMkLst>
      </pc:sldChg>
      <pc:sldChg chg="modSp mod">
        <pc:chgData name="Gayle Oddy" userId="0470c1b9-cfc9-4ed6-b7e2-d6d816f6f62a" providerId="ADAL" clId="{2C670452-86DE-40C5-A327-014E43EE969D}" dt="2025-06-03T09:58:06.189" v="39" actId="1036"/>
        <pc:sldMkLst>
          <pc:docMk/>
          <pc:sldMk cId="929038973" sldId="1934"/>
        </pc:sldMkLst>
      </pc:sldChg>
      <pc:sldChg chg="modSp">
        <pc:chgData name="Gayle Oddy" userId="0470c1b9-cfc9-4ed6-b7e2-d6d816f6f62a" providerId="ADAL" clId="{2C670452-86DE-40C5-A327-014E43EE969D}" dt="2025-06-03T09:53:19.949" v="2" actId="20577"/>
        <pc:sldMkLst>
          <pc:docMk/>
          <pc:sldMk cId="4223926272" sldId="1941"/>
        </pc:sldMkLst>
      </pc:sldChg>
      <pc:sldChg chg="modSp mod">
        <pc:chgData name="Gayle Oddy" userId="0470c1b9-cfc9-4ed6-b7e2-d6d816f6f62a" providerId="ADAL" clId="{2C670452-86DE-40C5-A327-014E43EE969D}" dt="2025-06-03T09:58:36.173" v="45" actId="1036"/>
        <pc:sldMkLst>
          <pc:docMk/>
          <pc:sldMk cId="4025048097" sldId="1942"/>
        </pc:sldMkLst>
      </pc:sldChg>
      <pc:sldChg chg="modSp mod">
        <pc:chgData name="Gayle Oddy" userId="0470c1b9-cfc9-4ed6-b7e2-d6d816f6f62a" providerId="ADAL" clId="{2C670452-86DE-40C5-A327-014E43EE969D}" dt="2025-06-03T10:01:31.382" v="153" actId="1035"/>
        <pc:sldMkLst>
          <pc:docMk/>
          <pc:sldMk cId="2891827756" sldId="1946"/>
        </pc:sldMkLst>
      </pc:sldChg>
      <pc:sldChg chg="modSp mod modNotesTx">
        <pc:chgData name="Gayle Oddy" userId="0470c1b9-cfc9-4ed6-b7e2-d6d816f6f62a" providerId="ADAL" clId="{2C670452-86DE-40C5-A327-014E43EE969D}" dt="2025-06-03T10:15:42.731" v="236" actId="313"/>
        <pc:sldMkLst>
          <pc:docMk/>
          <pc:sldMk cId="725993317" sldId="1948"/>
        </pc:sldMkLst>
      </pc:sldChg>
      <pc:sldMasterChg chg="modSldLayout">
        <pc:chgData name="Gayle Oddy" userId="0470c1b9-cfc9-4ed6-b7e2-d6d816f6f62a" providerId="ADAL" clId="{2C670452-86DE-40C5-A327-014E43EE969D}" dt="2025-06-03T09:59:37.133" v="51" actId="1036"/>
        <pc:sldMasterMkLst>
          <pc:docMk/>
          <pc:sldMasterMk cId="2142349000" sldId="2147486213"/>
        </pc:sldMasterMkLst>
        <pc:sldLayoutChg chg="modSp mod">
          <pc:chgData name="Gayle Oddy" userId="0470c1b9-cfc9-4ed6-b7e2-d6d816f6f62a" providerId="ADAL" clId="{2C670452-86DE-40C5-A327-014E43EE969D}" dt="2025-06-03T09:55:21.274" v="11" actId="1036"/>
          <pc:sldLayoutMkLst>
            <pc:docMk/>
            <pc:sldMasterMk cId="2142349000" sldId="2147486213"/>
            <pc:sldLayoutMk cId="2470040019" sldId="2147486355"/>
          </pc:sldLayoutMkLst>
        </pc:sldLayoutChg>
        <pc:sldLayoutChg chg="modSp mod">
          <pc:chgData name="Gayle Oddy" userId="0470c1b9-cfc9-4ed6-b7e2-d6d816f6f62a" providerId="ADAL" clId="{2C670452-86DE-40C5-A327-014E43EE969D}" dt="2025-06-03T09:59:05.771" v="48" actId="1036"/>
          <pc:sldLayoutMkLst>
            <pc:docMk/>
            <pc:sldMasterMk cId="2142349000" sldId="2147486213"/>
            <pc:sldLayoutMk cId="901559265" sldId="2147486392"/>
          </pc:sldLayoutMkLst>
        </pc:sldLayoutChg>
        <pc:sldLayoutChg chg="modSp mod">
          <pc:chgData name="Gayle Oddy" userId="0470c1b9-cfc9-4ed6-b7e2-d6d816f6f62a" providerId="ADAL" clId="{2C670452-86DE-40C5-A327-014E43EE969D}" dt="2025-06-03T09:59:37.133" v="51" actId="1036"/>
          <pc:sldLayoutMkLst>
            <pc:docMk/>
            <pc:sldMasterMk cId="2142349000" sldId="2147486213"/>
            <pc:sldLayoutMk cId="2470488254" sldId="2147486394"/>
          </pc:sldLayoutMkLst>
        </pc:sldLayoutChg>
        <pc:sldLayoutChg chg="modSp mod">
          <pc:chgData name="Gayle Oddy" userId="0470c1b9-cfc9-4ed6-b7e2-d6d816f6f62a" providerId="ADAL" clId="{2C670452-86DE-40C5-A327-014E43EE969D}" dt="2025-06-03T09:55:48.611" v="16" actId="1036"/>
          <pc:sldLayoutMkLst>
            <pc:docMk/>
            <pc:sldMasterMk cId="2142349000" sldId="2147486213"/>
            <pc:sldLayoutMk cId="3443075207" sldId="2147486398"/>
          </pc:sldLayoutMkLst>
        </pc:sldLayoutChg>
        <pc:sldLayoutChg chg="modSp mod">
          <pc:chgData name="Gayle Oddy" userId="0470c1b9-cfc9-4ed6-b7e2-d6d816f6f62a" providerId="ADAL" clId="{2C670452-86DE-40C5-A327-014E43EE969D}" dt="2025-06-03T09:56:11.839" v="21" actId="1035"/>
          <pc:sldLayoutMkLst>
            <pc:docMk/>
            <pc:sldMasterMk cId="2142349000" sldId="2147486213"/>
            <pc:sldLayoutMk cId="1107504027" sldId="2147486399"/>
          </pc:sldLayoutMkLst>
        </pc:sldLayoutChg>
        <pc:sldLayoutChg chg="modSp mod">
          <pc:chgData name="Gayle Oddy" userId="0470c1b9-cfc9-4ed6-b7e2-d6d816f6f62a" providerId="ADAL" clId="{2C670452-86DE-40C5-A327-014E43EE969D}" dt="2025-06-03T09:56:24.778" v="24" actId="1036"/>
          <pc:sldLayoutMkLst>
            <pc:docMk/>
            <pc:sldMasterMk cId="2142349000" sldId="2147486213"/>
            <pc:sldLayoutMk cId="1959084027" sldId="2147486400"/>
          </pc:sldLayoutMkLst>
        </pc:sldLayoutChg>
        <pc:sldLayoutChg chg="modSp mod">
          <pc:chgData name="Gayle Oddy" userId="0470c1b9-cfc9-4ed6-b7e2-d6d816f6f62a" providerId="ADAL" clId="{2C670452-86DE-40C5-A327-014E43EE969D}" dt="2025-06-03T09:56:56.391" v="28" actId="1036"/>
          <pc:sldLayoutMkLst>
            <pc:docMk/>
            <pc:sldMasterMk cId="2142349000" sldId="2147486213"/>
            <pc:sldLayoutMk cId="1395547350" sldId="2147486401"/>
          </pc:sldLayoutMkLst>
        </pc:sldLayoutChg>
        <pc:sldLayoutChg chg="modSp mod">
          <pc:chgData name="Gayle Oddy" userId="0470c1b9-cfc9-4ed6-b7e2-d6d816f6f62a" providerId="ADAL" clId="{2C670452-86DE-40C5-A327-014E43EE969D}" dt="2025-06-03T09:57:31.061" v="33" actId="1036"/>
          <pc:sldLayoutMkLst>
            <pc:docMk/>
            <pc:sldMasterMk cId="2142349000" sldId="2147486213"/>
            <pc:sldLayoutMk cId="582097027" sldId="2147486402"/>
          </pc:sldLayoutMkLst>
        </pc:sldLayoutChg>
        <pc:sldLayoutChg chg="modSp mod">
          <pc:chgData name="Gayle Oddy" userId="0470c1b9-cfc9-4ed6-b7e2-d6d816f6f62a" providerId="ADAL" clId="{2C670452-86DE-40C5-A327-014E43EE969D}" dt="2025-06-03T09:59:21.311" v="49" actId="1036"/>
          <pc:sldLayoutMkLst>
            <pc:docMk/>
            <pc:sldMasterMk cId="2142349000" sldId="2147486213"/>
            <pc:sldLayoutMk cId="2502227667" sldId="2147486405"/>
          </pc:sldLayoutMkLst>
        </pc:sldLayoutChg>
        <pc:sldLayoutChg chg="modSp mod">
          <pc:chgData name="Gayle Oddy" userId="0470c1b9-cfc9-4ed6-b7e2-d6d816f6f62a" providerId="ADAL" clId="{2C670452-86DE-40C5-A327-014E43EE969D}" dt="2025-06-03T09:58:13.353" v="40" actId="1036"/>
          <pc:sldLayoutMkLst>
            <pc:docMk/>
            <pc:sldMasterMk cId="2142349000" sldId="2147486213"/>
            <pc:sldLayoutMk cId="1144123250" sldId="2147486467"/>
          </pc:sldLayoutMkLst>
        </pc:sldLayoutChg>
        <pc:sldLayoutChg chg="modSp mod">
          <pc:chgData name="Gayle Oddy" userId="0470c1b9-cfc9-4ed6-b7e2-d6d816f6f62a" providerId="ADAL" clId="{2C670452-86DE-40C5-A327-014E43EE969D}" dt="2025-06-03T09:58:27.742" v="44" actId="1036"/>
          <pc:sldLayoutMkLst>
            <pc:docMk/>
            <pc:sldMasterMk cId="2142349000" sldId="2147486213"/>
            <pc:sldLayoutMk cId="2076136226" sldId="2147486468"/>
          </pc:sldLayoutMkLst>
        </pc:sldLayoutChg>
      </pc:sldMasterChg>
    </pc:docChg>
  </pc:docChgLst>
  <pc:docChgLst>
    <pc:chgData name="Elizabeth Piaquadio" userId="52767243-7565-4b68-b9c1-5d2bede989b0" providerId="ADAL" clId="{CA258D65-95E1-A241-B959-CC8CE8E13FDF}"/>
    <pc:docChg chg="custSel addSld delSld modSld modMainMaster">
      <pc:chgData name="Elizabeth Piaquadio" userId="52767243-7565-4b68-b9c1-5d2bede989b0" providerId="ADAL" clId="{CA258D65-95E1-A241-B959-CC8CE8E13FDF}" dt="2025-04-04T15:40:20.773" v="69" actId="1035"/>
      <pc:docMkLst>
        <pc:docMk/>
      </pc:docMkLst>
      <pc:sldChg chg="del">
        <pc:chgData name="Elizabeth Piaquadio" userId="52767243-7565-4b68-b9c1-5d2bede989b0" providerId="ADAL" clId="{CA258D65-95E1-A241-B959-CC8CE8E13FDF}" dt="2025-04-04T15:37:56.738" v="32" actId="2696"/>
        <pc:sldMkLst>
          <pc:docMk/>
          <pc:sldMk cId="1566324052" sldId="267"/>
        </pc:sldMkLst>
      </pc:sldChg>
      <pc:sldChg chg="addSp delSp modSp mod">
        <pc:chgData name="Elizabeth Piaquadio" userId="52767243-7565-4b68-b9c1-5d2bede989b0" providerId="ADAL" clId="{CA258D65-95E1-A241-B959-CC8CE8E13FDF}" dt="2025-04-04T15:38:37.380" v="41"/>
        <pc:sldMkLst>
          <pc:docMk/>
          <pc:sldMk cId="4212177351" sldId="273"/>
        </pc:sldMkLst>
      </pc:sldChg>
      <pc:sldChg chg="addSp modSp new mod modAnim">
        <pc:chgData name="Elizabeth Piaquadio" userId="52767243-7565-4b68-b9c1-5d2bede989b0" providerId="ADAL" clId="{CA258D65-95E1-A241-B959-CC8CE8E13FDF}" dt="2025-04-04T15:38:24.134" v="38" actId="552"/>
        <pc:sldMkLst>
          <pc:docMk/>
          <pc:sldMk cId="2550849636" sldId="276"/>
        </pc:sldMkLst>
      </pc:sldChg>
      <pc:sldChg chg="modSp add mod">
        <pc:chgData name="Elizabeth Piaquadio" userId="52767243-7565-4b68-b9c1-5d2bede989b0" providerId="ADAL" clId="{CA258D65-95E1-A241-B959-CC8CE8E13FDF}" dt="2025-04-04T15:40:20.773" v="69" actId="1035"/>
        <pc:sldMkLst>
          <pc:docMk/>
          <pc:sldMk cId="3930200931" sldId="1873"/>
        </pc:sldMkLst>
      </pc:sldChg>
      <pc:sldMasterChg chg="modSp mod addSldLayout modSldLayout">
        <pc:chgData name="Elizabeth Piaquadio" userId="52767243-7565-4b68-b9c1-5d2bede989b0" providerId="ADAL" clId="{CA258D65-95E1-A241-B959-CC8CE8E13FDF}" dt="2025-04-04T15:37:25.596" v="27" actId="2711"/>
        <pc:sldMasterMkLst>
          <pc:docMk/>
          <pc:sldMasterMk cId="2142349000" sldId="2147486213"/>
        </pc:sldMasterMkLst>
        <pc:sldLayoutChg chg="modSp">
          <pc:chgData name="Elizabeth Piaquadio" userId="52767243-7565-4b68-b9c1-5d2bede989b0" providerId="ADAL" clId="{CA258D65-95E1-A241-B959-CC8CE8E13FDF}" dt="2025-04-04T15:35:47.613" v="0" actId="207"/>
          <pc:sldLayoutMkLst>
            <pc:docMk/>
            <pc:sldMasterMk cId="2142349000" sldId="2147486213"/>
            <pc:sldLayoutMk cId="2470040019" sldId="2147486355"/>
          </pc:sldLayoutMkLst>
        </pc:sldLayoutChg>
        <pc:sldLayoutChg chg="modSp">
          <pc:chgData name="Elizabeth Piaquadio" userId="52767243-7565-4b68-b9c1-5d2bede989b0" providerId="ADAL" clId="{CA258D65-95E1-A241-B959-CC8CE8E13FDF}" dt="2025-04-04T15:36:30.662" v="11" actId="207"/>
          <pc:sldLayoutMkLst>
            <pc:docMk/>
            <pc:sldMasterMk cId="2142349000" sldId="2147486213"/>
            <pc:sldLayoutMk cId="3808526440" sldId="2147486391"/>
          </pc:sldLayoutMkLst>
        </pc:sldLayoutChg>
        <pc:sldLayoutChg chg="modSp">
          <pc:chgData name="Elizabeth Piaquadio" userId="52767243-7565-4b68-b9c1-5d2bede989b0" providerId="ADAL" clId="{CA258D65-95E1-A241-B959-CC8CE8E13FDF}" dt="2025-04-04T15:36:36.662" v="13" actId="207"/>
          <pc:sldLayoutMkLst>
            <pc:docMk/>
            <pc:sldMasterMk cId="2142349000" sldId="2147486213"/>
            <pc:sldLayoutMk cId="901559265" sldId="2147486392"/>
          </pc:sldLayoutMkLst>
        </pc:sldLayoutChg>
        <pc:sldLayoutChg chg="modSp">
          <pc:chgData name="Elizabeth Piaquadio" userId="52767243-7565-4b68-b9c1-5d2bede989b0" providerId="ADAL" clId="{CA258D65-95E1-A241-B959-CC8CE8E13FDF}" dt="2025-04-04T15:36:44.228" v="14" actId="207"/>
          <pc:sldLayoutMkLst>
            <pc:docMk/>
            <pc:sldMasterMk cId="2142349000" sldId="2147486213"/>
            <pc:sldLayoutMk cId="2470488254" sldId="2147486394"/>
          </pc:sldLayoutMkLst>
        </pc:sldLayoutChg>
        <pc:sldLayoutChg chg="modSp">
          <pc:chgData name="Elizabeth Piaquadio" userId="52767243-7565-4b68-b9c1-5d2bede989b0" providerId="ADAL" clId="{CA258D65-95E1-A241-B959-CC8CE8E13FDF}" dt="2025-04-04T15:36:33.512" v="12" actId="207"/>
          <pc:sldLayoutMkLst>
            <pc:docMk/>
            <pc:sldMasterMk cId="2142349000" sldId="2147486213"/>
            <pc:sldLayoutMk cId="2188893945" sldId="2147486395"/>
          </pc:sldLayoutMkLst>
        </pc:sldLayoutChg>
        <pc:sldLayoutChg chg="modSp">
          <pc:chgData name="Elizabeth Piaquadio" userId="52767243-7565-4b68-b9c1-5d2bede989b0" providerId="ADAL" clId="{CA258D65-95E1-A241-B959-CC8CE8E13FDF}" dt="2025-04-04T15:36:01.815" v="5" actId="207"/>
          <pc:sldLayoutMkLst>
            <pc:docMk/>
            <pc:sldMasterMk cId="2142349000" sldId="2147486213"/>
            <pc:sldLayoutMk cId="3326539293" sldId="2147486396"/>
          </pc:sldLayoutMkLst>
        </pc:sldLayoutChg>
        <pc:sldLayoutChg chg="addSp modSp">
          <pc:chgData name="Elizabeth Piaquadio" userId="52767243-7565-4b68-b9c1-5d2bede989b0" providerId="ADAL" clId="{CA258D65-95E1-A241-B959-CC8CE8E13FDF}" dt="2025-04-04T15:36:07.711" v="6"/>
          <pc:sldLayoutMkLst>
            <pc:docMk/>
            <pc:sldMasterMk cId="2142349000" sldId="2147486213"/>
            <pc:sldLayoutMk cId="747132576" sldId="2147486397"/>
          </pc:sldLayoutMkLst>
        </pc:sldLayoutChg>
        <pc:sldLayoutChg chg="modSp">
          <pc:chgData name="Elizabeth Piaquadio" userId="52767243-7565-4b68-b9c1-5d2bede989b0" providerId="ADAL" clId="{CA258D65-95E1-A241-B959-CC8CE8E13FDF}" dt="2025-04-04T15:35:51.129" v="1" actId="207"/>
          <pc:sldLayoutMkLst>
            <pc:docMk/>
            <pc:sldMasterMk cId="2142349000" sldId="2147486213"/>
            <pc:sldLayoutMk cId="3443075207" sldId="2147486398"/>
          </pc:sldLayoutMkLst>
        </pc:sldLayoutChg>
        <pc:sldLayoutChg chg="modSp">
          <pc:chgData name="Elizabeth Piaquadio" userId="52767243-7565-4b68-b9c1-5d2bede989b0" providerId="ADAL" clId="{CA258D65-95E1-A241-B959-CC8CE8E13FDF}" dt="2025-04-04T15:35:53.647" v="2" actId="207"/>
          <pc:sldLayoutMkLst>
            <pc:docMk/>
            <pc:sldMasterMk cId="2142349000" sldId="2147486213"/>
            <pc:sldLayoutMk cId="1107504027" sldId="2147486399"/>
          </pc:sldLayoutMkLst>
        </pc:sldLayoutChg>
        <pc:sldLayoutChg chg="modSp">
          <pc:chgData name="Elizabeth Piaquadio" userId="52767243-7565-4b68-b9c1-5d2bede989b0" providerId="ADAL" clId="{CA258D65-95E1-A241-B959-CC8CE8E13FDF}" dt="2025-04-04T15:35:56.078" v="3" actId="207"/>
          <pc:sldLayoutMkLst>
            <pc:docMk/>
            <pc:sldMasterMk cId="2142349000" sldId="2147486213"/>
            <pc:sldLayoutMk cId="1959084027" sldId="2147486400"/>
          </pc:sldLayoutMkLst>
        </pc:sldLayoutChg>
        <pc:sldLayoutChg chg="modSp">
          <pc:chgData name="Elizabeth Piaquadio" userId="52767243-7565-4b68-b9c1-5d2bede989b0" providerId="ADAL" clId="{CA258D65-95E1-A241-B959-CC8CE8E13FDF}" dt="2025-04-04T15:35:58.627" v="4" actId="207"/>
          <pc:sldLayoutMkLst>
            <pc:docMk/>
            <pc:sldMasterMk cId="2142349000" sldId="2147486213"/>
            <pc:sldLayoutMk cId="1395547350" sldId="2147486401"/>
          </pc:sldLayoutMkLst>
        </pc:sldLayoutChg>
        <pc:sldLayoutChg chg="modSp">
          <pc:chgData name="Elizabeth Piaquadio" userId="52767243-7565-4b68-b9c1-5d2bede989b0" providerId="ADAL" clId="{CA258D65-95E1-A241-B959-CC8CE8E13FDF}" dt="2025-04-04T15:36:12.462" v="7" actId="207"/>
          <pc:sldLayoutMkLst>
            <pc:docMk/>
            <pc:sldMasterMk cId="2142349000" sldId="2147486213"/>
            <pc:sldLayoutMk cId="582097027" sldId="2147486402"/>
          </pc:sldLayoutMkLst>
        </pc:sldLayoutChg>
        <pc:sldLayoutChg chg="modSp">
          <pc:chgData name="Elizabeth Piaquadio" userId="52767243-7565-4b68-b9c1-5d2bede989b0" providerId="ADAL" clId="{CA258D65-95E1-A241-B959-CC8CE8E13FDF}" dt="2025-04-04T15:36:15.762" v="8" actId="207"/>
          <pc:sldLayoutMkLst>
            <pc:docMk/>
            <pc:sldMasterMk cId="2142349000" sldId="2147486213"/>
            <pc:sldLayoutMk cId="4217703130" sldId="2147486403"/>
          </pc:sldLayoutMkLst>
        </pc:sldLayoutChg>
        <pc:sldLayoutChg chg="delSp modSp mod">
          <pc:chgData name="Elizabeth Piaquadio" userId="52767243-7565-4b68-b9c1-5d2bede989b0" providerId="ADAL" clId="{CA258D65-95E1-A241-B959-CC8CE8E13FDF}" dt="2025-04-04T15:36:24.041" v="10" actId="478"/>
          <pc:sldLayoutMkLst>
            <pc:docMk/>
            <pc:sldMasterMk cId="2142349000" sldId="2147486213"/>
            <pc:sldLayoutMk cId="3233981195" sldId="2147486404"/>
          </pc:sldLayoutMkLst>
        </pc:sldLayoutChg>
        <pc:sldLayoutChg chg="modSp add mod modTransition">
          <pc:chgData name="Elizabeth Piaquadio" userId="52767243-7565-4b68-b9c1-5d2bede989b0" providerId="ADAL" clId="{CA258D65-95E1-A241-B959-CC8CE8E13FDF}" dt="2025-04-04T15:37:10.665" v="26" actId="20577"/>
          <pc:sldLayoutMkLst>
            <pc:docMk/>
            <pc:sldMasterMk cId="2142349000" sldId="2147486213"/>
            <pc:sldLayoutMk cId="2502227667" sldId="2147486405"/>
          </pc:sldLayoutMkLst>
        </pc:sldLayoutChg>
      </pc:sldMasterChg>
      <pc:sldMasterChg chg="modSp mod modSldLayout">
        <pc:chgData name="Elizabeth Piaquadio" userId="52767243-7565-4b68-b9c1-5d2bede989b0" providerId="ADAL" clId="{CA258D65-95E1-A241-B959-CC8CE8E13FDF}" dt="2025-04-04T15:37:42.516" v="30" actId="2711"/>
        <pc:sldMasterMkLst>
          <pc:docMk/>
          <pc:sldMasterMk cId="3601405300" sldId="2147486406"/>
        </pc:sldMasterMkLst>
        <pc:sldLayoutChg chg="modSp">
          <pc:chgData name="Elizabeth Piaquadio" userId="52767243-7565-4b68-b9c1-5d2bede989b0" providerId="ADAL" clId="{CA258D65-95E1-A241-B959-CC8CE8E13FDF}" dt="2025-04-04T15:37:42.516" v="30" actId="2711"/>
          <pc:sldLayoutMkLst>
            <pc:docMk/>
            <pc:sldMasterMk cId="3601405300" sldId="2147486406"/>
            <pc:sldLayoutMk cId="1521630181" sldId="2147486407"/>
          </pc:sldLayoutMkLst>
        </pc:sldLayoutChg>
      </pc:sldMasterChg>
    </pc:docChg>
  </pc:docChgLst>
  <pc:docChgLst>
    <pc:chgData name="Elizabeth Piaquadio" userId="S::epiaquadio@goodtogreatschools.org.au::52767243-7565-4b68-b9c1-5d2bede989b0" providerId="AD" clId="Web-{CB123074-B539-3319-E5B5-F098FFDAE8D9}"/>
    <pc:docChg chg="modSld">
      <pc:chgData name="Elizabeth Piaquadio" userId="S::epiaquadio@goodtogreatschools.org.au::52767243-7565-4b68-b9c1-5d2bede989b0" providerId="AD" clId="Web-{CB123074-B539-3319-E5B5-F098FFDAE8D9}" dt="2025-05-15T06:25:42.860" v="1" actId="1076"/>
      <pc:docMkLst>
        <pc:docMk/>
      </pc:docMkLst>
      <pc:sldChg chg="modSp">
        <pc:chgData name="Elizabeth Piaquadio" userId="S::epiaquadio@goodtogreatschools.org.au::52767243-7565-4b68-b9c1-5d2bede989b0" providerId="AD" clId="Web-{CB123074-B539-3319-E5B5-F098FFDAE8D9}" dt="2025-05-15T06:25:42.860" v="1" actId="1076"/>
        <pc:sldMkLst>
          <pc:docMk/>
          <pc:sldMk cId="3932142380" sldId="1903"/>
        </pc:sldMkLst>
      </pc:sldChg>
    </pc:docChg>
  </pc:docChgLst>
  <pc:docChgLst>
    <pc:chgData name="Bernard Fernando" userId="b283a9a7-e571-4974-a0d3-6db1e4666c62" providerId="ADAL" clId="{CCD98626-28A3-4119-83BC-DE9A1BAD783C}"/>
    <pc:docChg chg="undo redo custSel addSld delSld modSld modMainMaster">
      <pc:chgData name="Bernard Fernando" userId="b283a9a7-e571-4974-a0d3-6db1e4666c62" providerId="ADAL" clId="{CCD98626-28A3-4119-83BC-DE9A1BAD783C}" dt="2025-02-16T15:12:05.438" v="65" actId="108"/>
      <pc:docMkLst>
        <pc:docMk/>
      </pc:docMkLst>
      <pc:sldChg chg="addSp delSp modSp add del mod modClrScheme chgLayout">
        <pc:chgData name="Bernard Fernando" userId="b283a9a7-e571-4974-a0d3-6db1e4666c62" providerId="ADAL" clId="{CCD98626-28A3-4119-83BC-DE9A1BAD783C}" dt="2025-02-16T15:06:43.120" v="53" actId="700"/>
        <pc:sldMkLst>
          <pc:docMk/>
          <pc:sldMk cId="649154963" sldId="268"/>
        </pc:sldMkLst>
      </pc:sldChg>
      <pc:sldChg chg="addSp delSp modSp new del mod modClrScheme chgLayout">
        <pc:chgData name="Bernard Fernando" userId="b283a9a7-e571-4974-a0d3-6db1e4666c62" providerId="ADAL" clId="{CCD98626-28A3-4119-83BC-DE9A1BAD783C}" dt="2025-02-16T15:08:23.519" v="64" actId="680"/>
        <pc:sldMkLst>
          <pc:docMk/>
          <pc:sldMk cId="1044476636" sldId="276"/>
        </pc:sldMkLst>
      </pc:sldChg>
      <pc:sldChg chg="new del mod chgLayout">
        <pc:chgData name="Bernard Fernando" userId="b283a9a7-e571-4974-a0d3-6db1e4666c62" providerId="ADAL" clId="{CCD98626-28A3-4119-83BC-DE9A1BAD783C}" dt="2025-02-16T14:49:47.660" v="20" actId="47"/>
        <pc:sldMkLst>
          <pc:docMk/>
          <pc:sldMk cId="1788277892" sldId="276"/>
        </pc:sldMkLst>
      </pc:sldChg>
      <pc:sldChg chg="new add del">
        <pc:chgData name="Bernard Fernando" userId="b283a9a7-e571-4974-a0d3-6db1e4666c62" providerId="ADAL" clId="{CCD98626-28A3-4119-83BC-DE9A1BAD783C}" dt="2025-02-16T15:08:22.966" v="63" actId="680"/>
        <pc:sldMkLst>
          <pc:docMk/>
          <pc:sldMk cId="1550238278" sldId="277"/>
        </pc:sldMkLst>
      </pc:sldChg>
      <pc:sldChg chg="addSp delSp modSp add del mod modClrScheme chgLayout">
        <pc:chgData name="Bernard Fernando" userId="b283a9a7-e571-4974-a0d3-6db1e4666c62" providerId="ADAL" clId="{CCD98626-28A3-4119-83BC-DE9A1BAD783C}" dt="2025-02-16T15:08:22.391" v="62" actId="2890"/>
        <pc:sldMkLst>
          <pc:docMk/>
          <pc:sldMk cId="1262547243" sldId="278"/>
        </pc:sldMkLst>
      </pc:sldChg>
      <pc:sldMasterChg chg="addSp delSp modSp mod modSldLayout sldLayoutOrd">
        <pc:chgData name="Bernard Fernando" userId="b283a9a7-e571-4974-a0d3-6db1e4666c62" providerId="ADAL" clId="{CCD98626-28A3-4119-83BC-DE9A1BAD783C}" dt="2025-02-16T14:55:00.911" v="34" actId="207"/>
        <pc:sldMasterMkLst>
          <pc:docMk/>
          <pc:sldMasterMk cId="3601405300" sldId="2147486406"/>
        </pc:sldMasterMkLst>
        <pc:sldLayoutChg chg="modSp mod ord">
          <pc:chgData name="Bernard Fernando" userId="b283a9a7-e571-4974-a0d3-6db1e4666c62" providerId="ADAL" clId="{CCD98626-28A3-4119-83BC-DE9A1BAD783C}" dt="2025-02-16T14:55:00.911" v="34" actId="207"/>
          <pc:sldLayoutMkLst>
            <pc:docMk/>
            <pc:sldMasterMk cId="3601405300" sldId="2147486406"/>
            <pc:sldLayoutMk cId="1521630181" sldId="2147486407"/>
          </pc:sldLayoutMkLst>
        </pc:sldLayoutChg>
      </pc:sldMasterChg>
    </pc:docChg>
  </pc:docChgLst>
  <pc:docChgLst>
    <pc:chgData name="Chantal Rae" userId="S::crae@goodtogreatschools.org.au::a1db561e-73a2-489d-a119-0f73c1c2f06f" providerId="AD" clId="Web-{445893E1-0F7A-BC97-2F40-FFA7C9975516}"/>
    <pc:docChg chg="modSld">
      <pc:chgData name="Chantal Rae" userId="S::crae@goodtogreatschools.org.au::a1db561e-73a2-489d-a119-0f73c1c2f06f" providerId="AD" clId="Web-{445893E1-0F7A-BC97-2F40-FFA7C9975516}" dt="2024-12-30T10:36:50.923" v="1" actId="20577"/>
      <pc:docMkLst>
        <pc:docMk/>
      </pc:docMkLst>
      <pc:sldChg chg="modSp">
        <pc:chgData name="Chantal Rae" userId="S::crae@goodtogreatschools.org.au::a1db561e-73a2-489d-a119-0f73c1c2f06f" providerId="AD" clId="Web-{445893E1-0F7A-BC97-2F40-FFA7C9975516}" dt="2024-12-30T10:36:50.923" v="1" actId="20577"/>
        <pc:sldMkLst>
          <pc:docMk/>
          <pc:sldMk cId="4261390126" sldId="256"/>
        </pc:sldMkLst>
      </pc:sldChg>
    </pc:docChg>
  </pc:docChgLst>
  <pc:docChgLst>
    <pc:chgData name="Katherine Cronin" userId="fe2cf3bb-779c-4ec6-80cf-f8af9586072d" providerId="ADAL" clId="{47CCED94-1C2D-4060-BA52-FC2FC65FC52B}"/>
    <pc:docChg chg="undo custSel addSld delSld modSld sldOrd">
      <pc:chgData name="Katherine Cronin" userId="fe2cf3bb-779c-4ec6-80cf-f8af9586072d" providerId="ADAL" clId="{47CCED94-1C2D-4060-BA52-FC2FC65FC52B}" dt="2025-04-27T17:26:31.651" v="1087" actId="20577"/>
      <pc:docMkLst>
        <pc:docMk/>
      </pc:docMkLst>
      <pc:sldChg chg="modSp mod ord">
        <pc:chgData name="Katherine Cronin" userId="fe2cf3bb-779c-4ec6-80cf-f8af9586072d" providerId="ADAL" clId="{47CCED94-1C2D-4060-BA52-FC2FC65FC52B}" dt="2025-04-27T16:16:32.548" v="2" actId="2711"/>
        <pc:sldMkLst>
          <pc:docMk/>
          <pc:sldMk cId="4273290259" sldId="257"/>
        </pc:sldMkLst>
      </pc:sldChg>
      <pc:sldChg chg="modSp mod">
        <pc:chgData name="Katherine Cronin" userId="fe2cf3bb-779c-4ec6-80cf-f8af9586072d" providerId="ADAL" clId="{47CCED94-1C2D-4060-BA52-FC2FC65FC52B}" dt="2025-04-27T16:16:38.205" v="3" actId="2711"/>
        <pc:sldMkLst>
          <pc:docMk/>
          <pc:sldMk cId="1696446970" sldId="258"/>
        </pc:sldMkLst>
      </pc:sldChg>
      <pc:sldChg chg="modSp mod modNotesTx">
        <pc:chgData name="Katherine Cronin" userId="fe2cf3bb-779c-4ec6-80cf-f8af9586072d" providerId="ADAL" clId="{47CCED94-1C2D-4060-BA52-FC2FC65FC52B}" dt="2025-04-27T16:20:20.915" v="15" actId="20577"/>
        <pc:sldMkLst>
          <pc:docMk/>
          <pc:sldMk cId="2352627738" sldId="259"/>
        </pc:sldMkLst>
      </pc:sldChg>
      <pc:sldChg chg="modSp mod">
        <pc:chgData name="Katherine Cronin" userId="fe2cf3bb-779c-4ec6-80cf-f8af9586072d" providerId="ADAL" clId="{47CCED94-1C2D-4060-BA52-FC2FC65FC52B}" dt="2025-04-27T16:17:42.488" v="4" actId="2711"/>
        <pc:sldMkLst>
          <pc:docMk/>
          <pc:sldMk cId="481660582" sldId="260"/>
        </pc:sldMkLst>
      </pc:sldChg>
      <pc:sldChg chg="modSp mod modNotesTx">
        <pc:chgData name="Katherine Cronin" userId="fe2cf3bb-779c-4ec6-80cf-f8af9586072d" providerId="ADAL" clId="{47CCED94-1C2D-4060-BA52-FC2FC65FC52B}" dt="2025-04-27T16:18:04.182" v="7" actId="20577"/>
        <pc:sldMkLst>
          <pc:docMk/>
          <pc:sldMk cId="1409170115" sldId="262"/>
        </pc:sldMkLst>
      </pc:sldChg>
      <pc:sldChg chg="modSp mod modNotesTx">
        <pc:chgData name="Katherine Cronin" userId="fe2cf3bb-779c-4ec6-80cf-f8af9586072d" providerId="ADAL" clId="{47CCED94-1C2D-4060-BA52-FC2FC65FC52B}" dt="2025-04-27T16:23:00.217" v="20" actId="20577"/>
        <pc:sldMkLst>
          <pc:docMk/>
          <pc:sldMk cId="4246314574" sldId="263"/>
        </pc:sldMkLst>
      </pc:sldChg>
      <pc:sldChg chg="addSp delSp modSp mod delAnim modAnim">
        <pc:chgData name="Katherine Cronin" userId="fe2cf3bb-779c-4ec6-80cf-f8af9586072d" providerId="ADAL" clId="{47CCED94-1C2D-4060-BA52-FC2FC65FC52B}" dt="2025-04-27T16:29:38.951" v="102" actId="1076"/>
        <pc:sldMkLst>
          <pc:docMk/>
          <pc:sldMk cId="3815047511" sldId="264"/>
        </pc:sldMkLst>
      </pc:sldChg>
      <pc:sldChg chg="modSp mod">
        <pc:chgData name="Katherine Cronin" userId="fe2cf3bb-779c-4ec6-80cf-f8af9586072d" providerId="ADAL" clId="{47CCED94-1C2D-4060-BA52-FC2FC65FC52B}" dt="2025-04-27T16:16:27.296" v="0" actId="20577"/>
        <pc:sldMkLst>
          <pc:docMk/>
          <pc:sldMk cId="649154963" sldId="268"/>
        </pc:sldMkLst>
      </pc:sldChg>
      <pc:sldChg chg="modSp mod modNotesTx">
        <pc:chgData name="Katherine Cronin" userId="fe2cf3bb-779c-4ec6-80cf-f8af9586072d" providerId="ADAL" clId="{47CCED94-1C2D-4060-BA52-FC2FC65FC52B}" dt="2025-04-27T17:22:32.396" v="1034" actId="1076"/>
        <pc:sldMkLst>
          <pc:docMk/>
          <pc:sldMk cId="3180052196" sldId="272"/>
        </pc:sldMkLst>
      </pc:sldChg>
      <pc:sldChg chg="modSp mod modNotesTx">
        <pc:chgData name="Katherine Cronin" userId="fe2cf3bb-779c-4ec6-80cf-f8af9586072d" providerId="ADAL" clId="{47CCED94-1C2D-4060-BA52-FC2FC65FC52B}" dt="2025-04-27T17:26:31.651" v="1087" actId="20577"/>
        <pc:sldMkLst>
          <pc:docMk/>
          <pc:sldMk cId="315609852" sldId="274"/>
        </pc:sldMkLst>
      </pc:sldChg>
      <pc:sldChg chg="modSp mod modNotesTx">
        <pc:chgData name="Katherine Cronin" userId="fe2cf3bb-779c-4ec6-80cf-f8af9586072d" providerId="ADAL" clId="{47CCED94-1C2D-4060-BA52-FC2FC65FC52B}" dt="2025-04-27T17:22:12.431" v="1028" actId="20577"/>
        <pc:sldMkLst>
          <pc:docMk/>
          <pc:sldMk cId="2550849636" sldId="276"/>
        </pc:sldMkLst>
      </pc:sldChg>
      <pc:sldChg chg="modNotesTx">
        <pc:chgData name="Katherine Cronin" userId="fe2cf3bb-779c-4ec6-80cf-f8af9586072d" providerId="ADAL" clId="{47CCED94-1C2D-4060-BA52-FC2FC65FC52B}" dt="2025-04-27T16:58:22.392" v="707" actId="20577"/>
        <pc:sldMkLst>
          <pc:docMk/>
          <pc:sldMk cId="829875329" sldId="362"/>
        </pc:sldMkLst>
      </pc:sldChg>
      <pc:sldChg chg="modNotesTx">
        <pc:chgData name="Katherine Cronin" userId="fe2cf3bb-779c-4ec6-80cf-f8af9586072d" providerId="ADAL" clId="{47CCED94-1C2D-4060-BA52-FC2FC65FC52B}" dt="2025-04-27T16:58:19.323" v="706" actId="20577"/>
        <pc:sldMkLst>
          <pc:docMk/>
          <pc:sldMk cId="1046288118" sldId="1828"/>
        </pc:sldMkLst>
      </pc:sldChg>
      <pc:sldChg chg="del ord modNotesTx">
        <pc:chgData name="Katherine Cronin" userId="fe2cf3bb-779c-4ec6-80cf-f8af9586072d" providerId="ADAL" clId="{47CCED94-1C2D-4060-BA52-FC2FC65FC52B}" dt="2025-04-27T16:57:45.273" v="705" actId="47"/>
        <pc:sldMkLst>
          <pc:docMk/>
          <pc:sldMk cId="1422093163" sldId="1843"/>
        </pc:sldMkLst>
      </pc:sldChg>
      <pc:sldChg chg="ord modNotesTx">
        <pc:chgData name="Katherine Cronin" userId="fe2cf3bb-779c-4ec6-80cf-f8af9586072d" providerId="ADAL" clId="{47CCED94-1C2D-4060-BA52-FC2FC65FC52B}" dt="2025-04-27T16:59:07.149" v="715" actId="20577"/>
        <pc:sldMkLst>
          <pc:docMk/>
          <pc:sldMk cId="3074644641" sldId="1847"/>
        </pc:sldMkLst>
      </pc:sldChg>
      <pc:sldChg chg="modSp mod modNotesTx">
        <pc:chgData name="Katherine Cronin" userId="fe2cf3bb-779c-4ec6-80cf-f8af9586072d" providerId="ADAL" clId="{47CCED94-1C2D-4060-BA52-FC2FC65FC52B}" dt="2025-04-27T17:24:23.909" v="1082" actId="20577"/>
        <pc:sldMkLst>
          <pc:docMk/>
          <pc:sldMk cId="3930200931" sldId="1873"/>
        </pc:sldMkLst>
      </pc:sldChg>
      <pc:sldChg chg="add">
        <pc:chgData name="Katherine Cronin" userId="fe2cf3bb-779c-4ec6-80cf-f8af9586072d" providerId="ADAL" clId="{47CCED94-1C2D-4060-BA52-FC2FC65FC52B}" dt="2025-04-27T16:56:12.185" v="695"/>
        <pc:sldMkLst>
          <pc:docMk/>
          <pc:sldMk cId="2127974116" sldId="1879"/>
        </pc:sldMkLst>
      </pc:sldChg>
      <pc:sldChg chg="ord modNotesTx">
        <pc:chgData name="Katherine Cronin" userId="fe2cf3bb-779c-4ec6-80cf-f8af9586072d" providerId="ADAL" clId="{47CCED94-1C2D-4060-BA52-FC2FC65FC52B}" dt="2025-04-27T16:56:32.455" v="699"/>
        <pc:sldMkLst>
          <pc:docMk/>
          <pc:sldMk cId="1893674472" sldId="1883"/>
        </pc:sldMkLst>
      </pc:sldChg>
      <pc:sldChg chg="modSp mod">
        <pc:chgData name="Katherine Cronin" userId="fe2cf3bb-779c-4ec6-80cf-f8af9586072d" providerId="ADAL" clId="{47CCED94-1C2D-4060-BA52-FC2FC65FC52B}" dt="2025-04-27T16:20:52.335" v="16" actId="2711"/>
        <pc:sldMkLst>
          <pc:docMk/>
          <pc:sldMk cId="460069909" sldId="1886"/>
        </pc:sldMkLst>
      </pc:sldChg>
      <pc:sldChg chg="addSp delSp modSp mod modAnim modNotesTx">
        <pc:chgData name="Katherine Cronin" userId="fe2cf3bb-779c-4ec6-80cf-f8af9586072d" providerId="ADAL" clId="{47CCED94-1C2D-4060-BA52-FC2FC65FC52B}" dt="2025-04-27T16:29:16.191" v="98" actId="571"/>
        <pc:sldMkLst>
          <pc:docMk/>
          <pc:sldMk cId="3638948981" sldId="1887"/>
        </pc:sldMkLst>
      </pc:sldChg>
      <pc:sldChg chg="modSp mod modNotesTx">
        <pc:chgData name="Katherine Cronin" userId="fe2cf3bb-779c-4ec6-80cf-f8af9586072d" providerId="ADAL" clId="{47CCED94-1C2D-4060-BA52-FC2FC65FC52B}" dt="2025-04-27T16:35:30.137" v="105" actId="14100"/>
        <pc:sldMkLst>
          <pc:docMk/>
          <pc:sldMk cId="2657598220" sldId="1888"/>
        </pc:sldMkLst>
      </pc:sldChg>
      <pc:sldChg chg="addSp modSp mod ord modNotesTx">
        <pc:chgData name="Katherine Cronin" userId="fe2cf3bb-779c-4ec6-80cf-f8af9586072d" providerId="ADAL" clId="{47CCED94-1C2D-4060-BA52-FC2FC65FC52B}" dt="2025-04-27T17:01:40.360" v="756" actId="20577"/>
        <pc:sldMkLst>
          <pc:docMk/>
          <pc:sldMk cId="1549976663" sldId="1889"/>
        </pc:sldMkLst>
      </pc:sldChg>
      <pc:sldChg chg="addSp modSp mod ord modNotesTx">
        <pc:chgData name="Katherine Cronin" userId="fe2cf3bb-779c-4ec6-80cf-f8af9586072d" providerId="ADAL" clId="{47CCED94-1C2D-4060-BA52-FC2FC65FC52B}" dt="2025-04-27T17:21:25.454" v="1014" actId="20577"/>
        <pc:sldMkLst>
          <pc:docMk/>
          <pc:sldMk cId="96134810" sldId="1892"/>
        </pc:sldMkLst>
      </pc:sldChg>
      <pc:sldChg chg="add del">
        <pc:chgData name="Katherine Cronin" userId="fe2cf3bb-779c-4ec6-80cf-f8af9586072d" providerId="ADAL" clId="{47CCED94-1C2D-4060-BA52-FC2FC65FC52B}" dt="2025-04-27T16:57:21.257" v="702" actId="47"/>
        <pc:sldMkLst>
          <pc:docMk/>
          <pc:sldMk cId="1429448907" sldId="1894"/>
        </pc:sldMkLst>
      </pc:sldChg>
      <pc:sldChg chg="addSp modSp add">
        <pc:chgData name="Katherine Cronin" userId="fe2cf3bb-779c-4ec6-80cf-f8af9586072d" providerId="ADAL" clId="{47CCED94-1C2D-4060-BA52-FC2FC65FC52B}" dt="2025-04-27T16:57:41.783" v="704"/>
        <pc:sldMkLst>
          <pc:docMk/>
          <pc:sldMk cId="3980279475" sldId="1894"/>
        </pc:sldMkLst>
      </pc:sldChg>
    </pc:docChg>
  </pc:docChgLst>
  <pc:docChgLst>
    <pc:chgData name="Elizabeth Piaquadio" userId="52767243-7565-4b68-b9c1-5d2bede989b0" providerId="ADAL" clId="{28BEE69E-0D00-A243-91AF-300E57BF88E5}"/>
    <pc:docChg chg="undo custSel addSld delSld modSld modMainMaster">
      <pc:chgData name="Elizabeth Piaquadio" userId="52767243-7565-4b68-b9c1-5d2bede989b0" providerId="ADAL" clId="{28BEE69E-0D00-A243-91AF-300E57BF88E5}" dt="2025-05-05T16:11:41.781" v="593" actId="20577"/>
      <pc:docMkLst>
        <pc:docMk/>
      </pc:docMkLst>
      <pc:sldChg chg="modSp">
        <pc:chgData name="Elizabeth Piaquadio" userId="52767243-7565-4b68-b9c1-5d2bede989b0" providerId="ADAL" clId="{28BEE69E-0D00-A243-91AF-300E57BF88E5}" dt="2025-05-05T15:38:34.703" v="61"/>
        <pc:sldMkLst>
          <pc:docMk/>
          <pc:sldMk cId="4273290259" sldId="257"/>
        </pc:sldMkLst>
      </pc:sldChg>
      <pc:sldChg chg="modSp">
        <pc:chgData name="Elizabeth Piaquadio" userId="52767243-7565-4b68-b9c1-5d2bede989b0" providerId="ADAL" clId="{28BEE69E-0D00-A243-91AF-300E57BF88E5}" dt="2025-05-05T15:38:34.703" v="61"/>
        <pc:sldMkLst>
          <pc:docMk/>
          <pc:sldMk cId="1696446970" sldId="258"/>
        </pc:sldMkLst>
      </pc:sldChg>
      <pc:sldChg chg="modSp mod">
        <pc:chgData name="Elizabeth Piaquadio" userId="52767243-7565-4b68-b9c1-5d2bede989b0" providerId="ADAL" clId="{28BEE69E-0D00-A243-91AF-300E57BF88E5}" dt="2025-05-05T15:38:34.703" v="61"/>
        <pc:sldMkLst>
          <pc:docMk/>
          <pc:sldMk cId="2352627738" sldId="259"/>
        </pc:sldMkLst>
      </pc:sldChg>
      <pc:sldChg chg="modSp">
        <pc:chgData name="Elizabeth Piaquadio" userId="52767243-7565-4b68-b9c1-5d2bede989b0" providerId="ADAL" clId="{28BEE69E-0D00-A243-91AF-300E57BF88E5}" dt="2025-05-05T15:38:34.703" v="61"/>
        <pc:sldMkLst>
          <pc:docMk/>
          <pc:sldMk cId="481660582" sldId="260"/>
        </pc:sldMkLst>
      </pc:sldChg>
      <pc:sldChg chg="modSp">
        <pc:chgData name="Elizabeth Piaquadio" userId="52767243-7565-4b68-b9c1-5d2bede989b0" providerId="ADAL" clId="{28BEE69E-0D00-A243-91AF-300E57BF88E5}" dt="2025-05-05T15:38:34.703" v="61"/>
        <pc:sldMkLst>
          <pc:docMk/>
          <pc:sldMk cId="1409170115" sldId="262"/>
        </pc:sldMkLst>
      </pc:sldChg>
      <pc:sldChg chg="modSp">
        <pc:chgData name="Elizabeth Piaquadio" userId="52767243-7565-4b68-b9c1-5d2bede989b0" providerId="ADAL" clId="{28BEE69E-0D00-A243-91AF-300E57BF88E5}" dt="2025-05-05T15:38:34.703" v="61"/>
        <pc:sldMkLst>
          <pc:docMk/>
          <pc:sldMk cId="4246314574" sldId="263"/>
        </pc:sldMkLst>
      </pc:sldChg>
      <pc:sldChg chg="addSp delSp modSp mod">
        <pc:chgData name="Elizabeth Piaquadio" userId="52767243-7565-4b68-b9c1-5d2bede989b0" providerId="ADAL" clId="{28BEE69E-0D00-A243-91AF-300E57BF88E5}" dt="2025-05-05T15:50:41.072" v="113" actId="14861"/>
        <pc:sldMkLst>
          <pc:docMk/>
          <pc:sldMk cId="3180052196" sldId="272"/>
        </pc:sldMkLst>
      </pc:sldChg>
      <pc:sldChg chg="modSp">
        <pc:chgData name="Elizabeth Piaquadio" userId="52767243-7565-4b68-b9c1-5d2bede989b0" providerId="ADAL" clId="{28BEE69E-0D00-A243-91AF-300E57BF88E5}" dt="2025-05-05T15:38:34.703" v="61"/>
        <pc:sldMkLst>
          <pc:docMk/>
          <pc:sldMk cId="315609852" sldId="274"/>
        </pc:sldMkLst>
      </pc:sldChg>
      <pc:sldChg chg="modSp">
        <pc:chgData name="Elizabeth Piaquadio" userId="52767243-7565-4b68-b9c1-5d2bede989b0" providerId="ADAL" clId="{28BEE69E-0D00-A243-91AF-300E57BF88E5}" dt="2025-05-05T15:38:34.703" v="61"/>
        <pc:sldMkLst>
          <pc:docMk/>
          <pc:sldMk cId="2550849636" sldId="276"/>
        </pc:sldMkLst>
      </pc:sldChg>
      <pc:sldChg chg="modSp del mod modClrScheme chgLayout">
        <pc:chgData name="Elizabeth Piaquadio" userId="52767243-7565-4b68-b9c1-5d2bede989b0" providerId="ADAL" clId="{28BEE69E-0D00-A243-91AF-300E57BF88E5}" dt="2025-05-05T15:35:31.540" v="40" actId="2696"/>
        <pc:sldMkLst>
          <pc:docMk/>
          <pc:sldMk cId="829875329" sldId="362"/>
        </pc:sldMkLst>
      </pc:sldChg>
      <pc:sldChg chg="modSp del mod">
        <pc:chgData name="Elizabeth Piaquadio" userId="52767243-7565-4b68-b9c1-5d2bede989b0" providerId="ADAL" clId="{28BEE69E-0D00-A243-91AF-300E57BF88E5}" dt="2025-05-05T15:35:12.205" v="37" actId="2696"/>
        <pc:sldMkLst>
          <pc:docMk/>
          <pc:sldMk cId="1046288118" sldId="1828"/>
        </pc:sldMkLst>
      </pc:sldChg>
      <pc:sldChg chg="addSp delSp modSp add mod">
        <pc:chgData name="Elizabeth Piaquadio" userId="52767243-7565-4b68-b9c1-5d2bede989b0" providerId="ADAL" clId="{28BEE69E-0D00-A243-91AF-300E57BF88E5}" dt="2025-05-05T16:07:43.485" v="451"/>
        <pc:sldMkLst>
          <pc:docMk/>
          <pc:sldMk cId="1422093163" sldId="1843"/>
        </pc:sldMkLst>
      </pc:sldChg>
      <pc:sldChg chg="del">
        <pc:chgData name="Elizabeth Piaquadio" userId="52767243-7565-4b68-b9c1-5d2bede989b0" providerId="ADAL" clId="{28BEE69E-0D00-A243-91AF-300E57BF88E5}" dt="2025-05-05T15:36:24.587" v="45" actId="2696"/>
        <pc:sldMkLst>
          <pc:docMk/>
          <pc:sldMk cId="3074644641" sldId="1847"/>
        </pc:sldMkLst>
      </pc:sldChg>
      <pc:sldChg chg="modSp mod modShow modNotes">
        <pc:chgData name="Elizabeth Piaquadio" userId="52767243-7565-4b68-b9c1-5d2bede989b0" providerId="ADAL" clId="{28BEE69E-0D00-A243-91AF-300E57BF88E5}" dt="2025-05-05T16:10:31.114" v="590" actId="729"/>
        <pc:sldMkLst>
          <pc:docMk/>
          <pc:sldMk cId="3930200931" sldId="1873"/>
        </pc:sldMkLst>
      </pc:sldChg>
      <pc:sldChg chg="mod modClrScheme chgLayout">
        <pc:chgData name="Elizabeth Piaquadio" userId="52767243-7565-4b68-b9c1-5d2bede989b0" providerId="ADAL" clId="{28BEE69E-0D00-A243-91AF-300E57BF88E5}" dt="2025-05-05T15:32:26.773" v="26" actId="700"/>
        <pc:sldMkLst>
          <pc:docMk/>
          <pc:sldMk cId="2127974116" sldId="1879"/>
        </pc:sldMkLst>
      </pc:sldChg>
      <pc:sldChg chg="del">
        <pc:chgData name="Elizabeth Piaquadio" userId="52767243-7565-4b68-b9c1-5d2bede989b0" providerId="ADAL" clId="{28BEE69E-0D00-A243-91AF-300E57BF88E5}" dt="2025-05-05T15:36:37.036" v="47" actId="2696"/>
        <pc:sldMkLst>
          <pc:docMk/>
          <pc:sldMk cId="1893674472" sldId="1883"/>
        </pc:sldMkLst>
      </pc:sldChg>
      <pc:sldChg chg="addSp delSp modSp mod">
        <pc:chgData name="Elizabeth Piaquadio" userId="52767243-7565-4b68-b9c1-5d2bede989b0" providerId="ADAL" clId="{28BEE69E-0D00-A243-91AF-300E57BF88E5}" dt="2025-05-05T15:30:10.536" v="16" actId="208"/>
        <pc:sldMkLst>
          <pc:docMk/>
          <pc:sldMk cId="460069909" sldId="1886"/>
        </pc:sldMkLst>
      </pc:sldChg>
      <pc:sldChg chg="addSp delSp modSp mod">
        <pc:chgData name="Elizabeth Piaquadio" userId="52767243-7565-4b68-b9c1-5d2bede989b0" providerId="ADAL" clId="{28BEE69E-0D00-A243-91AF-300E57BF88E5}" dt="2025-05-05T15:39:35.415" v="64" actId="207"/>
        <pc:sldMkLst>
          <pc:docMk/>
          <pc:sldMk cId="1549976663" sldId="1889"/>
        </pc:sldMkLst>
      </pc:sldChg>
      <pc:sldChg chg="modSp">
        <pc:chgData name="Elizabeth Piaquadio" userId="52767243-7565-4b68-b9c1-5d2bede989b0" providerId="ADAL" clId="{28BEE69E-0D00-A243-91AF-300E57BF88E5}" dt="2025-05-05T15:38:34.703" v="61"/>
        <pc:sldMkLst>
          <pc:docMk/>
          <pc:sldMk cId="96134810" sldId="1892"/>
        </pc:sldMkLst>
      </pc:sldChg>
      <pc:sldChg chg="modSp mod">
        <pc:chgData name="Elizabeth Piaquadio" userId="52767243-7565-4b68-b9c1-5d2bede989b0" providerId="ADAL" clId="{28BEE69E-0D00-A243-91AF-300E57BF88E5}" dt="2025-05-05T15:49:04.593" v="98" actId="14100"/>
        <pc:sldMkLst>
          <pc:docMk/>
          <pc:sldMk cId="991989304" sldId="1893"/>
        </pc:sldMkLst>
      </pc:sldChg>
      <pc:sldChg chg="modSp del mod modClrScheme chgLayout">
        <pc:chgData name="Elizabeth Piaquadio" userId="52767243-7565-4b68-b9c1-5d2bede989b0" providerId="ADAL" clId="{28BEE69E-0D00-A243-91AF-300E57BF88E5}" dt="2025-05-05T15:35:56.546" v="42" actId="2696"/>
        <pc:sldMkLst>
          <pc:docMk/>
          <pc:sldMk cId="3980279475" sldId="1894"/>
        </pc:sldMkLst>
      </pc:sldChg>
      <pc:sldChg chg="modSp modNotes">
        <pc:chgData name="Elizabeth Piaquadio" userId="52767243-7565-4b68-b9c1-5d2bede989b0" providerId="ADAL" clId="{28BEE69E-0D00-A243-91AF-300E57BF88E5}" dt="2025-05-05T15:38:34.703" v="61"/>
        <pc:sldMkLst>
          <pc:docMk/>
          <pc:sldMk cId="4039296303" sldId="1896"/>
        </pc:sldMkLst>
      </pc:sldChg>
      <pc:sldChg chg="add modNotesTx">
        <pc:chgData name="Elizabeth Piaquadio" userId="52767243-7565-4b68-b9c1-5d2bede989b0" providerId="ADAL" clId="{28BEE69E-0D00-A243-91AF-300E57BF88E5}" dt="2025-05-05T15:35:10.275" v="36"/>
        <pc:sldMkLst>
          <pc:docMk/>
          <pc:sldMk cId="883279649" sldId="1897"/>
        </pc:sldMkLst>
      </pc:sldChg>
      <pc:sldChg chg="add modNotesTx">
        <pc:chgData name="Elizabeth Piaquadio" userId="52767243-7565-4b68-b9c1-5d2bede989b0" providerId="ADAL" clId="{28BEE69E-0D00-A243-91AF-300E57BF88E5}" dt="2025-05-05T15:35:29.594" v="39"/>
        <pc:sldMkLst>
          <pc:docMk/>
          <pc:sldMk cId="2881739719" sldId="1898"/>
        </pc:sldMkLst>
      </pc:sldChg>
      <pc:sldChg chg="add modNotesTx">
        <pc:chgData name="Elizabeth Piaquadio" userId="52767243-7565-4b68-b9c1-5d2bede989b0" providerId="ADAL" clId="{28BEE69E-0D00-A243-91AF-300E57BF88E5}" dt="2025-05-05T15:36:15.935" v="44"/>
        <pc:sldMkLst>
          <pc:docMk/>
          <pc:sldMk cId="1859763356" sldId="1899"/>
        </pc:sldMkLst>
      </pc:sldChg>
      <pc:sldChg chg="add">
        <pc:chgData name="Elizabeth Piaquadio" userId="52767243-7565-4b68-b9c1-5d2bede989b0" providerId="ADAL" clId="{28BEE69E-0D00-A243-91AF-300E57BF88E5}" dt="2025-05-05T15:36:34.071" v="46"/>
        <pc:sldMkLst>
          <pc:docMk/>
          <pc:sldMk cId="2271405802" sldId="1900"/>
        </pc:sldMkLst>
      </pc:sldChg>
      <pc:sldChg chg="addSp delSp modSp add del mod delAnim modAnim">
        <pc:chgData name="Elizabeth Piaquadio" userId="52767243-7565-4b68-b9c1-5d2bede989b0" providerId="ADAL" clId="{28BEE69E-0D00-A243-91AF-300E57BF88E5}" dt="2025-05-05T16:02:20.024" v="120" actId="2696"/>
        <pc:sldMkLst>
          <pc:docMk/>
          <pc:sldMk cId="3456004653" sldId="1901"/>
        </pc:sldMkLst>
      </pc:sldChg>
      <pc:sldChg chg="addSp delSp modSp add mod delAnim modAnim modNotesTx">
        <pc:chgData name="Elizabeth Piaquadio" userId="52767243-7565-4b68-b9c1-5d2bede989b0" providerId="ADAL" clId="{28BEE69E-0D00-A243-91AF-300E57BF88E5}" dt="2025-05-05T16:11:41.781" v="593" actId="20577"/>
        <pc:sldMkLst>
          <pc:docMk/>
          <pc:sldMk cId="598279931" sldId="1902"/>
        </pc:sldMkLst>
      </pc:sldChg>
      <pc:sldChg chg="modSp add del mod">
        <pc:chgData name="Elizabeth Piaquadio" userId="52767243-7565-4b68-b9c1-5d2bede989b0" providerId="ADAL" clId="{28BEE69E-0D00-A243-91AF-300E57BF88E5}" dt="2025-05-05T15:42:59.045" v="97" actId="2696"/>
        <pc:sldMkLst>
          <pc:docMk/>
          <pc:sldMk cId="2381717565" sldId="1947"/>
        </pc:sldMkLst>
      </pc:sldChg>
      <pc:sldMasterChg chg="modSldLayout sldLayoutOrd">
        <pc:chgData name="Elizabeth Piaquadio" userId="52767243-7565-4b68-b9c1-5d2bede989b0" providerId="ADAL" clId="{28BEE69E-0D00-A243-91AF-300E57BF88E5}" dt="2025-05-05T15:32:14.267" v="25" actId="20578"/>
        <pc:sldMasterMkLst>
          <pc:docMk/>
          <pc:sldMasterMk cId="3601405300" sldId="2147486406"/>
        </pc:sldMasterMkLst>
        <pc:sldLayoutChg chg="mod ord">
          <pc:chgData name="Elizabeth Piaquadio" userId="52767243-7565-4b68-b9c1-5d2bede989b0" providerId="ADAL" clId="{28BEE69E-0D00-A243-91AF-300E57BF88E5}" dt="2025-05-05T15:32:12.283" v="24" actId="20578"/>
          <pc:sldLayoutMkLst>
            <pc:docMk/>
            <pc:sldMasterMk cId="32069960" sldId="2147486413"/>
            <pc:sldLayoutMk cId="3655860076" sldId="2147486408"/>
          </pc:sldLayoutMkLst>
        </pc:sldLayoutChg>
      </pc:sldMasterChg>
      <pc:sldMasterChg chg="modSldLayout sldLayoutOrd">
        <pc:chgData name="Elizabeth Piaquadio" userId="52767243-7565-4b68-b9c1-5d2bede989b0" providerId="ADAL" clId="{28BEE69E-0D00-A243-91AF-300E57BF88E5}" dt="2025-05-05T15:32:14.267" v="25" actId="20578"/>
        <pc:sldMasterMkLst>
          <pc:docMk/>
          <pc:sldMasterMk cId="32069960" sldId="2147486413"/>
        </pc:sldMasterMkLst>
        <pc:sldLayoutChg chg="mod ord">
          <pc:chgData name="Elizabeth Piaquadio" userId="52767243-7565-4b68-b9c1-5d2bede989b0" providerId="ADAL" clId="{28BEE69E-0D00-A243-91AF-300E57BF88E5}" dt="2025-05-05T15:32:14.267" v="25" actId="20578"/>
          <pc:sldLayoutMkLst>
            <pc:docMk/>
            <pc:sldMasterMk cId="32069960" sldId="2147486413"/>
            <pc:sldLayoutMk cId="3655860076" sldId="2147486408"/>
          </pc:sldLayoutMkLst>
        </pc:sldLayoutChg>
      </pc:sldMasterChg>
    </pc:docChg>
  </pc:docChgLst>
  <pc:docChgLst>
    <pc:chgData name="Elizabeth Piaquadio" userId="52767243-7565-4b68-b9c1-5d2bede989b0" providerId="ADAL" clId="{701DC43C-D384-8846-A563-648D8A44F232}"/>
    <pc:docChg chg="undo redo custSel addSld delSld modSld sldOrd delMainMaster modMainMaster">
      <pc:chgData name="Elizabeth Piaquadio" userId="52767243-7565-4b68-b9c1-5d2bede989b0" providerId="ADAL" clId="{701DC43C-D384-8846-A563-648D8A44F232}" dt="2025-06-05T01:44:25.384" v="15984"/>
      <pc:docMkLst>
        <pc:docMk/>
      </pc:docMkLst>
      <pc:sldChg chg="addSp delSp modSp mod modAnim modNotesTx">
        <pc:chgData name="Elizabeth Piaquadio" userId="52767243-7565-4b68-b9c1-5d2bede989b0" providerId="ADAL" clId="{701DC43C-D384-8846-A563-648D8A44F232}" dt="2025-05-23T01:34:29.535" v="295"/>
        <pc:sldMkLst>
          <pc:docMk/>
          <pc:sldMk cId="4273290259" sldId="257"/>
        </pc:sldMkLst>
      </pc:sldChg>
      <pc:sldChg chg="addSp delSp modSp mod delAnim modAnim modNotesTx">
        <pc:chgData name="Elizabeth Piaquadio" userId="52767243-7565-4b68-b9c1-5d2bede989b0" providerId="ADAL" clId="{701DC43C-D384-8846-A563-648D8A44F232}" dt="2025-05-23T01:36:56.035" v="312" actId="20577"/>
        <pc:sldMkLst>
          <pc:docMk/>
          <pc:sldMk cId="1696446970" sldId="258"/>
        </pc:sldMkLst>
      </pc:sldChg>
      <pc:sldChg chg="modSp mod modCm modNotesTx">
        <pc:chgData name="Elizabeth Piaquadio" userId="52767243-7565-4b68-b9c1-5d2bede989b0" providerId="ADAL" clId="{701DC43C-D384-8846-A563-648D8A44F232}" dt="2025-06-03T16:25:40.326" v="15972" actId="20577"/>
        <pc:sldMkLst>
          <pc:docMk/>
          <pc:sldMk cId="2352627738" sldId="259"/>
        </pc:sldMkLst>
        <pc:extLst>
          <p:ext xmlns:p="http://schemas.openxmlformats.org/presentationml/2006/main" uri="{D6D511B9-2390-475A-947B-AFAB55BFBCF1}">
            <pc226:cmChg xmlns:pc226="http://schemas.microsoft.com/office/powerpoint/2022/06/main/command" chg="mod">
              <pc226:chgData name="Elizabeth Piaquadio" userId="52767243-7565-4b68-b9c1-5d2bede989b0" providerId="ADAL" clId="{701DC43C-D384-8846-A563-648D8A44F232}" dt="2025-06-03T16:20:21.565" v="15814" actId="20577"/>
              <pc2:cmMkLst xmlns:pc2="http://schemas.microsoft.com/office/powerpoint/2019/9/main/command">
                <pc:docMk/>
                <pc:sldMk cId="2352627738" sldId="259"/>
                <pc2:cmMk id="{94F35309-EE47-4417-869A-1B16A6B8E97D}"/>
              </pc2:cmMkLst>
            </pc226:cmChg>
          </p:ext>
        </pc:extLst>
      </pc:sldChg>
      <pc:sldChg chg="mod modShow">
        <pc:chgData name="Elizabeth Piaquadio" userId="52767243-7565-4b68-b9c1-5d2bede989b0" providerId="ADAL" clId="{701DC43C-D384-8846-A563-648D8A44F232}" dt="2025-05-06T12:12:34.903" v="1" actId="729"/>
        <pc:sldMkLst>
          <pc:docMk/>
          <pc:sldMk cId="481660582" sldId="260"/>
        </pc:sldMkLst>
      </pc:sldChg>
      <pc:sldChg chg="addSp delSp modSp mod delAnim modAnim modNotesTx">
        <pc:chgData name="Elizabeth Piaquadio" userId="52767243-7565-4b68-b9c1-5d2bede989b0" providerId="ADAL" clId="{701DC43C-D384-8846-A563-648D8A44F232}" dt="2025-05-24T11:04:40.585" v="6315" actId="20577"/>
        <pc:sldMkLst>
          <pc:docMk/>
          <pc:sldMk cId="990668426" sldId="261"/>
        </pc:sldMkLst>
      </pc:sldChg>
      <pc:sldChg chg="addSp delSp modSp mod modAnim">
        <pc:chgData name="Elizabeth Piaquadio" userId="52767243-7565-4b68-b9c1-5d2bede989b0" providerId="ADAL" clId="{701DC43C-D384-8846-A563-648D8A44F232}" dt="2025-06-02T05:58:48.828" v="14403" actId="1076"/>
        <pc:sldMkLst>
          <pc:docMk/>
          <pc:sldMk cId="1409170115" sldId="262"/>
        </pc:sldMkLst>
      </pc:sldChg>
      <pc:sldChg chg="delSp modSp del mod delAnim modNotesTx">
        <pc:chgData name="Elizabeth Piaquadio" userId="52767243-7565-4b68-b9c1-5d2bede989b0" providerId="ADAL" clId="{701DC43C-D384-8846-A563-648D8A44F232}" dt="2025-05-23T12:17:27.650" v="3844" actId="2696"/>
        <pc:sldMkLst>
          <pc:docMk/>
          <pc:sldMk cId="4246314574" sldId="263"/>
        </pc:sldMkLst>
      </pc:sldChg>
      <pc:sldChg chg="modSp mod">
        <pc:chgData name="Elizabeth Piaquadio" userId="52767243-7565-4b68-b9c1-5d2bede989b0" providerId="ADAL" clId="{701DC43C-D384-8846-A563-648D8A44F232}" dt="2025-05-26T09:42:42.835" v="13778" actId="18131"/>
        <pc:sldMkLst>
          <pc:docMk/>
          <pc:sldMk cId="649154963" sldId="268"/>
        </pc:sldMkLst>
      </pc:sldChg>
      <pc:sldChg chg="delSp modSp mod modNotesTx">
        <pc:chgData name="Elizabeth Piaquadio" userId="52767243-7565-4b68-b9c1-5d2bede989b0" providerId="ADAL" clId="{701DC43C-D384-8846-A563-648D8A44F232}" dt="2025-06-02T06:35:19.364" v="15487" actId="113"/>
        <pc:sldMkLst>
          <pc:docMk/>
          <pc:sldMk cId="3180052196" sldId="272"/>
        </pc:sldMkLst>
      </pc:sldChg>
      <pc:sldChg chg="addSp delSp modSp mod modAnim modNotesTx">
        <pc:chgData name="Elizabeth Piaquadio" userId="52767243-7565-4b68-b9c1-5d2bede989b0" providerId="ADAL" clId="{701DC43C-D384-8846-A563-648D8A44F232}" dt="2025-06-03T16:25:17.677" v="15970" actId="20577"/>
        <pc:sldMkLst>
          <pc:docMk/>
          <pc:sldMk cId="315609852" sldId="274"/>
        </pc:sldMkLst>
      </pc:sldChg>
      <pc:sldChg chg="addSp delSp modSp mod">
        <pc:chgData name="Elizabeth Piaquadio" userId="52767243-7565-4b68-b9c1-5d2bede989b0" providerId="ADAL" clId="{701DC43C-D384-8846-A563-648D8A44F232}" dt="2025-05-26T07:19:15.205" v="13770" actId="478"/>
        <pc:sldMkLst>
          <pc:docMk/>
          <pc:sldMk cId="2154991742" sldId="275"/>
        </pc:sldMkLst>
      </pc:sldChg>
      <pc:sldChg chg="addSp delSp modSp mod addAnim delAnim modAnim modNotesTx">
        <pc:chgData name="Elizabeth Piaquadio" userId="52767243-7565-4b68-b9c1-5d2bede989b0" providerId="ADAL" clId="{701DC43C-D384-8846-A563-648D8A44F232}" dt="2025-06-05T01:44:25.384" v="15984"/>
        <pc:sldMkLst>
          <pc:docMk/>
          <pc:sldMk cId="1422093163" sldId="1843"/>
        </pc:sldMkLst>
      </pc:sldChg>
      <pc:sldChg chg="addSp delSp modSp del mod">
        <pc:chgData name="Elizabeth Piaquadio" userId="52767243-7565-4b68-b9c1-5d2bede989b0" providerId="ADAL" clId="{701DC43C-D384-8846-A563-648D8A44F232}" dt="2025-05-25T10:28:29.309" v="9882" actId="2696"/>
        <pc:sldMkLst>
          <pc:docMk/>
          <pc:sldMk cId="2127974116" sldId="1879"/>
        </pc:sldMkLst>
      </pc:sldChg>
      <pc:sldChg chg="addSp delSp modSp del mod addAnim delAnim modAnim modNotesTx">
        <pc:chgData name="Elizabeth Piaquadio" userId="52767243-7565-4b68-b9c1-5d2bede989b0" providerId="ADAL" clId="{701DC43C-D384-8846-A563-648D8A44F232}" dt="2025-06-01T13:11:16.825" v="14075" actId="2696"/>
        <pc:sldMkLst>
          <pc:docMk/>
          <pc:sldMk cId="1788910582" sldId="1881"/>
        </pc:sldMkLst>
      </pc:sldChg>
      <pc:sldChg chg="addSp delSp modSp mod delAnim modAnim modNotesTx">
        <pc:chgData name="Elizabeth Piaquadio" userId="52767243-7565-4b68-b9c1-5d2bede989b0" providerId="ADAL" clId="{701DC43C-D384-8846-A563-648D8A44F232}" dt="2025-06-01T09:51:52.553" v="14043"/>
        <pc:sldMkLst>
          <pc:docMk/>
          <pc:sldMk cId="460069909" sldId="1886"/>
        </pc:sldMkLst>
      </pc:sldChg>
      <pc:sldChg chg="addSp delSp modSp del mod delAnim modAnim modNotesTx">
        <pc:chgData name="Elizabeth Piaquadio" userId="52767243-7565-4b68-b9c1-5d2bede989b0" providerId="ADAL" clId="{701DC43C-D384-8846-A563-648D8A44F232}" dt="2025-06-01T13:11:16.825" v="14075" actId="2696"/>
        <pc:sldMkLst>
          <pc:docMk/>
          <pc:sldMk cId="1549976663" sldId="1889"/>
        </pc:sldMkLst>
      </pc:sldChg>
      <pc:sldChg chg="addSp delSp modSp del mod delAnim modNotesTx">
        <pc:chgData name="Elizabeth Piaquadio" userId="52767243-7565-4b68-b9c1-5d2bede989b0" providerId="ADAL" clId="{701DC43C-D384-8846-A563-648D8A44F232}" dt="2025-05-23T03:29:16.529" v="507" actId="2696"/>
        <pc:sldMkLst>
          <pc:docMk/>
          <pc:sldMk cId="792651758" sldId="1891"/>
        </pc:sldMkLst>
      </pc:sldChg>
      <pc:sldChg chg="del">
        <pc:chgData name="Elizabeth Piaquadio" userId="52767243-7565-4b68-b9c1-5d2bede989b0" providerId="ADAL" clId="{701DC43C-D384-8846-A563-648D8A44F232}" dt="2025-05-25T04:28:20.467" v="8949" actId="2696"/>
        <pc:sldMkLst>
          <pc:docMk/>
          <pc:sldMk cId="96134810" sldId="1892"/>
        </pc:sldMkLst>
      </pc:sldChg>
      <pc:sldChg chg="del">
        <pc:chgData name="Elizabeth Piaquadio" userId="52767243-7565-4b68-b9c1-5d2bede989b0" providerId="ADAL" clId="{701DC43C-D384-8846-A563-648D8A44F232}" dt="2025-05-24T13:23:50.959" v="6487" actId="2696"/>
        <pc:sldMkLst>
          <pc:docMk/>
          <pc:sldMk cId="991989304" sldId="1893"/>
        </pc:sldMkLst>
      </pc:sldChg>
      <pc:sldChg chg="modSp del mod">
        <pc:chgData name="Elizabeth Piaquadio" userId="52767243-7565-4b68-b9c1-5d2bede989b0" providerId="ADAL" clId="{701DC43C-D384-8846-A563-648D8A44F232}" dt="2025-05-23T03:27:15.996" v="471" actId="2696"/>
        <pc:sldMkLst>
          <pc:docMk/>
          <pc:sldMk cId="2241804467" sldId="1895"/>
        </pc:sldMkLst>
      </pc:sldChg>
      <pc:sldChg chg="modSp del mod">
        <pc:chgData name="Elizabeth Piaquadio" userId="52767243-7565-4b68-b9c1-5d2bede989b0" providerId="ADAL" clId="{701DC43C-D384-8846-A563-648D8A44F232}" dt="2025-05-23T06:11:03.005" v="2989" actId="2696"/>
        <pc:sldMkLst>
          <pc:docMk/>
          <pc:sldMk cId="4039296303" sldId="1896"/>
        </pc:sldMkLst>
      </pc:sldChg>
      <pc:sldChg chg="addSp delSp modSp mod modAnim modNotesTx">
        <pc:chgData name="Elizabeth Piaquadio" userId="52767243-7565-4b68-b9c1-5d2bede989b0" providerId="ADAL" clId="{701DC43C-D384-8846-A563-648D8A44F232}" dt="2025-06-02T06:25:37.382" v="14932"/>
        <pc:sldMkLst>
          <pc:docMk/>
          <pc:sldMk cId="883279649" sldId="1897"/>
        </pc:sldMkLst>
      </pc:sldChg>
      <pc:sldChg chg="addSp modSp modNotesTx">
        <pc:chgData name="Elizabeth Piaquadio" userId="52767243-7565-4b68-b9c1-5d2bede989b0" providerId="ADAL" clId="{701DC43C-D384-8846-A563-648D8A44F232}" dt="2025-06-02T06:30:44.391" v="15241"/>
        <pc:sldMkLst>
          <pc:docMk/>
          <pc:sldMk cId="2881739719" sldId="1898"/>
        </pc:sldMkLst>
      </pc:sldChg>
      <pc:sldChg chg="addSp delSp modSp mod modNotesTx">
        <pc:chgData name="Elizabeth Piaquadio" userId="52767243-7565-4b68-b9c1-5d2bede989b0" providerId="ADAL" clId="{701DC43C-D384-8846-A563-648D8A44F232}" dt="2025-05-23T15:20:41.034" v="4476" actId="1076"/>
        <pc:sldMkLst>
          <pc:docMk/>
          <pc:sldMk cId="1859763356" sldId="1899"/>
        </pc:sldMkLst>
      </pc:sldChg>
      <pc:sldChg chg="addSp delSp modSp mod modNotesTx">
        <pc:chgData name="Elizabeth Piaquadio" userId="52767243-7565-4b68-b9c1-5d2bede989b0" providerId="ADAL" clId="{701DC43C-D384-8846-A563-648D8A44F232}" dt="2025-06-01T11:49:00.185" v="14074" actId="20577"/>
        <pc:sldMkLst>
          <pc:docMk/>
          <pc:sldMk cId="2271405802" sldId="1900"/>
        </pc:sldMkLst>
      </pc:sldChg>
      <pc:sldChg chg="modSp mod modAnim modNotesTx">
        <pc:chgData name="Elizabeth Piaquadio" userId="52767243-7565-4b68-b9c1-5d2bede989b0" providerId="ADAL" clId="{701DC43C-D384-8846-A563-648D8A44F232}" dt="2025-06-03T16:22:59.611" v="15894" actId="20577"/>
        <pc:sldMkLst>
          <pc:docMk/>
          <pc:sldMk cId="598279931" sldId="1902"/>
        </pc:sldMkLst>
      </pc:sldChg>
      <pc:sldChg chg="addSp delSp modSp add mod ord delAnim modAnim modShow modNotesTx">
        <pc:chgData name="Elizabeth Piaquadio" userId="52767243-7565-4b68-b9c1-5d2bede989b0" providerId="ADAL" clId="{701DC43C-D384-8846-A563-648D8A44F232}" dt="2025-06-04T23:13:36.416" v="15981" actId="207"/>
        <pc:sldMkLst>
          <pc:docMk/>
          <pc:sldMk cId="3932142380" sldId="1903"/>
        </pc:sldMkLst>
      </pc:sldChg>
      <pc:sldChg chg="addSp delSp modSp add del mod delAnim modAnim modNotesTx">
        <pc:chgData name="Elizabeth Piaquadio" userId="52767243-7565-4b68-b9c1-5d2bede989b0" providerId="ADAL" clId="{701DC43C-D384-8846-A563-648D8A44F232}" dt="2025-06-02T07:52:51.852" v="15520" actId="2696"/>
        <pc:sldMkLst>
          <pc:docMk/>
          <pc:sldMk cId="1993383217" sldId="1904"/>
        </pc:sldMkLst>
      </pc:sldChg>
      <pc:sldChg chg="addSp delSp modSp new mod delAnim modAnim modNotesTx">
        <pc:chgData name="Elizabeth Piaquadio" userId="52767243-7565-4b68-b9c1-5d2bede989b0" providerId="ADAL" clId="{701DC43C-D384-8846-A563-648D8A44F232}" dt="2025-06-02T05:58:39.154" v="14399" actId="21"/>
        <pc:sldMkLst>
          <pc:docMk/>
          <pc:sldMk cId="2846159314" sldId="1905"/>
        </pc:sldMkLst>
      </pc:sldChg>
      <pc:sldChg chg="delSp modSp add mod ord delAnim modAnim modNotesTx">
        <pc:chgData name="Elizabeth Piaquadio" userId="52767243-7565-4b68-b9c1-5d2bede989b0" providerId="ADAL" clId="{701DC43C-D384-8846-A563-648D8A44F232}" dt="2025-05-26T09:42:29.884" v="13776" actId="1076"/>
        <pc:sldMkLst>
          <pc:docMk/>
          <pc:sldMk cId="2555416366" sldId="1906"/>
        </pc:sldMkLst>
      </pc:sldChg>
      <pc:sldChg chg="addSp delSp modSp add del mod modTransition modClrScheme addAnim delAnim modAnim chgLayout modNotesTx">
        <pc:chgData name="Elizabeth Piaquadio" userId="52767243-7565-4b68-b9c1-5d2bede989b0" providerId="ADAL" clId="{701DC43C-D384-8846-A563-648D8A44F232}" dt="2025-05-23T12:29:44.409" v="4093" actId="2696"/>
        <pc:sldMkLst>
          <pc:docMk/>
          <pc:sldMk cId="1949936532" sldId="1907"/>
        </pc:sldMkLst>
      </pc:sldChg>
      <pc:sldChg chg="addSp delSp modSp add mod">
        <pc:chgData name="Elizabeth Piaquadio" userId="52767243-7565-4b68-b9c1-5d2bede989b0" providerId="ADAL" clId="{701DC43C-D384-8846-A563-648D8A44F232}" dt="2025-05-24T10:28:47.537" v="6037" actId="207"/>
        <pc:sldMkLst>
          <pc:docMk/>
          <pc:sldMk cId="942484409" sldId="1933"/>
        </pc:sldMkLst>
      </pc:sldChg>
      <pc:sldChg chg="addSp delSp modSp add mod delAnim modAnim modNotesTx">
        <pc:chgData name="Elizabeth Piaquadio" userId="52767243-7565-4b68-b9c1-5d2bede989b0" providerId="ADAL" clId="{701DC43C-D384-8846-A563-648D8A44F232}" dt="2025-05-26T06:36:37.018" v="13160" actId="20577"/>
        <pc:sldMkLst>
          <pc:docMk/>
          <pc:sldMk cId="929038973" sldId="1934"/>
        </pc:sldMkLst>
      </pc:sldChg>
      <pc:sldChg chg="addSp delSp modSp add del mod modClrScheme addAnim delAnim modAnim chgLayout modNotesTx">
        <pc:chgData name="Elizabeth Piaquadio" userId="52767243-7565-4b68-b9c1-5d2bede989b0" providerId="ADAL" clId="{701DC43C-D384-8846-A563-648D8A44F232}" dt="2025-05-24T08:33:35.170" v="5769" actId="2696"/>
        <pc:sldMkLst>
          <pc:docMk/>
          <pc:sldMk cId="1365512739" sldId="1935"/>
        </pc:sldMkLst>
      </pc:sldChg>
      <pc:sldChg chg="addSp delSp modSp add del mod modClrScheme chgLayout">
        <pc:chgData name="Elizabeth Piaquadio" userId="52767243-7565-4b68-b9c1-5d2bede989b0" providerId="ADAL" clId="{701DC43C-D384-8846-A563-648D8A44F232}" dt="2025-05-24T08:27:34.233" v="5750" actId="2696"/>
        <pc:sldMkLst>
          <pc:docMk/>
          <pc:sldMk cId="2650891094" sldId="1936"/>
        </pc:sldMkLst>
      </pc:sldChg>
      <pc:sldChg chg="addSp delSp modSp add del mod">
        <pc:chgData name="Elizabeth Piaquadio" userId="52767243-7565-4b68-b9c1-5d2bede989b0" providerId="ADAL" clId="{701DC43C-D384-8846-A563-648D8A44F232}" dt="2025-05-24T08:33:23.611" v="5768" actId="2696"/>
        <pc:sldMkLst>
          <pc:docMk/>
          <pc:sldMk cId="3023982093" sldId="1937"/>
        </pc:sldMkLst>
      </pc:sldChg>
      <pc:sldChg chg="addSp delSp modSp add del mod">
        <pc:chgData name="Elizabeth Piaquadio" userId="52767243-7565-4b68-b9c1-5d2bede989b0" providerId="ADAL" clId="{701DC43C-D384-8846-A563-648D8A44F232}" dt="2025-05-24T10:05:02.520" v="5911" actId="2696"/>
        <pc:sldMkLst>
          <pc:docMk/>
          <pc:sldMk cId="3298039239" sldId="1938"/>
        </pc:sldMkLst>
      </pc:sldChg>
      <pc:sldChg chg="addSp delSp modSp new del mod">
        <pc:chgData name="Elizabeth Piaquadio" userId="52767243-7565-4b68-b9c1-5d2bede989b0" providerId="ADAL" clId="{701DC43C-D384-8846-A563-648D8A44F232}" dt="2025-05-24T10:05:02.489" v="5910" actId="2696"/>
        <pc:sldMkLst>
          <pc:docMk/>
          <pc:sldMk cId="2536876611" sldId="1939"/>
        </pc:sldMkLst>
      </pc:sldChg>
      <pc:sldChg chg="addSp delSp modSp new del mod">
        <pc:chgData name="Elizabeth Piaquadio" userId="52767243-7565-4b68-b9c1-5d2bede989b0" providerId="ADAL" clId="{701DC43C-D384-8846-A563-648D8A44F232}" dt="2025-05-24T10:05:02.485" v="5909" actId="2696"/>
        <pc:sldMkLst>
          <pc:docMk/>
          <pc:sldMk cId="2258035121" sldId="1940"/>
        </pc:sldMkLst>
      </pc:sldChg>
      <pc:sldChg chg="addSp delSp modSp add mod addAnim delAnim modAnim modNotesTx">
        <pc:chgData name="Elizabeth Piaquadio" userId="52767243-7565-4b68-b9c1-5d2bede989b0" providerId="ADAL" clId="{701DC43C-D384-8846-A563-648D8A44F232}" dt="2025-06-02T06:25:27.816" v="14929"/>
        <pc:sldMkLst>
          <pc:docMk/>
          <pc:sldMk cId="4223926272" sldId="1941"/>
        </pc:sldMkLst>
      </pc:sldChg>
      <pc:sldChg chg="addSp delSp modSp new mod modClrScheme delAnim modAnim chgLayout modNotesTx">
        <pc:chgData name="Elizabeth Piaquadio" userId="52767243-7565-4b68-b9c1-5d2bede989b0" providerId="ADAL" clId="{701DC43C-D384-8846-A563-648D8A44F232}" dt="2025-06-01T09:56:01.550" v="14062"/>
        <pc:sldMkLst>
          <pc:docMk/>
          <pc:sldMk cId="4025048097" sldId="1942"/>
        </pc:sldMkLst>
      </pc:sldChg>
      <pc:sldChg chg="addSp delSp modSp new del mod delAnim modAnim modNotesTx">
        <pc:chgData name="Elizabeth Piaquadio" userId="52767243-7565-4b68-b9c1-5d2bede989b0" providerId="ADAL" clId="{701DC43C-D384-8846-A563-648D8A44F232}" dt="2025-06-01T13:11:16.825" v="14075" actId="2696"/>
        <pc:sldMkLst>
          <pc:docMk/>
          <pc:sldMk cId="3971056702" sldId="1943"/>
        </pc:sldMkLst>
      </pc:sldChg>
      <pc:sldChg chg="add del">
        <pc:chgData name="Elizabeth Piaquadio" userId="52767243-7565-4b68-b9c1-5d2bede989b0" providerId="ADAL" clId="{701DC43C-D384-8846-A563-648D8A44F232}" dt="2025-05-25T11:01:46.433" v="10249" actId="2696"/>
        <pc:sldMkLst>
          <pc:docMk/>
          <pc:sldMk cId="2640405873" sldId="1944"/>
        </pc:sldMkLst>
      </pc:sldChg>
      <pc:sldChg chg="addSp delSp modSp add mod modNotesTx">
        <pc:chgData name="Elizabeth Piaquadio" userId="52767243-7565-4b68-b9c1-5d2bede989b0" providerId="ADAL" clId="{701DC43C-D384-8846-A563-648D8A44F232}" dt="2025-06-01T13:13:50.715" v="14143" actId="1037"/>
        <pc:sldMkLst>
          <pc:docMk/>
          <pc:sldMk cId="1743383423" sldId="1945"/>
        </pc:sldMkLst>
      </pc:sldChg>
      <pc:sldChg chg="addSp delSp modSp new del mod delAnim modAnim">
        <pc:chgData name="Elizabeth Piaquadio" userId="52767243-7565-4b68-b9c1-5d2bede989b0" providerId="ADAL" clId="{701DC43C-D384-8846-A563-648D8A44F232}" dt="2025-05-28T23:24:44.580" v="13850" actId="2696"/>
        <pc:sldMkLst>
          <pc:docMk/>
          <pc:sldMk cId="367347019" sldId="1946"/>
        </pc:sldMkLst>
      </pc:sldChg>
      <pc:sldChg chg="new del">
        <pc:chgData name="Elizabeth Piaquadio" userId="52767243-7565-4b68-b9c1-5d2bede989b0" providerId="ADAL" clId="{701DC43C-D384-8846-A563-648D8A44F232}" dt="2025-05-26T06:50:14.142" v="13162" actId="2696"/>
        <pc:sldMkLst>
          <pc:docMk/>
          <pc:sldMk cId="1465646016" sldId="1946"/>
        </pc:sldMkLst>
      </pc:sldChg>
      <pc:sldChg chg="addSp delSp modSp new del mod">
        <pc:chgData name="Elizabeth Piaquadio" userId="52767243-7565-4b68-b9c1-5d2bede989b0" providerId="ADAL" clId="{701DC43C-D384-8846-A563-648D8A44F232}" dt="2025-05-25T17:05:11.299" v="11581" actId="2696"/>
        <pc:sldMkLst>
          <pc:docMk/>
          <pc:sldMk cId="1659581515" sldId="1946"/>
        </pc:sldMkLst>
      </pc:sldChg>
      <pc:sldChg chg="addSp delSp modSp new mod modAnim modNotesTx">
        <pc:chgData name="Elizabeth Piaquadio" userId="52767243-7565-4b68-b9c1-5d2bede989b0" providerId="ADAL" clId="{701DC43C-D384-8846-A563-648D8A44F232}" dt="2025-06-02T06:10:33.995" v="14492"/>
        <pc:sldMkLst>
          <pc:docMk/>
          <pc:sldMk cId="2891827756" sldId="1946"/>
        </pc:sldMkLst>
      </pc:sldChg>
      <pc:sldChg chg="delSp add del mod delAnim modNotesTx">
        <pc:chgData name="Elizabeth Piaquadio" userId="52767243-7565-4b68-b9c1-5d2bede989b0" providerId="ADAL" clId="{701DC43C-D384-8846-A563-648D8A44F232}" dt="2025-05-26T06:14:42.228" v="13049" actId="2696"/>
        <pc:sldMkLst>
          <pc:docMk/>
          <pc:sldMk cId="160795259" sldId="1947"/>
        </pc:sldMkLst>
      </pc:sldChg>
      <pc:sldChg chg="addSp delSp modSp add del mod">
        <pc:chgData name="Elizabeth Piaquadio" userId="52767243-7565-4b68-b9c1-5d2bede989b0" providerId="ADAL" clId="{701DC43C-D384-8846-A563-648D8A44F232}" dt="2025-05-25T15:18:51.450" v="11430"/>
        <pc:sldMkLst>
          <pc:docMk/>
          <pc:sldMk cId="816287507" sldId="1947"/>
        </pc:sldMkLst>
      </pc:sldChg>
      <pc:sldChg chg="addSp delSp add del mod">
        <pc:chgData name="Elizabeth Piaquadio" userId="52767243-7565-4b68-b9c1-5d2bede989b0" providerId="ADAL" clId="{701DC43C-D384-8846-A563-648D8A44F232}" dt="2025-05-25T15:25:48.462" v="11440" actId="2696"/>
        <pc:sldMkLst>
          <pc:docMk/>
          <pc:sldMk cId="2406899655" sldId="1947"/>
        </pc:sldMkLst>
      </pc:sldChg>
      <pc:sldChg chg="addSp delSp modSp add del mod modClrScheme delAnim chgLayout">
        <pc:chgData name="Elizabeth Piaquadio" userId="52767243-7565-4b68-b9c1-5d2bede989b0" providerId="ADAL" clId="{701DC43C-D384-8846-A563-648D8A44F232}" dt="2025-06-02T06:08:51.674" v="14459" actId="2696"/>
        <pc:sldMkLst>
          <pc:docMk/>
          <pc:sldMk cId="3667323223" sldId="1947"/>
        </pc:sldMkLst>
      </pc:sldChg>
      <pc:sldChg chg="addSp delSp modSp new mod modClrScheme addAnim delAnim modAnim chgLayout modNotesTx">
        <pc:chgData name="Elizabeth Piaquadio" userId="52767243-7565-4b68-b9c1-5d2bede989b0" providerId="ADAL" clId="{701DC43C-D384-8846-A563-648D8A44F232}" dt="2025-06-04T21:57:51.153" v="15979" actId="1076"/>
        <pc:sldMkLst>
          <pc:docMk/>
          <pc:sldMk cId="725993317" sldId="1948"/>
        </pc:sldMkLst>
      </pc:sldChg>
      <pc:sldChg chg="modSp add del mod">
        <pc:chgData name="Elizabeth Piaquadio" userId="52767243-7565-4b68-b9c1-5d2bede989b0" providerId="ADAL" clId="{701DC43C-D384-8846-A563-648D8A44F232}" dt="2025-05-26T06:28:30.273" v="13052" actId="2696"/>
        <pc:sldMkLst>
          <pc:docMk/>
          <pc:sldMk cId="2164600756" sldId="1948"/>
        </pc:sldMkLst>
      </pc:sldChg>
      <pc:sldChg chg="addSp delSp modSp new del mod">
        <pc:chgData name="Elizabeth Piaquadio" userId="52767243-7565-4b68-b9c1-5d2bede989b0" providerId="ADAL" clId="{701DC43C-D384-8846-A563-648D8A44F232}" dt="2025-05-25T17:05:09.754" v="11580" actId="2696"/>
        <pc:sldMkLst>
          <pc:docMk/>
          <pc:sldMk cId="2268175381" sldId="1948"/>
        </pc:sldMkLst>
      </pc:sldChg>
      <pc:sldChg chg="modSp add del mod">
        <pc:chgData name="Elizabeth Piaquadio" userId="52767243-7565-4b68-b9c1-5d2bede989b0" providerId="ADAL" clId="{701DC43C-D384-8846-A563-648D8A44F232}" dt="2025-05-26T06:28:30.273" v="13052" actId="2696"/>
        <pc:sldMkLst>
          <pc:docMk/>
          <pc:sldMk cId="732146546" sldId="1949"/>
        </pc:sldMkLst>
      </pc:sldChg>
      <pc:sldChg chg="add del">
        <pc:chgData name="Elizabeth Piaquadio" userId="52767243-7565-4b68-b9c1-5d2bede989b0" providerId="ADAL" clId="{701DC43C-D384-8846-A563-648D8A44F232}" dt="2025-05-26T06:28:30.273" v="13052" actId="2696"/>
        <pc:sldMkLst>
          <pc:docMk/>
          <pc:sldMk cId="3038538647" sldId="1950"/>
        </pc:sldMkLst>
      </pc:sldChg>
      <pc:sldChg chg="add del">
        <pc:chgData name="Elizabeth Piaquadio" userId="52767243-7565-4b68-b9c1-5d2bede989b0" providerId="ADAL" clId="{701DC43C-D384-8846-A563-648D8A44F232}" dt="2025-05-26T06:28:30.273" v="13052" actId="2696"/>
        <pc:sldMkLst>
          <pc:docMk/>
          <pc:sldMk cId="6584918" sldId="1951"/>
        </pc:sldMkLst>
      </pc:sldChg>
      <pc:sldMasterChg chg="addSldLayout delSldLayout modSldLayout sldLayoutOrd">
        <pc:chgData name="Elizabeth Piaquadio" userId="52767243-7565-4b68-b9c1-5d2bede989b0" providerId="ADAL" clId="{701DC43C-D384-8846-A563-648D8A44F232}" dt="2025-06-01T13:11:16.825" v="14075" actId="2696"/>
        <pc:sldMasterMkLst>
          <pc:docMk/>
          <pc:sldMasterMk cId="2142349000" sldId="2147486213"/>
        </pc:sldMasterMkLst>
        <pc:sldLayoutChg chg="modSp">
          <pc:chgData name="Elizabeth Piaquadio" userId="52767243-7565-4b68-b9c1-5d2bede989b0" providerId="ADAL" clId="{701DC43C-D384-8846-A563-648D8A44F232}" dt="2025-05-26T07:12:22.321" v="13412" actId="2711"/>
          <pc:sldLayoutMkLst>
            <pc:docMk/>
            <pc:sldMasterMk cId="2142349000" sldId="2147486213"/>
            <pc:sldLayoutMk cId="2470040019" sldId="2147486355"/>
          </pc:sldLayoutMkLst>
        </pc:sldLayoutChg>
        <pc:sldLayoutChg chg="modSp">
          <pc:chgData name="Elizabeth Piaquadio" userId="52767243-7565-4b68-b9c1-5d2bede989b0" providerId="ADAL" clId="{701DC43C-D384-8846-A563-648D8A44F232}" dt="2025-05-26T07:10:57.539" v="13399" actId="2711"/>
          <pc:sldLayoutMkLst>
            <pc:docMk/>
            <pc:sldMasterMk cId="2142349000" sldId="2147486213"/>
            <pc:sldLayoutMk cId="901559265" sldId="2147486392"/>
          </pc:sldLayoutMkLst>
        </pc:sldLayoutChg>
        <pc:sldLayoutChg chg="modSp">
          <pc:chgData name="Elizabeth Piaquadio" userId="52767243-7565-4b68-b9c1-5d2bede989b0" providerId="ADAL" clId="{701DC43C-D384-8846-A563-648D8A44F232}" dt="2025-05-26T07:10:45.288" v="13398" actId="2711"/>
          <pc:sldLayoutMkLst>
            <pc:docMk/>
            <pc:sldMasterMk cId="2142349000" sldId="2147486213"/>
            <pc:sldLayoutMk cId="2470488254" sldId="2147486394"/>
          </pc:sldLayoutMkLst>
        </pc:sldLayoutChg>
        <pc:sldLayoutChg chg="modSp">
          <pc:chgData name="Elizabeth Piaquadio" userId="52767243-7565-4b68-b9c1-5d2bede989b0" providerId="ADAL" clId="{701DC43C-D384-8846-A563-648D8A44F232}" dt="2025-05-26T07:11:02.502" v="13400" actId="2711"/>
          <pc:sldLayoutMkLst>
            <pc:docMk/>
            <pc:sldMasterMk cId="2142349000" sldId="2147486213"/>
            <pc:sldLayoutMk cId="2188893945" sldId="2147486395"/>
          </pc:sldLayoutMkLst>
        </pc:sldLayoutChg>
        <pc:sldLayoutChg chg="modSp">
          <pc:chgData name="Elizabeth Piaquadio" userId="52767243-7565-4b68-b9c1-5d2bede989b0" providerId="ADAL" clId="{701DC43C-D384-8846-A563-648D8A44F232}" dt="2025-05-26T07:11:55.368" v="13407" actId="2711"/>
          <pc:sldLayoutMkLst>
            <pc:docMk/>
            <pc:sldMasterMk cId="2142349000" sldId="2147486213"/>
            <pc:sldLayoutMk cId="3326539293" sldId="2147486396"/>
          </pc:sldLayoutMkLst>
        </pc:sldLayoutChg>
        <pc:sldLayoutChg chg="modSp">
          <pc:chgData name="Elizabeth Piaquadio" userId="52767243-7565-4b68-b9c1-5d2bede989b0" providerId="ADAL" clId="{701DC43C-D384-8846-A563-648D8A44F232}" dt="2025-05-26T07:11:50.966" v="13406" actId="2711"/>
          <pc:sldLayoutMkLst>
            <pc:docMk/>
            <pc:sldMasterMk cId="2142349000" sldId="2147486213"/>
            <pc:sldLayoutMk cId="747132576" sldId="2147486397"/>
          </pc:sldLayoutMkLst>
        </pc:sldLayoutChg>
        <pc:sldLayoutChg chg="modSp">
          <pc:chgData name="Elizabeth Piaquadio" userId="52767243-7565-4b68-b9c1-5d2bede989b0" providerId="ADAL" clId="{701DC43C-D384-8846-A563-648D8A44F232}" dt="2025-05-26T07:12:16.468" v="13411" actId="2711"/>
          <pc:sldLayoutMkLst>
            <pc:docMk/>
            <pc:sldMasterMk cId="2142349000" sldId="2147486213"/>
            <pc:sldLayoutMk cId="3443075207" sldId="2147486398"/>
          </pc:sldLayoutMkLst>
        </pc:sldLayoutChg>
        <pc:sldLayoutChg chg="modSp">
          <pc:chgData name="Elizabeth Piaquadio" userId="52767243-7565-4b68-b9c1-5d2bede989b0" providerId="ADAL" clId="{701DC43C-D384-8846-A563-648D8A44F232}" dt="2025-05-26T07:12:12.070" v="13410" actId="2711"/>
          <pc:sldLayoutMkLst>
            <pc:docMk/>
            <pc:sldMasterMk cId="2142349000" sldId="2147486213"/>
            <pc:sldLayoutMk cId="1107504027" sldId="2147486399"/>
          </pc:sldLayoutMkLst>
        </pc:sldLayoutChg>
        <pc:sldLayoutChg chg="modSp">
          <pc:chgData name="Elizabeth Piaquadio" userId="52767243-7565-4b68-b9c1-5d2bede989b0" providerId="ADAL" clId="{701DC43C-D384-8846-A563-648D8A44F232}" dt="2025-05-26T07:12:07.352" v="13409" actId="2711"/>
          <pc:sldLayoutMkLst>
            <pc:docMk/>
            <pc:sldMasterMk cId="2142349000" sldId="2147486213"/>
            <pc:sldLayoutMk cId="1959084027" sldId="2147486400"/>
          </pc:sldLayoutMkLst>
        </pc:sldLayoutChg>
        <pc:sldLayoutChg chg="modSp">
          <pc:chgData name="Elizabeth Piaquadio" userId="52767243-7565-4b68-b9c1-5d2bede989b0" providerId="ADAL" clId="{701DC43C-D384-8846-A563-648D8A44F232}" dt="2025-05-26T07:12:00.087" v="13408" actId="2711"/>
          <pc:sldLayoutMkLst>
            <pc:docMk/>
            <pc:sldMasterMk cId="2142349000" sldId="2147486213"/>
            <pc:sldLayoutMk cId="1395547350" sldId="2147486401"/>
          </pc:sldLayoutMkLst>
        </pc:sldLayoutChg>
        <pc:sldLayoutChg chg="modSp">
          <pc:chgData name="Elizabeth Piaquadio" userId="52767243-7565-4b68-b9c1-5d2bede989b0" providerId="ADAL" clId="{701DC43C-D384-8846-A563-648D8A44F232}" dt="2025-05-26T07:11:38.187" v="13404" actId="2711"/>
          <pc:sldLayoutMkLst>
            <pc:docMk/>
            <pc:sldMasterMk cId="2142349000" sldId="2147486213"/>
            <pc:sldLayoutMk cId="582097027" sldId="2147486402"/>
          </pc:sldLayoutMkLst>
        </pc:sldLayoutChg>
        <pc:sldLayoutChg chg="modSp">
          <pc:chgData name="Elizabeth Piaquadio" userId="52767243-7565-4b68-b9c1-5d2bede989b0" providerId="ADAL" clId="{701DC43C-D384-8846-A563-648D8A44F232}" dt="2025-05-26T07:11:27.564" v="13403" actId="2711"/>
          <pc:sldLayoutMkLst>
            <pc:docMk/>
            <pc:sldMasterMk cId="2142349000" sldId="2147486213"/>
            <pc:sldLayoutMk cId="4217703130" sldId="2147486403"/>
          </pc:sldLayoutMkLst>
        </pc:sldLayoutChg>
        <pc:sldLayoutChg chg="modSp">
          <pc:chgData name="Elizabeth Piaquadio" userId="52767243-7565-4b68-b9c1-5d2bede989b0" providerId="ADAL" clId="{701DC43C-D384-8846-A563-648D8A44F232}" dt="2025-05-26T07:11:17.456" v="13402" actId="2711"/>
          <pc:sldLayoutMkLst>
            <pc:docMk/>
            <pc:sldMasterMk cId="2142349000" sldId="2147486213"/>
            <pc:sldLayoutMk cId="3233981195" sldId="2147486404"/>
          </pc:sldLayoutMkLst>
        </pc:sldLayoutChg>
        <pc:sldLayoutChg chg="modSp">
          <pc:chgData name="Elizabeth Piaquadio" userId="52767243-7565-4b68-b9c1-5d2bede989b0" providerId="ADAL" clId="{701DC43C-D384-8846-A563-648D8A44F232}" dt="2025-05-26T07:10:33.914" v="13397" actId="2711"/>
          <pc:sldLayoutMkLst>
            <pc:docMk/>
            <pc:sldMasterMk cId="2142349000" sldId="2147486213"/>
            <pc:sldLayoutMk cId="2502227667" sldId="2147486405"/>
          </pc:sldLayoutMkLst>
        </pc:sldLayoutChg>
        <pc:sldLayoutChg chg="delSp modSp mod ord">
          <pc:chgData name="Elizabeth Piaquadio" userId="52767243-7565-4b68-b9c1-5d2bede989b0" providerId="ADAL" clId="{701DC43C-D384-8846-A563-648D8A44F232}" dt="2025-05-23T03:28:32.459" v="505" actId="207"/>
          <pc:sldLayoutMkLst>
            <pc:docMk/>
            <pc:sldMasterMk cId="2142349000" sldId="2147486213"/>
            <pc:sldLayoutMk cId="328128719" sldId="2147486442"/>
          </pc:sldLayoutMkLst>
        </pc:sldLayoutChg>
        <pc:sldLayoutChg chg="delSp modSp del mod ord">
          <pc:chgData name="Elizabeth Piaquadio" userId="52767243-7565-4b68-b9c1-5d2bede989b0" providerId="ADAL" clId="{701DC43C-D384-8846-A563-648D8A44F232}" dt="2025-06-01T13:11:16.825" v="14075" actId="2696"/>
          <pc:sldLayoutMkLst>
            <pc:docMk/>
            <pc:sldMasterMk cId="2142349000" sldId="2147486213"/>
            <pc:sldLayoutMk cId="3928029309" sldId="2147486456"/>
          </pc:sldLayoutMkLst>
        </pc:sldLayoutChg>
        <pc:sldLayoutChg chg="addSp modSp add mod replId modTransition modAnim">
          <pc:chgData name="Elizabeth Piaquadio" userId="52767243-7565-4b68-b9c1-5d2bede989b0" providerId="ADAL" clId="{701DC43C-D384-8846-A563-648D8A44F232}" dt="2025-05-26T07:11:43.024" v="13405" actId="2711"/>
          <pc:sldLayoutMkLst>
            <pc:docMk/>
            <pc:sldMasterMk cId="2142349000" sldId="2147486213"/>
            <pc:sldLayoutMk cId="1144123250" sldId="2147486467"/>
          </pc:sldLayoutMkLst>
        </pc:sldLayoutChg>
        <pc:sldLayoutChg chg="addSp modSp add mod modTransition modAnim">
          <pc:chgData name="Elizabeth Piaquadio" userId="52767243-7565-4b68-b9c1-5d2bede989b0" providerId="ADAL" clId="{701DC43C-D384-8846-A563-648D8A44F232}" dt="2025-05-26T07:11:12.571" v="13401" actId="2711"/>
          <pc:sldLayoutMkLst>
            <pc:docMk/>
            <pc:sldMasterMk cId="2142349000" sldId="2147486213"/>
            <pc:sldLayoutMk cId="2076136226" sldId="2147486468"/>
          </pc:sldLayoutMkLst>
        </pc:sldLayoutChg>
      </pc:sldMasterChg>
      <pc:sldMasterChg chg="modSldLayout sldLayoutOrd">
        <pc:chgData name="Elizabeth Piaquadio" userId="52767243-7565-4b68-b9c1-5d2bede989b0" providerId="ADAL" clId="{701DC43C-D384-8846-A563-648D8A44F232}" dt="2025-05-23T03:28:12.149" v="499" actId="20578"/>
        <pc:sldMasterMkLst>
          <pc:docMk/>
          <pc:sldMasterMk cId="3601405300" sldId="2147486406"/>
        </pc:sldMasterMkLst>
        <pc:sldLayoutChg chg="modSp mod ord">
          <pc:chgData name="Elizabeth Piaquadio" userId="52767243-7565-4b68-b9c1-5d2bede989b0" providerId="ADAL" clId="{701DC43C-D384-8846-A563-648D8A44F232}" dt="2025-05-23T03:28:07.950" v="498" actId="20578"/>
          <pc:sldLayoutMkLst>
            <pc:docMk/>
            <pc:sldMasterMk cId="2142349000" sldId="2147486213"/>
            <pc:sldLayoutMk cId="328128719" sldId="2147486442"/>
          </pc:sldLayoutMkLst>
        </pc:sldLayoutChg>
      </pc:sldMasterChg>
      <pc:sldMasterChg chg="modSldLayout sldLayoutOrd">
        <pc:chgData name="Elizabeth Piaquadio" userId="52767243-7565-4b68-b9c1-5d2bede989b0" providerId="ADAL" clId="{701DC43C-D384-8846-A563-648D8A44F232}" dt="2025-05-23T15:22:01.880" v="4497" actId="20578"/>
        <pc:sldMasterMkLst>
          <pc:docMk/>
          <pc:sldMasterMk cId="32069960" sldId="2147486413"/>
        </pc:sldMasterMkLst>
        <pc:sldLayoutChg chg="modSp mod ord">
          <pc:chgData name="Elizabeth Piaquadio" userId="52767243-7565-4b68-b9c1-5d2bede989b0" providerId="ADAL" clId="{701DC43C-D384-8846-A563-648D8A44F232}" dt="2025-05-23T03:28:03.133" v="497" actId="20578"/>
          <pc:sldLayoutMkLst>
            <pc:docMk/>
            <pc:sldMasterMk cId="2142349000" sldId="2147486213"/>
            <pc:sldLayoutMk cId="328128719" sldId="2147486442"/>
          </pc:sldLayoutMkLst>
        </pc:sldLayoutChg>
        <pc:sldLayoutChg chg="ord">
          <pc:chgData name="Elizabeth Piaquadio" userId="52767243-7565-4b68-b9c1-5d2bede989b0" providerId="ADAL" clId="{701DC43C-D384-8846-A563-648D8A44F232}" dt="2025-05-23T15:21:54.996" v="4496" actId="20578"/>
          <pc:sldLayoutMkLst>
            <pc:docMk/>
            <pc:sldMasterMk cId="2142349000" sldId="2147486213"/>
            <pc:sldLayoutMk cId="3928029309" sldId="2147486456"/>
          </pc:sldLayoutMkLst>
        </pc:sldLayoutChg>
      </pc:sldMasterChg>
      <pc:sldMasterChg chg="del delSldLayout modSldLayout sldLayoutOrd">
        <pc:chgData name="Elizabeth Piaquadio" userId="52767243-7565-4b68-b9c1-5d2bede989b0" providerId="ADAL" clId="{701DC43C-D384-8846-A563-648D8A44F232}" dt="2025-05-23T12:18:30.545" v="3847" actId="700"/>
        <pc:sldMasterMkLst>
          <pc:docMk/>
          <pc:sldMasterMk cId="1838707313" sldId="2147486434"/>
        </pc:sldMasterMkLst>
        <pc:sldLayoutChg chg="del">
          <pc:chgData name="Elizabeth Piaquadio" userId="52767243-7565-4b68-b9c1-5d2bede989b0" providerId="ADAL" clId="{701DC43C-D384-8846-A563-648D8A44F232}" dt="2025-05-23T12:18:30.545" v="3847" actId="700"/>
          <pc:sldLayoutMkLst>
            <pc:docMk/>
            <pc:sldMasterMk cId="1838707313" sldId="2147486434"/>
            <pc:sldLayoutMk cId="221486771" sldId="2147486435"/>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542256995" sldId="2147486436"/>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654299802" sldId="2147486437"/>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911702741" sldId="2147486438"/>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292740059" sldId="2147486439"/>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834307963" sldId="2147486440"/>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2413917309" sldId="2147486441"/>
          </pc:sldLayoutMkLst>
        </pc:sldLayoutChg>
        <pc:sldLayoutChg chg="ord">
          <pc:chgData name="Elizabeth Piaquadio" userId="52767243-7565-4b68-b9c1-5d2bede989b0" providerId="ADAL" clId="{701DC43C-D384-8846-A563-648D8A44F232}" dt="2025-05-23T03:27:47.882" v="491" actId="20578"/>
          <pc:sldLayoutMkLst>
            <pc:docMk/>
            <pc:sldMasterMk cId="2142349000" sldId="2147486213"/>
            <pc:sldLayoutMk cId="328128719" sldId="2147486442"/>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22829144" sldId="2147486443"/>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2418179820" sldId="2147486444"/>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614998083" sldId="2147486445"/>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731945889" sldId="2147486446"/>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4109986960" sldId="2147486447"/>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3792659855" sldId="2147486448"/>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703915368" sldId="2147486449"/>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4234883925" sldId="2147486450"/>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953431704" sldId="2147486451"/>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247766114" sldId="2147486452"/>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1175051430" sldId="2147486453"/>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4254940052" sldId="2147486454"/>
          </pc:sldLayoutMkLst>
        </pc:sldLayoutChg>
        <pc:sldLayoutChg chg="del">
          <pc:chgData name="Elizabeth Piaquadio" userId="52767243-7565-4b68-b9c1-5d2bede989b0" providerId="ADAL" clId="{701DC43C-D384-8846-A563-648D8A44F232}" dt="2025-05-23T12:18:30.545" v="3847" actId="700"/>
          <pc:sldLayoutMkLst>
            <pc:docMk/>
            <pc:sldMasterMk cId="1838707313" sldId="2147486434"/>
            <pc:sldLayoutMk cId="4033755705" sldId="2147486455"/>
          </pc:sldLayoutMkLst>
        </pc:sldLayoutChg>
      </pc:sldMasterChg>
      <pc:sldMasterChg chg="modSldLayout">
        <pc:chgData name="Elizabeth Piaquadio" userId="52767243-7565-4b68-b9c1-5d2bede989b0" providerId="ADAL" clId="{701DC43C-D384-8846-A563-648D8A44F232}" dt="2025-05-26T07:13:04.139" v="13414" actId="113"/>
        <pc:sldMasterMkLst>
          <pc:docMk/>
          <pc:sldMasterMk cId="3847162270" sldId="2147486457"/>
        </pc:sldMasterMkLst>
        <pc:sldLayoutChg chg="modSp">
          <pc:chgData name="Elizabeth Piaquadio" userId="52767243-7565-4b68-b9c1-5d2bede989b0" providerId="ADAL" clId="{701DC43C-D384-8846-A563-648D8A44F232}" dt="2025-05-26T07:13:04.139" v="13414" actId="113"/>
          <pc:sldLayoutMkLst>
            <pc:docMk/>
            <pc:sldMasterMk cId="3847162270" sldId="2147486457"/>
            <pc:sldLayoutMk cId="2106740825" sldId="2147486464"/>
          </pc:sldLayoutMkLst>
        </pc:sldLayoutChg>
      </pc:sldMasterChg>
    </pc:docChg>
  </pc:docChgLst>
  <pc:docChgLst>
    <pc:chgData name="Lorraine Sage" userId="492655dd-2671-48ce-be84-1cb87887afd8" providerId="ADAL" clId="{0449FA00-81BD-4AA7-99E6-D1FBB52C2F82}"/>
    <pc:docChg chg="undo custSel modSld">
      <pc:chgData name="Lorraine Sage" userId="492655dd-2671-48ce-be84-1cb87887afd8" providerId="ADAL" clId="{0449FA00-81BD-4AA7-99E6-D1FBB52C2F82}" dt="2025-06-17T09:31:33.034" v="19" actId="1076"/>
      <pc:docMkLst>
        <pc:docMk/>
      </pc:docMkLst>
      <pc:sldChg chg="modSp mod">
        <pc:chgData name="Lorraine Sage" userId="492655dd-2671-48ce-be84-1cb87887afd8" providerId="ADAL" clId="{0449FA00-81BD-4AA7-99E6-D1FBB52C2F82}" dt="2025-06-17T09:31:33.034" v="19" actId="1076"/>
        <pc:sldMkLst>
          <pc:docMk/>
          <pc:sldMk cId="460069909" sldId="1886"/>
        </pc:sldMkLst>
      </pc:sldChg>
      <pc:sldChg chg="modSp mod">
        <pc:chgData name="Lorraine Sage" userId="492655dd-2671-48ce-be84-1cb87887afd8" providerId="ADAL" clId="{0449FA00-81BD-4AA7-99E6-D1FBB52C2F82}" dt="2025-06-05T08:07:58.021" v="1" actId="1076"/>
        <pc:sldMkLst>
          <pc:docMk/>
          <pc:sldMk cId="929038973" sldId="1934"/>
        </pc:sldMkLst>
      </pc:sldChg>
      <pc:sldChg chg="addSp delSp modSp mod">
        <pc:chgData name="Lorraine Sage" userId="492655dd-2671-48ce-be84-1cb87887afd8" providerId="ADAL" clId="{0449FA00-81BD-4AA7-99E6-D1FBB52C2F82}" dt="2025-06-05T14:08:10.057" v="12" actId="14100"/>
        <pc:sldMkLst>
          <pc:docMk/>
          <pc:sldMk cId="4025048097" sldId="1942"/>
        </pc:sldMkLst>
      </pc:sldChg>
    </pc:docChg>
  </pc:docChgLst>
  <pc:docChgLst>
    <pc:chgData name="Elizabeth Piaquadio" userId="52767243-7565-4b68-b9c1-5d2bede989b0" providerId="ADAL" clId="{333D005F-B364-394F-A318-DB988EB847EF}"/>
    <pc:docChg chg="undo custSel modSld modMainMaster">
      <pc:chgData name="Elizabeth Piaquadio" userId="52767243-7565-4b68-b9c1-5d2bede989b0" providerId="ADAL" clId="{333D005F-B364-394F-A318-DB988EB847EF}" dt="2025-06-18T02:32:16.776" v="328" actId="20577"/>
      <pc:docMkLst>
        <pc:docMk/>
      </pc:docMkLst>
      <pc:sldChg chg="modNotesTx">
        <pc:chgData name="Elizabeth Piaquadio" userId="52767243-7565-4b68-b9c1-5d2bede989b0" providerId="ADAL" clId="{333D005F-B364-394F-A318-DB988EB847EF}" dt="2025-06-18T01:54:59.208" v="68" actId="20577"/>
        <pc:sldMkLst>
          <pc:docMk/>
          <pc:sldMk cId="4273290259" sldId="257"/>
        </pc:sldMkLst>
      </pc:sldChg>
      <pc:sldChg chg="modNotesTx">
        <pc:chgData name="Elizabeth Piaquadio" userId="52767243-7565-4b68-b9c1-5d2bede989b0" providerId="ADAL" clId="{333D005F-B364-394F-A318-DB988EB847EF}" dt="2025-06-18T01:55:02.188" v="69" actId="20577"/>
        <pc:sldMkLst>
          <pc:docMk/>
          <pc:sldMk cId="1696446970" sldId="258"/>
        </pc:sldMkLst>
      </pc:sldChg>
      <pc:sldChg chg="modSp mod modNotesTx">
        <pc:chgData name="Elizabeth Piaquadio" userId="52767243-7565-4b68-b9c1-5d2bede989b0" providerId="ADAL" clId="{333D005F-B364-394F-A318-DB988EB847EF}" dt="2025-06-18T01:55:15.026" v="72" actId="20577"/>
        <pc:sldMkLst>
          <pc:docMk/>
          <pc:sldMk cId="2352627738" sldId="259"/>
        </pc:sldMkLst>
      </pc:sldChg>
      <pc:sldChg chg="modNotesTx">
        <pc:chgData name="Elizabeth Piaquadio" userId="52767243-7565-4b68-b9c1-5d2bede989b0" providerId="ADAL" clId="{333D005F-B364-394F-A318-DB988EB847EF}" dt="2025-06-18T01:55:18.859" v="73" actId="20577"/>
        <pc:sldMkLst>
          <pc:docMk/>
          <pc:sldMk cId="990668426" sldId="261"/>
        </pc:sldMkLst>
      </pc:sldChg>
      <pc:sldChg chg="modNotesTx">
        <pc:chgData name="Elizabeth Piaquadio" userId="52767243-7565-4b68-b9c1-5d2bede989b0" providerId="ADAL" clId="{333D005F-B364-394F-A318-DB988EB847EF}" dt="2025-06-18T01:55:11.523" v="71" actId="20577"/>
        <pc:sldMkLst>
          <pc:docMk/>
          <pc:sldMk cId="1409170115" sldId="262"/>
        </pc:sldMkLst>
      </pc:sldChg>
      <pc:sldChg chg="addSp delSp modSp mod delAnim modAnim modNotesTx">
        <pc:chgData name="Elizabeth Piaquadio" userId="52767243-7565-4b68-b9c1-5d2bede989b0" providerId="ADAL" clId="{333D005F-B364-394F-A318-DB988EB847EF}" dt="2025-06-18T01:54:56.428" v="67" actId="20577"/>
        <pc:sldMkLst>
          <pc:docMk/>
          <pc:sldMk cId="649154963" sldId="268"/>
        </pc:sldMkLst>
      </pc:sldChg>
      <pc:sldChg chg="modNotesTx">
        <pc:chgData name="Elizabeth Piaquadio" userId="52767243-7565-4b68-b9c1-5d2bede989b0" providerId="ADAL" clId="{333D005F-B364-394F-A318-DB988EB847EF}" dt="2025-06-18T01:57:27.565" v="98" actId="20577"/>
        <pc:sldMkLst>
          <pc:docMk/>
          <pc:sldMk cId="3180052196" sldId="272"/>
        </pc:sldMkLst>
      </pc:sldChg>
      <pc:sldChg chg="modNotesTx">
        <pc:chgData name="Elizabeth Piaquadio" userId="52767243-7565-4b68-b9c1-5d2bede989b0" providerId="ADAL" clId="{333D005F-B364-394F-A318-DB988EB847EF}" dt="2025-06-18T01:57:37.993" v="100" actId="20577"/>
        <pc:sldMkLst>
          <pc:docMk/>
          <pc:sldMk cId="315609852" sldId="274"/>
        </pc:sldMkLst>
      </pc:sldChg>
      <pc:sldChg chg="modSp mod modNotesTx">
        <pc:chgData name="Elizabeth Piaquadio" userId="52767243-7565-4b68-b9c1-5d2bede989b0" providerId="ADAL" clId="{333D005F-B364-394F-A318-DB988EB847EF}" dt="2025-06-18T01:56:21.514" v="91" actId="1035"/>
        <pc:sldMkLst>
          <pc:docMk/>
          <pc:sldMk cId="1422093163" sldId="1843"/>
        </pc:sldMkLst>
      </pc:sldChg>
      <pc:sldChg chg="modNotesTx">
        <pc:chgData name="Elizabeth Piaquadio" userId="52767243-7565-4b68-b9c1-5d2bede989b0" providerId="ADAL" clId="{333D005F-B364-394F-A318-DB988EB847EF}" dt="2025-06-18T01:55:28.367" v="76" actId="20577"/>
        <pc:sldMkLst>
          <pc:docMk/>
          <pc:sldMk cId="460069909" sldId="1886"/>
        </pc:sldMkLst>
      </pc:sldChg>
      <pc:sldChg chg="modSp mod modNotesTx">
        <pc:chgData name="Elizabeth Piaquadio" userId="52767243-7565-4b68-b9c1-5d2bede989b0" providerId="ADAL" clId="{333D005F-B364-394F-A318-DB988EB847EF}" dt="2025-06-18T01:55:55.128" v="82" actId="1035"/>
        <pc:sldMkLst>
          <pc:docMk/>
          <pc:sldMk cId="883279649" sldId="1897"/>
        </pc:sldMkLst>
      </pc:sldChg>
      <pc:sldChg chg="modSp mod modNotesTx">
        <pc:chgData name="Elizabeth Piaquadio" userId="52767243-7565-4b68-b9c1-5d2bede989b0" providerId="ADAL" clId="{333D005F-B364-394F-A318-DB988EB847EF}" dt="2025-06-18T01:56:16.185" v="89" actId="20577"/>
        <pc:sldMkLst>
          <pc:docMk/>
          <pc:sldMk cId="2881739719" sldId="1898"/>
        </pc:sldMkLst>
      </pc:sldChg>
      <pc:sldChg chg="modNotesTx">
        <pc:chgData name="Elizabeth Piaquadio" userId="52767243-7565-4b68-b9c1-5d2bede989b0" providerId="ADAL" clId="{333D005F-B364-394F-A318-DB988EB847EF}" dt="2025-06-18T01:56:37.159" v="94" actId="20577"/>
        <pc:sldMkLst>
          <pc:docMk/>
          <pc:sldMk cId="1859763356" sldId="1899"/>
        </pc:sldMkLst>
      </pc:sldChg>
      <pc:sldChg chg="modSp mod modNotesTx">
        <pc:chgData name="Elizabeth Piaquadio" userId="52767243-7565-4b68-b9c1-5d2bede989b0" providerId="ADAL" clId="{333D005F-B364-394F-A318-DB988EB847EF}" dt="2025-06-18T01:57:04.325" v="95" actId="20577"/>
        <pc:sldMkLst>
          <pc:docMk/>
          <pc:sldMk cId="2271405802" sldId="1900"/>
        </pc:sldMkLst>
      </pc:sldChg>
      <pc:sldChg chg="addSp modSp mod modAnim modNotesTx">
        <pc:chgData name="Elizabeth Piaquadio" userId="52767243-7565-4b68-b9c1-5d2bede989b0" providerId="ADAL" clId="{333D005F-B364-394F-A318-DB988EB847EF}" dt="2025-06-18T02:32:16.776" v="328" actId="20577"/>
        <pc:sldMkLst>
          <pc:docMk/>
          <pc:sldMk cId="598279931" sldId="1902"/>
        </pc:sldMkLst>
      </pc:sldChg>
      <pc:sldChg chg="modNotesTx">
        <pc:chgData name="Elizabeth Piaquadio" userId="52767243-7565-4b68-b9c1-5d2bede989b0" providerId="ADAL" clId="{333D005F-B364-394F-A318-DB988EB847EF}" dt="2025-06-18T01:55:07.082" v="70" actId="20577"/>
        <pc:sldMkLst>
          <pc:docMk/>
          <pc:sldMk cId="3932142380" sldId="1903"/>
        </pc:sldMkLst>
      </pc:sldChg>
      <pc:sldChg chg="modNotesTx">
        <pc:chgData name="Elizabeth Piaquadio" userId="52767243-7565-4b68-b9c1-5d2bede989b0" providerId="ADAL" clId="{333D005F-B364-394F-A318-DB988EB847EF}" dt="2025-06-18T01:55:24.810" v="75" actId="20577"/>
        <pc:sldMkLst>
          <pc:docMk/>
          <pc:sldMk cId="2846159314" sldId="1905"/>
        </pc:sldMkLst>
      </pc:sldChg>
      <pc:sldChg chg="modNotesTx">
        <pc:chgData name="Elizabeth Piaquadio" userId="52767243-7565-4b68-b9c1-5d2bede989b0" providerId="ADAL" clId="{333D005F-B364-394F-A318-DB988EB847EF}" dt="2025-06-18T01:55:21.691" v="74" actId="20577"/>
        <pc:sldMkLst>
          <pc:docMk/>
          <pc:sldMk cId="2555416366" sldId="1906"/>
        </pc:sldMkLst>
      </pc:sldChg>
      <pc:sldChg chg="modSp mod">
        <pc:chgData name="Elizabeth Piaquadio" userId="52767243-7565-4b68-b9c1-5d2bede989b0" providerId="ADAL" clId="{333D005F-B364-394F-A318-DB988EB847EF}" dt="2025-06-18T01:58:12.288" v="105" actId="255"/>
        <pc:sldMkLst>
          <pc:docMk/>
          <pc:sldMk cId="942484409" sldId="1933"/>
        </pc:sldMkLst>
      </pc:sldChg>
      <pc:sldChg chg="addSp modSp mod modAnim modNotesTx">
        <pc:chgData name="Elizabeth Piaquadio" userId="52767243-7565-4b68-b9c1-5d2bede989b0" providerId="ADAL" clId="{333D005F-B364-394F-A318-DB988EB847EF}" dt="2025-06-18T02:08:13.717" v="205" actId="1036"/>
        <pc:sldMkLst>
          <pc:docMk/>
          <pc:sldMk cId="929038973" sldId="1934"/>
        </pc:sldMkLst>
      </pc:sldChg>
      <pc:sldChg chg="modSp mod modNotesTx">
        <pc:chgData name="Elizabeth Piaquadio" userId="52767243-7565-4b68-b9c1-5d2bede989b0" providerId="ADAL" clId="{333D005F-B364-394F-A318-DB988EB847EF}" dt="2025-06-18T01:56:30.591" v="93" actId="1035"/>
        <pc:sldMkLst>
          <pc:docMk/>
          <pc:sldMk cId="4223926272" sldId="1941"/>
        </pc:sldMkLst>
      </pc:sldChg>
      <pc:sldChg chg="addSp delSp modSp mod modAnim modNotesTx">
        <pc:chgData name="Elizabeth Piaquadio" userId="52767243-7565-4b68-b9c1-5d2bede989b0" providerId="ADAL" clId="{333D005F-B364-394F-A318-DB988EB847EF}" dt="2025-06-18T02:10:15.994" v="251" actId="1036"/>
        <pc:sldMkLst>
          <pc:docMk/>
          <pc:sldMk cId="4025048097" sldId="1942"/>
        </pc:sldMkLst>
      </pc:sldChg>
      <pc:sldChg chg="modNotesTx">
        <pc:chgData name="Elizabeth Piaquadio" userId="52767243-7565-4b68-b9c1-5d2bede989b0" providerId="ADAL" clId="{333D005F-B364-394F-A318-DB988EB847EF}" dt="2025-06-18T01:55:38.937" v="79" actId="20577"/>
        <pc:sldMkLst>
          <pc:docMk/>
          <pc:sldMk cId="1743383423" sldId="1945"/>
        </pc:sldMkLst>
      </pc:sldChg>
      <pc:sldChg chg="modNotesTx">
        <pc:chgData name="Elizabeth Piaquadio" userId="52767243-7565-4b68-b9c1-5d2bede989b0" providerId="ADAL" clId="{333D005F-B364-394F-A318-DB988EB847EF}" dt="2025-06-18T01:57:14.053" v="96" actId="20577"/>
        <pc:sldMkLst>
          <pc:docMk/>
          <pc:sldMk cId="2891827756" sldId="1946"/>
        </pc:sldMkLst>
      </pc:sldChg>
      <pc:sldChg chg="delSp mod modAnim modNotesTx">
        <pc:chgData name="Elizabeth Piaquadio" userId="52767243-7565-4b68-b9c1-5d2bede989b0" providerId="ADAL" clId="{333D005F-B364-394F-A318-DB988EB847EF}" dt="2025-06-18T01:57:19.278" v="97" actId="20577"/>
        <pc:sldMkLst>
          <pc:docMk/>
          <pc:sldMk cId="725993317" sldId="1948"/>
        </pc:sldMkLst>
      </pc:sldChg>
      <pc:sldMasterChg chg="modSldLayout">
        <pc:chgData name="Elizabeth Piaquadio" userId="52767243-7565-4b68-b9c1-5d2bede989b0" providerId="ADAL" clId="{333D005F-B364-394F-A318-DB988EB847EF}" dt="2025-06-18T02:07:01.449" v="177" actId="478"/>
        <pc:sldMasterMkLst>
          <pc:docMk/>
          <pc:sldMasterMk cId="2142349000" sldId="2147486213"/>
        </pc:sldMasterMkLst>
        <pc:sldLayoutChg chg="addSp delSp modSp mod delAnim">
          <pc:chgData name="Elizabeth Piaquadio" userId="52767243-7565-4b68-b9c1-5d2bede989b0" providerId="ADAL" clId="{333D005F-B364-394F-A318-DB988EB847EF}" dt="2025-06-18T02:05:28.649" v="108" actId="21"/>
          <pc:sldLayoutMkLst>
            <pc:docMk/>
            <pc:sldMasterMk cId="2142349000" sldId="2147486213"/>
            <pc:sldLayoutMk cId="1144123250" sldId="2147486467"/>
          </pc:sldLayoutMkLst>
        </pc:sldLayoutChg>
        <pc:sldLayoutChg chg="delSp mod delAnim">
          <pc:chgData name="Elizabeth Piaquadio" userId="52767243-7565-4b68-b9c1-5d2bede989b0" providerId="ADAL" clId="{333D005F-B364-394F-A318-DB988EB847EF}" dt="2025-06-18T02:07:01.449" v="177" actId="478"/>
          <pc:sldLayoutMkLst>
            <pc:docMk/>
            <pc:sldMasterMk cId="2142349000" sldId="2147486213"/>
            <pc:sldLayoutMk cId="2076136226" sldId="2147486468"/>
          </pc:sldLayoutMkLst>
        </pc:sldLayoutChg>
      </pc:sldMasterChg>
    </pc:docChg>
  </pc:docChgLst>
  <pc:docChgLst>
    <pc:chgData name="Chantal Rae" userId="a1db561e-73a2-489d-a119-0f73c1c2f06f" providerId="ADAL" clId="{D46FF133-A348-4720-8ACE-5F0CA53B9437}"/>
    <pc:docChg chg="undo custSel modSld modMainMaster">
      <pc:chgData name="Chantal Rae" userId="a1db561e-73a2-489d-a119-0f73c1c2f06f" providerId="ADAL" clId="{D46FF133-A348-4720-8ACE-5F0CA53B9437}" dt="2025-03-04T07:00:25.178" v="167" actId="20577"/>
      <pc:docMkLst>
        <pc:docMk/>
      </pc:docMkLst>
      <pc:sldChg chg="modSp mod">
        <pc:chgData name="Chantal Rae" userId="a1db561e-73a2-489d-a119-0f73c1c2f06f" providerId="ADAL" clId="{D46FF133-A348-4720-8ACE-5F0CA53B9437}" dt="2025-03-04T07:00:25.178" v="167" actId="20577"/>
        <pc:sldMkLst>
          <pc:docMk/>
          <pc:sldMk cId="649154963" sldId="268"/>
        </pc:sldMkLst>
      </pc:sldChg>
      <pc:sldMasterChg chg="modSldLayout">
        <pc:chgData name="Chantal Rae" userId="a1db561e-73a2-489d-a119-0f73c1c2f06f" providerId="ADAL" clId="{D46FF133-A348-4720-8ACE-5F0CA53B9437}" dt="2025-03-04T06:59:48.681" v="139" actId="478"/>
        <pc:sldMasterMkLst>
          <pc:docMk/>
          <pc:sldMasterMk cId="3601405300" sldId="2147486406"/>
        </pc:sldMasterMkLst>
        <pc:sldLayoutChg chg="addSp delSp modSp mod">
          <pc:chgData name="Chantal Rae" userId="a1db561e-73a2-489d-a119-0f73c1c2f06f" providerId="ADAL" clId="{D46FF133-A348-4720-8ACE-5F0CA53B9437}" dt="2025-03-04T06:59:48.681" v="139" actId="478"/>
          <pc:sldLayoutMkLst>
            <pc:docMk/>
            <pc:sldMasterMk cId="3601405300" sldId="2147486406"/>
            <pc:sldLayoutMk cId="1521630181" sldId="2147486407"/>
          </pc:sldLayoutMkLst>
        </pc:sldLayoutChg>
      </pc:sldMasterChg>
    </pc:docChg>
  </pc:docChgLst>
  <pc:docChgLst>
    <pc:chgData name="Chantal Rae" userId="a1db561e-73a2-489d-a119-0f73c1c2f06f" providerId="ADAL" clId="{DAED165F-A390-4F18-A284-FB594ACE4DCA}"/>
    <pc:docChg chg="custSel modSld modMainMaster">
      <pc:chgData name="Chantal Rae" userId="a1db561e-73a2-489d-a119-0f73c1c2f06f" providerId="ADAL" clId="{DAED165F-A390-4F18-A284-FB594ACE4DCA}" dt="2025-01-09T05:57:16.963" v="86" actId="207"/>
      <pc:docMkLst>
        <pc:docMk/>
      </pc:docMkLst>
      <pc:sldChg chg="modSp mod">
        <pc:chgData name="Chantal Rae" userId="a1db561e-73a2-489d-a119-0f73c1c2f06f" providerId="ADAL" clId="{DAED165F-A390-4F18-A284-FB594ACE4DCA}" dt="2025-01-06T02:11:22.606" v="77" actId="20577"/>
        <pc:sldMkLst>
          <pc:docMk/>
          <pc:sldMk cId="4261390126" sldId="256"/>
        </pc:sldMkLst>
      </pc:sldChg>
      <pc:sldChg chg="modSp mod">
        <pc:chgData name="Chantal Rae" userId="a1db561e-73a2-489d-a119-0f73c1c2f06f" providerId="ADAL" clId="{DAED165F-A390-4F18-A284-FB594ACE4DCA}" dt="2024-12-30T10:41:16.421" v="51" actId="255"/>
        <pc:sldMkLst>
          <pc:docMk/>
          <pc:sldMk cId="4273290259" sldId="257"/>
        </pc:sldMkLst>
      </pc:sldChg>
      <pc:sldChg chg="modSp mod">
        <pc:chgData name="Chantal Rae" userId="a1db561e-73a2-489d-a119-0f73c1c2f06f" providerId="ADAL" clId="{DAED165F-A390-4F18-A284-FB594ACE4DCA}" dt="2024-12-30T10:41:19.958" v="52" actId="255"/>
        <pc:sldMkLst>
          <pc:docMk/>
          <pc:sldMk cId="1696446970" sldId="258"/>
        </pc:sldMkLst>
      </pc:sldChg>
      <pc:sldChg chg="modSp mod">
        <pc:chgData name="Chantal Rae" userId="a1db561e-73a2-489d-a119-0f73c1c2f06f" providerId="ADAL" clId="{DAED165F-A390-4F18-A284-FB594ACE4DCA}" dt="2024-12-30T10:41:02.444" v="49" actId="2710"/>
        <pc:sldMkLst>
          <pc:docMk/>
          <pc:sldMk cId="2352627738" sldId="259"/>
        </pc:sldMkLst>
      </pc:sldChg>
      <pc:sldChg chg="modSp mod">
        <pc:chgData name="Chantal Rae" userId="a1db561e-73a2-489d-a119-0f73c1c2f06f" providerId="ADAL" clId="{DAED165F-A390-4F18-A284-FB594ACE4DCA}" dt="2024-12-30T10:41:27.162" v="54" actId="255"/>
        <pc:sldMkLst>
          <pc:docMk/>
          <pc:sldMk cId="481660582" sldId="260"/>
        </pc:sldMkLst>
      </pc:sldChg>
      <pc:sldChg chg="modSp mod">
        <pc:chgData name="Chantal Rae" userId="a1db561e-73a2-489d-a119-0f73c1c2f06f" providerId="ADAL" clId="{DAED165F-A390-4F18-A284-FB594ACE4DCA}" dt="2024-12-30T10:41:37.012" v="56" actId="255"/>
        <pc:sldMkLst>
          <pc:docMk/>
          <pc:sldMk cId="990668426" sldId="261"/>
        </pc:sldMkLst>
      </pc:sldChg>
      <pc:sldChg chg="modSp mod">
        <pc:chgData name="Chantal Rae" userId="a1db561e-73a2-489d-a119-0f73c1c2f06f" providerId="ADAL" clId="{DAED165F-A390-4F18-A284-FB594ACE4DCA}" dt="2024-12-30T10:41:30.895" v="55" actId="255"/>
        <pc:sldMkLst>
          <pc:docMk/>
          <pc:sldMk cId="1409170115" sldId="262"/>
        </pc:sldMkLst>
      </pc:sldChg>
      <pc:sldChg chg="modSp mod">
        <pc:chgData name="Chantal Rae" userId="a1db561e-73a2-489d-a119-0f73c1c2f06f" providerId="ADAL" clId="{DAED165F-A390-4F18-A284-FB594ACE4DCA}" dt="2025-01-09T05:56:51.629" v="78" actId="207"/>
        <pc:sldMkLst>
          <pc:docMk/>
          <pc:sldMk cId="4246314574" sldId="263"/>
        </pc:sldMkLst>
      </pc:sldChg>
      <pc:sldChg chg="modSp mod">
        <pc:chgData name="Chantal Rae" userId="a1db561e-73a2-489d-a119-0f73c1c2f06f" providerId="ADAL" clId="{DAED165F-A390-4F18-A284-FB594ACE4DCA}" dt="2025-01-09T05:56:54.184" v="79" actId="207"/>
        <pc:sldMkLst>
          <pc:docMk/>
          <pc:sldMk cId="3815047511" sldId="264"/>
        </pc:sldMkLst>
      </pc:sldChg>
      <pc:sldChg chg="modSp mod">
        <pc:chgData name="Chantal Rae" userId="a1db561e-73a2-489d-a119-0f73c1c2f06f" providerId="ADAL" clId="{DAED165F-A390-4F18-A284-FB594ACE4DCA}" dt="2025-01-09T05:56:56.876" v="80" actId="207"/>
        <pc:sldMkLst>
          <pc:docMk/>
          <pc:sldMk cId="3671173303" sldId="265"/>
        </pc:sldMkLst>
      </pc:sldChg>
      <pc:sldChg chg="modSp mod">
        <pc:chgData name="Chantal Rae" userId="a1db561e-73a2-489d-a119-0f73c1c2f06f" providerId="ADAL" clId="{DAED165F-A390-4F18-A284-FB594ACE4DCA}" dt="2025-01-09T05:57:00.898" v="81" actId="207"/>
        <pc:sldMkLst>
          <pc:docMk/>
          <pc:sldMk cId="294968571" sldId="266"/>
        </pc:sldMkLst>
      </pc:sldChg>
      <pc:sldChg chg="modSp mod">
        <pc:chgData name="Chantal Rae" userId="a1db561e-73a2-489d-a119-0f73c1c2f06f" providerId="ADAL" clId="{DAED165F-A390-4F18-A284-FB594ACE4DCA}" dt="2025-01-09T05:57:04.646" v="82" actId="207"/>
        <pc:sldMkLst>
          <pc:docMk/>
          <pc:sldMk cId="1566324052" sldId="267"/>
        </pc:sldMkLst>
      </pc:sldChg>
      <pc:sldChg chg="modSp mod">
        <pc:chgData name="Chantal Rae" userId="a1db561e-73a2-489d-a119-0f73c1c2f06f" providerId="ADAL" clId="{DAED165F-A390-4F18-A284-FB594ACE4DCA}" dt="2025-01-09T05:57:07.863" v="83" actId="207"/>
        <pc:sldMkLst>
          <pc:docMk/>
          <pc:sldMk cId="1278699682" sldId="268"/>
        </pc:sldMkLst>
      </pc:sldChg>
      <pc:sldChg chg="modSp mod">
        <pc:chgData name="Chantal Rae" userId="a1db561e-73a2-489d-a119-0f73c1c2f06f" providerId="ADAL" clId="{DAED165F-A390-4F18-A284-FB594ACE4DCA}" dt="2025-01-09T05:57:11.585" v="84" actId="207"/>
        <pc:sldMkLst>
          <pc:docMk/>
          <pc:sldMk cId="3560591910" sldId="269"/>
        </pc:sldMkLst>
      </pc:sldChg>
      <pc:sldChg chg="modSp mod">
        <pc:chgData name="Chantal Rae" userId="a1db561e-73a2-489d-a119-0f73c1c2f06f" providerId="ADAL" clId="{DAED165F-A390-4F18-A284-FB594ACE4DCA}" dt="2025-01-09T05:57:14.599" v="85" actId="207"/>
        <pc:sldMkLst>
          <pc:docMk/>
          <pc:sldMk cId="633122215" sldId="270"/>
        </pc:sldMkLst>
      </pc:sldChg>
      <pc:sldChg chg="modSp mod">
        <pc:chgData name="Chantal Rae" userId="a1db561e-73a2-489d-a119-0f73c1c2f06f" providerId="ADAL" clId="{DAED165F-A390-4F18-A284-FB594ACE4DCA}" dt="2025-01-09T05:57:16.963" v="86" actId="207"/>
        <pc:sldMkLst>
          <pc:docMk/>
          <pc:sldMk cId="1565505491" sldId="271"/>
        </pc:sldMkLst>
      </pc:sldChg>
      <pc:sldChg chg="modSp mod">
        <pc:chgData name="Chantal Rae" userId="a1db561e-73a2-489d-a119-0f73c1c2f06f" providerId="ADAL" clId="{DAED165F-A390-4F18-A284-FB594ACE4DCA}" dt="2024-12-30T10:42:21.709" v="65" actId="255"/>
        <pc:sldMkLst>
          <pc:docMk/>
          <pc:sldMk cId="3180052196" sldId="272"/>
        </pc:sldMkLst>
      </pc:sldChg>
      <pc:sldChg chg="modSp mod">
        <pc:chgData name="Chantal Rae" userId="a1db561e-73a2-489d-a119-0f73c1c2f06f" providerId="ADAL" clId="{DAED165F-A390-4F18-A284-FB594ACE4DCA}" dt="2024-12-30T10:42:39.350" v="67" actId="14100"/>
        <pc:sldMkLst>
          <pc:docMk/>
          <pc:sldMk cId="4212177351" sldId="273"/>
        </pc:sldMkLst>
      </pc:sldChg>
    </pc:docChg>
  </pc:docChgLst>
  <pc:docChgLst>
    <pc:chgData name="Monica Bennett" userId="a878a5d4-89bf-4f61-b999-31e96cd05c98" providerId="ADAL" clId="{295C6F90-50AD-4237-AC37-A1774DB5C39E}"/>
    <pc:docChg chg="sldOrd">
      <pc:chgData name="Monica Bennett" userId="a878a5d4-89bf-4f61-b999-31e96cd05c98" providerId="ADAL" clId="{295C6F90-50AD-4237-AC37-A1774DB5C39E}" dt="2025-06-02T22:44:36.068" v="0" actId="20578"/>
      <pc:docMkLst>
        <pc:docMk/>
      </pc:docMkLst>
      <pc:sldChg chg="ord">
        <pc:chgData name="Monica Bennett" userId="a878a5d4-89bf-4f61-b999-31e96cd05c98" providerId="ADAL" clId="{295C6F90-50AD-4237-AC37-A1774DB5C39E}" dt="2025-06-02T22:44:36.068" v="0" actId="20578"/>
        <pc:sldMkLst>
          <pc:docMk/>
          <pc:sldMk cId="4025048097" sldId="1942"/>
        </pc:sldMkLst>
      </pc:sldChg>
    </pc:docChg>
  </pc:docChgLst>
  <pc:docChgLst>
    <pc:chgData name="Katherine Cronin" userId="fe2cf3bb-779c-4ec6-80cf-f8af9586072d" providerId="ADAL" clId="{B72CD7D4-837E-4191-AFE5-C462A27BF322}"/>
    <pc:docChg chg="modSld">
      <pc:chgData name="Katherine Cronin" userId="fe2cf3bb-779c-4ec6-80cf-f8af9586072d" providerId="ADAL" clId="{B72CD7D4-837E-4191-AFE5-C462A27BF322}" dt="2025-05-26T13:31:38.731" v="33" actId="404"/>
      <pc:docMkLst>
        <pc:docMk/>
      </pc:docMkLst>
      <pc:sldChg chg="addSp modSp mod">
        <pc:chgData name="Katherine Cronin" userId="fe2cf3bb-779c-4ec6-80cf-f8af9586072d" providerId="ADAL" clId="{B72CD7D4-837E-4191-AFE5-C462A27BF322}" dt="2025-05-06T14:58:21.396" v="10" actId="20577"/>
        <pc:sldMkLst>
          <pc:docMk/>
          <pc:sldMk cId="1182424276" sldId="1773"/>
        </pc:sldMkLst>
      </pc:sldChg>
      <pc:sldChg chg="modSp">
        <pc:chgData name="Katherine Cronin" userId="fe2cf3bb-779c-4ec6-80cf-f8af9586072d" providerId="ADAL" clId="{B72CD7D4-837E-4191-AFE5-C462A27BF322}" dt="2025-05-26T13:31:38.731" v="33" actId="404"/>
        <pc:sldMkLst>
          <pc:docMk/>
          <pc:sldMk cId="598279931" sldId="1902"/>
        </pc:sldMkLst>
      </pc:sldChg>
      <pc:sldChg chg="modSp mod">
        <pc:chgData name="Katherine Cronin" userId="fe2cf3bb-779c-4ec6-80cf-f8af9586072d" providerId="ADAL" clId="{B72CD7D4-837E-4191-AFE5-C462A27BF322}" dt="2025-05-26T13:29:45.174" v="13" actId="1076"/>
        <pc:sldMkLst>
          <pc:docMk/>
          <pc:sldMk cId="2555416366" sldId="1906"/>
        </pc:sldMkLst>
      </pc:sldChg>
    </pc:docChg>
  </pc:docChgLst>
  <pc:docChgLst>
    <pc:chgData name="Bernard Fernando" userId="b283a9a7-e571-4974-a0d3-6db1e4666c62" providerId="ADAL" clId="{CE07C22A-5AA5-4635-9590-BB961FD92333}"/>
    <pc:docChg chg="undo custSel addSld delSld modSld modMainMaster">
      <pc:chgData name="Bernard Fernando" userId="b283a9a7-e571-4974-a0d3-6db1e4666c62" providerId="ADAL" clId="{CE07C22A-5AA5-4635-9590-BB961FD92333}" dt="2025-01-28T03:03:14.716" v="65"/>
      <pc:docMkLst>
        <pc:docMk/>
      </pc:docMkLst>
      <pc:sldChg chg="new del">
        <pc:chgData name="Bernard Fernando" userId="b283a9a7-e571-4974-a0d3-6db1e4666c62" providerId="ADAL" clId="{CE07C22A-5AA5-4635-9590-BB961FD92333}" dt="2025-01-27T16:39:36.477" v="8" actId="47"/>
        <pc:sldMkLst>
          <pc:docMk/>
          <pc:sldMk cId="435177896" sldId="276"/>
        </pc:sldMkLst>
      </pc:sldChg>
      <pc:sldChg chg="addSp delSp modSp add del mod modClrScheme chgLayout">
        <pc:chgData name="Bernard Fernando" userId="b283a9a7-e571-4974-a0d3-6db1e4666c62" providerId="ADAL" clId="{CE07C22A-5AA5-4635-9590-BB961FD92333}" dt="2025-01-28T03:01:41.752" v="41" actId="47"/>
        <pc:sldMkLst>
          <pc:docMk/>
          <pc:sldMk cId="2044953486" sldId="277"/>
        </pc:sldMkLst>
      </pc:sldChg>
      <pc:sldMasterChg chg="addSp delSp modSp mod modSldLayout">
        <pc:chgData name="Bernard Fernando" userId="b283a9a7-e571-4974-a0d3-6db1e4666c62" providerId="ADAL" clId="{CE07C22A-5AA5-4635-9590-BB961FD92333}" dt="2025-01-28T03:03:14.716" v="65"/>
        <pc:sldMasterMkLst>
          <pc:docMk/>
          <pc:sldMasterMk cId="2142349000" sldId="2147486213"/>
        </pc:sldMasterMkLst>
        <pc:sldLayoutChg chg="delSp mod">
          <pc:chgData name="Bernard Fernando" userId="b283a9a7-e571-4974-a0d3-6db1e4666c62" providerId="ADAL" clId="{CE07C22A-5AA5-4635-9590-BB961FD92333}" dt="2025-01-28T03:02:38.059" v="44" actId="478"/>
          <pc:sldLayoutMkLst>
            <pc:docMk/>
            <pc:sldMasterMk cId="2142349000" sldId="2147486213"/>
            <pc:sldLayoutMk cId="2470040019" sldId="2147486355"/>
          </pc:sldLayoutMkLst>
        </pc:sldLayoutChg>
        <pc:sldLayoutChg chg="addSp delSp modSp mod">
          <pc:chgData name="Bernard Fernando" userId="b283a9a7-e571-4974-a0d3-6db1e4666c62" providerId="ADAL" clId="{CE07C22A-5AA5-4635-9590-BB961FD92333}" dt="2025-01-28T03:01:47.600" v="42" actId="478"/>
          <pc:sldLayoutMkLst>
            <pc:docMk/>
            <pc:sldMasterMk cId="2142349000" sldId="2147486213"/>
            <pc:sldLayoutMk cId="120363965" sldId="2147486388"/>
          </pc:sldLayoutMkLst>
        </pc:sldLayoutChg>
        <pc:sldLayoutChg chg="modSp mod">
          <pc:chgData name="Bernard Fernando" userId="b283a9a7-e571-4974-a0d3-6db1e4666c62" providerId="ADAL" clId="{CE07C22A-5AA5-4635-9590-BB961FD92333}" dt="2025-01-27T16:41:10.161" v="15"/>
          <pc:sldLayoutMkLst>
            <pc:docMk/>
            <pc:sldMasterMk cId="2142349000" sldId="2147486213"/>
            <pc:sldLayoutMk cId="115755750" sldId="2147486390"/>
          </pc:sldLayoutMkLst>
        </pc:sldLayoutChg>
        <pc:sldLayoutChg chg="delSp mod">
          <pc:chgData name="Bernard Fernando" userId="b283a9a7-e571-4974-a0d3-6db1e4666c62" providerId="ADAL" clId="{CE07C22A-5AA5-4635-9590-BB961FD92333}" dt="2025-01-28T03:02:51.590" v="59" actId="478"/>
          <pc:sldLayoutMkLst>
            <pc:docMk/>
            <pc:sldMasterMk cId="2142349000" sldId="2147486213"/>
            <pc:sldLayoutMk cId="3808526440" sldId="2147486391"/>
          </pc:sldLayoutMkLst>
        </pc:sldLayoutChg>
        <pc:sldLayoutChg chg="delSp mod">
          <pc:chgData name="Bernard Fernando" userId="b283a9a7-e571-4974-a0d3-6db1e4666c62" providerId="ADAL" clId="{CE07C22A-5AA5-4635-9590-BB961FD92333}" dt="2025-01-28T03:02:53.431" v="61" actId="478"/>
          <pc:sldLayoutMkLst>
            <pc:docMk/>
            <pc:sldMasterMk cId="2142349000" sldId="2147486213"/>
            <pc:sldLayoutMk cId="901559265" sldId="2147486392"/>
          </pc:sldLayoutMkLst>
        </pc:sldLayoutChg>
        <pc:sldLayoutChg chg="delSp mod">
          <pc:chgData name="Bernard Fernando" userId="b283a9a7-e571-4974-a0d3-6db1e4666c62" providerId="ADAL" clId="{CE07C22A-5AA5-4635-9590-BB961FD92333}" dt="2025-01-28T03:02:54.349" v="62" actId="478"/>
          <pc:sldLayoutMkLst>
            <pc:docMk/>
            <pc:sldMasterMk cId="2142349000" sldId="2147486213"/>
            <pc:sldLayoutMk cId="323750453" sldId="2147486393"/>
          </pc:sldLayoutMkLst>
        </pc:sldLayoutChg>
        <pc:sldLayoutChg chg="delSp mod">
          <pc:chgData name="Bernard Fernando" userId="b283a9a7-e571-4974-a0d3-6db1e4666c62" providerId="ADAL" clId="{CE07C22A-5AA5-4635-9590-BB961FD92333}" dt="2025-01-28T03:02:55.589" v="63" actId="478"/>
          <pc:sldLayoutMkLst>
            <pc:docMk/>
            <pc:sldMasterMk cId="2142349000" sldId="2147486213"/>
            <pc:sldLayoutMk cId="2470488254" sldId="2147486394"/>
          </pc:sldLayoutMkLst>
        </pc:sldLayoutChg>
        <pc:sldLayoutChg chg="delSp mod">
          <pc:chgData name="Bernard Fernando" userId="b283a9a7-e571-4974-a0d3-6db1e4666c62" providerId="ADAL" clId="{CE07C22A-5AA5-4635-9590-BB961FD92333}" dt="2025-01-28T03:02:52.413" v="60" actId="478"/>
          <pc:sldLayoutMkLst>
            <pc:docMk/>
            <pc:sldMasterMk cId="2142349000" sldId="2147486213"/>
            <pc:sldLayoutMk cId="2188893945" sldId="2147486395"/>
          </pc:sldLayoutMkLst>
        </pc:sldLayoutChg>
        <pc:sldLayoutChg chg="delSp mod">
          <pc:chgData name="Bernard Fernando" userId="b283a9a7-e571-4974-a0d3-6db1e4666c62" providerId="ADAL" clId="{CE07C22A-5AA5-4635-9590-BB961FD92333}" dt="2025-01-28T03:02:42.731" v="49" actId="478"/>
          <pc:sldLayoutMkLst>
            <pc:docMk/>
            <pc:sldMasterMk cId="2142349000" sldId="2147486213"/>
            <pc:sldLayoutMk cId="3326539293" sldId="2147486396"/>
          </pc:sldLayoutMkLst>
        </pc:sldLayoutChg>
        <pc:sldLayoutChg chg="delSp modSp mod">
          <pc:chgData name="Bernard Fernando" userId="b283a9a7-e571-4974-a0d3-6db1e4666c62" providerId="ADAL" clId="{CE07C22A-5AA5-4635-9590-BB961FD92333}" dt="2025-01-28T03:02:43.684" v="50" actId="478"/>
          <pc:sldLayoutMkLst>
            <pc:docMk/>
            <pc:sldMasterMk cId="2142349000" sldId="2147486213"/>
            <pc:sldLayoutMk cId="747132576" sldId="2147486397"/>
          </pc:sldLayoutMkLst>
        </pc:sldLayoutChg>
        <pc:sldLayoutChg chg="delSp mod">
          <pc:chgData name="Bernard Fernando" userId="b283a9a7-e571-4974-a0d3-6db1e4666c62" providerId="ADAL" clId="{CE07C22A-5AA5-4635-9590-BB961FD92333}" dt="2025-01-28T03:02:39.124" v="45" actId="478"/>
          <pc:sldLayoutMkLst>
            <pc:docMk/>
            <pc:sldMasterMk cId="2142349000" sldId="2147486213"/>
            <pc:sldLayoutMk cId="3443075207" sldId="2147486398"/>
          </pc:sldLayoutMkLst>
        </pc:sldLayoutChg>
        <pc:sldLayoutChg chg="delSp mod">
          <pc:chgData name="Bernard Fernando" userId="b283a9a7-e571-4974-a0d3-6db1e4666c62" providerId="ADAL" clId="{CE07C22A-5AA5-4635-9590-BB961FD92333}" dt="2025-01-28T03:02:40.020" v="46" actId="478"/>
          <pc:sldLayoutMkLst>
            <pc:docMk/>
            <pc:sldMasterMk cId="2142349000" sldId="2147486213"/>
            <pc:sldLayoutMk cId="1107504027" sldId="2147486399"/>
          </pc:sldLayoutMkLst>
        </pc:sldLayoutChg>
        <pc:sldLayoutChg chg="delSp mod">
          <pc:chgData name="Bernard Fernando" userId="b283a9a7-e571-4974-a0d3-6db1e4666c62" providerId="ADAL" clId="{CE07C22A-5AA5-4635-9590-BB961FD92333}" dt="2025-01-28T03:02:41.868" v="48" actId="478"/>
          <pc:sldLayoutMkLst>
            <pc:docMk/>
            <pc:sldMasterMk cId="2142349000" sldId="2147486213"/>
            <pc:sldLayoutMk cId="1959084027" sldId="2147486400"/>
          </pc:sldLayoutMkLst>
        </pc:sldLayoutChg>
        <pc:sldLayoutChg chg="delSp mod">
          <pc:chgData name="Bernard Fernando" userId="b283a9a7-e571-4974-a0d3-6db1e4666c62" providerId="ADAL" clId="{CE07C22A-5AA5-4635-9590-BB961FD92333}" dt="2025-01-28T03:02:40.924" v="47" actId="478"/>
          <pc:sldLayoutMkLst>
            <pc:docMk/>
            <pc:sldMasterMk cId="2142349000" sldId="2147486213"/>
            <pc:sldLayoutMk cId="1395547350" sldId="2147486401"/>
          </pc:sldLayoutMkLst>
        </pc:sldLayoutChg>
        <pc:sldLayoutChg chg="delSp modSp mod">
          <pc:chgData name="Bernard Fernando" userId="b283a9a7-e571-4974-a0d3-6db1e4666c62" providerId="ADAL" clId="{CE07C22A-5AA5-4635-9590-BB961FD92333}" dt="2025-01-28T03:02:44.828" v="51" actId="478"/>
          <pc:sldLayoutMkLst>
            <pc:docMk/>
            <pc:sldMasterMk cId="2142349000" sldId="2147486213"/>
            <pc:sldLayoutMk cId="582097027" sldId="2147486402"/>
          </pc:sldLayoutMkLst>
        </pc:sldLayoutChg>
        <pc:sldLayoutChg chg="delSp modSp mod">
          <pc:chgData name="Bernard Fernando" userId="b283a9a7-e571-4974-a0d3-6db1e4666c62" providerId="ADAL" clId="{CE07C22A-5AA5-4635-9590-BB961FD92333}" dt="2025-01-28T03:02:49.053" v="56" actId="478"/>
          <pc:sldLayoutMkLst>
            <pc:docMk/>
            <pc:sldMasterMk cId="2142349000" sldId="2147486213"/>
            <pc:sldLayoutMk cId="4217703130" sldId="2147486403"/>
          </pc:sldLayoutMkLst>
        </pc:sldLayoutChg>
        <pc:sldLayoutChg chg="delSp modSp mod">
          <pc:chgData name="Bernard Fernando" userId="b283a9a7-e571-4974-a0d3-6db1e4666c62" providerId="ADAL" clId="{CE07C22A-5AA5-4635-9590-BB961FD92333}" dt="2025-01-28T03:02:49.860" v="57" actId="478"/>
          <pc:sldLayoutMkLst>
            <pc:docMk/>
            <pc:sldMasterMk cId="2142349000" sldId="2147486213"/>
            <pc:sldLayoutMk cId="3233981195" sldId="2147486404"/>
          </pc:sldLayoutMkLst>
        </pc:sldLayoutChg>
        <pc:sldLayoutChg chg="delSp modSp mod">
          <pc:chgData name="Bernard Fernando" userId="b283a9a7-e571-4974-a0d3-6db1e4666c62" providerId="ADAL" clId="{CE07C22A-5AA5-4635-9590-BB961FD92333}" dt="2025-01-28T03:02:50.725" v="58" actId="478"/>
          <pc:sldLayoutMkLst>
            <pc:docMk/>
            <pc:sldMasterMk cId="2142349000" sldId="2147486213"/>
            <pc:sldLayoutMk cId="3738638844" sldId="2147486405"/>
          </pc:sldLayoutMkLst>
        </pc:sldLayoutChg>
        <pc:sldLayoutChg chg="delSp modSp mod">
          <pc:chgData name="Bernard Fernando" userId="b283a9a7-e571-4974-a0d3-6db1e4666c62" providerId="ADAL" clId="{CE07C22A-5AA5-4635-9590-BB961FD92333}" dt="2025-01-28T03:02:45.652" v="52" actId="478"/>
          <pc:sldLayoutMkLst>
            <pc:docMk/>
            <pc:sldMasterMk cId="2142349000" sldId="2147486213"/>
            <pc:sldLayoutMk cId="832422401" sldId="2147486406"/>
          </pc:sldLayoutMkLst>
        </pc:sldLayoutChg>
        <pc:sldLayoutChg chg="delSp modSp mod">
          <pc:chgData name="Bernard Fernando" userId="b283a9a7-e571-4974-a0d3-6db1e4666c62" providerId="ADAL" clId="{CE07C22A-5AA5-4635-9590-BB961FD92333}" dt="2025-01-28T03:02:46.484" v="53" actId="478"/>
          <pc:sldLayoutMkLst>
            <pc:docMk/>
            <pc:sldMasterMk cId="2142349000" sldId="2147486213"/>
            <pc:sldLayoutMk cId="552200444" sldId="2147486407"/>
          </pc:sldLayoutMkLst>
        </pc:sldLayoutChg>
        <pc:sldLayoutChg chg="delSp modSp mod">
          <pc:chgData name="Bernard Fernando" userId="b283a9a7-e571-4974-a0d3-6db1e4666c62" providerId="ADAL" clId="{CE07C22A-5AA5-4635-9590-BB961FD92333}" dt="2025-01-28T03:02:47.428" v="54" actId="478"/>
          <pc:sldLayoutMkLst>
            <pc:docMk/>
            <pc:sldMasterMk cId="2142349000" sldId="2147486213"/>
            <pc:sldLayoutMk cId="1962510176" sldId="2147486408"/>
          </pc:sldLayoutMkLst>
        </pc:sldLayoutChg>
        <pc:sldLayoutChg chg="delSp modSp mod">
          <pc:chgData name="Bernard Fernando" userId="b283a9a7-e571-4974-a0d3-6db1e4666c62" providerId="ADAL" clId="{CE07C22A-5AA5-4635-9590-BB961FD92333}" dt="2025-01-28T03:02:48.237" v="55" actId="478"/>
          <pc:sldLayoutMkLst>
            <pc:docMk/>
            <pc:sldMasterMk cId="2142349000" sldId="2147486213"/>
            <pc:sldLayoutMk cId="363266523" sldId="2147486409"/>
          </pc:sldLayoutMkLst>
        </pc:sldLayoutChg>
        <pc:sldLayoutChg chg="modSp mod">
          <pc:chgData name="Bernard Fernando" userId="b283a9a7-e571-4974-a0d3-6db1e4666c62" providerId="ADAL" clId="{CE07C22A-5AA5-4635-9590-BB961FD92333}" dt="2025-01-27T16:39:27.642" v="5" actId="20577"/>
          <pc:sldLayoutMkLst>
            <pc:docMk/>
            <pc:sldMasterMk cId="2142349000" sldId="2147486213"/>
            <pc:sldLayoutMk cId="3792458814" sldId="2147486410"/>
          </pc:sldLayoutMkLst>
        </pc:sldLayoutChg>
      </pc:sldMasterChg>
    </pc:docChg>
  </pc:docChgLst>
  <pc:docChgLst>
    <pc:chgData name="Chantal Rae" userId="a1db561e-73a2-489d-a119-0f73c1c2f06f" providerId="ADAL" clId="{AF423E55-F142-4930-AEA5-A7D1C1065BC8}"/>
    <pc:docChg chg="delSld modMainMaster">
      <pc:chgData name="Chantal Rae" userId="a1db561e-73a2-489d-a119-0f73c1c2f06f" providerId="ADAL" clId="{AF423E55-F142-4930-AEA5-A7D1C1065BC8}" dt="2025-02-13T05:31:48.102" v="6" actId="47"/>
      <pc:docMkLst>
        <pc:docMk/>
      </pc:docMkLst>
      <pc:sldChg chg="del">
        <pc:chgData name="Chantal Rae" userId="a1db561e-73a2-489d-a119-0f73c1c2f06f" providerId="ADAL" clId="{AF423E55-F142-4930-AEA5-A7D1C1065BC8}" dt="2025-02-13T05:30:49.160" v="1" actId="47"/>
        <pc:sldMkLst>
          <pc:docMk/>
          <pc:sldMk cId="4261390126" sldId="256"/>
        </pc:sldMkLst>
      </pc:sldChg>
      <pc:sldChg chg="del">
        <pc:chgData name="Chantal Rae" userId="a1db561e-73a2-489d-a119-0f73c1c2f06f" providerId="ADAL" clId="{AF423E55-F142-4930-AEA5-A7D1C1065BC8}" dt="2025-02-13T05:31:39.281" v="2" actId="47"/>
        <pc:sldMkLst>
          <pc:docMk/>
          <pc:sldMk cId="294968571" sldId="266"/>
        </pc:sldMkLst>
      </pc:sldChg>
      <pc:sldChg chg="del">
        <pc:chgData name="Chantal Rae" userId="a1db561e-73a2-489d-a119-0f73c1c2f06f" providerId="ADAL" clId="{AF423E55-F142-4930-AEA5-A7D1C1065BC8}" dt="2025-02-13T05:31:42.319" v="3" actId="47"/>
        <pc:sldMkLst>
          <pc:docMk/>
          <pc:sldMk cId="1278699682" sldId="268"/>
        </pc:sldMkLst>
      </pc:sldChg>
      <pc:sldChg chg="del">
        <pc:chgData name="Chantal Rae" userId="a1db561e-73a2-489d-a119-0f73c1c2f06f" providerId="ADAL" clId="{AF423E55-F142-4930-AEA5-A7D1C1065BC8}" dt="2025-02-13T05:31:44.189" v="4" actId="47"/>
        <pc:sldMkLst>
          <pc:docMk/>
          <pc:sldMk cId="3560591910" sldId="269"/>
        </pc:sldMkLst>
      </pc:sldChg>
      <pc:sldChg chg="del">
        <pc:chgData name="Chantal Rae" userId="a1db561e-73a2-489d-a119-0f73c1c2f06f" providerId="ADAL" clId="{AF423E55-F142-4930-AEA5-A7D1C1065BC8}" dt="2025-02-13T05:31:45.340" v="5" actId="47"/>
        <pc:sldMkLst>
          <pc:docMk/>
          <pc:sldMk cId="633122215" sldId="270"/>
        </pc:sldMkLst>
      </pc:sldChg>
      <pc:sldChg chg="del">
        <pc:chgData name="Chantal Rae" userId="a1db561e-73a2-489d-a119-0f73c1c2f06f" providerId="ADAL" clId="{AF423E55-F142-4930-AEA5-A7D1C1065BC8}" dt="2025-02-13T05:31:48.102" v="6" actId="47"/>
        <pc:sldMkLst>
          <pc:docMk/>
          <pc:sldMk cId="1565505491" sldId="271"/>
        </pc:sldMkLst>
      </pc:sldChg>
    </pc:docChg>
  </pc:docChgLst>
  <pc:docChgLst>
    <pc:chgData name="Chantal Rae" userId="a1db561e-73a2-489d-a119-0f73c1c2f06f" providerId="ADAL" clId="{6D9032E9-F44B-4081-9C93-5B745E50E890}"/>
    <pc:docChg chg="custSel addSld delSld modSld sldOrd modMainMaster">
      <pc:chgData name="Chantal Rae" userId="a1db561e-73a2-489d-a119-0f73c1c2f06f" providerId="ADAL" clId="{6D9032E9-F44B-4081-9C93-5B745E50E890}" dt="2025-02-06T01:51:33.653" v="98" actId="700"/>
      <pc:docMkLst>
        <pc:docMk/>
      </pc:docMkLst>
      <pc:sldChg chg="addSp delSp modSp mod ord modAnim chgLayout">
        <pc:chgData name="Chantal Rae" userId="a1db561e-73a2-489d-a119-0f73c1c2f06f" providerId="ADAL" clId="{6D9032E9-F44B-4081-9C93-5B745E50E890}" dt="2025-02-06T01:48:33.381" v="58" actId="700"/>
        <pc:sldMkLst>
          <pc:docMk/>
          <pc:sldMk cId="4273290259" sldId="257"/>
        </pc:sldMkLst>
      </pc:sldChg>
      <pc:sldChg chg="addSp delSp modSp mod ord chgLayout">
        <pc:chgData name="Chantal Rae" userId="a1db561e-73a2-489d-a119-0f73c1c2f06f" providerId="ADAL" clId="{6D9032E9-F44B-4081-9C93-5B745E50E890}" dt="2025-02-06T01:48:37.821" v="59" actId="700"/>
        <pc:sldMkLst>
          <pc:docMk/>
          <pc:sldMk cId="1696446970" sldId="258"/>
        </pc:sldMkLst>
      </pc:sldChg>
      <pc:sldChg chg="modSp mod chgLayout">
        <pc:chgData name="Chantal Rae" userId="a1db561e-73a2-489d-a119-0f73c1c2f06f" providerId="ADAL" clId="{6D9032E9-F44B-4081-9C93-5B745E50E890}" dt="2025-02-06T01:49:08.558" v="64" actId="255"/>
        <pc:sldMkLst>
          <pc:docMk/>
          <pc:sldMk cId="2352627738" sldId="259"/>
        </pc:sldMkLst>
      </pc:sldChg>
      <pc:sldChg chg="addSp delSp modSp mod chgLayout">
        <pc:chgData name="Chantal Rae" userId="a1db561e-73a2-489d-a119-0f73c1c2f06f" providerId="ADAL" clId="{6D9032E9-F44B-4081-9C93-5B745E50E890}" dt="2025-02-06T01:48:43.364" v="60" actId="700"/>
        <pc:sldMkLst>
          <pc:docMk/>
          <pc:sldMk cId="481660582" sldId="260"/>
        </pc:sldMkLst>
      </pc:sldChg>
      <pc:sldChg chg="addSp delSp modSp mod modClrScheme chgLayout">
        <pc:chgData name="Chantal Rae" userId="a1db561e-73a2-489d-a119-0f73c1c2f06f" providerId="ADAL" clId="{6D9032E9-F44B-4081-9C93-5B745E50E890}" dt="2025-02-06T01:49:17.850" v="65" actId="700"/>
        <pc:sldMkLst>
          <pc:docMk/>
          <pc:sldMk cId="990668426" sldId="261"/>
        </pc:sldMkLst>
      </pc:sldChg>
      <pc:sldChg chg="addSp delSp modSp mod chgLayout">
        <pc:chgData name="Chantal Rae" userId="a1db561e-73a2-489d-a119-0f73c1c2f06f" providerId="ADAL" clId="{6D9032E9-F44B-4081-9C93-5B745E50E890}" dt="2025-02-06T01:48:52.155" v="61" actId="700"/>
        <pc:sldMkLst>
          <pc:docMk/>
          <pc:sldMk cId="1409170115" sldId="262"/>
        </pc:sldMkLst>
      </pc:sldChg>
      <pc:sldChg chg="addSp delSp modSp mod chgLayout">
        <pc:chgData name="Chantal Rae" userId="a1db561e-73a2-489d-a119-0f73c1c2f06f" providerId="ADAL" clId="{6D9032E9-F44B-4081-9C93-5B745E50E890}" dt="2025-02-06T01:49:22.934" v="66" actId="700"/>
        <pc:sldMkLst>
          <pc:docMk/>
          <pc:sldMk cId="4246314574" sldId="263"/>
        </pc:sldMkLst>
      </pc:sldChg>
      <pc:sldChg chg="addSp delSp modSp mod chgLayout">
        <pc:chgData name="Chantal Rae" userId="a1db561e-73a2-489d-a119-0f73c1c2f06f" providerId="ADAL" clId="{6D9032E9-F44B-4081-9C93-5B745E50E890}" dt="2025-02-06T01:49:28.082" v="67" actId="700"/>
        <pc:sldMkLst>
          <pc:docMk/>
          <pc:sldMk cId="3815047511" sldId="264"/>
        </pc:sldMkLst>
      </pc:sldChg>
      <pc:sldChg chg="addSp delSp modSp mod chgLayout">
        <pc:chgData name="Chantal Rae" userId="a1db561e-73a2-489d-a119-0f73c1c2f06f" providerId="ADAL" clId="{6D9032E9-F44B-4081-9C93-5B745E50E890}" dt="2025-02-06T01:49:33.908" v="68" actId="700"/>
        <pc:sldMkLst>
          <pc:docMk/>
          <pc:sldMk cId="3671173303" sldId="265"/>
        </pc:sldMkLst>
      </pc:sldChg>
      <pc:sldChg chg="addSp delSp modSp mod chgLayout">
        <pc:chgData name="Chantal Rae" userId="a1db561e-73a2-489d-a119-0f73c1c2f06f" providerId="ADAL" clId="{6D9032E9-F44B-4081-9C93-5B745E50E890}" dt="2025-02-06T01:49:38.431" v="69" actId="700"/>
        <pc:sldMkLst>
          <pc:docMk/>
          <pc:sldMk cId="294968571" sldId="266"/>
        </pc:sldMkLst>
      </pc:sldChg>
      <pc:sldChg chg="addSp delSp modSp mod chgLayout">
        <pc:chgData name="Chantal Rae" userId="a1db561e-73a2-489d-a119-0f73c1c2f06f" providerId="ADAL" clId="{6D9032E9-F44B-4081-9C93-5B745E50E890}" dt="2025-02-06T01:49:43.026" v="70" actId="700"/>
        <pc:sldMkLst>
          <pc:docMk/>
          <pc:sldMk cId="1566324052" sldId="267"/>
        </pc:sldMkLst>
      </pc:sldChg>
      <pc:sldChg chg="addSp delSp modSp mod chgLayout">
        <pc:chgData name="Chantal Rae" userId="a1db561e-73a2-489d-a119-0f73c1c2f06f" providerId="ADAL" clId="{6D9032E9-F44B-4081-9C93-5B745E50E890}" dt="2025-02-06T01:49:50.195" v="71" actId="700"/>
        <pc:sldMkLst>
          <pc:docMk/>
          <pc:sldMk cId="1278699682" sldId="268"/>
        </pc:sldMkLst>
      </pc:sldChg>
      <pc:sldChg chg="addSp delSp modSp mod chgLayout">
        <pc:chgData name="Chantal Rae" userId="a1db561e-73a2-489d-a119-0f73c1c2f06f" providerId="ADAL" clId="{6D9032E9-F44B-4081-9C93-5B745E50E890}" dt="2025-02-06T01:49:55.453" v="72" actId="700"/>
        <pc:sldMkLst>
          <pc:docMk/>
          <pc:sldMk cId="3560591910" sldId="269"/>
        </pc:sldMkLst>
      </pc:sldChg>
      <pc:sldChg chg="addSp delSp modSp mod chgLayout">
        <pc:chgData name="Chantal Rae" userId="a1db561e-73a2-489d-a119-0f73c1c2f06f" providerId="ADAL" clId="{6D9032E9-F44B-4081-9C93-5B745E50E890}" dt="2025-02-06T01:49:58.985" v="73" actId="700"/>
        <pc:sldMkLst>
          <pc:docMk/>
          <pc:sldMk cId="633122215" sldId="270"/>
        </pc:sldMkLst>
      </pc:sldChg>
      <pc:sldChg chg="addSp delSp modSp mod chgLayout">
        <pc:chgData name="Chantal Rae" userId="a1db561e-73a2-489d-a119-0f73c1c2f06f" providerId="ADAL" clId="{6D9032E9-F44B-4081-9C93-5B745E50E890}" dt="2025-02-06T01:50:05.795" v="74" actId="700"/>
        <pc:sldMkLst>
          <pc:docMk/>
          <pc:sldMk cId="1565505491" sldId="271"/>
        </pc:sldMkLst>
      </pc:sldChg>
      <pc:sldChg chg="addSp delSp modSp mod chgLayout">
        <pc:chgData name="Chantal Rae" userId="a1db561e-73a2-489d-a119-0f73c1c2f06f" providerId="ADAL" clId="{6D9032E9-F44B-4081-9C93-5B745E50E890}" dt="2025-02-06T01:50:12.026" v="75" actId="700"/>
        <pc:sldMkLst>
          <pc:docMk/>
          <pc:sldMk cId="3180052196" sldId="272"/>
        </pc:sldMkLst>
      </pc:sldChg>
      <pc:sldChg chg="addSp delSp modSp mod chgLayout">
        <pc:chgData name="Chantal Rae" userId="a1db561e-73a2-489d-a119-0f73c1c2f06f" providerId="ADAL" clId="{6D9032E9-F44B-4081-9C93-5B745E50E890}" dt="2025-02-06T01:51:19.753" v="97" actId="113"/>
        <pc:sldMkLst>
          <pc:docMk/>
          <pc:sldMk cId="4212177351" sldId="273"/>
        </pc:sldMkLst>
      </pc:sldChg>
      <pc:sldChg chg="modSp mod chgLayout">
        <pc:chgData name="Chantal Rae" userId="a1db561e-73a2-489d-a119-0f73c1c2f06f" providerId="ADAL" clId="{6D9032E9-F44B-4081-9C93-5B745E50E890}" dt="2025-02-06T01:51:33.653" v="98" actId="700"/>
        <pc:sldMkLst>
          <pc:docMk/>
          <pc:sldMk cId="315609852" sldId="274"/>
        </pc:sldMkLst>
      </pc:sldChg>
      <pc:sldChg chg="addSp delSp modSp new del mod modClrScheme chgLayout">
        <pc:chgData name="Chantal Rae" userId="a1db561e-73a2-489d-a119-0f73c1c2f06f" providerId="ADAL" clId="{6D9032E9-F44B-4081-9C93-5B745E50E890}" dt="2025-02-06T01:08:51.618" v="3" actId="47"/>
        <pc:sldMkLst>
          <pc:docMk/>
          <pc:sldMk cId="3632397397" sldId="276"/>
        </pc:sldMkLst>
      </pc:sldChg>
      <pc:sldMasterChg chg="modSldLayout sldLayoutOrd">
        <pc:chgData name="Chantal Rae" userId="a1db561e-73a2-489d-a119-0f73c1c2f06f" providerId="ADAL" clId="{6D9032E9-F44B-4081-9C93-5B745E50E890}" dt="2025-02-06T01:48:19.836" v="57" actId="478"/>
        <pc:sldMasterMkLst>
          <pc:docMk/>
          <pc:sldMasterMk cId="2142349000" sldId="2147486213"/>
        </pc:sldMasterMkLst>
        <pc:sldLayoutChg chg="addSp delSp modSp mod">
          <pc:chgData name="Chantal Rae" userId="a1db561e-73a2-489d-a119-0f73c1c2f06f" providerId="ADAL" clId="{6D9032E9-F44B-4081-9C93-5B745E50E890}" dt="2025-02-06T01:47:04.792" v="16"/>
          <pc:sldLayoutMkLst>
            <pc:docMk/>
            <pc:sldMasterMk cId="2142349000" sldId="2147486213"/>
            <pc:sldLayoutMk cId="2470040019" sldId="2147486355"/>
          </pc:sldLayoutMkLst>
        </pc:sldLayoutChg>
        <pc:sldLayoutChg chg="addSp delSp modSp mod">
          <pc:chgData name="Chantal Rae" userId="a1db561e-73a2-489d-a119-0f73c1c2f06f" providerId="ADAL" clId="{6D9032E9-F44B-4081-9C93-5B745E50E890}" dt="2025-02-06T01:48:04.679" v="49"/>
          <pc:sldLayoutMkLst>
            <pc:docMk/>
            <pc:sldMasterMk cId="2142349000" sldId="2147486213"/>
            <pc:sldLayoutMk cId="3808526440" sldId="2147486391"/>
          </pc:sldLayoutMkLst>
        </pc:sldLayoutChg>
        <pc:sldLayoutChg chg="addSp delSp modSp mod">
          <pc:chgData name="Chantal Rae" userId="a1db561e-73a2-489d-a119-0f73c1c2f06f" providerId="ADAL" clId="{6D9032E9-F44B-4081-9C93-5B745E50E890}" dt="2025-02-06T01:48:10.783" v="53"/>
          <pc:sldLayoutMkLst>
            <pc:docMk/>
            <pc:sldMasterMk cId="2142349000" sldId="2147486213"/>
            <pc:sldLayoutMk cId="901559265" sldId="2147486392"/>
          </pc:sldLayoutMkLst>
        </pc:sldLayoutChg>
        <pc:sldLayoutChg chg="addSp delSp modSp mod">
          <pc:chgData name="Chantal Rae" userId="a1db561e-73a2-489d-a119-0f73c1c2f06f" providerId="ADAL" clId="{6D9032E9-F44B-4081-9C93-5B745E50E890}" dt="2025-02-06T01:48:19.836" v="57" actId="478"/>
          <pc:sldLayoutMkLst>
            <pc:docMk/>
            <pc:sldMasterMk cId="2142349000" sldId="2147486213"/>
            <pc:sldLayoutMk cId="323750453" sldId="2147486393"/>
          </pc:sldLayoutMkLst>
        </pc:sldLayoutChg>
        <pc:sldLayoutChg chg="addSp delSp modSp mod">
          <pc:chgData name="Chantal Rae" userId="a1db561e-73a2-489d-a119-0f73c1c2f06f" providerId="ADAL" clId="{6D9032E9-F44B-4081-9C93-5B745E50E890}" dt="2025-02-06T01:48:16.936" v="56"/>
          <pc:sldLayoutMkLst>
            <pc:docMk/>
            <pc:sldMasterMk cId="2142349000" sldId="2147486213"/>
            <pc:sldLayoutMk cId="2470488254" sldId="2147486394"/>
          </pc:sldLayoutMkLst>
        </pc:sldLayoutChg>
        <pc:sldLayoutChg chg="addSp delSp modSp mod">
          <pc:chgData name="Chantal Rae" userId="a1db561e-73a2-489d-a119-0f73c1c2f06f" providerId="ADAL" clId="{6D9032E9-F44B-4081-9C93-5B745E50E890}" dt="2025-02-06T01:48:07.584" v="51"/>
          <pc:sldLayoutMkLst>
            <pc:docMk/>
            <pc:sldMasterMk cId="2142349000" sldId="2147486213"/>
            <pc:sldLayoutMk cId="2188893945" sldId="2147486395"/>
          </pc:sldLayoutMkLst>
        </pc:sldLayoutChg>
        <pc:sldLayoutChg chg="addSp delSp modSp mod">
          <pc:chgData name="Chantal Rae" userId="a1db561e-73a2-489d-a119-0f73c1c2f06f" providerId="ADAL" clId="{6D9032E9-F44B-4081-9C93-5B745E50E890}" dt="2025-02-06T01:47:19.223" v="26"/>
          <pc:sldLayoutMkLst>
            <pc:docMk/>
            <pc:sldMasterMk cId="2142349000" sldId="2147486213"/>
            <pc:sldLayoutMk cId="3326539293" sldId="2147486396"/>
          </pc:sldLayoutMkLst>
        </pc:sldLayoutChg>
        <pc:sldLayoutChg chg="delSp mod">
          <pc:chgData name="Chantal Rae" userId="a1db561e-73a2-489d-a119-0f73c1c2f06f" providerId="ADAL" clId="{6D9032E9-F44B-4081-9C93-5B745E50E890}" dt="2025-02-06T01:47:34.299" v="31" actId="478"/>
          <pc:sldLayoutMkLst>
            <pc:docMk/>
            <pc:sldMasterMk cId="2142349000" sldId="2147486213"/>
            <pc:sldLayoutMk cId="747132576" sldId="2147486397"/>
          </pc:sldLayoutMkLst>
        </pc:sldLayoutChg>
        <pc:sldLayoutChg chg="addSp delSp modSp mod">
          <pc:chgData name="Chantal Rae" userId="a1db561e-73a2-489d-a119-0f73c1c2f06f" providerId="ADAL" clId="{6D9032E9-F44B-4081-9C93-5B745E50E890}" dt="2025-02-06T01:47:08.888" v="18"/>
          <pc:sldLayoutMkLst>
            <pc:docMk/>
            <pc:sldMasterMk cId="2142349000" sldId="2147486213"/>
            <pc:sldLayoutMk cId="3443075207" sldId="2147486398"/>
          </pc:sldLayoutMkLst>
        </pc:sldLayoutChg>
        <pc:sldLayoutChg chg="addSp delSp modSp mod">
          <pc:chgData name="Chantal Rae" userId="a1db561e-73a2-489d-a119-0f73c1c2f06f" providerId="ADAL" clId="{6D9032E9-F44B-4081-9C93-5B745E50E890}" dt="2025-02-06T01:47:11.615" v="20"/>
          <pc:sldLayoutMkLst>
            <pc:docMk/>
            <pc:sldMasterMk cId="2142349000" sldId="2147486213"/>
            <pc:sldLayoutMk cId="1107504027" sldId="2147486399"/>
          </pc:sldLayoutMkLst>
        </pc:sldLayoutChg>
        <pc:sldLayoutChg chg="addSp delSp modSp mod ord">
          <pc:chgData name="Chantal Rae" userId="a1db561e-73a2-489d-a119-0f73c1c2f06f" providerId="ADAL" clId="{6D9032E9-F44B-4081-9C93-5B745E50E890}" dt="2025-02-06T01:47:14.251" v="22"/>
          <pc:sldLayoutMkLst>
            <pc:docMk/>
            <pc:sldMasterMk cId="2142349000" sldId="2147486213"/>
            <pc:sldLayoutMk cId="1959084027" sldId="2147486400"/>
          </pc:sldLayoutMkLst>
        </pc:sldLayoutChg>
        <pc:sldLayoutChg chg="addSp delSp modSp mod">
          <pc:chgData name="Chantal Rae" userId="a1db561e-73a2-489d-a119-0f73c1c2f06f" providerId="ADAL" clId="{6D9032E9-F44B-4081-9C93-5B745E50E890}" dt="2025-02-06T01:47:16.768" v="24"/>
          <pc:sldLayoutMkLst>
            <pc:docMk/>
            <pc:sldMasterMk cId="2142349000" sldId="2147486213"/>
            <pc:sldLayoutMk cId="1395547350" sldId="2147486401"/>
          </pc:sldLayoutMkLst>
        </pc:sldLayoutChg>
        <pc:sldLayoutChg chg="addSp delSp modSp mod">
          <pc:chgData name="Chantal Rae" userId="a1db561e-73a2-489d-a119-0f73c1c2f06f" providerId="ADAL" clId="{6D9032E9-F44B-4081-9C93-5B745E50E890}" dt="2025-02-06T01:47:37.863" v="33"/>
          <pc:sldLayoutMkLst>
            <pc:docMk/>
            <pc:sldMasterMk cId="2142349000" sldId="2147486213"/>
            <pc:sldLayoutMk cId="582097027" sldId="2147486402"/>
          </pc:sldLayoutMkLst>
        </pc:sldLayoutChg>
        <pc:sldLayoutChg chg="addSp delSp modSp mod">
          <pc:chgData name="Chantal Rae" userId="a1db561e-73a2-489d-a119-0f73c1c2f06f" providerId="ADAL" clId="{6D9032E9-F44B-4081-9C93-5B745E50E890}" dt="2025-02-06T01:47:54.279" v="43"/>
          <pc:sldLayoutMkLst>
            <pc:docMk/>
            <pc:sldMasterMk cId="2142349000" sldId="2147486213"/>
            <pc:sldLayoutMk cId="4217703130" sldId="2147486403"/>
          </pc:sldLayoutMkLst>
        </pc:sldLayoutChg>
        <pc:sldLayoutChg chg="addSp delSp modSp mod">
          <pc:chgData name="Chantal Rae" userId="a1db561e-73a2-489d-a119-0f73c1c2f06f" providerId="ADAL" clId="{6D9032E9-F44B-4081-9C93-5B745E50E890}" dt="2025-02-06T01:47:58.071" v="45"/>
          <pc:sldLayoutMkLst>
            <pc:docMk/>
            <pc:sldMasterMk cId="2142349000" sldId="2147486213"/>
            <pc:sldLayoutMk cId="3233981195" sldId="2147486404"/>
          </pc:sldLayoutMkLst>
        </pc:sldLayoutChg>
        <pc:sldLayoutChg chg="addSp delSp modSp mod">
          <pc:chgData name="Chantal Rae" userId="a1db561e-73a2-489d-a119-0f73c1c2f06f" providerId="ADAL" clId="{6D9032E9-F44B-4081-9C93-5B745E50E890}" dt="2025-02-06T01:48:01.288" v="47"/>
          <pc:sldLayoutMkLst>
            <pc:docMk/>
            <pc:sldMasterMk cId="2142349000" sldId="2147486213"/>
            <pc:sldLayoutMk cId="3738638844" sldId="2147486405"/>
          </pc:sldLayoutMkLst>
        </pc:sldLayoutChg>
        <pc:sldLayoutChg chg="addSp delSp modSp mod">
          <pc:chgData name="Chantal Rae" userId="a1db561e-73a2-489d-a119-0f73c1c2f06f" providerId="ADAL" clId="{6D9032E9-F44B-4081-9C93-5B745E50E890}" dt="2025-02-06T01:47:40.752" v="35"/>
          <pc:sldLayoutMkLst>
            <pc:docMk/>
            <pc:sldMasterMk cId="2142349000" sldId="2147486213"/>
            <pc:sldLayoutMk cId="832422401" sldId="2147486406"/>
          </pc:sldLayoutMkLst>
        </pc:sldLayoutChg>
        <pc:sldLayoutChg chg="addSp delSp modSp mod">
          <pc:chgData name="Chantal Rae" userId="a1db561e-73a2-489d-a119-0f73c1c2f06f" providerId="ADAL" clId="{6D9032E9-F44B-4081-9C93-5B745E50E890}" dt="2025-02-06T01:47:43.536" v="37"/>
          <pc:sldLayoutMkLst>
            <pc:docMk/>
            <pc:sldMasterMk cId="2142349000" sldId="2147486213"/>
            <pc:sldLayoutMk cId="552200444" sldId="2147486407"/>
          </pc:sldLayoutMkLst>
        </pc:sldLayoutChg>
        <pc:sldLayoutChg chg="addSp delSp modSp mod">
          <pc:chgData name="Chantal Rae" userId="a1db561e-73a2-489d-a119-0f73c1c2f06f" providerId="ADAL" clId="{6D9032E9-F44B-4081-9C93-5B745E50E890}" dt="2025-02-06T01:47:47.055" v="39"/>
          <pc:sldLayoutMkLst>
            <pc:docMk/>
            <pc:sldMasterMk cId="2142349000" sldId="2147486213"/>
            <pc:sldLayoutMk cId="1962510176" sldId="2147486408"/>
          </pc:sldLayoutMkLst>
        </pc:sldLayoutChg>
        <pc:sldLayoutChg chg="addSp delSp modSp mod">
          <pc:chgData name="Chantal Rae" userId="a1db561e-73a2-489d-a119-0f73c1c2f06f" providerId="ADAL" clId="{6D9032E9-F44B-4081-9C93-5B745E50E890}" dt="2025-02-06T01:47:51.576" v="41"/>
          <pc:sldLayoutMkLst>
            <pc:docMk/>
            <pc:sldMasterMk cId="2142349000" sldId="2147486213"/>
            <pc:sldLayoutMk cId="363266523" sldId="2147486409"/>
          </pc:sldLayoutMkLst>
        </pc:sldLayoutChg>
      </pc:sldMasterChg>
    </pc:docChg>
  </pc:docChgLst>
  <pc:docChgLst>
    <pc:chgData name="Chantal Rae" userId="a1db561e-73a2-489d-a119-0f73c1c2f06f" providerId="ADAL" clId="{7B5B68B0-EC84-4F1A-9D54-E1B9F63B8FAC}"/>
    <pc:docChg chg="undo custSel addSld delSld modSld sldOrd modMainMaster">
      <pc:chgData name="Chantal Rae" userId="a1db561e-73a2-489d-a119-0f73c1c2f06f" providerId="ADAL" clId="{7B5B68B0-EC84-4F1A-9D54-E1B9F63B8FAC}" dt="2024-12-30T10:33:35.491" v="672" actId="20577"/>
      <pc:docMkLst>
        <pc:docMk/>
      </pc:docMkLst>
      <pc:sldChg chg="modNotesTx">
        <pc:chgData name="Chantal Rae" userId="a1db561e-73a2-489d-a119-0f73c1c2f06f" providerId="ADAL" clId="{7B5B68B0-EC84-4F1A-9D54-E1B9F63B8FAC}" dt="2024-12-30T10:21:12.983" v="534" actId="20577"/>
        <pc:sldMkLst>
          <pc:docMk/>
          <pc:sldMk cId="4261390126" sldId="256"/>
        </pc:sldMkLst>
      </pc:sldChg>
      <pc:sldChg chg="addSp delSp modSp new mod chgLayout">
        <pc:chgData name="Chantal Rae" userId="a1db561e-73a2-489d-a119-0f73c1c2f06f" providerId="ADAL" clId="{7B5B68B0-EC84-4F1A-9D54-E1B9F63B8FAC}" dt="2024-12-30T10:21:36.105" v="540" actId="700"/>
        <pc:sldMkLst>
          <pc:docMk/>
          <pc:sldMk cId="4273290259" sldId="257"/>
        </pc:sldMkLst>
      </pc:sldChg>
      <pc:sldChg chg="addSp delSp modSp new mod modClrScheme chgLayout">
        <pc:chgData name="Chantal Rae" userId="a1db561e-73a2-489d-a119-0f73c1c2f06f" providerId="ADAL" clId="{7B5B68B0-EC84-4F1A-9D54-E1B9F63B8FAC}" dt="2024-12-30T10:32:41.486" v="652" actId="20577"/>
        <pc:sldMkLst>
          <pc:docMk/>
          <pc:sldMk cId="2352627738" sldId="259"/>
        </pc:sldMkLst>
      </pc:sldChg>
      <pc:sldChg chg="addSp delSp modSp new mod ord modClrScheme chgLayout">
        <pc:chgData name="Chantal Rae" userId="a1db561e-73a2-489d-a119-0f73c1c2f06f" providerId="ADAL" clId="{7B5B68B0-EC84-4F1A-9D54-E1B9F63B8FAC}" dt="2024-12-30T10:23:53.376" v="550"/>
        <pc:sldMkLst>
          <pc:docMk/>
          <pc:sldMk cId="481660582" sldId="260"/>
        </pc:sldMkLst>
      </pc:sldChg>
      <pc:sldChg chg="addSp delSp modSp new mod chgLayout">
        <pc:chgData name="Chantal Rae" userId="a1db561e-73a2-489d-a119-0f73c1c2f06f" providerId="ADAL" clId="{7B5B68B0-EC84-4F1A-9D54-E1B9F63B8FAC}" dt="2024-12-30T10:22:26.359" v="544" actId="6264"/>
        <pc:sldMkLst>
          <pc:docMk/>
          <pc:sldMk cId="990668426" sldId="261"/>
        </pc:sldMkLst>
      </pc:sldChg>
      <pc:sldChg chg="addSp delSp modSp new mod modClrScheme chgLayout">
        <pc:chgData name="Chantal Rae" userId="a1db561e-73a2-489d-a119-0f73c1c2f06f" providerId="ADAL" clId="{7B5B68B0-EC84-4F1A-9D54-E1B9F63B8FAC}" dt="2024-12-30T10:24:08.691" v="552" actId="700"/>
        <pc:sldMkLst>
          <pc:docMk/>
          <pc:sldMk cId="1409170115" sldId="262"/>
        </pc:sldMkLst>
      </pc:sldChg>
      <pc:sldChg chg="addSp delSp modSp new mod modClrScheme chgLayout">
        <pc:chgData name="Chantal Rae" userId="a1db561e-73a2-489d-a119-0f73c1c2f06f" providerId="ADAL" clId="{7B5B68B0-EC84-4F1A-9D54-E1B9F63B8FAC}" dt="2024-12-30T10:24:23.851" v="554" actId="700"/>
        <pc:sldMkLst>
          <pc:docMk/>
          <pc:sldMk cId="4246314574" sldId="263"/>
        </pc:sldMkLst>
      </pc:sldChg>
      <pc:sldChg chg="addSp delSp modSp new mod modClrScheme chgLayout">
        <pc:chgData name="Chantal Rae" userId="a1db561e-73a2-489d-a119-0f73c1c2f06f" providerId="ADAL" clId="{7B5B68B0-EC84-4F1A-9D54-E1B9F63B8FAC}" dt="2024-12-30T10:24:34.790" v="556" actId="700"/>
        <pc:sldMkLst>
          <pc:docMk/>
          <pc:sldMk cId="3815047511" sldId="264"/>
        </pc:sldMkLst>
      </pc:sldChg>
      <pc:sldChg chg="addSp delSp modSp new mod modClrScheme chgLayout">
        <pc:chgData name="Chantal Rae" userId="a1db561e-73a2-489d-a119-0f73c1c2f06f" providerId="ADAL" clId="{7B5B68B0-EC84-4F1A-9D54-E1B9F63B8FAC}" dt="2024-12-30T10:24:40.681" v="558" actId="700"/>
        <pc:sldMkLst>
          <pc:docMk/>
          <pc:sldMk cId="3671173303" sldId="265"/>
        </pc:sldMkLst>
      </pc:sldChg>
      <pc:sldChg chg="addSp delSp modSp new mod modClrScheme chgLayout">
        <pc:chgData name="Chantal Rae" userId="a1db561e-73a2-489d-a119-0f73c1c2f06f" providerId="ADAL" clId="{7B5B68B0-EC84-4F1A-9D54-E1B9F63B8FAC}" dt="2024-12-30T10:24:48.940" v="560" actId="700"/>
        <pc:sldMkLst>
          <pc:docMk/>
          <pc:sldMk cId="294968571" sldId="266"/>
        </pc:sldMkLst>
      </pc:sldChg>
      <pc:sldChg chg="addSp delSp modSp new mod modClrScheme chgLayout">
        <pc:chgData name="Chantal Rae" userId="a1db561e-73a2-489d-a119-0f73c1c2f06f" providerId="ADAL" clId="{7B5B68B0-EC84-4F1A-9D54-E1B9F63B8FAC}" dt="2024-12-30T10:25:00.381" v="562" actId="700"/>
        <pc:sldMkLst>
          <pc:docMk/>
          <pc:sldMk cId="1566324052" sldId="267"/>
        </pc:sldMkLst>
      </pc:sldChg>
      <pc:sldChg chg="addSp delSp modSp new mod modClrScheme chgLayout">
        <pc:chgData name="Chantal Rae" userId="a1db561e-73a2-489d-a119-0f73c1c2f06f" providerId="ADAL" clId="{7B5B68B0-EC84-4F1A-9D54-E1B9F63B8FAC}" dt="2024-12-30T10:25:14.645" v="564" actId="700"/>
        <pc:sldMkLst>
          <pc:docMk/>
          <pc:sldMk cId="1278699682" sldId="268"/>
        </pc:sldMkLst>
      </pc:sldChg>
      <pc:sldChg chg="addSp delSp modSp new mod modClrScheme chgLayout">
        <pc:chgData name="Chantal Rae" userId="a1db561e-73a2-489d-a119-0f73c1c2f06f" providerId="ADAL" clId="{7B5B68B0-EC84-4F1A-9D54-E1B9F63B8FAC}" dt="2024-12-30T10:25:21.258" v="566" actId="700"/>
        <pc:sldMkLst>
          <pc:docMk/>
          <pc:sldMk cId="3560591910" sldId="269"/>
        </pc:sldMkLst>
      </pc:sldChg>
      <pc:sldChg chg="addSp delSp modSp new mod modClrScheme chgLayout">
        <pc:chgData name="Chantal Rae" userId="a1db561e-73a2-489d-a119-0f73c1c2f06f" providerId="ADAL" clId="{7B5B68B0-EC84-4F1A-9D54-E1B9F63B8FAC}" dt="2024-12-30T10:25:28.243" v="568" actId="700"/>
        <pc:sldMkLst>
          <pc:docMk/>
          <pc:sldMk cId="633122215" sldId="270"/>
        </pc:sldMkLst>
      </pc:sldChg>
      <pc:sldChg chg="addSp delSp modSp new mod modClrScheme chgLayout">
        <pc:chgData name="Chantal Rae" userId="a1db561e-73a2-489d-a119-0f73c1c2f06f" providerId="ADAL" clId="{7B5B68B0-EC84-4F1A-9D54-E1B9F63B8FAC}" dt="2024-12-30T10:25:36.110" v="570" actId="700"/>
        <pc:sldMkLst>
          <pc:docMk/>
          <pc:sldMk cId="1565505491" sldId="271"/>
        </pc:sldMkLst>
      </pc:sldChg>
      <pc:sldChg chg="addSp delSp modSp new mod modClrScheme chgLayout">
        <pc:chgData name="Chantal Rae" userId="a1db561e-73a2-489d-a119-0f73c1c2f06f" providerId="ADAL" clId="{7B5B68B0-EC84-4F1A-9D54-E1B9F63B8FAC}" dt="2024-12-30T10:25:46.262" v="572" actId="700"/>
        <pc:sldMkLst>
          <pc:docMk/>
          <pc:sldMk cId="3180052196" sldId="272"/>
        </pc:sldMkLst>
      </pc:sldChg>
      <pc:sldChg chg="addSp delSp modSp new mod modClrScheme chgLayout">
        <pc:chgData name="Chantal Rae" userId="a1db561e-73a2-489d-a119-0f73c1c2f06f" providerId="ADAL" clId="{7B5B68B0-EC84-4F1A-9D54-E1B9F63B8FAC}" dt="2024-12-30T10:29:30.527" v="620" actId="20577"/>
        <pc:sldMkLst>
          <pc:docMk/>
          <pc:sldMk cId="4212177351" sldId="273"/>
        </pc:sldMkLst>
      </pc:sldChg>
      <pc:sldChg chg="addSp modSp new mod modClrScheme chgLayout">
        <pc:chgData name="Chantal Rae" userId="a1db561e-73a2-489d-a119-0f73c1c2f06f" providerId="ADAL" clId="{7B5B68B0-EC84-4F1A-9D54-E1B9F63B8FAC}" dt="2024-12-30T10:33:35.491" v="672" actId="20577"/>
        <pc:sldMkLst>
          <pc:docMk/>
          <pc:sldMk cId="315609852" sldId="274"/>
        </pc:sldMkLst>
      </pc:sldChg>
      <pc:sldChg chg="delSp new mod modClrScheme chgLayout">
        <pc:chgData name="Chantal Rae" userId="a1db561e-73a2-489d-a119-0f73c1c2f06f" providerId="ADAL" clId="{7B5B68B0-EC84-4F1A-9D54-E1B9F63B8FAC}" dt="2024-12-30T10:26:07.337" v="578" actId="700"/>
        <pc:sldMkLst>
          <pc:docMk/>
          <pc:sldMk cId="2154991742" sldId="275"/>
        </pc:sldMkLst>
      </pc:sldChg>
      <pc:sldChg chg="del">
        <pc:chgData name="Chantal Rae" userId="a1db561e-73a2-489d-a119-0f73c1c2f06f" providerId="ADAL" clId="{7B5B68B0-EC84-4F1A-9D54-E1B9F63B8FAC}" dt="2024-12-30T08:24:03.183" v="239" actId="47"/>
        <pc:sldMkLst>
          <pc:docMk/>
          <pc:sldMk cId="2769566125" sldId="654"/>
        </pc:sldMkLst>
      </pc:sldChg>
      <pc:sldChg chg="del">
        <pc:chgData name="Chantal Rae" userId="a1db561e-73a2-489d-a119-0f73c1c2f06f" providerId="ADAL" clId="{7B5B68B0-EC84-4F1A-9D54-E1B9F63B8FAC}" dt="2024-12-30T08:24:01.715" v="237" actId="47"/>
        <pc:sldMkLst>
          <pc:docMk/>
          <pc:sldMk cId="3162857250" sldId="659"/>
        </pc:sldMkLst>
      </pc:sldChg>
      <pc:sldChg chg="del">
        <pc:chgData name="Chantal Rae" userId="a1db561e-73a2-489d-a119-0f73c1c2f06f" providerId="ADAL" clId="{7B5B68B0-EC84-4F1A-9D54-E1B9F63B8FAC}" dt="2024-12-30T08:24:13.724" v="256" actId="47"/>
        <pc:sldMkLst>
          <pc:docMk/>
          <pc:sldMk cId="2074875457" sldId="689"/>
        </pc:sldMkLst>
      </pc:sldChg>
      <pc:sldChg chg="del">
        <pc:chgData name="Chantal Rae" userId="a1db561e-73a2-489d-a119-0f73c1c2f06f" providerId="ADAL" clId="{7B5B68B0-EC84-4F1A-9D54-E1B9F63B8FAC}" dt="2024-12-30T08:24:14.143" v="257" actId="47"/>
        <pc:sldMkLst>
          <pc:docMk/>
          <pc:sldMk cId="3753584419" sldId="690"/>
        </pc:sldMkLst>
      </pc:sldChg>
      <pc:sldChg chg="del">
        <pc:chgData name="Chantal Rae" userId="a1db561e-73a2-489d-a119-0f73c1c2f06f" providerId="ADAL" clId="{7B5B68B0-EC84-4F1A-9D54-E1B9F63B8FAC}" dt="2024-12-30T08:24:14.559" v="258" actId="47"/>
        <pc:sldMkLst>
          <pc:docMk/>
          <pc:sldMk cId="1043418510" sldId="697"/>
        </pc:sldMkLst>
      </pc:sldChg>
      <pc:sldChg chg="del">
        <pc:chgData name="Chantal Rae" userId="a1db561e-73a2-489d-a119-0f73c1c2f06f" providerId="ADAL" clId="{7B5B68B0-EC84-4F1A-9D54-E1B9F63B8FAC}" dt="2024-12-30T08:24:11.401" v="249" actId="47"/>
        <pc:sldMkLst>
          <pc:docMk/>
          <pc:sldMk cId="3738120504" sldId="707"/>
        </pc:sldMkLst>
      </pc:sldChg>
      <pc:sldChg chg="del">
        <pc:chgData name="Chantal Rae" userId="a1db561e-73a2-489d-a119-0f73c1c2f06f" providerId="ADAL" clId="{7B5B68B0-EC84-4F1A-9D54-E1B9F63B8FAC}" dt="2024-12-30T08:24:15.211" v="260" actId="47"/>
        <pc:sldMkLst>
          <pc:docMk/>
          <pc:sldMk cId="1628496805" sldId="709"/>
        </pc:sldMkLst>
      </pc:sldChg>
      <pc:sldChg chg="del">
        <pc:chgData name="Chantal Rae" userId="a1db561e-73a2-489d-a119-0f73c1c2f06f" providerId="ADAL" clId="{7B5B68B0-EC84-4F1A-9D54-E1B9F63B8FAC}" dt="2024-12-30T08:24:12.994" v="254" actId="47"/>
        <pc:sldMkLst>
          <pc:docMk/>
          <pc:sldMk cId="1148589639" sldId="710"/>
        </pc:sldMkLst>
      </pc:sldChg>
      <pc:sldChg chg="del">
        <pc:chgData name="Chantal Rae" userId="a1db561e-73a2-489d-a119-0f73c1c2f06f" providerId="ADAL" clId="{7B5B68B0-EC84-4F1A-9D54-E1B9F63B8FAC}" dt="2024-12-30T08:24:12.758" v="253" actId="47"/>
        <pc:sldMkLst>
          <pc:docMk/>
          <pc:sldMk cId="2935957394" sldId="711"/>
        </pc:sldMkLst>
      </pc:sldChg>
      <pc:sldChg chg="del">
        <pc:chgData name="Chantal Rae" userId="a1db561e-73a2-489d-a119-0f73c1c2f06f" providerId="ADAL" clId="{7B5B68B0-EC84-4F1A-9D54-E1B9F63B8FAC}" dt="2024-12-30T08:24:14.889" v="259" actId="47"/>
        <pc:sldMkLst>
          <pc:docMk/>
          <pc:sldMk cId="2779809719" sldId="712"/>
        </pc:sldMkLst>
      </pc:sldChg>
      <pc:sldChg chg="del">
        <pc:chgData name="Chantal Rae" userId="a1db561e-73a2-489d-a119-0f73c1c2f06f" providerId="ADAL" clId="{7B5B68B0-EC84-4F1A-9D54-E1B9F63B8FAC}" dt="2024-12-30T08:24:11.699" v="250" actId="47"/>
        <pc:sldMkLst>
          <pc:docMk/>
          <pc:sldMk cId="1107150388" sldId="713"/>
        </pc:sldMkLst>
      </pc:sldChg>
      <pc:sldChg chg="del">
        <pc:chgData name="Chantal Rae" userId="a1db561e-73a2-489d-a119-0f73c1c2f06f" providerId="ADAL" clId="{7B5B68B0-EC84-4F1A-9D54-E1B9F63B8FAC}" dt="2024-12-30T08:24:12.020" v="251" actId="47"/>
        <pc:sldMkLst>
          <pc:docMk/>
          <pc:sldMk cId="2455371129" sldId="714"/>
        </pc:sldMkLst>
      </pc:sldChg>
      <pc:sldChg chg="del">
        <pc:chgData name="Chantal Rae" userId="a1db561e-73a2-489d-a119-0f73c1c2f06f" providerId="ADAL" clId="{7B5B68B0-EC84-4F1A-9D54-E1B9F63B8FAC}" dt="2024-12-30T08:24:02.438" v="238" actId="47"/>
        <pc:sldMkLst>
          <pc:docMk/>
          <pc:sldMk cId="1335364392" sldId="715"/>
        </pc:sldMkLst>
      </pc:sldChg>
      <pc:sldChg chg="del">
        <pc:chgData name="Chantal Rae" userId="a1db561e-73a2-489d-a119-0f73c1c2f06f" providerId="ADAL" clId="{7B5B68B0-EC84-4F1A-9D54-E1B9F63B8FAC}" dt="2024-12-30T08:24:05.571" v="242" actId="47"/>
        <pc:sldMkLst>
          <pc:docMk/>
          <pc:sldMk cId="851609514" sldId="716"/>
        </pc:sldMkLst>
      </pc:sldChg>
      <pc:sldChg chg="del">
        <pc:chgData name="Chantal Rae" userId="a1db561e-73a2-489d-a119-0f73c1c2f06f" providerId="ADAL" clId="{7B5B68B0-EC84-4F1A-9D54-E1B9F63B8FAC}" dt="2024-12-30T08:24:16.255" v="262" actId="47"/>
        <pc:sldMkLst>
          <pc:docMk/>
          <pc:sldMk cId="1680167018" sldId="717"/>
        </pc:sldMkLst>
      </pc:sldChg>
      <pc:sldChg chg="del">
        <pc:chgData name="Chantal Rae" userId="a1db561e-73a2-489d-a119-0f73c1c2f06f" providerId="ADAL" clId="{7B5B68B0-EC84-4F1A-9D54-E1B9F63B8FAC}" dt="2024-12-30T08:24:07.273" v="244" actId="47"/>
        <pc:sldMkLst>
          <pc:docMk/>
          <pc:sldMk cId="577494205" sldId="718"/>
        </pc:sldMkLst>
      </pc:sldChg>
      <pc:sldChg chg="del">
        <pc:chgData name="Chantal Rae" userId="a1db561e-73a2-489d-a119-0f73c1c2f06f" providerId="ADAL" clId="{7B5B68B0-EC84-4F1A-9D54-E1B9F63B8FAC}" dt="2024-12-30T08:24:04.034" v="240" actId="47"/>
        <pc:sldMkLst>
          <pc:docMk/>
          <pc:sldMk cId="2395385200" sldId="723"/>
        </pc:sldMkLst>
      </pc:sldChg>
      <pc:sldChg chg="del">
        <pc:chgData name="Chantal Rae" userId="a1db561e-73a2-489d-a119-0f73c1c2f06f" providerId="ADAL" clId="{7B5B68B0-EC84-4F1A-9D54-E1B9F63B8FAC}" dt="2024-12-30T08:24:04.715" v="241" actId="47"/>
        <pc:sldMkLst>
          <pc:docMk/>
          <pc:sldMk cId="1851283022" sldId="724"/>
        </pc:sldMkLst>
      </pc:sldChg>
      <pc:sldChg chg="del">
        <pc:chgData name="Chantal Rae" userId="a1db561e-73a2-489d-a119-0f73c1c2f06f" providerId="ADAL" clId="{7B5B68B0-EC84-4F1A-9D54-E1B9F63B8FAC}" dt="2024-12-30T08:24:07.795" v="245" actId="47"/>
        <pc:sldMkLst>
          <pc:docMk/>
          <pc:sldMk cId="839046695" sldId="725"/>
        </pc:sldMkLst>
      </pc:sldChg>
      <pc:sldChg chg="del">
        <pc:chgData name="Chantal Rae" userId="a1db561e-73a2-489d-a119-0f73c1c2f06f" providerId="ADAL" clId="{7B5B68B0-EC84-4F1A-9D54-E1B9F63B8FAC}" dt="2024-12-30T08:24:09.177" v="246" actId="47"/>
        <pc:sldMkLst>
          <pc:docMk/>
          <pc:sldMk cId="4238699687" sldId="727"/>
        </pc:sldMkLst>
      </pc:sldChg>
      <pc:sldChg chg="del">
        <pc:chgData name="Chantal Rae" userId="a1db561e-73a2-489d-a119-0f73c1c2f06f" providerId="ADAL" clId="{7B5B68B0-EC84-4F1A-9D54-E1B9F63B8FAC}" dt="2024-12-30T08:24:10.330" v="247" actId="47"/>
        <pc:sldMkLst>
          <pc:docMk/>
          <pc:sldMk cId="208167405" sldId="728"/>
        </pc:sldMkLst>
      </pc:sldChg>
      <pc:sldChg chg="del">
        <pc:chgData name="Chantal Rae" userId="a1db561e-73a2-489d-a119-0f73c1c2f06f" providerId="ADAL" clId="{7B5B68B0-EC84-4F1A-9D54-E1B9F63B8FAC}" dt="2024-12-30T08:24:13.321" v="255" actId="47"/>
        <pc:sldMkLst>
          <pc:docMk/>
          <pc:sldMk cId="24847292" sldId="730"/>
        </pc:sldMkLst>
      </pc:sldChg>
      <pc:sldChg chg="del">
        <pc:chgData name="Chantal Rae" userId="a1db561e-73a2-489d-a119-0f73c1c2f06f" providerId="ADAL" clId="{7B5B68B0-EC84-4F1A-9D54-E1B9F63B8FAC}" dt="2024-12-30T08:24:15.830" v="261" actId="47"/>
        <pc:sldMkLst>
          <pc:docMk/>
          <pc:sldMk cId="2834645484" sldId="735"/>
        </pc:sldMkLst>
      </pc:sldChg>
      <pc:sldChg chg="del">
        <pc:chgData name="Chantal Rae" userId="a1db561e-73a2-489d-a119-0f73c1c2f06f" providerId="ADAL" clId="{7B5B68B0-EC84-4F1A-9D54-E1B9F63B8FAC}" dt="2024-12-30T08:24:17.616" v="263" actId="47"/>
        <pc:sldMkLst>
          <pc:docMk/>
          <pc:sldMk cId="2354075511" sldId="736"/>
        </pc:sldMkLst>
      </pc:sldChg>
      <pc:sldChg chg="del">
        <pc:chgData name="Chantal Rae" userId="a1db561e-73a2-489d-a119-0f73c1c2f06f" providerId="ADAL" clId="{7B5B68B0-EC84-4F1A-9D54-E1B9F63B8FAC}" dt="2024-12-30T08:24:12.375" v="252" actId="47"/>
        <pc:sldMkLst>
          <pc:docMk/>
          <pc:sldMk cId="3640249585" sldId="737"/>
        </pc:sldMkLst>
      </pc:sldChg>
      <pc:sldChg chg="del">
        <pc:chgData name="Chantal Rae" userId="a1db561e-73a2-489d-a119-0f73c1c2f06f" providerId="ADAL" clId="{7B5B68B0-EC84-4F1A-9D54-E1B9F63B8FAC}" dt="2024-12-30T08:24:06.220" v="243" actId="47"/>
        <pc:sldMkLst>
          <pc:docMk/>
          <pc:sldMk cId="3005208922" sldId="738"/>
        </pc:sldMkLst>
      </pc:sldChg>
      <pc:sldChg chg="del">
        <pc:chgData name="Chantal Rae" userId="a1db561e-73a2-489d-a119-0f73c1c2f06f" providerId="ADAL" clId="{7B5B68B0-EC84-4F1A-9D54-E1B9F63B8FAC}" dt="2024-12-30T08:24:10.946" v="248" actId="47"/>
        <pc:sldMkLst>
          <pc:docMk/>
          <pc:sldMk cId="2810831016" sldId="7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07:32.125"/>
    </inkml:context>
    <inkml:brush xml:id="br0">
      <inkml:brushProperty name="width" value="0.05" units="cm"/>
      <inkml:brushProperty name="height" value="0.05" units="cm"/>
    </inkml:brush>
  </inkml:definitions>
  <inkml:trace contextRef="#ctx0" brushRef="#br0">3461 2298 24575,'-18'0'0,"-26"0"0,-25 0 0,-40-3 0,39-4 0,-4-3 0,-9-6 0,-2-4 0,-10-7 0,-1-4 0,-3-5 0,1-4 0,2-2 0,0-4 0,3-2 0,1-2 0,0-5 0,1-2 0,-1-4 0,0-2 0,-4-4 0,-1-3 0,32 21 0,-1-1 0,1 0 0,0 0 0,0-1 0,1-1 0,-29-24 0,3-1 0,6 2 0,2 0 0,4 3 0,3 0 0,4 3 0,3 0 0,6 7 0,4 2 0,9 9 0,4 2 0,-21-27 0,22 26 0,13 17 0,11 13 0,5 8 0,5-1 0,-1-1 0,0-1 0,4-1 0,0 1 0,3 2 0,0-2 0,-4-1 0,-1-3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07:34.896"/>
    </inkml:context>
    <inkml:brush xml:id="br0">
      <inkml:brushProperty name="width" value="0.05" units="cm"/>
      <inkml:brushProperty name="height" value="0.05" units="cm"/>
    </inkml:brush>
  </inkml:definitions>
  <inkml:trace contextRef="#ctx0" brushRef="#br0">1 2298 24575,'18'0'0,"26"0"0,25 0 0,40-3 0,-39-4 0,4-3 0,9-6 0,2-4 0,10-7 0,1-4 0,3-5 0,-1-4 0,-2-2 0,0-4 0,-3-2 0,0-2 0,-2-5 0,0-2 0,1-4 0,0-2 0,4-4 0,1-3 0,-31 21 0,-1-1 0,0 0 0,0 0 0,0-1 0,-1-1 0,29-24 0,-3-1 0,-6 2 0,-2 0 0,-4 3 0,-2 0 0,-6 3 0,-2 0 0,-6 7 0,-4 2 0,-9 9 0,-4 2 0,21-27 0,-22 26 0,-13 17 0,-11 13 0,-5 8 0,-5-1 0,1-1 0,0-1 0,-4-1 0,0 1 0,-3 2 0,1-2 0,2-1 0,2-3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07:51.529"/>
    </inkml:context>
    <inkml:brush xml:id="br0">
      <inkml:brushProperty name="width" value="0.05" units="cm"/>
      <inkml:brushProperty name="height" value="0.05" units="cm"/>
    </inkml:brush>
  </inkml:definitions>
  <inkml:trace contextRef="#ctx0" brushRef="#br0">3461 2298 24575,'-18'0'0,"-26"0"0,-25 0 0,-40-3 0,39-4 0,-4-3 0,-9-6 0,-2-4 0,-10-7 0,-1-4 0,-3-5 0,1-4 0,2-2 0,0-4 0,3-2 0,1-2 0,0-5 0,1-2 0,-1-4 0,0-2 0,-4-4 0,-1-3 0,32 21 0,-1-1 0,1 0 0,0 0 0,0-1 0,1-1 0,-29-24 0,3-1 0,6 2 0,2 0 0,4 3 0,3 0 0,4 3 0,3 0 0,6 7 0,4 2 0,9 9 0,4 2 0,-21-27 0,22 26 0,13 17 0,11 13 0,5 8 0,5-1 0,-1-1 0,0-1 0,4-1 0,0 1 0,3 2 0,0-2 0,-4-1 0,-1-3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07:51.530"/>
    </inkml:context>
    <inkml:brush xml:id="br0">
      <inkml:brushProperty name="width" value="0.05" units="cm"/>
      <inkml:brushProperty name="height" value="0.05" units="cm"/>
    </inkml:brush>
  </inkml:definitions>
  <inkml:trace contextRef="#ctx0" brushRef="#br0">1 2298 24575,'18'0'0,"26"0"0,25 0 0,40-3 0,-39-4 0,4-3 0,9-6 0,2-4 0,10-7 0,1-4 0,3-5 0,-1-4 0,-2-2 0,0-4 0,-3-2 0,0-2 0,-2-5 0,0-2 0,1-4 0,0-2 0,4-4 0,1-3 0,-31 21 0,-1-1 0,0 0 0,0 0 0,0-1 0,-1-1 0,29-24 0,-3-1 0,-6 2 0,-2 0 0,-4 3 0,-2 0 0,-6 3 0,-2 0 0,-6 7 0,-4 2 0,-9 9 0,-4 2 0,21-27 0,-22 26 0,-13 17 0,-11 13 0,-5 8 0,-5-1 0,1-1 0,0-1 0,-4-1 0,0 1 0,-3 2 0,1-2 0,2-1 0,2-3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11:22.199"/>
    </inkml:context>
    <inkml:brush xml:id="br0">
      <inkml:brushProperty name="width" value="0.05" units="cm"/>
      <inkml:brushProperty name="height" value="0.05" units="cm"/>
    </inkml:brush>
  </inkml:definitions>
  <inkml:trace contextRef="#ctx0" brushRef="#br0">3461 2298 24575,'-18'0'0,"-26"0"0,-25 0 0,-40-3 0,39-4 0,-4-3 0,-9-6 0,-2-4 0,-10-7 0,-1-4 0,-3-5 0,1-4 0,2-2 0,0-4 0,3-2 0,1-2 0,0-5 0,1-2 0,-1-4 0,0-2 0,-4-4 0,-1-3 0,32 21 0,-1-1 0,1 0 0,0 0 0,0-1 0,1-1 0,-29-24 0,3-1 0,6 2 0,2 0 0,4 3 0,3 0 0,4 3 0,3 0 0,6 7 0,4 2 0,9 9 0,4 2 0,-21-27 0,22 26 0,13 17 0,11 13 0,5 8 0,5-1 0,-1-1 0,0-1 0,4-1 0,0 1 0,3 2 0,0-2 0,-4-1 0,-1-3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11:22.200"/>
    </inkml:context>
    <inkml:brush xml:id="br0">
      <inkml:brushProperty name="width" value="0.05" units="cm"/>
      <inkml:brushProperty name="height" value="0.05" units="cm"/>
    </inkml:brush>
  </inkml:definitions>
  <inkml:trace contextRef="#ctx0" brushRef="#br0">1 2298 24575,'18'0'0,"26"0"0,25 0 0,40-3 0,-39-4 0,4-3 0,9-6 0,2-4 0,10-7 0,1-4 0,3-5 0,-1-4 0,-2-2 0,0-4 0,-3-2 0,0-2 0,-2-5 0,0-2 0,1-4 0,0-2 0,4-4 0,1-3 0,-31 21 0,-1-1 0,0 0 0,0 0 0,0-1 0,-1-1 0,29-24 0,-3-1 0,-6 2 0,-2 0 0,-4 3 0,-2 0 0,-6 3 0,-2 0 0,-6 7 0,-4 2 0,-9 9 0,-4 2 0,21-27 0,-22 26 0,-13 17 0,-11 13 0,-5 8 0,-5-1 0,1-1 0,0-1 0,-4-1 0,0 1 0,-3 2 0,1-2 0,2-1 0,2-3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11:22.201"/>
    </inkml:context>
    <inkml:brush xml:id="br0">
      <inkml:brushProperty name="width" value="0.05" units="cm"/>
      <inkml:brushProperty name="height" value="0.05" units="cm"/>
    </inkml:brush>
  </inkml:definitions>
  <inkml:trace contextRef="#ctx0" brushRef="#br0">3461 2298 24575,'-18'0'0,"-26"0"0,-25 0 0,-40-3 0,39-4 0,-4-3 0,-9-6 0,-2-4 0,-10-7 0,-1-4 0,-3-5 0,1-4 0,2-2 0,0-4 0,3-2 0,1-2 0,0-5 0,1-2 0,-1-4 0,0-2 0,-4-4 0,-1-3 0,32 21 0,-1-1 0,1 0 0,0 0 0,0-1 0,1-1 0,-29-24 0,3-1 0,6 2 0,2 0 0,4 3 0,3 0 0,4 3 0,3 0 0,6 7 0,4 2 0,9 9 0,4 2 0,-21-27 0,22 26 0,13 17 0,11 13 0,5 8 0,5-1 0,-1-1 0,0-1 0,4-1 0,0 1 0,3 2 0,0-2 0,-4-1 0,-1-3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2T06:11:22.202"/>
    </inkml:context>
    <inkml:brush xml:id="br0">
      <inkml:brushProperty name="width" value="0.05" units="cm"/>
      <inkml:brushProperty name="height" value="0.05" units="cm"/>
    </inkml:brush>
  </inkml:definitions>
  <inkml:trace contextRef="#ctx0" brushRef="#br0">1 2298 24575,'18'0'0,"26"0"0,25 0 0,40-3 0,-39-4 0,4-3 0,9-6 0,2-4 0,10-7 0,1-4 0,3-5 0,-1-4 0,-2-2 0,0-4 0,-3-2 0,0-2 0,-2-5 0,0-2 0,1-4 0,0-2 0,4-4 0,1-3 0,-31 21 0,-1-1 0,0 0 0,0 0 0,0-1 0,-1-1 0,29-24 0,-3-1 0,-6 2 0,-2 0 0,-4 3 0,-2 0 0,-6 3 0,-2 0 0,-6 7 0,-4 2 0,-9 9 0,-4 2 0,21-27 0,-22 26 0,-13 17 0,-11 13 0,-5 8 0,-5-1 0,1-1 0,0-1 0,-4-1 0,0 1 0,-3 2 0,1-2 0,2-1 0,2-3 0,3 2 0,-1 3 0,-2 5 0,-2 2 0,0-3 0,4-2 0,-2-3 0,-1 0 0,-2 4 0,-2 8 0,0 12 0,0 15 0,-8 50 0,-1-16 0,0 4 0,-2 15 0,-1 4 0,-3 12 0,-2 1 0,1-5 0,-1 0 0,0-3 0,0-2 0,3-4 0,0-4 0,2-13 0,2-5 0,-4 26 0,2-33 0,0-30 0,4-22 0,0-25 0,4-30 0,0-22 0,0-29 0,0 47 0,0-1 0,0-4 0,0 0 0,1 0 0,-2 1 0,-3-53 0,-2 12 0,-3 19 0,1 16 0,3 20 0,2 11 0,3 11 0,0 2 0,0 4 0,0 3 0,-3 2 0,-11 7 0,-23 3 0,-68 11 0,34 0 0,-5 1 0,-7 0 0,-3 0 0,0 2 0,2 0 0,19-2 0,3 0 0,-49 4 0,21 1 0,21-3 0,16 1 0,12-1 0,9 1 0,8 0 0,11-3 0,6-1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1262839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993F0-4A32-BD68-52EF-073C44F01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D4BFE-A627-8FD1-07C8-79CBDFAF70FA}"/>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D647B157-54CB-9CAA-945D-FA0E0CDBA685}"/>
              </a:ext>
            </a:extLst>
          </p:cNvPr>
          <p:cNvSpPr>
            <a:spLocks noGrp="1"/>
          </p:cNvSpPr>
          <p:nvPr>
            <p:ph type="body" idx="1"/>
          </p:nvPr>
        </p:nvSpPr>
        <p:spPr>
          <a:xfrm>
            <a:off x="993775" y="3276600"/>
            <a:ext cx="7951788" cy="2679700"/>
          </a:xfrm>
          <a:prstGeom prst="rect">
            <a:avLst/>
          </a:prstGeom>
        </p:spPr>
        <p:txBody>
          <a:bodyPr/>
          <a:lstStyle/>
          <a:p>
            <a:pPr>
              <a:buNone/>
            </a:pPr>
            <a:endParaRPr lang="en-US" sz="9600" b="0"/>
          </a:p>
        </p:txBody>
      </p:sp>
    </p:spTree>
    <p:extLst>
      <p:ext uri="{BB962C8B-B14F-4D97-AF65-F5344CB8AC3E}">
        <p14:creationId xmlns:p14="http://schemas.microsoft.com/office/powerpoint/2010/main" val="40645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D274C-8E96-AA27-369D-2936A04EB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1B982-F8FA-6CAA-0F81-2FBE7BB0F382}"/>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493FBDE-0340-7B25-94E2-433363648D47}"/>
              </a:ext>
            </a:extLst>
          </p:cNvPr>
          <p:cNvSpPr>
            <a:spLocks noGrp="1"/>
          </p:cNvSpPr>
          <p:nvPr>
            <p:ph type="body" idx="1"/>
          </p:nvPr>
        </p:nvSpPr>
        <p:spPr>
          <a:xfrm>
            <a:off x="993775" y="3276600"/>
            <a:ext cx="7951788" cy="2679700"/>
          </a:xfrm>
          <a:prstGeom prst="rect">
            <a:avLst/>
          </a:prstGeom>
        </p:spPr>
        <p:txBody>
          <a:bodyPr/>
          <a:lstStyle/>
          <a:p>
            <a:pPr>
              <a:buNone/>
            </a:pPr>
            <a:endParaRPr lang="en-US" sz="9600" i="1"/>
          </a:p>
        </p:txBody>
      </p:sp>
    </p:spTree>
    <p:extLst>
      <p:ext uri="{BB962C8B-B14F-4D97-AF65-F5344CB8AC3E}">
        <p14:creationId xmlns:p14="http://schemas.microsoft.com/office/powerpoint/2010/main" val="309756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1204714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285134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582F803-0FB7-6F40-ACF9-CB109AD3FDCE}" type="slidenum">
              <a:rPr kumimoji="0" lang="en-US" sz="2400" b="0" i="1" u="none" strike="noStrike" kern="1200" cap="none" spc="0" normalizeH="0" baseline="0" noProof="0" smtClean="0">
                <a:ln>
                  <a:noFill/>
                </a:ln>
                <a:solidFill>
                  <a:srgbClr val="FFFFFF"/>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2400" b="0" i="1" u="none" strike="noStrike" kern="1200" cap="none" spc="0" normalizeH="0" baseline="0" noProof="0">
              <a:ln>
                <a:noFill/>
              </a:ln>
              <a:solidFill>
                <a:srgbClr val="FFFFFF"/>
              </a:solidFill>
              <a:effectLst/>
              <a:uLnTx/>
              <a:uFillTx/>
              <a:latin typeface="Arial" charset="0"/>
              <a:ea typeface="+mn-ea"/>
              <a:cs typeface="Arial" charset="0"/>
            </a:endParaRPr>
          </a:p>
        </p:txBody>
      </p:sp>
    </p:spTree>
    <p:extLst>
      <p:ext uri="{BB962C8B-B14F-4D97-AF65-F5344CB8AC3E}">
        <p14:creationId xmlns:p14="http://schemas.microsoft.com/office/powerpoint/2010/main" val="289841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4230550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pPr>
              <a:lnSpc>
                <a:spcPts val="3000"/>
              </a:lnSpc>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14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DA063-4A9A-1FDF-09FA-0C42FC508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D919D-1587-451F-9C0A-FD93FA655323}"/>
              </a:ext>
            </a:extLst>
          </p:cNvPr>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7EE857E-C4B6-392B-2F90-5AFF31B8BE79}"/>
              </a:ext>
            </a:extLst>
          </p:cNvPr>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2101749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2192951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8088" y="1235075"/>
            <a:ext cx="4441825" cy="3332163"/>
          </a:xfrm>
          <a:prstGeom prst="rect">
            <a:avLst/>
          </a:prstGeom>
          <a:noFill/>
          <a:ln w="12700">
            <a:solidFill>
              <a:prstClr val="black"/>
            </a:solidFill>
          </a:ln>
        </p:spPr>
      </p:sp>
      <p:sp>
        <p:nvSpPr>
          <p:cNvPr id="3" name="Notes Placeholder 2"/>
          <p:cNvSpPr>
            <a:spLocks noGrp="1"/>
          </p:cNvSpPr>
          <p:nvPr>
            <p:ph type="body" idx="1"/>
          </p:nvPr>
        </p:nvSpPr>
        <p:spPr>
          <a:xfrm>
            <a:off x="685800" y="4751388"/>
            <a:ext cx="5486400" cy="3889375"/>
          </a:xfrm>
          <a:prstGeom prst="rect">
            <a:avLst/>
          </a:prstGeom>
        </p:spPr>
        <p:txBody>
          <a:bodyPr/>
          <a:lstStyle/>
          <a:p>
            <a:endParaRPr lang="en-US"/>
          </a:p>
        </p:txBody>
      </p:sp>
    </p:spTree>
    <p:extLst>
      <p:ext uri="{BB962C8B-B14F-4D97-AF65-F5344CB8AC3E}">
        <p14:creationId xmlns:p14="http://schemas.microsoft.com/office/powerpoint/2010/main" val="100930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latin typeface="Edu QLD Beginner" pitchFamily="2" charset="0"/>
            </a:endParaRPr>
          </a:p>
        </p:txBody>
      </p:sp>
    </p:spTree>
    <p:extLst>
      <p:ext uri="{BB962C8B-B14F-4D97-AF65-F5344CB8AC3E}">
        <p14:creationId xmlns:p14="http://schemas.microsoft.com/office/powerpoint/2010/main" val="204504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431862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i="0"/>
          </a:p>
        </p:txBody>
      </p:sp>
    </p:spTree>
    <p:extLst>
      <p:ext uri="{BB962C8B-B14F-4D97-AF65-F5344CB8AC3E}">
        <p14:creationId xmlns:p14="http://schemas.microsoft.com/office/powerpoint/2010/main" val="17133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b="0">
              <a:effectLst/>
            </a:endParaRPr>
          </a:p>
        </p:txBody>
      </p:sp>
    </p:spTree>
    <p:extLst>
      <p:ext uri="{BB962C8B-B14F-4D97-AF65-F5344CB8AC3E}">
        <p14:creationId xmlns:p14="http://schemas.microsoft.com/office/powerpoint/2010/main" val="1835252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82B27-D644-D1E3-D858-B147599ED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4316C-8C57-3F5D-6709-CF809AE69803}"/>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93AF2E1-2B90-7432-EC31-EFB15122FF93}"/>
              </a:ext>
            </a:extLst>
          </p:cNvPr>
          <p:cNvSpPr>
            <a:spLocks noGrp="1"/>
          </p:cNvSpPr>
          <p:nvPr>
            <p:ph type="body" idx="1"/>
          </p:nvPr>
        </p:nvSpPr>
        <p:spPr>
          <a:xfrm>
            <a:off x="993775" y="3276600"/>
            <a:ext cx="7951788" cy="2679700"/>
          </a:xfrm>
          <a:prstGeom prst="rect">
            <a:avLst/>
          </a:prstGeom>
        </p:spPr>
        <p:txBody>
          <a:bodyPr/>
          <a:lstStyle/>
          <a:p>
            <a:endParaRPr lang="en-AU" i="0">
              <a:cs typeface="Arial"/>
            </a:endParaRPr>
          </a:p>
        </p:txBody>
      </p:sp>
    </p:spTree>
    <p:extLst>
      <p:ext uri="{BB962C8B-B14F-4D97-AF65-F5344CB8AC3E}">
        <p14:creationId xmlns:p14="http://schemas.microsoft.com/office/powerpoint/2010/main" val="225305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sz="9600"/>
          </a:p>
        </p:txBody>
      </p:sp>
    </p:spTree>
    <p:extLst>
      <p:ext uri="{BB962C8B-B14F-4D97-AF65-F5344CB8AC3E}">
        <p14:creationId xmlns:p14="http://schemas.microsoft.com/office/powerpoint/2010/main" val="3940380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404568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latin typeface="Edu QLD Beginner" pitchFamily="2" charset="0"/>
            </a:endParaRPr>
          </a:p>
        </p:txBody>
      </p:sp>
    </p:spTree>
    <p:extLst>
      <p:ext uri="{BB962C8B-B14F-4D97-AF65-F5344CB8AC3E}">
        <p14:creationId xmlns:p14="http://schemas.microsoft.com/office/powerpoint/2010/main" val="228601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DB181-C901-4448-B185-CC529DFE6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1D2BE-FCA5-309B-3C2F-B5097061DD60}"/>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F07D81D-70DB-D8BA-EFC1-F3A034883377}"/>
              </a:ext>
            </a:extLst>
          </p:cNvPr>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2909759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sz="1800" b="0" i="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492202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lgn="l" rtl="0" fontAlgn="base"/>
            <a:endParaRPr lang="en-AU" sz="6600" u="none" strike="noStrike">
              <a:solidFill>
                <a:schemeClr val="tx1"/>
              </a:solidFill>
              <a:effectLst/>
              <a:latin typeface="Edu QLD Beginner" pitchFamily="2" charset="0"/>
            </a:endParaRPr>
          </a:p>
        </p:txBody>
      </p:sp>
    </p:spTree>
    <p:extLst>
      <p:ext uri="{BB962C8B-B14F-4D97-AF65-F5344CB8AC3E}">
        <p14:creationId xmlns:p14="http://schemas.microsoft.com/office/powerpoint/2010/main" val="303351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buNone/>
            </a:pPr>
            <a:endParaRPr lang="en-US"/>
          </a:p>
        </p:txBody>
      </p:sp>
    </p:spTree>
    <p:extLst>
      <p:ext uri="{BB962C8B-B14F-4D97-AF65-F5344CB8AC3E}">
        <p14:creationId xmlns:p14="http://schemas.microsoft.com/office/powerpoint/2010/main" val="2634557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13919-4A16-CDDF-279B-941EC3469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BBE27-275A-D171-A502-DAC91C2C11CB}"/>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8682158-218E-DA84-CF53-7207D9A6D27A}"/>
              </a:ext>
            </a:extLst>
          </p:cNvPr>
          <p:cNvSpPr>
            <a:spLocks noGrp="1"/>
          </p:cNvSpPr>
          <p:nvPr>
            <p:ph type="body" idx="1"/>
          </p:nvPr>
        </p:nvSpPr>
        <p:spPr>
          <a:xfrm>
            <a:off x="993775" y="3276600"/>
            <a:ext cx="7951788" cy="2679700"/>
          </a:xfrm>
          <a:prstGeom prst="rect">
            <a:avLst/>
          </a:prstGeom>
        </p:spPr>
        <p:txBody>
          <a:bodyPr/>
          <a:lstStyle/>
          <a:p>
            <a:pPr>
              <a:buNone/>
            </a:pPr>
            <a:endParaRPr lang="en-US" b="0"/>
          </a:p>
        </p:txBody>
      </p:sp>
    </p:spTree>
    <p:extLst>
      <p:ext uri="{BB962C8B-B14F-4D97-AF65-F5344CB8AC3E}">
        <p14:creationId xmlns:p14="http://schemas.microsoft.com/office/powerpoint/2010/main" val="206648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buNone/>
            </a:pPr>
            <a:endParaRPr lang="en-US" b="0" i="0"/>
          </a:p>
        </p:txBody>
      </p:sp>
    </p:spTree>
    <p:extLst>
      <p:ext uri="{BB962C8B-B14F-4D97-AF65-F5344CB8AC3E}">
        <p14:creationId xmlns:p14="http://schemas.microsoft.com/office/powerpoint/2010/main" val="1480257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at We Know- 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4" name="TextBox 3">
            <a:extLst>
              <a:ext uri="{FF2B5EF4-FFF2-40B4-BE49-F238E27FC236}">
                <a16:creationId xmlns:a16="http://schemas.microsoft.com/office/drawing/2014/main" id="{BF327698-C5B7-584F-C124-084975FDA22A}"/>
              </a:ext>
            </a:extLst>
          </p:cNvPr>
          <p:cNvSpPr txBox="1"/>
          <p:nvPr userDrawn="1"/>
        </p:nvSpPr>
        <p:spPr>
          <a:xfrm>
            <a:off x="441122" y="414633"/>
            <a:ext cx="7662862" cy="533400"/>
          </a:xfrm>
          <a:prstGeom prst="rect">
            <a:avLst/>
          </a:prstGeom>
          <a:noFill/>
          <a:ln>
            <a:noFill/>
          </a:ln>
        </p:spPr>
        <p:txBody>
          <a:bodyPr wrap="square" lIns="0" tIns="0" rIns="0" bIns="0"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Know</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2" name="Text Placeholder 9">
            <a:extLst>
              <a:ext uri="{FF2B5EF4-FFF2-40B4-BE49-F238E27FC236}">
                <a16:creationId xmlns:a16="http://schemas.microsoft.com/office/drawing/2014/main" id="{8988F73C-AA3F-C5F1-4CBF-7EA4A7EAF57D}"/>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custDataLst>
      <p:tags r:id="rId1"/>
    </p:custDataLst>
    <p:extLst>
      <p:ext uri="{BB962C8B-B14F-4D97-AF65-F5344CB8AC3E}">
        <p14:creationId xmlns:p14="http://schemas.microsoft.com/office/powerpoint/2010/main" val="247004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98449"/>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6" name="Text Placeholder 9">
            <a:extLst>
              <a:ext uri="{FF2B5EF4-FFF2-40B4-BE49-F238E27FC236}">
                <a16:creationId xmlns:a16="http://schemas.microsoft.com/office/drawing/2014/main" id="{38E71AC9-8669-F54D-DAD1-9D026D319C23}"/>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421770313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98449"/>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3571"/>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6" name="Text Placeholder 9">
            <a:extLst>
              <a:ext uri="{FF2B5EF4-FFF2-40B4-BE49-F238E27FC236}">
                <a16:creationId xmlns:a16="http://schemas.microsoft.com/office/drawing/2014/main" id="{38E71AC9-8669-F54D-DAD1-9D026D319C23}"/>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07613622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98449"/>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6" name="Text Placeholder 9">
            <a:extLst>
              <a:ext uri="{FF2B5EF4-FFF2-40B4-BE49-F238E27FC236}">
                <a16:creationId xmlns:a16="http://schemas.microsoft.com/office/drawing/2014/main" id="{5059BE6F-A6C9-A8E1-15B8-F79C2D365BE6}"/>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323398119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6" name="Text Placeholder 9">
            <a:extLst>
              <a:ext uri="{FF2B5EF4-FFF2-40B4-BE49-F238E27FC236}">
                <a16:creationId xmlns:a16="http://schemas.microsoft.com/office/drawing/2014/main" id="{BFC63ED5-AF8E-E573-716B-4FBCB705E3BF}"/>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1888939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at We Learned- 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59816"/>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What We Learned</a:t>
            </a:r>
            <a:endParaRPr lang="en-US" sz="3600" b="1" i="0">
              <a:solidFill>
                <a:srgbClr val="A6A6A6"/>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7705862B-A9DD-5E17-CF9D-E8426E25C597}"/>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90155926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59816"/>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Exit Ticket</a:t>
            </a:r>
            <a:endParaRPr lang="en-US" sz="3600" b="1" i="0">
              <a:solidFill>
                <a:srgbClr val="A6A6A6"/>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7705862B-A9DD-5E17-CF9D-E8426E25C597}"/>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50222766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w Well Did You Learn? 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How Well Did You Learn?</a:t>
            </a:r>
            <a:r>
              <a:rPr lang="en-US" sz="3600" b="1" i="0">
                <a:solidFill>
                  <a:srgbClr val="A6A6A6"/>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37504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at We Are Learning Next- 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5F6BB9-77E8-419F-5D9F-E3CB0EAFEE1E}"/>
              </a:ext>
            </a:extLst>
          </p:cNvPr>
          <p:cNvSpPr txBox="1"/>
          <p:nvPr userDrawn="1"/>
        </p:nvSpPr>
        <p:spPr>
          <a:xfrm>
            <a:off x="324660" y="365358"/>
            <a:ext cx="7777148" cy="533400"/>
          </a:xfrm>
          <a:prstGeom prst="rect">
            <a:avLst/>
          </a:prstGeom>
          <a:noFill/>
          <a:ln>
            <a:noFill/>
          </a:ln>
        </p:spPr>
        <p:txBody>
          <a:bodyPr wrap="square" rtlCol="0">
            <a:noAutofit/>
          </a:bodyPr>
          <a:lstStyle/>
          <a:p>
            <a:r>
              <a:rPr lang="en-US" sz="3600" b="1" i="0">
                <a:solidFill>
                  <a:srgbClr val="177F99"/>
                </a:solidFill>
                <a:latin typeface="Calibri" panose="020F0502020204030204" pitchFamily="34" charset="0"/>
                <a:ea typeface="Calibri" panose="020F0502020204030204" pitchFamily="34" charset="0"/>
                <a:cs typeface="Calibri" panose="020F0502020204030204" pitchFamily="34" charset="0"/>
              </a:rPr>
              <a:t>What We Are Learning Next</a:t>
            </a:r>
          </a:p>
        </p:txBody>
      </p:sp>
      <p:sp>
        <p:nvSpPr>
          <p:cNvPr id="5" name="Text Placeholder 9">
            <a:extLst>
              <a:ext uri="{FF2B5EF4-FFF2-40B4-BE49-F238E27FC236}">
                <a16:creationId xmlns:a16="http://schemas.microsoft.com/office/drawing/2014/main" id="{6F5098AB-0216-CF2F-0C85-DF93E6CED42D}"/>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47048825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C8B9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AU" sz="900">
              <a:solidFill>
                <a:schemeClr val="bg1"/>
              </a:solidFill>
              <a:latin typeface="Gotham-Light"/>
              <a:cs typeface="Calibri" panose="020F0502020204030204" pitchFamily="34" charset="0"/>
            </a:endParaRPr>
          </a:p>
        </p:txBody>
      </p:sp>
    </p:spTree>
    <p:extLst>
      <p:ext uri="{BB962C8B-B14F-4D97-AF65-F5344CB8AC3E}">
        <p14:creationId xmlns:p14="http://schemas.microsoft.com/office/powerpoint/2010/main" val="11575575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tivating Prior Knowled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C20CC64-6AF9-8145-91D4-9CBC1FC3DDFE}"/>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6" name="Text Placeholder 5">
            <a:extLst>
              <a:ext uri="{FF2B5EF4-FFF2-40B4-BE49-F238E27FC236}">
                <a16:creationId xmlns:a16="http://schemas.microsoft.com/office/drawing/2014/main" id="{0F333AC4-B88D-784E-8DAA-CB47AAFE915B}"/>
              </a:ext>
            </a:extLst>
          </p:cNvPr>
          <p:cNvSpPr>
            <a:spLocks noGrp="1"/>
          </p:cNvSpPr>
          <p:nvPr>
            <p:ph type="body" sz="quarter" idx="13" hasCustomPrompt="1"/>
          </p:nvPr>
        </p:nvSpPr>
        <p:spPr>
          <a:xfrm>
            <a:off x="438286" y="402061"/>
            <a:ext cx="8240578" cy="539859"/>
          </a:xfrm>
          <a:prstGeom prst="rect">
            <a:avLst/>
          </a:prstGeom>
        </p:spPr>
        <p:txBody>
          <a:bodyPr lIns="0" tIns="0" rIns="0" bIns="0"/>
          <a:lstStyle>
            <a:lvl1pPr>
              <a:defRPr sz="3600" b="1">
                <a:solidFill>
                  <a:schemeClr val="tx1"/>
                </a:solidFill>
              </a:defRPr>
            </a:lvl1pPr>
          </a:lstStyle>
          <a:p>
            <a:pPr lvl="0"/>
            <a:r>
              <a:rPr lang="en-AU"/>
              <a:t>Mind Map: Where are We </a:t>
            </a:r>
          </a:p>
        </p:txBody>
      </p:sp>
      <p:sp>
        <p:nvSpPr>
          <p:cNvPr id="17" name="Text Placeholder 9">
            <a:extLst>
              <a:ext uri="{FF2B5EF4-FFF2-40B4-BE49-F238E27FC236}">
                <a16:creationId xmlns:a16="http://schemas.microsoft.com/office/drawing/2014/main" id="{D302CD26-7230-47A8-8411-1CC7DB1F427D}"/>
              </a:ext>
            </a:extLst>
          </p:cNvPr>
          <p:cNvSpPr>
            <a:spLocks noGrp="1"/>
          </p:cNvSpPr>
          <p:nvPr>
            <p:ph type="body" sz="quarter" idx="22"/>
          </p:nvPr>
        </p:nvSpPr>
        <p:spPr>
          <a:xfrm>
            <a:off x="441325" y="1196752"/>
            <a:ext cx="8237538" cy="369332"/>
          </a:xfrm>
          <a:prstGeom prst="rect">
            <a:avLst/>
          </a:prstGeom>
        </p:spPr>
        <p:txBody>
          <a:bodyPr lIns="0" tIns="0" rIns="0" bIns="0">
            <a:spAutoFit/>
          </a:bodyPr>
          <a:lstStyle>
            <a:lvl1pPr>
              <a:spcBef>
                <a:spcPts val="600"/>
              </a:spcBef>
              <a:spcAft>
                <a:spcPts val="600"/>
              </a:spcAft>
              <a:defRPr sz="2400">
                <a:solidFill>
                  <a:schemeClr val="tx1"/>
                </a:solidFill>
              </a:defRPr>
            </a:lvl1pPr>
          </a:lstStyle>
          <a:p>
            <a:endParaRPr lang="en-AU">
              <a:solidFill>
                <a:srgbClr val="181818"/>
              </a:solidFill>
            </a:endParaRPr>
          </a:p>
        </p:txBody>
      </p:sp>
    </p:spTree>
    <p:extLst>
      <p:ext uri="{BB962C8B-B14F-4D97-AF65-F5344CB8AC3E}">
        <p14:creationId xmlns:p14="http://schemas.microsoft.com/office/powerpoint/2010/main" val="328128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member- 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76E85C-A363-473F-25ED-3502823E97B5}"/>
              </a:ext>
            </a:extLst>
          </p:cNvPr>
          <p:cNvSpPr txBox="1"/>
          <p:nvPr userDrawn="1"/>
        </p:nvSpPr>
        <p:spPr>
          <a:xfrm>
            <a:off x="331254" y="363571"/>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Remember</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4" name="Text Placeholder 9">
            <a:extLst>
              <a:ext uri="{FF2B5EF4-FFF2-40B4-BE49-F238E27FC236}">
                <a16:creationId xmlns:a16="http://schemas.microsoft.com/office/drawing/2014/main" id="{2E7D623A-87BB-3A73-12CD-3A87EB5A0DF0}"/>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34430752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D47441A8-ED4B-AD3D-04E3-75BC4F4DFE28}"/>
              </a:ext>
            </a:extLst>
          </p:cNvPr>
          <p:cNvSpPr>
            <a:spLocks noChangeAspect="1"/>
          </p:cNvSpPr>
          <p:nvPr userDrawn="1"/>
        </p:nvSpPr>
        <p:spPr>
          <a:xfrm>
            <a:off x="106272" y="6143626"/>
            <a:ext cx="1322480" cy="600075"/>
          </a:xfrm>
          <a:custGeom>
            <a:avLst/>
            <a:gdLst/>
            <a:ahLst/>
            <a:cxnLst/>
            <a:rect l="l" t="t" r="r" b="b"/>
            <a:pathLst>
              <a:path w="1945558" h="882797">
                <a:moveTo>
                  <a:pt x="0" y="0"/>
                </a:moveTo>
                <a:lnTo>
                  <a:pt x="1945558" y="0"/>
                </a:lnTo>
                <a:lnTo>
                  <a:pt x="1945558" y="882797"/>
                </a:lnTo>
                <a:lnTo>
                  <a:pt x="0" y="88279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250"/>
          </a:p>
        </p:txBody>
      </p:sp>
    </p:spTree>
    <p:extLst>
      <p:ext uri="{BB962C8B-B14F-4D97-AF65-F5344CB8AC3E}">
        <p14:creationId xmlns:p14="http://schemas.microsoft.com/office/powerpoint/2010/main" val="265241448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AF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i="0">
              <a:solidFill>
                <a:schemeClr val="bg1"/>
              </a:solidFill>
              <a:latin typeface="+mn-lt"/>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mn-lt"/>
            </a:endParaRPr>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lvl1pPr>
              <a:defRPr>
                <a:latin typeface="+mn-lt"/>
              </a:defRPr>
            </a:lvl1pPr>
          </a:lstStyle>
          <a:p>
            <a:endParaRPr lang="en-US"/>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049156"/>
            <a:ext cx="4863735" cy="1447944"/>
          </a:xfrm>
          <a:prstGeom prst="rect">
            <a:avLst/>
          </a:prstGeom>
        </p:spPr>
        <p:txBody>
          <a:bodyPr lIns="0">
            <a:noAutofit/>
          </a:bodyPr>
          <a:lstStyle>
            <a:lvl1pPr marL="0" indent="0">
              <a:spcBef>
                <a:spcPts val="0"/>
              </a:spcBef>
              <a:buNone/>
              <a:defRPr sz="4800" b="1">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4261254"/>
            <a:ext cx="4863734" cy="604208"/>
          </a:xfrm>
          <a:prstGeom prst="rect">
            <a:avLst/>
          </a:prstGeom>
        </p:spPr>
        <p:txBody>
          <a:bodyPr lIns="0">
            <a:noAutofit/>
          </a:bodyPr>
          <a:lstStyle>
            <a:lvl1pPr marL="0" indent="0">
              <a:spcBef>
                <a:spcPts val="0"/>
              </a:spcBef>
              <a:buNone/>
              <a:defRPr sz="3200" b="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5" name="Text Placeholder 22">
            <a:extLst>
              <a:ext uri="{FF2B5EF4-FFF2-40B4-BE49-F238E27FC236}">
                <a16:creationId xmlns:a16="http://schemas.microsoft.com/office/drawing/2014/main" id="{E63152BD-B709-6407-7626-4B01733F59FD}"/>
              </a:ext>
            </a:extLst>
          </p:cNvPr>
          <p:cNvSpPr>
            <a:spLocks noGrp="1"/>
          </p:cNvSpPr>
          <p:nvPr>
            <p:ph type="body" sz="quarter" idx="15" hasCustomPrompt="1"/>
          </p:nvPr>
        </p:nvSpPr>
        <p:spPr>
          <a:xfrm>
            <a:off x="4030463" y="3696365"/>
            <a:ext cx="4838329" cy="604208"/>
          </a:xfrm>
          <a:prstGeom prst="rect">
            <a:avLst/>
          </a:prstGeom>
        </p:spPr>
        <p:txBody>
          <a:bodyPr lIns="0">
            <a:noAutofit/>
          </a:bodyPr>
          <a:lstStyle>
            <a:lvl1pPr marL="0" indent="0">
              <a:spcBef>
                <a:spcPts val="0"/>
              </a:spcBef>
              <a:buNone/>
              <a:defRPr sz="3200" b="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Lesson #</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mn-lt"/>
                <a:cs typeface="Calibri" panose="020F0502020204030204" pitchFamily="34" charset="0"/>
              </a:rPr>
              <a:t>Year </a:t>
            </a:r>
            <a:r>
              <a:rPr lang="en-US" sz="11000" b="1" i="0">
                <a:solidFill>
                  <a:schemeClr val="bg2"/>
                </a:solidFill>
                <a:latin typeface="+mn-lt"/>
                <a:cs typeface="Calibri" panose="020F0502020204030204" pitchFamily="34" charset="0"/>
              </a:rPr>
              <a:t>1</a:t>
            </a:r>
            <a:endParaRPr lang="en-AU" sz="11000" b="1" i="0">
              <a:solidFill>
                <a:schemeClr val="bg2"/>
              </a:solidFill>
              <a:latin typeface="+mn-lt"/>
              <a:cs typeface="Calibri" panose="020F0502020204030204" pitchFamily="34" charset="0"/>
            </a:endParaRPr>
          </a:p>
        </p:txBody>
      </p:sp>
      <p:pic>
        <p:nvPicPr>
          <p:cNvPr id="6" name="Picture Placeholder 18">
            <a:extLst>
              <a:ext uri="{FF2B5EF4-FFF2-40B4-BE49-F238E27FC236}">
                <a16:creationId xmlns:a16="http://schemas.microsoft.com/office/drawing/2014/main" id="{73BD8AE4-F977-450B-C167-83408BB5F30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2880" y="977029"/>
            <a:ext cx="2011680" cy="315347"/>
          </a:xfrm>
          <a:prstGeom prst="rect">
            <a:avLst/>
          </a:prstGeom>
        </p:spPr>
      </p:pic>
    </p:spTree>
    <p:extLst>
      <p:ext uri="{BB962C8B-B14F-4D97-AF65-F5344CB8AC3E}">
        <p14:creationId xmlns:p14="http://schemas.microsoft.com/office/powerpoint/2010/main" val="15216301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93736-3D37-1A03-0D93-2171ACEA7F2F}"/>
              </a:ext>
            </a:extLst>
          </p:cNvPr>
          <p:cNvSpPr>
            <a:spLocks noGrp="1"/>
          </p:cNvSpPr>
          <p:nvPr>
            <p:ph type="dt" sz="half" idx="10"/>
          </p:nvPr>
        </p:nvSpPr>
        <p:spPr/>
        <p:txBody>
          <a:bodyPr/>
          <a:lstStyle/>
          <a:p>
            <a:fld id="{3A85C83D-02BD-E847-9FB8-0397D532D679}" type="datetimeFigureOut">
              <a:rPr lang="en-US" smtClean="0"/>
              <a:t>9/25/2025</a:t>
            </a:fld>
            <a:endParaRPr lang="en-US"/>
          </a:p>
        </p:txBody>
      </p:sp>
      <p:sp>
        <p:nvSpPr>
          <p:cNvPr id="3" name="Footer Placeholder 2">
            <a:extLst>
              <a:ext uri="{FF2B5EF4-FFF2-40B4-BE49-F238E27FC236}">
                <a16:creationId xmlns:a16="http://schemas.microsoft.com/office/drawing/2014/main" id="{0F8B85B9-62F6-451A-310A-ABC322DFD1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7BA4B-31AF-8AAA-CD2C-2F384B9C305E}"/>
              </a:ext>
            </a:extLst>
          </p:cNvPr>
          <p:cNvSpPr>
            <a:spLocks noGrp="1"/>
          </p:cNvSpPr>
          <p:nvPr>
            <p:ph type="sldNum" sz="quarter" idx="12"/>
          </p:nvPr>
        </p:nvSpPr>
        <p:spPr/>
        <p:txBody>
          <a:bodyPr/>
          <a:lstStyle/>
          <a:p>
            <a:fld id="{47DA6A53-A59C-DD40-91CD-9A2864A98D46}" type="slidenum">
              <a:rPr lang="en-US" smtClean="0"/>
              <a:t>‹#›</a:t>
            </a:fld>
            <a:endParaRPr lang="en-US"/>
          </a:p>
        </p:txBody>
      </p:sp>
    </p:spTree>
    <p:extLst>
      <p:ext uri="{BB962C8B-B14F-4D97-AF65-F5344CB8AC3E}">
        <p14:creationId xmlns:p14="http://schemas.microsoft.com/office/powerpoint/2010/main" val="132312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D47441A8-ED4B-AD3D-04E3-75BC4F4DFE28}"/>
              </a:ext>
            </a:extLst>
          </p:cNvPr>
          <p:cNvSpPr>
            <a:spLocks noChangeAspect="1"/>
          </p:cNvSpPr>
          <p:nvPr userDrawn="1"/>
        </p:nvSpPr>
        <p:spPr>
          <a:xfrm>
            <a:off x="106272" y="6143626"/>
            <a:ext cx="1322480" cy="600075"/>
          </a:xfrm>
          <a:custGeom>
            <a:avLst/>
            <a:gdLst/>
            <a:ahLst/>
            <a:cxnLst/>
            <a:rect l="l" t="t" r="r" b="b"/>
            <a:pathLst>
              <a:path w="1945558" h="882797">
                <a:moveTo>
                  <a:pt x="0" y="0"/>
                </a:moveTo>
                <a:lnTo>
                  <a:pt x="1945558" y="0"/>
                </a:lnTo>
                <a:lnTo>
                  <a:pt x="1945558" y="882797"/>
                </a:lnTo>
                <a:lnTo>
                  <a:pt x="0" y="88279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250"/>
          </a:p>
        </p:txBody>
      </p:sp>
    </p:spTree>
    <p:extLst>
      <p:ext uri="{BB962C8B-B14F-4D97-AF65-F5344CB8AC3E}">
        <p14:creationId xmlns:p14="http://schemas.microsoft.com/office/powerpoint/2010/main" val="59444473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7382512-25F1-C806-A581-D22A148BF9EE}"/>
              </a:ext>
            </a:extLst>
          </p:cNvPr>
          <p:cNvSpPr>
            <a:spLocks noGrp="1"/>
          </p:cNvSpPr>
          <p:nvPr>
            <p:ph type="pic" sz="quarter" idx="10"/>
          </p:nvPr>
        </p:nvSpPr>
        <p:spPr>
          <a:xfrm>
            <a:off x="430084" y="548481"/>
            <a:ext cx="8321675" cy="5761038"/>
          </a:xfrm>
        </p:spPr>
        <p:txBody>
          <a:bodyPr anchor="ctr"/>
          <a:lstStyle>
            <a:lvl1pPr marL="0" indent="0" algn="ctr">
              <a:buFontTx/>
              <a:buNone/>
              <a:defRPr/>
            </a:lvl1pPr>
          </a:lstStyle>
          <a:p>
            <a:endParaRPr lang="en-US"/>
          </a:p>
          <a:p>
            <a:endParaRPr lang="en-US"/>
          </a:p>
          <a:p>
            <a:endParaRPr lang="en-US"/>
          </a:p>
          <a:p>
            <a:r>
              <a:rPr lang="en-US"/>
              <a:t>Click to add image</a:t>
            </a:r>
          </a:p>
        </p:txBody>
      </p:sp>
    </p:spTree>
    <p:extLst>
      <p:ext uri="{BB962C8B-B14F-4D97-AF65-F5344CB8AC3E}">
        <p14:creationId xmlns:p14="http://schemas.microsoft.com/office/powerpoint/2010/main" val="3138503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B54376-E761-8005-6605-343B6EE8E9B7}"/>
              </a:ext>
            </a:extLst>
          </p:cNvPr>
          <p:cNvSpPr/>
          <p:nvPr userDrawn="1"/>
        </p:nvSpPr>
        <p:spPr>
          <a:xfrm>
            <a:off x="410659" y="411480"/>
            <a:ext cx="8322683" cy="60350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11" name="Picture Placeholder 10">
            <a:extLst>
              <a:ext uri="{FF2B5EF4-FFF2-40B4-BE49-F238E27FC236}">
                <a16:creationId xmlns:a16="http://schemas.microsoft.com/office/drawing/2014/main" id="{CE1213C6-4AEB-3040-1203-EE6BDB42556D}"/>
              </a:ext>
            </a:extLst>
          </p:cNvPr>
          <p:cNvSpPr>
            <a:spLocks noGrp="1"/>
          </p:cNvSpPr>
          <p:nvPr>
            <p:ph type="pic" sz="quarter" idx="10" hasCustomPrompt="1"/>
          </p:nvPr>
        </p:nvSpPr>
        <p:spPr>
          <a:xfrm>
            <a:off x="4572000" y="411480"/>
            <a:ext cx="4160838" cy="6035040"/>
          </a:xfrm>
        </p:spPr>
        <p:txBody>
          <a:bodyPr/>
          <a:lstStyle>
            <a:lvl1pPr marL="0" indent="0" algn="ctr">
              <a:buNone/>
              <a:defRPr/>
            </a:lvl1pPr>
          </a:lstStyle>
          <a:p>
            <a:r>
              <a:rPr lang="en-US"/>
              <a:t>Click to add image</a:t>
            </a:r>
          </a:p>
        </p:txBody>
      </p:sp>
      <p:sp>
        <p:nvSpPr>
          <p:cNvPr id="14" name="Text Placeholder 13">
            <a:extLst>
              <a:ext uri="{FF2B5EF4-FFF2-40B4-BE49-F238E27FC236}">
                <a16:creationId xmlns:a16="http://schemas.microsoft.com/office/drawing/2014/main" id="{C7C5C51C-A995-1641-569E-3A5BD7942DAC}"/>
              </a:ext>
            </a:extLst>
          </p:cNvPr>
          <p:cNvSpPr>
            <a:spLocks noGrp="1"/>
          </p:cNvSpPr>
          <p:nvPr>
            <p:ph type="body" sz="quarter" idx="11" hasCustomPrompt="1"/>
          </p:nvPr>
        </p:nvSpPr>
        <p:spPr>
          <a:xfrm>
            <a:off x="763999" y="824706"/>
            <a:ext cx="3210456" cy="5208588"/>
          </a:xfrm>
        </p:spPr>
        <p:txBody>
          <a:bodyPr>
            <a:norm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1056748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B54376-E761-8005-6605-343B6EE8E9B7}"/>
              </a:ext>
            </a:extLst>
          </p:cNvPr>
          <p:cNvSpPr/>
          <p:nvPr userDrawn="1"/>
        </p:nvSpPr>
        <p:spPr>
          <a:xfrm>
            <a:off x="410659" y="411480"/>
            <a:ext cx="8322683" cy="60350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11" name="Picture Placeholder 10">
            <a:extLst>
              <a:ext uri="{FF2B5EF4-FFF2-40B4-BE49-F238E27FC236}">
                <a16:creationId xmlns:a16="http://schemas.microsoft.com/office/drawing/2014/main" id="{CE1213C6-4AEB-3040-1203-EE6BDB42556D}"/>
              </a:ext>
            </a:extLst>
          </p:cNvPr>
          <p:cNvSpPr>
            <a:spLocks noGrp="1"/>
          </p:cNvSpPr>
          <p:nvPr>
            <p:ph type="pic" sz="quarter" idx="10" hasCustomPrompt="1"/>
          </p:nvPr>
        </p:nvSpPr>
        <p:spPr>
          <a:xfrm>
            <a:off x="410658" y="411480"/>
            <a:ext cx="4160838" cy="6035040"/>
          </a:xfrm>
        </p:spPr>
        <p:txBody>
          <a:bodyPr/>
          <a:lstStyle>
            <a:lvl1pPr marL="0" indent="0" algn="ctr">
              <a:buNone/>
              <a:defRPr/>
            </a:lvl1pPr>
          </a:lstStyle>
          <a:p>
            <a:r>
              <a:rPr lang="en-US"/>
              <a:t>Click to add image</a:t>
            </a:r>
          </a:p>
        </p:txBody>
      </p:sp>
      <p:sp>
        <p:nvSpPr>
          <p:cNvPr id="14" name="Text Placeholder 13">
            <a:extLst>
              <a:ext uri="{FF2B5EF4-FFF2-40B4-BE49-F238E27FC236}">
                <a16:creationId xmlns:a16="http://schemas.microsoft.com/office/drawing/2014/main" id="{C7C5C51C-A995-1641-569E-3A5BD7942DAC}"/>
              </a:ext>
            </a:extLst>
          </p:cNvPr>
          <p:cNvSpPr>
            <a:spLocks noGrp="1"/>
          </p:cNvSpPr>
          <p:nvPr>
            <p:ph type="body" sz="quarter" idx="11" hasCustomPrompt="1"/>
          </p:nvPr>
        </p:nvSpPr>
        <p:spPr>
          <a:xfrm>
            <a:off x="5179589" y="824706"/>
            <a:ext cx="3210456" cy="5208588"/>
          </a:xfrm>
        </p:spPr>
        <p:txBody>
          <a:bodyPr>
            <a:norm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1542504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B54376-E761-8005-6605-343B6EE8E9B7}"/>
              </a:ext>
            </a:extLst>
          </p:cNvPr>
          <p:cNvSpPr/>
          <p:nvPr userDrawn="1"/>
        </p:nvSpPr>
        <p:spPr>
          <a:xfrm>
            <a:off x="410659" y="411480"/>
            <a:ext cx="8322683" cy="60350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14" name="Text Placeholder 13">
            <a:extLst>
              <a:ext uri="{FF2B5EF4-FFF2-40B4-BE49-F238E27FC236}">
                <a16:creationId xmlns:a16="http://schemas.microsoft.com/office/drawing/2014/main" id="{C7C5C51C-A995-1641-569E-3A5BD7942DAC}"/>
              </a:ext>
            </a:extLst>
          </p:cNvPr>
          <p:cNvSpPr>
            <a:spLocks noGrp="1"/>
          </p:cNvSpPr>
          <p:nvPr>
            <p:ph type="body" sz="quarter" idx="11" hasCustomPrompt="1"/>
          </p:nvPr>
        </p:nvSpPr>
        <p:spPr>
          <a:xfrm>
            <a:off x="750111" y="2774765"/>
            <a:ext cx="3210456" cy="1187642"/>
          </a:xfrm>
        </p:spPr>
        <p:txBody>
          <a:bodyPr>
            <a:norm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pic>
        <p:nvPicPr>
          <p:cNvPr id="2" name="Picture 1">
            <a:extLst>
              <a:ext uri="{FF2B5EF4-FFF2-40B4-BE49-F238E27FC236}">
                <a16:creationId xmlns:a16="http://schemas.microsoft.com/office/drawing/2014/main" id="{83C6BC9D-5CA5-748B-11EA-5D21BC6D3D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2586" y="31565"/>
            <a:ext cx="5995851" cy="2743200"/>
          </a:xfrm>
          <a:prstGeom prst="rect">
            <a:avLst/>
          </a:prstGeom>
        </p:spPr>
      </p:pic>
      <p:sp>
        <p:nvSpPr>
          <p:cNvPr id="3" name="Text Placeholder 13">
            <a:extLst>
              <a:ext uri="{FF2B5EF4-FFF2-40B4-BE49-F238E27FC236}">
                <a16:creationId xmlns:a16="http://schemas.microsoft.com/office/drawing/2014/main" id="{D6C0C79B-2E17-D110-D76F-D15C5C24D5B7}"/>
              </a:ext>
            </a:extLst>
          </p:cNvPr>
          <p:cNvSpPr>
            <a:spLocks noGrp="1"/>
          </p:cNvSpPr>
          <p:nvPr>
            <p:ph type="body" sz="quarter" idx="12" hasCustomPrompt="1"/>
          </p:nvPr>
        </p:nvSpPr>
        <p:spPr>
          <a:xfrm>
            <a:off x="5100439" y="912399"/>
            <a:ext cx="3210456" cy="1187642"/>
          </a:xfrm>
        </p:spPr>
        <p:txBody>
          <a:bodyPr>
            <a:norm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 name="Picture Placeholder 4">
            <a:extLst>
              <a:ext uri="{FF2B5EF4-FFF2-40B4-BE49-F238E27FC236}">
                <a16:creationId xmlns:a16="http://schemas.microsoft.com/office/drawing/2014/main" id="{8DCB4A80-380B-3E7A-D568-745112337E3F}"/>
              </a:ext>
            </a:extLst>
          </p:cNvPr>
          <p:cNvSpPr>
            <a:spLocks noGrp="1"/>
          </p:cNvSpPr>
          <p:nvPr>
            <p:ph type="pic" sz="quarter" idx="13"/>
          </p:nvPr>
        </p:nvSpPr>
        <p:spPr>
          <a:xfrm>
            <a:off x="1288395" y="4132366"/>
            <a:ext cx="2133889" cy="2078470"/>
          </a:xfrm>
          <a:prstGeom prst="ellipse">
            <a:avLst/>
          </a:prstGeom>
          <a:ln w="57150">
            <a:solidFill>
              <a:schemeClr val="tx1"/>
            </a:solidFill>
          </a:ln>
        </p:spPr>
        <p:txBody>
          <a:bodyPr/>
          <a:lstStyle/>
          <a:p>
            <a:endParaRPr lang="en-US"/>
          </a:p>
        </p:txBody>
      </p:sp>
      <p:sp>
        <p:nvSpPr>
          <p:cNvPr id="6" name="Picture Placeholder 4">
            <a:extLst>
              <a:ext uri="{FF2B5EF4-FFF2-40B4-BE49-F238E27FC236}">
                <a16:creationId xmlns:a16="http://schemas.microsoft.com/office/drawing/2014/main" id="{63A8C4AE-3494-0866-36C1-5F7835F859E0}"/>
              </a:ext>
            </a:extLst>
          </p:cNvPr>
          <p:cNvSpPr>
            <a:spLocks noGrp="1"/>
          </p:cNvSpPr>
          <p:nvPr>
            <p:ph type="pic" sz="quarter" idx="14"/>
          </p:nvPr>
        </p:nvSpPr>
        <p:spPr>
          <a:xfrm>
            <a:off x="5638723" y="4138748"/>
            <a:ext cx="2133889" cy="2078470"/>
          </a:xfrm>
          <a:prstGeom prst="ellipse">
            <a:avLst/>
          </a:prstGeom>
          <a:ln w="57150">
            <a:solidFill>
              <a:schemeClr val="tx1"/>
            </a:solidFill>
          </a:ln>
        </p:spPr>
        <p:txBody>
          <a:bodyPr/>
          <a:lstStyle/>
          <a:p>
            <a:endParaRPr lang="en-US"/>
          </a:p>
        </p:txBody>
      </p:sp>
      <p:sp>
        <p:nvSpPr>
          <p:cNvPr id="7" name="Text Placeholder 13">
            <a:extLst>
              <a:ext uri="{FF2B5EF4-FFF2-40B4-BE49-F238E27FC236}">
                <a16:creationId xmlns:a16="http://schemas.microsoft.com/office/drawing/2014/main" id="{310CBED4-B3AC-F260-AD5C-56DCE8B90209}"/>
              </a:ext>
            </a:extLst>
          </p:cNvPr>
          <p:cNvSpPr>
            <a:spLocks noGrp="1"/>
          </p:cNvSpPr>
          <p:nvPr>
            <p:ph type="body" sz="quarter" idx="15" hasCustomPrompt="1"/>
          </p:nvPr>
        </p:nvSpPr>
        <p:spPr>
          <a:xfrm>
            <a:off x="5100439" y="2774765"/>
            <a:ext cx="3210456" cy="1187642"/>
          </a:xfrm>
        </p:spPr>
        <p:txBody>
          <a:bodyPr>
            <a:norm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3246671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F1CC-91C6-89D6-8E77-E799D8F129C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37A99524-FFC6-DCA8-2197-4BA94CDD09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04067582-268B-5D82-B74D-19E6419D4E5C}"/>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B40B2C04-7F57-8ED8-0C68-7748D11789D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1C66CA3-2465-CB18-DAB5-44FE4C22784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740908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2D53-B274-886E-8CB2-EB3D187FB8BF}"/>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B8772AE3-3EA2-9CB5-3607-5B81FEA8BA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896432B0-B96D-6AAA-A8FA-FAC860F72BD8}"/>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9252C8CD-51DA-6C81-8DF3-29BF0078182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C2C6910-CE67-F71B-E397-3F0127B63DD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5131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e What You Know- 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325712" y="367554"/>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Use What You Know</a:t>
            </a:r>
            <a:endParaRPr lang="en-US" sz="3600" b="1" i="0">
              <a:solidFill>
                <a:schemeClr val="bg1">
                  <a:lumMod val="65000"/>
                </a:schemeClr>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2B900E30-F1DE-B29E-DAA4-A66D4124C764}"/>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11075040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78C7-9379-F713-04FB-906922555B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C585DEFD-1F76-D2A5-49A0-387CCEBD34C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1BA92-30F8-3029-5A61-9FDED9CC5387}"/>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49C2A516-70FA-E4CC-8DD1-EDF4F12BCCCA}"/>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ADFDEF5B-4193-5216-CFC4-F0D38876F48A}"/>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332563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8770-939F-F6B3-D571-8C9F2D7A2A33}"/>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E45F307F-B052-51C7-F082-38AF8A32D4C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5AAFD80D-7C3A-6599-F30D-47D68BDF25A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1E19BAB0-56E7-FE8A-A53F-093849B4C561}"/>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DE387C8C-2B0C-9C4E-102E-838D3EFFE9A1}"/>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F2BA377C-A446-FA3C-241E-6C2AEC111132}"/>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24097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310E-7D52-A9C9-8496-ACD264A56B9A}"/>
              </a:ext>
            </a:extLst>
          </p:cNvPr>
          <p:cNvSpPr>
            <a:spLocks noGrp="1"/>
          </p:cNvSpPr>
          <p:nvPr>
            <p:ph type="title"/>
          </p:nvPr>
        </p:nvSpPr>
        <p:spPr>
          <a:xfrm>
            <a:off x="630238" y="365125"/>
            <a:ext cx="78867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6FC977F2-697B-B85A-6CC0-855E0CCB396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9F3CF-653A-C671-4E2F-869CEC8B794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27EE61F8-F56D-01D9-D4CC-5467E351F3B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602C9-DC80-8EA8-36BB-F721C081596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66A9E352-DD22-E040-F936-AF5C2305BBD7}"/>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8" name="Footer Placeholder 7">
            <a:extLst>
              <a:ext uri="{FF2B5EF4-FFF2-40B4-BE49-F238E27FC236}">
                <a16:creationId xmlns:a16="http://schemas.microsoft.com/office/drawing/2014/main" id="{50870B13-6684-8AC3-F19D-F0D295C9B8DF}"/>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AC69978B-E17C-4BDF-A608-7959A67F61F4}"/>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3466665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BC2D-F406-60E5-B168-912B6374BDD0}"/>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60F0AD69-C556-F31B-8018-FC87E7675C1C}"/>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4" name="Footer Placeholder 3">
            <a:extLst>
              <a:ext uri="{FF2B5EF4-FFF2-40B4-BE49-F238E27FC236}">
                <a16:creationId xmlns:a16="http://schemas.microsoft.com/office/drawing/2014/main" id="{806F4E7A-E4CF-F350-7527-6FAB8373660A}"/>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584FD171-517C-AF7C-8B32-2C016E5FF6CF}"/>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2430812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986DE-283E-A4D4-4E76-CF9B4F08A156}"/>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3" name="Footer Placeholder 2">
            <a:extLst>
              <a:ext uri="{FF2B5EF4-FFF2-40B4-BE49-F238E27FC236}">
                <a16:creationId xmlns:a16="http://schemas.microsoft.com/office/drawing/2014/main" id="{C11953D9-040D-94E3-3F18-0129ABC42A45}"/>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9A60BE48-195D-73A7-4692-13BA868D1180}"/>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4115769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8854-D69E-C592-3BD9-E1C5F622B5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9F0BAACF-7E34-0647-56B4-37A08C1B9B4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A59F76B5-9D30-A74D-0A16-4EAED09EDD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3800B-65EC-8BA4-5D4D-A8093FF2AA52}"/>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26B4BBB7-79E6-C7E1-9509-867EE99263A2}"/>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6755E9EB-76DF-BC99-5D67-2C9D031ADACC}"/>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4252114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927E-74E2-DED6-1DE1-64AD3514C0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4CE4D077-BB7F-E512-44E6-5DBA28C794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DC2E07A7-987A-D854-6B33-C1F2F2CECF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6FC71-C15B-2869-324B-D4A9DE86C574}"/>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6" name="Footer Placeholder 5">
            <a:extLst>
              <a:ext uri="{FF2B5EF4-FFF2-40B4-BE49-F238E27FC236}">
                <a16:creationId xmlns:a16="http://schemas.microsoft.com/office/drawing/2014/main" id="{7F224335-92F0-A752-2B66-AE3874CD3C0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31333F0-0014-32D2-EFCE-AFE9F709A61D}"/>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1493704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FDB7-A3D2-572E-F243-9111F46865BE}"/>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822624B0-3F24-FDC9-8A9C-B5366EA366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749D2B3-2945-5C31-370B-782FD586AF20}"/>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60540AC0-4FE6-3862-9F49-F2F5D187087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E32C82EE-B563-0CB6-4871-2DC560F9F6C9}"/>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574255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F624C4-82AD-8229-2DAD-1EE87E46A0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3CF0ED8D-3884-3DD7-AB42-5BCA729775C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8FEE081-D50E-D120-5C59-21D93431B58D}"/>
              </a:ext>
            </a:extLst>
          </p:cNvPr>
          <p:cNvSpPr>
            <a:spLocks noGrp="1"/>
          </p:cNvSpPr>
          <p:nvPr>
            <p:ph type="dt" sz="half" idx="10"/>
          </p:nvPr>
        </p:nvSpPr>
        <p:spPr/>
        <p:txBody>
          <a:body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A3183462-4F92-AA37-EE8B-CF0EB443B57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262489EC-EE47-1111-B5A4-0D18FA2E62F7}"/>
              </a:ext>
            </a:extLst>
          </p:cNvPr>
          <p:cNvSpPr>
            <a:spLocks noGrp="1"/>
          </p:cNvSpPr>
          <p:nvPr>
            <p:ph type="sldNum" sz="quarter" idx="12"/>
          </p:nvPr>
        </p:nvSpPr>
        <p:spPr/>
        <p:txBody>
          <a:bodyPr/>
          <a:lstStyle/>
          <a:p>
            <a:fld id="{2DBD4C95-E1F1-408A-947F-81279FB0A8D3}" type="slidenum">
              <a:rPr lang="en-PH" smtClean="0"/>
              <a:t>‹#›</a:t>
            </a:fld>
            <a:endParaRPr lang="en-PH"/>
          </a:p>
        </p:txBody>
      </p:sp>
    </p:spTree>
    <p:extLst>
      <p:ext uri="{BB962C8B-B14F-4D97-AF65-F5344CB8AC3E}">
        <p14:creationId xmlns:p14="http://schemas.microsoft.com/office/powerpoint/2010/main" val="729771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Y6 Histor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6290B3-A27D-DC42-2E7E-A7F339407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16" y="1515687"/>
            <a:ext cx="9144000" cy="5342313"/>
          </a:xfrm>
          <a:prstGeom prst="rect">
            <a:avLst/>
          </a:prstGeom>
        </p:spPr>
      </p:pic>
      <p:pic>
        <p:nvPicPr>
          <p:cNvPr id="14" name="Picture 13">
            <a:extLst>
              <a:ext uri="{FF2B5EF4-FFF2-40B4-BE49-F238E27FC236}">
                <a16:creationId xmlns:a16="http://schemas.microsoft.com/office/drawing/2014/main" id="{80F71B0F-3448-160F-2A37-73D7D4EE7AD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15763" y="2684755"/>
            <a:ext cx="4124901" cy="3972479"/>
          </a:xfrm>
          <a:prstGeom prst="rect">
            <a:avLst/>
          </a:prstGeom>
        </p:spPr>
      </p:pic>
      <p:pic>
        <p:nvPicPr>
          <p:cNvPr id="23" name="Picture 22">
            <a:extLst>
              <a:ext uri="{FF2B5EF4-FFF2-40B4-BE49-F238E27FC236}">
                <a16:creationId xmlns:a16="http://schemas.microsoft.com/office/drawing/2014/main" id="{F49F3065-800A-B15C-DE61-A182860DC3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 y="6444516"/>
            <a:ext cx="9144000" cy="290329"/>
          </a:xfrm>
          <a:prstGeom prst="rect">
            <a:avLst/>
          </a:prstGeom>
        </p:spPr>
      </p:pic>
      <p:pic>
        <p:nvPicPr>
          <p:cNvPr id="19" name="Picture 18">
            <a:extLst>
              <a:ext uri="{FF2B5EF4-FFF2-40B4-BE49-F238E27FC236}">
                <a16:creationId xmlns:a16="http://schemas.microsoft.com/office/drawing/2014/main" id="{58F4B828-841A-238D-9512-51D37B69FE9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1519302"/>
            <a:ext cx="3534268" cy="5182323"/>
          </a:xfrm>
          <a:prstGeom prst="rect">
            <a:avLst/>
          </a:prstGeom>
        </p:spPr>
      </p:pic>
      <p:sp>
        <p:nvSpPr>
          <p:cNvPr id="21" name="Text Placeholder 22">
            <a:extLst>
              <a:ext uri="{FF2B5EF4-FFF2-40B4-BE49-F238E27FC236}">
                <a16:creationId xmlns:a16="http://schemas.microsoft.com/office/drawing/2014/main" id="{20212D42-CF78-98EC-1359-F8B105A58220}"/>
              </a:ext>
            </a:extLst>
          </p:cNvPr>
          <p:cNvSpPr>
            <a:spLocks noGrp="1"/>
          </p:cNvSpPr>
          <p:nvPr>
            <p:ph type="body" sz="quarter" idx="13" hasCustomPrompt="1"/>
          </p:nvPr>
        </p:nvSpPr>
        <p:spPr>
          <a:xfrm>
            <a:off x="4030463" y="2052693"/>
            <a:ext cx="4676544" cy="604208"/>
          </a:xfrm>
          <a:prstGeom prst="rect">
            <a:avLst/>
          </a:prstGeom>
        </p:spPr>
        <p:txBody>
          <a:bodyPr lIns="0">
            <a:noAutofit/>
          </a:bodyPr>
          <a:lstStyle>
            <a:lvl1pPr marL="0" indent="0">
              <a:spcBef>
                <a:spcPts val="0"/>
              </a:spcBef>
              <a:buNone/>
              <a:defRPr sz="36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subject here</a:t>
            </a:r>
          </a:p>
        </p:txBody>
      </p:sp>
      <p:sp>
        <p:nvSpPr>
          <p:cNvPr id="22" name="Text Placeholder 22">
            <a:extLst>
              <a:ext uri="{FF2B5EF4-FFF2-40B4-BE49-F238E27FC236}">
                <a16:creationId xmlns:a16="http://schemas.microsoft.com/office/drawing/2014/main" id="{49BD5043-F55A-1E38-773E-CDFE5D32638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CCDD5CCF-0131-ADBF-8BF0-FF46DD0CB69B}"/>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AFC9A505-A436-C328-0B81-CC780D08DD86}"/>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5" name="Text Placeholder 22">
            <a:extLst>
              <a:ext uri="{FF2B5EF4-FFF2-40B4-BE49-F238E27FC236}">
                <a16:creationId xmlns:a16="http://schemas.microsoft.com/office/drawing/2014/main" id="{1616C937-03E9-5703-1601-AEF032A3B5F2}"/>
              </a:ext>
            </a:extLst>
          </p:cNvPr>
          <p:cNvSpPr>
            <a:spLocks noGrp="1"/>
          </p:cNvSpPr>
          <p:nvPr>
            <p:ph type="body" sz="quarter" idx="15" hasCustomPrompt="1"/>
          </p:nvPr>
        </p:nvSpPr>
        <p:spPr>
          <a:xfrm>
            <a:off x="4030463" y="4498029"/>
            <a:ext cx="4838329" cy="604208"/>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Lesson #</a:t>
            </a:r>
          </a:p>
        </p:txBody>
      </p:sp>
      <p:sp>
        <p:nvSpPr>
          <p:cNvPr id="20" name="Picture Placeholder 18">
            <a:extLst>
              <a:ext uri="{FF2B5EF4-FFF2-40B4-BE49-F238E27FC236}">
                <a16:creationId xmlns:a16="http://schemas.microsoft.com/office/drawing/2014/main" id="{44633E56-8BDA-1AAD-FFC0-DB647315F945}"/>
              </a:ext>
            </a:extLst>
          </p:cNvPr>
          <p:cNvSpPr>
            <a:spLocks noGrp="1"/>
          </p:cNvSpPr>
          <p:nvPr>
            <p:ph type="pic" sz="quarter" idx="10"/>
          </p:nvPr>
        </p:nvSpPr>
        <p:spPr>
          <a:xfrm>
            <a:off x="81567" y="1581150"/>
            <a:ext cx="3366422" cy="4876800"/>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10" name="Picture 9" descr="Icon&#10;&#10;Description automatically generated with low confidence">
            <a:extLst>
              <a:ext uri="{FF2B5EF4-FFF2-40B4-BE49-F238E27FC236}">
                <a16:creationId xmlns:a16="http://schemas.microsoft.com/office/drawing/2014/main" id="{F9800611-B2B5-614E-D9AF-419D6FB811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7367" y="6410980"/>
            <a:ext cx="1666875" cy="352380"/>
          </a:xfrm>
          <a:prstGeom prst="rect">
            <a:avLst/>
          </a:prstGeom>
        </p:spPr>
      </p:pic>
      <p:pic>
        <p:nvPicPr>
          <p:cNvPr id="25" name="Picture 24">
            <a:extLst>
              <a:ext uri="{FF2B5EF4-FFF2-40B4-BE49-F238E27FC236}">
                <a16:creationId xmlns:a16="http://schemas.microsoft.com/office/drawing/2014/main" id="{E25855E9-AAC3-9066-3D7A-A810868794C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008803" y="103180"/>
            <a:ext cx="3142717" cy="144794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FEC84EF0-DB19-6DEB-1EE7-49A5E636D219}"/>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177205" y="292011"/>
            <a:ext cx="1944630" cy="11248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876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at We Are Learning- L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325712" y="367554"/>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815FD759-62D3-7359-1DDA-DD7643A05F7D}"/>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195908402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541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at We Are Learning- L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815FD759-62D3-7359-1DDA-DD7643A05F7D}"/>
              </a:ext>
            </a:extLst>
          </p:cNvPr>
          <p:cNvSpPr>
            <a:spLocks noGrp="1"/>
          </p:cNvSpPr>
          <p:nvPr>
            <p:ph type="body" sz="quarter" idx="22" hasCustomPrompt="1"/>
          </p:nvPr>
        </p:nvSpPr>
        <p:spPr>
          <a:xfrm>
            <a:off x="441325" y="1196752"/>
            <a:ext cx="8237538" cy="664797"/>
          </a:xfrm>
          <a:prstGeom prst="rect">
            <a:avLst/>
          </a:prstGeom>
        </p:spPr>
        <p:txBody>
          <a:bodyPr lIns="0" tIns="0" rIns="0" bIns="0">
            <a:spAutoFit/>
          </a:bodyPr>
          <a:lstStyle>
            <a:lvl1pPr marL="0" indent="0">
              <a:buNone/>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68570165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member- 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76E85C-A363-473F-25ED-3502823E97B5}"/>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Remember</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4" name="Text Placeholder 9">
            <a:extLst>
              <a:ext uri="{FF2B5EF4-FFF2-40B4-BE49-F238E27FC236}">
                <a16:creationId xmlns:a16="http://schemas.microsoft.com/office/drawing/2014/main" id="{2E7D623A-87BB-3A73-12CD-3A87EB5A0DF0}"/>
              </a:ext>
            </a:extLst>
          </p:cNvPr>
          <p:cNvSpPr>
            <a:spLocks noGrp="1"/>
          </p:cNvSpPr>
          <p:nvPr>
            <p:ph type="body" sz="quarter" idx="22" hasCustomPrompt="1"/>
          </p:nvPr>
        </p:nvSpPr>
        <p:spPr>
          <a:xfrm>
            <a:off x="441325" y="1196752"/>
            <a:ext cx="8237538" cy="664797"/>
          </a:xfrm>
          <a:prstGeom prst="rect">
            <a:avLst/>
          </a:prstGeom>
        </p:spPr>
        <p:txBody>
          <a:bodyPr lIns="0" tIns="0" rIns="0" bIns="0">
            <a:spAutoFit/>
          </a:bodyPr>
          <a:lstStyle>
            <a:lvl1pPr marL="0" indent="0">
              <a:buNone/>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23714011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se What You Know- 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Use What You Know</a:t>
            </a:r>
            <a:endParaRPr lang="en-US" sz="3600" b="1" i="0">
              <a:solidFill>
                <a:schemeClr val="bg1">
                  <a:lumMod val="65000"/>
                </a:schemeClr>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2B900E30-F1DE-B29E-DAA4-A66D4124C764}"/>
              </a:ext>
            </a:extLst>
          </p:cNvPr>
          <p:cNvSpPr>
            <a:spLocks noGrp="1"/>
          </p:cNvSpPr>
          <p:nvPr>
            <p:ph type="body" sz="quarter" idx="22" hasCustomPrompt="1"/>
          </p:nvPr>
        </p:nvSpPr>
        <p:spPr>
          <a:xfrm>
            <a:off x="441325" y="1196752"/>
            <a:ext cx="8237538" cy="664797"/>
          </a:xfrm>
          <a:prstGeom prst="rect">
            <a:avLst/>
          </a:prstGeom>
        </p:spPr>
        <p:txBody>
          <a:bodyPr lIns="0" tIns="0" rIns="0" bIns="0">
            <a:spAutoFit/>
          </a:bodyPr>
          <a:lstStyle>
            <a:lvl1pPr marL="0" indent="0">
              <a:buNone/>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301786087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at You Know- 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You Know</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F049FA6C-6C87-114C-0E75-AD11AE3E6A11}"/>
              </a:ext>
            </a:extLst>
          </p:cNvPr>
          <p:cNvSpPr>
            <a:spLocks noGrp="1"/>
          </p:cNvSpPr>
          <p:nvPr>
            <p:ph type="body" sz="quarter" idx="22" hasCustomPrompt="1"/>
          </p:nvPr>
        </p:nvSpPr>
        <p:spPr>
          <a:xfrm>
            <a:off x="441325" y="1196752"/>
            <a:ext cx="8237538" cy="664797"/>
          </a:xfrm>
          <a:prstGeom prst="rect">
            <a:avLst/>
          </a:prstGeom>
        </p:spPr>
        <p:txBody>
          <a:bodyPr lIns="0" tIns="0" rIns="0" bIns="0">
            <a:spAutoFit/>
          </a:bodyPr>
          <a:lstStyle>
            <a:lvl1pPr marL="0" indent="0">
              <a:buNone/>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319315404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marL="0" indent="0">
              <a:buNone/>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
        <p:nvSpPr>
          <p:cNvPr id="6" name="Text Placeholder 9">
            <a:extLst>
              <a:ext uri="{FF2B5EF4-FFF2-40B4-BE49-F238E27FC236}">
                <a16:creationId xmlns:a16="http://schemas.microsoft.com/office/drawing/2014/main" id="{5923A9A0-49CC-5202-6D16-924D0D4EB28D}"/>
              </a:ext>
            </a:extLst>
          </p:cNvPr>
          <p:cNvSpPr>
            <a:spLocks noGrp="1"/>
          </p:cNvSpPr>
          <p:nvPr>
            <p:ph type="body" sz="quarter" idx="22" hasCustomPrompt="1"/>
          </p:nvPr>
        </p:nvSpPr>
        <p:spPr>
          <a:xfrm>
            <a:off x="441325" y="1196752"/>
            <a:ext cx="8237538" cy="664797"/>
          </a:xfrm>
          <a:prstGeom prst="rect">
            <a:avLst/>
          </a:prstGeom>
        </p:spPr>
        <p:txBody>
          <a:bodyPr lIns="0" tIns="0" rIns="0" bIns="0">
            <a:spAutoFit/>
          </a:bodyPr>
          <a:lstStyle>
            <a:lvl1pPr marL="0" indent="0">
              <a:buNone/>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69187966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I Do">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E46CF7D1-7589-8F43-A322-72B7C00395CE}"/>
              </a:ext>
            </a:extLst>
          </p:cNvPr>
          <p:cNvSpPr>
            <a:spLocks noGrp="1"/>
          </p:cNvSpPr>
          <p:nvPr>
            <p:ph type="body" sz="quarter" idx="13" hasCustomPrompt="1"/>
          </p:nvPr>
        </p:nvSpPr>
        <p:spPr>
          <a:xfrm>
            <a:off x="465140" y="402061"/>
            <a:ext cx="1001710" cy="539859"/>
          </a:xfrm>
          <a:prstGeom prst="rect">
            <a:avLst/>
          </a:prstGeom>
        </p:spPr>
        <p:txBody>
          <a:bodyPr lIns="0" tIns="0" rIns="0" bIns="0"/>
          <a:lstStyle>
            <a:lvl1pPr marL="0" indent="0">
              <a:buNone/>
              <a:defRPr sz="3600" b="1">
                <a:solidFill>
                  <a:srgbClr val="177F99"/>
                </a:solidFill>
              </a:defRPr>
            </a:lvl1pPr>
          </a:lstStyle>
          <a:p>
            <a:pPr lvl="0"/>
            <a:r>
              <a:rPr lang="en-AU"/>
              <a:t>I Do:</a:t>
            </a:r>
          </a:p>
        </p:txBody>
      </p:sp>
      <p:sp>
        <p:nvSpPr>
          <p:cNvPr id="11" name="Rectangle 10">
            <a:extLst>
              <a:ext uri="{FF2B5EF4-FFF2-40B4-BE49-F238E27FC236}">
                <a16:creationId xmlns:a16="http://schemas.microsoft.com/office/drawing/2014/main" id="{F8CA7601-3951-4955-875A-78E8A8F0E8C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 name="Text Placeholder 5">
            <a:extLst>
              <a:ext uri="{FF2B5EF4-FFF2-40B4-BE49-F238E27FC236}">
                <a16:creationId xmlns:a16="http://schemas.microsoft.com/office/drawing/2014/main" id="{82699BEE-CD09-4727-18BE-50D3029989E5}"/>
              </a:ext>
            </a:extLst>
          </p:cNvPr>
          <p:cNvSpPr>
            <a:spLocks noGrp="1"/>
          </p:cNvSpPr>
          <p:nvPr>
            <p:ph type="body" sz="quarter" idx="23"/>
          </p:nvPr>
        </p:nvSpPr>
        <p:spPr>
          <a:xfrm>
            <a:off x="1466850" y="402061"/>
            <a:ext cx="7192964" cy="539859"/>
          </a:xfrm>
          <a:prstGeom prst="rect">
            <a:avLst/>
          </a:prstGeom>
        </p:spPr>
        <p:txBody>
          <a:bodyPr lIns="0" tIns="0" rIns="0" bIns="0"/>
          <a:lstStyle>
            <a:lvl1pPr marL="0" indent="0">
              <a:buFontTx/>
              <a:buNone/>
              <a:defRPr sz="3600" b="1">
                <a:solidFill>
                  <a:srgbClr val="177F99"/>
                </a:solidFill>
              </a:defRPr>
            </a:lvl1pPr>
          </a:lstStyle>
          <a:p>
            <a:pPr lvl="0"/>
            <a:endParaRPr lang="en-AU"/>
          </a:p>
        </p:txBody>
      </p:sp>
    </p:spTree>
    <p:extLst>
      <p:ext uri="{BB962C8B-B14F-4D97-AF65-F5344CB8AC3E}">
        <p14:creationId xmlns:p14="http://schemas.microsoft.com/office/powerpoint/2010/main" val="2631490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6" name="Text Placeholder 9">
            <a:extLst>
              <a:ext uri="{FF2B5EF4-FFF2-40B4-BE49-F238E27FC236}">
                <a16:creationId xmlns:a16="http://schemas.microsoft.com/office/drawing/2014/main" id="{FAE99051-65C0-4F5F-A142-97C88FFCDF88}"/>
              </a:ext>
            </a:extLst>
          </p:cNvPr>
          <p:cNvSpPr>
            <a:spLocks noGrp="1"/>
          </p:cNvSpPr>
          <p:nvPr>
            <p:ph type="body" sz="quarter" idx="22" hasCustomPrompt="1"/>
          </p:nvPr>
        </p:nvSpPr>
        <p:spPr>
          <a:xfrm>
            <a:off x="441325" y="1196752"/>
            <a:ext cx="8237538" cy="664797"/>
          </a:xfrm>
          <a:prstGeom prst="rect">
            <a:avLst/>
          </a:prstGeom>
        </p:spPr>
        <p:txBody>
          <a:bodyPr lIns="0" tIns="0" rIns="0" bIns="0">
            <a:spAutoFit/>
          </a:bodyPr>
          <a:lstStyle>
            <a:lvl1pPr marL="0" indent="0">
              <a:buFontTx/>
              <a:buNone/>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210674082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ctivating Prior Knowled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C20CC64-6AF9-8145-91D4-9CBC1FC3DDFE}"/>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6" name="Text Placeholder 5">
            <a:extLst>
              <a:ext uri="{FF2B5EF4-FFF2-40B4-BE49-F238E27FC236}">
                <a16:creationId xmlns:a16="http://schemas.microsoft.com/office/drawing/2014/main" id="{0F333AC4-B88D-784E-8DAA-CB47AAFE915B}"/>
              </a:ext>
            </a:extLst>
          </p:cNvPr>
          <p:cNvSpPr>
            <a:spLocks noGrp="1"/>
          </p:cNvSpPr>
          <p:nvPr>
            <p:ph type="body" sz="quarter" idx="13" hasCustomPrompt="1"/>
          </p:nvPr>
        </p:nvSpPr>
        <p:spPr>
          <a:xfrm>
            <a:off x="438286" y="402061"/>
            <a:ext cx="8240578" cy="539859"/>
          </a:xfrm>
          <a:prstGeom prst="rect">
            <a:avLst/>
          </a:prstGeom>
        </p:spPr>
        <p:txBody>
          <a:bodyPr lIns="0" tIns="0" rIns="0" bIns="0"/>
          <a:lstStyle>
            <a:lvl1pPr marL="0" indent="0">
              <a:buNone/>
              <a:defRPr sz="3600" b="1">
                <a:solidFill>
                  <a:schemeClr val="bg2"/>
                </a:solidFill>
              </a:defRPr>
            </a:lvl1pPr>
          </a:lstStyle>
          <a:p>
            <a:pPr lvl="0"/>
            <a:r>
              <a:rPr lang="en-AU" err="1"/>
              <a:t>Mindmap</a:t>
            </a:r>
            <a:r>
              <a:rPr lang="en-AU"/>
              <a:t>: Where are We </a:t>
            </a:r>
          </a:p>
        </p:txBody>
      </p:sp>
      <p:sp>
        <p:nvSpPr>
          <p:cNvPr id="17" name="Text Placeholder 9">
            <a:extLst>
              <a:ext uri="{FF2B5EF4-FFF2-40B4-BE49-F238E27FC236}">
                <a16:creationId xmlns:a16="http://schemas.microsoft.com/office/drawing/2014/main" id="{D302CD26-7230-47A8-8411-1CC7DB1F427D}"/>
              </a:ext>
            </a:extLst>
          </p:cNvPr>
          <p:cNvSpPr>
            <a:spLocks noGrp="1"/>
          </p:cNvSpPr>
          <p:nvPr>
            <p:ph type="body" sz="quarter" idx="22"/>
          </p:nvPr>
        </p:nvSpPr>
        <p:spPr>
          <a:xfrm>
            <a:off x="441325" y="1196752"/>
            <a:ext cx="8237538" cy="332399"/>
          </a:xfrm>
          <a:prstGeom prst="rect">
            <a:avLst/>
          </a:prstGeom>
        </p:spPr>
        <p:txBody>
          <a:bodyPr lIns="0" tIns="0" rIns="0" bIns="0">
            <a:spAutoFit/>
          </a:bodyPr>
          <a:lstStyle>
            <a:lvl1pPr marL="0" indent="0">
              <a:spcBef>
                <a:spcPts val="600"/>
              </a:spcBef>
              <a:spcAft>
                <a:spcPts val="600"/>
              </a:spcAft>
              <a:buNone/>
              <a:defRPr sz="2400">
                <a:solidFill>
                  <a:schemeClr val="tx1"/>
                </a:solidFill>
              </a:defRPr>
            </a:lvl1pPr>
          </a:lstStyle>
          <a:p>
            <a:endParaRPr lang="en-AU">
              <a:solidFill>
                <a:srgbClr val="181818"/>
              </a:solidFill>
            </a:endParaRPr>
          </a:p>
        </p:txBody>
      </p:sp>
    </p:spTree>
    <p:extLst>
      <p:ext uri="{BB962C8B-B14F-4D97-AF65-F5344CB8AC3E}">
        <p14:creationId xmlns:p14="http://schemas.microsoft.com/office/powerpoint/2010/main" val="4260641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AF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i="0">
              <a:solidFill>
                <a:schemeClr val="bg1"/>
              </a:solidFill>
              <a:latin typeface="+mn-lt"/>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latin typeface="+mn-lt"/>
            </a:endParaRPr>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lvl1pPr>
              <a:defRPr>
                <a:latin typeface="+mn-lt"/>
              </a:defRPr>
            </a:lvl1pPr>
          </a:lstStyle>
          <a:p>
            <a:endParaRPr lang="en-US"/>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049156"/>
            <a:ext cx="4863735" cy="1447944"/>
          </a:xfrm>
          <a:prstGeom prst="rect">
            <a:avLst/>
          </a:prstGeom>
        </p:spPr>
        <p:txBody>
          <a:bodyPr lIns="0">
            <a:noAutofit/>
          </a:bodyPr>
          <a:lstStyle>
            <a:lvl1pPr marL="0" indent="0">
              <a:spcBef>
                <a:spcPts val="0"/>
              </a:spcBef>
              <a:buNone/>
              <a:defRPr sz="4800" b="1">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4261254"/>
            <a:ext cx="4863734" cy="604208"/>
          </a:xfrm>
          <a:prstGeom prst="rect">
            <a:avLst/>
          </a:prstGeom>
        </p:spPr>
        <p:txBody>
          <a:bodyPr lIns="0">
            <a:noAutofit/>
          </a:bodyPr>
          <a:lstStyle>
            <a:lvl1pPr marL="0" indent="0">
              <a:spcBef>
                <a:spcPts val="0"/>
              </a:spcBef>
              <a:buNone/>
              <a:defRPr sz="3200" b="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5" name="Text Placeholder 22">
            <a:extLst>
              <a:ext uri="{FF2B5EF4-FFF2-40B4-BE49-F238E27FC236}">
                <a16:creationId xmlns:a16="http://schemas.microsoft.com/office/drawing/2014/main" id="{E63152BD-B709-6407-7626-4B01733F59FD}"/>
              </a:ext>
            </a:extLst>
          </p:cNvPr>
          <p:cNvSpPr>
            <a:spLocks noGrp="1"/>
          </p:cNvSpPr>
          <p:nvPr>
            <p:ph type="body" sz="quarter" idx="15" hasCustomPrompt="1"/>
          </p:nvPr>
        </p:nvSpPr>
        <p:spPr>
          <a:xfrm>
            <a:off x="4030463" y="3696365"/>
            <a:ext cx="4838329" cy="604208"/>
          </a:xfrm>
          <a:prstGeom prst="rect">
            <a:avLst/>
          </a:prstGeom>
        </p:spPr>
        <p:txBody>
          <a:bodyPr lIns="0">
            <a:noAutofit/>
          </a:bodyPr>
          <a:lstStyle>
            <a:lvl1pPr marL="0" indent="0">
              <a:spcBef>
                <a:spcPts val="0"/>
              </a:spcBef>
              <a:buNone/>
              <a:defRPr sz="3200" b="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Lesson #</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mn-lt"/>
                <a:cs typeface="Calibri" panose="020F0502020204030204" pitchFamily="34" charset="0"/>
              </a:rPr>
              <a:t>Year </a:t>
            </a:r>
            <a:r>
              <a:rPr lang="en-US" sz="11000" b="1" i="0">
                <a:solidFill>
                  <a:schemeClr val="bg2"/>
                </a:solidFill>
                <a:latin typeface="+mn-lt"/>
                <a:cs typeface="Calibri" panose="020F0502020204030204" pitchFamily="34" charset="0"/>
              </a:rPr>
              <a:t>1</a:t>
            </a:r>
            <a:endParaRPr lang="en-AU" sz="11000" b="1" i="0">
              <a:solidFill>
                <a:schemeClr val="bg2"/>
              </a:solidFill>
              <a:latin typeface="+mn-lt"/>
              <a:cs typeface="Calibri" panose="020F0502020204030204" pitchFamily="34" charset="0"/>
            </a:endParaRPr>
          </a:p>
        </p:txBody>
      </p:sp>
      <p:pic>
        <p:nvPicPr>
          <p:cNvPr id="6" name="Picture Placeholder 18">
            <a:extLst>
              <a:ext uri="{FF2B5EF4-FFF2-40B4-BE49-F238E27FC236}">
                <a16:creationId xmlns:a16="http://schemas.microsoft.com/office/drawing/2014/main" id="{73BD8AE4-F977-450B-C167-83408BB5F30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2880" y="977029"/>
            <a:ext cx="2011680" cy="315347"/>
          </a:xfrm>
          <a:prstGeom prst="rect">
            <a:avLst/>
          </a:prstGeom>
        </p:spPr>
      </p:pic>
    </p:spTree>
    <p:extLst>
      <p:ext uri="{BB962C8B-B14F-4D97-AF65-F5344CB8AC3E}">
        <p14:creationId xmlns:p14="http://schemas.microsoft.com/office/powerpoint/2010/main" val="275943966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at You Will Know- S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6" name="TextBox 5">
            <a:extLst>
              <a:ext uri="{FF2B5EF4-FFF2-40B4-BE49-F238E27FC236}">
                <a16:creationId xmlns:a16="http://schemas.microsoft.com/office/drawing/2014/main" id="{81901147-D314-8AB8-B9BB-9A55703F219C}"/>
              </a:ext>
            </a:extLst>
          </p:cNvPr>
          <p:cNvSpPr txBox="1"/>
          <p:nvPr userDrawn="1"/>
        </p:nvSpPr>
        <p:spPr>
          <a:xfrm>
            <a:off x="331254" y="367554"/>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You Will Know</a:t>
            </a: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06739063-9818-C682-3EDC-023BEED69B92}"/>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13955473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at You Know- 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sp>
        <p:nvSpPr>
          <p:cNvPr id="8" name="TextBox 7">
            <a:extLst>
              <a:ext uri="{FF2B5EF4-FFF2-40B4-BE49-F238E27FC236}">
                <a16:creationId xmlns:a16="http://schemas.microsoft.com/office/drawing/2014/main" id="{AE76E85C-A363-473F-25ED-3502823E97B5}"/>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You Know</a:t>
            </a: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F049FA6C-6C87-114C-0E75-AD11AE3E6A11}"/>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33265392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
        <p:nvSpPr>
          <p:cNvPr id="6" name="Text Placeholder 9">
            <a:extLst>
              <a:ext uri="{FF2B5EF4-FFF2-40B4-BE49-F238E27FC236}">
                <a16:creationId xmlns:a16="http://schemas.microsoft.com/office/drawing/2014/main" id="{5923A9A0-49CC-5202-6D16-924D0D4EB28D}"/>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74713257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3571"/>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6" name="Text Placeholder 9">
            <a:extLst>
              <a:ext uri="{FF2B5EF4-FFF2-40B4-BE49-F238E27FC236}">
                <a16:creationId xmlns:a16="http://schemas.microsoft.com/office/drawing/2014/main" id="{FAE99051-65C0-4F5F-A142-97C88FFCDF88}"/>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5820970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3571"/>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6" name="Text Placeholder 9">
            <a:extLst>
              <a:ext uri="{FF2B5EF4-FFF2-40B4-BE49-F238E27FC236}">
                <a16:creationId xmlns:a16="http://schemas.microsoft.com/office/drawing/2014/main" id="{FAE99051-65C0-4F5F-A142-97C88FFCDF88}"/>
              </a:ext>
            </a:extLst>
          </p:cNvPr>
          <p:cNvSpPr>
            <a:spLocks noGrp="1"/>
          </p:cNvSpPr>
          <p:nvPr>
            <p:ph type="body" sz="quarter" idx="22" hasCustomPrompt="1"/>
          </p:nvPr>
        </p:nvSpPr>
        <p:spPr>
          <a:xfrm>
            <a:off x="441325" y="1196752"/>
            <a:ext cx="8237538" cy="738664"/>
          </a:xfrm>
          <a:prstGeom prst="rect">
            <a:avLst/>
          </a:prstGeom>
        </p:spPr>
        <p:txBody>
          <a:bodyPr lIns="0" tIns="0" rIns="0" bIns="0">
            <a:spAutoFit/>
          </a:bodyPr>
          <a:lstStyle>
            <a:lvl1pPr>
              <a:defRPr sz="4800" b="0" i="0">
                <a:solidFill>
                  <a:srgbClr val="000000"/>
                </a:solidFill>
                <a:latin typeface="Edu QLD Beginner" pitchFamily="2" charset="0"/>
              </a:defRPr>
            </a:lvl1pPr>
          </a:lstStyle>
          <a:p>
            <a:pPr lvl="0"/>
            <a:r>
              <a:rPr lang="en-GB"/>
              <a:t>Insert text here</a:t>
            </a:r>
          </a:p>
        </p:txBody>
      </p:sp>
    </p:spTree>
    <p:extLst>
      <p:ext uri="{BB962C8B-B14F-4D97-AF65-F5344CB8AC3E}">
        <p14:creationId xmlns:p14="http://schemas.microsoft.com/office/powerpoint/2010/main" val="11441232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i" panose="020F0502020204030204" pitchFamily="34" charset="0"/>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i" panose="020F0502020204030204" pitchFamily="34" charset="0"/>
                <a:cs typeface="Calibri" panose="020F0502020204030204" pitchFamily="34" charset="0"/>
              </a:rPr>
              <a:pPr algn="r">
                <a:defRPr/>
              </a:pPr>
              <a:t>‹#›</a:t>
            </a:fld>
            <a:endParaRPr lang="en-AU" sz="1700" b="0" i="0">
              <a:solidFill>
                <a:srgbClr val="177F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EB16CF4-6540-3C56-B790-2F406C49F612}"/>
              </a:ext>
            </a:extLst>
          </p:cNvPr>
          <p:cNvSpPr/>
          <p:nvPr userDrawn="1"/>
        </p:nvSpPr>
        <p:spPr>
          <a:xfrm rot="16200000">
            <a:off x="-3334043" y="3334044"/>
            <a:ext cx="6858000" cy="189913"/>
          </a:xfrm>
          <a:prstGeom prst="rect">
            <a:avLst/>
          </a:prstGeom>
          <a:solidFill>
            <a:srgbClr val="C8B9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Calibri" panose="020F0502020204030204" pitchFamily="34" charset="0"/>
              <a:cs typeface="Calibri" panose="020F0502020204030204" pitchFamily="34" charset="0"/>
            </a:endParaRPr>
          </a:p>
        </p:txBody>
      </p:sp>
    </p:spTree>
    <p:custDataLst>
      <p:tags r:id="rId22"/>
    </p:custDataLst>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355" r:id="rId1"/>
    <p:sldLayoutId id="2147486398" r:id="rId2"/>
    <p:sldLayoutId id="2147486399" r:id="rId3"/>
    <p:sldLayoutId id="2147486400" r:id="rId4"/>
    <p:sldLayoutId id="2147486401" r:id="rId5"/>
    <p:sldLayoutId id="2147486396" r:id="rId6"/>
    <p:sldLayoutId id="2147486397" r:id="rId7"/>
    <p:sldLayoutId id="2147486402" r:id="rId8"/>
    <p:sldLayoutId id="2147486467" r:id="rId9"/>
    <p:sldLayoutId id="2147486403" r:id="rId10"/>
    <p:sldLayoutId id="2147486468" r:id="rId11"/>
    <p:sldLayoutId id="2147486404" r:id="rId12"/>
    <p:sldLayoutId id="2147486395" r:id="rId13"/>
    <p:sldLayoutId id="2147486392" r:id="rId14"/>
    <p:sldLayoutId id="2147486405" r:id="rId15"/>
    <p:sldLayoutId id="2147486393" r:id="rId16"/>
    <p:sldLayoutId id="2147486394" r:id="rId17"/>
    <p:sldLayoutId id="2147486390" r:id="rId18"/>
    <p:sldLayoutId id="2147486442" r:id="rId19"/>
    <p:sldLayoutId id="2147486412" r:id="rId20"/>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DA1C42-A92D-0DFE-0685-2457332BFCA7}"/>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mn-lt"/>
                <a:cs typeface="Calibri" panose="020F0502020204030204" pitchFamily="34" charset="0"/>
              </a:rPr>
              <a:t>Lesson #</a:t>
            </a:r>
          </a:p>
        </p:txBody>
      </p:sp>
      <p:sp>
        <p:nvSpPr>
          <p:cNvPr id="8" name="Rectangle 7">
            <a:extLst>
              <a:ext uri="{FF2B5EF4-FFF2-40B4-BE49-F238E27FC236}">
                <a16:creationId xmlns:a16="http://schemas.microsoft.com/office/drawing/2014/main" id="{CC13317A-75BF-C221-5D59-B289B5C08D17}"/>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mn-lt"/>
                <a:cs typeface="Calibri" panose="020F0502020204030204" pitchFamily="34" charset="0"/>
              </a:rPr>
              <a:pPr algn="r">
                <a:defRPr/>
              </a:pPr>
              <a:t>‹#›</a:t>
            </a:fld>
            <a:endParaRPr lang="en-AU" sz="1700" b="0" i="0">
              <a:solidFill>
                <a:srgbClr val="177F99"/>
              </a:solidFill>
              <a:latin typeface="+mn-lt"/>
              <a:cs typeface="Calibri" panose="020F0502020204030204" pitchFamily="34" charset="0"/>
            </a:endParaRPr>
          </a:p>
        </p:txBody>
      </p:sp>
      <p:sp>
        <p:nvSpPr>
          <p:cNvPr id="9" name="Rectangle 8">
            <a:extLst>
              <a:ext uri="{FF2B5EF4-FFF2-40B4-BE49-F238E27FC236}">
                <a16:creationId xmlns:a16="http://schemas.microsoft.com/office/drawing/2014/main" id="{633C5D57-A0C0-B6BE-047A-F0B9179EA4F4}"/>
              </a:ext>
            </a:extLst>
          </p:cNvPr>
          <p:cNvSpPr/>
          <p:nvPr userDrawn="1"/>
        </p:nvSpPr>
        <p:spPr>
          <a:xfrm rot="16200000">
            <a:off x="-3334043" y="3334044"/>
            <a:ext cx="6858000" cy="189913"/>
          </a:xfrm>
          <a:prstGeom prst="rect">
            <a:avLst/>
          </a:prstGeom>
          <a:solidFill>
            <a:srgbClr val="C8B9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mn-lt"/>
              <a:cs typeface="Calibri" panose="020F0502020204030204" pitchFamily="34" charset="0"/>
            </a:endParaRPr>
          </a:p>
        </p:txBody>
      </p:sp>
    </p:spTree>
    <p:extLst>
      <p:ext uri="{BB962C8B-B14F-4D97-AF65-F5344CB8AC3E}">
        <p14:creationId xmlns:p14="http://schemas.microsoft.com/office/powerpoint/2010/main" val="3601405300"/>
      </p:ext>
    </p:extLst>
  </p:cSld>
  <p:clrMap bg1="lt1" tx1="dk1" bg2="lt2" tx2="dk2" accent1="accent1" accent2="accent2" accent3="accent3" accent4="accent4" accent5="accent5" accent6="accent6" hlink="hlink" folHlink="folHlink"/>
  <p:sldLayoutIdLst>
    <p:sldLayoutId id="21474864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E8F256-D78E-D93B-8647-F22C02CF974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FB69EDF2-F251-FB52-310B-C8876E74DE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73FAFF95-1226-0736-AE80-62BBBA59B1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53353-F5EE-446C-BE37-66F0434038C6}" type="datetimeFigureOut">
              <a:rPr lang="en-PH" smtClean="0"/>
              <a:t>9/25/2025</a:t>
            </a:fld>
            <a:endParaRPr lang="en-PH"/>
          </a:p>
        </p:txBody>
      </p:sp>
      <p:sp>
        <p:nvSpPr>
          <p:cNvPr id="5" name="Footer Placeholder 4">
            <a:extLst>
              <a:ext uri="{FF2B5EF4-FFF2-40B4-BE49-F238E27FC236}">
                <a16:creationId xmlns:a16="http://schemas.microsoft.com/office/drawing/2014/main" id="{CC89DBCB-8703-0D76-7975-863705CCD61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13902FA4-DEF0-B3A8-C94F-0F8E031773A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D4C95-E1F1-408A-947F-81279FB0A8D3}" type="slidenum">
              <a:rPr lang="en-PH" smtClean="0"/>
              <a:t>‹#›</a:t>
            </a:fld>
            <a:endParaRPr lang="en-PH"/>
          </a:p>
        </p:txBody>
      </p:sp>
    </p:spTree>
    <p:extLst>
      <p:ext uri="{BB962C8B-B14F-4D97-AF65-F5344CB8AC3E}">
        <p14:creationId xmlns:p14="http://schemas.microsoft.com/office/powerpoint/2010/main" val="32069960"/>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1" r:id="rId7"/>
    <p:sldLayoutId id="2147486422" r:id="rId8"/>
    <p:sldLayoutId id="2147486423" r:id="rId9"/>
    <p:sldLayoutId id="2147486424" r:id="rId10"/>
    <p:sldLayoutId id="2147486425" r:id="rId11"/>
    <p:sldLayoutId id="2147486426" r:id="rId12"/>
    <p:sldLayoutId id="2147486427" r:id="rId13"/>
    <p:sldLayoutId id="2147486428" r:id="rId14"/>
    <p:sldLayoutId id="2147486429" r:id="rId15"/>
    <p:sldLayoutId id="2147486430" r:id="rId16"/>
    <p:sldLayoutId id="2147486431" r:id="rId17"/>
    <p:sldLayoutId id="2147486432" r:id="rId18"/>
    <p:sldLayoutId id="214748643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DA1C42-A92D-0DFE-0685-2457332BFCA7}"/>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mn-lt"/>
                <a:cs typeface="Calibri" panose="020F0502020204030204" pitchFamily="34" charset="0"/>
              </a:rPr>
              <a:t>Lesson 1</a:t>
            </a:r>
          </a:p>
        </p:txBody>
      </p:sp>
      <p:sp>
        <p:nvSpPr>
          <p:cNvPr id="8" name="Rectangle 7">
            <a:extLst>
              <a:ext uri="{FF2B5EF4-FFF2-40B4-BE49-F238E27FC236}">
                <a16:creationId xmlns:a16="http://schemas.microsoft.com/office/drawing/2014/main" id="{CC13317A-75BF-C221-5D59-B289B5C08D17}"/>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mn-lt"/>
                <a:cs typeface="Calibri" panose="020F0502020204030204" pitchFamily="34" charset="0"/>
              </a:rPr>
              <a:pPr algn="r">
                <a:defRPr/>
              </a:pPr>
              <a:t>‹#›</a:t>
            </a:fld>
            <a:endParaRPr lang="en-AU" sz="1700" b="0" i="0">
              <a:solidFill>
                <a:srgbClr val="177F99"/>
              </a:solidFill>
              <a:latin typeface="+mn-lt"/>
              <a:cs typeface="Calibri" panose="020F0502020204030204" pitchFamily="34" charset="0"/>
            </a:endParaRPr>
          </a:p>
        </p:txBody>
      </p:sp>
      <p:sp>
        <p:nvSpPr>
          <p:cNvPr id="9" name="Rectangle 8">
            <a:extLst>
              <a:ext uri="{FF2B5EF4-FFF2-40B4-BE49-F238E27FC236}">
                <a16:creationId xmlns:a16="http://schemas.microsoft.com/office/drawing/2014/main" id="{633C5D57-A0C0-B6BE-047A-F0B9179EA4F4}"/>
              </a:ext>
            </a:extLst>
          </p:cNvPr>
          <p:cNvSpPr/>
          <p:nvPr userDrawn="1"/>
        </p:nvSpPr>
        <p:spPr>
          <a:xfrm rot="16200000">
            <a:off x="-3334043" y="3334044"/>
            <a:ext cx="6858000" cy="189913"/>
          </a:xfrm>
          <a:prstGeom prst="rect">
            <a:avLst/>
          </a:prstGeom>
          <a:solidFill>
            <a:srgbClr val="C8B9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900">
              <a:solidFill>
                <a:schemeClr val="bg1"/>
              </a:solidFill>
              <a:latin typeface="+mn-lt"/>
              <a:cs typeface="Calibri" panose="020F0502020204030204" pitchFamily="34" charset="0"/>
            </a:endParaRPr>
          </a:p>
        </p:txBody>
      </p:sp>
    </p:spTree>
    <p:extLst>
      <p:ext uri="{BB962C8B-B14F-4D97-AF65-F5344CB8AC3E}">
        <p14:creationId xmlns:p14="http://schemas.microsoft.com/office/powerpoint/2010/main" val="3847162270"/>
      </p:ext>
    </p:extLst>
  </p:cSld>
  <p:clrMap bg1="lt1" tx1="dk1" bg2="lt2" tx2="dk2" accent1="accent1" accent2="accent2" accent3="accent3" accent4="accent4" accent5="accent5" accent6="accent6" hlink="hlink" folHlink="folHlink"/>
  <p:sldLayoutIdLst>
    <p:sldLayoutId id="2147486458" r:id="rId1"/>
    <p:sldLayoutId id="2147486459" r:id="rId2"/>
    <p:sldLayoutId id="2147486460" r:id="rId3"/>
    <p:sldLayoutId id="2147486461" r:id="rId4"/>
    <p:sldLayoutId id="2147486462" r:id="rId5"/>
    <p:sldLayoutId id="2147486463" r:id="rId6"/>
    <p:sldLayoutId id="2147486464" r:id="rId7"/>
    <p:sldLayoutId id="2147486465" r:id="rId8"/>
    <p:sldLayoutId id="214748646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svg"/><Relationship Id="rId10" Type="http://schemas.openxmlformats.org/officeDocument/2006/relationships/image" Target="../media/image45.png"/><Relationship Id="rId4" Type="http://schemas.openxmlformats.org/officeDocument/2006/relationships/image" Target="../media/image53.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2.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slide" Target="slide21.xml"/><Relationship Id="rId5" Type="http://schemas.openxmlformats.org/officeDocument/2006/relationships/image" Target="../media/image80.jpeg"/><Relationship Id="rId4" Type="http://schemas.openxmlformats.org/officeDocument/2006/relationships/image" Target="../media/image79.jpe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slide" Target="slide21.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slide" Target="slide21.xml"/><Relationship Id="rId5" Type="http://schemas.openxmlformats.org/officeDocument/2006/relationships/image" Target="../media/image87.png"/><Relationship Id="rId4" Type="http://schemas.openxmlformats.org/officeDocument/2006/relationships/image" Target="../media/image86.sv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customXml" Target="../ink/ink2.xml"/><Relationship Id="rId4" Type="http://schemas.openxmlformats.org/officeDocument/2006/relationships/image" Target="../media/image890.png"/><Relationship Id="rId9" Type="http://schemas.openxmlformats.org/officeDocument/2006/relationships/image" Target="../media/image94.jpeg"/></Relationships>
</file>

<file path=ppt/slides/_rels/slide21.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96.png"/><Relationship Id="rId18" Type="http://schemas.openxmlformats.org/officeDocument/2006/relationships/image" Target="../media/image940.png"/><Relationship Id="rId3" Type="http://schemas.openxmlformats.org/officeDocument/2006/relationships/customXml" Target="../ink/ink5.xml"/><Relationship Id="rId21" Type="http://schemas.openxmlformats.org/officeDocument/2006/relationships/image" Target="../media/image950.png"/><Relationship Id="rId7" Type="http://schemas.openxmlformats.org/officeDocument/2006/relationships/customXml" Target="../ink/ink7.xml"/><Relationship Id="rId12" Type="http://schemas.openxmlformats.org/officeDocument/2006/relationships/image" Target="../media/image920.png"/><Relationship Id="rId17" Type="http://schemas.openxmlformats.org/officeDocument/2006/relationships/slide" Target="slide16.xml"/><Relationship Id="rId2" Type="http://schemas.openxmlformats.org/officeDocument/2006/relationships/notesSlide" Target="../notesSlides/notesSlide21.xml"/><Relationship Id="rId16" Type="http://schemas.openxmlformats.org/officeDocument/2006/relationships/image" Target="../media/image97.png"/><Relationship Id="rId20" Type="http://schemas.openxmlformats.org/officeDocument/2006/relationships/slide" Target="slide17.xml"/><Relationship Id="rId1" Type="http://schemas.openxmlformats.org/officeDocument/2006/relationships/slideLayout" Target="../slideLayouts/slideLayout8.xml"/><Relationship Id="rId6" Type="http://schemas.openxmlformats.org/officeDocument/2006/relationships/image" Target="../media/image90.png"/><Relationship Id="rId11" Type="http://schemas.openxmlformats.org/officeDocument/2006/relationships/slide" Target="slide14.xml"/><Relationship Id="rId5" Type="http://schemas.openxmlformats.org/officeDocument/2006/relationships/customXml" Target="../ink/ink6.xml"/><Relationship Id="rId15" Type="http://schemas.openxmlformats.org/officeDocument/2006/relationships/image" Target="../media/image930.png"/><Relationship Id="rId10" Type="http://schemas.openxmlformats.org/officeDocument/2006/relationships/image" Target="../media/image95.png"/><Relationship Id="rId19" Type="http://schemas.openxmlformats.org/officeDocument/2006/relationships/image" Target="../media/image98.png"/><Relationship Id="rId4" Type="http://schemas.openxmlformats.org/officeDocument/2006/relationships/image" Target="../media/image890.png"/><Relationship Id="rId9" Type="http://schemas.openxmlformats.org/officeDocument/2006/relationships/image" Target="../media/image94.jpeg"/><Relationship Id="rId14" Type="http://schemas.openxmlformats.org/officeDocument/2006/relationships/slide" Target="slide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maleny_steve/51340514331"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commons.wikimedia.org/wiki/File:Mollweide_Paleographic_Map_of_Earth,_21_Ka_(Late_Pleistocene_Age).p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C97744B-0BB5-928E-4E02-E7E24DCB94C9}"/>
              </a:ext>
            </a:extLst>
          </p:cNvPr>
          <p:cNvSpPr>
            <a:spLocks noGrp="1"/>
          </p:cNvSpPr>
          <p:nvPr>
            <p:ph type="body" sz="quarter" idx="14"/>
          </p:nvPr>
        </p:nvSpPr>
        <p:spPr/>
        <p:txBody>
          <a:bodyPr/>
          <a:lstStyle/>
          <a:p>
            <a:r>
              <a:rPr lang="en-US"/>
              <a:t>Version 1</a:t>
            </a:r>
          </a:p>
        </p:txBody>
      </p:sp>
      <p:sp>
        <p:nvSpPr>
          <p:cNvPr id="13" name="Text Placeholder 3">
            <a:extLst>
              <a:ext uri="{FF2B5EF4-FFF2-40B4-BE49-F238E27FC236}">
                <a16:creationId xmlns:a16="http://schemas.microsoft.com/office/drawing/2014/main" id="{0B5545EC-AA80-777E-2F62-80B466B34D74}"/>
              </a:ext>
            </a:extLst>
          </p:cNvPr>
          <p:cNvSpPr>
            <a:spLocks noGrp="1"/>
          </p:cNvSpPr>
          <p:nvPr>
            <p:ph type="body" sz="quarter" idx="4294967295"/>
          </p:nvPr>
        </p:nvSpPr>
        <p:spPr>
          <a:xfrm>
            <a:off x="4030463" y="2052693"/>
            <a:ext cx="4676544" cy="604208"/>
          </a:xfrm>
          <a:prstGeom prst="rect">
            <a:avLst/>
          </a:prstGeom>
        </p:spPr>
        <p:txBody>
          <a:bodyPr vert="horz" lIns="0" tIns="45720" rIns="91440" bIns="45720" rtlCol="0" anchor="t">
            <a:noAutofit/>
          </a:bodyPr>
          <a:lstStyle/>
          <a:p>
            <a:pPr marL="0" indent="0">
              <a:buNone/>
            </a:pPr>
            <a:r>
              <a:rPr lang="en-GB" sz="4300" b="1">
                <a:solidFill>
                  <a:schemeClr val="bg1"/>
                </a:solidFill>
                <a:ea typeface="Calibri"/>
                <a:cs typeface="Calibri"/>
              </a:rPr>
              <a:t>Writing</a:t>
            </a:r>
            <a:endParaRPr lang="en-AU" sz="4300" b="1">
              <a:solidFill>
                <a:schemeClr val="bg1"/>
              </a:solidFill>
              <a:ea typeface="Calibri"/>
              <a:cs typeface="Calibri"/>
            </a:endParaRPr>
          </a:p>
        </p:txBody>
      </p:sp>
      <p:sp>
        <p:nvSpPr>
          <p:cNvPr id="14" name="Text Placeholder 5">
            <a:extLst>
              <a:ext uri="{FF2B5EF4-FFF2-40B4-BE49-F238E27FC236}">
                <a16:creationId xmlns:a16="http://schemas.microsoft.com/office/drawing/2014/main" id="{2E1D6CDE-BEE7-D956-60CF-01A0AAE8A5C9}"/>
              </a:ext>
            </a:extLst>
          </p:cNvPr>
          <p:cNvSpPr>
            <a:spLocks noGrp="1"/>
          </p:cNvSpPr>
          <p:nvPr>
            <p:ph type="body" sz="quarter" idx="18"/>
          </p:nvPr>
        </p:nvSpPr>
        <p:spPr>
          <a:xfrm>
            <a:off x="4030463" y="2850820"/>
            <a:ext cx="4863735" cy="1447944"/>
          </a:xfrm>
        </p:spPr>
        <p:txBody>
          <a:bodyPr/>
          <a:lstStyle/>
          <a:p>
            <a:r>
              <a:rPr lang="en-AU" dirty="0"/>
              <a:t>Unit 3: Informational/</a:t>
            </a:r>
            <a:br>
              <a:rPr lang="en-AU" dirty="0"/>
            </a:br>
            <a:r>
              <a:rPr lang="en-AU" dirty="0"/>
              <a:t>History</a:t>
            </a:r>
          </a:p>
        </p:txBody>
      </p:sp>
      <p:sp>
        <p:nvSpPr>
          <p:cNvPr id="15" name="Text Placeholder 7">
            <a:extLst>
              <a:ext uri="{FF2B5EF4-FFF2-40B4-BE49-F238E27FC236}">
                <a16:creationId xmlns:a16="http://schemas.microsoft.com/office/drawing/2014/main" id="{02064B26-CE53-F9E4-7BF7-F96899BC1AC9}"/>
              </a:ext>
            </a:extLst>
          </p:cNvPr>
          <p:cNvSpPr txBox="1">
            <a:spLocks/>
          </p:cNvSpPr>
          <p:nvPr/>
        </p:nvSpPr>
        <p:spPr>
          <a:xfrm>
            <a:off x="4030463" y="5080117"/>
            <a:ext cx="4838329" cy="1088454"/>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32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AU" sz="3200" b="1" i="0" u="none" strike="noStrike" kern="1200" cap="none" spc="0" normalizeH="0" baseline="0" noProof="0">
                <a:ln>
                  <a:noFill/>
                </a:ln>
                <a:solidFill>
                  <a:prstClr val="white"/>
                </a:solidFill>
                <a:effectLst/>
                <a:uLnTx/>
                <a:uFillTx/>
                <a:latin typeface="Calibri" panose="020F0502020204030204"/>
                <a:ea typeface="+mn-ea"/>
                <a:cs typeface="+mn-cs"/>
              </a:rPr>
              <a:t>Lesson 2: Informative Texts</a:t>
            </a:r>
            <a:endParaRPr kumimoji="0" lang="en-AU" sz="3200" b="1"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6" name="Picture Placeholder 5">
            <a:extLst>
              <a:ext uri="{FF2B5EF4-FFF2-40B4-BE49-F238E27FC236}">
                <a16:creationId xmlns:a16="http://schemas.microsoft.com/office/drawing/2014/main" id="{9C2E2F52-1BD0-19A9-90C3-F95C74D5478C}"/>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765" t="-599" r="25389" b="599"/>
          <a:stretch/>
        </p:blipFill>
        <p:spPr>
          <a:xfrm>
            <a:off x="81567" y="1581150"/>
            <a:ext cx="3366422" cy="4855464"/>
          </a:xfrm>
        </p:spPr>
      </p:pic>
    </p:spTree>
    <p:extLst>
      <p:ext uri="{BB962C8B-B14F-4D97-AF65-F5344CB8AC3E}">
        <p14:creationId xmlns:p14="http://schemas.microsoft.com/office/powerpoint/2010/main" val="649154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379F3-C95A-C5D1-8B5D-E200851771E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8C381BE-12F7-972E-B605-B58D5B52AC7E}"/>
              </a:ext>
            </a:extLst>
          </p:cNvPr>
          <p:cNvSpPr>
            <a:spLocks noGrp="1"/>
          </p:cNvSpPr>
          <p:nvPr>
            <p:ph type="body" sz="quarter" idx="23"/>
          </p:nvPr>
        </p:nvSpPr>
        <p:spPr>
          <a:xfrm>
            <a:off x="1408678" y="404586"/>
            <a:ext cx="7269658" cy="539859"/>
          </a:xfrm>
        </p:spPr>
        <p:txBody>
          <a:bodyPr/>
          <a:lstStyle/>
          <a:p>
            <a:r>
              <a:rPr lang="en-US">
                <a:solidFill>
                  <a:srgbClr val="000000"/>
                </a:solidFill>
                <a:latin typeface="Calibri" panose="020F0502020204030204" pitchFamily="34" charset="0"/>
              </a:rPr>
              <a:t>What’s Informative Text?</a:t>
            </a:r>
            <a:endParaRPr lang="en-AU"/>
          </a:p>
        </p:txBody>
      </p:sp>
      <p:sp>
        <p:nvSpPr>
          <p:cNvPr id="8" name="TextBox 7">
            <a:extLst>
              <a:ext uri="{FF2B5EF4-FFF2-40B4-BE49-F238E27FC236}">
                <a16:creationId xmlns:a16="http://schemas.microsoft.com/office/drawing/2014/main" id="{C1809B81-0F91-F4E7-5D32-3A3E43F6B873}"/>
              </a:ext>
            </a:extLst>
          </p:cNvPr>
          <p:cNvSpPr txBox="1"/>
          <p:nvPr/>
        </p:nvSpPr>
        <p:spPr>
          <a:xfrm>
            <a:off x="1208868" y="6447295"/>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Box 2">
            <a:extLst>
              <a:ext uri="{FF2B5EF4-FFF2-40B4-BE49-F238E27FC236}">
                <a16:creationId xmlns:a16="http://schemas.microsoft.com/office/drawing/2014/main" id="{466C8C46-521A-2FF4-9EFF-C5DC729547D8}"/>
              </a:ext>
            </a:extLst>
          </p:cNvPr>
          <p:cNvSpPr txBox="1"/>
          <p:nvPr/>
        </p:nvSpPr>
        <p:spPr>
          <a:xfrm>
            <a:off x="6540285" y="72842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4" name="TextBox 3">
            <a:extLst>
              <a:ext uri="{FF2B5EF4-FFF2-40B4-BE49-F238E27FC236}">
                <a16:creationId xmlns:a16="http://schemas.microsoft.com/office/drawing/2014/main" id="{7D7901E9-1990-9A09-08E8-58C493BCA81E}"/>
              </a:ext>
            </a:extLst>
          </p:cNvPr>
          <p:cNvSpPr txBox="1"/>
          <p:nvPr/>
        </p:nvSpPr>
        <p:spPr>
          <a:xfrm>
            <a:off x="1146629" y="71120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7" name="TextBox 6">
            <a:extLst>
              <a:ext uri="{FF2B5EF4-FFF2-40B4-BE49-F238E27FC236}">
                <a16:creationId xmlns:a16="http://schemas.microsoft.com/office/drawing/2014/main" id="{301114B8-5548-1D4C-E25F-F3515D56970C}"/>
              </a:ext>
            </a:extLst>
          </p:cNvPr>
          <p:cNvSpPr txBox="1"/>
          <p:nvPr/>
        </p:nvSpPr>
        <p:spPr>
          <a:xfrm>
            <a:off x="885371" y="740229"/>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9" name="TextBox 8">
            <a:extLst>
              <a:ext uri="{FF2B5EF4-FFF2-40B4-BE49-F238E27FC236}">
                <a16:creationId xmlns:a16="http://schemas.microsoft.com/office/drawing/2014/main" id="{BDD7C0DC-43A7-A896-630C-C6165B214BF4}"/>
              </a:ext>
            </a:extLst>
          </p:cNvPr>
          <p:cNvSpPr txBox="1"/>
          <p:nvPr/>
        </p:nvSpPr>
        <p:spPr>
          <a:xfrm>
            <a:off x="1843314" y="711200"/>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pic>
        <p:nvPicPr>
          <p:cNvPr id="11" name="Picture 10" descr="A group of penguins on a beach&#10;&#10;AI-generated content may be incorrect.">
            <a:extLst>
              <a:ext uri="{FF2B5EF4-FFF2-40B4-BE49-F238E27FC236}">
                <a16:creationId xmlns:a16="http://schemas.microsoft.com/office/drawing/2014/main" id="{6673F8D4-B327-6E32-F597-DF23BDE69603}"/>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437322" y="1201054"/>
            <a:ext cx="8241014" cy="5000963"/>
          </a:xfrm>
          <a:prstGeom prst="rect">
            <a:avLst/>
          </a:prstGeom>
        </p:spPr>
      </p:pic>
      <p:pic>
        <p:nvPicPr>
          <p:cNvPr id="13" name="Picture 12">
            <a:extLst>
              <a:ext uri="{FF2B5EF4-FFF2-40B4-BE49-F238E27FC236}">
                <a16:creationId xmlns:a16="http://schemas.microsoft.com/office/drawing/2014/main" id="{934B6CF9-4C9C-5D31-9A58-8DAC65A6C93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70386" y="1435900"/>
            <a:ext cx="2748047" cy="3655039"/>
          </a:xfrm>
          <a:prstGeom prst="rect">
            <a:avLst/>
          </a:prstGeom>
        </p:spPr>
      </p:pic>
      <p:sp>
        <p:nvSpPr>
          <p:cNvPr id="17" name="Freeform 4">
            <a:extLst>
              <a:ext uri="{FF2B5EF4-FFF2-40B4-BE49-F238E27FC236}">
                <a16:creationId xmlns:a16="http://schemas.microsoft.com/office/drawing/2014/main" id="{BD05F281-582A-9A95-2DA9-811EE4B1367B}"/>
              </a:ext>
            </a:extLst>
          </p:cNvPr>
          <p:cNvSpPr/>
          <p:nvPr/>
        </p:nvSpPr>
        <p:spPr>
          <a:xfrm>
            <a:off x="9526438" y="4454208"/>
            <a:ext cx="2576741" cy="2576741"/>
          </a:xfrm>
          <a:custGeom>
            <a:avLst/>
            <a:gdLst/>
            <a:ahLst/>
            <a:cxnLst/>
            <a:rect l="l" t="t" r="r" b="b"/>
            <a:pathLst>
              <a:path w="3657600" h="3657600">
                <a:moveTo>
                  <a:pt x="0" y="0"/>
                </a:moveTo>
                <a:lnTo>
                  <a:pt x="3657600" y="0"/>
                </a:lnTo>
                <a:lnTo>
                  <a:pt x="3657600" y="3657600"/>
                </a:lnTo>
                <a:lnTo>
                  <a:pt x="0" y="3657600"/>
                </a:lnTo>
                <a:lnTo>
                  <a:pt x="0" y="0"/>
                </a:lnTo>
                <a:close/>
              </a:path>
            </a:pathLst>
          </a:custGeom>
          <a:blipFill>
            <a:blip r:embed="rId5"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18" name="Freeform 6">
            <a:extLst>
              <a:ext uri="{FF2B5EF4-FFF2-40B4-BE49-F238E27FC236}">
                <a16:creationId xmlns:a16="http://schemas.microsoft.com/office/drawing/2014/main" id="{32516F87-2DC9-6337-F438-F06D9CAE1445}"/>
              </a:ext>
            </a:extLst>
          </p:cNvPr>
          <p:cNvSpPr/>
          <p:nvPr/>
        </p:nvSpPr>
        <p:spPr>
          <a:xfrm>
            <a:off x="990195" y="7030949"/>
            <a:ext cx="1435546" cy="2186426"/>
          </a:xfrm>
          <a:custGeom>
            <a:avLst/>
            <a:gdLst/>
            <a:ahLst/>
            <a:cxnLst/>
            <a:rect l="l" t="t" r="r" b="b"/>
            <a:pathLst>
              <a:path w="1947557" h="2966251">
                <a:moveTo>
                  <a:pt x="0" y="0"/>
                </a:moveTo>
                <a:lnTo>
                  <a:pt x="1947557" y="0"/>
                </a:lnTo>
                <a:lnTo>
                  <a:pt x="1947557" y="2966251"/>
                </a:lnTo>
                <a:lnTo>
                  <a:pt x="0" y="2966251"/>
                </a:lnTo>
                <a:lnTo>
                  <a:pt x="0" y="0"/>
                </a:lnTo>
                <a:close/>
              </a:path>
            </a:pathLst>
          </a:custGeom>
          <a:blipFill>
            <a:blip r:embed="rId6"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19" name="Freeform 11">
            <a:extLst>
              <a:ext uri="{FF2B5EF4-FFF2-40B4-BE49-F238E27FC236}">
                <a16:creationId xmlns:a16="http://schemas.microsoft.com/office/drawing/2014/main" id="{8730929E-66D3-E477-DB36-68202538FCB0}"/>
              </a:ext>
            </a:extLst>
          </p:cNvPr>
          <p:cNvSpPr/>
          <p:nvPr/>
        </p:nvSpPr>
        <p:spPr>
          <a:xfrm>
            <a:off x="-3117874" y="-816130"/>
            <a:ext cx="1876694" cy="1876694"/>
          </a:xfrm>
          <a:custGeom>
            <a:avLst/>
            <a:gdLst/>
            <a:ahLst/>
            <a:cxnLst/>
            <a:rect l="l" t="t" r="r" b="b"/>
            <a:pathLst>
              <a:path w="1789758" h="1789758">
                <a:moveTo>
                  <a:pt x="0" y="0"/>
                </a:moveTo>
                <a:lnTo>
                  <a:pt x="1789759" y="0"/>
                </a:lnTo>
                <a:lnTo>
                  <a:pt x="1789759" y="1789758"/>
                </a:lnTo>
                <a:lnTo>
                  <a:pt x="0" y="1789758"/>
                </a:lnTo>
                <a:lnTo>
                  <a:pt x="0" y="0"/>
                </a:lnTo>
                <a:close/>
              </a:path>
            </a:pathLst>
          </a:custGeom>
          <a:blipFill>
            <a:blip r:embed="rId7"/>
            <a:stretch>
              <a:fillRect/>
            </a:stretch>
          </a:blipFill>
          <a:effectLst>
            <a:outerShdw blurRad="63500" sx="102000" sy="102000" algn="ctr" rotWithShape="0">
              <a:prstClr val="black">
                <a:alpha val="40000"/>
              </a:prstClr>
            </a:outerShdw>
          </a:effectLst>
        </p:spPr>
        <p:txBody>
          <a:bodyPr/>
          <a:lstStyle/>
          <a:p>
            <a:endParaRPr lang="en-US"/>
          </a:p>
        </p:txBody>
      </p:sp>
      <p:sp>
        <p:nvSpPr>
          <p:cNvPr id="20" name="Freeform 12">
            <a:extLst>
              <a:ext uri="{FF2B5EF4-FFF2-40B4-BE49-F238E27FC236}">
                <a16:creationId xmlns:a16="http://schemas.microsoft.com/office/drawing/2014/main" id="{757DB2DB-92C5-3D6C-EDE1-645A93F61005}"/>
              </a:ext>
            </a:extLst>
          </p:cNvPr>
          <p:cNvSpPr/>
          <p:nvPr/>
        </p:nvSpPr>
        <p:spPr>
          <a:xfrm>
            <a:off x="6101721" y="8527129"/>
            <a:ext cx="2198071" cy="2031426"/>
          </a:xfrm>
          <a:custGeom>
            <a:avLst/>
            <a:gdLst/>
            <a:ahLst/>
            <a:cxnLst/>
            <a:rect l="l" t="t" r="r" b="b"/>
            <a:pathLst>
              <a:path w="1762401" h="1628785">
                <a:moveTo>
                  <a:pt x="0" y="0"/>
                </a:moveTo>
                <a:lnTo>
                  <a:pt x="1762401" y="0"/>
                </a:lnTo>
                <a:lnTo>
                  <a:pt x="1762401" y="1628784"/>
                </a:lnTo>
                <a:lnTo>
                  <a:pt x="0" y="1628784"/>
                </a:lnTo>
                <a:lnTo>
                  <a:pt x="0" y="0"/>
                </a:lnTo>
                <a:close/>
              </a:path>
            </a:pathLst>
          </a:custGeom>
          <a:blipFill>
            <a:blip r:embed="rId8"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21" name="Freeform 8">
            <a:extLst>
              <a:ext uri="{FF2B5EF4-FFF2-40B4-BE49-F238E27FC236}">
                <a16:creationId xmlns:a16="http://schemas.microsoft.com/office/drawing/2014/main" id="{64EF65AD-BDC8-EC43-92FD-4F08DE76DB80}"/>
              </a:ext>
            </a:extLst>
          </p:cNvPr>
          <p:cNvSpPr/>
          <p:nvPr/>
        </p:nvSpPr>
        <p:spPr>
          <a:xfrm>
            <a:off x="-1868001" y="7289207"/>
            <a:ext cx="1448549" cy="1954190"/>
          </a:xfrm>
          <a:custGeom>
            <a:avLst/>
            <a:gdLst/>
            <a:ahLst/>
            <a:cxnLst/>
            <a:rect l="l" t="t" r="r" b="b"/>
            <a:pathLst>
              <a:path w="1703729" h="2298445">
                <a:moveTo>
                  <a:pt x="0" y="0"/>
                </a:moveTo>
                <a:lnTo>
                  <a:pt x="1703729" y="0"/>
                </a:lnTo>
                <a:lnTo>
                  <a:pt x="1703729" y="2298445"/>
                </a:lnTo>
                <a:lnTo>
                  <a:pt x="0" y="2298445"/>
                </a:lnTo>
                <a:lnTo>
                  <a:pt x="0" y="0"/>
                </a:lnTo>
                <a:close/>
              </a:path>
            </a:pathLst>
          </a:custGeom>
          <a:blipFill>
            <a:blip r:embed="rId9"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pic>
        <p:nvPicPr>
          <p:cNvPr id="22" name="Picture 21">
            <a:extLst>
              <a:ext uri="{FF2B5EF4-FFF2-40B4-BE49-F238E27FC236}">
                <a16:creationId xmlns:a16="http://schemas.microsoft.com/office/drawing/2014/main" id="{2BF6090C-EC44-8E82-0D06-2D9E68D2D42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801149" y="-2440233"/>
            <a:ext cx="2036452" cy="1804873"/>
          </a:xfrm>
          <a:prstGeom prst="rect">
            <a:avLst/>
          </a:prstGeom>
          <a:effectLst>
            <a:outerShdw blurRad="63500" sx="102000" sy="102000" algn="ctr" rotWithShape="0">
              <a:prstClr val="black">
                <a:alpha val="40000"/>
              </a:prstClr>
            </a:outerShdw>
          </a:effectLst>
        </p:spPr>
      </p:pic>
      <p:sp>
        <p:nvSpPr>
          <p:cNvPr id="23" name="Freeform 5">
            <a:extLst>
              <a:ext uri="{FF2B5EF4-FFF2-40B4-BE49-F238E27FC236}">
                <a16:creationId xmlns:a16="http://schemas.microsoft.com/office/drawing/2014/main" id="{CE356D72-22CF-C0F4-882A-33FA6D7EE70E}"/>
              </a:ext>
            </a:extLst>
          </p:cNvPr>
          <p:cNvSpPr/>
          <p:nvPr/>
        </p:nvSpPr>
        <p:spPr>
          <a:xfrm>
            <a:off x="-3782663" y="3429000"/>
            <a:ext cx="1914662" cy="1973528"/>
          </a:xfrm>
          <a:custGeom>
            <a:avLst/>
            <a:gdLst/>
            <a:ahLst/>
            <a:cxnLst/>
            <a:rect l="l" t="t" r="r" b="b"/>
            <a:pathLst>
              <a:path w="2222234" h="2222234">
                <a:moveTo>
                  <a:pt x="0" y="0"/>
                </a:moveTo>
                <a:lnTo>
                  <a:pt x="2222234" y="0"/>
                </a:lnTo>
                <a:lnTo>
                  <a:pt x="2222234" y="2222234"/>
                </a:lnTo>
                <a:lnTo>
                  <a:pt x="0" y="2222234"/>
                </a:lnTo>
                <a:lnTo>
                  <a:pt x="0" y="0"/>
                </a:lnTo>
                <a:close/>
              </a:path>
            </a:pathLst>
          </a:custGeom>
          <a:blipFill>
            <a:blip r:embed="rId11"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24" name="Freeform 9">
            <a:extLst>
              <a:ext uri="{FF2B5EF4-FFF2-40B4-BE49-F238E27FC236}">
                <a16:creationId xmlns:a16="http://schemas.microsoft.com/office/drawing/2014/main" id="{DD601CB8-5E1F-AB04-5069-686C4A985336}"/>
              </a:ext>
            </a:extLst>
          </p:cNvPr>
          <p:cNvSpPr/>
          <p:nvPr/>
        </p:nvSpPr>
        <p:spPr>
          <a:xfrm>
            <a:off x="10022732" y="567180"/>
            <a:ext cx="1584152" cy="1584152"/>
          </a:xfrm>
          <a:custGeom>
            <a:avLst/>
            <a:gdLst/>
            <a:ahLst/>
            <a:cxnLst/>
            <a:rect l="l" t="t" r="r" b="b"/>
            <a:pathLst>
              <a:path w="2210618" h="2210618">
                <a:moveTo>
                  <a:pt x="0" y="0"/>
                </a:moveTo>
                <a:lnTo>
                  <a:pt x="2210618" y="0"/>
                </a:lnTo>
                <a:lnTo>
                  <a:pt x="2210618" y="2210619"/>
                </a:lnTo>
                <a:lnTo>
                  <a:pt x="0" y="2210619"/>
                </a:lnTo>
                <a:lnTo>
                  <a:pt x="0" y="0"/>
                </a:lnTo>
                <a:close/>
              </a:path>
            </a:pathLst>
          </a:custGeom>
          <a:blipFill>
            <a:blip r:embed="rId12"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2" name="Freeform 2">
            <a:extLst>
              <a:ext uri="{FF2B5EF4-FFF2-40B4-BE49-F238E27FC236}">
                <a16:creationId xmlns:a16="http://schemas.microsoft.com/office/drawing/2014/main" id="{1A48FA78-A7C0-7EDA-BF35-783D037E9FAB}"/>
              </a:ext>
            </a:extLst>
          </p:cNvPr>
          <p:cNvSpPr/>
          <p:nvPr/>
        </p:nvSpPr>
        <p:spPr>
          <a:xfrm>
            <a:off x="472394" y="1245298"/>
            <a:ext cx="2063628" cy="2063628"/>
          </a:xfrm>
          <a:custGeom>
            <a:avLst/>
            <a:gdLst/>
            <a:ahLst/>
            <a:cxnLst/>
            <a:rect l="l" t="t" r="r" b="b"/>
            <a:pathLst>
              <a:path w="5917852" h="5917852">
                <a:moveTo>
                  <a:pt x="0" y="0"/>
                </a:moveTo>
                <a:lnTo>
                  <a:pt x="5917852" y="0"/>
                </a:lnTo>
                <a:lnTo>
                  <a:pt x="5917852" y="5917852"/>
                </a:lnTo>
                <a:lnTo>
                  <a:pt x="0" y="591785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10" name="Picture 2" descr="Antarctica Map / Map of Antarctica - Facts About Antarctica and the  Antarctic Circle - Worldatlas.com">
            <a:extLst>
              <a:ext uri="{FF2B5EF4-FFF2-40B4-BE49-F238E27FC236}">
                <a16:creationId xmlns:a16="http://schemas.microsoft.com/office/drawing/2014/main" id="{9C721A5D-E78F-C4B5-30E5-8AD5CD451FCA}"/>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50146" y="2620353"/>
            <a:ext cx="3360337" cy="336033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0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2058-C7E0-B7DC-6127-04A87D1ED965}"/>
            </a:ext>
          </a:extLst>
        </p:cNvPr>
        <p:cNvGrpSpPr/>
        <p:nvPr/>
      </p:nvGrpSpPr>
      <p:grpSpPr>
        <a:xfrm>
          <a:off x="0" y="0"/>
          <a:ext cx="0" cy="0"/>
          <a:chOff x="0" y="0"/>
          <a:chExt cx="0" cy="0"/>
        </a:xfrm>
      </p:grpSpPr>
      <p:pic>
        <p:nvPicPr>
          <p:cNvPr id="2" name="Picture 1" descr="A white shelf on a white background&#10;&#10;AI-generated content may be incorrect.">
            <a:extLst>
              <a:ext uri="{FF2B5EF4-FFF2-40B4-BE49-F238E27FC236}">
                <a16:creationId xmlns:a16="http://schemas.microsoft.com/office/drawing/2014/main" id="{45B4E8E0-2C26-EA73-8AFE-BAB2E70D08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3446" y="3309610"/>
            <a:ext cx="8769191" cy="3251837"/>
          </a:xfrm>
          <a:prstGeom prst="roundRect">
            <a:avLst>
              <a:gd name="adj" fmla="val 50000"/>
            </a:avLst>
          </a:prstGeom>
        </p:spPr>
      </p:pic>
      <p:pic>
        <p:nvPicPr>
          <p:cNvPr id="3" name="Picture 2" descr="A white shelf on a white background&#10;&#10;AI-generated content may be incorrect.">
            <a:extLst>
              <a:ext uri="{FF2B5EF4-FFF2-40B4-BE49-F238E27FC236}">
                <a16:creationId xmlns:a16="http://schemas.microsoft.com/office/drawing/2014/main" id="{CB90A0DB-AEAC-AF8E-C9BB-454F867C3A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7405" y="1097349"/>
            <a:ext cx="8769191" cy="3251837"/>
          </a:xfrm>
          <a:prstGeom prst="rect">
            <a:avLst/>
          </a:prstGeom>
        </p:spPr>
      </p:pic>
      <p:sp>
        <p:nvSpPr>
          <p:cNvPr id="69" name="Text Placeholder 68">
            <a:extLst>
              <a:ext uri="{FF2B5EF4-FFF2-40B4-BE49-F238E27FC236}">
                <a16:creationId xmlns:a16="http://schemas.microsoft.com/office/drawing/2014/main" id="{4AD84A86-169A-CF4B-AF23-C255F6E17FE8}"/>
              </a:ext>
            </a:extLst>
          </p:cNvPr>
          <p:cNvSpPr>
            <a:spLocks noGrp="1"/>
          </p:cNvSpPr>
          <p:nvPr>
            <p:ph type="body" sz="quarter" idx="23"/>
          </p:nvPr>
        </p:nvSpPr>
        <p:spPr>
          <a:xfrm>
            <a:off x="1408678" y="404348"/>
            <a:ext cx="7269658" cy="539859"/>
          </a:xfrm>
        </p:spPr>
        <p:txBody>
          <a:bodyPr/>
          <a:lstStyle/>
          <a:p>
            <a:r>
              <a:rPr lang="en-US">
                <a:solidFill>
                  <a:srgbClr val="000000"/>
                </a:solidFill>
                <a:latin typeface="Calibri" panose="020F0502020204030204" pitchFamily="34" charset="0"/>
              </a:rPr>
              <a:t>What’s the Purpose?</a:t>
            </a:r>
            <a:endParaRPr lang="en-US"/>
          </a:p>
        </p:txBody>
      </p:sp>
      <p:sp>
        <p:nvSpPr>
          <p:cNvPr id="34" name="Freeform 6">
            <a:extLst>
              <a:ext uri="{FF2B5EF4-FFF2-40B4-BE49-F238E27FC236}">
                <a16:creationId xmlns:a16="http://schemas.microsoft.com/office/drawing/2014/main" id="{978ECFE6-6A6D-0EB3-E0F7-C6EA02180817}"/>
              </a:ext>
            </a:extLst>
          </p:cNvPr>
          <p:cNvSpPr/>
          <p:nvPr/>
        </p:nvSpPr>
        <p:spPr>
          <a:xfrm>
            <a:off x="4547599" y="3569734"/>
            <a:ext cx="1991360" cy="2033215"/>
          </a:xfrm>
          <a:custGeom>
            <a:avLst/>
            <a:gdLst/>
            <a:ahLst/>
            <a:cxnLst/>
            <a:rect l="l" t="t" r="r" b="b"/>
            <a:pathLst>
              <a:path w="1947557" h="2966251">
                <a:moveTo>
                  <a:pt x="0" y="0"/>
                </a:moveTo>
                <a:lnTo>
                  <a:pt x="1947557" y="0"/>
                </a:lnTo>
                <a:lnTo>
                  <a:pt x="1947557" y="2966251"/>
                </a:lnTo>
                <a:lnTo>
                  <a:pt x="0" y="2966251"/>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63500" sx="102000" sy="102000" algn="ctr" rotWithShape="0">
              <a:prstClr val="black">
                <a:alpha val="40000"/>
              </a:prstClr>
            </a:outerShdw>
          </a:effectLst>
        </p:spPr>
        <p:txBody>
          <a:bodyPr/>
          <a:lstStyle/>
          <a:p>
            <a:endParaRPr lang="en-US"/>
          </a:p>
        </p:txBody>
      </p:sp>
      <p:pic>
        <p:nvPicPr>
          <p:cNvPr id="44" name="Picture 43">
            <a:extLst>
              <a:ext uri="{FF2B5EF4-FFF2-40B4-BE49-F238E27FC236}">
                <a16:creationId xmlns:a16="http://schemas.microsoft.com/office/drawing/2014/main" id="{97DAF214-E44A-DE7F-A1AE-D96417EA343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13536" y="1957530"/>
            <a:ext cx="1459112" cy="1293186"/>
          </a:xfrm>
          <a:prstGeom prst="rect">
            <a:avLst/>
          </a:prstGeom>
          <a:effectLst>
            <a:outerShdw blurRad="63500" sx="102000" sy="102000" algn="ctr" rotWithShape="0">
              <a:prstClr val="black">
                <a:alpha val="40000"/>
              </a:prstClr>
            </a:outerShdw>
          </a:effectLst>
        </p:spPr>
      </p:pic>
      <p:sp>
        <p:nvSpPr>
          <p:cNvPr id="45" name="Freeform 5">
            <a:extLst>
              <a:ext uri="{FF2B5EF4-FFF2-40B4-BE49-F238E27FC236}">
                <a16:creationId xmlns:a16="http://schemas.microsoft.com/office/drawing/2014/main" id="{E30309DA-6DE4-978C-20AF-00C209E8F382}"/>
              </a:ext>
            </a:extLst>
          </p:cNvPr>
          <p:cNvSpPr/>
          <p:nvPr/>
        </p:nvSpPr>
        <p:spPr>
          <a:xfrm>
            <a:off x="6093716" y="1193873"/>
            <a:ext cx="2071365" cy="2135049"/>
          </a:xfrm>
          <a:custGeom>
            <a:avLst/>
            <a:gdLst/>
            <a:ahLst/>
            <a:cxnLst/>
            <a:rect l="l" t="t" r="r" b="b"/>
            <a:pathLst>
              <a:path w="2222234" h="2222234">
                <a:moveTo>
                  <a:pt x="0" y="0"/>
                </a:moveTo>
                <a:lnTo>
                  <a:pt x="2222234" y="0"/>
                </a:lnTo>
                <a:lnTo>
                  <a:pt x="2222234" y="2222234"/>
                </a:lnTo>
                <a:lnTo>
                  <a:pt x="0" y="2222234"/>
                </a:lnTo>
                <a:lnTo>
                  <a:pt x="0" y="0"/>
                </a:lnTo>
                <a:close/>
              </a:path>
            </a:pathLst>
          </a:custGeom>
          <a:blipFill>
            <a:blip r:embed="rId7"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46" name="Freeform 9">
            <a:extLst>
              <a:ext uri="{FF2B5EF4-FFF2-40B4-BE49-F238E27FC236}">
                <a16:creationId xmlns:a16="http://schemas.microsoft.com/office/drawing/2014/main" id="{3E28ACF6-4DC4-49AC-341E-017DDBBBB920}"/>
              </a:ext>
            </a:extLst>
          </p:cNvPr>
          <p:cNvSpPr/>
          <p:nvPr/>
        </p:nvSpPr>
        <p:spPr>
          <a:xfrm>
            <a:off x="3137212" y="3874081"/>
            <a:ext cx="1584152" cy="1584152"/>
          </a:xfrm>
          <a:custGeom>
            <a:avLst/>
            <a:gdLst/>
            <a:ahLst/>
            <a:cxnLst/>
            <a:rect l="l" t="t" r="r" b="b"/>
            <a:pathLst>
              <a:path w="2210618" h="2210618">
                <a:moveTo>
                  <a:pt x="0" y="0"/>
                </a:moveTo>
                <a:lnTo>
                  <a:pt x="2210618" y="0"/>
                </a:lnTo>
                <a:lnTo>
                  <a:pt x="2210618" y="2210619"/>
                </a:lnTo>
                <a:lnTo>
                  <a:pt x="0" y="2210619"/>
                </a:lnTo>
                <a:lnTo>
                  <a:pt x="0" y="0"/>
                </a:lnTo>
                <a:close/>
              </a:path>
            </a:pathLst>
          </a:custGeom>
          <a:blipFill>
            <a:blip r:embed="rId8"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42" name="Freeform 7">
            <a:extLst>
              <a:ext uri="{FF2B5EF4-FFF2-40B4-BE49-F238E27FC236}">
                <a16:creationId xmlns:a16="http://schemas.microsoft.com/office/drawing/2014/main" id="{8F14C2D9-8B24-6B4E-4270-84B8FA172E54}"/>
              </a:ext>
            </a:extLst>
          </p:cNvPr>
          <p:cNvSpPr/>
          <p:nvPr/>
        </p:nvSpPr>
        <p:spPr>
          <a:xfrm>
            <a:off x="2874270" y="1994073"/>
            <a:ext cx="1791514" cy="1254060"/>
          </a:xfrm>
          <a:custGeom>
            <a:avLst/>
            <a:gdLst/>
            <a:ahLst/>
            <a:cxnLst/>
            <a:rect l="l" t="t" r="r" b="b"/>
            <a:pathLst>
              <a:path w="2118751" h="1483126">
                <a:moveTo>
                  <a:pt x="0" y="0"/>
                </a:moveTo>
                <a:lnTo>
                  <a:pt x="2118751" y="0"/>
                </a:lnTo>
                <a:lnTo>
                  <a:pt x="2118751" y="1483126"/>
                </a:lnTo>
                <a:lnTo>
                  <a:pt x="0" y="1483126"/>
                </a:lnTo>
                <a:lnTo>
                  <a:pt x="0" y="0"/>
                </a:lnTo>
                <a:close/>
              </a:path>
            </a:pathLst>
          </a:custGeom>
          <a:blipFill>
            <a:blip r:embed="rId9"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40" name="Freeform 12">
            <a:extLst>
              <a:ext uri="{FF2B5EF4-FFF2-40B4-BE49-F238E27FC236}">
                <a16:creationId xmlns:a16="http://schemas.microsoft.com/office/drawing/2014/main" id="{61C8BD07-B009-531B-54D6-D7FAFA35974E}"/>
              </a:ext>
            </a:extLst>
          </p:cNvPr>
          <p:cNvSpPr/>
          <p:nvPr/>
        </p:nvSpPr>
        <p:spPr>
          <a:xfrm>
            <a:off x="6269555" y="3819068"/>
            <a:ext cx="1770103" cy="1635904"/>
          </a:xfrm>
          <a:custGeom>
            <a:avLst/>
            <a:gdLst/>
            <a:ahLst/>
            <a:cxnLst/>
            <a:rect l="l" t="t" r="r" b="b"/>
            <a:pathLst>
              <a:path w="1762401" h="1628785">
                <a:moveTo>
                  <a:pt x="0" y="0"/>
                </a:moveTo>
                <a:lnTo>
                  <a:pt x="1762401" y="0"/>
                </a:lnTo>
                <a:lnTo>
                  <a:pt x="1762401" y="1628784"/>
                </a:lnTo>
                <a:lnTo>
                  <a:pt x="0" y="1628784"/>
                </a:lnTo>
                <a:lnTo>
                  <a:pt x="0" y="0"/>
                </a:lnTo>
                <a:close/>
              </a:path>
            </a:pathLst>
          </a:custGeom>
          <a:blipFill>
            <a:blip r:embed="rId10"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32" name="Freeform 4">
            <a:extLst>
              <a:ext uri="{FF2B5EF4-FFF2-40B4-BE49-F238E27FC236}">
                <a16:creationId xmlns:a16="http://schemas.microsoft.com/office/drawing/2014/main" id="{035DFEA6-B8D5-099C-2895-07C38E6DB31F}"/>
              </a:ext>
            </a:extLst>
          </p:cNvPr>
          <p:cNvSpPr/>
          <p:nvPr/>
        </p:nvSpPr>
        <p:spPr>
          <a:xfrm>
            <a:off x="1061709" y="994347"/>
            <a:ext cx="1812560" cy="2470457"/>
          </a:xfrm>
          <a:custGeom>
            <a:avLst/>
            <a:gdLst/>
            <a:ahLst/>
            <a:cxnLst/>
            <a:rect l="l" t="t" r="r" b="b"/>
            <a:pathLst>
              <a:path w="3657600" h="3657600">
                <a:moveTo>
                  <a:pt x="0" y="0"/>
                </a:moveTo>
                <a:lnTo>
                  <a:pt x="3657600" y="0"/>
                </a:lnTo>
                <a:lnTo>
                  <a:pt x="3657600" y="3657600"/>
                </a:lnTo>
                <a:lnTo>
                  <a:pt x="0" y="3657600"/>
                </a:lnTo>
                <a:lnTo>
                  <a:pt x="0" y="0"/>
                </a:lnTo>
                <a:close/>
              </a:path>
            </a:pathLst>
          </a:custGeom>
          <a:blipFill>
            <a:blip r:embed="rId11"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39" name="Freeform 11">
            <a:extLst>
              <a:ext uri="{FF2B5EF4-FFF2-40B4-BE49-F238E27FC236}">
                <a16:creationId xmlns:a16="http://schemas.microsoft.com/office/drawing/2014/main" id="{D49D562D-9A03-F5AA-A903-EE092434859D}"/>
              </a:ext>
            </a:extLst>
          </p:cNvPr>
          <p:cNvSpPr/>
          <p:nvPr/>
        </p:nvSpPr>
        <p:spPr>
          <a:xfrm>
            <a:off x="1344606" y="3800170"/>
            <a:ext cx="1654802" cy="1654802"/>
          </a:xfrm>
          <a:custGeom>
            <a:avLst/>
            <a:gdLst/>
            <a:ahLst/>
            <a:cxnLst/>
            <a:rect l="l" t="t" r="r" b="b"/>
            <a:pathLst>
              <a:path w="1789758" h="1789758">
                <a:moveTo>
                  <a:pt x="0" y="0"/>
                </a:moveTo>
                <a:lnTo>
                  <a:pt x="1789759" y="0"/>
                </a:lnTo>
                <a:lnTo>
                  <a:pt x="1789759" y="1789758"/>
                </a:lnTo>
                <a:lnTo>
                  <a:pt x="0" y="1789758"/>
                </a:lnTo>
                <a:lnTo>
                  <a:pt x="0" y="0"/>
                </a:lnTo>
                <a:close/>
              </a:path>
            </a:pathLst>
          </a:custGeom>
          <a:blipFill>
            <a:blip r:embed="rId12"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92903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endCondLst>
                                    <p:cond evt="onNext" delay="0">
                                      <p:tgtEl>
                                        <p:sldTgt/>
                                      </p:tgtEl>
                                    </p:cond>
                                  </p:endCondLst>
                                  <p:childTnLst>
                                    <p:set>
                                      <p:cBhvr>
                                        <p:cTn id="6" dur="indefinite"/>
                                        <p:tgtEl>
                                          <p:spTgt spid="42"/>
                                        </p:tgtEl>
                                        <p:attrNameLst>
                                          <p:attrName>style.opacity</p:attrName>
                                        </p:attrNameLst>
                                      </p:cBhvr>
                                      <p:to>
                                        <p:strVal val="0.5"/>
                                      </p:to>
                                    </p:set>
                                    <p:animEffect filter="image" prLst="opacity: 0.5">
                                      <p:cBhvr rctx="IE">
                                        <p:cTn id="7" dur="indefinite"/>
                                        <p:tgtEl>
                                          <p:spTgt spid="42"/>
                                        </p:tgtEl>
                                      </p:cBhvr>
                                    </p:animEffect>
                                  </p:childTnLst>
                                </p:cTn>
                              </p:par>
                              <p:par>
                                <p:cTn id="8" presetID="9" presetClass="emph" presetSubtype="0" grpId="0" nodeType="withEffect">
                                  <p:stCondLst>
                                    <p:cond delay="0"/>
                                  </p:stCondLst>
                                  <p:endCondLst>
                                    <p:cond evt="onNext" delay="0">
                                      <p:tgtEl>
                                        <p:sldTgt/>
                                      </p:tgtEl>
                                    </p:cond>
                                  </p:endCondLst>
                                  <p:childTnLst>
                                    <p:set>
                                      <p:cBhvr>
                                        <p:cTn id="9" dur="indefinite"/>
                                        <p:tgtEl>
                                          <p:spTgt spid="32"/>
                                        </p:tgtEl>
                                        <p:attrNameLst>
                                          <p:attrName>style.opacity</p:attrName>
                                        </p:attrNameLst>
                                      </p:cBhvr>
                                      <p:to>
                                        <p:strVal val="0.5"/>
                                      </p:to>
                                    </p:set>
                                    <p:animEffect filter="image" prLst="opacity: 0.5">
                                      <p:cBhvr rctx="IE">
                                        <p:cTn id="10" dur="indefinite"/>
                                        <p:tgtEl>
                                          <p:spTgt spid="32"/>
                                        </p:tgtEl>
                                      </p:cBhvr>
                                    </p:animEffect>
                                  </p:childTnLst>
                                </p:cTn>
                              </p:par>
                              <p:par>
                                <p:cTn id="11" presetID="9" presetClass="emph" presetSubtype="0" grpId="0" nodeType="withEffect">
                                  <p:stCondLst>
                                    <p:cond delay="0"/>
                                  </p:stCondLst>
                                  <p:endCondLst>
                                    <p:cond evt="onNext" delay="0">
                                      <p:tgtEl>
                                        <p:sldTgt/>
                                      </p:tgtEl>
                                    </p:cond>
                                  </p:endCondLst>
                                  <p:childTnLst>
                                    <p:set>
                                      <p:cBhvr>
                                        <p:cTn id="12" dur="indefinite"/>
                                        <p:tgtEl>
                                          <p:spTgt spid="39"/>
                                        </p:tgtEl>
                                        <p:attrNameLst>
                                          <p:attrName>style.opacity</p:attrName>
                                        </p:attrNameLst>
                                      </p:cBhvr>
                                      <p:to>
                                        <p:strVal val="0.5"/>
                                      </p:to>
                                    </p:set>
                                    <p:animEffect filter="image" prLst="opacity: 0.5">
                                      <p:cBhvr rctx="IE">
                                        <p:cTn id="13" dur="indefinite"/>
                                        <p:tgtEl>
                                          <p:spTgt spid="39"/>
                                        </p:tgtEl>
                                      </p:cBhvr>
                                    </p:animEffect>
                                  </p:childTnLst>
                                </p:cTn>
                              </p:par>
                              <p:par>
                                <p:cTn id="14" presetID="9" presetClass="emph" presetSubtype="0" nodeType="withEffect">
                                  <p:stCondLst>
                                    <p:cond delay="0"/>
                                  </p:stCondLst>
                                  <p:endCondLst>
                                    <p:cond evt="onNext" delay="0">
                                      <p:tgtEl>
                                        <p:sldTgt/>
                                      </p:tgtEl>
                                    </p:cond>
                                  </p:endCondLst>
                                  <p:childTnLst>
                                    <p:set>
                                      <p:cBhvr>
                                        <p:cTn id="15" dur="indefinite"/>
                                        <p:tgtEl>
                                          <p:spTgt spid="44"/>
                                        </p:tgtEl>
                                        <p:attrNameLst>
                                          <p:attrName>style.opacity</p:attrName>
                                        </p:attrNameLst>
                                      </p:cBhvr>
                                      <p:to>
                                        <p:strVal val="0.5"/>
                                      </p:to>
                                    </p:set>
                                    <p:animEffect filter="image" prLst="opacity: 0.5">
                                      <p:cBhvr rctx="IE">
                                        <p:cTn id="16" dur="indefinite"/>
                                        <p:tgtEl>
                                          <p:spTgt spid="44"/>
                                        </p:tgtEl>
                                      </p:cBhvr>
                                    </p:animEffect>
                                  </p:childTnLst>
                                </p:cTn>
                              </p:par>
                              <p:par>
                                <p:cTn id="17" presetID="9" presetClass="emph" presetSubtype="0" grpId="0" nodeType="withEffect">
                                  <p:stCondLst>
                                    <p:cond delay="0"/>
                                  </p:stCondLst>
                                  <p:endCondLst>
                                    <p:cond evt="onNext" delay="0">
                                      <p:tgtEl>
                                        <p:sldTgt/>
                                      </p:tgtEl>
                                    </p:cond>
                                  </p:endCondLst>
                                  <p:childTnLst>
                                    <p:set>
                                      <p:cBhvr>
                                        <p:cTn id="18" dur="indefinite"/>
                                        <p:tgtEl>
                                          <p:spTgt spid="34"/>
                                        </p:tgtEl>
                                        <p:attrNameLst>
                                          <p:attrName>style.opacity</p:attrName>
                                        </p:attrNameLst>
                                      </p:cBhvr>
                                      <p:to>
                                        <p:strVal val="0.5"/>
                                      </p:to>
                                    </p:set>
                                    <p:animEffect filter="image" prLst="opacity: 0.5">
                                      <p:cBhvr rctx="IE">
                                        <p:cTn id="19" dur="indefinite"/>
                                        <p:tgtEl>
                                          <p:spTgt spid="34"/>
                                        </p:tgtEl>
                                      </p:cBhvr>
                                    </p:animEffect>
                                  </p:childTnLst>
                                </p:cTn>
                              </p:par>
                              <p:par>
                                <p:cTn id="20" presetID="9" presetClass="emph" presetSubtype="0" grpId="0" nodeType="withEffect">
                                  <p:stCondLst>
                                    <p:cond delay="0"/>
                                  </p:stCondLst>
                                  <p:endCondLst>
                                    <p:cond evt="onNext" delay="0">
                                      <p:tgtEl>
                                        <p:sldTgt/>
                                      </p:tgtEl>
                                    </p:cond>
                                  </p:endCondLst>
                                  <p:childTnLst>
                                    <p:set>
                                      <p:cBhvr>
                                        <p:cTn id="21" dur="indefinite"/>
                                        <p:tgtEl>
                                          <p:spTgt spid="45"/>
                                        </p:tgtEl>
                                        <p:attrNameLst>
                                          <p:attrName>style.opacity</p:attrName>
                                        </p:attrNameLst>
                                      </p:cBhvr>
                                      <p:to>
                                        <p:strVal val="0.5"/>
                                      </p:to>
                                    </p:set>
                                    <p:animEffect filter="image" prLst="opacity: 0.5">
                                      <p:cBhvr rctx="IE">
                                        <p:cTn id="22" dur="indefinite"/>
                                        <p:tgtEl>
                                          <p:spTgt spid="45"/>
                                        </p:tgtEl>
                                      </p:cBhvr>
                                    </p:animEffect>
                                  </p:childTnLst>
                                </p:cTn>
                              </p:par>
                              <p:par>
                                <p:cTn id="23" presetID="9" presetClass="emph" presetSubtype="0" grpId="0" nodeType="withEffect">
                                  <p:stCondLst>
                                    <p:cond delay="0"/>
                                  </p:stCondLst>
                                  <p:endCondLst>
                                    <p:cond evt="onNext" delay="0">
                                      <p:tgtEl>
                                        <p:sldTgt/>
                                      </p:tgtEl>
                                    </p:cond>
                                  </p:endCondLst>
                                  <p:childTnLst>
                                    <p:set>
                                      <p:cBhvr>
                                        <p:cTn id="24" dur="indefinite"/>
                                        <p:tgtEl>
                                          <p:spTgt spid="40"/>
                                        </p:tgtEl>
                                        <p:attrNameLst>
                                          <p:attrName>style.opacity</p:attrName>
                                        </p:attrNameLst>
                                      </p:cBhvr>
                                      <p:to>
                                        <p:strVal val="0.5"/>
                                      </p:to>
                                    </p:set>
                                    <p:animEffect filter="image" prLst="opacity: 0.5">
                                      <p:cBhvr rctx="IE">
                                        <p:cTn id="25" dur="indefinite"/>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grpId="1" nodeType="clickEffect">
                                  <p:stCondLst>
                                    <p:cond delay="0"/>
                                  </p:stCondLst>
                                  <p:endCondLst>
                                    <p:cond evt="onNext" delay="0">
                                      <p:tgtEl>
                                        <p:sldTgt/>
                                      </p:tgtEl>
                                    </p:cond>
                                  </p:endCondLst>
                                  <p:childTnLst>
                                    <p:set>
                                      <p:cBhvr>
                                        <p:cTn id="29" dur="indefinite"/>
                                        <p:tgtEl>
                                          <p:spTgt spid="39"/>
                                        </p:tgtEl>
                                        <p:attrNameLst>
                                          <p:attrName>style.opacity</p:attrName>
                                        </p:attrNameLst>
                                      </p:cBhvr>
                                      <p:to>
                                        <p:strVal val="0.5"/>
                                      </p:to>
                                    </p:set>
                                    <p:animEffect filter="image" prLst="opacity: 0.5">
                                      <p:cBhvr rctx="IE">
                                        <p:cTn id="30" dur="indefinite"/>
                                        <p:tgtEl>
                                          <p:spTgt spid="39"/>
                                        </p:tgtEl>
                                      </p:cBhvr>
                                    </p:animEffect>
                                  </p:childTnLst>
                                </p:cTn>
                              </p:par>
                              <p:par>
                                <p:cTn id="31" presetID="9" presetClass="emph" presetSubtype="0" grpId="0" nodeType="withEffect">
                                  <p:stCondLst>
                                    <p:cond delay="0"/>
                                  </p:stCondLst>
                                  <p:endCondLst>
                                    <p:cond evt="onNext" delay="0">
                                      <p:tgtEl>
                                        <p:sldTgt/>
                                      </p:tgtEl>
                                    </p:cond>
                                  </p:endCondLst>
                                  <p:childTnLst>
                                    <p:set>
                                      <p:cBhvr>
                                        <p:cTn id="32" dur="indefinite"/>
                                        <p:tgtEl>
                                          <p:spTgt spid="46"/>
                                        </p:tgtEl>
                                        <p:attrNameLst>
                                          <p:attrName>style.opacity</p:attrName>
                                        </p:attrNameLst>
                                      </p:cBhvr>
                                      <p:to>
                                        <p:strVal val="0.5"/>
                                      </p:to>
                                    </p:set>
                                    <p:animEffect filter="image" prLst="opacity: 0.5">
                                      <p:cBhvr rctx="IE">
                                        <p:cTn id="33" dur="indefinite"/>
                                        <p:tgtEl>
                                          <p:spTgt spid="46"/>
                                        </p:tgtEl>
                                      </p:cBhvr>
                                    </p:animEffect>
                                  </p:childTnLst>
                                </p:cTn>
                              </p:par>
                              <p:par>
                                <p:cTn id="34" presetID="9" presetClass="emph" presetSubtype="0" grpId="1" nodeType="withEffect">
                                  <p:stCondLst>
                                    <p:cond delay="0"/>
                                  </p:stCondLst>
                                  <p:endCondLst>
                                    <p:cond evt="onNext" delay="0">
                                      <p:tgtEl>
                                        <p:sldTgt/>
                                      </p:tgtEl>
                                    </p:cond>
                                  </p:endCondLst>
                                  <p:childTnLst>
                                    <p:set>
                                      <p:cBhvr>
                                        <p:cTn id="35" dur="indefinite"/>
                                        <p:tgtEl>
                                          <p:spTgt spid="42"/>
                                        </p:tgtEl>
                                        <p:attrNameLst>
                                          <p:attrName>style.opacity</p:attrName>
                                        </p:attrNameLst>
                                      </p:cBhvr>
                                      <p:to>
                                        <p:strVal val="0.5"/>
                                      </p:to>
                                    </p:set>
                                    <p:animEffect filter="image" prLst="opacity: 0.5">
                                      <p:cBhvr rctx="IE">
                                        <p:cTn id="36" dur="indefinite"/>
                                        <p:tgtEl>
                                          <p:spTgt spid="42"/>
                                        </p:tgtEl>
                                      </p:cBhvr>
                                    </p:animEffect>
                                  </p:childTnLst>
                                </p:cTn>
                              </p:par>
                              <p:par>
                                <p:cTn id="37" presetID="9" presetClass="emph" presetSubtype="0" nodeType="withEffect">
                                  <p:stCondLst>
                                    <p:cond delay="0"/>
                                  </p:stCondLst>
                                  <p:endCondLst>
                                    <p:cond evt="onNext" delay="0">
                                      <p:tgtEl>
                                        <p:sldTgt/>
                                      </p:tgtEl>
                                    </p:cond>
                                  </p:endCondLst>
                                  <p:childTnLst>
                                    <p:set>
                                      <p:cBhvr>
                                        <p:cTn id="38" dur="indefinite"/>
                                        <p:tgtEl>
                                          <p:spTgt spid="44"/>
                                        </p:tgtEl>
                                        <p:attrNameLst>
                                          <p:attrName>style.opacity</p:attrName>
                                        </p:attrNameLst>
                                      </p:cBhvr>
                                      <p:to>
                                        <p:strVal val="0.5"/>
                                      </p:to>
                                    </p:set>
                                    <p:animEffect filter="image" prLst="opacity: 0.5">
                                      <p:cBhvr rctx="IE">
                                        <p:cTn id="39" dur="indefinite"/>
                                        <p:tgtEl>
                                          <p:spTgt spid="44"/>
                                        </p:tgtEl>
                                      </p:cBhvr>
                                    </p:animEffect>
                                  </p:childTnLst>
                                </p:cTn>
                              </p:par>
                              <p:par>
                                <p:cTn id="40" presetID="9" presetClass="emph" presetSubtype="0" grpId="1" nodeType="withEffect">
                                  <p:stCondLst>
                                    <p:cond delay="0"/>
                                  </p:stCondLst>
                                  <p:endCondLst>
                                    <p:cond evt="onNext" delay="0">
                                      <p:tgtEl>
                                        <p:sldTgt/>
                                      </p:tgtEl>
                                    </p:cond>
                                  </p:endCondLst>
                                  <p:childTnLst>
                                    <p:set>
                                      <p:cBhvr>
                                        <p:cTn id="41" dur="indefinite"/>
                                        <p:tgtEl>
                                          <p:spTgt spid="34"/>
                                        </p:tgtEl>
                                        <p:attrNameLst>
                                          <p:attrName>style.opacity</p:attrName>
                                        </p:attrNameLst>
                                      </p:cBhvr>
                                      <p:to>
                                        <p:strVal val="0.5"/>
                                      </p:to>
                                    </p:set>
                                    <p:animEffect filter="image" prLst="opacity: 0.5">
                                      <p:cBhvr rctx="IE">
                                        <p:cTn id="42" dur="indefinite"/>
                                        <p:tgtEl>
                                          <p:spTgt spid="34"/>
                                        </p:tgtEl>
                                      </p:cBhvr>
                                    </p:animEffect>
                                  </p:childTnLst>
                                </p:cTn>
                              </p:par>
                              <p:par>
                                <p:cTn id="43" presetID="9" presetClass="emph" presetSubtype="0" grpId="1" nodeType="withEffect">
                                  <p:stCondLst>
                                    <p:cond delay="0"/>
                                  </p:stCondLst>
                                  <p:endCondLst>
                                    <p:cond evt="onNext" delay="0">
                                      <p:tgtEl>
                                        <p:sldTgt/>
                                      </p:tgtEl>
                                    </p:cond>
                                  </p:endCondLst>
                                  <p:childTnLst>
                                    <p:set>
                                      <p:cBhvr>
                                        <p:cTn id="44" dur="indefinite"/>
                                        <p:tgtEl>
                                          <p:spTgt spid="40"/>
                                        </p:tgtEl>
                                        <p:attrNameLst>
                                          <p:attrName>style.opacity</p:attrName>
                                        </p:attrNameLst>
                                      </p:cBhvr>
                                      <p:to>
                                        <p:strVal val="0.5"/>
                                      </p:to>
                                    </p:set>
                                    <p:animEffect filter="image" prLst="opacity: 0.5">
                                      <p:cBhvr rctx="IE">
                                        <p:cTn id="45" dur="indefinite"/>
                                        <p:tgtEl>
                                          <p:spTgt spid="40"/>
                                        </p:tgtEl>
                                      </p:cBhvr>
                                    </p:animEffect>
                                  </p:childTnLst>
                                </p:cTn>
                              </p:par>
                              <p:par>
                                <p:cTn id="46" presetID="9" presetClass="emph" presetSubtype="0" grpId="1" nodeType="withEffect">
                                  <p:stCondLst>
                                    <p:cond delay="0"/>
                                  </p:stCondLst>
                                  <p:endCondLst>
                                    <p:cond evt="onNext" delay="0">
                                      <p:tgtEl>
                                        <p:sldTgt/>
                                      </p:tgtEl>
                                    </p:cond>
                                  </p:endCondLst>
                                  <p:childTnLst>
                                    <p:set>
                                      <p:cBhvr>
                                        <p:cTn id="47" dur="indefinite"/>
                                        <p:tgtEl>
                                          <p:spTgt spid="45"/>
                                        </p:tgtEl>
                                        <p:attrNameLst>
                                          <p:attrName>style.opacity</p:attrName>
                                        </p:attrNameLst>
                                      </p:cBhvr>
                                      <p:to>
                                        <p:strVal val="0.5"/>
                                      </p:to>
                                    </p:set>
                                    <p:animEffect filter="image" prLst="opacity: 0.5">
                                      <p:cBhvr rctx="IE">
                                        <p:cTn id="48" dur="indefinite"/>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mph" presetSubtype="0" grpId="2" nodeType="clickEffect">
                                  <p:stCondLst>
                                    <p:cond delay="0"/>
                                  </p:stCondLst>
                                  <p:endCondLst>
                                    <p:cond evt="onNext" delay="0">
                                      <p:tgtEl>
                                        <p:sldTgt/>
                                      </p:tgtEl>
                                    </p:cond>
                                  </p:endCondLst>
                                  <p:childTnLst>
                                    <p:set>
                                      <p:cBhvr>
                                        <p:cTn id="52" dur="indefinite"/>
                                        <p:tgtEl>
                                          <p:spTgt spid="34"/>
                                        </p:tgtEl>
                                        <p:attrNameLst>
                                          <p:attrName>style.opacity</p:attrName>
                                        </p:attrNameLst>
                                      </p:cBhvr>
                                      <p:to>
                                        <p:strVal val="0.5"/>
                                      </p:to>
                                    </p:set>
                                    <p:animEffect filter="image" prLst="opacity: 0.5">
                                      <p:cBhvr rctx="IE">
                                        <p:cTn id="53" dur="indefinite"/>
                                        <p:tgtEl>
                                          <p:spTgt spid="34"/>
                                        </p:tgtEl>
                                      </p:cBhvr>
                                    </p:animEffect>
                                  </p:childTnLst>
                                </p:cTn>
                              </p:par>
                              <p:par>
                                <p:cTn id="54" presetID="9" presetClass="emph" presetSubtype="0" grpId="1" nodeType="withEffect">
                                  <p:stCondLst>
                                    <p:cond delay="0"/>
                                  </p:stCondLst>
                                  <p:endCondLst>
                                    <p:cond evt="onNext" delay="0">
                                      <p:tgtEl>
                                        <p:sldTgt/>
                                      </p:tgtEl>
                                    </p:cond>
                                  </p:endCondLst>
                                  <p:childTnLst>
                                    <p:set>
                                      <p:cBhvr>
                                        <p:cTn id="55" dur="indefinite"/>
                                        <p:tgtEl>
                                          <p:spTgt spid="46"/>
                                        </p:tgtEl>
                                        <p:attrNameLst>
                                          <p:attrName>style.opacity</p:attrName>
                                        </p:attrNameLst>
                                      </p:cBhvr>
                                      <p:to>
                                        <p:strVal val="0.5"/>
                                      </p:to>
                                    </p:set>
                                    <p:animEffect filter="image" prLst="opacity: 0.5">
                                      <p:cBhvr rctx="IE">
                                        <p:cTn id="56" dur="indefinite"/>
                                        <p:tgtEl>
                                          <p:spTgt spid="46"/>
                                        </p:tgtEl>
                                      </p:cBhvr>
                                    </p:animEffect>
                                  </p:childTnLst>
                                </p:cTn>
                              </p:par>
                              <p:par>
                                <p:cTn id="57" presetID="9" presetClass="emph" presetSubtype="0" grpId="2" nodeType="withEffect">
                                  <p:stCondLst>
                                    <p:cond delay="0"/>
                                  </p:stCondLst>
                                  <p:endCondLst>
                                    <p:cond evt="onNext" delay="0">
                                      <p:tgtEl>
                                        <p:sldTgt/>
                                      </p:tgtEl>
                                    </p:cond>
                                  </p:endCondLst>
                                  <p:childTnLst>
                                    <p:set>
                                      <p:cBhvr>
                                        <p:cTn id="58" dur="indefinite"/>
                                        <p:tgtEl>
                                          <p:spTgt spid="39"/>
                                        </p:tgtEl>
                                        <p:attrNameLst>
                                          <p:attrName>style.opacity</p:attrName>
                                        </p:attrNameLst>
                                      </p:cBhvr>
                                      <p:to>
                                        <p:strVal val="0.5"/>
                                      </p:to>
                                    </p:set>
                                    <p:animEffect filter="image" prLst="opacity: 0.5">
                                      <p:cBhvr rctx="IE">
                                        <p:cTn id="59" dur="indefinite"/>
                                        <p:tgtEl>
                                          <p:spTgt spid="39"/>
                                        </p:tgtEl>
                                      </p:cBhvr>
                                    </p:animEffect>
                                  </p:childTnLst>
                                </p:cTn>
                              </p:par>
                              <p:par>
                                <p:cTn id="60" presetID="9" presetClass="emph" presetSubtype="0" grpId="1" nodeType="withEffect">
                                  <p:stCondLst>
                                    <p:cond delay="0"/>
                                  </p:stCondLst>
                                  <p:endCondLst>
                                    <p:cond evt="onNext" delay="0">
                                      <p:tgtEl>
                                        <p:sldTgt/>
                                      </p:tgtEl>
                                    </p:cond>
                                  </p:endCondLst>
                                  <p:childTnLst>
                                    <p:set>
                                      <p:cBhvr>
                                        <p:cTn id="61" dur="indefinite"/>
                                        <p:tgtEl>
                                          <p:spTgt spid="32"/>
                                        </p:tgtEl>
                                        <p:attrNameLst>
                                          <p:attrName>style.opacity</p:attrName>
                                        </p:attrNameLst>
                                      </p:cBhvr>
                                      <p:to>
                                        <p:strVal val="0.5"/>
                                      </p:to>
                                    </p:set>
                                    <p:animEffect filter="image" prLst="opacity: 0.5">
                                      <p:cBhvr rctx="IE">
                                        <p:cTn id="62" dur="indefinite"/>
                                        <p:tgtEl>
                                          <p:spTgt spid="32"/>
                                        </p:tgtEl>
                                      </p:cBhvr>
                                    </p:animEffect>
                                  </p:childTnLst>
                                </p:cTn>
                              </p:par>
                              <p:par>
                                <p:cTn id="63" presetID="9" presetClass="emph" presetSubtype="0" grpId="2" nodeType="withEffect">
                                  <p:stCondLst>
                                    <p:cond delay="0"/>
                                  </p:stCondLst>
                                  <p:endCondLst>
                                    <p:cond evt="onNext" delay="0">
                                      <p:tgtEl>
                                        <p:sldTgt/>
                                      </p:tgtEl>
                                    </p:cond>
                                  </p:endCondLst>
                                  <p:childTnLst>
                                    <p:set>
                                      <p:cBhvr>
                                        <p:cTn id="64" dur="indefinite"/>
                                        <p:tgtEl>
                                          <p:spTgt spid="42"/>
                                        </p:tgtEl>
                                        <p:attrNameLst>
                                          <p:attrName>style.opacity</p:attrName>
                                        </p:attrNameLst>
                                      </p:cBhvr>
                                      <p:to>
                                        <p:strVal val="0.5"/>
                                      </p:to>
                                    </p:set>
                                    <p:animEffect filter="image" prLst="opacity: 0.5">
                                      <p:cBhvr rctx="IE">
                                        <p:cTn id="65" dur="indefinite"/>
                                        <p:tgtEl>
                                          <p:spTgt spid="42"/>
                                        </p:tgtEl>
                                      </p:cBhvr>
                                    </p:animEffect>
                                  </p:childTnLst>
                                </p:cTn>
                              </p:par>
                              <p:par>
                                <p:cTn id="66" presetID="9" presetClass="emph" presetSubtype="0" nodeType="withEffect">
                                  <p:stCondLst>
                                    <p:cond delay="0"/>
                                  </p:stCondLst>
                                  <p:endCondLst>
                                    <p:cond evt="onNext" delay="0">
                                      <p:tgtEl>
                                        <p:sldTgt/>
                                      </p:tgtEl>
                                    </p:cond>
                                  </p:endCondLst>
                                  <p:childTnLst>
                                    <p:set>
                                      <p:cBhvr>
                                        <p:cTn id="67" dur="indefinite"/>
                                        <p:tgtEl>
                                          <p:spTgt spid="44"/>
                                        </p:tgtEl>
                                        <p:attrNameLst>
                                          <p:attrName>style.opacity</p:attrName>
                                        </p:attrNameLst>
                                      </p:cBhvr>
                                      <p:to>
                                        <p:strVal val="0.5"/>
                                      </p:to>
                                    </p:set>
                                    <p:animEffect filter="image" prLst="opacity: 0.5">
                                      <p:cBhvr rctx="IE">
                                        <p:cTn id="68" dur="indefinite"/>
                                        <p:tgtEl>
                                          <p:spTgt spid="44"/>
                                        </p:tgtEl>
                                      </p:cBhvr>
                                    </p:animEffect>
                                  </p:childTnLst>
                                </p:cTn>
                              </p:par>
                              <p:par>
                                <p:cTn id="69" presetID="9" presetClass="emph" presetSubtype="0" grpId="2" nodeType="withEffect">
                                  <p:stCondLst>
                                    <p:cond delay="0"/>
                                  </p:stCondLst>
                                  <p:endCondLst>
                                    <p:cond evt="onNext" delay="0">
                                      <p:tgtEl>
                                        <p:sldTgt/>
                                      </p:tgtEl>
                                    </p:cond>
                                  </p:endCondLst>
                                  <p:childTnLst>
                                    <p:set>
                                      <p:cBhvr>
                                        <p:cTn id="70" dur="indefinite"/>
                                        <p:tgtEl>
                                          <p:spTgt spid="45"/>
                                        </p:tgtEl>
                                        <p:attrNameLst>
                                          <p:attrName>style.opacity</p:attrName>
                                        </p:attrNameLst>
                                      </p:cBhvr>
                                      <p:to>
                                        <p:strVal val="0.5"/>
                                      </p:to>
                                    </p:set>
                                    <p:animEffect filter="image" prLst="opacity: 0.5">
                                      <p:cBhvr rctx="IE">
                                        <p:cTn id="71" dur="indefinite"/>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mph" presetSubtype="0" grpId="2" nodeType="clickEffect">
                                  <p:stCondLst>
                                    <p:cond delay="0"/>
                                  </p:stCondLst>
                                  <p:childTnLst>
                                    <p:set>
                                      <p:cBhvr>
                                        <p:cTn id="75" dur="indefinite"/>
                                        <p:tgtEl>
                                          <p:spTgt spid="32"/>
                                        </p:tgtEl>
                                        <p:attrNameLst>
                                          <p:attrName>style.opacity</p:attrName>
                                        </p:attrNameLst>
                                      </p:cBhvr>
                                      <p:to>
                                        <p:strVal val="0.5"/>
                                      </p:to>
                                    </p:set>
                                    <p:animEffect filter="image" prLst="opacity: 0.5">
                                      <p:cBhvr rctx="IE">
                                        <p:cTn id="76" dur="indefinite"/>
                                        <p:tgtEl>
                                          <p:spTgt spid="32"/>
                                        </p:tgtEl>
                                      </p:cBhvr>
                                    </p:animEffect>
                                  </p:childTnLst>
                                </p:cTn>
                              </p:par>
                              <p:par>
                                <p:cTn id="77" presetID="9" presetClass="emph" presetSubtype="0" grpId="3" nodeType="withEffect">
                                  <p:stCondLst>
                                    <p:cond delay="0"/>
                                  </p:stCondLst>
                                  <p:childTnLst>
                                    <p:set>
                                      <p:cBhvr>
                                        <p:cTn id="78" dur="indefinite"/>
                                        <p:tgtEl>
                                          <p:spTgt spid="42"/>
                                        </p:tgtEl>
                                        <p:attrNameLst>
                                          <p:attrName>style.opacity</p:attrName>
                                        </p:attrNameLst>
                                      </p:cBhvr>
                                      <p:to>
                                        <p:strVal val="0.5"/>
                                      </p:to>
                                    </p:set>
                                    <p:animEffect filter="image" prLst="opacity: 0.5">
                                      <p:cBhvr rctx="IE">
                                        <p:cTn id="79" dur="indefinite"/>
                                        <p:tgtEl>
                                          <p:spTgt spid="42"/>
                                        </p:tgtEl>
                                      </p:cBhvr>
                                    </p:animEffect>
                                  </p:childTnLst>
                                </p:cTn>
                              </p:par>
                              <p:par>
                                <p:cTn id="80" presetID="9" presetClass="emph" presetSubtype="0" grpId="2" nodeType="withEffect">
                                  <p:stCondLst>
                                    <p:cond delay="0"/>
                                  </p:stCondLst>
                                  <p:childTnLst>
                                    <p:set>
                                      <p:cBhvr>
                                        <p:cTn id="81" dur="indefinite"/>
                                        <p:tgtEl>
                                          <p:spTgt spid="46"/>
                                        </p:tgtEl>
                                        <p:attrNameLst>
                                          <p:attrName>style.opacity</p:attrName>
                                        </p:attrNameLst>
                                      </p:cBhvr>
                                      <p:to>
                                        <p:strVal val="0.5"/>
                                      </p:to>
                                    </p:set>
                                    <p:animEffect filter="image" prLst="opacity: 0.5">
                                      <p:cBhvr rctx="IE">
                                        <p:cTn id="82" dur="indefinite"/>
                                        <p:tgtEl>
                                          <p:spTgt spid="46"/>
                                        </p:tgtEl>
                                      </p:cBhvr>
                                    </p:animEffect>
                                  </p:childTnLst>
                                </p:cTn>
                              </p:par>
                              <p:par>
                                <p:cTn id="83" presetID="9" presetClass="emph" presetSubtype="0" grpId="3" nodeType="withEffect">
                                  <p:stCondLst>
                                    <p:cond delay="0"/>
                                  </p:stCondLst>
                                  <p:childTnLst>
                                    <p:set>
                                      <p:cBhvr>
                                        <p:cTn id="84" dur="indefinite"/>
                                        <p:tgtEl>
                                          <p:spTgt spid="34"/>
                                        </p:tgtEl>
                                        <p:attrNameLst>
                                          <p:attrName>style.opacity</p:attrName>
                                        </p:attrNameLst>
                                      </p:cBhvr>
                                      <p:to>
                                        <p:strVal val="0.5"/>
                                      </p:to>
                                    </p:set>
                                    <p:animEffect filter="image" prLst="opacity: 0.5">
                                      <p:cBhvr rctx="IE">
                                        <p:cTn id="85" dur="indefinite"/>
                                        <p:tgtEl>
                                          <p:spTgt spid="34"/>
                                        </p:tgtEl>
                                      </p:cBhvr>
                                    </p:animEffect>
                                  </p:childTnLst>
                                </p:cTn>
                              </p:par>
                              <p:par>
                                <p:cTn id="86" presetID="9" presetClass="emph" presetSubtype="0" nodeType="withEffect">
                                  <p:stCondLst>
                                    <p:cond delay="0"/>
                                  </p:stCondLst>
                                  <p:childTnLst>
                                    <p:set>
                                      <p:cBhvr>
                                        <p:cTn id="87" dur="indefinite"/>
                                        <p:tgtEl>
                                          <p:spTgt spid="44"/>
                                        </p:tgtEl>
                                        <p:attrNameLst>
                                          <p:attrName>style.opacity</p:attrName>
                                        </p:attrNameLst>
                                      </p:cBhvr>
                                      <p:to>
                                        <p:strVal val="0.5"/>
                                      </p:to>
                                    </p:set>
                                    <p:animEffect filter="image" prLst="opacity: 0.5">
                                      <p:cBhvr rctx="IE">
                                        <p:cTn id="88" dur="indefinite"/>
                                        <p:tgtEl>
                                          <p:spTgt spid="44"/>
                                        </p:tgtEl>
                                      </p:cBhvr>
                                    </p:animEffect>
                                  </p:childTnLst>
                                </p:cTn>
                              </p:par>
                              <p:par>
                                <p:cTn id="89" presetID="9" presetClass="emph" presetSubtype="0" grpId="3" nodeType="withEffect">
                                  <p:stCondLst>
                                    <p:cond delay="0"/>
                                  </p:stCondLst>
                                  <p:childTnLst>
                                    <p:set>
                                      <p:cBhvr>
                                        <p:cTn id="90" dur="indefinite"/>
                                        <p:tgtEl>
                                          <p:spTgt spid="45"/>
                                        </p:tgtEl>
                                        <p:attrNameLst>
                                          <p:attrName>style.opacity</p:attrName>
                                        </p:attrNameLst>
                                      </p:cBhvr>
                                      <p:to>
                                        <p:strVal val="0.5"/>
                                      </p:to>
                                    </p:set>
                                    <p:animEffect filter="image" prLst="opacity: 0.5">
                                      <p:cBhvr rctx="IE">
                                        <p:cTn id="91" dur="indefinite"/>
                                        <p:tgtEl>
                                          <p:spTgt spid="45"/>
                                        </p:tgtEl>
                                      </p:cBhvr>
                                    </p:animEffect>
                                  </p:childTnLst>
                                </p:cTn>
                              </p:par>
                              <p:par>
                                <p:cTn id="92" presetID="9" presetClass="emph" presetSubtype="0" grpId="2" nodeType="withEffect">
                                  <p:stCondLst>
                                    <p:cond delay="0"/>
                                  </p:stCondLst>
                                  <p:childTnLst>
                                    <p:set>
                                      <p:cBhvr>
                                        <p:cTn id="93" dur="indefinite"/>
                                        <p:tgtEl>
                                          <p:spTgt spid="40"/>
                                        </p:tgtEl>
                                        <p:attrNameLst>
                                          <p:attrName>style.opacity</p:attrName>
                                        </p:attrNameLst>
                                      </p:cBhvr>
                                      <p:to>
                                        <p:strVal val="0.5"/>
                                      </p:to>
                                    </p:set>
                                    <p:animEffect filter="image" prLst="opacity: 0.5">
                                      <p:cBhvr rctx="IE">
                                        <p:cTn id="94" dur="indefinite"/>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34" grpId="3" animBg="1"/>
      <p:bldP spid="45" grpId="0" animBg="1"/>
      <p:bldP spid="45" grpId="1" animBg="1"/>
      <p:bldP spid="45" grpId="2" animBg="1"/>
      <p:bldP spid="45" grpId="3" animBg="1"/>
      <p:bldP spid="46" grpId="0" animBg="1"/>
      <p:bldP spid="46" grpId="1" animBg="1"/>
      <p:bldP spid="46" grpId="2" animBg="1"/>
      <p:bldP spid="42" grpId="0" animBg="1"/>
      <p:bldP spid="42" grpId="1" animBg="1"/>
      <p:bldP spid="42" grpId="2" animBg="1"/>
      <p:bldP spid="42" grpId="3" animBg="1"/>
      <p:bldP spid="40" grpId="0" animBg="1"/>
      <p:bldP spid="40" grpId="1" animBg="1"/>
      <p:bldP spid="40" grpId="2" animBg="1"/>
      <p:bldP spid="32" grpId="0" animBg="1"/>
      <p:bldP spid="32" grpId="1" animBg="1"/>
      <p:bldP spid="32" grpId="2" animBg="1"/>
      <p:bldP spid="39" grpId="0" animBg="1"/>
      <p:bldP spid="39" grpId="1" animBg="1"/>
      <p:bldP spid="3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helf on a white background&#10;&#10;AI-generated content may be incorrect.">
            <a:extLst>
              <a:ext uri="{FF2B5EF4-FFF2-40B4-BE49-F238E27FC236}">
                <a16:creationId xmlns:a16="http://schemas.microsoft.com/office/drawing/2014/main" id="{D4E23C6F-37B4-4987-CE18-473E4940F9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3446" y="3309610"/>
            <a:ext cx="8769191" cy="3251837"/>
          </a:xfrm>
          <a:prstGeom prst="roundRect">
            <a:avLst>
              <a:gd name="adj" fmla="val 50000"/>
            </a:avLst>
          </a:prstGeom>
        </p:spPr>
      </p:pic>
      <p:pic>
        <p:nvPicPr>
          <p:cNvPr id="5" name="Picture 4" descr="A white shelf on a white background&#10;&#10;AI-generated content may be incorrect.">
            <a:extLst>
              <a:ext uri="{FF2B5EF4-FFF2-40B4-BE49-F238E27FC236}">
                <a16:creationId xmlns:a16="http://schemas.microsoft.com/office/drawing/2014/main" id="{39A0432F-5131-4970-C60A-8D0C859384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7405" y="1097349"/>
            <a:ext cx="8769191" cy="3251837"/>
          </a:xfrm>
          <a:prstGeom prst="rect">
            <a:avLst/>
          </a:prstGeom>
        </p:spPr>
      </p:pic>
      <p:sp>
        <p:nvSpPr>
          <p:cNvPr id="14" name="Text Placeholder 13">
            <a:extLst>
              <a:ext uri="{FF2B5EF4-FFF2-40B4-BE49-F238E27FC236}">
                <a16:creationId xmlns:a16="http://schemas.microsoft.com/office/drawing/2014/main" id="{AFFDB57F-F734-D696-53D5-A8299C4CE809}"/>
              </a:ext>
            </a:extLst>
          </p:cNvPr>
          <p:cNvSpPr>
            <a:spLocks noGrp="1"/>
          </p:cNvSpPr>
          <p:nvPr>
            <p:ph type="body" sz="quarter" idx="23"/>
          </p:nvPr>
        </p:nvSpPr>
        <p:spPr>
          <a:xfrm>
            <a:off x="1906607" y="404348"/>
            <a:ext cx="6772255" cy="539859"/>
          </a:xfrm>
        </p:spPr>
        <p:txBody>
          <a:bodyPr/>
          <a:lstStyle/>
          <a:p>
            <a:r>
              <a:rPr lang="en-US"/>
              <a:t>What’s the Purpose?</a:t>
            </a:r>
          </a:p>
        </p:txBody>
      </p:sp>
      <p:sp>
        <p:nvSpPr>
          <p:cNvPr id="4" name="TextBox 3">
            <a:extLst>
              <a:ext uri="{FF2B5EF4-FFF2-40B4-BE49-F238E27FC236}">
                <a16:creationId xmlns:a16="http://schemas.microsoft.com/office/drawing/2014/main" id="{3FACE21C-AD78-BFF2-C1D5-742025A55E56}"/>
              </a:ext>
            </a:extLst>
          </p:cNvPr>
          <p:cNvSpPr txBox="1"/>
          <p:nvPr/>
        </p:nvSpPr>
        <p:spPr>
          <a:xfrm>
            <a:off x="1208868" y="6575311"/>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13" name="Freeform 12">
            <a:extLst>
              <a:ext uri="{FF2B5EF4-FFF2-40B4-BE49-F238E27FC236}">
                <a16:creationId xmlns:a16="http://schemas.microsoft.com/office/drawing/2014/main" id="{67DCAC2A-7B4E-7DE5-182D-08AEA397D3E3}"/>
              </a:ext>
            </a:extLst>
          </p:cNvPr>
          <p:cNvSpPr/>
          <p:nvPr/>
        </p:nvSpPr>
        <p:spPr>
          <a:xfrm>
            <a:off x="3067258" y="3920513"/>
            <a:ext cx="1702486" cy="1573413"/>
          </a:xfrm>
          <a:custGeom>
            <a:avLst/>
            <a:gdLst/>
            <a:ahLst/>
            <a:cxnLst/>
            <a:rect l="l" t="t" r="r" b="b"/>
            <a:pathLst>
              <a:path w="1762401" h="1628785">
                <a:moveTo>
                  <a:pt x="0" y="0"/>
                </a:moveTo>
                <a:lnTo>
                  <a:pt x="1762401" y="0"/>
                </a:lnTo>
                <a:lnTo>
                  <a:pt x="1762401" y="1628784"/>
                </a:lnTo>
                <a:lnTo>
                  <a:pt x="0" y="1628784"/>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63500" sx="102000" sy="102000" algn="ctr" rotWithShape="0">
              <a:prstClr val="black">
                <a:alpha val="40000"/>
              </a:prstClr>
            </a:outerShdw>
          </a:effectLst>
        </p:spPr>
        <p:txBody>
          <a:bodyPr/>
          <a:lstStyle/>
          <a:p>
            <a:endParaRPr lang="en-US"/>
          </a:p>
        </p:txBody>
      </p:sp>
      <p:sp>
        <p:nvSpPr>
          <p:cNvPr id="22" name="Freeform 3">
            <a:extLst>
              <a:ext uri="{FF2B5EF4-FFF2-40B4-BE49-F238E27FC236}">
                <a16:creationId xmlns:a16="http://schemas.microsoft.com/office/drawing/2014/main" id="{DA948896-F50B-9CBC-4900-6DDDC53F0F50}"/>
              </a:ext>
            </a:extLst>
          </p:cNvPr>
          <p:cNvSpPr/>
          <p:nvPr/>
        </p:nvSpPr>
        <p:spPr>
          <a:xfrm>
            <a:off x="969295" y="1046292"/>
            <a:ext cx="2314375" cy="2314375"/>
          </a:xfrm>
          <a:custGeom>
            <a:avLst/>
            <a:gdLst/>
            <a:ahLst/>
            <a:cxnLst/>
            <a:rect l="l" t="t" r="r" b="b"/>
            <a:pathLst>
              <a:path w="4520504" h="4520504">
                <a:moveTo>
                  <a:pt x="0" y="0"/>
                </a:moveTo>
                <a:lnTo>
                  <a:pt x="4520504" y="0"/>
                </a:lnTo>
                <a:lnTo>
                  <a:pt x="4520504" y="4520503"/>
                </a:lnTo>
                <a:lnTo>
                  <a:pt x="0" y="452050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27" name="Picture 26" descr="A book with fossilized animals&#10;&#10;AI-generated content may be incorrect.">
            <a:extLst>
              <a:ext uri="{FF2B5EF4-FFF2-40B4-BE49-F238E27FC236}">
                <a16:creationId xmlns:a16="http://schemas.microsoft.com/office/drawing/2014/main" id="{23DDDD28-6C2C-19B4-8A25-E75C07A4CBF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842192" y="3593639"/>
            <a:ext cx="1414203" cy="2002804"/>
          </a:xfrm>
          <a:prstGeom prst="rect">
            <a:avLst/>
          </a:prstGeom>
        </p:spPr>
      </p:pic>
      <p:pic>
        <p:nvPicPr>
          <p:cNvPr id="31" name="Picture 16">
            <a:extLst>
              <a:ext uri="{FF2B5EF4-FFF2-40B4-BE49-F238E27FC236}">
                <a16:creationId xmlns:a16="http://schemas.microsoft.com/office/drawing/2014/main" id="{2F3E5DCE-4E5B-4094-789D-E57E54BE59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18552" y="1218084"/>
            <a:ext cx="1763045" cy="2259832"/>
          </a:xfrm>
          <a:prstGeom prst="rect">
            <a:avLst/>
          </a:prstGeom>
        </p:spPr>
      </p:pic>
      <p:sp>
        <p:nvSpPr>
          <p:cNvPr id="37" name="Freeform 9">
            <a:extLst>
              <a:ext uri="{FF2B5EF4-FFF2-40B4-BE49-F238E27FC236}">
                <a16:creationId xmlns:a16="http://schemas.microsoft.com/office/drawing/2014/main" id="{526BCFD1-7EF8-7E14-0423-FCB85E3C9DFF}"/>
              </a:ext>
            </a:extLst>
          </p:cNvPr>
          <p:cNvSpPr/>
          <p:nvPr/>
        </p:nvSpPr>
        <p:spPr>
          <a:xfrm>
            <a:off x="4618540" y="2012493"/>
            <a:ext cx="1539219" cy="1268217"/>
          </a:xfrm>
          <a:custGeom>
            <a:avLst/>
            <a:gdLst/>
            <a:ahLst/>
            <a:cxnLst/>
            <a:rect l="l" t="t" r="r" b="b"/>
            <a:pathLst>
              <a:path w="2364059" h="3390378">
                <a:moveTo>
                  <a:pt x="0" y="0"/>
                </a:moveTo>
                <a:lnTo>
                  <a:pt x="2364058" y="0"/>
                </a:lnTo>
                <a:lnTo>
                  <a:pt x="2364058" y="3390378"/>
                </a:lnTo>
                <a:lnTo>
                  <a:pt x="0" y="3390378"/>
                </a:lnTo>
                <a:lnTo>
                  <a:pt x="0" y="0"/>
                </a:lnTo>
                <a:close/>
              </a:path>
            </a:pathLst>
          </a:custGeom>
          <a:blipFill>
            <a:blip r:embed="rId9"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txBody>
          <a:bodyPr/>
          <a:lstStyle/>
          <a:p>
            <a:endParaRPr lang="en-US"/>
          </a:p>
        </p:txBody>
      </p:sp>
      <p:pic>
        <p:nvPicPr>
          <p:cNvPr id="43" name="Picture 42" descr="A book cover with a watering can and flowers&#10;&#10;AI-generated content may be incorrect.">
            <a:extLst>
              <a:ext uri="{FF2B5EF4-FFF2-40B4-BE49-F238E27FC236}">
                <a16:creationId xmlns:a16="http://schemas.microsoft.com/office/drawing/2014/main" id="{CFCA9EE0-5E5C-F847-05A0-D9EAC8F201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71794" y="1514963"/>
            <a:ext cx="1763046" cy="1763046"/>
          </a:xfrm>
          <a:prstGeom prst="rect">
            <a:avLst/>
          </a:prstGeom>
        </p:spPr>
      </p:pic>
      <p:pic>
        <p:nvPicPr>
          <p:cNvPr id="46" name="Picture 45" descr="A book cover of a book about airplanes&#10;&#10;AI-generated content may be incorrect.">
            <a:extLst>
              <a:ext uri="{FF2B5EF4-FFF2-40B4-BE49-F238E27FC236}">
                <a16:creationId xmlns:a16="http://schemas.microsoft.com/office/drawing/2014/main" id="{EC5AEB6F-4013-45DF-2EE9-0D89C8C6D4E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85082" y="3785913"/>
            <a:ext cx="1682803" cy="1682803"/>
          </a:xfrm>
          <a:prstGeom prst="rect">
            <a:avLst/>
          </a:prstGeom>
        </p:spPr>
      </p:pic>
      <p:pic>
        <p:nvPicPr>
          <p:cNvPr id="48" name="Picture 47" descr="A red car parked in a parking lot&#10;&#10;AI-generated content may be incorrect.">
            <a:extLst>
              <a:ext uri="{FF2B5EF4-FFF2-40B4-BE49-F238E27FC236}">
                <a16:creationId xmlns:a16="http://schemas.microsoft.com/office/drawing/2014/main" id="{A3B91E1E-F1B5-75A6-89A1-8627EAE6BB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83708" y="3895940"/>
            <a:ext cx="1539219" cy="1588871"/>
          </a:xfrm>
          <a:prstGeom prst="rect">
            <a:avLst/>
          </a:prstGeom>
        </p:spPr>
      </p:pic>
    </p:spTree>
    <p:extLst>
      <p:ext uri="{BB962C8B-B14F-4D97-AF65-F5344CB8AC3E}">
        <p14:creationId xmlns:p14="http://schemas.microsoft.com/office/powerpoint/2010/main" val="402504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endCondLst>
                                    <p:cond evt="onNext" delay="0">
                                      <p:tgtEl>
                                        <p:sldTgt/>
                                      </p:tgtEl>
                                    </p:cond>
                                  </p:endCondLst>
                                  <p:childTnLst>
                                    <p:set>
                                      <p:cBhvr>
                                        <p:cTn id="6" dur="indefinite"/>
                                        <p:tgtEl>
                                          <p:spTgt spid="22"/>
                                        </p:tgtEl>
                                        <p:attrNameLst>
                                          <p:attrName>style.opacity</p:attrName>
                                        </p:attrNameLst>
                                      </p:cBhvr>
                                      <p:to>
                                        <p:strVal val="0.5"/>
                                      </p:to>
                                    </p:set>
                                    <p:animEffect filter="image" prLst="opacity: 0.5">
                                      <p:cBhvr rctx="IE">
                                        <p:cTn id="7" dur="indefinite"/>
                                        <p:tgtEl>
                                          <p:spTgt spid="22"/>
                                        </p:tgtEl>
                                      </p:cBhvr>
                                    </p:animEffect>
                                  </p:childTnLst>
                                </p:cTn>
                              </p:par>
                              <p:par>
                                <p:cTn id="8" presetID="9" presetClass="emph" presetSubtype="0" grpId="0" nodeType="withEffect">
                                  <p:stCondLst>
                                    <p:cond delay="0"/>
                                  </p:stCondLst>
                                  <p:endCondLst>
                                    <p:cond evt="onNext" delay="0">
                                      <p:tgtEl>
                                        <p:sldTgt/>
                                      </p:tgtEl>
                                    </p:cond>
                                  </p:endCondLst>
                                  <p:childTnLst>
                                    <p:set>
                                      <p:cBhvr>
                                        <p:cTn id="9" dur="indefinite"/>
                                        <p:tgtEl>
                                          <p:spTgt spid="37"/>
                                        </p:tgtEl>
                                        <p:attrNameLst>
                                          <p:attrName>style.opacity</p:attrName>
                                        </p:attrNameLst>
                                      </p:cBhvr>
                                      <p:to>
                                        <p:strVal val="0.5"/>
                                      </p:to>
                                    </p:set>
                                    <p:animEffect filter="image" prLst="opacity: 0.5">
                                      <p:cBhvr rctx="IE">
                                        <p:cTn id="10" dur="indefinite"/>
                                        <p:tgtEl>
                                          <p:spTgt spid="37"/>
                                        </p:tgtEl>
                                      </p:cBhvr>
                                    </p:animEffect>
                                  </p:childTnLst>
                                </p:cTn>
                              </p:par>
                              <p:par>
                                <p:cTn id="11" presetID="9" presetClass="emph" presetSubtype="0" nodeType="withEffect">
                                  <p:stCondLst>
                                    <p:cond delay="0"/>
                                  </p:stCondLst>
                                  <p:endCondLst>
                                    <p:cond evt="onNext" delay="0">
                                      <p:tgtEl>
                                        <p:sldTgt/>
                                      </p:tgtEl>
                                    </p:cond>
                                  </p:endCondLst>
                                  <p:childTnLst>
                                    <p:set>
                                      <p:cBhvr>
                                        <p:cTn id="12" dur="indefinite"/>
                                        <p:tgtEl>
                                          <p:spTgt spid="43"/>
                                        </p:tgtEl>
                                        <p:attrNameLst>
                                          <p:attrName>style.opacity</p:attrName>
                                        </p:attrNameLst>
                                      </p:cBhvr>
                                      <p:to>
                                        <p:strVal val="0.5"/>
                                      </p:to>
                                    </p:set>
                                    <p:animEffect filter="image" prLst="opacity: 0.5">
                                      <p:cBhvr rctx="IE">
                                        <p:cTn id="13" dur="indefinite"/>
                                        <p:tgtEl>
                                          <p:spTgt spid="43"/>
                                        </p:tgtEl>
                                      </p:cBhvr>
                                    </p:animEffect>
                                  </p:childTnLst>
                                </p:cTn>
                              </p:par>
                              <p:par>
                                <p:cTn id="14" presetID="9" presetClass="emph" presetSubtype="0" nodeType="withEffect">
                                  <p:stCondLst>
                                    <p:cond delay="0"/>
                                  </p:stCondLst>
                                  <p:endCondLst>
                                    <p:cond evt="onNext" delay="0">
                                      <p:tgtEl>
                                        <p:sldTgt/>
                                      </p:tgtEl>
                                    </p:cond>
                                  </p:endCondLst>
                                  <p:childTnLst>
                                    <p:set>
                                      <p:cBhvr>
                                        <p:cTn id="15" dur="indefinite"/>
                                        <p:tgtEl>
                                          <p:spTgt spid="48"/>
                                        </p:tgtEl>
                                        <p:attrNameLst>
                                          <p:attrName>style.opacity</p:attrName>
                                        </p:attrNameLst>
                                      </p:cBhvr>
                                      <p:to>
                                        <p:strVal val="0.5"/>
                                      </p:to>
                                    </p:set>
                                    <p:animEffect filter="image" prLst="opacity: 0.5">
                                      <p:cBhvr rctx="IE">
                                        <p:cTn id="16" dur="indefinite"/>
                                        <p:tgtEl>
                                          <p:spTgt spid="48"/>
                                        </p:tgtEl>
                                      </p:cBhvr>
                                    </p:animEffect>
                                  </p:childTnLst>
                                </p:cTn>
                              </p:par>
                              <p:par>
                                <p:cTn id="17" presetID="9" presetClass="emph" presetSubtype="0" nodeType="withEffect">
                                  <p:stCondLst>
                                    <p:cond delay="0"/>
                                  </p:stCondLst>
                                  <p:endCondLst>
                                    <p:cond evt="onNext" delay="0">
                                      <p:tgtEl>
                                        <p:sldTgt/>
                                      </p:tgtEl>
                                    </p:cond>
                                  </p:endCondLst>
                                  <p:childTnLst>
                                    <p:set>
                                      <p:cBhvr>
                                        <p:cTn id="18" dur="indefinite"/>
                                        <p:tgtEl>
                                          <p:spTgt spid="27"/>
                                        </p:tgtEl>
                                        <p:attrNameLst>
                                          <p:attrName>style.opacity</p:attrName>
                                        </p:attrNameLst>
                                      </p:cBhvr>
                                      <p:to>
                                        <p:strVal val="0.5"/>
                                      </p:to>
                                    </p:set>
                                    <p:animEffect filter="image" prLst="opacity: 0.5">
                                      <p:cBhvr rctx="IE">
                                        <p:cTn id="19" dur="indefinite"/>
                                        <p:tgtEl>
                                          <p:spTgt spid="27"/>
                                        </p:tgtEl>
                                      </p:cBhvr>
                                    </p:animEffect>
                                  </p:childTnLst>
                                </p:cTn>
                              </p:par>
                              <p:par>
                                <p:cTn id="20" presetID="9" presetClass="emph" presetSubtype="0" grpId="0" nodeType="withEffect">
                                  <p:stCondLst>
                                    <p:cond delay="0"/>
                                  </p:stCondLst>
                                  <p:endCondLst>
                                    <p:cond evt="onNext" delay="0">
                                      <p:tgtEl>
                                        <p:sldTgt/>
                                      </p:tgtEl>
                                    </p:cond>
                                  </p:endCondLst>
                                  <p:childTnLst>
                                    <p:set>
                                      <p:cBhvr>
                                        <p:cTn id="21" dur="indefinite"/>
                                        <p:tgtEl>
                                          <p:spTgt spid="13"/>
                                        </p:tgtEl>
                                        <p:attrNameLst>
                                          <p:attrName>style.opacity</p:attrName>
                                        </p:attrNameLst>
                                      </p:cBhvr>
                                      <p:to>
                                        <p:strVal val="0.5"/>
                                      </p:to>
                                    </p:set>
                                    <p:animEffect filter="image" prLst="opacity: 0.5">
                                      <p:cBhvr rctx="IE">
                                        <p:cTn id="22" dur="indefinite"/>
                                        <p:tgtEl>
                                          <p:spTgt spid="13"/>
                                        </p:tgtEl>
                                      </p:cBhvr>
                                    </p:animEffect>
                                  </p:childTnLst>
                                </p:cTn>
                              </p:par>
                              <p:par>
                                <p:cTn id="23" presetID="9" presetClass="emph" presetSubtype="0" nodeType="withEffect">
                                  <p:stCondLst>
                                    <p:cond delay="0"/>
                                  </p:stCondLst>
                                  <p:endCondLst>
                                    <p:cond evt="onNext" delay="0">
                                      <p:tgtEl>
                                        <p:sldTgt/>
                                      </p:tgtEl>
                                    </p:cond>
                                  </p:endCondLst>
                                  <p:childTnLst>
                                    <p:set>
                                      <p:cBhvr>
                                        <p:cTn id="24" dur="indefinite"/>
                                        <p:tgtEl>
                                          <p:spTgt spid="46"/>
                                        </p:tgtEl>
                                        <p:attrNameLst>
                                          <p:attrName>style.opacity</p:attrName>
                                        </p:attrNameLst>
                                      </p:cBhvr>
                                      <p:to>
                                        <p:strVal val="0.5"/>
                                      </p:to>
                                    </p:set>
                                    <p:animEffect filter="image" prLst="opacity: 0.5">
                                      <p:cBhvr rctx="IE">
                                        <p:cTn id="25" dur="indefinite"/>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grpId="1" nodeType="clickEffect">
                                  <p:stCondLst>
                                    <p:cond delay="0"/>
                                  </p:stCondLst>
                                  <p:endCondLst>
                                    <p:cond evt="onNext" delay="0">
                                      <p:tgtEl>
                                        <p:sldTgt/>
                                      </p:tgtEl>
                                    </p:cond>
                                  </p:endCondLst>
                                  <p:childTnLst>
                                    <p:set>
                                      <p:cBhvr>
                                        <p:cTn id="29" dur="indefinite"/>
                                        <p:tgtEl>
                                          <p:spTgt spid="22"/>
                                        </p:tgtEl>
                                        <p:attrNameLst>
                                          <p:attrName>style.opacity</p:attrName>
                                        </p:attrNameLst>
                                      </p:cBhvr>
                                      <p:to>
                                        <p:strVal val="0.5"/>
                                      </p:to>
                                    </p:set>
                                    <p:animEffect filter="image" prLst="opacity: 0.5">
                                      <p:cBhvr rctx="IE">
                                        <p:cTn id="30" dur="indefinite"/>
                                        <p:tgtEl>
                                          <p:spTgt spid="22"/>
                                        </p:tgtEl>
                                      </p:cBhvr>
                                    </p:animEffect>
                                  </p:childTnLst>
                                </p:cTn>
                              </p:par>
                              <p:par>
                                <p:cTn id="31" presetID="9" presetClass="emph" presetSubtype="0" nodeType="withEffect">
                                  <p:stCondLst>
                                    <p:cond delay="0"/>
                                  </p:stCondLst>
                                  <p:endCondLst>
                                    <p:cond evt="onNext" delay="0">
                                      <p:tgtEl>
                                        <p:sldTgt/>
                                      </p:tgtEl>
                                    </p:cond>
                                  </p:endCondLst>
                                  <p:childTnLst>
                                    <p:set>
                                      <p:cBhvr>
                                        <p:cTn id="32" dur="indefinite"/>
                                        <p:tgtEl>
                                          <p:spTgt spid="31"/>
                                        </p:tgtEl>
                                        <p:attrNameLst>
                                          <p:attrName>style.opacity</p:attrName>
                                        </p:attrNameLst>
                                      </p:cBhvr>
                                      <p:to>
                                        <p:strVal val="0.5"/>
                                      </p:to>
                                    </p:set>
                                    <p:animEffect filter="image" prLst="opacity: 0.5">
                                      <p:cBhvr rctx="IE">
                                        <p:cTn id="33" dur="indefinite"/>
                                        <p:tgtEl>
                                          <p:spTgt spid="31"/>
                                        </p:tgtEl>
                                      </p:cBhvr>
                                    </p:animEffect>
                                  </p:childTnLst>
                                </p:cTn>
                              </p:par>
                              <p:par>
                                <p:cTn id="34" presetID="9" presetClass="emph" presetSubtype="0" grpId="1" nodeType="withEffect">
                                  <p:stCondLst>
                                    <p:cond delay="0"/>
                                  </p:stCondLst>
                                  <p:endCondLst>
                                    <p:cond evt="onNext" delay="0">
                                      <p:tgtEl>
                                        <p:sldTgt/>
                                      </p:tgtEl>
                                    </p:cond>
                                  </p:endCondLst>
                                  <p:childTnLst>
                                    <p:set>
                                      <p:cBhvr>
                                        <p:cTn id="35" dur="indefinite"/>
                                        <p:tgtEl>
                                          <p:spTgt spid="37"/>
                                        </p:tgtEl>
                                        <p:attrNameLst>
                                          <p:attrName>style.opacity</p:attrName>
                                        </p:attrNameLst>
                                      </p:cBhvr>
                                      <p:to>
                                        <p:strVal val="0.5"/>
                                      </p:to>
                                    </p:set>
                                    <p:animEffect filter="image" prLst="opacity: 0.5">
                                      <p:cBhvr rctx="IE">
                                        <p:cTn id="36" dur="indefinite"/>
                                        <p:tgtEl>
                                          <p:spTgt spid="37"/>
                                        </p:tgtEl>
                                      </p:cBhvr>
                                    </p:animEffect>
                                  </p:childTnLst>
                                </p:cTn>
                              </p:par>
                              <p:par>
                                <p:cTn id="37" presetID="9" presetClass="emph" presetSubtype="0" nodeType="withEffect">
                                  <p:stCondLst>
                                    <p:cond delay="0"/>
                                  </p:stCondLst>
                                  <p:endCondLst>
                                    <p:cond evt="onNext" delay="0">
                                      <p:tgtEl>
                                        <p:sldTgt/>
                                      </p:tgtEl>
                                    </p:cond>
                                  </p:endCondLst>
                                  <p:childTnLst>
                                    <p:set>
                                      <p:cBhvr>
                                        <p:cTn id="38" dur="indefinite"/>
                                        <p:tgtEl>
                                          <p:spTgt spid="43"/>
                                        </p:tgtEl>
                                        <p:attrNameLst>
                                          <p:attrName>style.opacity</p:attrName>
                                        </p:attrNameLst>
                                      </p:cBhvr>
                                      <p:to>
                                        <p:strVal val="0.5"/>
                                      </p:to>
                                    </p:set>
                                    <p:animEffect filter="image" prLst="opacity: 0.5">
                                      <p:cBhvr rctx="IE">
                                        <p:cTn id="39" dur="indefinite"/>
                                        <p:tgtEl>
                                          <p:spTgt spid="43"/>
                                        </p:tgtEl>
                                      </p:cBhvr>
                                    </p:animEffect>
                                  </p:childTnLst>
                                </p:cTn>
                              </p:par>
                              <p:par>
                                <p:cTn id="40" presetID="9" presetClass="emph" presetSubtype="0" nodeType="withEffect">
                                  <p:stCondLst>
                                    <p:cond delay="0"/>
                                  </p:stCondLst>
                                  <p:endCondLst>
                                    <p:cond evt="onNext" delay="0">
                                      <p:tgtEl>
                                        <p:sldTgt/>
                                      </p:tgtEl>
                                    </p:cond>
                                  </p:endCondLst>
                                  <p:childTnLst>
                                    <p:set>
                                      <p:cBhvr>
                                        <p:cTn id="41" dur="indefinite"/>
                                        <p:tgtEl>
                                          <p:spTgt spid="27"/>
                                        </p:tgtEl>
                                        <p:attrNameLst>
                                          <p:attrName>style.opacity</p:attrName>
                                        </p:attrNameLst>
                                      </p:cBhvr>
                                      <p:to>
                                        <p:strVal val="0.5"/>
                                      </p:to>
                                    </p:set>
                                    <p:animEffect filter="image" prLst="opacity: 0.5">
                                      <p:cBhvr rctx="IE">
                                        <p:cTn id="42" dur="indefinite"/>
                                        <p:tgtEl>
                                          <p:spTgt spid="27"/>
                                        </p:tgtEl>
                                      </p:cBhvr>
                                    </p:animEffect>
                                  </p:childTnLst>
                                </p:cTn>
                              </p:par>
                              <p:par>
                                <p:cTn id="43" presetID="9" presetClass="emph" presetSubtype="0" grpId="1" nodeType="withEffect">
                                  <p:stCondLst>
                                    <p:cond delay="0"/>
                                  </p:stCondLst>
                                  <p:endCondLst>
                                    <p:cond evt="onNext" delay="0">
                                      <p:tgtEl>
                                        <p:sldTgt/>
                                      </p:tgtEl>
                                    </p:cond>
                                  </p:endCondLst>
                                  <p:childTnLst>
                                    <p:set>
                                      <p:cBhvr>
                                        <p:cTn id="44" dur="indefinite"/>
                                        <p:tgtEl>
                                          <p:spTgt spid="13"/>
                                        </p:tgtEl>
                                        <p:attrNameLst>
                                          <p:attrName>style.opacity</p:attrName>
                                        </p:attrNameLst>
                                      </p:cBhvr>
                                      <p:to>
                                        <p:strVal val="0.5"/>
                                      </p:to>
                                    </p:set>
                                    <p:animEffect filter="image" prLst="opacity: 0.5">
                                      <p:cBhvr rctx="IE">
                                        <p:cTn id="45" dur="indefinite"/>
                                        <p:tgtEl>
                                          <p:spTgt spid="13"/>
                                        </p:tgtEl>
                                      </p:cBhvr>
                                    </p:animEffect>
                                  </p:childTnLst>
                                </p:cTn>
                              </p:par>
                              <p:par>
                                <p:cTn id="46" presetID="9" presetClass="emph" presetSubtype="0" nodeType="withEffect">
                                  <p:stCondLst>
                                    <p:cond delay="0"/>
                                  </p:stCondLst>
                                  <p:endCondLst>
                                    <p:cond evt="onNext" delay="0">
                                      <p:tgtEl>
                                        <p:sldTgt/>
                                      </p:tgtEl>
                                    </p:cond>
                                  </p:endCondLst>
                                  <p:childTnLst>
                                    <p:set>
                                      <p:cBhvr>
                                        <p:cTn id="47" dur="indefinite"/>
                                        <p:tgtEl>
                                          <p:spTgt spid="46"/>
                                        </p:tgtEl>
                                        <p:attrNameLst>
                                          <p:attrName>style.opacity</p:attrName>
                                        </p:attrNameLst>
                                      </p:cBhvr>
                                      <p:to>
                                        <p:strVal val="0.5"/>
                                      </p:to>
                                    </p:set>
                                    <p:animEffect filter="image" prLst="opacity: 0.5">
                                      <p:cBhvr rctx="IE">
                                        <p:cTn id="48" dur="indefinite"/>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mph" presetSubtype="0" nodeType="clickEffect">
                                  <p:stCondLst>
                                    <p:cond delay="0"/>
                                  </p:stCondLst>
                                  <p:endCondLst>
                                    <p:cond evt="onNext" delay="0">
                                      <p:tgtEl>
                                        <p:sldTgt/>
                                      </p:tgtEl>
                                    </p:cond>
                                  </p:endCondLst>
                                  <p:childTnLst>
                                    <p:set>
                                      <p:cBhvr>
                                        <p:cTn id="52" dur="indefinite"/>
                                        <p:tgtEl>
                                          <p:spTgt spid="48"/>
                                        </p:tgtEl>
                                        <p:attrNameLst>
                                          <p:attrName>style.opacity</p:attrName>
                                        </p:attrNameLst>
                                      </p:cBhvr>
                                      <p:to>
                                        <p:strVal val="0.5"/>
                                      </p:to>
                                    </p:set>
                                    <p:animEffect filter="image" prLst="opacity: 0.5">
                                      <p:cBhvr rctx="IE">
                                        <p:cTn id="53" dur="indefinite"/>
                                        <p:tgtEl>
                                          <p:spTgt spid="48"/>
                                        </p:tgtEl>
                                      </p:cBhvr>
                                    </p:animEffect>
                                  </p:childTnLst>
                                </p:cTn>
                              </p:par>
                              <p:par>
                                <p:cTn id="54" presetID="9" presetClass="emph" presetSubtype="0" grpId="2" nodeType="withEffect">
                                  <p:stCondLst>
                                    <p:cond delay="0"/>
                                  </p:stCondLst>
                                  <p:endCondLst>
                                    <p:cond evt="onNext" delay="0">
                                      <p:tgtEl>
                                        <p:sldTgt/>
                                      </p:tgtEl>
                                    </p:cond>
                                  </p:endCondLst>
                                  <p:childTnLst>
                                    <p:set>
                                      <p:cBhvr>
                                        <p:cTn id="55" dur="indefinite"/>
                                        <p:tgtEl>
                                          <p:spTgt spid="13"/>
                                        </p:tgtEl>
                                        <p:attrNameLst>
                                          <p:attrName>style.opacity</p:attrName>
                                        </p:attrNameLst>
                                      </p:cBhvr>
                                      <p:to>
                                        <p:strVal val="0.5"/>
                                      </p:to>
                                    </p:set>
                                    <p:animEffect filter="image" prLst="opacity: 0.5">
                                      <p:cBhvr rctx="IE">
                                        <p:cTn id="56" dur="indefinite"/>
                                        <p:tgtEl>
                                          <p:spTgt spid="13"/>
                                        </p:tgtEl>
                                      </p:cBhvr>
                                    </p:animEffect>
                                  </p:childTnLst>
                                </p:cTn>
                              </p:par>
                              <p:par>
                                <p:cTn id="57" presetID="9" presetClass="emph" presetSubtype="0" nodeType="withEffect">
                                  <p:stCondLst>
                                    <p:cond delay="0"/>
                                  </p:stCondLst>
                                  <p:endCondLst>
                                    <p:cond evt="onNext" delay="0">
                                      <p:tgtEl>
                                        <p:sldTgt/>
                                      </p:tgtEl>
                                    </p:cond>
                                  </p:endCondLst>
                                  <p:childTnLst>
                                    <p:set>
                                      <p:cBhvr>
                                        <p:cTn id="58" dur="indefinite"/>
                                        <p:tgtEl>
                                          <p:spTgt spid="46"/>
                                        </p:tgtEl>
                                        <p:attrNameLst>
                                          <p:attrName>style.opacity</p:attrName>
                                        </p:attrNameLst>
                                      </p:cBhvr>
                                      <p:to>
                                        <p:strVal val="0.5"/>
                                      </p:to>
                                    </p:set>
                                    <p:animEffect filter="image" prLst="opacity: 0.5">
                                      <p:cBhvr rctx="IE">
                                        <p:cTn id="59" dur="indefinite"/>
                                        <p:tgtEl>
                                          <p:spTgt spid="46"/>
                                        </p:tgtEl>
                                      </p:cBhvr>
                                    </p:animEffect>
                                  </p:childTnLst>
                                </p:cTn>
                              </p:par>
                              <p:par>
                                <p:cTn id="60" presetID="9" presetClass="emph" presetSubtype="0" grpId="2" nodeType="withEffect">
                                  <p:stCondLst>
                                    <p:cond delay="0"/>
                                  </p:stCondLst>
                                  <p:endCondLst>
                                    <p:cond evt="onNext" delay="0">
                                      <p:tgtEl>
                                        <p:sldTgt/>
                                      </p:tgtEl>
                                    </p:cond>
                                  </p:endCondLst>
                                  <p:childTnLst>
                                    <p:set>
                                      <p:cBhvr>
                                        <p:cTn id="61" dur="indefinite"/>
                                        <p:tgtEl>
                                          <p:spTgt spid="22"/>
                                        </p:tgtEl>
                                        <p:attrNameLst>
                                          <p:attrName>style.opacity</p:attrName>
                                        </p:attrNameLst>
                                      </p:cBhvr>
                                      <p:to>
                                        <p:strVal val="0.5"/>
                                      </p:to>
                                    </p:set>
                                    <p:animEffect filter="image" prLst="opacity: 0.5">
                                      <p:cBhvr rctx="IE">
                                        <p:cTn id="62" dur="indefinite"/>
                                        <p:tgtEl>
                                          <p:spTgt spid="22"/>
                                        </p:tgtEl>
                                      </p:cBhvr>
                                    </p:animEffect>
                                  </p:childTnLst>
                                </p:cTn>
                              </p:par>
                              <p:par>
                                <p:cTn id="63" presetID="9" presetClass="emph" presetSubtype="0" nodeType="withEffect">
                                  <p:stCondLst>
                                    <p:cond delay="0"/>
                                  </p:stCondLst>
                                  <p:endCondLst>
                                    <p:cond evt="onNext" delay="0">
                                      <p:tgtEl>
                                        <p:sldTgt/>
                                      </p:tgtEl>
                                    </p:cond>
                                  </p:endCondLst>
                                  <p:childTnLst>
                                    <p:set>
                                      <p:cBhvr>
                                        <p:cTn id="64" dur="indefinite"/>
                                        <p:tgtEl>
                                          <p:spTgt spid="31"/>
                                        </p:tgtEl>
                                        <p:attrNameLst>
                                          <p:attrName>style.opacity</p:attrName>
                                        </p:attrNameLst>
                                      </p:cBhvr>
                                      <p:to>
                                        <p:strVal val="0.5"/>
                                      </p:to>
                                    </p:set>
                                    <p:animEffect filter="image" prLst="opacity: 0.5">
                                      <p:cBhvr rctx="IE">
                                        <p:cTn id="65" dur="indefinite"/>
                                        <p:tgtEl>
                                          <p:spTgt spid="31"/>
                                        </p:tgtEl>
                                      </p:cBhvr>
                                    </p:animEffect>
                                  </p:childTnLst>
                                </p:cTn>
                              </p:par>
                              <p:par>
                                <p:cTn id="66" presetID="9" presetClass="emph" presetSubtype="0" grpId="2" nodeType="withEffect">
                                  <p:stCondLst>
                                    <p:cond delay="0"/>
                                  </p:stCondLst>
                                  <p:endCondLst>
                                    <p:cond evt="onNext" delay="0">
                                      <p:tgtEl>
                                        <p:sldTgt/>
                                      </p:tgtEl>
                                    </p:cond>
                                  </p:endCondLst>
                                  <p:childTnLst>
                                    <p:set>
                                      <p:cBhvr>
                                        <p:cTn id="67" dur="indefinite"/>
                                        <p:tgtEl>
                                          <p:spTgt spid="37"/>
                                        </p:tgtEl>
                                        <p:attrNameLst>
                                          <p:attrName>style.opacity</p:attrName>
                                        </p:attrNameLst>
                                      </p:cBhvr>
                                      <p:to>
                                        <p:strVal val="0.5"/>
                                      </p:to>
                                    </p:set>
                                    <p:animEffect filter="image" prLst="opacity: 0.5">
                                      <p:cBhvr rctx="IE">
                                        <p:cTn id="68" dur="indefinite"/>
                                        <p:tgtEl>
                                          <p:spTgt spid="37"/>
                                        </p:tgtEl>
                                      </p:cBhvr>
                                    </p:animEffect>
                                  </p:childTnLst>
                                </p:cTn>
                              </p:par>
                              <p:par>
                                <p:cTn id="69" presetID="9" presetClass="emph" presetSubtype="0" nodeType="withEffect">
                                  <p:stCondLst>
                                    <p:cond delay="0"/>
                                  </p:stCondLst>
                                  <p:endCondLst>
                                    <p:cond evt="onNext" delay="0">
                                      <p:tgtEl>
                                        <p:sldTgt/>
                                      </p:tgtEl>
                                    </p:cond>
                                  </p:endCondLst>
                                  <p:childTnLst>
                                    <p:set>
                                      <p:cBhvr>
                                        <p:cTn id="70" dur="indefinite"/>
                                        <p:tgtEl>
                                          <p:spTgt spid="43"/>
                                        </p:tgtEl>
                                        <p:attrNameLst>
                                          <p:attrName>style.opacity</p:attrName>
                                        </p:attrNameLst>
                                      </p:cBhvr>
                                      <p:to>
                                        <p:strVal val="0.5"/>
                                      </p:to>
                                    </p:set>
                                    <p:animEffect filter="image" prLst="opacity: 0.5">
                                      <p:cBhvr rctx="IE">
                                        <p:cTn id="71" dur="indefinite"/>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mph" presetSubtype="0" nodeType="clickEffect">
                                  <p:stCondLst>
                                    <p:cond delay="0"/>
                                  </p:stCondLst>
                                  <p:childTnLst>
                                    <p:set>
                                      <p:cBhvr>
                                        <p:cTn id="75" dur="indefinite"/>
                                        <p:tgtEl>
                                          <p:spTgt spid="48"/>
                                        </p:tgtEl>
                                        <p:attrNameLst>
                                          <p:attrName>style.opacity</p:attrName>
                                        </p:attrNameLst>
                                      </p:cBhvr>
                                      <p:to>
                                        <p:strVal val="0.5"/>
                                      </p:to>
                                    </p:set>
                                    <p:animEffect filter="image" prLst="opacity: 0.5">
                                      <p:cBhvr rctx="IE">
                                        <p:cTn id="76" dur="indefinite"/>
                                        <p:tgtEl>
                                          <p:spTgt spid="48"/>
                                        </p:tgtEl>
                                      </p:cBhvr>
                                    </p:animEffect>
                                  </p:childTnLst>
                                </p:cTn>
                              </p:par>
                              <p:par>
                                <p:cTn id="77" presetID="9" presetClass="emph" presetSubtype="0" nodeType="withEffect">
                                  <p:stCondLst>
                                    <p:cond delay="0"/>
                                  </p:stCondLst>
                                  <p:childTnLst>
                                    <p:set>
                                      <p:cBhvr>
                                        <p:cTn id="78" dur="indefinite"/>
                                        <p:tgtEl>
                                          <p:spTgt spid="27"/>
                                        </p:tgtEl>
                                        <p:attrNameLst>
                                          <p:attrName>style.opacity</p:attrName>
                                        </p:attrNameLst>
                                      </p:cBhvr>
                                      <p:to>
                                        <p:strVal val="0.5"/>
                                      </p:to>
                                    </p:set>
                                    <p:animEffect filter="image" prLst="opacity: 0.5">
                                      <p:cBhvr rctx="IE">
                                        <p:cTn id="79" dur="indefinite"/>
                                        <p:tgtEl>
                                          <p:spTgt spid="27"/>
                                        </p:tgtEl>
                                      </p:cBhvr>
                                    </p:animEffect>
                                  </p:childTnLst>
                                </p:cTn>
                              </p:par>
                              <p:par>
                                <p:cTn id="80" presetID="9" presetClass="emph" presetSubtype="0" grpId="3" nodeType="withEffect">
                                  <p:stCondLst>
                                    <p:cond delay="0"/>
                                  </p:stCondLst>
                                  <p:childTnLst>
                                    <p:set>
                                      <p:cBhvr>
                                        <p:cTn id="81" dur="indefinite"/>
                                        <p:tgtEl>
                                          <p:spTgt spid="13"/>
                                        </p:tgtEl>
                                        <p:attrNameLst>
                                          <p:attrName>style.opacity</p:attrName>
                                        </p:attrNameLst>
                                      </p:cBhvr>
                                      <p:to>
                                        <p:strVal val="0.5"/>
                                      </p:to>
                                    </p:set>
                                    <p:animEffect filter="image" prLst="opacity: 0.5">
                                      <p:cBhvr rctx="IE">
                                        <p:cTn id="82" dur="indefinite"/>
                                        <p:tgtEl>
                                          <p:spTgt spid="13"/>
                                        </p:tgtEl>
                                      </p:cBhvr>
                                    </p:animEffect>
                                  </p:childTnLst>
                                </p:cTn>
                              </p:par>
                              <p:par>
                                <p:cTn id="83" presetID="9" presetClass="emph" presetSubtype="0" grpId="3" nodeType="withEffect">
                                  <p:stCondLst>
                                    <p:cond delay="0"/>
                                  </p:stCondLst>
                                  <p:childTnLst>
                                    <p:set>
                                      <p:cBhvr>
                                        <p:cTn id="84" dur="indefinite"/>
                                        <p:tgtEl>
                                          <p:spTgt spid="22"/>
                                        </p:tgtEl>
                                        <p:attrNameLst>
                                          <p:attrName>style.opacity</p:attrName>
                                        </p:attrNameLst>
                                      </p:cBhvr>
                                      <p:to>
                                        <p:strVal val="0.5"/>
                                      </p:to>
                                    </p:set>
                                    <p:animEffect filter="image" prLst="opacity: 0.5">
                                      <p:cBhvr rctx="IE">
                                        <p:cTn id="85" dur="indefinite"/>
                                        <p:tgtEl>
                                          <p:spTgt spid="22"/>
                                        </p:tgtEl>
                                      </p:cBhvr>
                                    </p:animEffect>
                                  </p:childTnLst>
                                </p:cTn>
                              </p:par>
                              <p:par>
                                <p:cTn id="86" presetID="9" presetClass="emph" presetSubtype="0" nodeType="withEffect">
                                  <p:stCondLst>
                                    <p:cond delay="0"/>
                                  </p:stCondLst>
                                  <p:childTnLst>
                                    <p:set>
                                      <p:cBhvr>
                                        <p:cTn id="87" dur="indefinite"/>
                                        <p:tgtEl>
                                          <p:spTgt spid="31"/>
                                        </p:tgtEl>
                                        <p:attrNameLst>
                                          <p:attrName>style.opacity</p:attrName>
                                        </p:attrNameLst>
                                      </p:cBhvr>
                                      <p:to>
                                        <p:strVal val="0.5"/>
                                      </p:to>
                                    </p:set>
                                    <p:animEffect filter="image" prLst="opacity: 0.5">
                                      <p:cBhvr rctx="IE">
                                        <p:cTn id="88" dur="indefinite"/>
                                        <p:tgtEl>
                                          <p:spTgt spid="31"/>
                                        </p:tgtEl>
                                      </p:cBhvr>
                                    </p:animEffect>
                                  </p:childTnLst>
                                </p:cTn>
                              </p:par>
                              <p:par>
                                <p:cTn id="89" presetID="9" presetClass="emph" presetSubtype="0" grpId="3" nodeType="withEffect">
                                  <p:stCondLst>
                                    <p:cond delay="0"/>
                                  </p:stCondLst>
                                  <p:childTnLst>
                                    <p:set>
                                      <p:cBhvr>
                                        <p:cTn id="90" dur="indefinite"/>
                                        <p:tgtEl>
                                          <p:spTgt spid="37"/>
                                        </p:tgtEl>
                                        <p:attrNameLst>
                                          <p:attrName>style.opacity</p:attrName>
                                        </p:attrNameLst>
                                      </p:cBhvr>
                                      <p:to>
                                        <p:strVal val="0.5"/>
                                      </p:to>
                                    </p:set>
                                    <p:animEffect filter="image" prLst="opacity: 0.5">
                                      <p:cBhvr rctx="IE">
                                        <p:cTn id="91" dur="indefinite"/>
                                        <p:tgtEl>
                                          <p:spTgt spid="37"/>
                                        </p:tgtEl>
                                      </p:cBhvr>
                                    </p:animEffect>
                                  </p:childTnLst>
                                </p:cTn>
                              </p:par>
                              <p:par>
                                <p:cTn id="92" presetID="9" presetClass="emph" presetSubtype="0" nodeType="withEffect">
                                  <p:stCondLst>
                                    <p:cond delay="0"/>
                                  </p:stCondLst>
                                  <p:childTnLst>
                                    <p:set>
                                      <p:cBhvr>
                                        <p:cTn id="93" dur="indefinite"/>
                                        <p:tgtEl>
                                          <p:spTgt spid="43"/>
                                        </p:tgtEl>
                                        <p:attrNameLst>
                                          <p:attrName>style.opacity</p:attrName>
                                        </p:attrNameLst>
                                      </p:cBhvr>
                                      <p:to>
                                        <p:strVal val="0.5"/>
                                      </p:to>
                                    </p:set>
                                    <p:animEffect filter="image" prLst="opacity: 0.5">
                                      <p:cBhvr rctx="IE">
                                        <p:cTn id="94" dur="indefinite"/>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22" grpId="0" animBg="1"/>
      <p:bldP spid="22" grpId="1" animBg="1"/>
      <p:bldP spid="22" grpId="2" animBg="1"/>
      <p:bldP spid="22" grpId="3" animBg="1"/>
      <p:bldP spid="37" grpId="0" animBg="1"/>
      <p:bldP spid="37" grpId="1" animBg="1"/>
      <p:bldP spid="37" grpId="2" animBg="1"/>
      <p:bldP spid="37"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51FF-9348-F269-8DC9-DB62ABF9C48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BED5A2C-204C-259B-8BD7-1AAD7550F0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09744" y="382372"/>
            <a:ext cx="4089031" cy="6257848"/>
          </a:xfrm>
          <a:prstGeom prst="rect">
            <a:avLst/>
          </a:prstGeom>
        </p:spPr>
      </p:pic>
      <p:sp>
        <p:nvSpPr>
          <p:cNvPr id="11" name="Freeform 5">
            <a:extLst>
              <a:ext uri="{FF2B5EF4-FFF2-40B4-BE49-F238E27FC236}">
                <a16:creationId xmlns:a16="http://schemas.microsoft.com/office/drawing/2014/main" id="{3FFE24F1-FB6A-4FE7-778E-8C52FF4AF1C2}"/>
              </a:ext>
            </a:extLst>
          </p:cNvPr>
          <p:cNvSpPr/>
          <p:nvPr/>
        </p:nvSpPr>
        <p:spPr>
          <a:xfrm rot="10800000">
            <a:off x="4713430" y="303113"/>
            <a:ext cx="4307853" cy="3740468"/>
          </a:xfrm>
          <a:custGeom>
            <a:avLst/>
            <a:gdLst/>
            <a:ahLst/>
            <a:cxnLst/>
            <a:rect l="l" t="t" r="r" b="b"/>
            <a:pathLst>
              <a:path w="4595043" h="3989832">
                <a:moveTo>
                  <a:pt x="0" y="0"/>
                </a:moveTo>
                <a:lnTo>
                  <a:pt x="4595044" y="0"/>
                </a:lnTo>
                <a:lnTo>
                  <a:pt x="4595044" y="3989832"/>
                </a:lnTo>
                <a:lnTo>
                  <a:pt x="0" y="39898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sz="2250"/>
          </a:p>
        </p:txBody>
      </p:sp>
      <p:sp>
        <p:nvSpPr>
          <p:cNvPr id="7" name="Freeform 6">
            <a:extLst>
              <a:ext uri="{FF2B5EF4-FFF2-40B4-BE49-F238E27FC236}">
                <a16:creationId xmlns:a16="http://schemas.microsoft.com/office/drawing/2014/main" id="{A489E503-5FA5-6F76-036D-9D28F39D10E2}"/>
              </a:ext>
            </a:extLst>
          </p:cNvPr>
          <p:cNvSpPr/>
          <p:nvPr/>
        </p:nvSpPr>
        <p:spPr>
          <a:xfrm>
            <a:off x="4478388" y="0"/>
            <a:ext cx="4665612" cy="6858000"/>
          </a:xfrm>
          <a:custGeom>
            <a:avLst/>
            <a:gdLst>
              <a:gd name="connsiteX0" fmla="*/ 387131 w 5074456"/>
              <a:gd name="connsiteY0" fmla="*/ 457200 h 7315200"/>
              <a:gd name="connsiteX1" fmla="*/ 387131 w 5074456"/>
              <a:gd name="connsiteY1" fmla="*/ 6858000 h 7315200"/>
              <a:gd name="connsiteX2" fmla="*/ 4730531 w 5074456"/>
              <a:gd name="connsiteY2" fmla="*/ 6858000 h 7315200"/>
              <a:gd name="connsiteX3" fmla="*/ 4730531 w 5074456"/>
              <a:gd name="connsiteY3" fmla="*/ 457200 h 7315200"/>
              <a:gd name="connsiteX4" fmla="*/ 0 w 5074456"/>
              <a:gd name="connsiteY4" fmla="*/ 0 h 7315200"/>
              <a:gd name="connsiteX5" fmla="*/ 5074456 w 5074456"/>
              <a:gd name="connsiteY5" fmla="*/ 0 h 7315200"/>
              <a:gd name="connsiteX6" fmla="*/ 5074456 w 5074456"/>
              <a:gd name="connsiteY6" fmla="*/ 7315200 h 7315200"/>
              <a:gd name="connsiteX7" fmla="*/ 0 w 5074456"/>
              <a:gd name="connsiteY7" fmla="*/ 731520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456" h="7315200">
                <a:moveTo>
                  <a:pt x="387131" y="457200"/>
                </a:moveTo>
                <a:lnTo>
                  <a:pt x="387131" y="6858000"/>
                </a:lnTo>
                <a:lnTo>
                  <a:pt x="4730531" y="6858000"/>
                </a:lnTo>
                <a:lnTo>
                  <a:pt x="4730531" y="457200"/>
                </a:lnTo>
                <a:close/>
                <a:moveTo>
                  <a:pt x="0" y="0"/>
                </a:moveTo>
                <a:lnTo>
                  <a:pt x="5074456" y="0"/>
                </a:lnTo>
                <a:lnTo>
                  <a:pt x="5074456" y="7315200"/>
                </a:lnTo>
                <a:lnTo>
                  <a:pt x="0" y="7315200"/>
                </a:lnTo>
                <a:close/>
              </a:path>
            </a:pathLst>
          </a:custGeom>
          <a:solidFill>
            <a:srgbClr val="FDD40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250"/>
          </a:p>
        </p:txBody>
      </p:sp>
      <p:pic>
        <p:nvPicPr>
          <p:cNvPr id="58" name="Picture 57" descr="A blue and white text on a black background&#10;&#10;AI-generated content may be incorrect.">
            <a:extLst>
              <a:ext uri="{FF2B5EF4-FFF2-40B4-BE49-F238E27FC236}">
                <a16:creationId xmlns:a16="http://schemas.microsoft.com/office/drawing/2014/main" id="{D6C3E0ED-0726-FDA6-6966-1E43434F73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4954" y="-200788"/>
            <a:ext cx="6154354" cy="3361364"/>
          </a:xfrm>
          <a:prstGeom prst="rect">
            <a:avLst/>
          </a:prstGeom>
        </p:spPr>
      </p:pic>
      <p:pic>
        <p:nvPicPr>
          <p:cNvPr id="59" name="Picture 58">
            <a:extLst>
              <a:ext uri="{FF2B5EF4-FFF2-40B4-BE49-F238E27FC236}">
                <a16:creationId xmlns:a16="http://schemas.microsoft.com/office/drawing/2014/main" id="{0309C395-3EBF-8C6B-3CE6-B31D917FCF6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723057" y="521438"/>
            <a:ext cx="915654" cy="958384"/>
          </a:xfrm>
          <a:prstGeom prst="rect">
            <a:avLst/>
          </a:prstGeom>
        </p:spPr>
      </p:pic>
      <p:pic>
        <p:nvPicPr>
          <p:cNvPr id="61" name="Picture 60">
            <a:extLst>
              <a:ext uri="{FF2B5EF4-FFF2-40B4-BE49-F238E27FC236}">
                <a16:creationId xmlns:a16="http://schemas.microsoft.com/office/drawing/2014/main" id="{89B8A735-A3D6-C11E-06FA-F117D7A0FF79}"/>
              </a:ext>
            </a:extLst>
          </p:cNvPr>
          <p:cNvPicPr>
            <a:picLocks noChangeAspect="1"/>
          </p:cNvPicPr>
          <p:nvPr/>
        </p:nvPicPr>
        <p:blipFill>
          <a:blip r:embed="rId7"/>
          <a:stretch>
            <a:fillRect/>
          </a:stretch>
        </p:blipFill>
        <p:spPr>
          <a:xfrm>
            <a:off x="3448594" y="0"/>
            <a:ext cx="1168400" cy="6858000"/>
          </a:xfrm>
          <a:prstGeom prst="rect">
            <a:avLst/>
          </a:prstGeom>
        </p:spPr>
      </p:pic>
    </p:spTree>
    <p:extLst>
      <p:ext uri="{BB962C8B-B14F-4D97-AF65-F5344CB8AC3E}">
        <p14:creationId xmlns:p14="http://schemas.microsoft.com/office/powerpoint/2010/main" val="1743383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8BC26A-D349-FCE8-9D65-EC0F7F5BCF93}"/>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flipH="1">
            <a:off x="411480" y="411480"/>
            <a:ext cx="8321040" cy="6035040"/>
          </a:xfrm>
          <a:prstGeom prst="rect">
            <a:avLst/>
          </a:prstGeom>
        </p:spPr>
      </p:pic>
      <p:sp>
        <p:nvSpPr>
          <p:cNvPr id="8" name="Rectangle 7">
            <a:extLst>
              <a:ext uri="{FF2B5EF4-FFF2-40B4-BE49-F238E27FC236}">
                <a16:creationId xmlns:a16="http://schemas.microsoft.com/office/drawing/2014/main" id="{18A4C463-5415-1FD9-5AC2-7AB8952E12AF}"/>
              </a:ext>
            </a:extLst>
          </p:cNvPr>
          <p:cNvSpPr/>
          <p:nvPr/>
        </p:nvSpPr>
        <p:spPr>
          <a:xfrm>
            <a:off x="5196468" y="667596"/>
            <a:ext cx="1393903" cy="11979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F8FAC02-98FA-9B62-1825-6D7D54E61838}"/>
              </a:ext>
            </a:extLst>
          </p:cNvPr>
          <p:cNvGrpSpPr>
            <a:grpSpLocks noChangeAspect="1"/>
          </p:cNvGrpSpPr>
          <p:nvPr/>
        </p:nvGrpSpPr>
        <p:grpSpPr>
          <a:xfrm>
            <a:off x="6585046" y="4844080"/>
            <a:ext cx="2016159" cy="1405255"/>
            <a:chOff x="-289148" y="-1666169"/>
            <a:chExt cx="1816251" cy="1265920"/>
          </a:xfrm>
        </p:grpSpPr>
        <p:sp>
          <p:nvSpPr>
            <p:cNvPr id="3" name="Rectangle 2">
              <a:extLst>
                <a:ext uri="{FF2B5EF4-FFF2-40B4-BE49-F238E27FC236}">
                  <a16:creationId xmlns:a16="http://schemas.microsoft.com/office/drawing/2014/main" id="{691489AE-319A-3F4E-66CE-6C871341249A}"/>
                </a:ext>
              </a:extLst>
            </p:cNvPr>
            <p:cNvSpPr/>
            <p:nvPr/>
          </p:nvSpPr>
          <p:spPr>
            <a:xfrm>
              <a:off x="-289148" y="-1505450"/>
              <a:ext cx="1816251" cy="1105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last Ice Age ended 17,000 years ago.</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nva Sans Bold"/>
                <a:cs typeface="Times New Roman" panose="02020603050405020304" pitchFamily="18" charset="0"/>
                <a:sym typeface="Canva Sans Bold"/>
              </a:endParaRPr>
            </a:p>
          </p:txBody>
        </p:sp>
        <p:sp>
          <p:nvSpPr>
            <p:cNvPr id="4" name="Round Same Side Corner Rectangle 3">
              <a:extLst>
                <a:ext uri="{FF2B5EF4-FFF2-40B4-BE49-F238E27FC236}">
                  <a16:creationId xmlns:a16="http://schemas.microsoft.com/office/drawing/2014/main" id="{20CE5A5D-F2C9-23A0-2167-91978B6A7B95}"/>
                </a:ext>
              </a:extLst>
            </p:cNvPr>
            <p:cNvSpPr/>
            <p:nvPr/>
          </p:nvSpPr>
          <p:spPr>
            <a:xfrm>
              <a:off x="-289148" y="-1666169"/>
              <a:ext cx="1816251" cy="160718"/>
            </a:xfrm>
            <a:prstGeom prst="round2SameRect">
              <a:avLst>
                <a:gd name="adj1" fmla="val 50000"/>
                <a:gd name="adj2" fmla="val 0"/>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descr="Researchers solve the mystery of what caused the last ice age ...">
            <a:extLst>
              <a:ext uri="{FF2B5EF4-FFF2-40B4-BE49-F238E27FC236}">
                <a16:creationId xmlns:a16="http://schemas.microsoft.com/office/drawing/2014/main" id="{977C8353-537F-55BF-841C-12D07EC8972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96467" y="885066"/>
            <a:ext cx="1278099" cy="83802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1876410A-D837-552C-AA36-681288A9FB89}"/>
              </a:ext>
            </a:extLst>
          </p:cNvPr>
          <p:cNvSpPr/>
          <p:nvPr/>
        </p:nvSpPr>
        <p:spPr>
          <a:xfrm>
            <a:off x="3421301" y="-17776"/>
            <a:ext cx="1162005" cy="6890290"/>
          </a:xfrm>
          <a:prstGeom prst="rect">
            <a:avLst/>
          </a:prstGeom>
          <a:gradFill flip="none" rotWithShape="1">
            <a:gsLst>
              <a:gs pos="0">
                <a:schemeClr val="tx1">
                  <a:alpha val="0"/>
                </a:schemeClr>
              </a:gs>
              <a:gs pos="100000">
                <a:schemeClr val="tx1">
                  <a:alpha val="26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C73DE72A-AFDB-75E7-5EA7-0E3660C3F7BF}"/>
              </a:ext>
            </a:extLst>
          </p:cNvPr>
          <p:cNvSpPr/>
          <p:nvPr/>
        </p:nvSpPr>
        <p:spPr>
          <a:xfrm>
            <a:off x="5097563" y="574510"/>
            <a:ext cx="3489798" cy="1407016"/>
          </a:xfrm>
          <a:custGeom>
            <a:avLst/>
            <a:gdLst>
              <a:gd name="connsiteX0" fmla="*/ 573024 w 3099338"/>
              <a:gd name="connsiteY0" fmla="*/ 118982 h 1237488"/>
              <a:gd name="connsiteX1" fmla="*/ 85344 w 3099338"/>
              <a:gd name="connsiteY1" fmla="*/ 614227 h 1237488"/>
              <a:gd name="connsiteX2" fmla="*/ 573024 w 3099338"/>
              <a:gd name="connsiteY2" fmla="*/ 1109472 h 1237488"/>
              <a:gd name="connsiteX3" fmla="*/ 1060704 w 3099338"/>
              <a:gd name="connsiteY3" fmla="*/ 614227 h 1237488"/>
              <a:gd name="connsiteX4" fmla="*/ 573024 w 3099338"/>
              <a:gd name="connsiteY4" fmla="*/ 118982 h 1237488"/>
              <a:gd name="connsiteX5" fmla="*/ 0 w 3099338"/>
              <a:gd name="connsiteY5" fmla="*/ 0 h 1237488"/>
              <a:gd name="connsiteX6" fmla="*/ 3099338 w 3099338"/>
              <a:gd name="connsiteY6" fmla="*/ 0 h 1237488"/>
              <a:gd name="connsiteX7" fmla="*/ 3099338 w 3099338"/>
              <a:gd name="connsiteY7" fmla="*/ 1237488 h 1237488"/>
              <a:gd name="connsiteX8" fmla="*/ 0 w 3099338"/>
              <a:gd name="connsiteY8" fmla="*/ 1237488 h 123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338" h="1237488">
                <a:moveTo>
                  <a:pt x="573024" y="118982"/>
                </a:moveTo>
                <a:cubicBezTo>
                  <a:pt x="303686" y="118982"/>
                  <a:pt x="85344" y="340711"/>
                  <a:pt x="85344" y="614227"/>
                </a:cubicBezTo>
                <a:cubicBezTo>
                  <a:pt x="85344" y="887743"/>
                  <a:pt x="303686" y="1109472"/>
                  <a:pt x="573024" y="1109472"/>
                </a:cubicBezTo>
                <a:cubicBezTo>
                  <a:pt x="842362" y="1109472"/>
                  <a:pt x="1060704" y="887743"/>
                  <a:pt x="1060704" y="614227"/>
                </a:cubicBezTo>
                <a:cubicBezTo>
                  <a:pt x="1060704" y="340711"/>
                  <a:pt x="842362" y="118982"/>
                  <a:pt x="573024" y="118982"/>
                </a:cubicBezTo>
                <a:close/>
                <a:moveTo>
                  <a:pt x="0" y="0"/>
                </a:moveTo>
                <a:lnTo>
                  <a:pt x="3099338" y="0"/>
                </a:lnTo>
                <a:lnTo>
                  <a:pt x="3099338" y="1237488"/>
                </a:lnTo>
                <a:lnTo>
                  <a:pt x="0" y="1237488"/>
                </a:lnTo>
                <a:close/>
              </a:path>
            </a:pathLst>
          </a:custGeom>
          <a:solidFill>
            <a:srgbClr val="FDD5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lIns="1371600" tIns="91440" rIns="0" rtlCol="0"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largest Ice </a:t>
            </a:r>
            <a:r>
              <a:rPr lang="en-US" sz="2000" i="0">
                <a:solidFill>
                  <a:prstClr val="black"/>
                </a:solidFill>
                <a:latin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ge happened on one third of the Earth’s surface.</a:t>
            </a:r>
          </a:p>
        </p:txBody>
      </p:sp>
      <p:pic>
        <p:nvPicPr>
          <p:cNvPr id="6" name="Picture 5">
            <a:extLst>
              <a:ext uri="{FF2B5EF4-FFF2-40B4-BE49-F238E27FC236}">
                <a16:creationId xmlns:a16="http://schemas.microsoft.com/office/drawing/2014/main" id="{2C8F6B05-2927-F1ED-162A-BA08EDFEBD64}"/>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rot="5400000">
            <a:off x="1980629" y="4097096"/>
            <a:ext cx="790459" cy="703508"/>
          </a:xfrm>
          <a:prstGeom prst="rect">
            <a:avLst/>
          </a:prstGeom>
        </p:spPr>
      </p:pic>
      <p:pic>
        <p:nvPicPr>
          <p:cNvPr id="7" name="Picture 6">
            <a:extLst>
              <a:ext uri="{FF2B5EF4-FFF2-40B4-BE49-F238E27FC236}">
                <a16:creationId xmlns:a16="http://schemas.microsoft.com/office/drawing/2014/main" id="{EDA7E7EB-AEC5-7FE4-D432-F6911E920948}"/>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rot="16200000">
            <a:off x="6447233" y="2118087"/>
            <a:ext cx="790459" cy="703508"/>
          </a:xfrm>
          <a:prstGeom prst="rect">
            <a:avLst/>
          </a:prstGeom>
        </p:spPr>
      </p:pic>
      <p:grpSp>
        <p:nvGrpSpPr>
          <p:cNvPr id="9" name="Group 8">
            <a:extLst>
              <a:ext uri="{FF2B5EF4-FFF2-40B4-BE49-F238E27FC236}">
                <a16:creationId xmlns:a16="http://schemas.microsoft.com/office/drawing/2014/main" id="{8D4AFD24-FA5A-6CE3-9698-BC03FB14B00D}"/>
              </a:ext>
            </a:extLst>
          </p:cNvPr>
          <p:cNvGrpSpPr>
            <a:grpSpLocks noChangeAspect="1"/>
          </p:cNvGrpSpPr>
          <p:nvPr/>
        </p:nvGrpSpPr>
        <p:grpSpPr>
          <a:xfrm>
            <a:off x="552032" y="4850253"/>
            <a:ext cx="3647652" cy="1405254"/>
            <a:chOff x="-318568" y="-623025"/>
            <a:chExt cx="3285978" cy="1265918"/>
          </a:xfrm>
        </p:grpSpPr>
        <p:sp>
          <p:nvSpPr>
            <p:cNvPr id="10" name="Rectangle 9">
              <a:extLst>
                <a:ext uri="{FF2B5EF4-FFF2-40B4-BE49-F238E27FC236}">
                  <a16:creationId xmlns:a16="http://schemas.microsoft.com/office/drawing/2014/main" id="{21CF78D8-2CB2-B1E3-3B47-63B5795D3EEF}"/>
                </a:ext>
              </a:extLst>
            </p:cNvPr>
            <p:cNvSpPr/>
            <p:nvPr/>
          </p:nvSpPr>
          <p:spPr>
            <a:xfrm>
              <a:off x="-318568" y="-507631"/>
              <a:ext cx="3285978" cy="1150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200" i="0">
                  <a:solidFill>
                    <a:schemeClr val="tx1"/>
                  </a:solidFill>
                  <a:latin typeface="Times New Roman" panose="02020603050405020304" pitchFamily="18" charset="0"/>
                  <a:cs typeface="Times New Roman" panose="02020603050405020304" pitchFamily="18" charset="0"/>
                </a:rPr>
                <a:t>The Ice Age was a time when much of the Earth was covered in ice and snow.</a:t>
              </a:r>
              <a:endParaRPr kumimoji="0" lang="en-US" sz="2200" b="0" i="0" u="none" strike="noStrike" kern="1200" cap="none" spc="0" normalizeH="0" baseline="0" noProof="0">
                <a:ln>
                  <a:noFill/>
                </a:ln>
                <a:solidFill>
                  <a:schemeClr val="tx1"/>
                </a:solidFill>
                <a:effectLst/>
                <a:uLnTx/>
                <a:uFillTx/>
                <a:latin typeface="Times New Roman" panose="02020603050405020304" pitchFamily="18" charset="0"/>
                <a:ea typeface="Canva Sans Bold"/>
                <a:cs typeface="Times New Roman" panose="02020603050405020304" pitchFamily="18" charset="0"/>
                <a:sym typeface="Canva Sans Bold"/>
              </a:endParaRPr>
            </a:p>
          </p:txBody>
        </p:sp>
        <p:sp>
          <p:nvSpPr>
            <p:cNvPr id="11" name="Round Same Side Corner Rectangle 10">
              <a:extLst>
                <a:ext uri="{FF2B5EF4-FFF2-40B4-BE49-F238E27FC236}">
                  <a16:creationId xmlns:a16="http://schemas.microsoft.com/office/drawing/2014/main" id="{A1C005B3-7FF9-BA24-CEB7-D3BC5497E309}"/>
                </a:ext>
              </a:extLst>
            </p:cNvPr>
            <p:cNvSpPr/>
            <p:nvPr/>
          </p:nvSpPr>
          <p:spPr>
            <a:xfrm>
              <a:off x="-315906" y="-623025"/>
              <a:ext cx="3283316" cy="160718"/>
            </a:xfrm>
            <a:prstGeom prst="round2SameRect">
              <a:avLst>
                <a:gd name="adj1" fmla="val 50000"/>
                <a:gd name="adj2" fmla="val 0"/>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Picture 11">
            <a:extLst>
              <a:ext uri="{FF2B5EF4-FFF2-40B4-BE49-F238E27FC236}">
                <a16:creationId xmlns:a16="http://schemas.microsoft.com/office/drawing/2014/main" id="{946BFBA9-6573-6410-69C6-F11C83A2DC74}"/>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rot="16200000">
            <a:off x="2187113" y="2051223"/>
            <a:ext cx="790459" cy="703508"/>
          </a:xfrm>
          <a:prstGeom prst="rect">
            <a:avLst/>
          </a:prstGeom>
        </p:spPr>
      </p:pic>
      <p:pic>
        <p:nvPicPr>
          <p:cNvPr id="5" name="Picture 4" descr="A close up of a sign&#10;&#10;AI-generated content may be incorrect.">
            <a:extLst>
              <a:ext uri="{FF2B5EF4-FFF2-40B4-BE49-F238E27FC236}">
                <a16:creationId xmlns:a16="http://schemas.microsoft.com/office/drawing/2014/main" id="{4EB1773C-6F93-5997-971E-232D76BD23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69" y="411480"/>
            <a:ext cx="5129346" cy="1649638"/>
          </a:xfrm>
          <a:prstGeom prst="rect">
            <a:avLst/>
          </a:prstGeom>
        </p:spPr>
      </p:pic>
      <p:pic>
        <p:nvPicPr>
          <p:cNvPr id="13" name="Picture 12">
            <a:extLst>
              <a:ext uri="{FF2B5EF4-FFF2-40B4-BE49-F238E27FC236}">
                <a16:creationId xmlns:a16="http://schemas.microsoft.com/office/drawing/2014/main" id="{2B41CF56-C0D2-0ECA-0D7D-BBC58FE36FDA}"/>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a:off x="5753022" y="5194953"/>
            <a:ext cx="790459" cy="703508"/>
          </a:xfrm>
          <a:prstGeom prst="rect">
            <a:avLst/>
          </a:prstGeom>
        </p:spPr>
      </p:pic>
      <p:sp>
        <p:nvSpPr>
          <p:cNvPr id="15" name="Action Button: Return 14">
            <a:hlinkClick r:id="rId7" action="ppaction://hlinksldjump" highlightClick="1"/>
            <a:extLst>
              <a:ext uri="{FF2B5EF4-FFF2-40B4-BE49-F238E27FC236}">
                <a16:creationId xmlns:a16="http://schemas.microsoft.com/office/drawing/2014/main" id="{BEED2B20-9CD7-BCB5-299F-70231A48B7E2}"/>
              </a:ext>
            </a:extLst>
          </p:cNvPr>
          <p:cNvSpPr/>
          <p:nvPr/>
        </p:nvSpPr>
        <p:spPr>
          <a:xfrm>
            <a:off x="8360389" y="6007656"/>
            <a:ext cx="369971" cy="422238"/>
          </a:xfrm>
          <a:prstGeom prst="actionButtonRetur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279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8B355-C962-009F-AFBA-52B22C703E47}"/>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244" y="411480"/>
            <a:ext cx="8322117" cy="44452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9D076A3-C5FA-5B4C-587D-6EDF655956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rot="21406592">
            <a:off x="6684107" y="2183139"/>
            <a:ext cx="1804694" cy="1043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14">
            <a:extLst>
              <a:ext uri="{FF2B5EF4-FFF2-40B4-BE49-F238E27FC236}">
                <a16:creationId xmlns:a16="http://schemas.microsoft.com/office/drawing/2014/main" id="{8EC435E2-CF26-3609-0A63-1FAFE6A1D43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96187">
            <a:off x="6722873" y="3378319"/>
            <a:ext cx="1746979" cy="1164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C4C66D62-11EC-A05A-703A-E84E35262433}"/>
              </a:ext>
            </a:extLst>
          </p:cNvPr>
          <p:cNvSpPr/>
          <p:nvPr/>
        </p:nvSpPr>
        <p:spPr>
          <a:xfrm>
            <a:off x="408245" y="4856698"/>
            <a:ext cx="4175298" cy="1589822"/>
          </a:xfrm>
          <a:prstGeom prst="rect">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base" latinLnBrk="0" hangingPunct="1">
              <a:lnSpc>
                <a:spcPts val="2887"/>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weather during the Ice Age was very cold. It felt like a very, very long winter.</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Dreaming Outloud Sans"/>
              <a:cs typeface="Times New Roman" panose="02020603050405020304" pitchFamily="18" charset="0"/>
              <a:sym typeface="Dreaming Outloud Sans"/>
            </a:endParaRPr>
          </a:p>
        </p:txBody>
      </p:sp>
      <p:sp>
        <p:nvSpPr>
          <p:cNvPr id="12" name="Rectangle 11">
            <a:extLst>
              <a:ext uri="{FF2B5EF4-FFF2-40B4-BE49-F238E27FC236}">
                <a16:creationId xmlns:a16="http://schemas.microsoft.com/office/drawing/2014/main" id="{0F21EE42-6404-5DD2-4EA0-4049CAF33C3E}"/>
              </a:ext>
            </a:extLst>
          </p:cNvPr>
          <p:cNvSpPr/>
          <p:nvPr/>
        </p:nvSpPr>
        <p:spPr>
          <a:xfrm>
            <a:off x="4575065" y="4856698"/>
            <a:ext cx="4155295" cy="1589822"/>
          </a:xfrm>
          <a:prstGeom prst="rect">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 the last Ice Age, the </a:t>
            </a: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temperature</a:t>
            </a: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was 7 degrees.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Dreaming Outloud Sans"/>
              <a:cs typeface="Times New Roman" panose="02020603050405020304" pitchFamily="18" charset="0"/>
              <a:sym typeface="Dreaming Outloud Sans"/>
            </a:endParaRPr>
          </a:p>
        </p:txBody>
      </p:sp>
      <p:sp>
        <p:nvSpPr>
          <p:cNvPr id="6" name="Rectangle 5">
            <a:extLst>
              <a:ext uri="{FF2B5EF4-FFF2-40B4-BE49-F238E27FC236}">
                <a16:creationId xmlns:a16="http://schemas.microsoft.com/office/drawing/2014/main" id="{112E35D8-0531-8388-9652-8CF92CB63242}"/>
              </a:ext>
            </a:extLst>
          </p:cNvPr>
          <p:cNvSpPr/>
          <p:nvPr/>
        </p:nvSpPr>
        <p:spPr>
          <a:xfrm>
            <a:off x="3421301" y="-3921"/>
            <a:ext cx="1162005" cy="6890290"/>
          </a:xfrm>
          <a:prstGeom prst="rect">
            <a:avLst/>
          </a:prstGeom>
          <a:gradFill flip="none" rotWithShape="1">
            <a:gsLst>
              <a:gs pos="0">
                <a:schemeClr val="tx1">
                  <a:alpha val="0"/>
                </a:schemeClr>
              </a:gs>
              <a:gs pos="100000">
                <a:schemeClr val="tx1">
                  <a:alpha val="26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ction Button: Return 1">
            <a:hlinkClick r:id="rId6" action="ppaction://hlinksldjump" highlightClick="1"/>
            <a:extLst>
              <a:ext uri="{FF2B5EF4-FFF2-40B4-BE49-F238E27FC236}">
                <a16:creationId xmlns:a16="http://schemas.microsoft.com/office/drawing/2014/main" id="{2F5AB1E9-D5CD-9D52-8588-3A8B16CEDC66}"/>
              </a:ext>
            </a:extLst>
          </p:cNvPr>
          <p:cNvSpPr/>
          <p:nvPr/>
        </p:nvSpPr>
        <p:spPr>
          <a:xfrm>
            <a:off x="8360389" y="6024282"/>
            <a:ext cx="369971" cy="422238"/>
          </a:xfrm>
          <a:prstGeom prst="actionButtonRetur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73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4AA2809-8E5E-41BE-2252-8671D613BA0F}"/>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3205" r="7457" b="4253"/>
          <a:stretch/>
        </p:blipFill>
        <p:spPr>
          <a:xfrm>
            <a:off x="4578698" y="411163"/>
            <a:ext cx="4213563" cy="6035675"/>
          </a:xfrm>
        </p:spPr>
      </p:pic>
      <p:sp>
        <p:nvSpPr>
          <p:cNvPr id="21" name="Freeform 20">
            <a:extLst>
              <a:ext uri="{FF2B5EF4-FFF2-40B4-BE49-F238E27FC236}">
                <a16:creationId xmlns:a16="http://schemas.microsoft.com/office/drawing/2014/main" id="{84056ABA-5121-3899-FD25-275128AA14C8}"/>
              </a:ext>
            </a:extLst>
          </p:cNvPr>
          <p:cNvSpPr/>
          <p:nvPr/>
        </p:nvSpPr>
        <p:spPr>
          <a:xfrm>
            <a:off x="3921639" y="1373140"/>
            <a:ext cx="1328559" cy="1868991"/>
          </a:xfrm>
          <a:custGeom>
            <a:avLst/>
            <a:gdLst>
              <a:gd name="connsiteX0" fmla="*/ 191274 w 1685923"/>
              <a:gd name="connsiteY0" fmla="*/ 219075 h 2371725"/>
              <a:gd name="connsiteX1" fmla="*/ 191274 w 1685923"/>
              <a:gd name="connsiteY1" fmla="*/ 2152649 h 2371725"/>
              <a:gd name="connsiteX2" fmla="*/ 1494648 w 1685923"/>
              <a:gd name="connsiteY2" fmla="*/ 2152649 h 2371725"/>
              <a:gd name="connsiteX3" fmla="*/ 1494648 w 1685923"/>
              <a:gd name="connsiteY3" fmla="*/ 219075 h 2371725"/>
              <a:gd name="connsiteX4" fmla="*/ 0 w 1685923"/>
              <a:gd name="connsiteY4" fmla="*/ 0 h 2371725"/>
              <a:gd name="connsiteX5" fmla="*/ 1685923 w 1685923"/>
              <a:gd name="connsiteY5" fmla="*/ 0 h 2371725"/>
              <a:gd name="connsiteX6" fmla="*/ 1685923 w 1685923"/>
              <a:gd name="connsiteY6" fmla="*/ 2371725 h 2371725"/>
              <a:gd name="connsiteX7" fmla="*/ 0 w 1685923"/>
              <a:gd name="connsiteY7" fmla="*/ 2371725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5923" h="2371725">
                <a:moveTo>
                  <a:pt x="191274" y="219075"/>
                </a:moveTo>
                <a:lnTo>
                  <a:pt x="191274" y="2152649"/>
                </a:lnTo>
                <a:lnTo>
                  <a:pt x="1494648" y="2152649"/>
                </a:lnTo>
                <a:lnTo>
                  <a:pt x="1494648" y="219075"/>
                </a:lnTo>
                <a:close/>
                <a:moveTo>
                  <a:pt x="0" y="0"/>
                </a:moveTo>
                <a:lnTo>
                  <a:pt x="1685923" y="0"/>
                </a:lnTo>
                <a:lnTo>
                  <a:pt x="1685923" y="2371725"/>
                </a:lnTo>
                <a:lnTo>
                  <a:pt x="0" y="2371725"/>
                </a:lnTo>
                <a:close/>
              </a:path>
            </a:pathLst>
          </a:cu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E081A9B-0E7C-0797-FB3C-C0D0C9D982F2}"/>
              </a:ext>
            </a:extLst>
          </p:cNvPr>
          <p:cNvSpPr/>
          <p:nvPr/>
        </p:nvSpPr>
        <p:spPr>
          <a:xfrm>
            <a:off x="3421301" y="-17776"/>
            <a:ext cx="1162005" cy="6890290"/>
          </a:xfrm>
          <a:prstGeom prst="rect">
            <a:avLst/>
          </a:prstGeom>
          <a:gradFill flip="none" rotWithShape="1">
            <a:gsLst>
              <a:gs pos="0">
                <a:schemeClr val="tx1">
                  <a:alpha val="0"/>
                </a:schemeClr>
              </a:gs>
              <a:gs pos="100000">
                <a:schemeClr val="tx1">
                  <a:alpha val="26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4">
            <a:extLst>
              <a:ext uri="{FF2B5EF4-FFF2-40B4-BE49-F238E27FC236}">
                <a16:creationId xmlns:a16="http://schemas.microsoft.com/office/drawing/2014/main" id="{2A7FFC26-F4C0-E644-E747-35334543B05C}"/>
              </a:ext>
            </a:extLst>
          </p:cNvPr>
          <p:cNvPicPr>
            <a:picLocks noChangeAspect="1" noChangeArrowheads="1"/>
          </p:cNvPicPr>
          <p:nvPr/>
        </p:nvPicPr>
        <p:blipFill rotWithShape="1">
          <a:blip r:embed="rId5">
            <a:extLst>
              <a:ext uri="{96DAC541-7B7A-43D3-8B79-37D633B846F1}">
                <asvg:svgBlip xmlns:asvg="http://schemas.microsoft.com/office/drawing/2016/SVG/main" r:embed="rId6"/>
              </a:ext>
            </a:extLst>
          </a:blip>
          <a:srcRect t="-1132" b="-916"/>
          <a:stretch/>
        </p:blipFill>
        <p:spPr bwMode="auto">
          <a:xfrm rot="325360">
            <a:off x="4998939" y="4122827"/>
            <a:ext cx="1483527" cy="1868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ction Button: Return 3">
            <a:hlinkClick r:id="rId7" action="ppaction://hlinksldjump" highlightClick="1"/>
            <a:extLst>
              <a:ext uri="{FF2B5EF4-FFF2-40B4-BE49-F238E27FC236}">
                <a16:creationId xmlns:a16="http://schemas.microsoft.com/office/drawing/2014/main" id="{474FBDEA-ECC6-C7BE-84DC-FEB975C5338D}"/>
              </a:ext>
            </a:extLst>
          </p:cNvPr>
          <p:cNvSpPr/>
          <p:nvPr/>
        </p:nvSpPr>
        <p:spPr>
          <a:xfrm>
            <a:off x="8422290" y="6016286"/>
            <a:ext cx="369971" cy="422238"/>
          </a:xfrm>
          <a:prstGeom prst="actionButtonRetur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3145D46-9EE5-65AC-C2C5-B33282731C66}"/>
              </a:ext>
            </a:extLst>
          </p:cNvPr>
          <p:cNvSpPr>
            <a:spLocks noGrp="1"/>
          </p:cNvSpPr>
          <p:nvPr>
            <p:ph type="body" sz="quarter" idx="11"/>
          </p:nvPr>
        </p:nvSpPr>
        <p:spPr>
          <a:xfrm>
            <a:off x="587565" y="565193"/>
            <a:ext cx="3222435" cy="5617028"/>
          </a:xfrm>
        </p:spPr>
        <p:txBody>
          <a:bodyPr>
            <a:noAutofit/>
          </a:bodyPr>
          <a:lstStyle/>
          <a:p>
            <a:pPr>
              <a:lnSpc>
                <a:spcPts val="4540"/>
              </a:lnSpc>
            </a:pPr>
            <a:r>
              <a:rPr lang="en-US" i="0">
                <a:solidFill>
                  <a:schemeClr val="tx1"/>
                </a:solidFill>
                <a:latin typeface="Times New Roman" panose="02020603050405020304" pitchFamily="18" charset="0"/>
                <a:cs typeface="Times New Roman" panose="02020603050405020304" pitchFamily="18" charset="0"/>
              </a:rPr>
              <a:t>There were many different Ice Ages when the </a:t>
            </a:r>
            <a:r>
              <a:rPr lang="en-US" b="1" i="0">
                <a:solidFill>
                  <a:schemeClr val="tx1"/>
                </a:solidFill>
                <a:latin typeface="Times New Roman" panose="02020603050405020304" pitchFamily="18" charset="0"/>
                <a:cs typeface="Times New Roman" panose="02020603050405020304" pitchFamily="18" charset="0"/>
              </a:rPr>
              <a:t>climate</a:t>
            </a:r>
            <a:r>
              <a:rPr lang="en-US" i="0">
                <a:solidFill>
                  <a:schemeClr val="tx1"/>
                </a:solidFill>
                <a:latin typeface="Times New Roman" panose="02020603050405020304" pitchFamily="18" charset="0"/>
                <a:cs typeface="Times New Roman" panose="02020603050405020304" pitchFamily="18" charset="0"/>
              </a:rPr>
              <a:t> changed from warm to cold. </a:t>
            </a:r>
            <a:r>
              <a:rPr lang="en-US">
                <a:latin typeface="Times New Roman" panose="02020603050405020304" pitchFamily="18" charset="0"/>
                <a:cs typeface="Times New Roman" panose="02020603050405020304" pitchFamily="18" charset="0"/>
              </a:rPr>
              <a:t>Big sheets of ice, called </a:t>
            </a:r>
            <a:r>
              <a:rPr lang="en-US" b="1">
                <a:latin typeface="Times New Roman" panose="02020603050405020304" pitchFamily="18" charset="0"/>
                <a:cs typeface="Times New Roman" panose="02020603050405020304" pitchFamily="18" charset="0"/>
              </a:rPr>
              <a:t>glaciers</a:t>
            </a:r>
            <a:r>
              <a:rPr lang="en-US">
                <a:latin typeface="Times New Roman" panose="02020603050405020304" pitchFamily="18" charset="0"/>
                <a:cs typeface="Times New Roman" panose="02020603050405020304" pitchFamily="18" charset="0"/>
              </a:rPr>
              <a:t>, covered much of the Earth. As they moved, glaciers pushed soil and rocks, made valleys and left behind big rocks and lakes.</a:t>
            </a:r>
          </a:p>
        </p:txBody>
      </p:sp>
    </p:spTree>
    <p:extLst>
      <p:ext uri="{BB962C8B-B14F-4D97-AF65-F5344CB8AC3E}">
        <p14:creationId xmlns:p14="http://schemas.microsoft.com/office/powerpoint/2010/main" val="1422093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DE29-7ACF-2EC1-0CCC-6703206E808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4E48A7F-9EDE-A6AF-A677-AA8E03946CB1}"/>
              </a:ext>
            </a:extLst>
          </p:cNvPr>
          <p:cNvSpPr/>
          <p:nvPr/>
        </p:nvSpPr>
        <p:spPr>
          <a:xfrm>
            <a:off x="408245" y="4718957"/>
            <a:ext cx="4175298" cy="1727563"/>
          </a:xfrm>
          <a:prstGeom prst="rect">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base" latinLnBrk="0" hangingPunct="1">
              <a:lnSpc>
                <a:spcPts val="2887"/>
              </a:lnSpc>
              <a:spcBef>
                <a:spcPct val="0"/>
              </a:spcBef>
              <a:spcAft>
                <a:spcPct val="0"/>
              </a:spcAft>
              <a:buClrTx/>
              <a:buSzTx/>
              <a:buFontTx/>
              <a:buNone/>
              <a:tabLst/>
              <a:defRPr/>
            </a:pPr>
            <a:r>
              <a:rPr lang="en-US" sz="2200" i="0">
                <a:solidFill>
                  <a:schemeClr val="tx1"/>
                </a:solidFill>
                <a:latin typeface="Times New Roman" panose="02020603050405020304" pitchFamily="18" charset="0"/>
                <a:cs typeface="Times New Roman" panose="02020603050405020304" pitchFamily="18" charset="0"/>
              </a:rPr>
              <a:t>The Earth looked very different during the Ice Age. </a:t>
            </a:r>
            <a:endParaRPr kumimoji="0" lang="en-US" sz="2200" b="0" i="0" u="none" strike="noStrike" kern="1200" cap="none" spc="0" normalizeH="0" baseline="0" noProof="0">
              <a:ln>
                <a:noFill/>
              </a:ln>
              <a:solidFill>
                <a:schemeClr val="tx1"/>
              </a:solidFill>
              <a:effectLst/>
              <a:uLnTx/>
              <a:uFillTx/>
              <a:latin typeface="Times New Roman" panose="02020603050405020304" pitchFamily="18" charset="0"/>
              <a:ea typeface="Dreaming Outloud Sans"/>
              <a:cs typeface="Times New Roman" panose="02020603050405020304" pitchFamily="18" charset="0"/>
              <a:sym typeface="Dreaming Outloud Sans"/>
            </a:endParaRPr>
          </a:p>
        </p:txBody>
      </p:sp>
      <p:sp>
        <p:nvSpPr>
          <p:cNvPr id="12" name="Rectangle 11">
            <a:extLst>
              <a:ext uri="{FF2B5EF4-FFF2-40B4-BE49-F238E27FC236}">
                <a16:creationId xmlns:a16="http://schemas.microsoft.com/office/drawing/2014/main" id="{86A8D8E7-7BB0-C540-4661-ED7F5DEB5C90}"/>
              </a:ext>
            </a:extLst>
          </p:cNvPr>
          <p:cNvSpPr/>
          <p:nvPr/>
        </p:nvSpPr>
        <p:spPr>
          <a:xfrm>
            <a:off x="4575065" y="4718957"/>
            <a:ext cx="4155295" cy="1727563"/>
          </a:xfrm>
          <a:prstGeom prst="rect">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r>
              <a:rPr lang="en-US" sz="2200" i="0">
                <a:solidFill>
                  <a:schemeClr val="tx1"/>
                </a:solidFill>
                <a:latin typeface="Times New Roman" panose="02020603050405020304" pitchFamily="18" charset="0"/>
                <a:cs typeface="Times New Roman" panose="02020603050405020304" pitchFamily="18" charset="0"/>
              </a:rPr>
              <a:t>Big ice sheets covered parts of North America, Europe and Asia</a:t>
            </a:r>
            <a:r>
              <a:rPr lang="en-US" sz="2200" i="0">
                <a:solidFill>
                  <a:schemeClr val="tx1"/>
                </a:solidFill>
                <a:latin typeface="Times New Roman" panose="02020603050405020304" pitchFamily="18" charset="0"/>
                <a:cs typeface="Times New Roman" panose="02020603050405020304" pitchFamily="18" charset="0"/>
                <a:sym typeface="Dreaming Outloud Sans"/>
              </a:rPr>
              <a:t>.</a:t>
            </a:r>
            <a:endParaRPr lang="en-US" sz="2200" i="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0BC727F-A92A-4BA0-7285-3068653F0137}"/>
              </a:ext>
            </a:extLst>
          </p:cNvPr>
          <p:cNvPicPr>
            <a:picLocks/>
          </p:cNvPicPr>
          <p:nvPr/>
        </p:nvPicPr>
        <p:blipFill rotWithShape="1">
          <a:blip r:embed="rId3">
            <a:extLst>
              <a:ext uri="{96DAC541-7B7A-43D3-8B79-37D633B846F1}">
                <asvg:svgBlip xmlns:asvg="http://schemas.microsoft.com/office/drawing/2016/SVG/main" r:embed="rId4"/>
              </a:ext>
            </a:extLst>
          </a:blip>
          <a:srcRect t="8054" b="8054"/>
          <a:stretch/>
        </p:blipFill>
        <p:spPr>
          <a:xfrm flipH="1">
            <a:off x="411480" y="411480"/>
            <a:ext cx="8321040" cy="4421777"/>
          </a:xfrm>
          <a:prstGeom prst="rect">
            <a:avLst/>
          </a:prstGeom>
          <a:solidFill>
            <a:schemeClr val="bg1">
              <a:lumMod val="95000"/>
            </a:schemeClr>
          </a:solidFill>
        </p:spPr>
      </p:pic>
      <p:pic>
        <p:nvPicPr>
          <p:cNvPr id="10" name="Picture 9" descr="A map of the world&#10;&#10;AI-generated content may be incorrect.">
            <a:extLst>
              <a:ext uri="{FF2B5EF4-FFF2-40B4-BE49-F238E27FC236}">
                <a16:creationId xmlns:a16="http://schemas.microsoft.com/office/drawing/2014/main" id="{002507F3-82D7-84D0-13C1-BEA59EC0F5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57" y="671115"/>
            <a:ext cx="7551532" cy="4009745"/>
          </a:xfrm>
          <a:prstGeom prst="rect">
            <a:avLst/>
          </a:prstGeom>
        </p:spPr>
      </p:pic>
      <p:sp>
        <p:nvSpPr>
          <p:cNvPr id="25" name="Rounded Rectangle 24">
            <a:extLst>
              <a:ext uri="{FF2B5EF4-FFF2-40B4-BE49-F238E27FC236}">
                <a16:creationId xmlns:a16="http://schemas.microsoft.com/office/drawing/2014/main" id="{5E44C9B8-8F32-27F9-EC99-5A88EA3D46B7}"/>
              </a:ext>
            </a:extLst>
          </p:cNvPr>
          <p:cNvSpPr/>
          <p:nvPr/>
        </p:nvSpPr>
        <p:spPr>
          <a:xfrm>
            <a:off x="589500" y="656630"/>
            <a:ext cx="1778946" cy="333763"/>
          </a:xfrm>
          <a:prstGeom prst="roundRect">
            <a:avLst/>
          </a:prstGeom>
          <a:solidFill>
            <a:srgbClr val="FFD303"/>
          </a:solidFill>
          <a:ln w="381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North America</a:t>
            </a:r>
            <a:endParaRPr kumimoji="0" lang="en-US" sz="2000" b="0" i="1"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Arrow Connector 25">
            <a:extLst>
              <a:ext uri="{FF2B5EF4-FFF2-40B4-BE49-F238E27FC236}">
                <a16:creationId xmlns:a16="http://schemas.microsoft.com/office/drawing/2014/main" id="{91709D02-807C-B05D-3D45-0450FF8F6529}"/>
              </a:ext>
            </a:extLst>
          </p:cNvPr>
          <p:cNvCxnSpPr>
            <a:cxnSpLocks/>
            <a:stCxn id="25" idx="2"/>
          </p:cNvCxnSpPr>
          <p:nvPr/>
        </p:nvCxnSpPr>
        <p:spPr>
          <a:xfrm>
            <a:off x="1478973" y="990393"/>
            <a:ext cx="1061027" cy="686007"/>
          </a:xfrm>
          <a:prstGeom prst="straightConnector1">
            <a:avLst/>
          </a:prstGeom>
          <a:ln w="38100">
            <a:solidFill>
              <a:schemeClr val="tx1"/>
            </a:solidFill>
            <a:headEnd type="none" w="med" len="med"/>
            <a:tailEnd type="arrow" w="med" len="med"/>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342860F6-9732-79F7-DE2A-AAFF02E95C89}"/>
              </a:ext>
            </a:extLst>
          </p:cNvPr>
          <p:cNvSpPr/>
          <p:nvPr/>
        </p:nvSpPr>
        <p:spPr>
          <a:xfrm>
            <a:off x="6276666" y="656630"/>
            <a:ext cx="1031346" cy="333763"/>
          </a:xfrm>
          <a:prstGeom prst="roundRect">
            <a:avLst/>
          </a:prstGeom>
          <a:solidFill>
            <a:srgbClr val="FFD303"/>
          </a:solidFill>
          <a:ln w="381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Europe</a:t>
            </a:r>
            <a:endParaRPr kumimoji="0" lang="en-US" sz="2000" b="0" i="1"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B7421FD8-E16C-437A-0E83-76E8E2E5268B}"/>
              </a:ext>
            </a:extLst>
          </p:cNvPr>
          <p:cNvCxnSpPr>
            <a:cxnSpLocks/>
            <a:stCxn id="29" idx="1"/>
          </p:cNvCxnSpPr>
          <p:nvPr/>
        </p:nvCxnSpPr>
        <p:spPr>
          <a:xfrm flipH="1">
            <a:off x="5378267" y="823512"/>
            <a:ext cx="898399" cy="181366"/>
          </a:xfrm>
          <a:prstGeom prst="straightConnector1">
            <a:avLst/>
          </a:prstGeom>
          <a:ln w="38100">
            <a:solidFill>
              <a:schemeClr val="tx1"/>
            </a:solidFill>
            <a:headEnd type="none" w="med" len="med"/>
            <a:tailEnd type="arrow" w="med" len="med"/>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D66E365D-AF6A-2845-1967-11E31C7A7A23}"/>
              </a:ext>
            </a:extLst>
          </p:cNvPr>
          <p:cNvSpPr/>
          <p:nvPr/>
        </p:nvSpPr>
        <p:spPr>
          <a:xfrm>
            <a:off x="7615342" y="1139795"/>
            <a:ext cx="843916" cy="333763"/>
          </a:xfrm>
          <a:prstGeom prst="roundRect">
            <a:avLst/>
          </a:prstGeom>
          <a:solidFill>
            <a:srgbClr val="FFD303"/>
          </a:solidFill>
          <a:ln w="3810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Asia</a:t>
            </a:r>
            <a:endParaRPr kumimoji="0" lang="en-US" sz="2000" b="0" i="1"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Arrow Connector 34">
            <a:extLst>
              <a:ext uri="{FF2B5EF4-FFF2-40B4-BE49-F238E27FC236}">
                <a16:creationId xmlns:a16="http://schemas.microsoft.com/office/drawing/2014/main" id="{A53D76CE-42F2-67CB-72CC-D8A5B1EE5E6D}"/>
              </a:ext>
            </a:extLst>
          </p:cNvPr>
          <p:cNvCxnSpPr>
            <a:cxnSpLocks/>
            <a:stCxn id="34" idx="1"/>
          </p:cNvCxnSpPr>
          <p:nvPr/>
        </p:nvCxnSpPr>
        <p:spPr>
          <a:xfrm flipH="1">
            <a:off x="6441440" y="1306677"/>
            <a:ext cx="1173902" cy="501803"/>
          </a:xfrm>
          <a:prstGeom prst="straightConnector1">
            <a:avLst/>
          </a:prstGeom>
          <a:ln w="38100">
            <a:solidFill>
              <a:schemeClr val="tx1"/>
            </a:solidFill>
            <a:headEnd type="none" w="med" len="med"/>
            <a:tailEnd type="arrow" w="med" len="med"/>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0B5DF069-509B-9C5F-3BBA-AD2708239AE4}"/>
              </a:ext>
            </a:extLst>
          </p:cNvPr>
          <p:cNvSpPr/>
          <p:nvPr/>
        </p:nvSpPr>
        <p:spPr>
          <a:xfrm>
            <a:off x="3421301" y="-3921"/>
            <a:ext cx="1162005" cy="6890290"/>
          </a:xfrm>
          <a:prstGeom prst="rect">
            <a:avLst/>
          </a:prstGeom>
          <a:gradFill flip="none" rotWithShape="1">
            <a:gsLst>
              <a:gs pos="0">
                <a:schemeClr val="tx1">
                  <a:alpha val="0"/>
                </a:schemeClr>
              </a:gs>
              <a:gs pos="100000">
                <a:schemeClr val="tx1">
                  <a:alpha val="26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ction Button: Return 1">
            <a:hlinkClick r:id="rId6" action="ppaction://hlinksldjump" highlightClick="1"/>
            <a:extLst>
              <a:ext uri="{FF2B5EF4-FFF2-40B4-BE49-F238E27FC236}">
                <a16:creationId xmlns:a16="http://schemas.microsoft.com/office/drawing/2014/main" id="{EFBBB0D4-3F5A-6865-E8C1-34A88917835C}"/>
              </a:ext>
            </a:extLst>
          </p:cNvPr>
          <p:cNvSpPr/>
          <p:nvPr/>
        </p:nvSpPr>
        <p:spPr>
          <a:xfrm>
            <a:off x="8360389" y="6015969"/>
            <a:ext cx="369971" cy="422238"/>
          </a:xfrm>
          <a:prstGeom prst="actionButtonRetur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92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8B355-C962-009F-AFBA-52B22C703E47}"/>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p:blipFill>
        <p:spPr bwMode="auto">
          <a:xfrm flipH="1">
            <a:off x="408244" y="411480"/>
            <a:ext cx="8322117" cy="60350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F21EE42-6404-5DD2-4EA0-4049CAF33C3E}"/>
              </a:ext>
            </a:extLst>
          </p:cNvPr>
          <p:cNvSpPr/>
          <p:nvPr/>
        </p:nvSpPr>
        <p:spPr>
          <a:xfrm>
            <a:off x="5581650" y="411480"/>
            <a:ext cx="3154106" cy="6035041"/>
          </a:xfrm>
          <a:prstGeom prst="rect">
            <a:avLst/>
          </a:prstGeom>
          <a:solidFill>
            <a:srgbClr val="FDD30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0" rtlCol="0" anchor="ctr"/>
          <a:lstStyle/>
          <a:p>
            <a:pPr marL="0" marR="0" lvl="0" indent="0" algn="l" defTabSz="857250" rtl="0" eaLnBrk="1" fontAlgn="base" latinLnBrk="0" hangingPunct="1">
              <a:lnSpc>
                <a:spcPct val="150000"/>
              </a:lnSpc>
              <a:spcBef>
                <a:spcPts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Bibbulmun people of Australia tell stories from the past when the climate was much colder than it is today. These stories start with the phrase ‘In the nyitting times …,’ which means ‘In the icy cold times of long, long ago…’</a:t>
            </a:r>
          </a:p>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0D584E26-A232-0654-4A1C-CAF054040337}"/>
              </a:ext>
            </a:extLst>
          </p:cNvPr>
          <p:cNvSpPr/>
          <p:nvPr/>
        </p:nvSpPr>
        <p:spPr>
          <a:xfrm>
            <a:off x="3421301" y="-3921"/>
            <a:ext cx="1162005" cy="6890290"/>
          </a:xfrm>
          <a:prstGeom prst="rect">
            <a:avLst/>
          </a:prstGeom>
          <a:gradFill flip="none" rotWithShape="1">
            <a:gsLst>
              <a:gs pos="0">
                <a:schemeClr val="tx1">
                  <a:alpha val="0"/>
                </a:schemeClr>
              </a:gs>
              <a:gs pos="100000">
                <a:schemeClr val="tx1">
                  <a:alpha val="26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5">
            <a:extLst>
              <a:ext uri="{FF2B5EF4-FFF2-40B4-BE49-F238E27FC236}">
                <a16:creationId xmlns:a16="http://schemas.microsoft.com/office/drawing/2014/main" id="{0AC300B6-BE05-7974-DBAE-3B03998EBD98}"/>
              </a:ext>
            </a:extLst>
          </p:cNvPr>
          <p:cNvSpPr/>
          <p:nvPr/>
        </p:nvSpPr>
        <p:spPr>
          <a:xfrm>
            <a:off x="546989" y="590549"/>
            <a:ext cx="2221708" cy="2082841"/>
          </a:xfrm>
          <a:custGeom>
            <a:avLst/>
            <a:gdLst/>
            <a:ahLst/>
            <a:cxnLst/>
            <a:rect l="l" t="t" r="r" b="b"/>
            <a:pathLst>
              <a:path w="4518417" h="4235996">
                <a:moveTo>
                  <a:pt x="0" y="0"/>
                </a:moveTo>
                <a:lnTo>
                  <a:pt x="4518418" y="0"/>
                </a:lnTo>
                <a:lnTo>
                  <a:pt x="4518418" y="4235995"/>
                </a:lnTo>
                <a:lnTo>
                  <a:pt x="0" y="4235995"/>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859763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09274D-524A-8FCE-1067-B797B85E0452}"/>
              </a:ext>
            </a:extLst>
          </p:cNvPr>
          <p:cNvSpPr>
            <a:spLocks noGrp="1"/>
          </p:cNvSpPr>
          <p:nvPr>
            <p:ph type="body" sz="quarter" idx="11"/>
          </p:nvPr>
        </p:nvSpPr>
        <p:spPr>
          <a:xfrm>
            <a:off x="750110" y="2930880"/>
            <a:ext cx="3475525" cy="1187642"/>
          </a:xfrm>
        </p:spPr>
        <p:txBody>
          <a:bodyPr>
            <a:noAutofit/>
          </a:bodyPr>
          <a:lstStyle/>
          <a:p>
            <a:r>
              <a:rPr lang="en-US" b="1" i="0">
                <a:solidFill>
                  <a:schemeClr val="tx1"/>
                </a:solidFill>
                <a:latin typeface="Times New Roman" panose="02020603050405020304" pitchFamily="18" charset="0"/>
                <a:cs typeface="Times New Roman" panose="02020603050405020304" pitchFamily="18" charset="0"/>
              </a:rPr>
              <a:t>climate</a:t>
            </a:r>
            <a:r>
              <a:rPr lang="en-US" i="0">
                <a:solidFill>
                  <a:schemeClr val="tx1"/>
                </a:solidFill>
                <a:latin typeface="Times New Roman" panose="02020603050405020304" pitchFamily="18" charset="0"/>
                <a:cs typeface="Times New Roman" panose="02020603050405020304" pitchFamily="18" charset="0"/>
              </a:rPr>
              <a:t> – The kind of weather a place usually has</a:t>
            </a:r>
            <a:r>
              <a:rPr lang="en-US">
                <a:latin typeface="Times New Roman" panose="02020603050405020304" pitchFamily="18" charset="0"/>
                <a:cs typeface="Times New Roman" panose="02020603050405020304" pitchFamily="18" charset="0"/>
              </a:rPr>
              <a:t>.</a:t>
            </a:r>
            <a:endParaRPr lang="en-US" i="0">
              <a:solidFill>
                <a:schemeClr val="tx1"/>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7DF81AB8-27DC-33F8-5E35-4205BF88DDE2}"/>
              </a:ext>
            </a:extLst>
          </p:cNvPr>
          <p:cNvSpPr>
            <a:spLocks noGrp="1"/>
          </p:cNvSpPr>
          <p:nvPr>
            <p:ph type="body" sz="quarter" idx="12"/>
          </p:nvPr>
        </p:nvSpPr>
        <p:spPr>
          <a:xfrm>
            <a:off x="4953206" y="590209"/>
            <a:ext cx="3463637" cy="805565"/>
          </a:xfrm>
        </p:spPr>
        <p:txBody>
          <a:bodyPr>
            <a:normAutofit/>
          </a:bodyPr>
          <a:lstStyle/>
          <a:p>
            <a:r>
              <a:rPr lang="en-US" b="1" i="0">
                <a:solidFill>
                  <a:schemeClr val="tx1"/>
                </a:solidFill>
                <a:latin typeface="Times New Roman" panose="02020603050405020304" pitchFamily="18" charset="0"/>
                <a:cs typeface="Times New Roman" panose="02020603050405020304" pitchFamily="18" charset="0"/>
              </a:rPr>
              <a:t>temperature</a:t>
            </a:r>
            <a:r>
              <a:rPr lang="en-US" i="0">
                <a:solidFill>
                  <a:schemeClr val="tx1"/>
                </a:solidFill>
                <a:latin typeface="Times New Roman" panose="02020603050405020304" pitchFamily="18" charset="0"/>
                <a:cs typeface="Times New Roman" panose="02020603050405020304" pitchFamily="18" charset="0"/>
              </a:rPr>
              <a:t> – How hot or cold it is in a place.</a:t>
            </a:r>
          </a:p>
        </p:txBody>
      </p:sp>
      <p:pic>
        <p:nvPicPr>
          <p:cNvPr id="9" name="Picture Placeholder 8">
            <a:extLst>
              <a:ext uri="{FF2B5EF4-FFF2-40B4-BE49-F238E27FC236}">
                <a16:creationId xmlns:a16="http://schemas.microsoft.com/office/drawing/2014/main" id="{C72B00F5-2A0D-0FD1-BC8E-A9A5683DDDB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1344996" y="3887479"/>
            <a:ext cx="2285752" cy="2226389"/>
          </a:xfrm>
          <a:ln w="57150">
            <a:solidFill>
              <a:schemeClr val="tx1"/>
            </a:solidFill>
          </a:ln>
        </p:spPr>
      </p:pic>
      <p:pic>
        <p:nvPicPr>
          <p:cNvPr id="11" name="Picture Placeholder 10">
            <a:extLst>
              <a:ext uri="{FF2B5EF4-FFF2-40B4-BE49-F238E27FC236}">
                <a16:creationId xmlns:a16="http://schemas.microsoft.com/office/drawing/2014/main" id="{33845147-699E-D8BE-5AEF-0A02E59FD6D8}"/>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5793570" y="1542554"/>
            <a:ext cx="1782908" cy="1736478"/>
          </a:xfrm>
          <a:ln w="57150">
            <a:solidFill>
              <a:schemeClr val="tx1"/>
            </a:solidFill>
          </a:ln>
        </p:spPr>
      </p:pic>
      <p:sp>
        <p:nvSpPr>
          <p:cNvPr id="7" name="Rectangle 6">
            <a:extLst>
              <a:ext uri="{FF2B5EF4-FFF2-40B4-BE49-F238E27FC236}">
                <a16:creationId xmlns:a16="http://schemas.microsoft.com/office/drawing/2014/main" id="{540A723A-5F5E-B702-4C3B-B8814709CFBE}"/>
              </a:ext>
            </a:extLst>
          </p:cNvPr>
          <p:cNvSpPr/>
          <p:nvPr/>
        </p:nvSpPr>
        <p:spPr>
          <a:xfrm>
            <a:off x="3421301" y="-3921"/>
            <a:ext cx="1162005" cy="6890290"/>
          </a:xfrm>
          <a:prstGeom prst="rect">
            <a:avLst/>
          </a:prstGeom>
          <a:gradFill flip="none" rotWithShape="1">
            <a:gsLst>
              <a:gs pos="0">
                <a:schemeClr val="tx1">
                  <a:alpha val="0"/>
                </a:schemeClr>
              </a:gs>
              <a:gs pos="100000">
                <a:schemeClr val="tx1">
                  <a:alpha val="26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2250" b="0" i="1"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2">
            <a:extLst>
              <a:ext uri="{FF2B5EF4-FFF2-40B4-BE49-F238E27FC236}">
                <a16:creationId xmlns:a16="http://schemas.microsoft.com/office/drawing/2014/main" id="{73CB917A-CF52-AC72-886C-B903DA6EC52F}"/>
              </a:ext>
            </a:extLst>
          </p:cNvPr>
          <p:cNvSpPr txBox="1">
            <a:spLocks/>
          </p:cNvSpPr>
          <p:nvPr/>
        </p:nvSpPr>
        <p:spPr>
          <a:xfrm>
            <a:off x="4953206" y="3537788"/>
            <a:ext cx="3463637" cy="8055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i="0">
                <a:latin typeface="Times New Roman" panose="02020603050405020304" pitchFamily="18" charset="0"/>
                <a:cs typeface="Times New Roman" panose="02020603050405020304" pitchFamily="18" charset="0"/>
              </a:rPr>
              <a:t>glacier</a:t>
            </a:r>
            <a:r>
              <a:rPr lang="en-US" i="0">
                <a:latin typeface="Times New Roman" panose="02020603050405020304" pitchFamily="18" charset="0"/>
                <a:cs typeface="Times New Roman" panose="02020603050405020304" pitchFamily="18" charset="0"/>
              </a:rPr>
              <a:t> – A huge, slow-moving sheet of ice that can shape the land.</a:t>
            </a:r>
          </a:p>
        </p:txBody>
      </p:sp>
      <p:sp>
        <p:nvSpPr>
          <p:cNvPr id="6" name="Freeform 3">
            <a:extLst>
              <a:ext uri="{FF2B5EF4-FFF2-40B4-BE49-F238E27FC236}">
                <a16:creationId xmlns:a16="http://schemas.microsoft.com/office/drawing/2014/main" id="{C0A335D5-B4ED-A2EB-D7E2-6DD5D7AE1905}"/>
              </a:ext>
            </a:extLst>
          </p:cNvPr>
          <p:cNvSpPr/>
          <p:nvPr/>
        </p:nvSpPr>
        <p:spPr>
          <a:xfrm>
            <a:off x="5229714" y="4707863"/>
            <a:ext cx="3164697" cy="1473022"/>
          </a:xfrm>
          <a:custGeom>
            <a:avLst/>
            <a:gdLst/>
            <a:ahLst/>
            <a:cxnLst/>
            <a:rect l="l" t="t" r="r" b="b"/>
            <a:pathLst>
              <a:path w="6743087" h="3138600">
                <a:moveTo>
                  <a:pt x="0" y="0"/>
                </a:moveTo>
                <a:lnTo>
                  <a:pt x="6743087" y="0"/>
                </a:lnTo>
                <a:lnTo>
                  <a:pt x="6743087" y="3138600"/>
                </a:lnTo>
                <a:lnTo>
                  <a:pt x="0" y="3138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27140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236C84-3D21-7167-2734-EC30C21F6906}"/>
              </a:ext>
            </a:extLst>
          </p:cNvPr>
          <p:cNvSpPr>
            <a:spLocks noGrp="1"/>
          </p:cNvSpPr>
          <p:nvPr>
            <p:ph type="body" sz="quarter" idx="22"/>
          </p:nvPr>
        </p:nvSpPr>
        <p:spPr>
          <a:xfrm>
            <a:off x="441325" y="1196752"/>
            <a:ext cx="8237538" cy="738664"/>
          </a:xfrm>
        </p:spPr>
        <p:txBody>
          <a:bodyPr/>
          <a:lstStyle/>
          <a:p>
            <a:r>
              <a:rPr lang="en-US" sz="4800" u="none" strike="noStrike">
                <a:solidFill>
                  <a:srgbClr val="000000"/>
                </a:solidFill>
                <a:effectLst/>
                <a:latin typeface="Edu QLD Beginner" pitchFamily="2" charset="0"/>
              </a:rPr>
              <a:t>The Ice Age was like a long winter.</a:t>
            </a:r>
            <a:endParaRPr lang="en-AU">
              <a:latin typeface="Edu QLD Beginner" pitchFamily="2" charset="0"/>
            </a:endParaRPr>
          </a:p>
        </p:txBody>
      </p:sp>
      <p:pic>
        <p:nvPicPr>
          <p:cNvPr id="4" name="Picture 3" descr="A close-up of icebergs&#10;&#10;AI-generated content may be incorrect.">
            <a:extLst>
              <a:ext uri="{FF2B5EF4-FFF2-40B4-BE49-F238E27FC236}">
                <a16:creationId xmlns:a16="http://schemas.microsoft.com/office/drawing/2014/main" id="{7A09E38A-3E6C-89F3-FE38-F7B56E3D4C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58267" y="2152902"/>
            <a:ext cx="6627466" cy="4054063"/>
          </a:xfrm>
          <a:prstGeom prst="rect">
            <a:avLst/>
          </a:prstGeom>
        </p:spPr>
      </p:pic>
    </p:spTree>
    <p:extLst>
      <p:ext uri="{BB962C8B-B14F-4D97-AF65-F5344CB8AC3E}">
        <p14:creationId xmlns:p14="http://schemas.microsoft.com/office/powerpoint/2010/main" val="4273290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40AA82-D630-EBA9-C35E-FF03BE6688E0}"/>
              </a:ext>
            </a:extLst>
          </p:cNvPr>
          <p:cNvSpPr>
            <a:spLocks noGrp="1"/>
          </p:cNvSpPr>
          <p:nvPr>
            <p:ph type="body" sz="quarter" idx="23"/>
          </p:nvPr>
        </p:nvSpPr>
        <p:spPr>
          <a:xfrm>
            <a:off x="1408678" y="404348"/>
            <a:ext cx="7269658" cy="539859"/>
          </a:xfrm>
        </p:spPr>
        <p:txBody>
          <a:bodyPr/>
          <a:lstStyle/>
          <a:p>
            <a:r>
              <a:rPr lang="en-US"/>
              <a:t>Purpose of Informative Text</a:t>
            </a:r>
          </a:p>
        </p:txBody>
      </p:sp>
      <p:sp>
        <p:nvSpPr>
          <p:cNvPr id="9" name="Oval 8">
            <a:extLst>
              <a:ext uri="{FF2B5EF4-FFF2-40B4-BE49-F238E27FC236}">
                <a16:creationId xmlns:a16="http://schemas.microsoft.com/office/drawing/2014/main" id="{52D5849E-FCE8-5604-1396-A0F09285EC8F}"/>
              </a:ext>
            </a:extLst>
          </p:cNvPr>
          <p:cNvSpPr/>
          <p:nvPr/>
        </p:nvSpPr>
        <p:spPr>
          <a:xfrm rot="21008679" flipH="1">
            <a:off x="6182017" y="1318958"/>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spc="-150">
                <a:solidFill>
                  <a:srgbClr val="177F99"/>
                </a:solidFill>
                <a:latin typeface="Dreaming Outloud Pro"/>
                <a:cs typeface="Dreaming Outloud Pro"/>
              </a:rPr>
              <a:t>W</a:t>
            </a:r>
            <a:r>
              <a:rPr kumimoji="0" lang="en-US" sz="3200" b="0" i="0" u="none" strike="noStrike" kern="0" cap="none" spc="-150" normalizeH="0" baseline="0" noProof="0">
                <a:ln>
                  <a:noFill/>
                </a:ln>
                <a:solidFill>
                  <a:srgbClr val="177F99"/>
                </a:solidFill>
                <a:effectLst/>
                <a:uLnTx/>
                <a:uFillTx/>
                <a:latin typeface="Dreaming Outloud Pro"/>
                <a:ea typeface="+mn-ea"/>
                <a:cs typeface="Dreaming Outloud Pro"/>
              </a:rPr>
              <a:t>hen?</a:t>
            </a:r>
            <a:endParaRPr kumimoji="0" lang="en-US" sz="2800" b="0" i="0" u="none" strike="noStrike" kern="0" cap="none" spc="-150" normalizeH="0" baseline="0" noProof="0">
              <a:ln>
                <a:noFill/>
              </a:ln>
              <a:solidFill>
                <a:srgbClr val="177F99"/>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6A18A5C-4CEF-CAA3-BCDE-4E2DB01FB872}"/>
              </a:ext>
            </a:extLst>
          </p:cNvPr>
          <p:cNvSpPr/>
          <p:nvPr/>
        </p:nvSpPr>
        <p:spPr>
          <a:xfrm flipH="1">
            <a:off x="526098" y="4773174"/>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spc="-150">
                <a:solidFill>
                  <a:srgbClr val="177F99"/>
                </a:solidFill>
                <a:latin typeface="Dreaming Outloud Pro"/>
                <a:cs typeface="Dreaming Outloud Pro"/>
              </a:rPr>
              <a:t>W</a:t>
            </a:r>
            <a:r>
              <a:rPr kumimoji="0" lang="en-US" sz="3200" b="0" i="0" u="none" strike="noStrike" kern="0" cap="none" spc="-150" normalizeH="0" baseline="0" noProof="0">
                <a:ln>
                  <a:noFill/>
                </a:ln>
                <a:solidFill>
                  <a:srgbClr val="177F99"/>
                </a:solidFill>
                <a:effectLst/>
                <a:uLnTx/>
                <a:uFillTx/>
                <a:latin typeface="Dreaming Outloud Pro"/>
                <a:ea typeface="+mn-ea"/>
                <a:cs typeface="Dreaming Outloud Pro"/>
              </a:rPr>
              <a:t>hat?</a:t>
            </a:r>
            <a:endParaRPr kumimoji="0" lang="en-US" sz="2800" b="0" i="0" u="none" strike="noStrike" kern="0" cap="none" spc="-150" normalizeH="0" baseline="0" noProof="0">
              <a:ln>
                <a:noFill/>
              </a:ln>
              <a:solidFill>
                <a:srgbClr val="177F99"/>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17349CA-71C7-BC3A-3E22-A82CEAA4EC9B}"/>
              </a:ext>
            </a:extLst>
          </p:cNvPr>
          <p:cNvSpPr/>
          <p:nvPr/>
        </p:nvSpPr>
        <p:spPr>
          <a:xfrm>
            <a:off x="6481500" y="4765079"/>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a:solidFill>
                  <a:srgbClr val="177F99"/>
                </a:solidFill>
                <a:latin typeface="Dreaming Outloud Pro"/>
                <a:cs typeface="Dreaming Outloud Pro"/>
              </a:rPr>
              <a:t>H</a:t>
            </a:r>
            <a:r>
              <a:rPr kumimoji="0" lang="en-US" sz="3200" b="0" i="0" u="none" strike="noStrike" kern="0" cap="none" spc="0" normalizeH="0" baseline="0" noProof="0">
                <a:ln>
                  <a:noFill/>
                </a:ln>
                <a:solidFill>
                  <a:srgbClr val="177F99"/>
                </a:solidFill>
                <a:effectLst/>
                <a:uLnTx/>
                <a:uFillTx/>
                <a:latin typeface="Dreaming Outloud Pro"/>
                <a:ea typeface="+mn-ea"/>
                <a:cs typeface="Dreaming Outloud Pro"/>
              </a:rPr>
              <a:t>ow?</a:t>
            </a:r>
            <a:endParaRPr kumimoji="0" lang="en-US" sz="2800" b="0" i="0" u="none" strike="noStrike" kern="0" cap="none" spc="0" normalizeH="0" baseline="0" noProof="0">
              <a:ln>
                <a:noFill/>
              </a:ln>
              <a:solidFill>
                <a:srgbClr val="177F99"/>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5C37C26-C594-2441-F920-50CCB6D20042}"/>
              </a:ext>
            </a:extLst>
          </p:cNvPr>
          <p:cNvSpPr/>
          <p:nvPr/>
        </p:nvSpPr>
        <p:spPr>
          <a:xfrm flipH="1">
            <a:off x="722909" y="1318347"/>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i="0" kern="0" spc="-300">
                <a:solidFill>
                  <a:srgbClr val="177F99"/>
                </a:solidFill>
                <a:latin typeface="Dreaming Outloud Pro"/>
                <a:cs typeface="Dreaming Outloud Pro"/>
              </a:rPr>
              <a:t>Where</a:t>
            </a:r>
            <a:r>
              <a:rPr kumimoji="0" lang="en-US" sz="3200" b="0" i="0" u="none" strike="noStrike" kern="0" cap="none" spc="-300" normalizeH="0" baseline="0" noProof="0">
                <a:ln>
                  <a:noFill/>
                </a:ln>
                <a:solidFill>
                  <a:srgbClr val="177F99"/>
                </a:solidFill>
                <a:effectLst/>
                <a:uLnTx/>
                <a:uFillTx/>
                <a:latin typeface="Dreaming Outloud Pro"/>
                <a:ea typeface="+mn-ea"/>
                <a:cs typeface="Dreaming Outloud Pro"/>
              </a:rPr>
              <a:t>?</a:t>
            </a:r>
            <a:endParaRPr kumimoji="0" lang="en-US" sz="2800" b="0" i="0" u="none" strike="noStrike" kern="0" cap="none" spc="-300" normalizeH="0" baseline="0" noProof="0">
              <a:ln>
                <a:noFill/>
              </a:ln>
              <a:solidFill>
                <a:srgbClr val="177F99"/>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5E47772F-985A-5CA3-5EAD-8020F2973BDF}"/>
                  </a:ext>
                </a:extLst>
              </p14:cNvPr>
              <p14:cNvContentPartPr/>
              <p14:nvPr/>
            </p14:nvContentPartPr>
            <p14:xfrm>
              <a:off x="2099770" y="2846719"/>
              <a:ext cx="1246329" cy="827593"/>
            </p14:xfrm>
          </p:contentPart>
        </mc:Choice>
        <mc:Fallback xmlns="">
          <p:pic>
            <p:nvPicPr>
              <p:cNvPr id="13" name="Ink 12">
                <a:extLst>
                  <a:ext uri="{FF2B5EF4-FFF2-40B4-BE49-F238E27FC236}">
                    <a16:creationId xmlns:a16="http://schemas.microsoft.com/office/drawing/2014/main" id="{5E47772F-985A-5CA3-5EAD-8020F2973BDF}"/>
                  </a:ext>
                </a:extLst>
              </p:cNvPr>
              <p:cNvPicPr/>
              <p:nvPr/>
            </p:nvPicPr>
            <p:blipFill>
              <a:blip r:embed="rId4"/>
              <a:stretch>
                <a:fillRect/>
              </a:stretch>
            </p:blipFill>
            <p:spPr>
              <a:xfrm>
                <a:off x="2090770" y="2837720"/>
                <a:ext cx="1263969" cy="8452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B6256605-4482-8F80-8C92-59764F03B6E1}"/>
                  </a:ext>
                </a:extLst>
              </p14:cNvPr>
              <p14:cNvContentPartPr/>
              <p14:nvPr/>
            </p14:nvContentPartPr>
            <p14:xfrm flipH="1">
              <a:off x="5790915" y="2846719"/>
              <a:ext cx="1246329" cy="827593"/>
            </p14:xfrm>
          </p:contentPart>
        </mc:Choice>
        <mc:Fallback xmlns="">
          <p:pic>
            <p:nvPicPr>
              <p:cNvPr id="14" name="Ink 13">
                <a:extLst>
                  <a:ext uri="{FF2B5EF4-FFF2-40B4-BE49-F238E27FC236}">
                    <a16:creationId xmlns:a16="http://schemas.microsoft.com/office/drawing/2014/main" id="{B6256605-4482-8F80-8C92-59764F03B6E1}"/>
                  </a:ext>
                </a:extLst>
              </p:cNvPr>
              <p:cNvPicPr/>
              <p:nvPr/>
            </p:nvPicPr>
            <p:blipFill>
              <a:blip r:embed="rId6"/>
              <a:stretch>
                <a:fillRect/>
              </a:stretch>
            </p:blipFill>
            <p:spPr>
              <a:xfrm flipH="1">
                <a:off x="5781915" y="2837720"/>
                <a:ext cx="1263969" cy="8452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61294C6D-F6F3-319E-4072-325A24E245C9}"/>
                  </a:ext>
                </a:extLst>
              </p14:cNvPr>
              <p14:cNvContentPartPr/>
              <p14:nvPr/>
            </p14:nvContentPartPr>
            <p14:xfrm rot="10800000">
              <a:off x="5836158" y="4037662"/>
              <a:ext cx="1246329" cy="827593"/>
            </p14:xfrm>
          </p:contentPart>
        </mc:Choice>
        <mc:Fallback xmlns="">
          <p:pic>
            <p:nvPicPr>
              <p:cNvPr id="16" name="Ink 15">
                <a:extLst>
                  <a:ext uri="{FF2B5EF4-FFF2-40B4-BE49-F238E27FC236}">
                    <a16:creationId xmlns:a16="http://schemas.microsoft.com/office/drawing/2014/main" id="{61294C6D-F6F3-319E-4072-325A24E245C9}"/>
                  </a:ext>
                </a:extLst>
              </p:cNvPr>
              <p:cNvPicPr/>
              <p:nvPr/>
            </p:nvPicPr>
            <p:blipFill>
              <a:blip r:embed="rId4"/>
              <a:stretch>
                <a:fillRect/>
              </a:stretch>
            </p:blipFill>
            <p:spPr>
              <a:xfrm rot="10800000">
                <a:off x="5827158" y="4028663"/>
                <a:ext cx="1263969" cy="84523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3F1DBDB6-BC14-1B99-36A0-4808355CE7CD}"/>
                  </a:ext>
                </a:extLst>
              </p14:cNvPr>
              <p14:cNvContentPartPr/>
              <p14:nvPr/>
            </p14:nvContentPartPr>
            <p14:xfrm rot="10800000" flipH="1">
              <a:off x="2145013" y="4037662"/>
              <a:ext cx="1246329" cy="827593"/>
            </p14:xfrm>
          </p:contentPart>
        </mc:Choice>
        <mc:Fallback xmlns="">
          <p:pic>
            <p:nvPicPr>
              <p:cNvPr id="17" name="Ink 16">
                <a:extLst>
                  <a:ext uri="{FF2B5EF4-FFF2-40B4-BE49-F238E27FC236}">
                    <a16:creationId xmlns:a16="http://schemas.microsoft.com/office/drawing/2014/main" id="{3F1DBDB6-BC14-1B99-36A0-4808355CE7CD}"/>
                  </a:ext>
                </a:extLst>
              </p:cNvPr>
              <p:cNvPicPr/>
              <p:nvPr/>
            </p:nvPicPr>
            <p:blipFill>
              <a:blip r:embed="rId6"/>
              <a:stretch>
                <a:fillRect/>
              </a:stretch>
            </p:blipFill>
            <p:spPr>
              <a:xfrm rot="10800000" flipH="1">
                <a:off x="2136013" y="4028663"/>
                <a:ext cx="1263969" cy="845232"/>
              </a:xfrm>
              <a:prstGeom prst="rect">
                <a:avLst/>
              </a:prstGeom>
            </p:spPr>
          </p:pic>
        </mc:Fallback>
      </mc:AlternateContent>
      <p:pic>
        <p:nvPicPr>
          <p:cNvPr id="20" name="Picture 19">
            <a:extLst>
              <a:ext uri="{FF2B5EF4-FFF2-40B4-BE49-F238E27FC236}">
                <a16:creationId xmlns:a16="http://schemas.microsoft.com/office/drawing/2014/main" id="{D338823A-49DE-A4C5-DE6F-CBF852AA283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273651" y="1795597"/>
            <a:ext cx="2713970" cy="4070954"/>
          </a:xfrm>
          <a:prstGeom prst="rect">
            <a:avLst/>
          </a:prstGeom>
        </p:spPr>
      </p:pic>
    </p:spTree>
    <p:extLst>
      <p:ext uri="{BB962C8B-B14F-4D97-AF65-F5344CB8AC3E}">
        <p14:creationId xmlns:p14="http://schemas.microsoft.com/office/powerpoint/2010/main" val="289182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drawProgress</p:attrName>
                                        </p:attrNameLst>
                                      </p:cBhvr>
                                      <p:tavLst>
                                        <p:tav tm="0">
                                          <p:val>
                                            <p:fltVal val="0"/>
                                          </p:val>
                                        </p:tav>
                                        <p:tav tm="100000">
                                          <p:val>
                                            <p:fltVal val="1"/>
                                          </p:val>
                                        </p:tav>
                                      </p:tavLst>
                                    </p:anim>
                                  </p:childTnLst>
                                </p:cTn>
                              </p:par>
                              <p:par>
                                <p:cTn id="8" presetID="63"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drawProgress</p:attrName>
                                        </p:attrNameLst>
                                      </p:cBhvr>
                                      <p:tavLst>
                                        <p:tav tm="0">
                                          <p:val>
                                            <p:fltVal val="0"/>
                                          </p:val>
                                        </p:tav>
                                        <p:tav tm="100000">
                                          <p:val>
                                            <p:fltVal val="1"/>
                                          </p:val>
                                        </p:tav>
                                      </p:tavLst>
                                    </p:anim>
                                  </p:childTnLst>
                                </p:cTn>
                              </p:par>
                              <p:par>
                                <p:cTn id="11" presetID="63"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drawProgress</p:attrName>
                                        </p:attrNameLst>
                                      </p:cBhvr>
                                      <p:tavLst>
                                        <p:tav tm="0">
                                          <p:val>
                                            <p:fltVal val="0"/>
                                          </p:val>
                                        </p:tav>
                                        <p:tav tm="100000">
                                          <p:val>
                                            <p:fltVal val="1"/>
                                          </p:val>
                                        </p:tav>
                                      </p:tavLst>
                                    </p:anim>
                                  </p:childTnLst>
                                </p:cTn>
                              </p:par>
                              <p:par>
                                <p:cTn id="14" presetID="63"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drawProgress</p:attrName>
                                        </p:attrNameLst>
                                      </p:cBhvr>
                                      <p:tavLst>
                                        <p:tav tm="0">
                                          <p:val>
                                            <p:fltVal val="0"/>
                                          </p:val>
                                        </p:tav>
                                        <p:tav tm="100000">
                                          <p:val>
                                            <p:fltVal val="1"/>
                                          </p:val>
                                        </p:tav>
                                      </p:tavLst>
                                    </p:anim>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1BD2FF7B-CAC9-3BDB-6AB6-8991AB443693}"/>
              </a:ext>
            </a:extLst>
          </p:cNvPr>
          <p:cNvSpPr>
            <a:spLocks noGrp="1"/>
          </p:cNvSpPr>
          <p:nvPr>
            <p:ph type="body" sz="quarter" idx="23"/>
          </p:nvPr>
        </p:nvSpPr>
        <p:spPr>
          <a:xfrm>
            <a:off x="1408678" y="404586"/>
            <a:ext cx="7269658" cy="539859"/>
          </a:xfrm>
        </p:spPr>
        <p:txBody>
          <a:bodyPr/>
          <a:lstStyle/>
          <a:p>
            <a:r>
              <a:rPr lang="en-US"/>
              <a:t>Purpose of Informative Text</a:t>
            </a:r>
          </a:p>
        </p:txBody>
      </p:sp>
      <p:sp>
        <p:nvSpPr>
          <p:cNvPr id="4" name="Oval 3">
            <a:extLst>
              <a:ext uri="{FF2B5EF4-FFF2-40B4-BE49-F238E27FC236}">
                <a16:creationId xmlns:a16="http://schemas.microsoft.com/office/drawing/2014/main" id="{D885C5D2-C843-3A15-8B9A-8ECAFF8E3F95}"/>
              </a:ext>
            </a:extLst>
          </p:cNvPr>
          <p:cNvSpPr/>
          <p:nvPr/>
        </p:nvSpPr>
        <p:spPr>
          <a:xfrm rot="21008679" flipH="1">
            <a:off x="6182017" y="1318958"/>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300" normalizeH="0" baseline="0" noProof="0">
              <a:ln>
                <a:noFill/>
              </a:ln>
              <a:solidFill>
                <a:srgbClr val="177F99"/>
              </a:solidFill>
              <a:effectLst/>
              <a:uLnTx/>
              <a:uFillTx/>
              <a:latin typeface="Calibri" panose="020F0502020204030204"/>
              <a:cs typeface="+mn-cs"/>
            </a:endParaRPr>
          </a:p>
        </p:txBody>
      </p:sp>
      <p:sp>
        <p:nvSpPr>
          <p:cNvPr id="5" name="Oval 4">
            <a:extLst>
              <a:ext uri="{FF2B5EF4-FFF2-40B4-BE49-F238E27FC236}">
                <a16:creationId xmlns:a16="http://schemas.microsoft.com/office/drawing/2014/main" id="{5A17E212-CDA6-F096-5B62-D63D163ACF7A}"/>
              </a:ext>
            </a:extLst>
          </p:cNvPr>
          <p:cNvSpPr/>
          <p:nvPr/>
        </p:nvSpPr>
        <p:spPr>
          <a:xfrm flipH="1">
            <a:off x="526098" y="4770794"/>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150" normalizeH="0" baseline="0" noProof="0">
              <a:ln>
                <a:noFill/>
              </a:ln>
              <a:solidFill>
                <a:srgbClr val="177F99"/>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0BE42D98-93E6-42EC-0A84-93A4441AE6EC}"/>
              </a:ext>
            </a:extLst>
          </p:cNvPr>
          <p:cNvSpPr/>
          <p:nvPr/>
        </p:nvSpPr>
        <p:spPr>
          <a:xfrm>
            <a:off x="6501698" y="4760926"/>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300" normalizeH="0" baseline="0" noProof="0">
              <a:ln>
                <a:noFill/>
              </a:ln>
              <a:solidFill>
                <a:srgbClr val="177F99"/>
              </a:solidFill>
              <a:effectLst/>
              <a:uLnTx/>
              <a:uFillTx/>
              <a:latin typeface="Calibri" panose="020F0502020204030204"/>
              <a:cs typeface="+mn-cs"/>
            </a:endParaRPr>
          </a:p>
        </p:txBody>
      </p:sp>
      <p:sp>
        <p:nvSpPr>
          <p:cNvPr id="7" name="Oval 6">
            <a:extLst>
              <a:ext uri="{FF2B5EF4-FFF2-40B4-BE49-F238E27FC236}">
                <a16:creationId xmlns:a16="http://schemas.microsoft.com/office/drawing/2014/main" id="{11BED848-F7C2-A416-C04E-2789CC0EDEA2}"/>
              </a:ext>
            </a:extLst>
          </p:cNvPr>
          <p:cNvSpPr/>
          <p:nvPr/>
        </p:nvSpPr>
        <p:spPr>
          <a:xfrm flipH="1">
            <a:off x="722909" y="1318347"/>
            <a:ext cx="2196836" cy="1414977"/>
          </a:xfrm>
          <a:custGeom>
            <a:avLst/>
            <a:gdLst>
              <a:gd name="connsiteX0" fmla="*/ 0 w 2196836"/>
              <a:gd name="connsiteY0" fmla="*/ 707489 h 1414977"/>
              <a:gd name="connsiteX1" fmla="*/ 1098418 w 2196836"/>
              <a:gd name="connsiteY1" fmla="*/ 0 h 1414977"/>
              <a:gd name="connsiteX2" fmla="*/ 2196836 w 2196836"/>
              <a:gd name="connsiteY2" fmla="*/ 707489 h 1414977"/>
              <a:gd name="connsiteX3" fmla="*/ 1098418 w 2196836"/>
              <a:gd name="connsiteY3" fmla="*/ 1414978 h 1414977"/>
              <a:gd name="connsiteX4" fmla="*/ 0 w 2196836"/>
              <a:gd name="connsiteY4" fmla="*/ 707489 h 14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836" h="1414977" fill="none" extrusionOk="0">
                <a:moveTo>
                  <a:pt x="0" y="707489"/>
                </a:moveTo>
                <a:cubicBezTo>
                  <a:pt x="3796" y="325465"/>
                  <a:pt x="517289" y="3348"/>
                  <a:pt x="1098418" y="0"/>
                </a:cubicBezTo>
                <a:cubicBezTo>
                  <a:pt x="1718021" y="54642"/>
                  <a:pt x="2122158" y="329723"/>
                  <a:pt x="2196836" y="707489"/>
                </a:cubicBezTo>
                <a:cubicBezTo>
                  <a:pt x="2111824" y="1093919"/>
                  <a:pt x="1681726" y="1394783"/>
                  <a:pt x="1098418" y="1414978"/>
                </a:cubicBezTo>
                <a:cubicBezTo>
                  <a:pt x="561692" y="1397884"/>
                  <a:pt x="-46763" y="1040689"/>
                  <a:pt x="0" y="707489"/>
                </a:cubicBezTo>
                <a:close/>
              </a:path>
              <a:path w="2196836" h="1414977" stroke="0" extrusionOk="0">
                <a:moveTo>
                  <a:pt x="0" y="707489"/>
                </a:moveTo>
                <a:cubicBezTo>
                  <a:pt x="8102" y="343069"/>
                  <a:pt x="527579" y="-88164"/>
                  <a:pt x="1098418" y="0"/>
                </a:cubicBezTo>
                <a:cubicBezTo>
                  <a:pt x="1701424" y="-8096"/>
                  <a:pt x="2218381" y="312468"/>
                  <a:pt x="2196836" y="707489"/>
                </a:cubicBezTo>
                <a:cubicBezTo>
                  <a:pt x="2228098" y="1103099"/>
                  <a:pt x="1756441" y="1342316"/>
                  <a:pt x="1098418" y="1414978"/>
                </a:cubicBezTo>
                <a:cubicBezTo>
                  <a:pt x="503812" y="1447095"/>
                  <a:pt x="-9496" y="1056352"/>
                  <a:pt x="0" y="707489"/>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86837363">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300" normalizeH="0" baseline="0" noProof="0">
              <a:ln>
                <a:noFill/>
              </a:ln>
              <a:solidFill>
                <a:srgbClr val="177F99"/>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D556CCE-9EC1-90D8-511C-CF28CCB12973}"/>
                  </a:ext>
                </a:extLst>
              </p14:cNvPr>
              <p14:cNvContentPartPr/>
              <p14:nvPr/>
            </p14:nvContentPartPr>
            <p14:xfrm>
              <a:off x="2099770" y="2846719"/>
              <a:ext cx="1246329" cy="827593"/>
            </p14:xfrm>
          </p:contentPart>
        </mc:Choice>
        <mc:Fallback xmlns="">
          <p:pic>
            <p:nvPicPr>
              <p:cNvPr id="8" name="Ink 7">
                <a:extLst>
                  <a:ext uri="{FF2B5EF4-FFF2-40B4-BE49-F238E27FC236}">
                    <a16:creationId xmlns:a16="http://schemas.microsoft.com/office/drawing/2014/main" id="{ED556CCE-9EC1-90D8-511C-CF28CCB12973}"/>
                  </a:ext>
                </a:extLst>
              </p:cNvPr>
              <p:cNvPicPr/>
              <p:nvPr/>
            </p:nvPicPr>
            <p:blipFill>
              <a:blip r:embed="rId4"/>
              <a:stretch>
                <a:fillRect/>
              </a:stretch>
            </p:blipFill>
            <p:spPr>
              <a:xfrm>
                <a:off x="2090770" y="2837720"/>
                <a:ext cx="1263969" cy="8452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2634ACD-CAC8-D5E3-2966-9BDD1F4CC142}"/>
                  </a:ext>
                </a:extLst>
              </p14:cNvPr>
              <p14:cNvContentPartPr/>
              <p14:nvPr/>
            </p14:nvContentPartPr>
            <p14:xfrm flipH="1">
              <a:off x="5790915" y="2846719"/>
              <a:ext cx="1246329" cy="827593"/>
            </p14:xfrm>
          </p:contentPart>
        </mc:Choice>
        <mc:Fallback xmlns="">
          <p:pic>
            <p:nvPicPr>
              <p:cNvPr id="9" name="Ink 8">
                <a:extLst>
                  <a:ext uri="{FF2B5EF4-FFF2-40B4-BE49-F238E27FC236}">
                    <a16:creationId xmlns:a16="http://schemas.microsoft.com/office/drawing/2014/main" id="{72634ACD-CAC8-D5E3-2966-9BDD1F4CC142}"/>
                  </a:ext>
                </a:extLst>
              </p:cNvPr>
              <p:cNvPicPr/>
              <p:nvPr/>
            </p:nvPicPr>
            <p:blipFill>
              <a:blip r:embed="rId6"/>
              <a:stretch>
                <a:fillRect/>
              </a:stretch>
            </p:blipFill>
            <p:spPr>
              <a:xfrm flipH="1">
                <a:off x="5781915" y="2837720"/>
                <a:ext cx="1263969" cy="8452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7BB23508-A6A9-9E1D-3B92-7946A9C54D7D}"/>
                  </a:ext>
                </a:extLst>
              </p14:cNvPr>
              <p14:cNvContentPartPr/>
              <p14:nvPr/>
            </p14:nvContentPartPr>
            <p14:xfrm rot="10800000">
              <a:off x="5836158" y="4037662"/>
              <a:ext cx="1246329" cy="827593"/>
            </p14:xfrm>
          </p:contentPart>
        </mc:Choice>
        <mc:Fallback xmlns="">
          <p:pic>
            <p:nvPicPr>
              <p:cNvPr id="10" name="Ink 9">
                <a:extLst>
                  <a:ext uri="{FF2B5EF4-FFF2-40B4-BE49-F238E27FC236}">
                    <a16:creationId xmlns:a16="http://schemas.microsoft.com/office/drawing/2014/main" id="{7BB23508-A6A9-9E1D-3B92-7946A9C54D7D}"/>
                  </a:ext>
                </a:extLst>
              </p:cNvPr>
              <p:cNvPicPr/>
              <p:nvPr/>
            </p:nvPicPr>
            <p:blipFill>
              <a:blip r:embed="rId4"/>
              <a:stretch>
                <a:fillRect/>
              </a:stretch>
            </p:blipFill>
            <p:spPr>
              <a:xfrm rot="10800000">
                <a:off x="5827158" y="4028663"/>
                <a:ext cx="1263969" cy="84523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1C06C4A2-5C91-50A3-A476-1C759D02EFF8}"/>
                  </a:ext>
                </a:extLst>
              </p14:cNvPr>
              <p14:cNvContentPartPr/>
              <p14:nvPr/>
            </p14:nvContentPartPr>
            <p14:xfrm rot="10800000" flipH="1">
              <a:off x="2145013" y="4037662"/>
              <a:ext cx="1246329" cy="827593"/>
            </p14:xfrm>
          </p:contentPart>
        </mc:Choice>
        <mc:Fallback xmlns="">
          <p:pic>
            <p:nvPicPr>
              <p:cNvPr id="11" name="Ink 10">
                <a:extLst>
                  <a:ext uri="{FF2B5EF4-FFF2-40B4-BE49-F238E27FC236}">
                    <a16:creationId xmlns:a16="http://schemas.microsoft.com/office/drawing/2014/main" id="{1C06C4A2-5C91-50A3-A476-1C759D02EFF8}"/>
                  </a:ext>
                </a:extLst>
              </p:cNvPr>
              <p:cNvPicPr/>
              <p:nvPr/>
            </p:nvPicPr>
            <p:blipFill>
              <a:blip r:embed="rId6"/>
              <a:stretch>
                <a:fillRect/>
              </a:stretch>
            </p:blipFill>
            <p:spPr>
              <a:xfrm rot="10800000" flipH="1">
                <a:off x="2136013" y="4028663"/>
                <a:ext cx="1263969" cy="845232"/>
              </a:xfrm>
              <a:prstGeom prst="rect">
                <a:avLst/>
              </a:prstGeom>
            </p:spPr>
          </p:pic>
        </mc:Fallback>
      </mc:AlternateContent>
      <p:pic>
        <p:nvPicPr>
          <p:cNvPr id="12" name="Picture 11">
            <a:extLst>
              <a:ext uri="{FF2B5EF4-FFF2-40B4-BE49-F238E27FC236}">
                <a16:creationId xmlns:a16="http://schemas.microsoft.com/office/drawing/2014/main" id="{12966D60-DB77-47A7-E9CA-5F911B61BA9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273651" y="1795597"/>
            <a:ext cx="2713970" cy="4070954"/>
          </a:xfrm>
          <a:prstGeom prst="rect">
            <a:avLst/>
          </a:prstGeom>
        </p:spPr>
      </p:pic>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BA48E515-26B4-E3C9-75ED-E1D22FAF6D99}"/>
                  </a:ext>
                </a:extLst>
              </p:cNvPr>
              <p:cNvGraphicFramePr>
                <a:graphicFrameLocks noChangeAspect="1"/>
              </p:cNvGraphicFramePr>
              <p:nvPr>
                <p:extLst>
                  <p:ext uri="{D42A27DB-BD31-4B8C-83A1-F6EECF244321}">
                    <p14:modId xmlns:p14="http://schemas.microsoft.com/office/powerpoint/2010/main" val="3448427182"/>
                  </p:ext>
                </p:extLst>
              </p:nvPr>
            </p:nvGraphicFramePr>
            <p:xfrm>
              <a:off x="6737838" y="1545923"/>
              <a:ext cx="1195020" cy="896265"/>
            </p:xfrm>
            <a:graphic>
              <a:graphicData uri="http://schemas.microsoft.com/office/powerpoint/2016/slidezoom">
                <pslz:sldZm>
                  <pslz:sldZmObj sldId="1897" cId="883279649">
                    <pslz:zmPr id="{DA3DAE45-4414-284D-BDF2-E3D73016C60E}" returnToParent="0" transitionDur="1000">
                      <p166:blipFill xmlns:p166="http://schemas.microsoft.com/office/powerpoint/2016/6/main">
                        <a:blip r:embed="rId10"/>
                        <a:stretch>
                          <a:fillRect/>
                        </a:stretch>
                      </p166:blipFill>
                      <p166:spPr xmlns:p166="http://schemas.microsoft.com/office/powerpoint/2016/6/main">
                        <a:xfrm>
                          <a:off x="0" y="0"/>
                          <a:ext cx="1195020" cy="896265"/>
                        </a:xfrm>
                        <a:prstGeom prst="rect">
                          <a:avLst/>
                        </a:prstGeom>
                        <a:ln w="3175">
                          <a:solidFill>
                            <a:prstClr val="ltGray"/>
                          </a:solidFill>
                        </a:ln>
                      </p166:spPr>
                    </pslz:zmPr>
                  </pslz:sldZmObj>
                </pslz:sldZm>
              </a:graphicData>
            </a:graphic>
          </p:graphicFrame>
        </mc:Choice>
        <mc:Fallback xmlns="">
          <p:pic>
            <p:nvPicPr>
              <p:cNvPr id="25" name="Slide Zoom 24">
                <a:hlinkClick r:id="rId11" action="ppaction://hlinksldjump"/>
                <a:extLst>
                  <a:ext uri="{FF2B5EF4-FFF2-40B4-BE49-F238E27FC236}">
                    <a16:creationId xmlns:a16="http://schemas.microsoft.com/office/drawing/2014/main" id="{BA48E515-26B4-E3C9-75ED-E1D22FAF6D99}"/>
                  </a:ext>
                </a:extLst>
              </p:cNvPr>
              <p:cNvPicPr>
                <a:picLocks noGrp="1" noRot="1" noChangeAspect="1" noMove="1" noResize="1" noEditPoints="1" noAdjustHandles="1" noChangeArrowheads="1" noChangeShapeType="1"/>
              </p:cNvPicPr>
              <p:nvPr/>
            </p:nvPicPr>
            <p:blipFill>
              <a:blip r:embed="rId12"/>
              <a:stretch>
                <a:fillRect/>
              </a:stretch>
            </p:blipFill>
            <p:spPr>
              <a:xfrm>
                <a:off x="6737838" y="1545923"/>
                <a:ext cx="1195020" cy="8962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2051AB0F-04AB-B0F2-F22A-BD3F6328C56E}"/>
                  </a:ext>
                </a:extLst>
              </p:cNvPr>
              <p:cNvGraphicFramePr>
                <a:graphicFrameLocks noChangeAspect="1"/>
              </p:cNvGraphicFramePr>
              <p:nvPr>
                <p:extLst>
                  <p:ext uri="{D42A27DB-BD31-4B8C-83A1-F6EECF244321}">
                    <p14:modId xmlns:p14="http://schemas.microsoft.com/office/powerpoint/2010/main" val="2176451983"/>
                  </p:ext>
                </p:extLst>
              </p:nvPr>
            </p:nvGraphicFramePr>
            <p:xfrm>
              <a:off x="1079076" y="5086017"/>
              <a:ext cx="1143000" cy="857250"/>
            </p:xfrm>
            <a:graphic>
              <a:graphicData uri="http://schemas.microsoft.com/office/powerpoint/2016/slidezoom">
                <pslz:sldZm>
                  <pslz:sldZmObj sldId="1898" cId="2881739719">
                    <pslz:zmPr id="{07D9270A-0724-4442-8F6A-31F96AC472F8}" returnToParent="0" transitionDur="1000">
                      <p166:blipFill xmlns:p166="http://schemas.microsoft.com/office/powerpoint/2016/6/main">
                        <a:blip r:embed="rId13"/>
                        <a:stretch>
                          <a:fillRect/>
                        </a:stretch>
                      </p166:blipFill>
                      <p166:spPr xmlns:p166="http://schemas.microsoft.com/office/powerpoint/2016/6/main">
                        <a:xfrm>
                          <a:off x="0" y="0"/>
                          <a:ext cx="1143000" cy="857250"/>
                        </a:xfrm>
                        <a:prstGeom prst="rect">
                          <a:avLst/>
                        </a:prstGeom>
                        <a:ln w="3175">
                          <a:solidFill>
                            <a:prstClr val="ltGray"/>
                          </a:solidFill>
                        </a:ln>
                      </p166:spPr>
                    </pslz:zmPr>
                  </pslz:sldZmObj>
                </pslz:sldZm>
              </a:graphicData>
            </a:graphic>
          </p:graphicFrame>
        </mc:Choice>
        <mc:Fallback xmlns="">
          <p:pic>
            <p:nvPicPr>
              <p:cNvPr id="27" name="Slide Zoom 26">
                <a:hlinkClick r:id="rId14" action="ppaction://hlinksldjump"/>
                <a:extLst>
                  <a:ext uri="{FF2B5EF4-FFF2-40B4-BE49-F238E27FC236}">
                    <a16:creationId xmlns:a16="http://schemas.microsoft.com/office/drawing/2014/main" id="{2051AB0F-04AB-B0F2-F22A-BD3F6328C56E}"/>
                  </a:ext>
                </a:extLst>
              </p:cNvPr>
              <p:cNvPicPr>
                <a:picLocks noGrp="1" noRot="1" noChangeAspect="1" noMove="1" noResize="1" noEditPoints="1" noAdjustHandles="1" noChangeArrowheads="1" noChangeShapeType="1"/>
              </p:cNvPicPr>
              <p:nvPr/>
            </p:nvPicPr>
            <p:blipFill>
              <a:blip r:embed="rId15"/>
              <a:stretch>
                <a:fillRect/>
              </a:stretch>
            </p:blipFill>
            <p:spPr>
              <a:xfrm>
                <a:off x="1079076" y="5086017"/>
                <a:ext cx="1143000" cy="8572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38344BD7-685B-3986-D826-7A63BAD6F5A2}"/>
                  </a:ext>
                </a:extLst>
              </p:cNvPr>
              <p:cNvGraphicFramePr>
                <a:graphicFrameLocks noChangeAspect="1"/>
              </p:cNvGraphicFramePr>
              <p:nvPr>
                <p:extLst>
                  <p:ext uri="{D42A27DB-BD31-4B8C-83A1-F6EECF244321}">
                    <p14:modId xmlns:p14="http://schemas.microsoft.com/office/powerpoint/2010/main" val="3715532823"/>
                  </p:ext>
                </p:extLst>
              </p:nvPr>
            </p:nvGraphicFramePr>
            <p:xfrm>
              <a:off x="6985990" y="5061011"/>
              <a:ext cx="1094515" cy="820886"/>
            </p:xfrm>
            <a:graphic>
              <a:graphicData uri="http://schemas.microsoft.com/office/powerpoint/2016/slidezoom">
                <pslz:sldZm>
                  <pslz:sldZmObj sldId="1843" cId="1422093163">
                    <pslz:zmPr id="{A081D3D1-72B6-CE4F-9919-69353F7DDB08}" returnToParent="0" transitionDur="1000">
                      <p166:blipFill xmlns:p166="http://schemas.microsoft.com/office/powerpoint/2016/6/main">
                        <a:blip r:embed="rId16"/>
                        <a:stretch>
                          <a:fillRect/>
                        </a:stretch>
                      </p166:blipFill>
                      <p166:spPr xmlns:p166="http://schemas.microsoft.com/office/powerpoint/2016/6/main">
                        <a:xfrm>
                          <a:off x="0" y="0"/>
                          <a:ext cx="1094515" cy="820886"/>
                        </a:xfrm>
                        <a:prstGeom prst="rect">
                          <a:avLst/>
                        </a:prstGeom>
                        <a:ln w="3175">
                          <a:solidFill>
                            <a:prstClr val="ltGray"/>
                          </a:solidFill>
                        </a:ln>
                      </p166:spPr>
                    </pslz:zmPr>
                  </pslz:sldZmObj>
                </pslz:sldZm>
              </a:graphicData>
            </a:graphic>
          </p:graphicFrame>
        </mc:Choice>
        <mc:Fallback xmlns="">
          <p:pic>
            <p:nvPicPr>
              <p:cNvPr id="29" name="Slide Zoom 28">
                <a:hlinkClick r:id="rId17" action="ppaction://hlinksldjump"/>
                <a:extLst>
                  <a:ext uri="{FF2B5EF4-FFF2-40B4-BE49-F238E27FC236}">
                    <a16:creationId xmlns:a16="http://schemas.microsoft.com/office/drawing/2014/main" id="{38344BD7-685B-3986-D826-7A63BAD6F5A2}"/>
                  </a:ext>
                </a:extLst>
              </p:cNvPr>
              <p:cNvPicPr>
                <a:picLocks noGrp="1" noRot="1" noChangeAspect="1" noMove="1" noResize="1" noEditPoints="1" noAdjustHandles="1" noChangeArrowheads="1" noChangeShapeType="1"/>
              </p:cNvPicPr>
              <p:nvPr/>
            </p:nvPicPr>
            <p:blipFill>
              <a:blip r:embed="rId18"/>
              <a:stretch>
                <a:fillRect/>
              </a:stretch>
            </p:blipFill>
            <p:spPr>
              <a:xfrm>
                <a:off x="6985990" y="5061011"/>
                <a:ext cx="1094515" cy="8208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5BADA195-37E8-8210-A838-6AC23219829A}"/>
                  </a:ext>
                </a:extLst>
              </p:cNvPr>
              <p:cNvGraphicFramePr>
                <a:graphicFrameLocks noChangeAspect="1"/>
              </p:cNvGraphicFramePr>
              <p:nvPr>
                <p:extLst>
                  <p:ext uri="{D42A27DB-BD31-4B8C-83A1-F6EECF244321}">
                    <p14:modId xmlns:p14="http://schemas.microsoft.com/office/powerpoint/2010/main" val="3858132499"/>
                  </p:ext>
                </p:extLst>
              </p:nvPr>
            </p:nvGraphicFramePr>
            <p:xfrm>
              <a:off x="1249827" y="1597210"/>
              <a:ext cx="1143000" cy="857250"/>
            </p:xfrm>
            <a:graphic>
              <a:graphicData uri="http://schemas.microsoft.com/office/powerpoint/2016/slidezoom">
                <pslz:sldZm>
                  <pslz:sldZmObj sldId="1941" cId="4223926272">
                    <pslz:zmPr id="{A27A16D6-436F-2F4E-82C7-C358092E0313}" returnToParent="0" transitionDur="1000">
                      <p166:blipFill xmlns:p166="http://schemas.microsoft.com/office/powerpoint/2016/6/main">
                        <a:blip r:embed="rId19"/>
                        <a:stretch>
                          <a:fillRect/>
                        </a:stretch>
                      </p166:blipFill>
                      <p166:spPr xmlns:p166="http://schemas.microsoft.com/office/powerpoint/2016/6/main">
                        <a:xfrm>
                          <a:off x="0" y="0"/>
                          <a:ext cx="1143000" cy="857250"/>
                        </a:xfrm>
                        <a:prstGeom prst="rect">
                          <a:avLst/>
                        </a:prstGeom>
                        <a:ln w="3175">
                          <a:solidFill>
                            <a:prstClr val="ltGray"/>
                          </a:solidFill>
                        </a:ln>
                      </p166:spPr>
                    </pslz:zmPr>
                  </pslz:sldZmObj>
                </pslz:sldZm>
              </a:graphicData>
            </a:graphic>
          </p:graphicFrame>
        </mc:Choice>
        <mc:Fallback xmlns="">
          <p:pic>
            <p:nvPicPr>
              <p:cNvPr id="3" name="Slide Zoom 2">
                <a:hlinkClick r:id="rId20" action="ppaction://hlinksldjump"/>
                <a:extLst>
                  <a:ext uri="{FF2B5EF4-FFF2-40B4-BE49-F238E27FC236}">
                    <a16:creationId xmlns:a16="http://schemas.microsoft.com/office/drawing/2014/main" id="{5BADA195-37E8-8210-A838-6AC23219829A}"/>
                  </a:ext>
                </a:extLst>
              </p:cNvPr>
              <p:cNvPicPr>
                <a:picLocks noGrp="1" noRot="1" noChangeAspect="1" noMove="1" noResize="1" noEditPoints="1" noAdjustHandles="1" noChangeArrowheads="1" noChangeShapeType="1"/>
              </p:cNvPicPr>
              <p:nvPr/>
            </p:nvPicPr>
            <p:blipFill>
              <a:blip r:embed="rId21"/>
              <a:stretch>
                <a:fillRect/>
              </a:stretch>
            </p:blipFill>
            <p:spPr>
              <a:xfrm>
                <a:off x="1249827" y="1597210"/>
                <a:ext cx="1143000" cy="857250"/>
              </a:xfrm>
              <a:prstGeom prst="rect">
                <a:avLst/>
              </a:prstGeom>
              <a:ln w="3175">
                <a:solidFill>
                  <a:prstClr val="ltGray"/>
                </a:solidFill>
              </a:ln>
            </p:spPr>
          </p:pic>
        </mc:Fallback>
      </mc:AlternateContent>
    </p:spTree>
    <p:extLst>
      <p:ext uri="{BB962C8B-B14F-4D97-AF65-F5344CB8AC3E}">
        <p14:creationId xmlns:p14="http://schemas.microsoft.com/office/powerpoint/2010/main" val="72599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drawProgress</p:attrName>
                                        </p:attrNameLst>
                                      </p:cBhvr>
                                      <p:tavLst>
                                        <p:tav tm="0">
                                          <p:val>
                                            <p:fltVal val="0"/>
                                          </p:val>
                                        </p:tav>
                                        <p:tav tm="100000">
                                          <p:val>
                                            <p:fltVal val="1"/>
                                          </p:val>
                                        </p:tav>
                                      </p:tavLst>
                                    </p:anim>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drawProgress</p:attrName>
                                        </p:attrNameLst>
                                      </p:cBhvr>
                                      <p:tavLst>
                                        <p:tav tm="0">
                                          <p:val>
                                            <p:fltVal val="0"/>
                                          </p:val>
                                        </p:tav>
                                        <p:tav tm="100000">
                                          <p:val>
                                            <p:fltVal val="1"/>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drawProgress</p:attrName>
                                        </p:attrNameLst>
                                      </p:cBhvr>
                                      <p:tavLst>
                                        <p:tav tm="0">
                                          <p:val>
                                            <p:fltVal val="0"/>
                                          </p:val>
                                        </p:tav>
                                        <p:tav tm="100000">
                                          <p:val>
                                            <p:fltVal val="1"/>
                                          </p:val>
                                        </p:tav>
                                      </p:tavLst>
                                    </p:anim>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drawProgress</p:attrName>
                                        </p:attrNameLst>
                                      </p:cBhvr>
                                      <p:tavLst>
                                        <p:tav tm="0">
                                          <p:val>
                                            <p:fltVal val="0"/>
                                          </p:val>
                                        </p:tav>
                                        <p:tav tm="100000">
                                          <p:val>
                                            <p:fltVal val="1"/>
                                          </p:val>
                                        </p:tav>
                                      </p:tavLst>
                                    </p:anim>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CA8B46-09C6-9352-4E78-99F41D78088A}"/>
              </a:ext>
            </a:extLst>
          </p:cNvPr>
          <p:cNvSpPr>
            <a:spLocks noGrp="1"/>
          </p:cNvSpPr>
          <p:nvPr>
            <p:ph type="body" sz="quarter" idx="22"/>
          </p:nvPr>
        </p:nvSpPr>
        <p:spPr>
          <a:xfrm>
            <a:off x="453231" y="1059592"/>
            <a:ext cx="8237538" cy="4727448"/>
          </a:xfrm>
        </p:spPr>
        <p:txBody>
          <a:bodyPr/>
          <a:lstStyle/>
          <a:p>
            <a:r>
              <a:rPr lang="en-AU">
                <a:effectLst/>
              </a:rPr>
              <a:t>The </a:t>
            </a:r>
            <a:r>
              <a:rPr lang="en-AU" b="1">
                <a:effectLst/>
              </a:rPr>
              <a:t>purpose</a:t>
            </a:r>
            <a:r>
              <a:rPr lang="en-AU">
                <a:effectLst/>
              </a:rPr>
              <a:t> of an </a:t>
            </a:r>
            <a:r>
              <a:rPr lang="en-AU" b="1">
                <a:effectLst/>
              </a:rPr>
              <a:t>informative</a:t>
            </a:r>
            <a:r>
              <a:rPr lang="en-AU">
                <a:effectLst/>
              </a:rPr>
              <a:t> </a:t>
            </a:r>
            <a:r>
              <a:rPr lang="en-AU" b="1">
                <a:effectLst/>
              </a:rPr>
              <a:t>text</a:t>
            </a:r>
            <a:r>
              <a:rPr lang="en-AU">
                <a:effectLst/>
              </a:rPr>
              <a:t> is to </a:t>
            </a:r>
            <a:r>
              <a:rPr lang="en-AU" b="1">
                <a:effectLst/>
              </a:rPr>
              <a:t>share</a:t>
            </a:r>
            <a:r>
              <a:rPr lang="en-AU">
                <a:effectLst/>
              </a:rPr>
              <a:t> </a:t>
            </a:r>
            <a:r>
              <a:rPr lang="en-AU" b="1">
                <a:effectLst/>
              </a:rPr>
              <a:t>information</a:t>
            </a:r>
            <a:r>
              <a:rPr lang="en-AU">
                <a:effectLst/>
              </a:rPr>
              <a:t>.</a:t>
            </a:r>
          </a:p>
          <a:p>
            <a:endParaRPr lang="en-AU"/>
          </a:p>
          <a:p>
            <a:r>
              <a:rPr lang="en-AU">
                <a:effectLst/>
              </a:rPr>
              <a:t>Informative texts have </a:t>
            </a:r>
            <a:r>
              <a:rPr lang="en-AU" b="1">
                <a:effectLst/>
              </a:rPr>
              <a:t>words</a:t>
            </a:r>
            <a:r>
              <a:rPr lang="en-AU">
                <a:effectLst/>
              </a:rPr>
              <a:t> and </a:t>
            </a:r>
            <a:r>
              <a:rPr lang="en-AU" b="1">
                <a:effectLst/>
              </a:rPr>
              <a:t>visuals</a:t>
            </a:r>
            <a:r>
              <a:rPr lang="en-AU">
                <a:effectLst/>
              </a:rPr>
              <a:t> called </a:t>
            </a:r>
            <a:r>
              <a:rPr lang="en-AU" b="1">
                <a:effectLst/>
              </a:rPr>
              <a:t>diagrams</a:t>
            </a:r>
            <a:r>
              <a:rPr lang="en-AU">
                <a:effectLst/>
              </a:rPr>
              <a:t> to share information.</a:t>
            </a:r>
          </a:p>
        </p:txBody>
      </p:sp>
    </p:spTree>
    <p:extLst>
      <p:ext uri="{BB962C8B-B14F-4D97-AF65-F5344CB8AC3E}">
        <p14:creationId xmlns:p14="http://schemas.microsoft.com/office/powerpoint/2010/main" val="3180052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6DDD9-E41B-2AD3-D7C4-C0FC0B31369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165CBD-5650-926A-3D40-518E139B698D}"/>
              </a:ext>
            </a:extLst>
          </p:cNvPr>
          <p:cNvSpPr txBox="1"/>
          <p:nvPr/>
        </p:nvSpPr>
        <p:spPr>
          <a:xfrm>
            <a:off x="566384" y="1313184"/>
            <a:ext cx="8235948" cy="4862870"/>
          </a:xfrm>
          <a:prstGeom prst="rect">
            <a:avLst/>
          </a:prstGeom>
          <a:noFill/>
          <a:ln>
            <a:noFill/>
          </a:ln>
        </p:spPr>
        <p:txBody>
          <a:bodyPr wrap="square" lIns="0" tIns="0" rIns="0" bIns="0" rtlCol="0" anchor="t">
            <a:spAutoFit/>
          </a:bodyPr>
          <a:lstStyle/>
          <a:p>
            <a:pPr marL="514366" indent="-514366">
              <a:buAutoNum type="arabicPeriod"/>
            </a:pPr>
            <a:r>
              <a:rPr lang="en-AU" sz="3300" i="0">
                <a:solidFill>
                  <a:schemeClr val="bg2"/>
                </a:solidFill>
                <a:latin typeface="Edu QLD Beginner" pitchFamily="2" charset="0"/>
                <a:cs typeface="Segoe UI"/>
              </a:rPr>
              <a:t>Informative texts help the reader </a:t>
            </a:r>
            <a:r>
              <a:rPr lang="en-AU" sz="3300" i="0">
                <a:solidFill>
                  <a:schemeClr val="bg2"/>
                </a:solidFill>
                <a:latin typeface="Calibri" panose="020F0502020204030204" pitchFamily="34" charset="0"/>
                <a:cs typeface="Calibri" panose="020F0502020204030204" pitchFamily="34" charset="0"/>
              </a:rPr>
              <a:t>_____.</a:t>
            </a:r>
            <a:endParaRPr lang="en-AU" sz="3300" i="0">
              <a:solidFill>
                <a:schemeClr val="bg2"/>
              </a:solidFill>
              <a:latin typeface="Calibri" panose="020F0502020204030204" pitchFamily="34" charset="0"/>
              <a:ea typeface="Calibri"/>
              <a:cs typeface="Calibri" panose="020F0502020204030204" pitchFamily="34" charset="0"/>
            </a:endParaRPr>
          </a:p>
          <a:p>
            <a:endParaRPr lang="en-AU" sz="3300" i="0">
              <a:solidFill>
                <a:schemeClr val="bg2"/>
              </a:solidFill>
              <a:latin typeface="Edu QLD Beginner" pitchFamily="2" charset="0"/>
              <a:ea typeface="Calibri"/>
              <a:cs typeface="Arial"/>
            </a:endParaRPr>
          </a:p>
          <a:p>
            <a:endParaRPr lang="en-AU" sz="1400" i="0">
              <a:solidFill>
                <a:schemeClr val="bg2"/>
              </a:solidFill>
              <a:latin typeface="Edu QLD Beginner" pitchFamily="2" charset="0"/>
              <a:ea typeface="Calibri"/>
              <a:cs typeface="Arial"/>
            </a:endParaRPr>
          </a:p>
          <a:p>
            <a:endParaRPr lang="en-AU" sz="500" i="0">
              <a:solidFill>
                <a:schemeClr val="bg2"/>
              </a:solidFill>
              <a:latin typeface="Edu QLD Beginner" pitchFamily="2" charset="0"/>
              <a:ea typeface="Calibri"/>
              <a:cs typeface="Arial"/>
            </a:endParaRPr>
          </a:p>
          <a:p>
            <a:endParaRPr lang="en-AU" sz="1000" i="0">
              <a:solidFill>
                <a:schemeClr val="bg2"/>
              </a:solidFill>
              <a:latin typeface="Edu QLD Beginner" pitchFamily="2" charset="0"/>
              <a:cs typeface="Arial"/>
            </a:endParaRPr>
          </a:p>
          <a:p>
            <a:r>
              <a:rPr lang="en-AU" sz="3300" i="0">
                <a:solidFill>
                  <a:schemeClr val="bg2"/>
                </a:solidFill>
                <a:latin typeface="Edu QLD Beginner" pitchFamily="2" charset="0"/>
                <a:cs typeface="Arial"/>
              </a:rPr>
              <a:t>2. </a:t>
            </a:r>
            <a:r>
              <a:rPr lang="en-US" sz="3600" i="0">
                <a:solidFill>
                  <a:schemeClr val="bg2"/>
                </a:solidFill>
                <a:latin typeface="Edu QLD Beginner" pitchFamily="2" charset="0"/>
              </a:rPr>
              <a:t>The </a:t>
            </a:r>
            <a:r>
              <a:rPr lang="en-US" sz="3600" i="0">
                <a:solidFill>
                  <a:schemeClr val="bg2"/>
                </a:solidFill>
                <a:latin typeface="Calibri" panose="020F0502020204030204" pitchFamily="34" charset="0"/>
                <a:cs typeface="Calibri" panose="020F0502020204030204" pitchFamily="34" charset="0"/>
              </a:rPr>
              <a:t>___________________</a:t>
            </a:r>
            <a:r>
              <a:rPr lang="en-US" sz="3600" i="0">
                <a:solidFill>
                  <a:schemeClr val="bg2"/>
                </a:solidFill>
                <a:latin typeface="Edu QLD Beginner" pitchFamily="2" charset="0"/>
              </a:rPr>
              <a:t> can tell the purpose of an informative text.</a:t>
            </a:r>
            <a:endParaRPr lang="en-US" sz="3300" i="0">
              <a:solidFill>
                <a:schemeClr val="bg2"/>
              </a:solidFill>
              <a:latin typeface="Calibri" panose="020F0502020204030204" pitchFamily="34" charset="0"/>
              <a:cs typeface="Calibri" panose="020F0502020204030204" pitchFamily="34" charset="0"/>
            </a:endParaRPr>
          </a:p>
          <a:p>
            <a:r>
              <a:rPr lang="en-US" sz="3300" i="0">
                <a:solidFill>
                  <a:schemeClr val="tx1"/>
                </a:solidFill>
                <a:latin typeface="Edu QLD Beginner" pitchFamily="2" charset="0"/>
                <a:cs typeface="Arial"/>
              </a:rPr>
              <a:t>A: title</a:t>
            </a:r>
          </a:p>
          <a:p>
            <a:r>
              <a:rPr lang="en-US" sz="3300" i="0">
                <a:solidFill>
                  <a:schemeClr val="tx1"/>
                </a:solidFill>
                <a:latin typeface="Edu QLD Beginner" pitchFamily="2" charset="0"/>
                <a:cs typeface="Arial"/>
              </a:rPr>
              <a:t>B: </a:t>
            </a:r>
            <a:r>
              <a:rPr lang="en-AU" sz="3300" i="0">
                <a:solidFill>
                  <a:schemeClr val="tx1"/>
                </a:solidFill>
                <a:latin typeface="Edu QLD Beginner" pitchFamily="2" charset="0"/>
                <a:cs typeface="Arial"/>
              </a:rPr>
              <a:t>cover images</a:t>
            </a:r>
          </a:p>
          <a:p>
            <a:r>
              <a:rPr lang="en-AU" sz="3300" i="0">
                <a:solidFill>
                  <a:schemeClr val="tx1"/>
                </a:solidFill>
                <a:latin typeface="Edu QLD Beginner" pitchFamily="2" charset="0"/>
                <a:cs typeface="Arial"/>
              </a:rPr>
              <a:t>C: title and cover images</a:t>
            </a:r>
          </a:p>
          <a:p>
            <a:endParaRPr lang="en-AU" sz="1000" i="0">
              <a:solidFill>
                <a:schemeClr val="tx1"/>
              </a:solidFill>
              <a:latin typeface="Edu QLD Beginner" pitchFamily="2" charset="0"/>
              <a:cs typeface="Arial"/>
            </a:endParaRPr>
          </a:p>
          <a:p>
            <a:endParaRPr lang="en-AU" sz="300" i="0">
              <a:solidFill>
                <a:srgbClr val="00B050"/>
              </a:solidFill>
              <a:latin typeface="Edu QLD Beginner" pitchFamily="2" charset="0"/>
            </a:endParaRPr>
          </a:p>
          <a:p>
            <a:endParaRPr lang="en-AU" sz="400" i="0">
              <a:solidFill>
                <a:schemeClr val="bg2"/>
              </a:solidFill>
              <a:latin typeface="Edu QLD Beginner" pitchFamily="2" charset="0"/>
            </a:endParaRPr>
          </a:p>
          <a:p>
            <a:r>
              <a:rPr lang="en-AU" sz="3300" i="0">
                <a:solidFill>
                  <a:schemeClr val="bg2"/>
                </a:solidFill>
                <a:latin typeface="Edu QLD Beginner" pitchFamily="2" charset="0"/>
                <a:cs typeface="Arial"/>
              </a:rPr>
              <a:t>3.</a:t>
            </a:r>
            <a:r>
              <a:rPr lang="en-AU" sz="3300" i="0">
                <a:solidFill>
                  <a:schemeClr val="bg2"/>
                </a:solidFill>
                <a:latin typeface="Edu QLD Beginner" pitchFamily="2" charset="0"/>
                <a:ea typeface="Calibri"/>
                <a:cs typeface="Arial"/>
              </a:rPr>
              <a:t> Informative texts teach about r</a:t>
            </a:r>
            <a:r>
              <a:rPr lang="en-AU" sz="3300" i="0">
                <a:solidFill>
                  <a:schemeClr val="bg2"/>
                </a:solidFill>
                <a:latin typeface="Calibri" panose="020F0502020204030204" pitchFamily="34" charset="0"/>
                <a:ea typeface="Calibri"/>
                <a:cs typeface="Calibri" panose="020F0502020204030204" pitchFamily="34" charset="0"/>
              </a:rPr>
              <a:t>___</a:t>
            </a:r>
            <a:r>
              <a:rPr lang="en-AU" sz="3300" i="0">
                <a:solidFill>
                  <a:schemeClr val="bg2"/>
                </a:solidFill>
                <a:latin typeface="Edu QLD Beginner" pitchFamily="2" charset="0"/>
                <a:ea typeface="Calibri"/>
                <a:cs typeface="Arial"/>
              </a:rPr>
              <a:t> things. </a:t>
            </a:r>
            <a:endParaRPr lang="en-US" sz="3300" i="0">
              <a:solidFill>
                <a:schemeClr val="bg2"/>
              </a:solidFill>
              <a:latin typeface="Edu QLD Beginner" pitchFamily="2" charset="0"/>
              <a:ea typeface="Calibri"/>
              <a:cs typeface="Calibri" panose="020F0502020204030204" pitchFamily="34" charset="0"/>
            </a:endParaRPr>
          </a:p>
        </p:txBody>
      </p:sp>
      <p:sp>
        <p:nvSpPr>
          <p:cNvPr id="3" name="TextBox 2">
            <a:extLst>
              <a:ext uri="{FF2B5EF4-FFF2-40B4-BE49-F238E27FC236}">
                <a16:creationId xmlns:a16="http://schemas.microsoft.com/office/drawing/2014/main" id="{E9BDAE33-1023-4190-F796-920A353679F3}"/>
              </a:ext>
            </a:extLst>
          </p:cNvPr>
          <p:cNvSpPr txBox="1"/>
          <p:nvPr/>
        </p:nvSpPr>
        <p:spPr>
          <a:xfrm>
            <a:off x="546676" y="1913348"/>
            <a:ext cx="2472749" cy="539750"/>
          </a:xfrm>
          <a:prstGeom prst="rect">
            <a:avLst/>
          </a:prstGeom>
          <a:noFill/>
          <a:ln>
            <a:solidFill>
              <a:schemeClr val="tx1"/>
            </a:solidFill>
          </a:ln>
        </p:spPr>
        <p:txBody>
          <a:bodyPr wrap="square" rtlCol="0">
            <a:noAutofit/>
          </a:bodyPr>
          <a:lstStyle/>
          <a:p>
            <a:pPr algn="ctr">
              <a:spcBef>
                <a:spcPts val="672"/>
              </a:spcBef>
            </a:pPr>
            <a:r>
              <a:rPr lang="en-GB" sz="3300" i="0">
                <a:solidFill>
                  <a:schemeClr val="tx1"/>
                </a:solidFill>
                <a:latin typeface="Edu QLD Beginner" pitchFamily="2" charset="0"/>
                <a:cs typeface="Calibri"/>
              </a:rPr>
              <a:t>forget</a:t>
            </a:r>
            <a:endParaRPr lang="en-AU" sz="3300" i="0">
              <a:solidFill>
                <a:schemeClr val="tx1"/>
              </a:solidFill>
              <a:latin typeface="Edu QLD Beginner" pitchFamily="2" charset="0"/>
              <a:cs typeface="Calibri"/>
            </a:endParaRPr>
          </a:p>
        </p:txBody>
      </p:sp>
      <p:sp>
        <p:nvSpPr>
          <p:cNvPr id="9" name="TextBox 8">
            <a:extLst>
              <a:ext uri="{FF2B5EF4-FFF2-40B4-BE49-F238E27FC236}">
                <a16:creationId xmlns:a16="http://schemas.microsoft.com/office/drawing/2014/main" id="{C945A1C2-93BF-ABA3-487A-493F985D7ED0}"/>
              </a:ext>
            </a:extLst>
          </p:cNvPr>
          <p:cNvSpPr txBox="1"/>
          <p:nvPr/>
        </p:nvSpPr>
        <p:spPr>
          <a:xfrm>
            <a:off x="6363412" y="1248007"/>
            <a:ext cx="1201120" cy="600164"/>
          </a:xfrm>
          <a:prstGeom prst="rect">
            <a:avLst/>
          </a:prstGeom>
          <a:noFill/>
          <a:ln>
            <a:noFill/>
          </a:ln>
        </p:spPr>
        <p:txBody>
          <a:bodyPr wrap="square">
            <a:spAutoFit/>
          </a:bodyPr>
          <a:lstStyle/>
          <a:p>
            <a:r>
              <a:rPr lang="en-GB" sz="3300" i="0">
                <a:solidFill>
                  <a:srgbClr val="00C85A"/>
                </a:solidFill>
                <a:latin typeface="Edu QLD Beginner" pitchFamily="2" charset="0"/>
              </a:rPr>
              <a:t>learn</a:t>
            </a:r>
            <a:endParaRPr lang="en-AU" sz="3300" i="0">
              <a:solidFill>
                <a:srgbClr val="00C85A"/>
              </a:solidFill>
              <a:latin typeface="Edu QLD Beginner" pitchFamily="2" charset="0"/>
            </a:endParaRPr>
          </a:p>
        </p:txBody>
      </p:sp>
      <p:sp>
        <p:nvSpPr>
          <p:cNvPr id="7" name="TextBox 6">
            <a:extLst>
              <a:ext uri="{FF2B5EF4-FFF2-40B4-BE49-F238E27FC236}">
                <a16:creationId xmlns:a16="http://schemas.microsoft.com/office/drawing/2014/main" id="{361F58D9-8AD9-E20A-9EA5-62AC6A899BFE}"/>
              </a:ext>
            </a:extLst>
          </p:cNvPr>
          <p:cNvSpPr txBox="1"/>
          <p:nvPr/>
        </p:nvSpPr>
        <p:spPr>
          <a:xfrm>
            <a:off x="3190231" y="1913348"/>
            <a:ext cx="2472749" cy="539750"/>
          </a:xfrm>
          <a:prstGeom prst="rect">
            <a:avLst/>
          </a:prstGeom>
          <a:noFill/>
          <a:ln>
            <a:solidFill>
              <a:schemeClr val="tx1"/>
            </a:solidFill>
          </a:ln>
        </p:spPr>
        <p:txBody>
          <a:bodyPr wrap="square" rtlCol="0">
            <a:noAutofit/>
          </a:bodyPr>
          <a:lstStyle/>
          <a:p>
            <a:pPr algn="ctr">
              <a:spcBef>
                <a:spcPts val="672"/>
              </a:spcBef>
            </a:pPr>
            <a:r>
              <a:rPr lang="en-GB" sz="3300" i="0">
                <a:solidFill>
                  <a:schemeClr val="tx1"/>
                </a:solidFill>
                <a:latin typeface="Edu QLD Beginner" pitchFamily="2" charset="0"/>
                <a:cs typeface="Calibri"/>
              </a:rPr>
              <a:t>share</a:t>
            </a:r>
            <a:endParaRPr lang="en-AU" sz="3300" i="0">
              <a:solidFill>
                <a:schemeClr val="tx1"/>
              </a:solidFill>
              <a:latin typeface="Edu QLD Beginner" pitchFamily="2" charset="0"/>
              <a:cs typeface="Calibri"/>
            </a:endParaRPr>
          </a:p>
        </p:txBody>
      </p:sp>
      <p:sp>
        <p:nvSpPr>
          <p:cNvPr id="10" name="TextBox 9">
            <a:extLst>
              <a:ext uri="{FF2B5EF4-FFF2-40B4-BE49-F238E27FC236}">
                <a16:creationId xmlns:a16="http://schemas.microsoft.com/office/drawing/2014/main" id="{FCC7E8E3-CA57-BA63-27C2-D0F837B1393E}"/>
              </a:ext>
            </a:extLst>
          </p:cNvPr>
          <p:cNvSpPr txBox="1"/>
          <p:nvPr/>
        </p:nvSpPr>
        <p:spPr>
          <a:xfrm>
            <a:off x="5833786" y="1913348"/>
            <a:ext cx="2472749" cy="539750"/>
          </a:xfrm>
          <a:prstGeom prst="rect">
            <a:avLst/>
          </a:prstGeom>
          <a:noFill/>
          <a:ln>
            <a:solidFill>
              <a:schemeClr val="tx1"/>
            </a:solidFill>
          </a:ln>
        </p:spPr>
        <p:txBody>
          <a:bodyPr wrap="square" rtlCol="0">
            <a:noAutofit/>
          </a:bodyPr>
          <a:lstStyle/>
          <a:p>
            <a:pPr algn="ctr">
              <a:spcBef>
                <a:spcPts val="672"/>
              </a:spcBef>
            </a:pPr>
            <a:r>
              <a:rPr lang="en-GB" sz="3300" i="0">
                <a:solidFill>
                  <a:schemeClr val="tx1"/>
                </a:solidFill>
                <a:latin typeface="Edu QLD Beginner" pitchFamily="2" charset="0"/>
                <a:cs typeface="Calibri"/>
              </a:rPr>
              <a:t>learn</a:t>
            </a:r>
            <a:endParaRPr lang="en-AU" sz="3300" i="0">
              <a:solidFill>
                <a:schemeClr val="tx1"/>
              </a:solidFill>
              <a:latin typeface="Edu QLD Beginner" pitchFamily="2" charset="0"/>
              <a:cs typeface="Calibri"/>
            </a:endParaRPr>
          </a:p>
        </p:txBody>
      </p:sp>
      <p:sp>
        <p:nvSpPr>
          <p:cNvPr id="4" name="TextBox 3">
            <a:extLst>
              <a:ext uri="{FF2B5EF4-FFF2-40B4-BE49-F238E27FC236}">
                <a16:creationId xmlns:a16="http://schemas.microsoft.com/office/drawing/2014/main" id="{FEEE391B-F742-F10F-4ED1-0176A2FB1402}"/>
              </a:ext>
            </a:extLst>
          </p:cNvPr>
          <p:cNvSpPr txBox="1"/>
          <p:nvPr/>
        </p:nvSpPr>
        <p:spPr>
          <a:xfrm>
            <a:off x="5762996" y="5574311"/>
            <a:ext cx="762000" cy="600164"/>
          </a:xfrm>
          <a:prstGeom prst="rect">
            <a:avLst/>
          </a:prstGeom>
          <a:noFill/>
          <a:ln>
            <a:noFill/>
          </a:ln>
        </p:spPr>
        <p:txBody>
          <a:bodyPr wrap="square">
            <a:spAutoFit/>
          </a:bodyPr>
          <a:lstStyle/>
          <a:p>
            <a:r>
              <a:rPr lang="en-GB" sz="3300" i="0">
                <a:solidFill>
                  <a:srgbClr val="00C85A"/>
                </a:solidFill>
                <a:latin typeface="Edu QLD Beginner" pitchFamily="2" charset="0"/>
              </a:rPr>
              <a:t>eal</a:t>
            </a:r>
            <a:endParaRPr lang="en-AU" sz="3300" i="0">
              <a:solidFill>
                <a:srgbClr val="00C85A"/>
              </a:solidFill>
              <a:latin typeface="Edu QLD Beginner" pitchFamily="2" charset="0"/>
            </a:endParaRPr>
          </a:p>
        </p:txBody>
      </p:sp>
      <p:sp>
        <p:nvSpPr>
          <p:cNvPr id="2" name="TextBox 1">
            <a:extLst>
              <a:ext uri="{FF2B5EF4-FFF2-40B4-BE49-F238E27FC236}">
                <a16:creationId xmlns:a16="http://schemas.microsoft.com/office/drawing/2014/main" id="{665BDB71-2E97-C8FF-4DC5-519204A1E4D2}"/>
              </a:ext>
            </a:extLst>
          </p:cNvPr>
          <p:cNvSpPr txBox="1"/>
          <p:nvPr/>
        </p:nvSpPr>
        <p:spPr>
          <a:xfrm>
            <a:off x="1648918" y="2647820"/>
            <a:ext cx="5114807" cy="707886"/>
          </a:xfrm>
          <a:prstGeom prst="rect">
            <a:avLst/>
          </a:prstGeom>
          <a:noFill/>
          <a:ln>
            <a:noFill/>
          </a:ln>
        </p:spPr>
        <p:txBody>
          <a:bodyPr wrap="square">
            <a:spAutoFit/>
          </a:bodyPr>
          <a:lstStyle/>
          <a:p>
            <a:r>
              <a:rPr lang="en-AU" sz="4000" i="0">
                <a:solidFill>
                  <a:srgbClr val="00B050"/>
                </a:solidFill>
                <a:latin typeface="Edu QLD Beginner" pitchFamily="2" charset="0"/>
                <a:cs typeface="Arial"/>
              </a:rPr>
              <a:t>title and cover images</a:t>
            </a:r>
            <a:endParaRPr lang="en-US" sz="4000">
              <a:solidFill>
                <a:srgbClr val="00B050"/>
              </a:solidFill>
            </a:endParaRPr>
          </a:p>
        </p:txBody>
      </p:sp>
    </p:spTree>
    <p:extLst>
      <p:ext uri="{BB962C8B-B14F-4D97-AF65-F5344CB8AC3E}">
        <p14:creationId xmlns:p14="http://schemas.microsoft.com/office/powerpoint/2010/main" val="5982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6">
                                            <p:txEl>
                                              <p:pRg st="8" end="8"/>
                                            </p:txEl>
                                          </p:spTgt>
                                        </p:tgtEl>
                                        <p:attrNameLst>
                                          <p:attrName>style.color</p:attrName>
                                        </p:attrNameLst>
                                      </p:cBhvr>
                                      <p:to>
                                        <p:clrVal>
                                          <a:srgbClr val="00C85A"/>
                                        </p:clrVal>
                                      </p:to>
                                    </p:set>
                                    <p:set>
                                      <p:cBhvr>
                                        <p:cTn id="17" dur="500" fill="hold"/>
                                        <p:tgtEl>
                                          <p:spTgt spid="6">
                                            <p:txEl>
                                              <p:pRg st="8" end="8"/>
                                            </p:txEl>
                                          </p:spTgt>
                                        </p:tgtEl>
                                        <p:attrNameLst>
                                          <p:attrName>fillcolor</p:attrName>
                                        </p:attrNameLst>
                                      </p:cBhvr>
                                      <p:to>
                                        <p:clrVal>
                                          <a:srgbClr val="00C85A"/>
                                        </p:clrVal>
                                      </p:to>
                                    </p:set>
                                    <p:set>
                                      <p:cBhvr>
                                        <p:cTn id="18" dur="500" fill="hold"/>
                                        <p:tgtEl>
                                          <p:spTgt spid="6">
                                            <p:txEl>
                                              <p:pRg st="8" end="8"/>
                                            </p:txEl>
                                          </p:spTgt>
                                        </p:tgtEl>
                                        <p:attrNameLst>
                                          <p:attrName>fill.type</p:attrName>
                                        </p:attrNameLst>
                                      </p:cBhvr>
                                      <p:to>
                                        <p:strVal val="solid"/>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7" grpId="0" animBg="1"/>
      <p:bldP spid="10" grpId="0" animBg="1"/>
      <p:bldP spid="4"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63FA-2B55-FB64-F215-B36D823C526D}"/>
              </a:ext>
            </a:extLst>
          </p:cNvPr>
          <p:cNvSpPr>
            <a:spLocks noGrp="1"/>
          </p:cNvSpPr>
          <p:nvPr>
            <p:ph type="body" sz="quarter" idx="22"/>
          </p:nvPr>
        </p:nvSpPr>
        <p:spPr>
          <a:xfrm>
            <a:off x="453231" y="1086811"/>
            <a:ext cx="8237538" cy="1477328"/>
          </a:xfrm>
          <a:prstGeom prst="rect">
            <a:avLst/>
          </a:prstGeom>
        </p:spPr>
        <p:txBody>
          <a:bodyPr/>
          <a:lstStyle/>
          <a:p>
            <a:r>
              <a:rPr lang="en-US"/>
              <a:t>In the next lesson, </a:t>
            </a:r>
            <a:r>
              <a:rPr lang="en-AU" sz="4800">
                <a:solidFill>
                  <a:srgbClr val="000000"/>
                </a:solidFill>
                <a:effectLst/>
                <a:latin typeface="Edu QLD Beginner" pitchFamily="2" charset="0"/>
              </a:rPr>
              <a:t>we will learn the structure of informative texts. </a:t>
            </a:r>
            <a:endParaRPr lang="en-AU"/>
          </a:p>
        </p:txBody>
      </p:sp>
      <p:pic>
        <p:nvPicPr>
          <p:cNvPr id="5" name="Picture 4">
            <a:extLst>
              <a:ext uri="{FF2B5EF4-FFF2-40B4-BE49-F238E27FC236}">
                <a16:creationId xmlns:a16="http://schemas.microsoft.com/office/drawing/2014/main" id="{EF0877F7-C570-ED84-E76A-3F2D9F3B30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6376" y="2691392"/>
            <a:ext cx="5005294" cy="3480794"/>
          </a:xfrm>
          <a:prstGeom prst="rect">
            <a:avLst/>
          </a:prstGeom>
        </p:spPr>
      </p:pic>
    </p:spTree>
    <p:extLst>
      <p:ext uri="{BB962C8B-B14F-4D97-AF65-F5344CB8AC3E}">
        <p14:creationId xmlns:p14="http://schemas.microsoft.com/office/powerpoint/2010/main" val="315609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CAD240-B5EE-6B2D-05EB-A03DC3B26BAD}"/>
              </a:ext>
            </a:extLst>
          </p:cNvPr>
          <p:cNvSpPr>
            <a:spLocks noGrp="1"/>
          </p:cNvSpPr>
          <p:nvPr>
            <p:ph type="body" sz="quarter" idx="23"/>
          </p:nvPr>
        </p:nvSpPr>
        <p:spPr>
          <a:xfrm>
            <a:off x="365123" y="353562"/>
            <a:ext cx="8313740" cy="674687"/>
          </a:xfrm>
        </p:spPr>
        <p:txBody>
          <a:bodyPr/>
          <a:lstStyle/>
          <a:p>
            <a:r>
              <a:rPr lang="en-AU"/>
              <a:t>Attributions</a:t>
            </a:r>
          </a:p>
        </p:txBody>
      </p:sp>
      <p:sp>
        <p:nvSpPr>
          <p:cNvPr id="3" name="Text Placeholder 2">
            <a:extLst>
              <a:ext uri="{FF2B5EF4-FFF2-40B4-BE49-F238E27FC236}">
                <a16:creationId xmlns:a16="http://schemas.microsoft.com/office/drawing/2014/main" id="{1EFD7B46-076A-26B0-B749-53AD80954DB1}"/>
              </a:ext>
            </a:extLst>
          </p:cNvPr>
          <p:cNvSpPr>
            <a:spLocks noGrp="1"/>
          </p:cNvSpPr>
          <p:nvPr>
            <p:ph type="body" sz="quarter" idx="22"/>
          </p:nvPr>
        </p:nvSpPr>
        <p:spPr>
          <a:xfrm>
            <a:off x="441325" y="1196752"/>
            <a:ext cx="8237538" cy="1034129"/>
          </a:xfrm>
        </p:spPr>
        <p:txBody>
          <a:bodyPr/>
          <a:lstStyle/>
          <a:p>
            <a:pPr marL="342900" indent="-342900">
              <a:buFont typeface="Arial" panose="020B0604020202020204" pitchFamily="34" charset="0"/>
              <a:buChar char="•"/>
            </a:pPr>
            <a:r>
              <a:rPr lang="en-US" sz="1600">
                <a:solidFill>
                  <a:schemeClr val="tx1"/>
                </a:solidFill>
                <a:latin typeface="Calibri" panose="020F0502020204030204" pitchFamily="34" charset="0"/>
                <a:cs typeface="Calibri" panose="020F0502020204030204" pitchFamily="34" charset="0"/>
              </a:rPr>
              <a:t>Slide 7 Photo: </a:t>
            </a:r>
            <a:r>
              <a:rPr lang="en-US" sz="1600" i="1">
                <a:solidFill>
                  <a:schemeClr val="tx1"/>
                </a:solidFill>
                <a:latin typeface="Calibri" panose="020F0502020204030204" pitchFamily="34" charset="0"/>
                <a:cs typeface="Calibri" panose="020F0502020204030204" pitchFamily="34" charset="0"/>
              </a:rPr>
              <a:t>Australian Brush-turkey (</a:t>
            </a:r>
            <a:r>
              <a:rPr lang="en-US" sz="1600" i="1" err="1">
                <a:solidFill>
                  <a:schemeClr val="tx1"/>
                </a:solidFill>
                <a:latin typeface="Calibri" panose="020F0502020204030204" pitchFamily="34" charset="0"/>
                <a:cs typeface="Calibri" panose="020F0502020204030204" pitchFamily="34" charset="0"/>
              </a:rPr>
              <a:t>Alectura</a:t>
            </a:r>
            <a:r>
              <a:rPr lang="en-US" sz="1600" i="1">
                <a:solidFill>
                  <a:schemeClr val="tx1"/>
                </a:solidFill>
                <a:latin typeface="Calibri" panose="020F0502020204030204" pitchFamily="34" charset="0"/>
                <a:cs typeface="Calibri" panose="020F0502020204030204" pitchFamily="34" charset="0"/>
              </a:rPr>
              <a:t> </a:t>
            </a:r>
            <a:r>
              <a:rPr lang="en-US" sz="1600" i="1" err="1">
                <a:solidFill>
                  <a:schemeClr val="tx1"/>
                </a:solidFill>
                <a:latin typeface="Calibri" panose="020F0502020204030204" pitchFamily="34" charset="0"/>
                <a:cs typeface="Calibri" panose="020F0502020204030204" pitchFamily="34" charset="0"/>
              </a:rPr>
              <a:t>lathami</a:t>
            </a:r>
            <a:r>
              <a:rPr lang="en-US" sz="1600" i="1">
                <a:solidFill>
                  <a:schemeClr val="tx1"/>
                </a:solidFill>
                <a:latin typeface="Calibri" panose="020F0502020204030204" pitchFamily="34" charset="0"/>
                <a:cs typeface="Calibri" panose="020F0502020204030204" pitchFamily="34" charset="0"/>
              </a:rPr>
              <a:t>)</a:t>
            </a:r>
            <a:r>
              <a:rPr lang="en-US" sz="1600">
                <a:solidFill>
                  <a:schemeClr val="tx1"/>
                </a:solidFill>
                <a:latin typeface="Calibri" panose="020F0502020204030204" pitchFamily="34" charset="0"/>
                <a:cs typeface="Calibri" panose="020F0502020204030204" pitchFamily="34" charset="0"/>
              </a:rPr>
              <a:t> by Steve Shattuck, via </a:t>
            </a:r>
            <a:r>
              <a:rPr lang="en-US" sz="160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Flickr</a:t>
            </a:r>
            <a:r>
              <a:rPr lang="en-US" sz="1600">
                <a:solidFill>
                  <a:schemeClr val="tx1"/>
                </a:solidFill>
                <a:latin typeface="Calibri" panose="020F0502020204030204" pitchFamily="34" charset="0"/>
                <a:cs typeface="Calibri" panose="020F0502020204030204" pitchFamily="34" charset="0"/>
              </a:rPr>
              <a:t>, licensed under CC BY 2.0.</a:t>
            </a:r>
          </a:p>
          <a:p>
            <a:pPr marL="342900" indent="-342900">
              <a:buFont typeface="Arial" panose="020B0604020202020204" pitchFamily="34" charset="0"/>
              <a:buChar char="•"/>
            </a:pPr>
            <a:r>
              <a:rPr lang="en-US" sz="1600">
                <a:solidFill>
                  <a:schemeClr val="tx1"/>
                </a:solidFill>
                <a:latin typeface="Calibri" panose="020F0502020204030204" pitchFamily="34" charset="0"/>
                <a:cs typeface="Calibri" panose="020F0502020204030204" pitchFamily="34" charset="0"/>
              </a:rPr>
              <a:t>Slide 17 Photo: ‘Mollweide Paleographic Map of Earth, 21 Ka (Late Pleistocene Age)’ by Fama </a:t>
            </a:r>
            <a:r>
              <a:rPr lang="en-US" sz="1600" err="1">
                <a:solidFill>
                  <a:schemeClr val="tx1"/>
                </a:solidFill>
                <a:latin typeface="Calibri" panose="020F0502020204030204" pitchFamily="34" charset="0"/>
                <a:cs typeface="Calibri" panose="020F0502020204030204" pitchFamily="34" charset="0"/>
              </a:rPr>
              <a:t>Clamosa</a:t>
            </a:r>
            <a:r>
              <a:rPr lang="en-US" sz="1600">
                <a:solidFill>
                  <a:schemeClr val="tx1"/>
                </a:solidFill>
                <a:latin typeface="Calibri" panose="020F0502020204030204" pitchFamily="34" charset="0"/>
                <a:cs typeface="Calibri" panose="020F0502020204030204" pitchFamily="34" charset="0"/>
              </a:rPr>
              <a:t>, available at </a:t>
            </a:r>
            <a:r>
              <a:rPr lang="en-US" sz="160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Wikimedia Commons</a:t>
            </a:r>
            <a:r>
              <a:rPr lang="en-US" sz="1600">
                <a:solidFill>
                  <a:schemeClr val="tx1"/>
                </a:solidFill>
                <a:latin typeface="Calibri" panose="020F0502020204030204" pitchFamily="34" charset="0"/>
                <a:cs typeface="Calibri" panose="020F0502020204030204" pitchFamily="34" charset="0"/>
              </a:rPr>
              <a:t>, is licensed under CC BY-SA 4.0.</a:t>
            </a:r>
          </a:p>
        </p:txBody>
      </p:sp>
    </p:spTree>
    <p:extLst>
      <p:ext uri="{BB962C8B-B14F-4D97-AF65-F5344CB8AC3E}">
        <p14:creationId xmlns:p14="http://schemas.microsoft.com/office/powerpoint/2010/main" val="94248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532240-6877-B91E-556B-5B8C06CFD441}"/>
              </a:ext>
            </a:extLst>
          </p:cNvPr>
          <p:cNvSpPr>
            <a:spLocks noGrp="1"/>
          </p:cNvSpPr>
          <p:nvPr>
            <p:ph type="body" sz="quarter" idx="22"/>
          </p:nvPr>
        </p:nvSpPr>
        <p:spPr>
          <a:xfrm>
            <a:off x="441325" y="1196752"/>
            <a:ext cx="8237538" cy="1477328"/>
          </a:xfrm>
        </p:spPr>
        <p:txBody>
          <a:bodyPr/>
          <a:lstStyle/>
          <a:p>
            <a:r>
              <a:rPr lang="en-AU">
                <a:latin typeface="Edu QLD Beginner" pitchFamily="2" charset="0"/>
              </a:rPr>
              <a:t>The Ice Age happened a long time ago.</a:t>
            </a:r>
          </a:p>
        </p:txBody>
      </p:sp>
      <p:pic>
        <p:nvPicPr>
          <p:cNvPr id="3" name="Picture 2">
            <a:extLst>
              <a:ext uri="{FF2B5EF4-FFF2-40B4-BE49-F238E27FC236}">
                <a16:creationId xmlns:a16="http://schemas.microsoft.com/office/drawing/2014/main" id="{EE31C6F5-4298-6161-4C85-0479901AB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0400" y="2374900"/>
            <a:ext cx="5283200" cy="3962400"/>
          </a:xfrm>
          <a:prstGeom prst="rect">
            <a:avLst/>
          </a:prstGeom>
        </p:spPr>
      </p:pic>
    </p:spTree>
    <p:extLst>
      <p:ext uri="{BB962C8B-B14F-4D97-AF65-F5344CB8AC3E}">
        <p14:creationId xmlns:p14="http://schemas.microsoft.com/office/powerpoint/2010/main" val="169644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95711-A4DA-3360-35CF-73F39BC91726}"/>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AC9AC60B-1DA5-2429-A28A-854B30043306}"/>
              </a:ext>
            </a:extLst>
          </p:cNvPr>
          <p:cNvSpPr txBox="1">
            <a:spLocks/>
          </p:cNvSpPr>
          <p:nvPr/>
        </p:nvSpPr>
        <p:spPr>
          <a:xfrm>
            <a:off x="325712" y="1225087"/>
            <a:ext cx="7624762" cy="1951746"/>
          </a:xfrm>
          <a:prstGeom prst="rect">
            <a:avLst/>
          </a:prstGeom>
        </p:spPr>
        <p:txBody>
          <a:bodyPr vert="horz" lIns="91440" tIns="45720" rIns="91440" bIns="45720" rtlCol="0">
            <a:noAutofit/>
          </a:bodyPr>
          <a:lstStyle>
            <a:lvl1pPr marL="0" indent="0" algn="l" rtl="0" eaLnBrk="1" fontAlgn="base" hangingPunct="1">
              <a:spcBef>
                <a:spcPct val="20000"/>
              </a:spcBef>
              <a:spcAft>
                <a:spcPct val="0"/>
              </a:spcAft>
              <a:buFont typeface="Arial" panose="020B0604020202020204" pitchFamily="34" charset="0"/>
              <a:buNone/>
              <a:defRPr sz="2100" kern="1200">
                <a:solidFill>
                  <a:srgbClr val="000000"/>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2100" kern="1200">
                <a:solidFill>
                  <a:srgbClr val="000000"/>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2100" kern="1200">
                <a:solidFill>
                  <a:srgbClr val="000000"/>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2100" kern="1200">
                <a:solidFill>
                  <a:srgbClr val="000000"/>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2100" kern="1200">
                <a:solidFill>
                  <a:srgbClr val="000000"/>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4800" i="0">
                <a:latin typeface="Edu QLD Beginner" pitchFamily="2" charset="0"/>
              </a:rPr>
              <a:t>Which shows a glacier?</a:t>
            </a:r>
            <a:endParaRPr lang="en-AU" sz="4800" b="0" i="0">
              <a:latin typeface="+mn-lt"/>
            </a:endParaRPr>
          </a:p>
        </p:txBody>
      </p:sp>
      <p:pic>
        <p:nvPicPr>
          <p:cNvPr id="10" name="Graphic 10" descr="Badge with solid fill">
            <a:extLst>
              <a:ext uri="{FF2B5EF4-FFF2-40B4-BE49-F238E27FC236}">
                <a16:creationId xmlns:a16="http://schemas.microsoft.com/office/drawing/2014/main" id="{7FDA98FD-10B6-F15E-E81F-69F6DA49FA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41857" y="3375268"/>
            <a:ext cx="1096169" cy="1096169"/>
          </a:xfrm>
          <a:prstGeom prst="rect">
            <a:avLst/>
          </a:prstGeom>
        </p:spPr>
      </p:pic>
      <p:pic>
        <p:nvPicPr>
          <p:cNvPr id="12" name="Graphic 13" descr="Badge 1 with solid fill">
            <a:extLst>
              <a:ext uri="{FF2B5EF4-FFF2-40B4-BE49-F238E27FC236}">
                <a16:creationId xmlns:a16="http://schemas.microsoft.com/office/drawing/2014/main" id="{413CB912-3AAB-DC98-2A13-2CADED8216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25712" y="3374712"/>
            <a:ext cx="1097280" cy="1097280"/>
          </a:xfrm>
          <a:prstGeom prst="rect">
            <a:avLst/>
          </a:prstGeom>
        </p:spPr>
      </p:pic>
      <p:pic>
        <p:nvPicPr>
          <p:cNvPr id="13" name="Picture Placeholder 6">
            <a:extLst>
              <a:ext uri="{FF2B5EF4-FFF2-40B4-BE49-F238E27FC236}">
                <a16:creationId xmlns:a16="http://schemas.microsoft.com/office/drawing/2014/main" id="{E06CF8FA-23B9-587A-8BED-3D676AA7CFB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422992" y="2850062"/>
            <a:ext cx="2895799" cy="2146580"/>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pic>
        <p:nvPicPr>
          <p:cNvPr id="14" name="Picture Placeholder 6">
            <a:extLst>
              <a:ext uri="{FF2B5EF4-FFF2-40B4-BE49-F238E27FC236}">
                <a16:creationId xmlns:a16="http://schemas.microsoft.com/office/drawing/2014/main" id="{7A854076-5F71-D60A-5ABB-3BCBEA743AF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838026" y="2850062"/>
            <a:ext cx="2895799" cy="2146580"/>
          </a:xfrm>
          <a:custGeom>
            <a:avLst/>
            <a:gdLst>
              <a:gd name="connsiteX0" fmla="*/ 0 w 5733065"/>
              <a:gd name="connsiteY0" fmla="*/ 2293257 h 4586514"/>
              <a:gd name="connsiteX1" fmla="*/ 2866533 w 5733065"/>
              <a:gd name="connsiteY1" fmla="*/ 0 h 4586514"/>
              <a:gd name="connsiteX2" fmla="*/ 5733065 w 5733065"/>
              <a:gd name="connsiteY2" fmla="*/ 2293257 h 4586514"/>
              <a:gd name="connsiteX3" fmla="*/ 2866533 w 5733065"/>
              <a:gd name="connsiteY3" fmla="*/ 4586514 h 4586514"/>
              <a:gd name="connsiteX4" fmla="*/ 0 w 5733065"/>
              <a:gd name="connsiteY4" fmla="*/ 2293257 h 4586514"/>
              <a:gd name="connsiteX0" fmla="*/ 0 w 5672775"/>
              <a:gd name="connsiteY0" fmla="*/ 806101 h 4586514"/>
              <a:gd name="connsiteX1" fmla="*/ 2806243 w 5672775"/>
              <a:gd name="connsiteY1" fmla="*/ 0 h 4586514"/>
              <a:gd name="connsiteX2" fmla="*/ 5672775 w 5672775"/>
              <a:gd name="connsiteY2" fmla="*/ 2293257 h 4586514"/>
              <a:gd name="connsiteX3" fmla="*/ 2806243 w 5672775"/>
              <a:gd name="connsiteY3" fmla="*/ 4586514 h 4586514"/>
              <a:gd name="connsiteX4" fmla="*/ 0 w 5672775"/>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806101 h 4586514"/>
              <a:gd name="connsiteX1" fmla="*/ 3000192 w 5866724"/>
              <a:gd name="connsiteY1" fmla="*/ 0 h 4586514"/>
              <a:gd name="connsiteX2" fmla="*/ 5866724 w 5866724"/>
              <a:gd name="connsiteY2" fmla="*/ 2293257 h 4586514"/>
              <a:gd name="connsiteX3" fmla="*/ 3000192 w 5866724"/>
              <a:gd name="connsiteY3" fmla="*/ 4586514 h 4586514"/>
              <a:gd name="connsiteX4" fmla="*/ 193949 w 5866724"/>
              <a:gd name="connsiteY4" fmla="*/ 806101 h 4586514"/>
              <a:gd name="connsiteX0" fmla="*/ 193949 w 5866724"/>
              <a:gd name="connsiteY0" fmla="*/ 648431 h 4428844"/>
              <a:gd name="connsiteX1" fmla="*/ 5723296 w 5866724"/>
              <a:gd name="connsiteY1" fmla="*/ 113635 h 4428844"/>
              <a:gd name="connsiteX2" fmla="*/ 5866724 w 5866724"/>
              <a:gd name="connsiteY2" fmla="*/ 2135587 h 4428844"/>
              <a:gd name="connsiteX3" fmla="*/ 3000192 w 5866724"/>
              <a:gd name="connsiteY3" fmla="*/ 4428844 h 4428844"/>
              <a:gd name="connsiteX4" fmla="*/ 193949 w 5866724"/>
              <a:gd name="connsiteY4" fmla="*/ 648431 h 4428844"/>
              <a:gd name="connsiteX0" fmla="*/ 193949 w 5866724"/>
              <a:gd name="connsiteY0" fmla="*/ 639455 h 4419868"/>
              <a:gd name="connsiteX1" fmla="*/ 5723296 w 5866724"/>
              <a:gd name="connsiteY1" fmla="*/ 104659 h 4419868"/>
              <a:gd name="connsiteX2" fmla="*/ 5866724 w 5866724"/>
              <a:gd name="connsiteY2" fmla="*/ 2126611 h 4419868"/>
              <a:gd name="connsiteX3" fmla="*/ 3000192 w 5866724"/>
              <a:gd name="connsiteY3" fmla="*/ 4419868 h 4419868"/>
              <a:gd name="connsiteX4" fmla="*/ 193949 w 5866724"/>
              <a:gd name="connsiteY4" fmla="*/ 639455 h 4419868"/>
              <a:gd name="connsiteX0" fmla="*/ 193949 w 6103969"/>
              <a:gd name="connsiteY0" fmla="*/ 639455 h 4419868"/>
              <a:gd name="connsiteX1" fmla="*/ 5723296 w 6103969"/>
              <a:gd name="connsiteY1" fmla="*/ 104659 h 4419868"/>
              <a:gd name="connsiteX2" fmla="*/ 5866724 w 6103969"/>
              <a:gd name="connsiteY2" fmla="*/ 2126611 h 4419868"/>
              <a:gd name="connsiteX3" fmla="*/ 3000192 w 6103969"/>
              <a:gd name="connsiteY3" fmla="*/ 4419868 h 4419868"/>
              <a:gd name="connsiteX4" fmla="*/ 193949 w 6103969"/>
              <a:gd name="connsiteY4" fmla="*/ 639455 h 4419868"/>
              <a:gd name="connsiteX0" fmla="*/ 193949 w 5866927"/>
              <a:gd name="connsiteY0" fmla="*/ 725715 h 4506128"/>
              <a:gd name="connsiteX1" fmla="*/ 5271121 w 5866927"/>
              <a:gd name="connsiteY1" fmla="*/ 0 h 4506128"/>
              <a:gd name="connsiteX2" fmla="*/ 5866724 w 5866927"/>
              <a:gd name="connsiteY2" fmla="*/ 2212871 h 4506128"/>
              <a:gd name="connsiteX3" fmla="*/ 3000192 w 5866927"/>
              <a:gd name="connsiteY3" fmla="*/ 4506128 h 4506128"/>
              <a:gd name="connsiteX4" fmla="*/ 193949 w 5866927"/>
              <a:gd name="connsiteY4" fmla="*/ 725715 h 4506128"/>
              <a:gd name="connsiteX0" fmla="*/ 193949 w 5887493"/>
              <a:gd name="connsiteY0" fmla="*/ 730942 h 4511355"/>
              <a:gd name="connsiteX1" fmla="*/ 5271121 w 5887493"/>
              <a:gd name="connsiteY1" fmla="*/ 5227 h 4511355"/>
              <a:gd name="connsiteX2" fmla="*/ 5866724 w 5887493"/>
              <a:gd name="connsiteY2" fmla="*/ 2218098 h 4511355"/>
              <a:gd name="connsiteX3" fmla="*/ 3000192 w 5887493"/>
              <a:gd name="connsiteY3" fmla="*/ 4511355 h 4511355"/>
              <a:gd name="connsiteX4" fmla="*/ 193949 w 5887493"/>
              <a:gd name="connsiteY4" fmla="*/ 730942 h 4511355"/>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193949 w 5866724"/>
              <a:gd name="connsiteY0" fmla="*/ 811097 h 4591510"/>
              <a:gd name="connsiteX1" fmla="*/ 5040009 w 5866724"/>
              <a:gd name="connsiteY1" fmla="*/ 4995 h 4591510"/>
              <a:gd name="connsiteX2" fmla="*/ 5866724 w 5866724"/>
              <a:gd name="connsiteY2" fmla="*/ 2298253 h 4591510"/>
              <a:gd name="connsiteX3" fmla="*/ 3000192 w 5866724"/>
              <a:gd name="connsiteY3" fmla="*/ 4591510 h 4591510"/>
              <a:gd name="connsiteX4" fmla="*/ 193949 w 5866724"/>
              <a:gd name="connsiteY4" fmla="*/ 811097 h 4591510"/>
              <a:gd name="connsiteX0" fmla="*/ 88203 w 5760978"/>
              <a:gd name="connsiteY0" fmla="*/ 811097 h 4591510"/>
              <a:gd name="connsiteX1" fmla="*/ 4934263 w 5760978"/>
              <a:gd name="connsiteY1" fmla="*/ 4995 h 4591510"/>
              <a:gd name="connsiteX2" fmla="*/ 5760978 w 5760978"/>
              <a:gd name="connsiteY2" fmla="*/ 2298253 h 4591510"/>
              <a:gd name="connsiteX3" fmla="*/ 2894446 w 5760978"/>
              <a:gd name="connsiteY3" fmla="*/ 4591510 h 4591510"/>
              <a:gd name="connsiteX4" fmla="*/ 88203 w 5760978"/>
              <a:gd name="connsiteY4" fmla="*/ 811097 h 4591510"/>
              <a:gd name="connsiteX0" fmla="*/ 205536 w 5878311"/>
              <a:gd name="connsiteY0" fmla="*/ 811097 h 4601558"/>
              <a:gd name="connsiteX1" fmla="*/ 5051596 w 5878311"/>
              <a:gd name="connsiteY1" fmla="*/ 4995 h 4601558"/>
              <a:gd name="connsiteX2" fmla="*/ 5878311 w 5878311"/>
              <a:gd name="connsiteY2" fmla="*/ 2298253 h 4601558"/>
              <a:gd name="connsiteX3" fmla="*/ 1303559 w 5878311"/>
              <a:gd name="connsiteY3" fmla="*/ 4601558 h 4601558"/>
              <a:gd name="connsiteX4" fmla="*/ 205536 w 5878311"/>
              <a:gd name="connsiteY4" fmla="*/ 811097 h 4601558"/>
              <a:gd name="connsiteX0" fmla="*/ 178601 w 5851376"/>
              <a:gd name="connsiteY0" fmla="*/ 811097 h 4601558"/>
              <a:gd name="connsiteX1" fmla="*/ 5024661 w 5851376"/>
              <a:gd name="connsiteY1" fmla="*/ 4995 h 4601558"/>
              <a:gd name="connsiteX2" fmla="*/ 5851376 w 5851376"/>
              <a:gd name="connsiteY2" fmla="*/ 2298253 h 4601558"/>
              <a:gd name="connsiteX3" fmla="*/ 1276624 w 5851376"/>
              <a:gd name="connsiteY3" fmla="*/ 4601558 h 4601558"/>
              <a:gd name="connsiteX4" fmla="*/ 178601 w 5851376"/>
              <a:gd name="connsiteY4" fmla="*/ 811097 h 4601558"/>
              <a:gd name="connsiteX0" fmla="*/ 178601 w 5851376"/>
              <a:gd name="connsiteY0" fmla="*/ 811097 h 4607410"/>
              <a:gd name="connsiteX1" fmla="*/ 5024661 w 5851376"/>
              <a:gd name="connsiteY1" fmla="*/ 4995 h 4607410"/>
              <a:gd name="connsiteX2" fmla="*/ 5851376 w 5851376"/>
              <a:gd name="connsiteY2" fmla="*/ 2298253 h 4607410"/>
              <a:gd name="connsiteX3" fmla="*/ 1276624 w 5851376"/>
              <a:gd name="connsiteY3" fmla="*/ 4601558 h 4607410"/>
              <a:gd name="connsiteX4" fmla="*/ 178601 w 5851376"/>
              <a:gd name="connsiteY4" fmla="*/ 811097 h 4607410"/>
              <a:gd name="connsiteX0" fmla="*/ 178601 w 5851376"/>
              <a:gd name="connsiteY0" fmla="*/ 811097 h 4601879"/>
              <a:gd name="connsiteX1" fmla="*/ 5024661 w 5851376"/>
              <a:gd name="connsiteY1" fmla="*/ 4995 h 4601879"/>
              <a:gd name="connsiteX2" fmla="*/ 5851376 w 5851376"/>
              <a:gd name="connsiteY2" fmla="*/ 2298253 h 4601879"/>
              <a:gd name="connsiteX3" fmla="*/ 1276624 w 5851376"/>
              <a:gd name="connsiteY3" fmla="*/ 4601558 h 4601879"/>
              <a:gd name="connsiteX4" fmla="*/ 178601 w 5851376"/>
              <a:gd name="connsiteY4" fmla="*/ 811097 h 4601879"/>
              <a:gd name="connsiteX0" fmla="*/ 178601 w 5598354"/>
              <a:gd name="connsiteY0" fmla="*/ 808523 h 4709660"/>
              <a:gd name="connsiteX1" fmla="*/ 5024661 w 5598354"/>
              <a:gd name="connsiteY1" fmla="*/ 2421 h 4709660"/>
              <a:gd name="connsiteX2" fmla="*/ 5549926 w 5598354"/>
              <a:gd name="connsiteY2" fmla="*/ 4224963 h 4709660"/>
              <a:gd name="connsiteX3" fmla="*/ 1276624 w 5598354"/>
              <a:gd name="connsiteY3" fmla="*/ 4598984 h 4709660"/>
              <a:gd name="connsiteX4" fmla="*/ 178601 w 5598354"/>
              <a:gd name="connsiteY4" fmla="*/ 808523 h 4709660"/>
              <a:gd name="connsiteX0" fmla="*/ 178601 w 5915101"/>
              <a:gd name="connsiteY0" fmla="*/ 808718 h 4709855"/>
              <a:gd name="connsiteX1" fmla="*/ 5024661 w 5915101"/>
              <a:gd name="connsiteY1" fmla="*/ 2616 h 4709855"/>
              <a:gd name="connsiteX2" fmla="*/ 5549926 w 5915101"/>
              <a:gd name="connsiteY2" fmla="*/ 4225158 h 4709855"/>
              <a:gd name="connsiteX3" fmla="*/ 1276624 w 5915101"/>
              <a:gd name="connsiteY3" fmla="*/ 4599179 h 4709855"/>
              <a:gd name="connsiteX4" fmla="*/ 178601 w 5915101"/>
              <a:gd name="connsiteY4" fmla="*/ 808718 h 4709855"/>
              <a:gd name="connsiteX0" fmla="*/ 178601 w 5675803"/>
              <a:gd name="connsiteY0" fmla="*/ 808922 h 4621140"/>
              <a:gd name="connsiteX1" fmla="*/ 5024661 w 5675803"/>
              <a:gd name="connsiteY1" fmla="*/ 2820 h 4621140"/>
              <a:gd name="connsiteX2" fmla="*/ 5158040 w 5675803"/>
              <a:gd name="connsiteY2" fmla="*/ 3974153 h 4621140"/>
              <a:gd name="connsiteX3" fmla="*/ 1276624 w 5675803"/>
              <a:gd name="connsiteY3" fmla="*/ 4599383 h 4621140"/>
              <a:gd name="connsiteX4" fmla="*/ 178601 w 5675803"/>
              <a:gd name="connsiteY4" fmla="*/ 808922 h 4621140"/>
              <a:gd name="connsiteX0" fmla="*/ 178601 w 5675803"/>
              <a:gd name="connsiteY0" fmla="*/ 808922 h 4607064"/>
              <a:gd name="connsiteX1" fmla="*/ 5024661 w 5675803"/>
              <a:gd name="connsiteY1" fmla="*/ 2820 h 4607064"/>
              <a:gd name="connsiteX2" fmla="*/ 5158040 w 5675803"/>
              <a:gd name="connsiteY2" fmla="*/ 3974153 h 4607064"/>
              <a:gd name="connsiteX3" fmla="*/ 1276624 w 5675803"/>
              <a:gd name="connsiteY3" fmla="*/ 4599383 h 4607064"/>
              <a:gd name="connsiteX4" fmla="*/ 178601 w 5675803"/>
              <a:gd name="connsiteY4" fmla="*/ 808922 h 4607064"/>
              <a:gd name="connsiteX0" fmla="*/ 178601 w 5802309"/>
              <a:gd name="connsiteY0" fmla="*/ 808749 h 4651134"/>
              <a:gd name="connsiteX1" fmla="*/ 5024661 w 5802309"/>
              <a:gd name="connsiteY1" fmla="*/ 2647 h 4651134"/>
              <a:gd name="connsiteX2" fmla="*/ 5379104 w 5802309"/>
              <a:gd name="connsiteY2" fmla="*/ 4184995 h 4651134"/>
              <a:gd name="connsiteX3" fmla="*/ 1276624 w 5802309"/>
              <a:gd name="connsiteY3" fmla="*/ 4599210 h 4651134"/>
              <a:gd name="connsiteX4" fmla="*/ 178601 w 5802309"/>
              <a:gd name="connsiteY4" fmla="*/ 808749 h 465113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178601 w 5871139"/>
              <a:gd name="connsiteY0" fmla="*/ 808689 h 4651074"/>
              <a:gd name="connsiteX1" fmla="*/ 5024661 w 5871139"/>
              <a:gd name="connsiteY1" fmla="*/ 2587 h 4651074"/>
              <a:gd name="connsiteX2" fmla="*/ 5379104 w 5871139"/>
              <a:gd name="connsiteY2" fmla="*/ 4184935 h 4651074"/>
              <a:gd name="connsiteX3" fmla="*/ 1276624 w 5871139"/>
              <a:gd name="connsiteY3" fmla="*/ 4599150 h 4651074"/>
              <a:gd name="connsiteX4" fmla="*/ 178601 w 5871139"/>
              <a:gd name="connsiteY4" fmla="*/ 808689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204250 w 5705869"/>
              <a:gd name="connsiteY0" fmla="*/ 1069946 h 4651074"/>
              <a:gd name="connsiteX1" fmla="*/ 4859391 w 5705869"/>
              <a:gd name="connsiteY1" fmla="*/ 2587 h 4651074"/>
              <a:gd name="connsiteX2" fmla="*/ 5213834 w 5705869"/>
              <a:gd name="connsiteY2" fmla="*/ 4184935 h 4651074"/>
              <a:gd name="connsiteX3" fmla="*/ 1111354 w 5705869"/>
              <a:gd name="connsiteY3" fmla="*/ 4599150 h 4651074"/>
              <a:gd name="connsiteX4" fmla="*/ 204250 w 5705869"/>
              <a:gd name="connsiteY4" fmla="*/ 1069946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651074"/>
              <a:gd name="connsiteX1" fmla="*/ 4910882 w 5757360"/>
              <a:gd name="connsiteY1" fmla="*/ 2587 h 4651074"/>
              <a:gd name="connsiteX2" fmla="*/ 5265325 w 5757360"/>
              <a:gd name="connsiteY2" fmla="*/ 4184935 h 4651074"/>
              <a:gd name="connsiteX3" fmla="*/ 1162845 w 5757360"/>
              <a:gd name="connsiteY3" fmla="*/ 4599150 h 4651074"/>
              <a:gd name="connsiteX4" fmla="*/ 195451 w 5757360"/>
              <a:gd name="connsiteY4" fmla="*/ 1029752 h 4651074"/>
              <a:gd name="connsiteX0" fmla="*/ 195451 w 5757360"/>
              <a:gd name="connsiteY0" fmla="*/ 1029752 h 4599150"/>
              <a:gd name="connsiteX1" fmla="*/ 4910882 w 5757360"/>
              <a:gd name="connsiteY1" fmla="*/ 2587 h 4599150"/>
              <a:gd name="connsiteX2" fmla="*/ 5265325 w 5757360"/>
              <a:gd name="connsiteY2" fmla="*/ 4184935 h 4599150"/>
              <a:gd name="connsiteX3" fmla="*/ 1162845 w 5757360"/>
              <a:gd name="connsiteY3" fmla="*/ 4599150 h 4599150"/>
              <a:gd name="connsiteX4" fmla="*/ 195451 w 5757360"/>
              <a:gd name="connsiteY4" fmla="*/ 1029752 h 4599150"/>
              <a:gd name="connsiteX0" fmla="*/ 195451 w 5757360"/>
              <a:gd name="connsiteY0" fmla="*/ 1029752 h 4725268"/>
              <a:gd name="connsiteX1" fmla="*/ 4910882 w 5757360"/>
              <a:gd name="connsiteY1" fmla="*/ 2587 h 4725268"/>
              <a:gd name="connsiteX2" fmla="*/ 5265325 w 5757360"/>
              <a:gd name="connsiteY2" fmla="*/ 4184935 h 4725268"/>
              <a:gd name="connsiteX3" fmla="*/ 1162845 w 5757360"/>
              <a:gd name="connsiteY3" fmla="*/ 4599150 h 4725268"/>
              <a:gd name="connsiteX4" fmla="*/ 195451 w 5757360"/>
              <a:gd name="connsiteY4" fmla="*/ 1029752 h 4725268"/>
              <a:gd name="connsiteX0" fmla="*/ 194182 w 5756091"/>
              <a:gd name="connsiteY0" fmla="*/ 1029752 h 4725268"/>
              <a:gd name="connsiteX1" fmla="*/ 4909613 w 5756091"/>
              <a:gd name="connsiteY1" fmla="*/ 2587 h 4725268"/>
              <a:gd name="connsiteX2" fmla="*/ 5264056 w 5756091"/>
              <a:gd name="connsiteY2" fmla="*/ 4184935 h 4725268"/>
              <a:gd name="connsiteX3" fmla="*/ 1161576 w 5756091"/>
              <a:gd name="connsiteY3" fmla="*/ 4599150 h 4725268"/>
              <a:gd name="connsiteX4" fmla="*/ 194182 w 5756091"/>
              <a:gd name="connsiteY4" fmla="*/ 1029752 h 4725268"/>
              <a:gd name="connsiteX0" fmla="*/ 241739 w 5803648"/>
              <a:gd name="connsiteY0" fmla="*/ 1029752 h 4644801"/>
              <a:gd name="connsiteX1" fmla="*/ 4957170 w 5803648"/>
              <a:gd name="connsiteY1" fmla="*/ 2587 h 4644801"/>
              <a:gd name="connsiteX2" fmla="*/ 5311613 w 5803648"/>
              <a:gd name="connsiteY2" fmla="*/ 4184935 h 4644801"/>
              <a:gd name="connsiteX3" fmla="*/ 927779 w 5803648"/>
              <a:gd name="connsiteY3" fmla="*/ 4468521 h 4644801"/>
              <a:gd name="connsiteX4" fmla="*/ 241739 w 5803648"/>
              <a:gd name="connsiteY4" fmla="*/ 1029752 h 4644801"/>
              <a:gd name="connsiteX0" fmla="*/ 241739 w 5803648"/>
              <a:gd name="connsiteY0" fmla="*/ 1029752 h 4681566"/>
              <a:gd name="connsiteX1" fmla="*/ 4957170 w 5803648"/>
              <a:gd name="connsiteY1" fmla="*/ 2587 h 4681566"/>
              <a:gd name="connsiteX2" fmla="*/ 5311613 w 5803648"/>
              <a:gd name="connsiteY2" fmla="*/ 4184935 h 4681566"/>
              <a:gd name="connsiteX3" fmla="*/ 927779 w 5803648"/>
              <a:gd name="connsiteY3" fmla="*/ 4468521 h 4681566"/>
              <a:gd name="connsiteX4" fmla="*/ 241739 w 5803648"/>
              <a:gd name="connsiteY4" fmla="*/ 1029752 h 4681566"/>
              <a:gd name="connsiteX0" fmla="*/ 241739 w 5912208"/>
              <a:gd name="connsiteY0" fmla="*/ 1058797 h 4710611"/>
              <a:gd name="connsiteX1" fmla="*/ 4957170 w 5912208"/>
              <a:gd name="connsiteY1" fmla="*/ 31632 h 4710611"/>
              <a:gd name="connsiteX2" fmla="*/ 5311613 w 5912208"/>
              <a:gd name="connsiteY2" fmla="*/ 4213980 h 4710611"/>
              <a:gd name="connsiteX3" fmla="*/ 927779 w 5912208"/>
              <a:gd name="connsiteY3" fmla="*/ 4497566 h 4710611"/>
              <a:gd name="connsiteX4" fmla="*/ 241739 w 5912208"/>
              <a:gd name="connsiteY4" fmla="*/ 1058797 h 4710611"/>
              <a:gd name="connsiteX0" fmla="*/ 241739 w 5643205"/>
              <a:gd name="connsiteY0" fmla="*/ 909302 h 4561116"/>
              <a:gd name="connsiteX1" fmla="*/ 4042770 w 5643205"/>
              <a:gd name="connsiteY1" fmla="*/ 32862 h 4561116"/>
              <a:gd name="connsiteX2" fmla="*/ 5311613 w 5643205"/>
              <a:gd name="connsiteY2" fmla="*/ 4064485 h 4561116"/>
              <a:gd name="connsiteX3" fmla="*/ 927779 w 5643205"/>
              <a:gd name="connsiteY3" fmla="*/ 4348071 h 4561116"/>
              <a:gd name="connsiteX4" fmla="*/ 241739 w 5643205"/>
              <a:gd name="connsiteY4" fmla="*/ 909302 h 4561116"/>
              <a:gd name="connsiteX0" fmla="*/ 241739 w 5838417"/>
              <a:gd name="connsiteY0" fmla="*/ 955224 h 4607038"/>
              <a:gd name="connsiteX1" fmla="*/ 4042770 w 5838417"/>
              <a:gd name="connsiteY1" fmla="*/ 78784 h 4607038"/>
              <a:gd name="connsiteX2" fmla="*/ 5311613 w 5838417"/>
              <a:gd name="connsiteY2" fmla="*/ 4110407 h 4607038"/>
              <a:gd name="connsiteX3" fmla="*/ 927779 w 5838417"/>
              <a:gd name="connsiteY3" fmla="*/ 4393993 h 4607038"/>
              <a:gd name="connsiteX4" fmla="*/ 241739 w 5838417"/>
              <a:gd name="connsiteY4" fmla="*/ 955224 h 4607038"/>
              <a:gd name="connsiteX0" fmla="*/ 241739 w 5838417"/>
              <a:gd name="connsiteY0" fmla="*/ 955224 h 4479329"/>
              <a:gd name="connsiteX1" fmla="*/ 4042770 w 5838417"/>
              <a:gd name="connsiteY1" fmla="*/ 78784 h 4479329"/>
              <a:gd name="connsiteX2" fmla="*/ 5311613 w 5838417"/>
              <a:gd name="connsiteY2" fmla="*/ 4110407 h 4479329"/>
              <a:gd name="connsiteX3" fmla="*/ 927779 w 5838417"/>
              <a:gd name="connsiteY3" fmla="*/ 4393993 h 4479329"/>
              <a:gd name="connsiteX4" fmla="*/ 241739 w 5838417"/>
              <a:gd name="connsiteY4" fmla="*/ 955224 h 4479329"/>
              <a:gd name="connsiteX0" fmla="*/ 241739 w 5939526"/>
              <a:gd name="connsiteY0" fmla="*/ 942880 h 4466985"/>
              <a:gd name="connsiteX1" fmla="*/ 4042770 w 5939526"/>
              <a:gd name="connsiteY1" fmla="*/ 66440 h 4466985"/>
              <a:gd name="connsiteX2" fmla="*/ 5311613 w 5939526"/>
              <a:gd name="connsiteY2" fmla="*/ 4098063 h 4466985"/>
              <a:gd name="connsiteX3" fmla="*/ 927779 w 5939526"/>
              <a:gd name="connsiteY3" fmla="*/ 4381649 h 4466985"/>
              <a:gd name="connsiteX4" fmla="*/ 241739 w 5939526"/>
              <a:gd name="connsiteY4" fmla="*/ 942880 h 4466985"/>
              <a:gd name="connsiteX0" fmla="*/ 347237 w 6045024"/>
              <a:gd name="connsiteY0" fmla="*/ 942880 h 4466985"/>
              <a:gd name="connsiteX1" fmla="*/ 4148268 w 6045024"/>
              <a:gd name="connsiteY1" fmla="*/ 66440 h 4466985"/>
              <a:gd name="connsiteX2" fmla="*/ 5417111 w 6045024"/>
              <a:gd name="connsiteY2" fmla="*/ 4098063 h 4466985"/>
              <a:gd name="connsiteX3" fmla="*/ 651440 w 6045024"/>
              <a:gd name="connsiteY3" fmla="*/ 4381649 h 4466985"/>
              <a:gd name="connsiteX4" fmla="*/ 347237 w 6045024"/>
              <a:gd name="connsiteY4" fmla="*/ 942880 h 4466985"/>
              <a:gd name="connsiteX0" fmla="*/ 273775 w 5971562"/>
              <a:gd name="connsiteY0" fmla="*/ 942880 h 4466985"/>
              <a:gd name="connsiteX1" fmla="*/ 4074806 w 5971562"/>
              <a:gd name="connsiteY1" fmla="*/ 66440 h 4466985"/>
              <a:gd name="connsiteX2" fmla="*/ 5343649 w 5971562"/>
              <a:gd name="connsiteY2" fmla="*/ 4098063 h 4466985"/>
              <a:gd name="connsiteX3" fmla="*/ 577978 w 5971562"/>
              <a:gd name="connsiteY3" fmla="*/ 4381649 h 4466985"/>
              <a:gd name="connsiteX4" fmla="*/ 273775 w 5971562"/>
              <a:gd name="connsiteY4" fmla="*/ 942880 h 4466985"/>
              <a:gd name="connsiteX0" fmla="*/ 273775 w 5971562"/>
              <a:gd name="connsiteY0" fmla="*/ 942880 h 4448824"/>
              <a:gd name="connsiteX1" fmla="*/ 4074806 w 5971562"/>
              <a:gd name="connsiteY1" fmla="*/ 66440 h 4448824"/>
              <a:gd name="connsiteX2" fmla="*/ 5343649 w 5971562"/>
              <a:gd name="connsiteY2" fmla="*/ 4098063 h 4448824"/>
              <a:gd name="connsiteX3" fmla="*/ 577978 w 5971562"/>
              <a:gd name="connsiteY3" fmla="*/ 4381649 h 4448824"/>
              <a:gd name="connsiteX4" fmla="*/ 273775 w 5971562"/>
              <a:gd name="connsiteY4" fmla="*/ 942880 h 4448824"/>
              <a:gd name="connsiteX0" fmla="*/ 273775 w 5783646"/>
              <a:gd name="connsiteY0" fmla="*/ 940244 h 4466512"/>
              <a:gd name="connsiteX1" fmla="*/ 4074806 w 5783646"/>
              <a:gd name="connsiteY1" fmla="*/ 63804 h 4466512"/>
              <a:gd name="connsiteX2" fmla="*/ 5052247 w 5783646"/>
              <a:gd name="connsiteY2" fmla="*/ 4306442 h 4466512"/>
              <a:gd name="connsiteX3" fmla="*/ 577978 w 5783646"/>
              <a:gd name="connsiteY3" fmla="*/ 4379013 h 4466512"/>
              <a:gd name="connsiteX4" fmla="*/ 273775 w 5783646"/>
              <a:gd name="connsiteY4" fmla="*/ 940244 h 4466512"/>
              <a:gd name="connsiteX0" fmla="*/ 273775 w 5864506"/>
              <a:gd name="connsiteY0" fmla="*/ 934546 h 4460814"/>
              <a:gd name="connsiteX1" fmla="*/ 4074806 w 5864506"/>
              <a:gd name="connsiteY1" fmla="*/ 58106 h 4460814"/>
              <a:gd name="connsiteX2" fmla="*/ 5052247 w 5864506"/>
              <a:gd name="connsiteY2" fmla="*/ 4300744 h 4460814"/>
              <a:gd name="connsiteX3" fmla="*/ 577978 w 5864506"/>
              <a:gd name="connsiteY3" fmla="*/ 4373315 h 4460814"/>
              <a:gd name="connsiteX4" fmla="*/ 273775 w 5864506"/>
              <a:gd name="connsiteY4" fmla="*/ 934546 h 4460814"/>
              <a:gd name="connsiteX0" fmla="*/ 273775 w 5500878"/>
              <a:gd name="connsiteY0" fmla="*/ 877967 h 4404235"/>
              <a:gd name="connsiteX1" fmla="*/ 4074806 w 5500878"/>
              <a:gd name="connsiteY1" fmla="*/ 1527 h 4404235"/>
              <a:gd name="connsiteX2" fmla="*/ 5052247 w 5500878"/>
              <a:gd name="connsiteY2" fmla="*/ 4244165 h 4404235"/>
              <a:gd name="connsiteX3" fmla="*/ 577978 w 5500878"/>
              <a:gd name="connsiteY3" fmla="*/ 4316736 h 4404235"/>
              <a:gd name="connsiteX4" fmla="*/ 273775 w 5500878"/>
              <a:gd name="connsiteY4" fmla="*/ 877967 h 440423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799163"/>
              <a:gd name="connsiteY0" fmla="*/ 918147 h 4444415"/>
              <a:gd name="connsiteX1" fmla="*/ 5220318 w 5799163"/>
              <a:gd name="connsiteY1" fmla="*/ 1513 h 4444415"/>
              <a:gd name="connsiteX2" fmla="*/ 5052247 w 5799163"/>
              <a:gd name="connsiteY2" fmla="*/ 4284345 h 4444415"/>
              <a:gd name="connsiteX3" fmla="*/ 577978 w 5799163"/>
              <a:gd name="connsiteY3" fmla="*/ 4356916 h 4444415"/>
              <a:gd name="connsiteX4" fmla="*/ 273775 w 5799163"/>
              <a:gd name="connsiteY4" fmla="*/ 918147 h 4444415"/>
              <a:gd name="connsiteX0" fmla="*/ 273775 w 5961503"/>
              <a:gd name="connsiteY0" fmla="*/ 925032 h 4451300"/>
              <a:gd name="connsiteX1" fmla="*/ 5220318 w 5961503"/>
              <a:gd name="connsiteY1" fmla="*/ 8398 h 4451300"/>
              <a:gd name="connsiteX2" fmla="*/ 5052247 w 5961503"/>
              <a:gd name="connsiteY2" fmla="*/ 4291230 h 4451300"/>
              <a:gd name="connsiteX3" fmla="*/ 577978 w 5961503"/>
              <a:gd name="connsiteY3" fmla="*/ 4363801 h 4451300"/>
              <a:gd name="connsiteX4" fmla="*/ 273775 w 5961503"/>
              <a:gd name="connsiteY4" fmla="*/ 925032 h 4451300"/>
              <a:gd name="connsiteX0" fmla="*/ 273775 w 5802230"/>
              <a:gd name="connsiteY0" fmla="*/ 894937 h 4421205"/>
              <a:gd name="connsiteX1" fmla="*/ 4858577 w 5802230"/>
              <a:gd name="connsiteY1" fmla="*/ 8448 h 4421205"/>
              <a:gd name="connsiteX2" fmla="*/ 5052247 w 5802230"/>
              <a:gd name="connsiteY2" fmla="*/ 4261135 h 4421205"/>
              <a:gd name="connsiteX3" fmla="*/ 577978 w 5802230"/>
              <a:gd name="connsiteY3" fmla="*/ 4333706 h 4421205"/>
              <a:gd name="connsiteX4" fmla="*/ 273775 w 5802230"/>
              <a:gd name="connsiteY4" fmla="*/ 894937 h 4421205"/>
              <a:gd name="connsiteX0" fmla="*/ 273775 w 5537359"/>
              <a:gd name="connsiteY0" fmla="*/ 894986 h 4417612"/>
              <a:gd name="connsiteX1" fmla="*/ 4858577 w 5537359"/>
              <a:gd name="connsiteY1" fmla="*/ 8497 h 4417612"/>
              <a:gd name="connsiteX2" fmla="*/ 4559878 w 5537359"/>
              <a:gd name="connsiteY2" fmla="*/ 4231039 h 4417612"/>
              <a:gd name="connsiteX3" fmla="*/ 577978 w 5537359"/>
              <a:gd name="connsiteY3" fmla="*/ 4333755 h 4417612"/>
              <a:gd name="connsiteX4" fmla="*/ 273775 w 5537359"/>
              <a:gd name="connsiteY4" fmla="*/ 894986 h 4417612"/>
              <a:gd name="connsiteX0" fmla="*/ 273775 w 5812461"/>
              <a:gd name="connsiteY0" fmla="*/ 895572 h 4418198"/>
              <a:gd name="connsiteX1" fmla="*/ 4858577 w 5812461"/>
              <a:gd name="connsiteY1" fmla="*/ 9083 h 4418198"/>
              <a:gd name="connsiteX2" fmla="*/ 4559878 w 5812461"/>
              <a:gd name="connsiteY2" fmla="*/ 4231625 h 4418198"/>
              <a:gd name="connsiteX3" fmla="*/ 577978 w 5812461"/>
              <a:gd name="connsiteY3" fmla="*/ 4334341 h 4418198"/>
              <a:gd name="connsiteX4" fmla="*/ 273775 w 5812461"/>
              <a:gd name="connsiteY4" fmla="*/ 895572 h 4418198"/>
              <a:gd name="connsiteX0" fmla="*/ 273775 w 5806873"/>
              <a:gd name="connsiteY0" fmla="*/ 895295 h 4440129"/>
              <a:gd name="connsiteX1" fmla="*/ 4858577 w 5806873"/>
              <a:gd name="connsiteY1" fmla="*/ 8806 h 4440129"/>
              <a:gd name="connsiteX2" fmla="*/ 4549829 w 5806873"/>
              <a:gd name="connsiteY2" fmla="*/ 4382073 h 4440129"/>
              <a:gd name="connsiteX3" fmla="*/ 577978 w 5806873"/>
              <a:gd name="connsiteY3" fmla="*/ 4334064 h 4440129"/>
              <a:gd name="connsiteX4" fmla="*/ 273775 w 5806873"/>
              <a:gd name="connsiteY4" fmla="*/ 895295 h 4440129"/>
              <a:gd name="connsiteX0" fmla="*/ 273775 w 5806873"/>
              <a:gd name="connsiteY0" fmla="*/ 895295 h 4404386"/>
              <a:gd name="connsiteX1" fmla="*/ 4858577 w 5806873"/>
              <a:gd name="connsiteY1" fmla="*/ 8806 h 4404386"/>
              <a:gd name="connsiteX2" fmla="*/ 4549829 w 5806873"/>
              <a:gd name="connsiteY2" fmla="*/ 4382073 h 4404386"/>
              <a:gd name="connsiteX3" fmla="*/ 577978 w 5806873"/>
              <a:gd name="connsiteY3" fmla="*/ 4334064 h 4404386"/>
              <a:gd name="connsiteX4" fmla="*/ 273775 w 5806873"/>
              <a:gd name="connsiteY4" fmla="*/ 895295 h 4404386"/>
              <a:gd name="connsiteX0" fmla="*/ 273775 w 5810350"/>
              <a:gd name="connsiteY0" fmla="*/ 890500 h 4399591"/>
              <a:gd name="connsiteX1" fmla="*/ 4858577 w 5810350"/>
              <a:gd name="connsiteY1" fmla="*/ 4011 h 4399591"/>
              <a:gd name="connsiteX2" fmla="*/ 4549829 w 5810350"/>
              <a:gd name="connsiteY2" fmla="*/ 4377278 h 4399591"/>
              <a:gd name="connsiteX3" fmla="*/ 577978 w 5810350"/>
              <a:gd name="connsiteY3" fmla="*/ 4329269 h 4399591"/>
              <a:gd name="connsiteX4" fmla="*/ 273775 w 5810350"/>
              <a:gd name="connsiteY4" fmla="*/ 890500 h 4399591"/>
              <a:gd name="connsiteX0" fmla="*/ 305470 w 5842045"/>
              <a:gd name="connsiteY0" fmla="*/ 890500 h 4399591"/>
              <a:gd name="connsiteX1" fmla="*/ 4890272 w 5842045"/>
              <a:gd name="connsiteY1" fmla="*/ 4011 h 4399591"/>
              <a:gd name="connsiteX2" fmla="*/ 4581524 w 5842045"/>
              <a:gd name="connsiteY2" fmla="*/ 4377278 h 4399591"/>
              <a:gd name="connsiteX3" fmla="*/ 609673 w 5842045"/>
              <a:gd name="connsiteY3" fmla="*/ 4329269 h 4399591"/>
              <a:gd name="connsiteX4" fmla="*/ 305470 w 5842045"/>
              <a:gd name="connsiteY4" fmla="*/ 890500 h 4399591"/>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786573"/>
              <a:gd name="connsiteY0" fmla="*/ 890500 h 4408812"/>
              <a:gd name="connsiteX1" fmla="*/ 4834800 w 5786573"/>
              <a:gd name="connsiteY1" fmla="*/ 4011 h 4408812"/>
              <a:gd name="connsiteX2" fmla="*/ 4526052 w 5786573"/>
              <a:gd name="connsiteY2" fmla="*/ 4377278 h 4408812"/>
              <a:gd name="connsiteX3" fmla="*/ 765216 w 5786573"/>
              <a:gd name="connsiteY3" fmla="*/ 4339317 h 4408812"/>
              <a:gd name="connsiteX4" fmla="*/ 249998 w 5786573"/>
              <a:gd name="connsiteY4" fmla="*/ 890500 h 4408812"/>
              <a:gd name="connsiteX0" fmla="*/ 249998 w 5864938"/>
              <a:gd name="connsiteY0" fmla="*/ 894601 h 4412913"/>
              <a:gd name="connsiteX1" fmla="*/ 4834800 w 5864938"/>
              <a:gd name="connsiteY1" fmla="*/ 8112 h 4412913"/>
              <a:gd name="connsiteX2" fmla="*/ 4526052 w 5864938"/>
              <a:gd name="connsiteY2" fmla="*/ 4381379 h 4412913"/>
              <a:gd name="connsiteX3" fmla="*/ 765216 w 5864938"/>
              <a:gd name="connsiteY3" fmla="*/ 4343418 h 4412913"/>
              <a:gd name="connsiteX4" fmla="*/ 249998 w 5864938"/>
              <a:gd name="connsiteY4" fmla="*/ 894601 h 4412913"/>
              <a:gd name="connsiteX0" fmla="*/ 249998 w 5804074"/>
              <a:gd name="connsiteY0" fmla="*/ 892681 h 4410993"/>
              <a:gd name="connsiteX1" fmla="*/ 4834800 w 5804074"/>
              <a:gd name="connsiteY1" fmla="*/ 6192 h 4410993"/>
              <a:gd name="connsiteX2" fmla="*/ 4526052 w 5804074"/>
              <a:gd name="connsiteY2" fmla="*/ 4379459 h 4410993"/>
              <a:gd name="connsiteX3" fmla="*/ 765216 w 5804074"/>
              <a:gd name="connsiteY3" fmla="*/ 4341498 h 4410993"/>
              <a:gd name="connsiteX4" fmla="*/ 249998 w 5804074"/>
              <a:gd name="connsiteY4" fmla="*/ 892681 h 4410993"/>
              <a:gd name="connsiteX0" fmla="*/ 251951 w 5806027"/>
              <a:gd name="connsiteY0" fmla="*/ 892681 h 4410993"/>
              <a:gd name="connsiteX1" fmla="*/ 4836753 w 5806027"/>
              <a:gd name="connsiteY1" fmla="*/ 6192 h 4410993"/>
              <a:gd name="connsiteX2" fmla="*/ 4528005 w 5806027"/>
              <a:gd name="connsiteY2" fmla="*/ 4379459 h 4410993"/>
              <a:gd name="connsiteX3" fmla="*/ 767169 w 5806027"/>
              <a:gd name="connsiteY3" fmla="*/ 4341498 h 4410993"/>
              <a:gd name="connsiteX4" fmla="*/ 251951 w 5806027"/>
              <a:gd name="connsiteY4" fmla="*/ 892681 h 4410993"/>
              <a:gd name="connsiteX0" fmla="*/ 251951 w 5952250"/>
              <a:gd name="connsiteY0" fmla="*/ 893934 h 4412246"/>
              <a:gd name="connsiteX1" fmla="*/ 4836753 w 5952250"/>
              <a:gd name="connsiteY1" fmla="*/ 7445 h 4412246"/>
              <a:gd name="connsiteX2" fmla="*/ 4528005 w 5952250"/>
              <a:gd name="connsiteY2" fmla="*/ 4380712 h 4412246"/>
              <a:gd name="connsiteX3" fmla="*/ 767169 w 5952250"/>
              <a:gd name="connsiteY3" fmla="*/ 4342751 h 4412246"/>
              <a:gd name="connsiteX4" fmla="*/ 251951 w 5952250"/>
              <a:gd name="connsiteY4" fmla="*/ 893934 h 441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250" h="4412246">
                <a:moveTo>
                  <a:pt x="251951" y="893934"/>
                </a:moveTo>
                <a:cubicBezTo>
                  <a:pt x="745237" y="-610713"/>
                  <a:pt x="2826165" y="406772"/>
                  <a:pt x="4836753" y="7445"/>
                </a:cubicBezTo>
                <a:cubicBezTo>
                  <a:pt x="6231043" y="-212875"/>
                  <a:pt x="6520011" y="4530693"/>
                  <a:pt x="4528005" y="4380712"/>
                </a:cubicBezTo>
                <a:cubicBezTo>
                  <a:pt x="2239413" y="3902484"/>
                  <a:pt x="2362425" y="4630059"/>
                  <a:pt x="767169" y="4342751"/>
                </a:cubicBezTo>
                <a:cubicBezTo>
                  <a:pt x="203544" y="4187932"/>
                  <a:pt x="-329936" y="2736876"/>
                  <a:pt x="251951" y="893934"/>
                </a:cubicBezTo>
                <a:close/>
              </a:path>
            </a:pathLst>
          </a:custGeom>
        </p:spPr>
      </p:pic>
    </p:spTree>
    <p:extLst>
      <p:ext uri="{BB962C8B-B14F-4D97-AF65-F5344CB8AC3E}">
        <p14:creationId xmlns:p14="http://schemas.microsoft.com/office/powerpoint/2010/main" val="39321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7A442-6D64-6151-40AA-8C25464E19B4}"/>
              </a:ext>
            </a:extLst>
          </p:cNvPr>
          <p:cNvSpPr>
            <a:spLocks noGrp="1"/>
          </p:cNvSpPr>
          <p:nvPr>
            <p:ph type="body" sz="quarter" idx="22"/>
          </p:nvPr>
        </p:nvSpPr>
        <p:spPr>
          <a:xfrm>
            <a:off x="453231" y="1142357"/>
            <a:ext cx="8237538" cy="1477328"/>
          </a:xfrm>
        </p:spPr>
        <p:txBody>
          <a:bodyPr/>
          <a:lstStyle/>
          <a:p>
            <a:r>
              <a:rPr lang="en-AU">
                <a:solidFill>
                  <a:srgbClr val="000000"/>
                </a:solidFill>
                <a:effectLst/>
                <a:latin typeface="Edu QLD Beginner" pitchFamily="2" charset="0"/>
              </a:rPr>
              <a:t>In this lesson, we will learn the purpose of informative writing.  </a:t>
            </a:r>
            <a:endParaRPr lang="en-AU">
              <a:latin typeface="Edu QLD Beginner" pitchFamily="2" charset="0"/>
            </a:endParaRPr>
          </a:p>
        </p:txBody>
      </p:sp>
      <p:pic>
        <p:nvPicPr>
          <p:cNvPr id="6" name="Picture 5">
            <a:extLst>
              <a:ext uri="{FF2B5EF4-FFF2-40B4-BE49-F238E27FC236}">
                <a16:creationId xmlns:a16="http://schemas.microsoft.com/office/drawing/2014/main" id="{2B6E837A-4582-CB75-21D9-04AC2687A1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653" y="2875247"/>
            <a:ext cx="5284694" cy="3379844"/>
          </a:xfrm>
          <a:prstGeom prst="rect">
            <a:avLst/>
          </a:prstGeom>
        </p:spPr>
      </p:pic>
    </p:spTree>
    <p:extLst>
      <p:ext uri="{BB962C8B-B14F-4D97-AF65-F5344CB8AC3E}">
        <p14:creationId xmlns:p14="http://schemas.microsoft.com/office/powerpoint/2010/main" val="140917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6F8D2E-0ECB-BABF-EAE2-B3256EB8CF02}"/>
              </a:ext>
            </a:extLst>
          </p:cNvPr>
          <p:cNvSpPr>
            <a:spLocks noGrp="1"/>
          </p:cNvSpPr>
          <p:nvPr>
            <p:ph type="body" sz="quarter" idx="22"/>
          </p:nvPr>
        </p:nvSpPr>
        <p:spPr>
          <a:xfrm>
            <a:off x="441325" y="1196751"/>
            <a:ext cx="8237538" cy="2363724"/>
          </a:xfrm>
          <a:prstGeom prst="rect">
            <a:avLst/>
          </a:prstGeom>
        </p:spPr>
        <p:txBody>
          <a:bodyPr/>
          <a:lstStyle/>
          <a:p>
            <a:pPr algn="l" rtl="0" fontAlgn="base"/>
            <a:r>
              <a:rPr lang="en-US" u="none" strike="noStrike">
                <a:solidFill>
                  <a:srgbClr val="181818"/>
                </a:solidFill>
                <a:effectLst/>
                <a:latin typeface="Edu QLD Beginner" pitchFamily="2" charset="0"/>
              </a:rPr>
              <a:t>You will be able to</a:t>
            </a:r>
            <a:r>
              <a:rPr lang="en-AU" u="none" strike="noStrike">
                <a:solidFill>
                  <a:srgbClr val="181818"/>
                </a:solidFill>
                <a:effectLst/>
                <a:latin typeface="Edu QLD Beginner" pitchFamily="2" charset="0"/>
              </a:rPr>
              <a:t>:</a:t>
            </a:r>
            <a:r>
              <a:rPr lang="en-US" u="none" strike="noStrike">
                <a:solidFill>
                  <a:srgbClr val="181818"/>
                </a:solidFill>
                <a:effectLst/>
                <a:latin typeface="Edu QLD Beginner" pitchFamily="2" charset="0"/>
              </a:rPr>
              <a:t> </a:t>
            </a:r>
            <a:r>
              <a:rPr lang="en-US">
                <a:effectLst/>
                <a:latin typeface="Edu QLD Beginner" pitchFamily="2" charset="0"/>
              </a:rPr>
              <a:t>​</a:t>
            </a:r>
          </a:p>
          <a:p>
            <a:pPr marL="685800" indent="-685800" algn="l" rtl="0" fontAlgn="base">
              <a:buClr>
                <a:schemeClr val="tx1"/>
              </a:buClr>
              <a:buFont typeface="Arial" panose="020B0604020202020204" pitchFamily="34" charset="0"/>
              <a:buChar char="•"/>
            </a:pPr>
            <a:r>
              <a:rPr lang="en-AU" b="1" u="none" strike="noStrike">
                <a:solidFill>
                  <a:schemeClr val="bg2"/>
                </a:solidFill>
                <a:effectLst/>
                <a:latin typeface="Edu QLD Beginner" pitchFamily="2" charset="0"/>
              </a:rPr>
              <a:t>identify</a:t>
            </a:r>
            <a:r>
              <a:rPr lang="en-AU" u="none" strike="noStrike">
                <a:solidFill>
                  <a:schemeClr val="tx1"/>
                </a:solidFill>
                <a:effectLst/>
                <a:latin typeface="Edu QLD Beginner" pitchFamily="2" charset="0"/>
              </a:rPr>
              <a:t> the purpose of informative writing.  </a:t>
            </a:r>
          </a:p>
        </p:txBody>
      </p:sp>
    </p:spTree>
    <p:extLst>
      <p:ext uri="{BB962C8B-B14F-4D97-AF65-F5344CB8AC3E}">
        <p14:creationId xmlns:p14="http://schemas.microsoft.com/office/powerpoint/2010/main" val="235262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CF1D59-F954-C765-01E8-1BC635BD81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21" y="1146556"/>
            <a:ext cx="7742267" cy="5150358"/>
          </a:xfrm>
          <a:prstGeom prst="rect">
            <a:avLst/>
          </a:prstGeom>
        </p:spPr>
      </p:pic>
      <p:pic>
        <p:nvPicPr>
          <p:cNvPr id="11" name="Picture 10" descr="Bees on a honeycomb&#10;&#10;AI-generated content may be incorrect.">
            <a:extLst>
              <a:ext uri="{FF2B5EF4-FFF2-40B4-BE49-F238E27FC236}">
                <a16:creationId xmlns:a16="http://schemas.microsoft.com/office/drawing/2014/main" id="{19668BF7-781B-E60F-EA24-14213FD5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486" y="1136904"/>
            <a:ext cx="7725537" cy="5150358"/>
          </a:xfrm>
          <a:prstGeom prst="rect">
            <a:avLst/>
          </a:prstGeom>
        </p:spPr>
      </p:pic>
      <p:pic>
        <p:nvPicPr>
          <p:cNvPr id="13" name="Picture 12">
            <a:extLst>
              <a:ext uri="{FF2B5EF4-FFF2-40B4-BE49-F238E27FC236}">
                <a16:creationId xmlns:a16="http://schemas.microsoft.com/office/drawing/2014/main" id="{472B8110-FE15-7BCF-6304-10CFABA2327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4486" y="1156208"/>
            <a:ext cx="7725537" cy="5150358"/>
          </a:xfrm>
          <a:prstGeom prst="rect">
            <a:avLst/>
          </a:prstGeom>
        </p:spPr>
      </p:pic>
    </p:spTree>
    <p:extLst>
      <p:ext uri="{BB962C8B-B14F-4D97-AF65-F5344CB8AC3E}">
        <p14:creationId xmlns:p14="http://schemas.microsoft.com/office/powerpoint/2010/main" val="9906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9010-1E78-84F1-4229-304B1EB5FC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4620DD-8A07-BBFB-DD68-9FBF6FF9E821}"/>
              </a:ext>
            </a:extLst>
          </p:cNvPr>
          <p:cNvSpPr>
            <a:spLocks noGrp="1"/>
          </p:cNvSpPr>
          <p:nvPr>
            <p:ph type="body" sz="quarter" idx="23"/>
          </p:nvPr>
        </p:nvSpPr>
        <p:spPr>
          <a:xfrm>
            <a:off x="1408678" y="404348"/>
            <a:ext cx="7269658" cy="539859"/>
          </a:xfrm>
        </p:spPr>
        <p:txBody>
          <a:bodyPr/>
          <a:lstStyle/>
          <a:p>
            <a:r>
              <a:rPr lang="en-US"/>
              <a:t>What’s Informative?</a:t>
            </a:r>
          </a:p>
        </p:txBody>
      </p:sp>
      <p:pic>
        <p:nvPicPr>
          <p:cNvPr id="9" name="Picture 8" descr="A person in a lab coat&#10;&#10;AI-generated content may be incorrect.">
            <a:extLst>
              <a:ext uri="{FF2B5EF4-FFF2-40B4-BE49-F238E27FC236}">
                <a16:creationId xmlns:a16="http://schemas.microsoft.com/office/drawing/2014/main" id="{26B82BB3-34AD-E325-0858-08F8F5B67648}"/>
              </a:ext>
            </a:extLst>
          </p:cNvPr>
          <p:cNvPicPr>
            <a:picLocks noChangeAspect="1"/>
          </p:cNvPicPr>
          <p:nvPr/>
        </p:nvPicPr>
        <p:blipFill>
          <a:blip r:embed="rId3" cstate="screen">
            <a:extLst>
              <a:ext uri="{28A0092B-C50C-407E-A947-70E740481C1C}">
                <a14:useLocalDpi xmlns:a14="http://schemas.microsoft.com/office/drawing/2010/main"/>
              </a:ext>
            </a:extLst>
          </a:blip>
          <a:srcRect t="4984" b="7912"/>
          <a:stretch/>
        </p:blipFill>
        <p:spPr>
          <a:xfrm>
            <a:off x="685800" y="1192249"/>
            <a:ext cx="7772400" cy="5077476"/>
          </a:xfrm>
          <a:prstGeom prst="rect">
            <a:avLst/>
          </a:prstGeom>
        </p:spPr>
      </p:pic>
      <p:pic>
        <p:nvPicPr>
          <p:cNvPr id="22" name="Picture 21" descr="A person in uniform pointing at a sign with two girls&#10;&#10;AI-generated content may be incorrect.">
            <a:extLst>
              <a:ext uri="{FF2B5EF4-FFF2-40B4-BE49-F238E27FC236}">
                <a16:creationId xmlns:a16="http://schemas.microsoft.com/office/drawing/2014/main" id="{54EAC3BC-8162-9754-4C3F-28A7418CD39B}"/>
              </a:ext>
            </a:extLst>
          </p:cNvPr>
          <p:cNvPicPr>
            <a:picLocks noChangeAspect="1"/>
          </p:cNvPicPr>
          <p:nvPr/>
        </p:nvPicPr>
        <p:blipFill>
          <a:blip r:embed="rId4" cstate="screen">
            <a:extLst>
              <a:ext uri="{28A0092B-C50C-407E-A947-70E740481C1C}">
                <a14:useLocalDpi xmlns:a14="http://schemas.microsoft.com/office/drawing/2010/main"/>
              </a:ext>
            </a:extLst>
          </a:blip>
          <a:srcRect t="12898"/>
          <a:stretch/>
        </p:blipFill>
        <p:spPr>
          <a:xfrm>
            <a:off x="685800" y="1192249"/>
            <a:ext cx="7772400" cy="5077476"/>
          </a:xfrm>
          <a:prstGeom prst="rect">
            <a:avLst/>
          </a:prstGeom>
        </p:spPr>
      </p:pic>
      <p:pic>
        <p:nvPicPr>
          <p:cNvPr id="23" name="Picture 22" descr="A person and two girls looking at papers&#10;&#10;AI-generated content may be incorrect.">
            <a:extLst>
              <a:ext uri="{FF2B5EF4-FFF2-40B4-BE49-F238E27FC236}">
                <a16:creationId xmlns:a16="http://schemas.microsoft.com/office/drawing/2014/main" id="{9D945832-AB65-5FD1-0637-F113927C3DE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5800" y="1192249"/>
            <a:ext cx="7772400" cy="5077476"/>
          </a:xfrm>
          <a:prstGeom prst="rect">
            <a:avLst/>
          </a:prstGeom>
        </p:spPr>
      </p:pic>
    </p:spTree>
    <p:extLst>
      <p:ext uri="{BB962C8B-B14F-4D97-AF65-F5344CB8AC3E}">
        <p14:creationId xmlns:p14="http://schemas.microsoft.com/office/powerpoint/2010/main" val="255541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16C7F776-7B27-0143-43FC-E04474B135AB}"/>
              </a:ext>
            </a:extLst>
          </p:cNvPr>
          <p:cNvSpPr>
            <a:spLocks noGrp="1"/>
          </p:cNvSpPr>
          <p:nvPr>
            <p:ph type="body" sz="quarter" idx="23"/>
          </p:nvPr>
        </p:nvSpPr>
        <p:spPr>
          <a:xfrm>
            <a:off x="1408678" y="404348"/>
            <a:ext cx="7269658" cy="539859"/>
          </a:xfrm>
        </p:spPr>
        <p:txBody>
          <a:bodyPr/>
          <a:lstStyle/>
          <a:p>
            <a:r>
              <a:rPr lang="en-US"/>
              <a:t>Being Informative</a:t>
            </a:r>
          </a:p>
        </p:txBody>
      </p:sp>
      <p:pic>
        <p:nvPicPr>
          <p:cNvPr id="40" name="Picture 39" descr="A group of children holding up white speech bubbles&#10;&#10;AI-generated content may be incorrect.">
            <a:extLst>
              <a:ext uri="{FF2B5EF4-FFF2-40B4-BE49-F238E27FC236}">
                <a16:creationId xmlns:a16="http://schemas.microsoft.com/office/drawing/2014/main" id="{85F80519-B2BA-37EC-2E23-FA274133ABA3}"/>
              </a:ext>
            </a:extLst>
          </p:cNvPr>
          <p:cNvPicPr>
            <a:picLocks noChangeAspect="1"/>
          </p:cNvPicPr>
          <p:nvPr/>
        </p:nvPicPr>
        <p:blipFill>
          <a:blip r:embed="rId3" cstate="screen">
            <a:extLst>
              <a:ext uri="{28A0092B-C50C-407E-A947-70E740481C1C}">
                <a14:useLocalDpi xmlns:a14="http://schemas.microsoft.com/office/drawing/2010/main"/>
              </a:ext>
            </a:extLst>
          </a:blip>
          <a:srcRect l="-155"/>
          <a:stretch/>
        </p:blipFill>
        <p:spPr>
          <a:xfrm>
            <a:off x="673770" y="1212536"/>
            <a:ext cx="7772399" cy="5077476"/>
          </a:xfrm>
          <a:prstGeom prst="rect">
            <a:avLst/>
          </a:prstGeom>
        </p:spPr>
      </p:pic>
      <p:sp>
        <p:nvSpPr>
          <p:cNvPr id="41" name="Freeform 6">
            <a:extLst>
              <a:ext uri="{FF2B5EF4-FFF2-40B4-BE49-F238E27FC236}">
                <a16:creationId xmlns:a16="http://schemas.microsoft.com/office/drawing/2014/main" id="{6259D440-AD24-68DF-F1E1-E5D117DF3066}"/>
              </a:ext>
            </a:extLst>
          </p:cNvPr>
          <p:cNvSpPr/>
          <p:nvPr/>
        </p:nvSpPr>
        <p:spPr>
          <a:xfrm>
            <a:off x="4226765" y="4971717"/>
            <a:ext cx="685864" cy="785832"/>
          </a:xfrm>
          <a:custGeom>
            <a:avLst/>
            <a:gdLst/>
            <a:ahLst/>
            <a:cxnLst/>
            <a:rect l="l" t="t" r="r" b="b"/>
            <a:pathLst>
              <a:path w="4802824" h="5502859">
                <a:moveTo>
                  <a:pt x="0" y="0"/>
                </a:moveTo>
                <a:lnTo>
                  <a:pt x="4802823" y="0"/>
                </a:lnTo>
                <a:lnTo>
                  <a:pt x="4802823" y="5502860"/>
                </a:lnTo>
                <a:lnTo>
                  <a:pt x="0" y="550286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2" name="Freeform 3">
            <a:extLst>
              <a:ext uri="{FF2B5EF4-FFF2-40B4-BE49-F238E27FC236}">
                <a16:creationId xmlns:a16="http://schemas.microsoft.com/office/drawing/2014/main" id="{23081C8A-CCA8-F75C-B1FE-9B3234FEE4A6}"/>
              </a:ext>
            </a:extLst>
          </p:cNvPr>
          <p:cNvSpPr/>
          <p:nvPr/>
        </p:nvSpPr>
        <p:spPr>
          <a:xfrm>
            <a:off x="5043507" y="1365482"/>
            <a:ext cx="1026137" cy="890174"/>
          </a:xfrm>
          <a:custGeom>
            <a:avLst/>
            <a:gdLst/>
            <a:ahLst/>
            <a:cxnLst/>
            <a:rect l="l" t="t" r="r" b="b"/>
            <a:pathLst>
              <a:path w="3373003" h="2926080">
                <a:moveTo>
                  <a:pt x="0" y="0"/>
                </a:moveTo>
                <a:lnTo>
                  <a:pt x="3373003" y="0"/>
                </a:lnTo>
                <a:lnTo>
                  <a:pt x="3373003" y="2926080"/>
                </a:lnTo>
                <a:lnTo>
                  <a:pt x="0" y="292608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3" name="Freeform 9">
            <a:extLst>
              <a:ext uri="{FF2B5EF4-FFF2-40B4-BE49-F238E27FC236}">
                <a16:creationId xmlns:a16="http://schemas.microsoft.com/office/drawing/2014/main" id="{A32FEEDE-FE04-6A67-A266-D82C7CEB8341}"/>
              </a:ext>
            </a:extLst>
          </p:cNvPr>
          <p:cNvSpPr/>
          <p:nvPr/>
        </p:nvSpPr>
        <p:spPr>
          <a:xfrm>
            <a:off x="2863119" y="1976939"/>
            <a:ext cx="1557220" cy="957690"/>
          </a:xfrm>
          <a:custGeom>
            <a:avLst/>
            <a:gdLst/>
            <a:ahLst/>
            <a:cxnLst/>
            <a:rect l="l" t="t" r="r" b="b"/>
            <a:pathLst>
              <a:path w="8290560" h="5098694">
                <a:moveTo>
                  <a:pt x="0" y="0"/>
                </a:moveTo>
                <a:lnTo>
                  <a:pt x="8290560" y="0"/>
                </a:lnTo>
                <a:lnTo>
                  <a:pt x="8290560" y="5098694"/>
                </a:lnTo>
                <a:lnTo>
                  <a:pt x="0" y="5098694"/>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4" name="Freeform 2">
            <a:extLst>
              <a:ext uri="{FF2B5EF4-FFF2-40B4-BE49-F238E27FC236}">
                <a16:creationId xmlns:a16="http://schemas.microsoft.com/office/drawing/2014/main" id="{DD3019EB-446D-D287-37A0-CE9145DBCD26}"/>
              </a:ext>
            </a:extLst>
          </p:cNvPr>
          <p:cNvSpPr/>
          <p:nvPr/>
        </p:nvSpPr>
        <p:spPr>
          <a:xfrm rot="16554721">
            <a:off x="6905048" y="4028990"/>
            <a:ext cx="931904" cy="931904"/>
          </a:xfrm>
          <a:custGeom>
            <a:avLst/>
            <a:gdLst/>
            <a:ahLst/>
            <a:cxnLst/>
            <a:rect l="l" t="t" r="r" b="b"/>
            <a:pathLst>
              <a:path w="5479993" h="5479993">
                <a:moveTo>
                  <a:pt x="0" y="0"/>
                </a:moveTo>
                <a:lnTo>
                  <a:pt x="5479993" y="0"/>
                </a:lnTo>
                <a:lnTo>
                  <a:pt x="5479993" y="5479993"/>
                </a:lnTo>
                <a:lnTo>
                  <a:pt x="0" y="5479993"/>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5" name="Freeform 4">
            <a:extLst>
              <a:ext uri="{FF2B5EF4-FFF2-40B4-BE49-F238E27FC236}">
                <a16:creationId xmlns:a16="http://schemas.microsoft.com/office/drawing/2014/main" id="{A91B72F5-5841-F556-450A-B67501FEFFF8}"/>
              </a:ext>
            </a:extLst>
          </p:cNvPr>
          <p:cNvSpPr/>
          <p:nvPr/>
        </p:nvSpPr>
        <p:spPr>
          <a:xfrm rot="576786">
            <a:off x="611509" y="3331873"/>
            <a:ext cx="1559168" cy="1555270"/>
          </a:xfrm>
          <a:custGeom>
            <a:avLst/>
            <a:gdLst/>
            <a:ahLst/>
            <a:cxnLst/>
            <a:rect l="l" t="t" r="r" b="b"/>
            <a:pathLst>
              <a:path w="5866827" h="5852160">
                <a:moveTo>
                  <a:pt x="0" y="0"/>
                </a:moveTo>
                <a:lnTo>
                  <a:pt x="5866828" y="0"/>
                </a:lnTo>
                <a:lnTo>
                  <a:pt x="5866828" y="5852160"/>
                </a:lnTo>
                <a:lnTo>
                  <a:pt x="0" y="58521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84615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GGSA_CURRICULUM_PPT_THEME" val="EpVW4cZN"/>
  <p:tag name="ARTICULATE_PROJECT_OPEN" val="0"/>
  <p:tag name="ARTICULATE_SLIDE_COUNT" val="13"/>
  <p:tag name="ARTICULATE_DESIGN_ID_1_GGSA_CURRICULUM_PPT_THEME" val="kigVYo3f"/>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2.xml><?xml version="1.0" encoding="utf-8"?>
<a:theme xmlns:a="http://schemas.openxmlformats.org/drawingml/2006/main" name="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Economics &amp; Business">
      <a:dk1>
        <a:sysClr val="windowText" lastClr="000000"/>
      </a:dk1>
      <a:lt1>
        <a:sysClr val="window" lastClr="FFFFFF"/>
      </a:lt1>
      <a:dk2>
        <a:srgbClr val="0E7386"/>
      </a:dk2>
      <a:lt2>
        <a:srgbClr val="4A946F"/>
      </a:lt2>
      <a:accent1>
        <a:srgbClr val="4A946F"/>
      </a:accent1>
      <a:accent2>
        <a:srgbClr val="418362"/>
      </a:accent2>
      <a:accent3>
        <a:srgbClr val="3C785A"/>
      </a:accent3>
      <a:accent4>
        <a:srgbClr val="387054"/>
      </a:accent4>
      <a:accent5>
        <a:srgbClr val="32634A"/>
      </a:accent5>
      <a:accent6>
        <a:srgbClr val="2D594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_Flow_SignoffStatus xmlns="d63ea73a-d7e6-4e3a-bf41-d78273581467">Signed Off</_Flow_SignoffStatus>
    <_Revision xmlns="http://schemas.microsoft.com/sharepoint/v3/fields" xsi:nil="true"/>
    <Review_x0020_History xmlns="d63ea73a-d7e6-4e3a-bf41-d78273581467" xsi:nil="true"/>
    <MediaLengthInSeconds xmlns="d63ea73a-d7e6-4e3a-bf41-d78273581467" xsi:nil="true"/>
    <SharedWithUsers xmlns="f315eb64-a02b-4bd5-a84c-38ab918c4ccd">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_dlc_DocId xmlns="f315eb64-a02b-4bd5-a84c-38ab918c4ccd">3KN27SNVY5CS-90160594-423413</_dlc_DocId>
    <_dlc_DocIdUrl xmlns="f315eb64-a02b-4bd5-a84c-38ab918c4ccd">
      <Url>https://ggsaus.sharepoint.com/sites/Curriculum/_layouts/15/DocIdRedir.aspx?ID=3KN27SNVY5CS-90160594-423413</Url>
      <Description>3KN27SNVY5CS-90160594-423413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051A43-B651-4A42-83DF-F8B30BEF4CBD}">
  <ds:schemaRefs>
    <ds:schemaRef ds:uri="http://schemas.microsoft.com/sharepoint/events"/>
  </ds:schemaRefs>
</ds:datastoreItem>
</file>

<file path=customXml/itemProps2.xml><?xml version="1.0" encoding="utf-8"?>
<ds:datastoreItem xmlns:ds="http://schemas.openxmlformats.org/officeDocument/2006/customXml" ds:itemID="{ECCA1584-9CA9-46D4-BE44-1AD376E0FB8E}">
  <ds:schemaRefs>
    <ds:schemaRef ds:uri="d63ea73a-d7e6-4e3a-bf41-d78273581467"/>
    <ds:schemaRef ds:uri="f315eb64-a02b-4bd5-a84c-38ab918c4c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60AA55A-6197-4845-9EC6-918D2C3A56DF}">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126B2F9-9E5E-47F6-8BD5-9996CAB193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1</TotalTime>
  <Words>478</Words>
  <Application>Microsoft Office PowerPoint</Application>
  <PresentationFormat>On-screen Show (4:3)</PresentationFormat>
  <Paragraphs>63</Paragraphs>
  <Slides>26</Slides>
  <Notes>25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vt:lpstr>
      <vt:lpstr>Calibr</vt:lpstr>
      <vt:lpstr>Calibri</vt:lpstr>
      <vt:lpstr>Calibri Light</vt:lpstr>
      <vt:lpstr>Dreaming Outloud Pro</vt:lpstr>
      <vt:lpstr>Edu QLD Beginner</vt:lpstr>
      <vt:lpstr>Gotham-Light</vt:lpstr>
      <vt:lpstr>Times New Roman</vt:lpstr>
      <vt:lpstr>GGSA_Curriculum_PPT_Theme</vt:lpstr>
      <vt:lpstr>Title Slide</vt:lpstr>
      <vt:lpstr>Custom Design</vt:lpstr>
      <vt:lpstr>1_Title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Parenting</dc:subject>
  <dc:creator>Emma Burns</dc:creator>
  <cp:keywords>Parenting</cp:keywords>
  <cp:lastModifiedBy>Fiona Tye</cp:lastModifiedBy>
  <cp:revision>2</cp:revision>
  <cp:lastPrinted>2017-11-01T05:39:03Z</cp:lastPrinted>
  <dcterms:created xsi:type="dcterms:W3CDTF">2023-10-25T11:23:23Z</dcterms:created>
  <dcterms:modified xsi:type="dcterms:W3CDTF">2025-09-25T08:13:56Z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2aeef888-d500-4c05-a472-4698e351bb82</vt:lpwstr>
  </property>
  <property fmtid="{D5CDD505-2E9C-101B-9397-08002B2CF9AE}" pid="26" name="MediaServiceImageTags">
    <vt:lpwstr/>
  </property>
  <property fmtid="{D5CDD505-2E9C-101B-9397-08002B2CF9AE}" pid="27" name="ArticulateGUID">
    <vt:lpwstr>4CDC5007-DD36-4CF2-A6EC-F6AEF64B59C8</vt:lpwstr>
  </property>
  <property fmtid="{D5CDD505-2E9C-101B-9397-08002B2CF9AE}" pid="28" name="ArticulatePath">
    <vt:lpwstr>https://ggsaus.sharepoint.com/sites/ProductDevelopment/Shared Documents/01 Curriculum/10 The Arts MFL/02 Music for Learning MFL/04 Product MFL/01 Build MFL/03 Classroom music 2022/01 Foundation/01 Unit 1/Week 1/MUS YF E U1 W1 L1 V1 20220201</vt:lpwstr>
  </property>
  <property fmtid="{D5CDD505-2E9C-101B-9397-08002B2CF9AE}" pid="29" name="xd_ProgID">
    <vt:lpwstr/>
  </property>
  <property fmtid="{D5CDD505-2E9C-101B-9397-08002B2CF9AE}" pid="30" name="_dlc_DocId">
    <vt:lpwstr>GGSAPD-1028343255-259839</vt:lpwstr>
  </property>
  <property fmtid="{D5CDD505-2E9C-101B-9397-08002B2CF9AE}" pid="31" name="_ColorH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_ExtendedDescription">
    <vt:lpwstr/>
  </property>
  <property fmtid="{D5CDD505-2E9C-101B-9397-08002B2CF9AE}" pid="36" name="_ColorTag">
    <vt:lpwstr/>
  </property>
  <property fmtid="{D5CDD505-2E9C-101B-9397-08002B2CF9AE}" pid="37" name="xd_Signature">
    <vt:lpwstr/>
  </property>
  <property fmtid="{D5CDD505-2E9C-101B-9397-08002B2CF9AE}" pid="38" name="_Emoji">
    <vt:lpwstr/>
  </property>
  <property fmtid="{D5CDD505-2E9C-101B-9397-08002B2CF9AE}" pid="39" name="Request">
    <vt:lpwstr>, </vt:lpwstr>
  </property>
  <property fmtid="{D5CDD505-2E9C-101B-9397-08002B2CF9AE}" pid="40" name="TriggerFlowInfo">
    <vt:lpwstr/>
  </property>
  <property fmtid="{D5CDD505-2E9C-101B-9397-08002B2CF9AE}" pid="41" name="_dlc_DocIdUrl">
    <vt:lpwstr>https://ggsaus.sharepoint.com/sites/ProductDevelopment/_layouts/15/DocIdRedir.aspx?ID=GGSAPD-1028343255-259839, GGSAPD-1028343255-259839</vt:lpwstr>
  </property>
</Properties>
</file>