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6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notesSlides/notesSlide15.xml" ContentType="application/vnd.openxmlformats-officedocument.presentationml.notesSlide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  <p:sldMasterId id="2147486405" r:id="rId6"/>
    <p:sldMasterId id="2147486409" r:id="rId7"/>
    <p:sldMasterId id="2147486431" r:id="rId8"/>
  </p:sldMasterIdLst>
  <p:notesMasterIdLst>
    <p:notesMasterId r:id="rId29"/>
  </p:notesMasterIdLst>
  <p:handoutMasterIdLst>
    <p:handoutMasterId r:id="rId30"/>
  </p:handoutMasterIdLst>
  <p:sldIdLst>
    <p:sldId id="276" r:id="rId9"/>
    <p:sldId id="1898" r:id="rId10"/>
    <p:sldId id="259" r:id="rId11"/>
    <p:sldId id="261" r:id="rId12"/>
    <p:sldId id="1882" r:id="rId13"/>
    <p:sldId id="1858" r:id="rId14"/>
    <p:sldId id="263" r:id="rId15"/>
    <p:sldId id="1885" r:id="rId16"/>
    <p:sldId id="1886" r:id="rId17"/>
    <p:sldId id="1895" r:id="rId18"/>
    <p:sldId id="1820" r:id="rId19"/>
    <p:sldId id="1890" r:id="rId20"/>
    <p:sldId id="1891" r:id="rId21"/>
    <p:sldId id="1893" r:id="rId22"/>
    <p:sldId id="1894" r:id="rId23"/>
    <p:sldId id="1900" r:id="rId24"/>
    <p:sldId id="272" r:id="rId25"/>
    <p:sldId id="1854" r:id="rId26"/>
    <p:sldId id="274" r:id="rId27"/>
    <p:sldId id="275" r:id="rId28"/>
  </p:sldIdLst>
  <p:sldSz cx="9144000" cy="6858000" type="screen4x3"/>
  <p:notesSz cx="9939338" cy="68072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EE9518-CDB8-4E74-ACD0-699C6BE2CB76}" name="Katherine Cronin" initials="KC" userId="S::kcronin@goodtogreatschools.org.au::fe2cf3bb-779c-4ec6-80cf-f8af9586072d" providerId="AD"/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886C0F5E-60D4-7021-4ADF-5889116CC97C}" name="Monica Bennett" initials="MB" userId="S::mbennett@goodtogreatschools.org.au::a878a5d4-89bf-4f61-b999-31e96cd05c9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FA023"/>
    <a:srgbClr val="F4F7CD"/>
    <a:srgbClr val="000000"/>
    <a:srgbClr val="968719"/>
    <a:srgbClr val="07C3D7"/>
    <a:srgbClr val="7CF0FC"/>
    <a:srgbClr val="B1F6FD"/>
    <a:srgbClr val="96F2FC"/>
    <a:srgbClr val="8EF2FC"/>
    <a:srgbClr val="A1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3D5135-D6DB-4ECD-9DD9-CDAEA423CA25}" v="3" dt="2025-09-25T08:44:36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41" y="282"/>
      </p:cViewPr>
      <p:guideLst>
        <p:guide orient="horz" pos="527"/>
        <p:guide pos="272"/>
        <p:guide pos="2880"/>
        <p:guide pos="5465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8/10/relationships/authors" Target="authors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Emperado" userId="f11f2e2c-abe5-457b-8efd-db449d0a0879" providerId="ADAL" clId="{2892376D-0B2B-420E-8AF0-303E3F134A3D}"/>
    <pc:docChg chg="undo custSel modSld">
      <pc:chgData name="Jane Emperado" userId="f11f2e2c-abe5-457b-8efd-db449d0a0879" providerId="ADAL" clId="{2892376D-0B2B-420E-8AF0-303E3F134A3D}" dt="2025-05-12T09:57:15.740" v="1" actId="1076"/>
      <pc:docMkLst>
        <pc:docMk/>
      </pc:docMkLst>
      <pc:sldChg chg="modSp mod">
        <pc:chgData name="Jane Emperado" userId="f11f2e2c-abe5-457b-8efd-db449d0a0879" providerId="ADAL" clId="{2892376D-0B2B-420E-8AF0-303E3F134A3D}" dt="2025-05-12T09:57:15.740" v="1" actId="1076"/>
        <pc:sldMkLst>
          <pc:docMk/>
          <pc:sldMk cId="955077444" sldId="1891"/>
        </pc:sldMkLst>
      </pc:sldChg>
    </pc:docChg>
  </pc:docChgLst>
  <pc:docChgLst>
    <pc:chgData name="Monica Bennett" userId="a878a5d4-89bf-4f61-b999-31e96cd05c98" providerId="ADAL" clId="{07221C02-E0FA-4CBC-BA42-09F7122773BB}"/>
    <pc:docChg chg="custSel delSld modSld">
      <pc:chgData name="Monica Bennett" userId="a878a5d4-89bf-4f61-b999-31e96cd05c98" providerId="ADAL" clId="{07221C02-E0FA-4CBC-BA42-09F7122773BB}" dt="2025-05-05T22:59:25.972" v="1385" actId="14100"/>
      <pc:docMkLst>
        <pc:docMk/>
      </pc:docMkLst>
      <pc:sldChg chg="modNotesTx">
        <pc:chgData name="Monica Bennett" userId="a878a5d4-89bf-4f61-b999-31e96cd05c98" providerId="ADAL" clId="{07221C02-E0FA-4CBC-BA42-09F7122773BB}" dt="2025-05-05T22:48:34.552" v="1088" actId="20577"/>
        <pc:sldMkLst>
          <pc:docMk/>
          <pc:sldMk cId="990668426" sldId="261"/>
        </pc:sldMkLst>
      </pc:sldChg>
      <pc:sldChg chg="modNotesTx">
        <pc:chgData name="Monica Bennett" userId="a878a5d4-89bf-4f61-b999-31e96cd05c98" providerId="ADAL" clId="{07221C02-E0FA-4CBC-BA42-09F7122773BB}" dt="2025-05-05T22:48:46.136" v="1089" actId="20577"/>
        <pc:sldMkLst>
          <pc:docMk/>
          <pc:sldMk cId="4246314574" sldId="263"/>
        </pc:sldMkLst>
      </pc:sldChg>
      <pc:sldChg chg="modSp mod modNotesTx">
        <pc:chgData name="Monica Bennett" userId="a878a5d4-89bf-4f61-b999-31e96cd05c98" providerId="ADAL" clId="{07221C02-E0FA-4CBC-BA42-09F7122773BB}" dt="2025-05-05T22:50:14.202" v="1137" actId="20577"/>
        <pc:sldMkLst>
          <pc:docMk/>
          <pc:sldMk cId="2829104211" sldId="1820"/>
        </pc:sldMkLst>
      </pc:sldChg>
      <pc:sldChg chg="modAnim modNotesTx">
        <pc:chgData name="Monica Bennett" userId="a878a5d4-89bf-4f61-b999-31e96cd05c98" providerId="ADAL" clId="{07221C02-E0FA-4CBC-BA42-09F7122773BB}" dt="2025-05-02T13:13:18.997" v="71"/>
        <pc:sldMkLst>
          <pc:docMk/>
          <pc:sldMk cId="402832685" sldId="1854"/>
        </pc:sldMkLst>
      </pc:sldChg>
      <pc:sldChg chg="modNotesTx">
        <pc:chgData name="Monica Bennett" userId="a878a5d4-89bf-4f61-b999-31e96cd05c98" providerId="ADAL" clId="{07221C02-E0FA-4CBC-BA42-09F7122773BB}" dt="2025-05-05T22:44:50.398" v="1061" actId="20577"/>
        <pc:sldMkLst>
          <pc:docMk/>
          <pc:sldMk cId="572551634" sldId="1858"/>
        </pc:sldMkLst>
      </pc:sldChg>
      <pc:sldChg chg="modNotesTx">
        <pc:chgData name="Monica Bennett" userId="a878a5d4-89bf-4f61-b999-31e96cd05c98" providerId="ADAL" clId="{07221C02-E0FA-4CBC-BA42-09F7122773BB}" dt="2025-05-05T22:48:49.836" v="1090" actId="20577"/>
        <pc:sldMkLst>
          <pc:docMk/>
          <pc:sldMk cId="2769226715" sldId="1885"/>
        </pc:sldMkLst>
      </pc:sldChg>
      <pc:sldChg chg="modNotesTx">
        <pc:chgData name="Monica Bennett" userId="a878a5d4-89bf-4f61-b999-31e96cd05c98" providerId="ADAL" clId="{07221C02-E0FA-4CBC-BA42-09F7122773BB}" dt="2025-05-05T22:48:54.348" v="1091" actId="20577"/>
        <pc:sldMkLst>
          <pc:docMk/>
          <pc:sldMk cId="766340695" sldId="1886"/>
        </pc:sldMkLst>
      </pc:sldChg>
      <pc:sldChg chg="modNotesTx">
        <pc:chgData name="Monica Bennett" userId="a878a5d4-89bf-4f61-b999-31e96cd05c98" providerId="ADAL" clId="{07221C02-E0FA-4CBC-BA42-09F7122773BB}" dt="2025-05-05T22:50:20.469" v="1138" actId="20577"/>
        <pc:sldMkLst>
          <pc:docMk/>
          <pc:sldMk cId="41281185" sldId="1890"/>
        </pc:sldMkLst>
      </pc:sldChg>
      <pc:sldChg chg="addSp modSp mod modAnim modNotesTx">
        <pc:chgData name="Monica Bennett" userId="a878a5d4-89bf-4f61-b999-31e96cd05c98" providerId="ADAL" clId="{07221C02-E0FA-4CBC-BA42-09F7122773BB}" dt="2025-05-05T22:59:22.622" v="1384" actId="14100"/>
        <pc:sldMkLst>
          <pc:docMk/>
          <pc:sldMk cId="4202266825" sldId="1893"/>
        </pc:sldMkLst>
      </pc:sldChg>
      <pc:sldChg chg="addSp modSp mod modAnim">
        <pc:chgData name="Monica Bennett" userId="a878a5d4-89bf-4f61-b999-31e96cd05c98" providerId="ADAL" clId="{07221C02-E0FA-4CBC-BA42-09F7122773BB}" dt="2025-05-05T22:59:25.972" v="1385" actId="14100"/>
        <pc:sldMkLst>
          <pc:docMk/>
          <pc:sldMk cId="1385950452" sldId="1894"/>
        </pc:sldMkLst>
      </pc:sldChg>
      <pc:sldChg chg="modSp mod modAnim modNotesTx">
        <pc:chgData name="Monica Bennett" userId="a878a5d4-89bf-4f61-b999-31e96cd05c98" providerId="ADAL" clId="{07221C02-E0FA-4CBC-BA42-09F7122773BB}" dt="2025-05-05T22:50:04.654" v="1136" actId="20577"/>
        <pc:sldMkLst>
          <pc:docMk/>
          <pc:sldMk cId="2751394807" sldId="1895"/>
        </pc:sldMkLst>
      </pc:sldChg>
      <pc:sldChg chg="del">
        <pc:chgData name="Monica Bennett" userId="a878a5d4-89bf-4f61-b999-31e96cd05c98" providerId="ADAL" clId="{07221C02-E0FA-4CBC-BA42-09F7122773BB}" dt="2025-05-02T13:11:35.816" v="68" actId="2696"/>
        <pc:sldMkLst>
          <pc:docMk/>
          <pc:sldMk cId="2774651413" sldId="1896"/>
        </pc:sldMkLst>
      </pc:sldChg>
      <pc:sldChg chg="del">
        <pc:chgData name="Monica Bennett" userId="a878a5d4-89bf-4f61-b999-31e96cd05c98" providerId="ADAL" clId="{07221C02-E0FA-4CBC-BA42-09F7122773BB}" dt="2025-05-05T22:46:18.797" v="1064" actId="47"/>
        <pc:sldMkLst>
          <pc:docMk/>
          <pc:sldMk cId="4165538310" sldId="1899"/>
        </pc:sldMkLst>
      </pc:sldChg>
      <pc:sldChg chg="del">
        <pc:chgData name="Monica Bennett" userId="a878a5d4-89bf-4f61-b999-31e96cd05c98" providerId="ADAL" clId="{07221C02-E0FA-4CBC-BA42-09F7122773BB}" dt="2025-05-05T22:46:20.804" v="1065" actId="47"/>
        <pc:sldMkLst>
          <pc:docMk/>
          <pc:sldMk cId="1196635159" sldId="1900"/>
        </pc:sldMkLst>
      </pc:sldChg>
    </pc:docChg>
  </pc:docChgLst>
  <pc:docChgLst>
    <pc:chgData name="Elizabeth Piaquadio" userId="52767243-7565-4b68-b9c1-5d2bede989b0" providerId="ADAL" clId="{433E87A8-EE51-6F4C-A6C0-6A99B2947385}"/>
    <pc:docChg chg="custSel modSld">
      <pc:chgData name="Elizabeth Piaquadio" userId="52767243-7565-4b68-b9c1-5d2bede989b0" providerId="ADAL" clId="{433E87A8-EE51-6F4C-A6C0-6A99B2947385}" dt="2025-04-17T02:49:09.344" v="47" actId="20577"/>
      <pc:docMkLst>
        <pc:docMk/>
      </pc:docMkLst>
      <pc:sldChg chg="addSp delSp modSp mod delAnim modAnim addCm modNotesTx">
        <pc:chgData name="Elizabeth Piaquadio" userId="52767243-7565-4b68-b9c1-5d2bede989b0" providerId="ADAL" clId="{433E87A8-EE51-6F4C-A6C0-6A99B2947385}" dt="2025-04-17T02:49:09.344" v="47" actId="20577"/>
        <pc:sldMkLst>
          <pc:docMk/>
          <pc:sldMk cId="41281185" sldId="189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433E87A8-EE51-6F4C-A6C0-6A99B2947385}" dt="2025-04-17T02:44:10.372" v="2"/>
              <pc2:cmMkLst xmlns:pc2="http://schemas.microsoft.com/office/powerpoint/2019/9/main/command">
                <pc:docMk/>
                <pc:sldMk cId="41281185" sldId="1890"/>
                <pc2:cmMk id="{794BF506-9AF2-8B4B-A068-D8FEBE405F41}"/>
              </pc2:cmMkLst>
            </pc226:cmChg>
          </p:ext>
        </pc:extLst>
      </pc:sldChg>
    </pc:docChg>
  </pc:docChgLst>
  <pc:docChgLst>
    <pc:chgData name="Monica Bennett" userId="a878a5d4-89bf-4f61-b999-31e96cd05c98" providerId="ADAL" clId="{7540F3F5-0A2A-4308-AB0B-5E5C3D7EB26F}"/>
    <pc:docChg chg="undo redo custSel addSld delSld modSld delMainMaster modMainMaster modShowInfo">
      <pc:chgData name="Monica Bennett" userId="a878a5d4-89bf-4f61-b999-31e96cd05c98" providerId="ADAL" clId="{7540F3F5-0A2A-4308-AB0B-5E5C3D7EB26F}" dt="2025-04-24T14:44:40.159" v="10786" actId="114"/>
      <pc:docMkLst>
        <pc:docMk/>
      </pc:docMkLst>
      <pc:sldChg chg="del">
        <pc:chgData name="Monica Bennett" userId="a878a5d4-89bf-4f61-b999-31e96cd05c98" providerId="ADAL" clId="{7540F3F5-0A2A-4308-AB0B-5E5C3D7EB26F}" dt="2025-04-10T16:21:43.275" v="0" actId="47"/>
        <pc:sldMkLst>
          <pc:docMk/>
          <pc:sldMk cId="4273290259" sldId="257"/>
        </pc:sldMkLst>
      </pc:sldChg>
      <pc:sldChg chg="del">
        <pc:chgData name="Monica Bennett" userId="a878a5d4-89bf-4f61-b999-31e96cd05c98" providerId="ADAL" clId="{7540F3F5-0A2A-4308-AB0B-5E5C3D7EB26F}" dt="2025-04-10T16:21:44.066" v="1" actId="47"/>
        <pc:sldMkLst>
          <pc:docMk/>
          <pc:sldMk cId="1696446970" sldId="258"/>
        </pc:sldMkLst>
      </pc:sldChg>
      <pc:sldChg chg="modSp mod modNotesTx">
        <pc:chgData name="Monica Bennett" userId="a878a5d4-89bf-4f61-b999-31e96cd05c98" providerId="ADAL" clId="{7540F3F5-0A2A-4308-AB0B-5E5C3D7EB26F}" dt="2025-04-10T22:05:39.258" v="527" actId="20577"/>
        <pc:sldMkLst>
          <pc:docMk/>
          <pc:sldMk cId="2352627738" sldId="259"/>
        </pc:sldMkLst>
      </pc:sldChg>
      <pc:sldChg chg="del">
        <pc:chgData name="Monica Bennett" userId="a878a5d4-89bf-4f61-b999-31e96cd05c98" providerId="ADAL" clId="{7540F3F5-0A2A-4308-AB0B-5E5C3D7EB26F}" dt="2025-04-10T16:21:44.971" v="2" actId="47"/>
        <pc:sldMkLst>
          <pc:docMk/>
          <pc:sldMk cId="481660582" sldId="260"/>
        </pc:sldMkLst>
      </pc:sldChg>
      <pc:sldChg chg="addSp delSp modSp mod modTransition delAnim modAnim modNotesTx">
        <pc:chgData name="Monica Bennett" userId="a878a5d4-89bf-4f61-b999-31e96cd05c98" providerId="ADAL" clId="{7540F3F5-0A2A-4308-AB0B-5E5C3D7EB26F}" dt="2025-04-23T13:02:56.696" v="10551" actId="1076"/>
        <pc:sldMkLst>
          <pc:docMk/>
          <pc:sldMk cId="990668426" sldId="261"/>
        </pc:sldMkLst>
      </pc:sldChg>
      <pc:sldChg chg="modSp mod modNotesTx">
        <pc:chgData name="Monica Bennett" userId="a878a5d4-89bf-4f61-b999-31e96cd05c98" providerId="ADAL" clId="{7540F3F5-0A2A-4308-AB0B-5E5C3D7EB26F}" dt="2025-04-10T22:02:33.053" v="376" actId="20577"/>
        <pc:sldMkLst>
          <pc:docMk/>
          <pc:sldMk cId="1409170115" sldId="262"/>
        </pc:sldMkLst>
      </pc:sldChg>
      <pc:sldChg chg="addSp delSp modSp mod delAnim modAnim modNotesTx">
        <pc:chgData name="Monica Bennett" userId="a878a5d4-89bf-4f61-b999-31e96cd05c98" providerId="ADAL" clId="{7540F3F5-0A2A-4308-AB0B-5E5C3D7EB26F}" dt="2025-04-23T13:09:51.431" v="10568" actId="1076"/>
        <pc:sldMkLst>
          <pc:docMk/>
          <pc:sldMk cId="4246314574" sldId="263"/>
        </pc:sldMkLst>
      </pc:sldChg>
      <pc:sldChg chg="del">
        <pc:chgData name="Monica Bennett" userId="a878a5d4-89bf-4f61-b999-31e96cd05c98" providerId="ADAL" clId="{7540F3F5-0A2A-4308-AB0B-5E5C3D7EB26F}" dt="2025-04-11T17:02:24.888" v="6503" actId="47"/>
        <pc:sldMkLst>
          <pc:docMk/>
          <pc:sldMk cId="3815047511" sldId="264"/>
        </pc:sldMkLst>
      </pc:sldChg>
      <pc:sldChg chg="del">
        <pc:chgData name="Monica Bennett" userId="a878a5d4-89bf-4f61-b999-31e96cd05c98" providerId="ADAL" clId="{7540F3F5-0A2A-4308-AB0B-5E5C3D7EB26F}" dt="2025-04-11T17:02:26.906" v="6504" actId="47"/>
        <pc:sldMkLst>
          <pc:docMk/>
          <pc:sldMk cId="3671173303" sldId="265"/>
        </pc:sldMkLst>
      </pc:sldChg>
      <pc:sldChg chg="modSp mod modNotesTx">
        <pc:chgData name="Monica Bennett" userId="a878a5d4-89bf-4f61-b999-31e96cd05c98" providerId="ADAL" clId="{7540F3F5-0A2A-4308-AB0B-5E5C3D7EB26F}" dt="2025-04-14T21:31:34.962" v="9567" actId="20577"/>
        <pc:sldMkLst>
          <pc:docMk/>
          <pc:sldMk cId="3180052196" sldId="272"/>
        </pc:sldMkLst>
      </pc:sldChg>
      <pc:sldChg chg="del">
        <pc:chgData name="Monica Bennett" userId="a878a5d4-89bf-4f61-b999-31e96cd05c98" providerId="ADAL" clId="{7540F3F5-0A2A-4308-AB0B-5E5C3D7EB26F}" dt="2025-04-11T17:05:51.757" v="6630" actId="47"/>
        <pc:sldMkLst>
          <pc:docMk/>
          <pc:sldMk cId="4212177351" sldId="273"/>
        </pc:sldMkLst>
      </pc:sldChg>
      <pc:sldChg chg="modSp mod modNotesTx">
        <pc:chgData name="Monica Bennett" userId="a878a5d4-89bf-4f61-b999-31e96cd05c98" providerId="ADAL" clId="{7540F3F5-0A2A-4308-AB0B-5E5C3D7EB26F}" dt="2025-04-11T17:06:20.894" v="6687" actId="20577"/>
        <pc:sldMkLst>
          <pc:docMk/>
          <pc:sldMk cId="315609852" sldId="274"/>
        </pc:sldMkLst>
      </pc:sldChg>
      <pc:sldChg chg="addSp delSp modSp mod modNotesTx">
        <pc:chgData name="Monica Bennett" userId="a878a5d4-89bf-4f61-b999-31e96cd05c98" providerId="ADAL" clId="{7540F3F5-0A2A-4308-AB0B-5E5C3D7EB26F}" dt="2025-04-14T21:20:20.848" v="9565" actId="5793"/>
        <pc:sldMkLst>
          <pc:docMk/>
          <pc:sldMk cId="831240093" sldId="276"/>
        </pc:sldMkLst>
      </pc:sldChg>
      <pc:sldChg chg="del">
        <pc:chgData name="Monica Bennett" userId="a878a5d4-89bf-4f61-b999-31e96cd05c98" providerId="ADAL" clId="{7540F3F5-0A2A-4308-AB0B-5E5C3D7EB26F}" dt="2025-04-11T17:02:29.457" v="6505" actId="47"/>
        <pc:sldMkLst>
          <pc:docMk/>
          <pc:sldMk cId="806264134" sldId="277"/>
        </pc:sldMkLst>
      </pc:sldChg>
      <pc:sldChg chg="addSp delSp modSp add del mod addAnim delAnim modAnim modNotesTx">
        <pc:chgData name="Monica Bennett" userId="a878a5d4-89bf-4f61-b999-31e96cd05c98" providerId="ADAL" clId="{7540F3F5-0A2A-4308-AB0B-5E5C3D7EB26F}" dt="2025-04-23T13:31:32.505" v="10600" actId="20577"/>
        <pc:sldMkLst>
          <pc:docMk/>
          <pc:sldMk cId="2829104211" sldId="1820"/>
        </pc:sldMkLst>
      </pc:sldChg>
      <pc:sldChg chg="addSp delSp modSp del mod delAnim modAnim modNotesTx">
        <pc:chgData name="Monica Bennett" userId="a878a5d4-89bf-4f61-b999-31e96cd05c98" providerId="ADAL" clId="{7540F3F5-0A2A-4308-AB0B-5E5C3D7EB26F}" dt="2025-04-15T13:03:10.152" v="10080" actId="47"/>
        <pc:sldMkLst>
          <pc:docMk/>
          <pc:sldMk cId="402832685" sldId="1854"/>
        </pc:sldMkLst>
      </pc:sldChg>
      <pc:sldChg chg="addSp delSp modSp del mod delAnim modAnim">
        <pc:chgData name="Monica Bennett" userId="a878a5d4-89bf-4f61-b999-31e96cd05c98" providerId="ADAL" clId="{7540F3F5-0A2A-4308-AB0B-5E5C3D7EB26F}" dt="2025-04-11T17:12:08.203" v="6723" actId="478"/>
        <pc:sldMkLst>
          <pc:docMk/>
          <pc:sldMk cId="572551634" sldId="1858"/>
        </pc:sldMkLst>
      </pc:sldChg>
      <pc:sldChg chg="modSp del mod">
        <pc:chgData name="Monica Bennett" userId="a878a5d4-89bf-4f61-b999-31e96cd05c98" providerId="ADAL" clId="{7540F3F5-0A2A-4308-AB0B-5E5C3D7EB26F}" dt="2025-04-22T02:09:44.702" v="10536" actId="1076"/>
        <pc:sldMkLst>
          <pc:docMk/>
          <pc:sldMk cId="1370036908" sldId="1882"/>
        </pc:sldMkLst>
      </pc:sldChg>
      <pc:sldChg chg="addSp delSp modSp add del mod delAnim modAnim">
        <pc:chgData name="Monica Bennett" userId="a878a5d4-89bf-4f61-b999-31e96cd05c98" providerId="ADAL" clId="{7540F3F5-0A2A-4308-AB0B-5E5C3D7EB26F}" dt="2025-04-11T02:27:36.949" v="2538" actId="47"/>
        <pc:sldMkLst>
          <pc:docMk/>
          <pc:sldMk cId="362116483" sldId="1883"/>
        </pc:sldMkLst>
      </pc:sldChg>
      <pc:sldChg chg="addSp delSp modSp add del mod">
        <pc:chgData name="Monica Bennett" userId="a878a5d4-89bf-4f61-b999-31e96cd05c98" providerId="ADAL" clId="{7540F3F5-0A2A-4308-AB0B-5E5C3D7EB26F}" dt="2025-04-10T23:17:30.696" v="1016" actId="47"/>
        <pc:sldMkLst>
          <pc:docMk/>
          <pc:sldMk cId="2474276081" sldId="1884"/>
        </pc:sldMkLst>
      </pc:sldChg>
      <pc:sldChg chg="add del">
        <pc:chgData name="Monica Bennett" userId="a878a5d4-89bf-4f61-b999-31e96cd05c98" providerId="ADAL" clId="{7540F3F5-0A2A-4308-AB0B-5E5C3D7EB26F}" dt="2025-04-10T23:15:06.431" v="991" actId="47"/>
        <pc:sldMkLst>
          <pc:docMk/>
          <pc:sldMk cId="2817662906" sldId="1884"/>
        </pc:sldMkLst>
      </pc:sldChg>
      <pc:sldChg chg="delSp modSp add del mod delAnim modAnim">
        <pc:chgData name="Monica Bennett" userId="a878a5d4-89bf-4f61-b999-31e96cd05c98" providerId="ADAL" clId="{7540F3F5-0A2A-4308-AB0B-5E5C3D7EB26F}" dt="2025-04-11T02:27:39.968" v="2539" actId="47"/>
        <pc:sldMkLst>
          <pc:docMk/>
          <pc:sldMk cId="3905434672" sldId="1884"/>
        </pc:sldMkLst>
      </pc:sldChg>
      <pc:sldChg chg="addSp modSp new mod modAnim modNotes modNotesTx">
        <pc:chgData name="Monica Bennett" userId="a878a5d4-89bf-4f61-b999-31e96cd05c98" providerId="ADAL" clId="{7540F3F5-0A2A-4308-AB0B-5E5C3D7EB26F}" dt="2025-04-14T21:31:55.240" v="9568"/>
        <pc:sldMkLst>
          <pc:docMk/>
          <pc:sldMk cId="2769226715" sldId="1885"/>
        </pc:sldMkLst>
      </pc:sldChg>
      <pc:sldChg chg="addSp delSp modSp new mod modAnim modNotesTx">
        <pc:chgData name="Monica Bennett" userId="a878a5d4-89bf-4f61-b999-31e96cd05c98" providerId="ADAL" clId="{7540F3F5-0A2A-4308-AB0B-5E5C3D7EB26F}" dt="2025-04-14T12:56:29.550" v="7620" actId="20577"/>
        <pc:sldMkLst>
          <pc:docMk/>
          <pc:sldMk cId="766340695" sldId="1886"/>
        </pc:sldMkLst>
      </pc:sldChg>
      <pc:sldChg chg="addSp delSp modSp new del mod modAnim modNotesTx">
        <pc:chgData name="Monica Bennett" userId="a878a5d4-89bf-4f61-b999-31e96cd05c98" providerId="ADAL" clId="{7540F3F5-0A2A-4308-AB0B-5E5C3D7EB26F}" dt="2025-04-11T17:35:51.823" v="7253" actId="47"/>
        <pc:sldMkLst>
          <pc:docMk/>
          <pc:sldMk cId="1844718946" sldId="1887"/>
        </pc:sldMkLst>
      </pc:sldChg>
      <pc:sldChg chg="new del modNotesTx">
        <pc:chgData name="Monica Bennett" userId="a878a5d4-89bf-4f61-b999-31e96cd05c98" providerId="ADAL" clId="{7540F3F5-0A2A-4308-AB0B-5E5C3D7EB26F}" dt="2025-04-11T00:52:12.743" v="2345" actId="47"/>
        <pc:sldMkLst>
          <pc:docMk/>
          <pc:sldMk cId="62883614" sldId="1888"/>
        </pc:sldMkLst>
      </pc:sldChg>
      <pc:sldChg chg="new del modNotesTx">
        <pc:chgData name="Monica Bennett" userId="a878a5d4-89bf-4f61-b999-31e96cd05c98" providerId="ADAL" clId="{7540F3F5-0A2A-4308-AB0B-5E5C3D7EB26F}" dt="2025-04-11T17:02:22.813" v="6502" actId="47"/>
        <pc:sldMkLst>
          <pc:docMk/>
          <pc:sldMk cId="2365570380" sldId="1888"/>
        </pc:sldMkLst>
      </pc:sldChg>
      <pc:sldChg chg="addSp delSp modSp add del mod addAnim delAnim modAnim modNotesTx">
        <pc:chgData name="Monica Bennett" userId="a878a5d4-89bf-4f61-b999-31e96cd05c98" providerId="ADAL" clId="{7540F3F5-0A2A-4308-AB0B-5E5C3D7EB26F}" dt="2025-04-11T15:04:22.443" v="5767" actId="47"/>
        <pc:sldMkLst>
          <pc:docMk/>
          <pc:sldMk cId="1772478557" sldId="1889"/>
        </pc:sldMkLst>
      </pc:sldChg>
      <pc:sldChg chg="addSp modSp add mod modAnim modNotesTx">
        <pc:chgData name="Monica Bennett" userId="a878a5d4-89bf-4f61-b999-31e96cd05c98" providerId="ADAL" clId="{7540F3F5-0A2A-4308-AB0B-5E5C3D7EB26F}" dt="2025-04-23T13:34:53.177" v="10610" actId="1076"/>
        <pc:sldMkLst>
          <pc:docMk/>
          <pc:sldMk cId="41281185" sldId="1890"/>
        </pc:sldMkLst>
      </pc:sldChg>
      <pc:sldChg chg="delSp modSp add del mod delAnim">
        <pc:chgData name="Monica Bennett" userId="a878a5d4-89bf-4f61-b999-31e96cd05c98" providerId="ADAL" clId="{7540F3F5-0A2A-4308-AB0B-5E5C3D7EB26F}" dt="2025-04-11T14:55:32.013" v="5674" actId="47"/>
        <pc:sldMkLst>
          <pc:docMk/>
          <pc:sldMk cId="236819879" sldId="1890"/>
        </pc:sldMkLst>
      </pc:sldChg>
      <pc:sldChg chg="delSp modSp add del mod modAnim">
        <pc:chgData name="Monica Bennett" userId="a878a5d4-89bf-4f61-b999-31e96cd05c98" providerId="ADAL" clId="{7540F3F5-0A2A-4308-AB0B-5E5C3D7EB26F}" dt="2025-04-11T14:57:24.430" v="5682" actId="47"/>
        <pc:sldMkLst>
          <pc:docMk/>
          <pc:sldMk cId="738000864" sldId="1890"/>
        </pc:sldMkLst>
      </pc:sldChg>
      <pc:sldChg chg="addSp modSp new mod modAnim modNotesTx">
        <pc:chgData name="Monica Bennett" userId="a878a5d4-89bf-4f61-b999-31e96cd05c98" providerId="ADAL" clId="{7540F3F5-0A2A-4308-AB0B-5E5C3D7EB26F}" dt="2025-04-11T17:00:42.435" v="6478" actId="20577"/>
        <pc:sldMkLst>
          <pc:docMk/>
          <pc:sldMk cId="955077444" sldId="1891"/>
        </pc:sldMkLst>
      </pc:sldChg>
      <pc:sldChg chg="add del">
        <pc:chgData name="Monica Bennett" userId="a878a5d4-89bf-4f61-b999-31e96cd05c98" providerId="ADAL" clId="{7540F3F5-0A2A-4308-AB0B-5E5C3D7EB26F}" dt="2025-04-11T17:01:20.004" v="6480" actId="47"/>
        <pc:sldMkLst>
          <pc:docMk/>
          <pc:sldMk cId="2957846684" sldId="1892"/>
        </pc:sldMkLst>
      </pc:sldChg>
      <pc:sldChg chg="modSp add mod modAnim modNotesTx">
        <pc:chgData name="Monica Bennett" userId="a878a5d4-89bf-4f61-b999-31e96cd05c98" providerId="ADAL" clId="{7540F3F5-0A2A-4308-AB0B-5E5C3D7EB26F}" dt="2025-04-14T13:31:51.623" v="8656" actId="20577"/>
        <pc:sldMkLst>
          <pc:docMk/>
          <pc:sldMk cId="4202266825" sldId="1893"/>
        </pc:sldMkLst>
      </pc:sldChg>
      <pc:sldChg chg="modSp add mod modAnim modNotesTx">
        <pc:chgData name="Monica Bennett" userId="a878a5d4-89bf-4f61-b999-31e96cd05c98" providerId="ADAL" clId="{7540F3F5-0A2A-4308-AB0B-5E5C3D7EB26F}" dt="2025-04-24T14:44:40.159" v="10786" actId="114"/>
        <pc:sldMkLst>
          <pc:docMk/>
          <pc:sldMk cId="1385950452" sldId="1894"/>
        </pc:sldMkLst>
      </pc:sldChg>
      <pc:sldChg chg="addSp modSp add mod modAnim">
        <pc:chgData name="Monica Bennett" userId="a878a5d4-89bf-4f61-b999-31e96cd05c98" providerId="ADAL" clId="{7540F3F5-0A2A-4308-AB0B-5E5C3D7EB26F}" dt="2025-04-14T23:05:51.150" v="9587"/>
        <pc:sldMkLst>
          <pc:docMk/>
          <pc:sldMk cId="2751394807" sldId="1895"/>
        </pc:sldMkLst>
      </pc:sldChg>
      <pc:sldChg chg="addSp delSp modSp add mod delAnim modAnim modNotesTx">
        <pc:chgData name="Monica Bennett" userId="a878a5d4-89bf-4f61-b999-31e96cd05c98" providerId="ADAL" clId="{7540F3F5-0A2A-4308-AB0B-5E5C3D7EB26F}" dt="2025-04-15T13:12:45.211" v="10464" actId="20577"/>
        <pc:sldMkLst>
          <pc:docMk/>
          <pc:sldMk cId="2774651413" sldId="1896"/>
        </pc:sldMkLst>
      </pc:sldChg>
      <pc:sldChg chg="addSp delSp modSp new del mod">
        <pc:chgData name="Monica Bennett" userId="a878a5d4-89bf-4f61-b999-31e96cd05c98" providerId="ADAL" clId="{7540F3F5-0A2A-4308-AB0B-5E5C3D7EB26F}" dt="2025-04-23T13:20:45.984" v="10590" actId="2696"/>
        <pc:sldMkLst>
          <pc:docMk/>
          <pc:sldMk cId="329568074" sldId="1897"/>
        </pc:sldMkLst>
      </pc:sldChg>
      <pc:sldChg chg="addSp delSp modSp new del mod">
        <pc:chgData name="Monica Bennett" userId="a878a5d4-89bf-4f61-b999-31e96cd05c98" providerId="ADAL" clId="{7540F3F5-0A2A-4308-AB0B-5E5C3D7EB26F}" dt="2025-04-23T13:34:59.066" v="10611" actId="2696"/>
        <pc:sldMkLst>
          <pc:docMk/>
          <pc:sldMk cId="594276257" sldId="1897"/>
        </pc:sldMkLst>
      </pc:sldChg>
      <pc:sldChg chg="addSp modSp new del mod">
        <pc:chgData name="Monica Bennett" userId="a878a5d4-89bf-4f61-b999-31e96cd05c98" providerId="ADAL" clId="{7540F3F5-0A2A-4308-AB0B-5E5C3D7EB26F}" dt="2025-04-23T13:31:38.820" v="10601" actId="2696"/>
        <pc:sldMkLst>
          <pc:docMk/>
          <pc:sldMk cId="1548265097" sldId="1897"/>
        </pc:sldMkLst>
      </pc:sldChg>
      <pc:sldChg chg="addSp delSp modSp new del mod">
        <pc:chgData name="Monica Bennett" userId="a878a5d4-89bf-4f61-b999-31e96cd05c98" providerId="ADAL" clId="{7540F3F5-0A2A-4308-AB0B-5E5C3D7EB26F}" dt="2025-04-23T13:10:30.446" v="10569" actId="2696"/>
        <pc:sldMkLst>
          <pc:docMk/>
          <pc:sldMk cId="1571363731" sldId="1897"/>
        </pc:sldMkLst>
      </pc:sldChg>
      <pc:sldChg chg="addSp modSp add del mod modAnim">
        <pc:chgData name="Monica Bennett" userId="a878a5d4-89bf-4f61-b999-31e96cd05c98" providerId="ADAL" clId="{7540F3F5-0A2A-4308-AB0B-5E5C3D7EB26F}" dt="2025-04-24T14:43:15.146" v="10619" actId="2696"/>
        <pc:sldMkLst>
          <pc:docMk/>
          <pc:sldMk cId="1987442093" sldId="1897"/>
        </pc:sldMkLst>
      </pc:sldChg>
      <pc:sldMasterChg chg="modSp mod">
        <pc:chgData name="Monica Bennett" userId="a878a5d4-89bf-4f61-b999-31e96cd05c98" providerId="ADAL" clId="{7540F3F5-0A2A-4308-AB0B-5E5C3D7EB26F}" dt="2025-04-11T00:49:10.051" v="2340" actId="207"/>
        <pc:sldMasterMkLst>
          <pc:docMk/>
          <pc:sldMasterMk cId="2142349000" sldId="2147486213"/>
        </pc:sldMasterMkLst>
      </pc:sldMasterChg>
      <pc:sldMasterChg chg="modSldLayout">
        <pc:chgData name="Monica Bennett" userId="a878a5d4-89bf-4f61-b999-31e96cd05c98" providerId="ADAL" clId="{7540F3F5-0A2A-4308-AB0B-5E5C3D7EB26F}" dt="2025-04-11T14:01:54.867" v="4951" actId="478"/>
        <pc:sldMasterMkLst>
          <pc:docMk/>
          <pc:sldMasterMk cId="3403044316" sldId="2147486431"/>
        </pc:sldMasterMkLst>
        <pc:sldLayoutChg chg="delSp mod">
          <pc:chgData name="Monica Bennett" userId="a878a5d4-89bf-4f61-b999-31e96cd05c98" providerId="ADAL" clId="{7540F3F5-0A2A-4308-AB0B-5E5C3D7EB26F}" dt="2025-04-11T14:01:54.867" v="4951" actId="478"/>
          <pc:sldLayoutMkLst>
            <pc:docMk/>
            <pc:sldMasterMk cId="3403044316" sldId="2147486431"/>
            <pc:sldLayoutMk cId="2343643164" sldId="2147486438"/>
          </pc:sldLayoutMkLst>
        </pc:sldLayoutChg>
      </pc:sldMasterChg>
      <pc:sldMasterChg chg="del delSldLayout modSldLayout">
        <pc:chgData name="Monica Bennett" userId="a878a5d4-89bf-4f61-b999-31e96cd05c98" providerId="ADAL" clId="{7540F3F5-0A2A-4308-AB0B-5E5C3D7EB26F}" dt="2025-04-11T14:55:32.013" v="5674" actId="47"/>
        <pc:sldMasterMkLst>
          <pc:docMk/>
          <pc:sldMasterMk cId="403108644" sldId="2147486466"/>
        </pc:sldMasterMkLst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491972154" sldId="2147486467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437670134" sldId="2147486468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1613029716" sldId="2147486469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1868730030" sldId="2147486470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738698412" sldId="2147486471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326582627" sldId="2147486472"/>
          </pc:sldLayoutMkLst>
        </pc:sldLayoutChg>
        <pc:sldLayoutChg chg="delSp del mod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228650117" sldId="2147486473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879599826" sldId="2147486474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649972195" sldId="2147486475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985600088" sldId="2147486476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792265832" sldId="2147486477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737607880" sldId="2147486478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305857589" sldId="2147486479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1236763831" sldId="2147486480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047345627" sldId="2147486481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886768553" sldId="2147486482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701824036" sldId="2147486483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940097775" sldId="2147486484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209119826" sldId="2147486485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543501103" sldId="2147486486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420364996" sldId="2147486487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900472034" sldId="2147486488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110332237" sldId="2147486489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767207537" sldId="2147486490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254809844" sldId="2147486491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466022313" sldId="2147486492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576942618" sldId="2147486493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1693975645" sldId="2147486494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408062419" sldId="2147486495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996700573" sldId="2147486496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468028929" sldId="2147486497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323159695" sldId="2147486498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3440249367" sldId="2147486499"/>
          </pc:sldLayoutMkLst>
        </pc:sldLayoutChg>
        <pc:sldLayoutChg chg="del">
          <pc:chgData name="Monica Bennett" userId="a878a5d4-89bf-4f61-b999-31e96cd05c98" providerId="ADAL" clId="{7540F3F5-0A2A-4308-AB0B-5E5C3D7EB26F}" dt="2025-04-11T14:55:32.013" v="5674" actId="47"/>
          <pc:sldLayoutMkLst>
            <pc:docMk/>
            <pc:sldMasterMk cId="403108644" sldId="2147486466"/>
            <pc:sldLayoutMk cId="2145004951" sldId="2147486500"/>
          </pc:sldLayoutMkLst>
        </pc:sldLayoutChg>
      </pc:sldMasterChg>
      <pc:sldMasterChg chg="del delSldLayout modSldLayout">
        <pc:chgData name="Monica Bennett" userId="a878a5d4-89bf-4f61-b999-31e96cd05c98" providerId="ADAL" clId="{7540F3F5-0A2A-4308-AB0B-5E5C3D7EB26F}" dt="2025-04-11T14:57:24.430" v="5682" actId="47"/>
        <pc:sldMasterMkLst>
          <pc:docMk/>
          <pc:sldMasterMk cId="2077903747" sldId="2147486466"/>
        </pc:sldMasterMkLst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2017415356" sldId="2147486467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2538988282" sldId="2147486468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471498606" sldId="2147486469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748102645" sldId="2147486470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2908617971" sldId="2147486471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2447982862" sldId="2147486472"/>
          </pc:sldLayoutMkLst>
        </pc:sldLayoutChg>
        <pc:sldLayoutChg chg="delSp del mod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1836369026" sldId="2147486473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4074488010" sldId="2147486474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435577754" sldId="2147486475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396313983" sldId="2147486476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1770444259" sldId="2147486477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3617626192" sldId="2147486478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3886452533" sldId="2147486479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2629142923" sldId="2147486480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357899628" sldId="2147486481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18259248" sldId="2147486482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3659349573" sldId="2147486483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511041914" sldId="2147486484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2159580349" sldId="2147486485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1388879603" sldId="2147486486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2596279940" sldId="2147486487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2369132935" sldId="2147486488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4102538351" sldId="2147486489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917055083" sldId="2147486490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1317820396" sldId="2147486491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2064185081" sldId="2147486492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1285247311" sldId="2147486493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3410116597" sldId="2147486494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2623560959" sldId="2147486495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3025707196" sldId="2147486496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3669109211" sldId="2147486497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2330040798" sldId="2147486498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1039931894" sldId="2147486499"/>
          </pc:sldLayoutMkLst>
        </pc:sldLayoutChg>
        <pc:sldLayoutChg chg="del">
          <pc:chgData name="Monica Bennett" userId="a878a5d4-89bf-4f61-b999-31e96cd05c98" providerId="ADAL" clId="{7540F3F5-0A2A-4308-AB0B-5E5C3D7EB26F}" dt="2025-04-11T14:57:24.430" v="5682" actId="47"/>
          <pc:sldLayoutMkLst>
            <pc:docMk/>
            <pc:sldMasterMk cId="2077903747" sldId="2147486466"/>
            <pc:sldLayoutMk cId="1660441554" sldId="2147486500"/>
          </pc:sldLayoutMkLst>
        </pc:sldLayoutChg>
      </pc:sldMasterChg>
    </pc:docChg>
  </pc:docChgLst>
  <pc:docChgLst>
    <pc:chgData name="Chantal Rae" userId="a1db561e-73a2-489d-a119-0f73c1c2f06f" providerId="ADAL" clId="{DAED165F-A390-4F18-A284-FB594ACE4DCA}"/>
    <pc:docChg chg="custSel modSld modMainMaster">
      <pc:chgData name="Chantal Rae" userId="a1db561e-73a2-489d-a119-0f73c1c2f06f" providerId="ADAL" clId="{DAED165F-A390-4F18-A284-FB594ACE4DCA}" dt="2025-01-09T05:57:16.963" v="86" actId="207"/>
      <pc:docMkLst>
        <pc:docMk/>
      </pc:docMkLst>
      <pc:sldChg chg="modSp mod">
        <pc:chgData name="Chantal Rae" userId="a1db561e-73a2-489d-a119-0f73c1c2f06f" providerId="ADAL" clId="{DAED165F-A390-4F18-A284-FB594ACE4DCA}" dt="2025-01-06T02:11:22.606" v="77" actId="20577"/>
        <pc:sldMkLst>
          <pc:docMk/>
          <pc:sldMk cId="4261390126" sldId="256"/>
        </pc:sldMkLst>
      </pc:sldChg>
      <pc:sldChg chg="modSp mod">
        <pc:chgData name="Chantal Rae" userId="a1db561e-73a2-489d-a119-0f73c1c2f06f" providerId="ADAL" clId="{DAED165F-A390-4F18-A284-FB594ACE4DCA}" dt="2024-12-30T10:41:16.421" v="51" actId="255"/>
        <pc:sldMkLst>
          <pc:docMk/>
          <pc:sldMk cId="4273290259" sldId="257"/>
        </pc:sldMkLst>
      </pc:sldChg>
      <pc:sldChg chg="modSp mod">
        <pc:chgData name="Chantal Rae" userId="a1db561e-73a2-489d-a119-0f73c1c2f06f" providerId="ADAL" clId="{DAED165F-A390-4F18-A284-FB594ACE4DCA}" dt="2024-12-30T10:41:19.958" v="52" actId="255"/>
        <pc:sldMkLst>
          <pc:docMk/>
          <pc:sldMk cId="1696446970" sldId="258"/>
        </pc:sldMkLst>
      </pc:sldChg>
      <pc:sldChg chg="modSp mod">
        <pc:chgData name="Chantal Rae" userId="a1db561e-73a2-489d-a119-0f73c1c2f06f" providerId="ADAL" clId="{DAED165F-A390-4F18-A284-FB594ACE4DCA}" dt="2024-12-30T10:41:02.444" v="49" actId="2710"/>
        <pc:sldMkLst>
          <pc:docMk/>
          <pc:sldMk cId="2352627738" sldId="259"/>
        </pc:sldMkLst>
      </pc:sldChg>
      <pc:sldChg chg="modSp mod">
        <pc:chgData name="Chantal Rae" userId="a1db561e-73a2-489d-a119-0f73c1c2f06f" providerId="ADAL" clId="{DAED165F-A390-4F18-A284-FB594ACE4DCA}" dt="2024-12-30T10:41:27.162" v="54" actId="255"/>
        <pc:sldMkLst>
          <pc:docMk/>
          <pc:sldMk cId="481660582" sldId="260"/>
        </pc:sldMkLst>
      </pc:sldChg>
      <pc:sldChg chg="modSp mod">
        <pc:chgData name="Chantal Rae" userId="a1db561e-73a2-489d-a119-0f73c1c2f06f" providerId="ADAL" clId="{DAED165F-A390-4F18-A284-FB594ACE4DCA}" dt="2024-12-30T10:41:37.012" v="56" actId="255"/>
        <pc:sldMkLst>
          <pc:docMk/>
          <pc:sldMk cId="990668426" sldId="261"/>
        </pc:sldMkLst>
      </pc:sldChg>
      <pc:sldChg chg="modSp mod">
        <pc:chgData name="Chantal Rae" userId="a1db561e-73a2-489d-a119-0f73c1c2f06f" providerId="ADAL" clId="{DAED165F-A390-4F18-A284-FB594ACE4DCA}" dt="2024-12-30T10:41:30.895" v="55" actId="255"/>
        <pc:sldMkLst>
          <pc:docMk/>
          <pc:sldMk cId="1409170115" sldId="262"/>
        </pc:sldMkLst>
      </pc:sldChg>
      <pc:sldChg chg="modSp mod">
        <pc:chgData name="Chantal Rae" userId="a1db561e-73a2-489d-a119-0f73c1c2f06f" providerId="ADAL" clId="{DAED165F-A390-4F18-A284-FB594ACE4DCA}" dt="2025-01-09T05:56:51.629" v="78" actId="207"/>
        <pc:sldMkLst>
          <pc:docMk/>
          <pc:sldMk cId="4246314574" sldId="263"/>
        </pc:sldMkLst>
      </pc:sldChg>
      <pc:sldChg chg="modSp mod">
        <pc:chgData name="Chantal Rae" userId="a1db561e-73a2-489d-a119-0f73c1c2f06f" providerId="ADAL" clId="{DAED165F-A390-4F18-A284-FB594ACE4DCA}" dt="2025-01-09T05:56:54.184" v="79" actId="207"/>
        <pc:sldMkLst>
          <pc:docMk/>
          <pc:sldMk cId="3815047511" sldId="264"/>
        </pc:sldMkLst>
      </pc:sldChg>
      <pc:sldChg chg="modSp mod">
        <pc:chgData name="Chantal Rae" userId="a1db561e-73a2-489d-a119-0f73c1c2f06f" providerId="ADAL" clId="{DAED165F-A390-4F18-A284-FB594ACE4DCA}" dt="2025-01-09T05:56:56.876" v="80" actId="207"/>
        <pc:sldMkLst>
          <pc:docMk/>
          <pc:sldMk cId="3671173303" sldId="265"/>
        </pc:sldMkLst>
      </pc:sldChg>
      <pc:sldChg chg="modSp mod">
        <pc:chgData name="Chantal Rae" userId="a1db561e-73a2-489d-a119-0f73c1c2f06f" providerId="ADAL" clId="{DAED165F-A390-4F18-A284-FB594ACE4DCA}" dt="2025-01-09T05:57:00.898" v="81" actId="207"/>
        <pc:sldMkLst>
          <pc:docMk/>
          <pc:sldMk cId="294968571" sldId="266"/>
        </pc:sldMkLst>
      </pc:sldChg>
      <pc:sldChg chg="modSp mod">
        <pc:chgData name="Chantal Rae" userId="a1db561e-73a2-489d-a119-0f73c1c2f06f" providerId="ADAL" clId="{DAED165F-A390-4F18-A284-FB594ACE4DCA}" dt="2025-01-09T05:57:04.646" v="82" actId="207"/>
        <pc:sldMkLst>
          <pc:docMk/>
          <pc:sldMk cId="1566324052" sldId="267"/>
        </pc:sldMkLst>
      </pc:sldChg>
      <pc:sldChg chg="modSp mod">
        <pc:chgData name="Chantal Rae" userId="a1db561e-73a2-489d-a119-0f73c1c2f06f" providerId="ADAL" clId="{DAED165F-A390-4F18-A284-FB594ACE4DCA}" dt="2025-01-09T05:57:07.863" v="83" actId="207"/>
        <pc:sldMkLst>
          <pc:docMk/>
          <pc:sldMk cId="1278699682" sldId="268"/>
        </pc:sldMkLst>
      </pc:sldChg>
      <pc:sldChg chg="modSp mod">
        <pc:chgData name="Chantal Rae" userId="a1db561e-73a2-489d-a119-0f73c1c2f06f" providerId="ADAL" clId="{DAED165F-A390-4F18-A284-FB594ACE4DCA}" dt="2025-01-09T05:57:11.585" v="84" actId="207"/>
        <pc:sldMkLst>
          <pc:docMk/>
          <pc:sldMk cId="3560591910" sldId="269"/>
        </pc:sldMkLst>
      </pc:sldChg>
      <pc:sldChg chg="modSp mod">
        <pc:chgData name="Chantal Rae" userId="a1db561e-73a2-489d-a119-0f73c1c2f06f" providerId="ADAL" clId="{DAED165F-A390-4F18-A284-FB594ACE4DCA}" dt="2025-01-09T05:57:14.599" v="85" actId="207"/>
        <pc:sldMkLst>
          <pc:docMk/>
          <pc:sldMk cId="633122215" sldId="270"/>
        </pc:sldMkLst>
      </pc:sldChg>
      <pc:sldChg chg="modSp mod">
        <pc:chgData name="Chantal Rae" userId="a1db561e-73a2-489d-a119-0f73c1c2f06f" providerId="ADAL" clId="{DAED165F-A390-4F18-A284-FB594ACE4DCA}" dt="2025-01-09T05:57:16.963" v="86" actId="207"/>
        <pc:sldMkLst>
          <pc:docMk/>
          <pc:sldMk cId="1565505491" sldId="271"/>
        </pc:sldMkLst>
      </pc:sldChg>
      <pc:sldChg chg="modSp mod">
        <pc:chgData name="Chantal Rae" userId="a1db561e-73a2-489d-a119-0f73c1c2f06f" providerId="ADAL" clId="{DAED165F-A390-4F18-A284-FB594ACE4DCA}" dt="2024-12-30T10:42:21.709" v="65" actId="255"/>
        <pc:sldMkLst>
          <pc:docMk/>
          <pc:sldMk cId="3180052196" sldId="272"/>
        </pc:sldMkLst>
      </pc:sldChg>
      <pc:sldChg chg="modSp mod">
        <pc:chgData name="Chantal Rae" userId="a1db561e-73a2-489d-a119-0f73c1c2f06f" providerId="ADAL" clId="{DAED165F-A390-4F18-A284-FB594ACE4DCA}" dt="2024-12-30T10:42:39.350" v="67" actId="14100"/>
        <pc:sldMkLst>
          <pc:docMk/>
          <pc:sldMk cId="4212177351" sldId="273"/>
        </pc:sldMkLst>
      </pc:sldChg>
      <pc:sldMasterChg chg="modSldLayout">
        <pc:chgData name="Chantal Rae" userId="a1db561e-73a2-489d-a119-0f73c1c2f06f" providerId="ADAL" clId="{DAED165F-A390-4F18-A284-FB594ACE4DCA}" dt="2025-01-06T02:11:08.804" v="75"/>
        <pc:sldMasterMkLst>
          <pc:docMk/>
          <pc:sldMasterMk cId="2142349000" sldId="2147486213"/>
        </pc:sldMasterMkLst>
        <pc:sldLayoutChg chg="addSp delSp modSp mod">
          <pc:chgData name="Chantal Rae" userId="a1db561e-73a2-489d-a119-0f73c1c2f06f" providerId="ADAL" clId="{DAED165F-A390-4F18-A284-FB594ACE4DCA}" dt="2024-12-30T10:40:23.937" v="47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mod">
          <pc:chgData name="Chantal Rae" userId="a1db561e-73a2-489d-a119-0f73c1c2f06f" providerId="ADAL" clId="{DAED165F-A390-4F18-A284-FB594ACE4DCA}" dt="2025-01-06T02:11:08.804" v="75"/>
          <pc:sldLayoutMkLst>
            <pc:docMk/>
            <pc:sldMasterMk cId="2142349000" sldId="2147486213"/>
            <pc:sldLayoutMk cId="120363965" sldId="214748638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2.390" v="8"/>
          <pc:sldLayoutMkLst>
            <pc:docMk/>
            <pc:sldMasterMk cId="2142349000" sldId="2147486213"/>
            <pc:sldLayoutMk cId="3808526440" sldId="2147486391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25.332" v="4"/>
          <pc:sldLayoutMkLst>
            <pc:docMk/>
            <pc:sldMasterMk cId="2142349000" sldId="2147486213"/>
            <pc:sldLayoutMk cId="901559265" sldId="2147486392"/>
          </pc:sldLayoutMkLst>
        </pc:sldLayoutChg>
        <pc:sldLayoutChg chg="modSp">
          <pc:chgData name="Chantal Rae" userId="a1db561e-73a2-489d-a119-0f73c1c2f06f" providerId="ADAL" clId="{DAED165F-A390-4F18-A284-FB594ACE4DCA}" dt="2024-12-30T10:38:16.132" v="2" actId="255"/>
          <pc:sldLayoutMkLst>
            <pc:docMk/>
            <pc:sldMasterMk cId="2142349000" sldId="2147486213"/>
            <pc:sldLayoutMk cId="2470488254" sldId="2147486394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28.868" v="6"/>
          <pc:sldLayoutMkLst>
            <pc:docMk/>
            <pc:sldMasterMk cId="2142349000" sldId="2147486213"/>
            <pc:sldLayoutMk cId="2188893945" sldId="2147486395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05.710" v="36"/>
          <pc:sldLayoutMkLst>
            <pc:docMk/>
            <pc:sldMasterMk cId="2142349000" sldId="2147486213"/>
            <pc:sldLayoutMk cId="3326539293" sldId="2147486396"/>
          </pc:sldLayoutMkLst>
        </pc:sldLayoutChg>
        <pc:sldLayoutChg chg="modSp">
          <pc:chgData name="Chantal Rae" userId="a1db561e-73a2-489d-a119-0f73c1c2f06f" providerId="ADAL" clId="{DAED165F-A390-4F18-A284-FB594ACE4DCA}" dt="2024-12-30T10:40:00.003" v="34" actId="2711"/>
          <pc:sldLayoutMkLst>
            <pc:docMk/>
            <pc:sldMasterMk cId="2142349000" sldId="2147486213"/>
            <pc:sldLayoutMk cId="747132576" sldId="2147486397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9.995" v="45"/>
          <pc:sldLayoutMkLst>
            <pc:docMk/>
            <pc:sldMasterMk cId="2142349000" sldId="2147486213"/>
            <pc:sldLayoutMk cId="3443075207" sldId="214748639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7.251" v="43"/>
          <pc:sldLayoutMkLst>
            <pc:docMk/>
            <pc:sldMasterMk cId="2142349000" sldId="2147486213"/>
            <pc:sldLayoutMk cId="1107504027" sldId="2147486399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0.181" v="39"/>
          <pc:sldLayoutMkLst>
            <pc:docMk/>
            <pc:sldMasterMk cId="2142349000" sldId="2147486213"/>
            <pc:sldLayoutMk cId="1959084027" sldId="2147486400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4.160" v="41"/>
          <pc:sldLayoutMkLst>
            <pc:docMk/>
            <pc:sldMasterMk cId="2142349000" sldId="2147486213"/>
            <pc:sldLayoutMk cId="1395547350" sldId="2147486401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9:01.553" v="24"/>
          <pc:sldLayoutMkLst>
            <pc:docMk/>
            <pc:sldMasterMk cId="2142349000" sldId="2147486213"/>
            <pc:sldLayoutMk cId="582097027" sldId="2147486402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1.708" v="14"/>
          <pc:sldLayoutMkLst>
            <pc:docMk/>
            <pc:sldMasterMk cId="2142349000" sldId="2147486213"/>
            <pc:sldLayoutMk cId="4217703130" sldId="2147486403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8.453" v="12"/>
          <pc:sldLayoutMkLst>
            <pc:docMk/>
            <pc:sldMasterMk cId="2142349000" sldId="2147486213"/>
            <pc:sldLayoutMk cId="3233981195" sldId="2147486404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5.604" v="10"/>
          <pc:sldLayoutMkLst>
            <pc:docMk/>
            <pc:sldMasterMk cId="2142349000" sldId="2147486213"/>
            <pc:sldLayoutMk cId="3738638844" sldId="2147486405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57.356" v="22"/>
          <pc:sldLayoutMkLst>
            <pc:docMk/>
            <pc:sldMasterMk cId="2142349000" sldId="2147486213"/>
            <pc:sldLayoutMk cId="832422401" sldId="2147486406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53.653" v="20"/>
          <pc:sldLayoutMkLst>
            <pc:docMk/>
            <pc:sldMasterMk cId="2142349000" sldId="2147486213"/>
            <pc:sldLayoutMk cId="552200444" sldId="2147486407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9.482" v="18"/>
          <pc:sldLayoutMkLst>
            <pc:docMk/>
            <pc:sldMasterMk cId="2142349000" sldId="2147486213"/>
            <pc:sldLayoutMk cId="1962510176" sldId="214748640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6.228" v="16"/>
          <pc:sldLayoutMkLst>
            <pc:docMk/>
            <pc:sldMasterMk cId="2142349000" sldId="2147486213"/>
            <pc:sldLayoutMk cId="363266523" sldId="2147486409"/>
          </pc:sldLayoutMkLst>
        </pc:sldLayoutChg>
      </pc:sldMasterChg>
    </pc:docChg>
  </pc:docChgLst>
  <pc:docChgLst>
    <pc:chgData name="Elizabeth Piaquadio" userId="52767243-7565-4b68-b9c1-5d2bede989b0" providerId="ADAL" clId="{A5719F04-E096-F441-A4C1-E0F94D9E5E68}"/>
    <pc:docChg chg="addSld modSld">
      <pc:chgData name="Elizabeth Piaquadio" userId="52767243-7565-4b68-b9c1-5d2bede989b0" providerId="ADAL" clId="{A5719F04-E096-F441-A4C1-E0F94D9E5E68}" dt="2025-05-01T15:06:57.501" v="245" actId="20577"/>
      <pc:docMkLst>
        <pc:docMk/>
      </pc:docMkLst>
      <pc:sldChg chg="modSp mod">
        <pc:chgData name="Elizabeth Piaquadio" userId="52767243-7565-4b68-b9c1-5d2bede989b0" providerId="ADAL" clId="{A5719F04-E096-F441-A4C1-E0F94D9E5E68}" dt="2025-04-30T23:35:17.249" v="2" actId="1076"/>
        <pc:sldMkLst>
          <pc:docMk/>
          <pc:sldMk cId="2829104211" sldId="1820"/>
        </pc:sldMkLst>
      </pc:sldChg>
      <pc:sldChg chg="modSp add mod modAnim">
        <pc:chgData name="Elizabeth Piaquadio" userId="52767243-7565-4b68-b9c1-5d2bede989b0" providerId="ADAL" clId="{A5719F04-E096-F441-A4C1-E0F94D9E5E68}" dt="2025-05-01T15:06:57.501" v="245" actId="20577"/>
        <pc:sldMkLst>
          <pc:docMk/>
          <pc:sldMk cId="402832685" sldId="1854"/>
        </pc:sldMkLst>
      </pc:sldChg>
      <pc:sldChg chg="modSp mod">
        <pc:chgData name="Elizabeth Piaquadio" userId="52767243-7565-4b68-b9c1-5d2bede989b0" providerId="ADAL" clId="{A5719F04-E096-F441-A4C1-E0F94D9E5E68}" dt="2025-04-30T23:34:14.734" v="0" actId="1076"/>
        <pc:sldMkLst>
          <pc:docMk/>
          <pc:sldMk cId="766340695" sldId="1886"/>
        </pc:sldMkLst>
      </pc:sldChg>
      <pc:sldChg chg="mod modShow">
        <pc:chgData name="Elizabeth Piaquadio" userId="52767243-7565-4b68-b9c1-5d2bede989b0" providerId="ADAL" clId="{A5719F04-E096-F441-A4C1-E0F94D9E5E68}" dt="2025-05-01T15:01:33.780" v="4" actId="729"/>
        <pc:sldMkLst>
          <pc:docMk/>
          <pc:sldMk cId="2774651413" sldId="1896"/>
        </pc:sldMkLst>
      </pc:sldChg>
    </pc:docChg>
  </pc:docChgLst>
  <pc:docChgLst>
    <pc:chgData name="Chantal Rae" userId="a1db561e-73a2-489d-a119-0f73c1c2f06f" providerId="ADAL" clId="{7B5B68B0-EC84-4F1A-9D54-E1B9F63B8FAC}"/>
    <pc:docChg chg="undo custSel addSld delSld modSld sldOrd modMainMaster">
      <pc:chgData name="Chantal Rae" userId="a1db561e-73a2-489d-a119-0f73c1c2f06f" providerId="ADAL" clId="{7B5B68B0-EC84-4F1A-9D54-E1B9F63B8FAC}" dt="2024-12-30T10:33:35.491" v="672" actId="20577"/>
      <pc:docMkLst>
        <pc:docMk/>
      </pc:docMkLst>
      <pc:sldChg chg="modNotesTx">
        <pc:chgData name="Chantal Rae" userId="a1db561e-73a2-489d-a119-0f73c1c2f06f" providerId="ADAL" clId="{7B5B68B0-EC84-4F1A-9D54-E1B9F63B8FAC}" dt="2024-12-30T10:21:12.983" v="534" actId="20577"/>
        <pc:sldMkLst>
          <pc:docMk/>
          <pc:sldMk cId="4261390126" sldId="256"/>
        </pc:sldMkLst>
      </pc:sldChg>
      <pc:sldChg chg="addSp delSp modSp new mod chgLayout">
        <pc:chgData name="Chantal Rae" userId="a1db561e-73a2-489d-a119-0f73c1c2f06f" providerId="ADAL" clId="{7B5B68B0-EC84-4F1A-9D54-E1B9F63B8FAC}" dt="2024-12-30T10:21:36.105" v="540" actId="700"/>
        <pc:sldMkLst>
          <pc:docMk/>
          <pc:sldMk cId="4273290259" sldId="257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1:39.374" v="541" actId="700"/>
        <pc:sldMkLst>
          <pc:docMk/>
          <pc:sldMk cId="1696446970" sldId="258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32:41.486" v="652" actId="20577"/>
        <pc:sldMkLst>
          <pc:docMk/>
          <pc:sldMk cId="2352627738" sldId="259"/>
        </pc:sldMkLst>
      </pc:sldChg>
      <pc:sldChg chg="addSp delSp modSp new mod ord modClrScheme chgLayout">
        <pc:chgData name="Chantal Rae" userId="a1db561e-73a2-489d-a119-0f73c1c2f06f" providerId="ADAL" clId="{7B5B68B0-EC84-4F1A-9D54-E1B9F63B8FAC}" dt="2024-12-30T10:23:53.376" v="550"/>
        <pc:sldMkLst>
          <pc:docMk/>
          <pc:sldMk cId="481660582" sldId="260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08.691" v="552" actId="700"/>
        <pc:sldMkLst>
          <pc:docMk/>
          <pc:sldMk cId="1409170115" sldId="262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23.851" v="554" actId="700"/>
        <pc:sldMkLst>
          <pc:docMk/>
          <pc:sldMk cId="4246314574" sldId="263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34.790" v="556" actId="700"/>
        <pc:sldMkLst>
          <pc:docMk/>
          <pc:sldMk cId="3815047511" sldId="264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40.681" v="558" actId="700"/>
        <pc:sldMkLst>
          <pc:docMk/>
          <pc:sldMk cId="3671173303" sldId="265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48.940" v="560" actId="700"/>
        <pc:sldMkLst>
          <pc:docMk/>
          <pc:sldMk cId="294968571" sldId="266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00.381" v="562" actId="700"/>
        <pc:sldMkLst>
          <pc:docMk/>
          <pc:sldMk cId="1566324052" sldId="267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14.645" v="564" actId="700"/>
        <pc:sldMkLst>
          <pc:docMk/>
          <pc:sldMk cId="1278699682" sldId="268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21.258" v="566" actId="700"/>
        <pc:sldMkLst>
          <pc:docMk/>
          <pc:sldMk cId="3560591910" sldId="269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28.243" v="568" actId="700"/>
        <pc:sldMkLst>
          <pc:docMk/>
          <pc:sldMk cId="633122215" sldId="270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36.110" v="570" actId="700"/>
        <pc:sldMkLst>
          <pc:docMk/>
          <pc:sldMk cId="1565505491" sldId="271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46.262" v="572" actId="700"/>
        <pc:sldMkLst>
          <pc:docMk/>
          <pc:sldMk cId="3180052196" sldId="272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9:30.527" v="620" actId="20577"/>
        <pc:sldMkLst>
          <pc:docMk/>
          <pc:sldMk cId="4212177351" sldId="273"/>
        </pc:sldMkLst>
      </pc:sldChg>
      <pc:sldChg chg="addSp modSp new mod modClrScheme chgLayout">
        <pc:chgData name="Chantal Rae" userId="a1db561e-73a2-489d-a119-0f73c1c2f06f" providerId="ADAL" clId="{7B5B68B0-EC84-4F1A-9D54-E1B9F63B8FAC}" dt="2024-12-30T10:33:35.491" v="672" actId="20577"/>
        <pc:sldMkLst>
          <pc:docMk/>
          <pc:sldMk cId="315609852" sldId="274"/>
        </pc:sldMkLst>
      </pc:sldChg>
      <pc:sldChg chg="delSp new mod modClrScheme chgLayout">
        <pc:chgData name="Chantal Rae" userId="a1db561e-73a2-489d-a119-0f73c1c2f06f" providerId="ADAL" clId="{7B5B68B0-EC84-4F1A-9D54-E1B9F63B8FAC}" dt="2024-12-30T10:26:07.337" v="578" actId="700"/>
        <pc:sldMkLst>
          <pc:docMk/>
          <pc:sldMk cId="2154991742" sldId="275"/>
        </pc:sldMkLst>
      </pc:sldChg>
      <pc:sldChg chg="del">
        <pc:chgData name="Chantal Rae" userId="a1db561e-73a2-489d-a119-0f73c1c2f06f" providerId="ADAL" clId="{7B5B68B0-EC84-4F1A-9D54-E1B9F63B8FAC}" dt="2024-12-30T08:24:03.183" v="239" actId="47"/>
        <pc:sldMkLst>
          <pc:docMk/>
          <pc:sldMk cId="2769566125" sldId="654"/>
        </pc:sldMkLst>
      </pc:sldChg>
      <pc:sldChg chg="del">
        <pc:chgData name="Chantal Rae" userId="a1db561e-73a2-489d-a119-0f73c1c2f06f" providerId="ADAL" clId="{7B5B68B0-EC84-4F1A-9D54-E1B9F63B8FAC}" dt="2024-12-30T08:24:01.715" v="237" actId="47"/>
        <pc:sldMkLst>
          <pc:docMk/>
          <pc:sldMk cId="3162857250" sldId="659"/>
        </pc:sldMkLst>
      </pc:sldChg>
      <pc:sldChg chg="del">
        <pc:chgData name="Chantal Rae" userId="a1db561e-73a2-489d-a119-0f73c1c2f06f" providerId="ADAL" clId="{7B5B68B0-EC84-4F1A-9D54-E1B9F63B8FAC}" dt="2024-12-30T08:24:13.724" v="256" actId="47"/>
        <pc:sldMkLst>
          <pc:docMk/>
          <pc:sldMk cId="2074875457" sldId="689"/>
        </pc:sldMkLst>
      </pc:sldChg>
      <pc:sldChg chg="del">
        <pc:chgData name="Chantal Rae" userId="a1db561e-73a2-489d-a119-0f73c1c2f06f" providerId="ADAL" clId="{7B5B68B0-EC84-4F1A-9D54-E1B9F63B8FAC}" dt="2024-12-30T08:24:14.143" v="257" actId="47"/>
        <pc:sldMkLst>
          <pc:docMk/>
          <pc:sldMk cId="3753584419" sldId="690"/>
        </pc:sldMkLst>
      </pc:sldChg>
      <pc:sldChg chg="del">
        <pc:chgData name="Chantal Rae" userId="a1db561e-73a2-489d-a119-0f73c1c2f06f" providerId="ADAL" clId="{7B5B68B0-EC84-4F1A-9D54-E1B9F63B8FAC}" dt="2024-12-30T08:24:14.559" v="258" actId="47"/>
        <pc:sldMkLst>
          <pc:docMk/>
          <pc:sldMk cId="1043418510" sldId="697"/>
        </pc:sldMkLst>
      </pc:sldChg>
      <pc:sldChg chg="del">
        <pc:chgData name="Chantal Rae" userId="a1db561e-73a2-489d-a119-0f73c1c2f06f" providerId="ADAL" clId="{7B5B68B0-EC84-4F1A-9D54-E1B9F63B8FAC}" dt="2024-12-30T08:24:11.401" v="249" actId="47"/>
        <pc:sldMkLst>
          <pc:docMk/>
          <pc:sldMk cId="3738120504" sldId="707"/>
        </pc:sldMkLst>
      </pc:sldChg>
      <pc:sldChg chg="del">
        <pc:chgData name="Chantal Rae" userId="a1db561e-73a2-489d-a119-0f73c1c2f06f" providerId="ADAL" clId="{7B5B68B0-EC84-4F1A-9D54-E1B9F63B8FAC}" dt="2024-12-30T08:24:15.211" v="260" actId="47"/>
        <pc:sldMkLst>
          <pc:docMk/>
          <pc:sldMk cId="1628496805" sldId="709"/>
        </pc:sldMkLst>
      </pc:sldChg>
      <pc:sldChg chg="del">
        <pc:chgData name="Chantal Rae" userId="a1db561e-73a2-489d-a119-0f73c1c2f06f" providerId="ADAL" clId="{7B5B68B0-EC84-4F1A-9D54-E1B9F63B8FAC}" dt="2024-12-30T08:24:12.994" v="254" actId="47"/>
        <pc:sldMkLst>
          <pc:docMk/>
          <pc:sldMk cId="1148589639" sldId="710"/>
        </pc:sldMkLst>
      </pc:sldChg>
      <pc:sldChg chg="del">
        <pc:chgData name="Chantal Rae" userId="a1db561e-73a2-489d-a119-0f73c1c2f06f" providerId="ADAL" clId="{7B5B68B0-EC84-4F1A-9D54-E1B9F63B8FAC}" dt="2024-12-30T08:24:12.758" v="253" actId="47"/>
        <pc:sldMkLst>
          <pc:docMk/>
          <pc:sldMk cId="2935957394" sldId="711"/>
        </pc:sldMkLst>
      </pc:sldChg>
      <pc:sldChg chg="del">
        <pc:chgData name="Chantal Rae" userId="a1db561e-73a2-489d-a119-0f73c1c2f06f" providerId="ADAL" clId="{7B5B68B0-EC84-4F1A-9D54-E1B9F63B8FAC}" dt="2024-12-30T08:24:14.889" v="259" actId="47"/>
        <pc:sldMkLst>
          <pc:docMk/>
          <pc:sldMk cId="2779809719" sldId="712"/>
        </pc:sldMkLst>
      </pc:sldChg>
      <pc:sldChg chg="del">
        <pc:chgData name="Chantal Rae" userId="a1db561e-73a2-489d-a119-0f73c1c2f06f" providerId="ADAL" clId="{7B5B68B0-EC84-4F1A-9D54-E1B9F63B8FAC}" dt="2024-12-30T08:24:11.699" v="250" actId="47"/>
        <pc:sldMkLst>
          <pc:docMk/>
          <pc:sldMk cId="1107150388" sldId="713"/>
        </pc:sldMkLst>
      </pc:sldChg>
      <pc:sldChg chg="del">
        <pc:chgData name="Chantal Rae" userId="a1db561e-73a2-489d-a119-0f73c1c2f06f" providerId="ADAL" clId="{7B5B68B0-EC84-4F1A-9D54-E1B9F63B8FAC}" dt="2024-12-30T08:24:12.020" v="251" actId="47"/>
        <pc:sldMkLst>
          <pc:docMk/>
          <pc:sldMk cId="2455371129" sldId="714"/>
        </pc:sldMkLst>
      </pc:sldChg>
      <pc:sldChg chg="del">
        <pc:chgData name="Chantal Rae" userId="a1db561e-73a2-489d-a119-0f73c1c2f06f" providerId="ADAL" clId="{7B5B68B0-EC84-4F1A-9D54-E1B9F63B8FAC}" dt="2024-12-30T08:24:02.438" v="238" actId="47"/>
        <pc:sldMkLst>
          <pc:docMk/>
          <pc:sldMk cId="1335364392" sldId="715"/>
        </pc:sldMkLst>
      </pc:sldChg>
      <pc:sldChg chg="del">
        <pc:chgData name="Chantal Rae" userId="a1db561e-73a2-489d-a119-0f73c1c2f06f" providerId="ADAL" clId="{7B5B68B0-EC84-4F1A-9D54-E1B9F63B8FAC}" dt="2024-12-30T08:24:05.571" v="242" actId="47"/>
        <pc:sldMkLst>
          <pc:docMk/>
          <pc:sldMk cId="851609514" sldId="716"/>
        </pc:sldMkLst>
      </pc:sldChg>
      <pc:sldChg chg="del">
        <pc:chgData name="Chantal Rae" userId="a1db561e-73a2-489d-a119-0f73c1c2f06f" providerId="ADAL" clId="{7B5B68B0-EC84-4F1A-9D54-E1B9F63B8FAC}" dt="2024-12-30T08:24:16.255" v="262" actId="47"/>
        <pc:sldMkLst>
          <pc:docMk/>
          <pc:sldMk cId="1680167018" sldId="717"/>
        </pc:sldMkLst>
      </pc:sldChg>
      <pc:sldChg chg="del">
        <pc:chgData name="Chantal Rae" userId="a1db561e-73a2-489d-a119-0f73c1c2f06f" providerId="ADAL" clId="{7B5B68B0-EC84-4F1A-9D54-E1B9F63B8FAC}" dt="2024-12-30T08:24:07.273" v="244" actId="47"/>
        <pc:sldMkLst>
          <pc:docMk/>
          <pc:sldMk cId="577494205" sldId="718"/>
        </pc:sldMkLst>
      </pc:sldChg>
      <pc:sldChg chg="del">
        <pc:chgData name="Chantal Rae" userId="a1db561e-73a2-489d-a119-0f73c1c2f06f" providerId="ADAL" clId="{7B5B68B0-EC84-4F1A-9D54-E1B9F63B8FAC}" dt="2024-12-30T08:24:04.034" v="240" actId="47"/>
        <pc:sldMkLst>
          <pc:docMk/>
          <pc:sldMk cId="2395385200" sldId="723"/>
        </pc:sldMkLst>
      </pc:sldChg>
      <pc:sldChg chg="del">
        <pc:chgData name="Chantal Rae" userId="a1db561e-73a2-489d-a119-0f73c1c2f06f" providerId="ADAL" clId="{7B5B68B0-EC84-4F1A-9D54-E1B9F63B8FAC}" dt="2024-12-30T08:24:04.715" v="241" actId="47"/>
        <pc:sldMkLst>
          <pc:docMk/>
          <pc:sldMk cId="1851283022" sldId="724"/>
        </pc:sldMkLst>
      </pc:sldChg>
      <pc:sldChg chg="del">
        <pc:chgData name="Chantal Rae" userId="a1db561e-73a2-489d-a119-0f73c1c2f06f" providerId="ADAL" clId="{7B5B68B0-EC84-4F1A-9D54-E1B9F63B8FAC}" dt="2024-12-30T08:24:07.795" v="245" actId="47"/>
        <pc:sldMkLst>
          <pc:docMk/>
          <pc:sldMk cId="839046695" sldId="725"/>
        </pc:sldMkLst>
      </pc:sldChg>
      <pc:sldChg chg="del">
        <pc:chgData name="Chantal Rae" userId="a1db561e-73a2-489d-a119-0f73c1c2f06f" providerId="ADAL" clId="{7B5B68B0-EC84-4F1A-9D54-E1B9F63B8FAC}" dt="2024-12-30T08:24:09.177" v="246" actId="47"/>
        <pc:sldMkLst>
          <pc:docMk/>
          <pc:sldMk cId="4238699687" sldId="727"/>
        </pc:sldMkLst>
      </pc:sldChg>
      <pc:sldChg chg="del">
        <pc:chgData name="Chantal Rae" userId="a1db561e-73a2-489d-a119-0f73c1c2f06f" providerId="ADAL" clId="{7B5B68B0-EC84-4F1A-9D54-E1B9F63B8FAC}" dt="2024-12-30T08:24:10.330" v="247" actId="47"/>
        <pc:sldMkLst>
          <pc:docMk/>
          <pc:sldMk cId="208167405" sldId="728"/>
        </pc:sldMkLst>
      </pc:sldChg>
      <pc:sldChg chg="del">
        <pc:chgData name="Chantal Rae" userId="a1db561e-73a2-489d-a119-0f73c1c2f06f" providerId="ADAL" clId="{7B5B68B0-EC84-4F1A-9D54-E1B9F63B8FAC}" dt="2024-12-30T08:24:13.321" v="255" actId="47"/>
        <pc:sldMkLst>
          <pc:docMk/>
          <pc:sldMk cId="24847292" sldId="730"/>
        </pc:sldMkLst>
      </pc:sldChg>
      <pc:sldChg chg="del">
        <pc:chgData name="Chantal Rae" userId="a1db561e-73a2-489d-a119-0f73c1c2f06f" providerId="ADAL" clId="{7B5B68B0-EC84-4F1A-9D54-E1B9F63B8FAC}" dt="2024-12-30T08:24:15.830" v="261" actId="47"/>
        <pc:sldMkLst>
          <pc:docMk/>
          <pc:sldMk cId="2834645484" sldId="735"/>
        </pc:sldMkLst>
      </pc:sldChg>
      <pc:sldChg chg="del">
        <pc:chgData name="Chantal Rae" userId="a1db561e-73a2-489d-a119-0f73c1c2f06f" providerId="ADAL" clId="{7B5B68B0-EC84-4F1A-9D54-E1B9F63B8FAC}" dt="2024-12-30T08:24:17.616" v="263" actId="47"/>
        <pc:sldMkLst>
          <pc:docMk/>
          <pc:sldMk cId="2354075511" sldId="736"/>
        </pc:sldMkLst>
      </pc:sldChg>
      <pc:sldChg chg="del">
        <pc:chgData name="Chantal Rae" userId="a1db561e-73a2-489d-a119-0f73c1c2f06f" providerId="ADAL" clId="{7B5B68B0-EC84-4F1A-9D54-E1B9F63B8FAC}" dt="2024-12-30T08:24:12.375" v="252" actId="47"/>
        <pc:sldMkLst>
          <pc:docMk/>
          <pc:sldMk cId="3640249585" sldId="737"/>
        </pc:sldMkLst>
      </pc:sldChg>
      <pc:sldChg chg="del">
        <pc:chgData name="Chantal Rae" userId="a1db561e-73a2-489d-a119-0f73c1c2f06f" providerId="ADAL" clId="{7B5B68B0-EC84-4F1A-9D54-E1B9F63B8FAC}" dt="2024-12-30T08:24:06.220" v="243" actId="47"/>
        <pc:sldMkLst>
          <pc:docMk/>
          <pc:sldMk cId="3005208922" sldId="738"/>
        </pc:sldMkLst>
      </pc:sldChg>
      <pc:sldChg chg="del">
        <pc:chgData name="Chantal Rae" userId="a1db561e-73a2-489d-a119-0f73c1c2f06f" providerId="ADAL" clId="{7B5B68B0-EC84-4F1A-9D54-E1B9F63B8FAC}" dt="2024-12-30T08:24:10.946" v="248" actId="47"/>
        <pc:sldMkLst>
          <pc:docMk/>
          <pc:sldMk cId="2810831016" sldId="739"/>
        </pc:sldMkLst>
      </pc:sldChg>
      <pc:sldMasterChg chg="delSp mod delSldLayout modSldLayout sldLayoutOrd">
        <pc:chgData name="Chantal Rae" userId="a1db561e-73a2-489d-a119-0f73c1c2f06f" providerId="ADAL" clId="{7B5B68B0-EC84-4F1A-9D54-E1B9F63B8FAC}" dt="2024-12-30T10:22:59.019" v="548" actId="20577"/>
        <pc:sldMasterMkLst>
          <pc:docMk/>
          <pc:sldMasterMk cId="2142349000" sldId="2147486213"/>
        </pc:sldMasterMkLst>
        <pc:sldLayoutChg chg="addSp delSp modSp mod">
          <pc:chgData name="Chantal Rae" userId="a1db561e-73a2-489d-a119-0f73c1c2f06f" providerId="ADAL" clId="{7B5B68B0-EC84-4F1A-9D54-E1B9F63B8FAC}" dt="2024-12-30T10:14:09.679" v="522" actId="478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del mod">
          <pc:chgData name="Chantal Rae" userId="a1db561e-73a2-489d-a119-0f73c1c2f06f" providerId="ADAL" clId="{7B5B68B0-EC84-4F1A-9D54-E1B9F63B8FAC}" dt="2024-12-30T08:24:01.715" v="237" actId="47"/>
          <pc:sldLayoutMkLst>
            <pc:docMk/>
            <pc:sldMasterMk cId="2142349000" sldId="2147486213"/>
            <pc:sldLayoutMk cId="271208635" sldId="2147486356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07:20:46.213" v="92"/>
          <pc:sldLayoutMkLst>
            <pc:docMk/>
            <pc:sldMasterMk cId="2142349000" sldId="2147486213"/>
            <pc:sldLayoutMk cId="968534182" sldId="2147486357"/>
          </pc:sldLayoutMkLst>
        </pc:sldLayoutChg>
        <pc:sldLayoutChg chg="addSp delSp modSp del mod">
          <pc:chgData name="Chantal Rae" userId="a1db561e-73a2-489d-a119-0f73c1c2f06f" providerId="ADAL" clId="{7B5B68B0-EC84-4F1A-9D54-E1B9F63B8FAC}" dt="2024-12-30T08:24:02.438" v="238" actId="47"/>
          <pc:sldLayoutMkLst>
            <pc:docMk/>
            <pc:sldMasterMk cId="2142349000" sldId="2147486213"/>
            <pc:sldLayoutMk cId="1338613030" sldId="2147486358"/>
          </pc:sldLayoutMkLst>
        </pc:sldLayoutChg>
        <pc:sldLayoutChg chg="addSp delSp modSp del mod">
          <pc:chgData name="Chantal Rae" userId="a1db561e-73a2-489d-a119-0f73c1c2f06f" providerId="ADAL" clId="{7B5B68B0-EC84-4F1A-9D54-E1B9F63B8FAC}" dt="2024-12-30T08:24:03.183" v="239" actId="47"/>
          <pc:sldLayoutMkLst>
            <pc:docMk/>
            <pc:sldMasterMk cId="2142349000" sldId="2147486213"/>
            <pc:sldLayoutMk cId="2652793667" sldId="2147486359"/>
          </pc:sldLayoutMkLst>
        </pc:sldLayoutChg>
        <pc:sldLayoutChg chg="addSp delSp modSp del mod">
          <pc:chgData name="Chantal Rae" userId="a1db561e-73a2-489d-a119-0f73c1c2f06f" providerId="ADAL" clId="{7B5B68B0-EC84-4F1A-9D54-E1B9F63B8FAC}" dt="2024-12-30T08:24:04.034" v="240" actId="47"/>
          <pc:sldLayoutMkLst>
            <pc:docMk/>
            <pc:sldMasterMk cId="2142349000" sldId="2147486213"/>
            <pc:sldLayoutMk cId="1902364697" sldId="2147486360"/>
          </pc:sldLayoutMkLst>
        </pc:sldLayoutChg>
        <pc:sldLayoutChg chg="addSp delSp modSp del mod ord">
          <pc:chgData name="Chantal Rae" userId="a1db561e-73a2-489d-a119-0f73c1c2f06f" providerId="ADAL" clId="{7B5B68B0-EC84-4F1A-9D54-E1B9F63B8FAC}" dt="2024-12-30T08:24:04.715" v="241" actId="47"/>
          <pc:sldLayoutMkLst>
            <pc:docMk/>
            <pc:sldMasterMk cId="2142349000" sldId="2147486213"/>
            <pc:sldLayoutMk cId="3651917615" sldId="2147486361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05.571" v="242" actId="47"/>
          <pc:sldLayoutMkLst>
            <pc:docMk/>
            <pc:sldMasterMk cId="2142349000" sldId="2147486213"/>
            <pc:sldLayoutMk cId="461638185" sldId="2147486362"/>
          </pc:sldLayoutMkLst>
        </pc:sldLayoutChg>
        <pc:sldLayoutChg chg="delSp modSp del mod">
          <pc:chgData name="Chantal Rae" userId="a1db561e-73a2-489d-a119-0f73c1c2f06f" providerId="ADAL" clId="{7B5B68B0-EC84-4F1A-9D54-E1B9F63B8FAC}" dt="2024-12-30T08:24:07.795" v="245" actId="47"/>
          <pc:sldLayoutMkLst>
            <pc:docMk/>
            <pc:sldMasterMk cId="2142349000" sldId="2147486213"/>
            <pc:sldLayoutMk cId="2646255896" sldId="2147486363"/>
          </pc:sldLayoutMkLst>
        </pc:sldLayoutChg>
        <pc:sldLayoutChg chg="addSp delSp modSp del mod ord">
          <pc:chgData name="Chantal Rae" userId="a1db561e-73a2-489d-a119-0f73c1c2f06f" providerId="ADAL" clId="{7B5B68B0-EC84-4F1A-9D54-E1B9F63B8FAC}" dt="2024-12-30T08:24:07.273" v="244" actId="47"/>
          <pc:sldLayoutMkLst>
            <pc:docMk/>
            <pc:sldMasterMk cId="2142349000" sldId="2147486213"/>
            <pc:sldLayoutMk cId="3079076213" sldId="2147486364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4.143" v="257" actId="47"/>
          <pc:sldLayoutMkLst>
            <pc:docMk/>
            <pc:sldMasterMk cId="2142349000" sldId="2147486213"/>
            <pc:sldLayoutMk cId="4106376709" sldId="2147486366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09.177" v="246" actId="47"/>
          <pc:sldLayoutMkLst>
            <pc:docMk/>
            <pc:sldMasterMk cId="2142349000" sldId="2147486213"/>
            <pc:sldLayoutMk cId="3212044385" sldId="2147486367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4.559" v="258" actId="47"/>
          <pc:sldLayoutMkLst>
            <pc:docMk/>
            <pc:sldMasterMk cId="2142349000" sldId="2147486213"/>
            <pc:sldLayoutMk cId="2483200636" sldId="2147486368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0.330" v="247" actId="47"/>
          <pc:sldLayoutMkLst>
            <pc:docMk/>
            <pc:sldMasterMk cId="2142349000" sldId="2147486213"/>
            <pc:sldLayoutMk cId="1377476865" sldId="2147486369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4.889" v="259" actId="47"/>
          <pc:sldLayoutMkLst>
            <pc:docMk/>
            <pc:sldMasterMk cId="2142349000" sldId="2147486213"/>
            <pc:sldLayoutMk cId="3731698719" sldId="2147486370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3.724" v="256" actId="47"/>
          <pc:sldLayoutMkLst>
            <pc:docMk/>
            <pc:sldMasterMk cId="2142349000" sldId="2147486213"/>
            <pc:sldLayoutMk cId="3016162437" sldId="2147486371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5.211" v="260" actId="47"/>
          <pc:sldLayoutMkLst>
            <pc:docMk/>
            <pc:sldMasterMk cId="2142349000" sldId="2147486213"/>
            <pc:sldLayoutMk cId="3375800758" sldId="2147486373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5.830" v="261" actId="47"/>
          <pc:sldLayoutMkLst>
            <pc:docMk/>
            <pc:sldMasterMk cId="2142349000" sldId="2147486213"/>
            <pc:sldLayoutMk cId="3082274878" sldId="2147486374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2.758" v="253" actId="47"/>
          <pc:sldLayoutMkLst>
            <pc:docMk/>
            <pc:sldMasterMk cId="2142349000" sldId="2147486213"/>
            <pc:sldLayoutMk cId="1573171043" sldId="2147486375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2.994" v="254" actId="47"/>
          <pc:sldLayoutMkLst>
            <pc:docMk/>
            <pc:sldMasterMk cId="2142349000" sldId="2147486213"/>
            <pc:sldLayoutMk cId="4240388027" sldId="2147486376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3.321" v="255" actId="47"/>
          <pc:sldLayoutMkLst>
            <pc:docMk/>
            <pc:sldMasterMk cId="2142349000" sldId="2147486213"/>
            <pc:sldLayoutMk cId="1779330585" sldId="2147486377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1.401" v="249" actId="47"/>
          <pc:sldLayoutMkLst>
            <pc:docMk/>
            <pc:sldMasterMk cId="2142349000" sldId="2147486213"/>
            <pc:sldLayoutMk cId="3890835904" sldId="2147486378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1.699" v="250" actId="47"/>
          <pc:sldLayoutMkLst>
            <pc:docMk/>
            <pc:sldMasterMk cId="2142349000" sldId="2147486213"/>
            <pc:sldLayoutMk cId="4083145013" sldId="2147486379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2.020" v="251" actId="47"/>
          <pc:sldLayoutMkLst>
            <pc:docMk/>
            <pc:sldMasterMk cId="2142349000" sldId="2147486213"/>
            <pc:sldLayoutMk cId="581204602" sldId="2147486380"/>
          </pc:sldLayoutMkLst>
        </pc:sldLayoutChg>
        <pc:sldLayoutChg chg="delSp del mod">
          <pc:chgData name="Chantal Rae" userId="a1db561e-73a2-489d-a119-0f73c1c2f06f" providerId="ADAL" clId="{7B5B68B0-EC84-4F1A-9D54-E1B9F63B8FAC}" dt="2024-12-30T08:24:16.255" v="262" actId="47"/>
          <pc:sldLayoutMkLst>
            <pc:docMk/>
            <pc:sldMasterMk cId="2142349000" sldId="2147486213"/>
            <pc:sldLayoutMk cId="2811868106" sldId="2147486381"/>
          </pc:sldLayoutMkLst>
        </pc:sldLayoutChg>
        <pc:sldLayoutChg chg="addSp delSp modSp del mod">
          <pc:chgData name="Chantal Rae" userId="a1db561e-73a2-489d-a119-0f73c1c2f06f" providerId="ADAL" clId="{7B5B68B0-EC84-4F1A-9D54-E1B9F63B8FAC}" dt="2024-12-30T08:24:12.375" v="252" actId="47"/>
          <pc:sldLayoutMkLst>
            <pc:docMk/>
            <pc:sldMasterMk cId="2142349000" sldId="2147486213"/>
            <pc:sldLayoutMk cId="3284770915" sldId="2147486384"/>
          </pc:sldLayoutMkLst>
        </pc:sldLayoutChg>
        <pc:sldLayoutChg chg="delSp mod">
          <pc:chgData name="Chantal Rae" userId="a1db561e-73a2-489d-a119-0f73c1c2f06f" providerId="ADAL" clId="{7B5B68B0-EC84-4F1A-9D54-E1B9F63B8FAC}" dt="2024-12-30T07:15:04.256" v="12" actId="478"/>
          <pc:sldLayoutMkLst>
            <pc:docMk/>
            <pc:sldMasterMk cId="2142349000" sldId="2147486213"/>
            <pc:sldLayoutMk cId="2300546562" sldId="2147486385"/>
          </pc:sldLayoutMkLst>
        </pc:sldLayoutChg>
        <pc:sldLayoutChg chg="delSp mod">
          <pc:chgData name="Chantal Rae" userId="a1db561e-73a2-489d-a119-0f73c1c2f06f" providerId="ADAL" clId="{7B5B68B0-EC84-4F1A-9D54-E1B9F63B8FAC}" dt="2024-12-30T07:17:06.553" v="58" actId="478"/>
          <pc:sldLayoutMkLst>
            <pc:docMk/>
            <pc:sldMasterMk cId="2142349000" sldId="2147486213"/>
            <pc:sldLayoutMk cId="828663479" sldId="2147486386"/>
          </pc:sldLayoutMkLst>
        </pc:sldLayoutChg>
        <pc:sldLayoutChg chg="delSp mod">
          <pc:chgData name="Chantal Rae" userId="a1db561e-73a2-489d-a119-0f73c1c2f06f" providerId="ADAL" clId="{7B5B68B0-EC84-4F1A-9D54-E1B9F63B8FAC}" dt="2024-12-30T07:16:39.240" v="46" actId="478"/>
          <pc:sldLayoutMkLst>
            <pc:docMk/>
            <pc:sldMasterMk cId="2142349000" sldId="2147486213"/>
            <pc:sldLayoutMk cId="1123209032" sldId="2147486387"/>
          </pc:sldLayoutMkLst>
        </pc:sldLayoutChg>
        <pc:sldLayoutChg chg="modSp mod">
          <pc:chgData name="Chantal Rae" userId="a1db561e-73a2-489d-a119-0f73c1c2f06f" providerId="ADAL" clId="{7B5B68B0-EC84-4F1A-9D54-E1B9F63B8FAC}" dt="2024-12-30T09:29:17.286" v="429" actId="20577"/>
          <pc:sldLayoutMkLst>
            <pc:docMk/>
            <pc:sldMasterMk cId="2142349000" sldId="2147486213"/>
            <pc:sldLayoutMk cId="120363965" sldId="2147486388"/>
          </pc:sldLayoutMkLst>
        </pc:sldLayoutChg>
        <pc:sldLayoutChg chg="modSp mod">
          <pc:chgData name="Chantal Rae" userId="a1db561e-73a2-489d-a119-0f73c1c2f06f" providerId="ADAL" clId="{7B5B68B0-EC84-4F1A-9D54-E1B9F63B8FAC}" dt="2024-12-30T07:26:10.458" v="221" actId="1038"/>
          <pc:sldLayoutMkLst>
            <pc:docMk/>
            <pc:sldMasterMk cId="2142349000" sldId="2147486213"/>
            <pc:sldLayoutMk cId="3552515723" sldId="2147486389"/>
          </pc:sldLayoutMkLst>
        </pc:sldLayoutChg>
        <pc:sldLayoutChg chg="modSp mod">
          <pc:chgData name="Chantal Rae" userId="a1db561e-73a2-489d-a119-0f73c1c2f06f" providerId="ADAL" clId="{7B5B68B0-EC84-4F1A-9D54-E1B9F63B8FAC}" dt="2024-12-30T10:13:48.376" v="516" actId="207"/>
          <pc:sldLayoutMkLst>
            <pc:docMk/>
            <pc:sldMasterMk cId="2142349000" sldId="2147486213"/>
            <pc:sldLayoutMk cId="115755750" sldId="2147486390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3:14.136" v="506"/>
          <pc:sldLayoutMkLst>
            <pc:docMk/>
            <pc:sldMasterMk cId="2142349000" sldId="2147486213"/>
            <pc:sldLayoutMk cId="3808526440" sldId="2147486391"/>
          </pc:sldLayoutMkLst>
        </pc:sldLayoutChg>
        <pc:sldLayoutChg chg="addSp delSp modSp mod ord">
          <pc:chgData name="Chantal Rae" userId="a1db561e-73a2-489d-a119-0f73c1c2f06f" providerId="ADAL" clId="{7B5B68B0-EC84-4F1A-9D54-E1B9F63B8FAC}" dt="2024-12-30T10:13:19.558" v="510"/>
          <pc:sldLayoutMkLst>
            <pc:docMk/>
            <pc:sldMasterMk cId="2142349000" sldId="2147486213"/>
            <pc:sldLayoutMk cId="901559265" sldId="2147486392"/>
          </pc:sldLayoutMkLst>
        </pc:sldLayoutChg>
        <pc:sldLayoutChg chg="addSp delSp modSp mod ord">
          <pc:chgData name="Chantal Rae" userId="a1db561e-73a2-489d-a119-0f73c1c2f06f" providerId="ADAL" clId="{7B5B68B0-EC84-4F1A-9D54-E1B9F63B8FAC}" dt="2024-12-30T10:13:22.136" v="512"/>
          <pc:sldLayoutMkLst>
            <pc:docMk/>
            <pc:sldMasterMk cId="2142349000" sldId="2147486213"/>
            <pc:sldLayoutMk cId="323750453" sldId="2147486393"/>
          </pc:sldLayoutMkLst>
        </pc:sldLayoutChg>
        <pc:sldLayoutChg chg="addSp delSp modSp mod ord">
          <pc:chgData name="Chantal Rae" userId="a1db561e-73a2-489d-a119-0f73c1c2f06f" providerId="ADAL" clId="{7B5B68B0-EC84-4F1A-9D54-E1B9F63B8FAC}" dt="2024-12-30T10:13:37.789" v="515" actId="207"/>
          <pc:sldLayoutMkLst>
            <pc:docMk/>
            <pc:sldMasterMk cId="2142349000" sldId="2147486213"/>
            <pc:sldLayoutMk cId="2470488254" sldId="2147486394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3:17.125" v="508"/>
          <pc:sldLayoutMkLst>
            <pc:docMk/>
            <pc:sldMasterMk cId="2142349000" sldId="2147486213"/>
            <pc:sldLayoutMk cId="2188893945" sldId="2147486395"/>
          </pc:sldLayoutMkLst>
        </pc:sldLayoutChg>
        <pc:sldLayoutChg chg="addSp delSp modSp mod ord">
          <pc:chgData name="Chantal Rae" userId="a1db561e-73a2-489d-a119-0f73c1c2f06f" providerId="ADAL" clId="{7B5B68B0-EC84-4F1A-9D54-E1B9F63B8FAC}" dt="2024-12-30T10:12:46.553" v="486"/>
          <pc:sldLayoutMkLst>
            <pc:docMk/>
            <pc:sldMasterMk cId="2142349000" sldId="2147486213"/>
            <pc:sldLayoutMk cId="3326539293" sldId="2147486396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2:50.024" v="488"/>
          <pc:sldLayoutMkLst>
            <pc:docMk/>
            <pc:sldMasterMk cId="2142349000" sldId="2147486213"/>
            <pc:sldLayoutMk cId="747132576" sldId="2147486397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4:26.334" v="523" actId="14100"/>
          <pc:sldLayoutMkLst>
            <pc:docMk/>
            <pc:sldMasterMk cId="2142349000" sldId="2147486213"/>
            <pc:sldLayoutMk cId="3443075207" sldId="2147486398"/>
          </pc:sldLayoutMkLst>
        </pc:sldLayoutChg>
        <pc:sldLayoutChg chg="addSp delSp modSp mod ord">
          <pc:chgData name="Chantal Rae" userId="a1db561e-73a2-489d-a119-0f73c1c2f06f" providerId="ADAL" clId="{7B5B68B0-EC84-4F1A-9D54-E1B9F63B8FAC}" dt="2024-12-30T10:12:39.532" v="480"/>
          <pc:sldLayoutMkLst>
            <pc:docMk/>
            <pc:sldMasterMk cId="2142349000" sldId="2147486213"/>
            <pc:sldLayoutMk cId="1107504027" sldId="2147486399"/>
          </pc:sldLayoutMkLst>
        </pc:sldLayoutChg>
        <pc:sldLayoutChg chg="addSp delSp modSp mod ord">
          <pc:chgData name="Chantal Rae" userId="a1db561e-73a2-489d-a119-0f73c1c2f06f" providerId="ADAL" clId="{7B5B68B0-EC84-4F1A-9D54-E1B9F63B8FAC}" dt="2024-12-30T10:12:44.496" v="484"/>
          <pc:sldLayoutMkLst>
            <pc:docMk/>
            <pc:sldMasterMk cId="2142349000" sldId="2147486213"/>
            <pc:sldLayoutMk cId="1959084027" sldId="2147486400"/>
          </pc:sldLayoutMkLst>
        </pc:sldLayoutChg>
        <pc:sldLayoutChg chg="addSp delSp modSp mod ord">
          <pc:chgData name="Chantal Rae" userId="a1db561e-73a2-489d-a119-0f73c1c2f06f" providerId="ADAL" clId="{7B5B68B0-EC84-4F1A-9D54-E1B9F63B8FAC}" dt="2024-12-30T10:22:59.019" v="548" actId="20577"/>
          <pc:sldLayoutMkLst>
            <pc:docMk/>
            <pc:sldMasterMk cId="2142349000" sldId="2147486213"/>
            <pc:sldLayoutMk cId="1395547350" sldId="2147486401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2:52.166" v="490"/>
          <pc:sldLayoutMkLst>
            <pc:docMk/>
            <pc:sldMasterMk cId="2142349000" sldId="2147486213"/>
            <pc:sldLayoutMk cId="582097027" sldId="2147486402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3:04.923" v="500"/>
          <pc:sldLayoutMkLst>
            <pc:docMk/>
            <pc:sldMasterMk cId="2142349000" sldId="2147486213"/>
            <pc:sldLayoutMk cId="4217703130" sldId="2147486403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3:07.216" v="502"/>
          <pc:sldLayoutMkLst>
            <pc:docMk/>
            <pc:sldMasterMk cId="2142349000" sldId="2147486213"/>
            <pc:sldLayoutMk cId="3233981195" sldId="2147486404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3:11.004" v="504"/>
          <pc:sldLayoutMkLst>
            <pc:docMk/>
            <pc:sldMasterMk cId="2142349000" sldId="2147486213"/>
            <pc:sldLayoutMk cId="3738638844" sldId="2147486405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2:54.448" v="492"/>
          <pc:sldLayoutMkLst>
            <pc:docMk/>
            <pc:sldMasterMk cId="2142349000" sldId="2147486213"/>
            <pc:sldLayoutMk cId="832422401" sldId="2147486406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2:56.800" v="494"/>
          <pc:sldLayoutMkLst>
            <pc:docMk/>
            <pc:sldMasterMk cId="2142349000" sldId="2147486213"/>
            <pc:sldLayoutMk cId="552200444" sldId="2147486407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2:59.984" v="496"/>
          <pc:sldLayoutMkLst>
            <pc:docMk/>
            <pc:sldMasterMk cId="2142349000" sldId="2147486213"/>
            <pc:sldLayoutMk cId="1962510176" sldId="2147486408"/>
          </pc:sldLayoutMkLst>
        </pc:sldLayoutChg>
        <pc:sldLayoutChg chg="addSp delSp modSp mod">
          <pc:chgData name="Chantal Rae" userId="a1db561e-73a2-489d-a119-0f73c1c2f06f" providerId="ADAL" clId="{7B5B68B0-EC84-4F1A-9D54-E1B9F63B8FAC}" dt="2024-12-30T10:13:02.576" v="498"/>
          <pc:sldLayoutMkLst>
            <pc:docMk/>
            <pc:sldMasterMk cId="2142349000" sldId="2147486213"/>
            <pc:sldLayoutMk cId="363266523" sldId="2147486409"/>
          </pc:sldLayoutMkLst>
        </pc:sldLayoutChg>
      </pc:sldMasterChg>
    </pc:docChg>
  </pc:docChgLst>
  <pc:docChgLst>
    <pc:chgData name="Bernard Fernando" userId="b283a9a7-e571-4974-a0d3-6db1e4666c62" providerId="ADAL" clId="{CE07C22A-5AA5-4635-9590-BB961FD92333}"/>
    <pc:docChg chg="undo custSel addSld delSld modSld modMainMaster">
      <pc:chgData name="Bernard Fernando" userId="b283a9a7-e571-4974-a0d3-6db1e4666c62" providerId="ADAL" clId="{CE07C22A-5AA5-4635-9590-BB961FD92333}" dt="2025-01-28T03:03:14.716" v="65"/>
      <pc:docMkLst>
        <pc:docMk/>
      </pc:docMkLst>
      <pc:sldChg chg="new del">
        <pc:chgData name="Bernard Fernando" userId="b283a9a7-e571-4974-a0d3-6db1e4666c62" providerId="ADAL" clId="{CE07C22A-5AA5-4635-9590-BB961FD92333}" dt="2025-01-27T16:39:36.477" v="8" actId="47"/>
        <pc:sldMkLst>
          <pc:docMk/>
          <pc:sldMk cId="435177896" sldId="276"/>
        </pc:sldMkLst>
      </pc:sldChg>
      <pc:sldChg chg="addSp delSp modSp add del mod modClrScheme chgLayout">
        <pc:chgData name="Bernard Fernando" userId="b283a9a7-e571-4974-a0d3-6db1e4666c62" providerId="ADAL" clId="{CE07C22A-5AA5-4635-9590-BB961FD92333}" dt="2025-01-28T03:01:41.752" v="41" actId="47"/>
        <pc:sldMkLst>
          <pc:docMk/>
          <pc:sldMk cId="2044953486" sldId="277"/>
        </pc:sldMkLst>
      </pc:sldChg>
      <pc:sldMasterChg chg="addSp delSp modSp mod modSldLayout">
        <pc:chgData name="Bernard Fernando" userId="b283a9a7-e571-4974-a0d3-6db1e4666c62" providerId="ADAL" clId="{CE07C22A-5AA5-4635-9590-BB961FD92333}" dt="2025-01-28T03:03:14.716" v="65"/>
        <pc:sldMasterMkLst>
          <pc:docMk/>
          <pc:sldMasterMk cId="2142349000" sldId="2147486213"/>
        </pc:sldMasterMkLst>
        <pc:sldLayoutChg chg="delSp mod">
          <pc:chgData name="Bernard Fernando" userId="b283a9a7-e571-4974-a0d3-6db1e4666c62" providerId="ADAL" clId="{CE07C22A-5AA5-4635-9590-BB961FD92333}" dt="2025-01-28T03:02:38.059" v="44" actId="478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mod">
          <pc:chgData name="Bernard Fernando" userId="b283a9a7-e571-4974-a0d3-6db1e4666c62" providerId="ADAL" clId="{CE07C22A-5AA5-4635-9590-BB961FD92333}" dt="2025-01-28T03:01:47.600" v="42" actId="478"/>
          <pc:sldLayoutMkLst>
            <pc:docMk/>
            <pc:sldMasterMk cId="2142349000" sldId="2147486213"/>
            <pc:sldLayoutMk cId="120363965" sldId="2147486388"/>
          </pc:sldLayoutMkLst>
        </pc:sldLayoutChg>
        <pc:sldLayoutChg chg="modSp mod">
          <pc:chgData name="Bernard Fernando" userId="b283a9a7-e571-4974-a0d3-6db1e4666c62" providerId="ADAL" clId="{CE07C22A-5AA5-4635-9590-BB961FD92333}" dt="2025-01-27T16:41:10.161" v="15"/>
          <pc:sldLayoutMkLst>
            <pc:docMk/>
            <pc:sldMasterMk cId="2142349000" sldId="2147486213"/>
            <pc:sldLayoutMk cId="115755750" sldId="2147486390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1.590" v="59" actId="478"/>
          <pc:sldLayoutMkLst>
            <pc:docMk/>
            <pc:sldMasterMk cId="2142349000" sldId="2147486213"/>
            <pc:sldLayoutMk cId="3808526440" sldId="2147486391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3.431" v="61" actId="478"/>
          <pc:sldLayoutMkLst>
            <pc:docMk/>
            <pc:sldMasterMk cId="2142349000" sldId="2147486213"/>
            <pc:sldLayoutMk cId="901559265" sldId="2147486392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4.349" v="62" actId="478"/>
          <pc:sldLayoutMkLst>
            <pc:docMk/>
            <pc:sldMasterMk cId="2142349000" sldId="2147486213"/>
            <pc:sldLayoutMk cId="323750453" sldId="2147486393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5.589" v="63" actId="478"/>
          <pc:sldLayoutMkLst>
            <pc:docMk/>
            <pc:sldMasterMk cId="2142349000" sldId="2147486213"/>
            <pc:sldLayoutMk cId="2470488254" sldId="2147486394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2.413" v="60" actId="478"/>
          <pc:sldLayoutMkLst>
            <pc:docMk/>
            <pc:sldMasterMk cId="2142349000" sldId="2147486213"/>
            <pc:sldLayoutMk cId="2188893945" sldId="2147486395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2.731" v="49" actId="478"/>
          <pc:sldLayoutMkLst>
            <pc:docMk/>
            <pc:sldMasterMk cId="2142349000" sldId="2147486213"/>
            <pc:sldLayoutMk cId="3326539293" sldId="2147486396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3.684" v="50" actId="478"/>
          <pc:sldLayoutMkLst>
            <pc:docMk/>
            <pc:sldMasterMk cId="2142349000" sldId="2147486213"/>
            <pc:sldLayoutMk cId="747132576" sldId="2147486397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39.124" v="45" actId="478"/>
          <pc:sldLayoutMkLst>
            <pc:docMk/>
            <pc:sldMasterMk cId="2142349000" sldId="2147486213"/>
            <pc:sldLayoutMk cId="3443075207" sldId="2147486398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0.020" v="46" actId="478"/>
          <pc:sldLayoutMkLst>
            <pc:docMk/>
            <pc:sldMasterMk cId="2142349000" sldId="2147486213"/>
            <pc:sldLayoutMk cId="1107504027" sldId="2147486399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1.868" v="48" actId="478"/>
          <pc:sldLayoutMkLst>
            <pc:docMk/>
            <pc:sldMasterMk cId="2142349000" sldId="2147486213"/>
            <pc:sldLayoutMk cId="1959084027" sldId="2147486400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0.924" v="47" actId="478"/>
          <pc:sldLayoutMkLst>
            <pc:docMk/>
            <pc:sldMasterMk cId="2142349000" sldId="2147486213"/>
            <pc:sldLayoutMk cId="1395547350" sldId="2147486401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4.828" v="51" actId="478"/>
          <pc:sldLayoutMkLst>
            <pc:docMk/>
            <pc:sldMasterMk cId="2142349000" sldId="2147486213"/>
            <pc:sldLayoutMk cId="582097027" sldId="2147486402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9.053" v="56" actId="478"/>
          <pc:sldLayoutMkLst>
            <pc:docMk/>
            <pc:sldMasterMk cId="2142349000" sldId="2147486213"/>
            <pc:sldLayoutMk cId="4217703130" sldId="2147486403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9.860" v="57" actId="478"/>
          <pc:sldLayoutMkLst>
            <pc:docMk/>
            <pc:sldMasterMk cId="2142349000" sldId="2147486213"/>
            <pc:sldLayoutMk cId="3233981195" sldId="2147486404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50.725" v="58" actId="478"/>
          <pc:sldLayoutMkLst>
            <pc:docMk/>
            <pc:sldMasterMk cId="2142349000" sldId="2147486213"/>
            <pc:sldLayoutMk cId="3738638844" sldId="2147486405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5.652" v="52" actId="478"/>
          <pc:sldLayoutMkLst>
            <pc:docMk/>
            <pc:sldMasterMk cId="2142349000" sldId="2147486213"/>
            <pc:sldLayoutMk cId="832422401" sldId="2147486406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6.484" v="53" actId="478"/>
          <pc:sldLayoutMkLst>
            <pc:docMk/>
            <pc:sldMasterMk cId="2142349000" sldId="2147486213"/>
            <pc:sldLayoutMk cId="552200444" sldId="2147486407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7.428" v="54" actId="478"/>
          <pc:sldLayoutMkLst>
            <pc:docMk/>
            <pc:sldMasterMk cId="2142349000" sldId="2147486213"/>
            <pc:sldLayoutMk cId="1962510176" sldId="2147486408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8.237" v="55" actId="478"/>
          <pc:sldLayoutMkLst>
            <pc:docMk/>
            <pc:sldMasterMk cId="2142349000" sldId="2147486213"/>
            <pc:sldLayoutMk cId="363266523" sldId="2147486409"/>
          </pc:sldLayoutMkLst>
        </pc:sldLayoutChg>
        <pc:sldLayoutChg chg="modSp mod">
          <pc:chgData name="Bernard Fernando" userId="b283a9a7-e571-4974-a0d3-6db1e4666c62" providerId="ADAL" clId="{CE07C22A-5AA5-4635-9590-BB961FD92333}" dt="2025-01-27T16:39:27.642" v="5" actId="20577"/>
          <pc:sldLayoutMkLst>
            <pc:docMk/>
            <pc:sldMasterMk cId="2142349000" sldId="2147486213"/>
            <pc:sldLayoutMk cId="3792458814" sldId="2147486410"/>
          </pc:sldLayoutMkLst>
        </pc:sldLayoutChg>
      </pc:sldMasterChg>
    </pc:docChg>
  </pc:docChgLst>
  <pc:docChgLst>
    <pc:chgData name="Bernard Fernando" userId="b283a9a7-e571-4974-a0d3-6db1e4666c62" providerId="ADAL" clId="{25882AAE-5C14-424D-8339-B054EBDBAC48}"/>
    <pc:docChg chg="custSel addSld delSld modSld modMainMaster">
      <pc:chgData name="Bernard Fernando" userId="b283a9a7-e571-4974-a0d3-6db1e4666c62" providerId="ADAL" clId="{25882AAE-5C14-424D-8339-B054EBDBAC48}" dt="2025-03-04T10:57:50.314" v="33" actId="47"/>
      <pc:docMkLst>
        <pc:docMk/>
      </pc:docMkLst>
      <pc:sldChg chg="del">
        <pc:chgData name="Bernard Fernando" userId="b283a9a7-e571-4974-a0d3-6db1e4666c62" providerId="ADAL" clId="{25882AAE-5C14-424D-8339-B054EBDBAC48}" dt="2025-03-04T10:57:50.314" v="33" actId="47"/>
        <pc:sldMkLst>
          <pc:docMk/>
          <pc:sldMk cId="649154963" sldId="268"/>
        </pc:sldMkLst>
      </pc:sldChg>
      <pc:sldChg chg="addSp modSp new mod">
        <pc:chgData name="Bernard Fernando" userId="b283a9a7-e571-4974-a0d3-6db1e4666c62" providerId="ADAL" clId="{25882AAE-5C14-424D-8339-B054EBDBAC48}" dt="2025-03-04T10:57:44.936" v="32" actId="20577"/>
        <pc:sldMkLst>
          <pc:docMk/>
          <pc:sldMk cId="831240093" sldId="276"/>
        </pc:sldMkLst>
      </pc:sldChg>
      <pc:sldMasterChg chg="modSldLayout">
        <pc:chgData name="Bernard Fernando" userId="b283a9a7-e571-4974-a0d3-6db1e4666c62" providerId="ADAL" clId="{25882AAE-5C14-424D-8339-B054EBDBAC48}" dt="2025-03-04T10:56:26.248" v="12" actId="478"/>
        <pc:sldMasterMkLst>
          <pc:docMk/>
          <pc:sldMasterMk cId="2047854271" sldId="2147486405"/>
        </pc:sldMasterMkLst>
        <pc:sldLayoutChg chg="addSp delSp modSp mod">
          <pc:chgData name="Bernard Fernando" userId="b283a9a7-e571-4974-a0d3-6db1e4666c62" providerId="ADAL" clId="{25882AAE-5C14-424D-8339-B054EBDBAC48}" dt="2025-03-04T10:56:26.248" v="12" actId="478"/>
          <pc:sldLayoutMkLst>
            <pc:docMk/>
            <pc:sldMasterMk cId="2047854271" sldId="2147486405"/>
            <pc:sldLayoutMk cId="2209802064" sldId="2147486406"/>
          </pc:sldLayoutMkLst>
        </pc:sldLayoutChg>
      </pc:sldMasterChg>
    </pc:docChg>
  </pc:docChgLst>
  <pc:docChgLst>
    <pc:chgData name="Elizabeth Piaquadio" userId="52767243-7565-4b68-b9c1-5d2bede989b0" providerId="ADAL" clId="{BB227281-C7DE-4A40-A112-ABAB579D2C23}"/>
    <pc:docChg chg="undo custSel addSld delSld modSld modMainMaster">
      <pc:chgData name="Elizabeth Piaquadio" userId="52767243-7565-4b68-b9c1-5d2bede989b0" providerId="ADAL" clId="{BB227281-C7DE-4A40-A112-ABAB579D2C23}" dt="2025-04-04T15:35:15.828" v="107" actId="700"/>
      <pc:docMkLst>
        <pc:docMk/>
      </pc:docMkLst>
      <pc:sldChg chg="modSp mod">
        <pc:chgData name="Elizabeth Piaquadio" userId="52767243-7565-4b68-b9c1-5d2bede989b0" providerId="ADAL" clId="{BB227281-C7DE-4A40-A112-ABAB579D2C23}" dt="2025-04-04T15:32:26.108" v="93" actId="255"/>
        <pc:sldMkLst>
          <pc:docMk/>
          <pc:sldMk cId="4273290259" sldId="257"/>
        </pc:sldMkLst>
      </pc:sldChg>
      <pc:sldChg chg="modSp mod">
        <pc:chgData name="Elizabeth Piaquadio" userId="52767243-7565-4b68-b9c1-5d2bede989b0" providerId="ADAL" clId="{BB227281-C7DE-4A40-A112-ABAB579D2C23}" dt="2025-04-04T15:32:01.977" v="89" actId="255"/>
        <pc:sldMkLst>
          <pc:docMk/>
          <pc:sldMk cId="1696446970" sldId="258"/>
        </pc:sldMkLst>
      </pc:sldChg>
      <pc:sldChg chg="modSp mod">
        <pc:chgData name="Elizabeth Piaquadio" userId="52767243-7565-4b68-b9c1-5d2bede989b0" providerId="ADAL" clId="{BB227281-C7DE-4A40-A112-ABAB579D2C23}" dt="2025-04-04T15:32:39.388" v="96" actId="255"/>
        <pc:sldMkLst>
          <pc:docMk/>
          <pc:sldMk cId="2352627738" sldId="259"/>
        </pc:sldMkLst>
      </pc:sldChg>
      <pc:sldChg chg="modSp mod">
        <pc:chgData name="Elizabeth Piaquadio" userId="52767243-7565-4b68-b9c1-5d2bede989b0" providerId="ADAL" clId="{BB227281-C7DE-4A40-A112-ABAB579D2C23}" dt="2025-04-04T15:32:30.819" v="94" actId="255"/>
        <pc:sldMkLst>
          <pc:docMk/>
          <pc:sldMk cId="481660582" sldId="260"/>
        </pc:sldMkLst>
      </pc:sldChg>
      <pc:sldChg chg="delSp modSp mod">
        <pc:chgData name="Elizabeth Piaquadio" userId="52767243-7565-4b68-b9c1-5d2bede989b0" providerId="ADAL" clId="{BB227281-C7DE-4A40-A112-ABAB579D2C23}" dt="2025-04-04T15:27:34.021" v="12" actId="478"/>
        <pc:sldMkLst>
          <pc:docMk/>
          <pc:sldMk cId="990668426" sldId="261"/>
        </pc:sldMkLst>
      </pc:sldChg>
      <pc:sldChg chg="modSp mod">
        <pc:chgData name="Elizabeth Piaquadio" userId="52767243-7565-4b68-b9c1-5d2bede989b0" providerId="ADAL" clId="{BB227281-C7DE-4A40-A112-ABAB579D2C23}" dt="2025-04-04T15:32:34.399" v="95" actId="255"/>
        <pc:sldMkLst>
          <pc:docMk/>
          <pc:sldMk cId="1409170115" sldId="262"/>
        </pc:sldMkLst>
      </pc:sldChg>
      <pc:sldChg chg="modSp mod">
        <pc:chgData name="Elizabeth Piaquadio" userId="52767243-7565-4b68-b9c1-5d2bede989b0" providerId="ADAL" clId="{BB227281-C7DE-4A40-A112-ABAB579D2C23}" dt="2025-04-04T15:32:46.195" v="97" actId="255"/>
        <pc:sldMkLst>
          <pc:docMk/>
          <pc:sldMk cId="4246314574" sldId="263"/>
        </pc:sldMkLst>
      </pc:sldChg>
      <pc:sldChg chg="modSp mod">
        <pc:chgData name="Elizabeth Piaquadio" userId="52767243-7565-4b68-b9c1-5d2bede989b0" providerId="ADAL" clId="{BB227281-C7DE-4A40-A112-ABAB579D2C23}" dt="2025-04-04T15:32:53.420" v="99" actId="255"/>
        <pc:sldMkLst>
          <pc:docMk/>
          <pc:sldMk cId="3815047511" sldId="264"/>
        </pc:sldMkLst>
      </pc:sldChg>
      <pc:sldChg chg="modSp mod">
        <pc:chgData name="Elizabeth Piaquadio" userId="52767243-7565-4b68-b9c1-5d2bede989b0" providerId="ADAL" clId="{BB227281-C7DE-4A40-A112-ABAB579D2C23}" dt="2025-04-04T15:32:57.129" v="100" actId="255"/>
        <pc:sldMkLst>
          <pc:docMk/>
          <pc:sldMk cId="3671173303" sldId="265"/>
        </pc:sldMkLst>
      </pc:sldChg>
      <pc:sldChg chg="del">
        <pc:chgData name="Elizabeth Piaquadio" userId="52767243-7565-4b68-b9c1-5d2bede989b0" providerId="ADAL" clId="{BB227281-C7DE-4A40-A112-ABAB579D2C23}" dt="2025-04-04T15:33:11.483" v="102" actId="2696"/>
        <pc:sldMkLst>
          <pc:docMk/>
          <pc:sldMk cId="1566324052" sldId="267"/>
        </pc:sldMkLst>
      </pc:sldChg>
      <pc:sldChg chg="modSp mod">
        <pc:chgData name="Elizabeth Piaquadio" userId="52767243-7565-4b68-b9c1-5d2bede989b0" providerId="ADAL" clId="{BB227281-C7DE-4A40-A112-ABAB579D2C23}" dt="2025-04-04T15:26:55.178" v="4" actId="207"/>
        <pc:sldMkLst>
          <pc:docMk/>
          <pc:sldMk cId="3180052196" sldId="272"/>
        </pc:sldMkLst>
      </pc:sldChg>
      <pc:sldChg chg="addSp delSp modSp mod">
        <pc:chgData name="Elizabeth Piaquadio" userId="52767243-7565-4b68-b9c1-5d2bede989b0" providerId="ADAL" clId="{BB227281-C7DE-4A40-A112-ABAB579D2C23}" dt="2025-04-04T15:26:46.111" v="3"/>
        <pc:sldMkLst>
          <pc:docMk/>
          <pc:sldMk cId="4212177351" sldId="273"/>
        </pc:sldMkLst>
      </pc:sldChg>
      <pc:sldChg chg="modSp mod">
        <pc:chgData name="Elizabeth Piaquadio" userId="52767243-7565-4b68-b9c1-5d2bede989b0" providerId="ADAL" clId="{BB227281-C7DE-4A40-A112-ABAB579D2C23}" dt="2025-04-04T15:26:19.013" v="0" actId="207"/>
        <pc:sldMkLst>
          <pc:docMk/>
          <pc:sldMk cId="315609852" sldId="274"/>
        </pc:sldMkLst>
      </pc:sldChg>
      <pc:sldChg chg="addSp modSp new modAnim">
        <pc:chgData name="Elizabeth Piaquadio" userId="52767243-7565-4b68-b9c1-5d2bede989b0" providerId="ADAL" clId="{BB227281-C7DE-4A40-A112-ABAB579D2C23}" dt="2025-04-04T15:33:38.129" v="103"/>
        <pc:sldMkLst>
          <pc:docMk/>
          <pc:sldMk cId="806264134" sldId="277"/>
        </pc:sldMkLst>
      </pc:sldChg>
      <pc:sldChg chg="modSp add mod modClrScheme chgLayout">
        <pc:chgData name="Elizabeth Piaquadio" userId="52767243-7565-4b68-b9c1-5d2bede989b0" providerId="ADAL" clId="{BB227281-C7DE-4A40-A112-ABAB579D2C23}" dt="2025-04-04T15:35:15.828" v="107" actId="700"/>
        <pc:sldMkLst>
          <pc:docMk/>
          <pc:sldMk cId="402832685" sldId="1854"/>
        </pc:sldMkLst>
      </pc:sldChg>
      <pc:sldChg chg="add del">
        <pc:chgData name="Elizabeth Piaquadio" userId="52767243-7565-4b68-b9c1-5d2bede989b0" providerId="ADAL" clId="{BB227281-C7DE-4A40-A112-ABAB579D2C23}" dt="2025-04-04T15:34:51.761" v="106"/>
        <pc:sldMkLst>
          <pc:docMk/>
          <pc:sldMk cId="2799240627" sldId="1855"/>
        </pc:sldMkLst>
      </pc:sldChg>
      <pc:sldMasterChg chg="modSp mod modSldLayout">
        <pc:chgData name="Elizabeth Piaquadio" userId="52767243-7565-4b68-b9c1-5d2bede989b0" providerId="ADAL" clId="{BB227281-C7DE-4A40-A112-ABAB579D2C23}" dt="2025-04-04T15:31:53.605" v="88" actId="1076"/>
        <pc:sldMasterMkLst>
          <pc:docMk/>
          <pc:sldMasterMk cId="2142349000" sldId="2147486213"/>
        </pc:sldMasterMkLst>
        <pc:sldLayoutChg chg="addSp delSp modSp mod">
          <pc:chgData name="Elizabeth Piaquadio" userId="52767243-7565-4b68-b9c1-5d2bede989b0" providerId="ADAL" clId="{BB227281-C7DE-4A40-A112-ABAB579D2C23}" dt="2025-04-04T15:30:47.230" v="57"/>
          <pc:sldLayoutMkLst>
            <pc:docMk/>
            <pc:sldMasterMk cId="2142349000" sldId="2147486213"/>
            <pc:sldLayoutMk cId="2470040019" sldId="2147486355"/>
          </pc:sldLayoutMkLst>
        </pc:sldLayoutChg>
        <pc:sldLayoutChg chg="modSp mod">
          <pc:chgData name="Elizabeth Piaquadio" userId="52767243-7565-4b68-b9c1-5d2bede989b0" providerId="ADAL" clId="{BB227281-C7DE-4A40-A112-ABAB579D2C23}" dt="2025-04-04T15:31:26.546" v="82" actId="2711"/>
          <pc:sldLayoutMkLst>
            <pc:docMk/>
            <pc:sldMasterMk cId="2142349000" sldId="2147486213"/>
            <pc:sldLayoutMk cId="115755750" sldId="2147486390"/>
          </pc:sldLayoutMkLst>
        </pc:sldLayoutChg>
        <pc:sldLayoutChg chg="delSp modSp mod">
          <pc:chgData name="Elizabeth Piaquadio" userId="52767243-7565-4b68-b9c1-5d2bede989b0" providerId="ADAL" clId="{BB227281-C7DE-4A40-A112-ABAB579D2C23}" dt="2025-04-04T15:29:59.942" v="41" actId="478"/>
          <pc:sldLayoutMkLst>
            <pc:docMk/>
            <pc:sldMasterMk cId="2142349000" sldId="2147486213"/>
            <pc:sldLayoutMk cId="3808526440" sldId="2147486391"/>
          </pc:sldLayoutMkLst>
        </pc:sldLayoutChg>
        <pc:sldLayoutChg chg="delSp modSp mod">
          <pc:chgData name="Elizabeth Piaquadio" userId="52767243-7565-4b68-b9c1-5d2bede989b0" providerId="ADAL" clId="{BB227281-C7DE-4A40-A112-ABAB579D2C23}" dt="2025-04-04T15:29:52.005" v="39" actId="478"/>
          <pc:sldLayoutMkLst>
            <pc:docMk/>
            <pc:sldMasterMk cId="2142349000" sldId="2147486213"/>
            <pc:sldLayoutMk cId="901559265" sldId="2147486392"/>
          </pc:sldLayoutMkLst>
        </pc:sldLayoutChg>
        <pc:sldLayoutChg chg="delSp mod">
          <pc:chgData name="Elizabeth Piaquadio" userId="52767243-7565-4b68-b9c1-5d2bede989b0" providerId="ADAL" clId="{BB227281-C7DE-4A40-A112-ABAB579D2C23}" dt="2025-04-04T15:29:49.147" v="38" actId="478"/>
          <pc:sldLayoutMkLst>
            <pc:docMk/>
            <pc:sldMasterMk cId="2142349000" sldId="2147486213"/>
            <pc:sldLayoutMk cId="323750453" sldId="2147486393"/>
          </pc:sldLayoutMkLst>
        </pc:sldLayoutChg>
        <pc:sldLayoutChg chg="delSp modSp mod">
          <pc:chgData name="Elizabeth Piaquadio" userId="52767243-7565-4b68-b9c1-5d2bede989b0" providerId="ADAL" clId="{BB227281-C7DE-4A40-A112-ABAB579D2C23}" dt="2025-04-04T15:29:46.330" v="37" actId="478"/>
          <pc:sldLayoutMkLst>
            <pc:docMk/>
            <pc:sldMasterMk cId="2142349000" sldId="2147486213"/>
            <pc:sldLayoutMk cId="2470488254" sldId="2147486394"/>
          </pc:sldLayoutMkLst>
        </pc:sldLayoutChg>
        <pc:sldLayoutChg chg="delSp modSp mod">
          <pc:chgData name="Elizabeth Piaquadio" userId="52767243-7565-4b68-b9c1-5d2bede989b0" providerId="ADAL" clId="{BB227281-C7DE-4A40-A112-ABAB579D2C23}" dt="2025-04-04T15:29:56.186" v="40" actId="478"/>
          <pc:sldLayoutMkLst>
            <pc:docMk/>
            <pc:sldMasterMk cId="2142349000" sldId="2147486213"/>
            <pc:sldLayoutMk cId="2188893945" sldId="2147486395"/>
          </pc:sldLayoutMkLst>
        </pc:sldLayoutChg>
        <pc:sldLayoutChg chg="addSp delSp modSp mod">
          <pc:chgData name="Elizabeth Piaquadio" userId="52767243-7565-4b68-b9c1-5d2bede989b0" providerId="ADAL" clId="{BB227281-C7DE-4A40-A112-ABAB579D2C23}" dt="2025-04-04T15:29:42.051" v="36" actId="478"/>
          <pc:sldLayoutMkLst>
            <pc:docMk/>
            <pc:sldMasterMk cId="2142349000" sldId="2147486213"/>
            <pc:sldLayoutMk cId="3326539293" sldId="2147486396"/>
          </pc:sldLayoutMkLst>
        </pc:sldLayoutChg>
        <pc:sldLayoutChg chg="addSp delSp modSp mod">
          <pc:chgData name="Elizabeth Piaquadio" userId="52767243-7565-4b68-b9c1-5d2bede989b0" providerId="ADAL" clId="{BB227281-C7DE-4A40-A112-ABAB579D2C23}" dt="2025-04-04T15:29:34.343" v="33"/>
          <pc:sldLayoutMkLst>
            <pc:docMk/>
            <pc:sldMasterMk cId="2142349000" sldId="2147486213"/>
            <pc:sldLayoutMk cId="747132576" sldId="2147486397"/>
          </pc:sldLayoutMkLst>
        </pc:sldLayoutChg>
        <pc:sldLayoutChg chg="addSp delSp modSp mod">
          <pc:chgData name="Elizabeth Piaquadio" userId="52767243-7565-4b68-b9c1-5d2bede989b0" providerId="ADAL" clId="{BB227281-C7DE-4A40-A112-ABAB579D2C23}" dt="2025-04-04T15:30:41.383" v="55" actId="478"/>
          <pc:sldLayoutMkLst>
            <pc:docMk/>
            <pc:sldMasterMk cId="2142349000" sldId="2147486213"/>
            <pc:sldLayoutMk cId="3443075207" sldId="2147486398"/>
          </pc:sldLayoutMkLst>
        </pc:sldLayoutChg>
        <pc:sldLayoutChg chg="addSp delSp modSp mod">
          <pc:chgData name="Elizabeth Piaquadio" userId="52767243-7565-4b68-b9c1-5d2bede989b0" providerId="ADAL" clId="{BB227281-C7DE-4A40-A112-ABAB579D2C23}" dt="2025-04-04T15:30:36.149" v="52"/>
          <pc:sldLayoutMkLst>
            <pc:docMk/>
            <pc:sldMasterMk cId="2142349000" sldId="2147486213"/>
            <pc:sldLayoutMk cId="1107504027" sldId="2147486399"/>
          </pc:sldLayoutMkLst>
        </pc:sldLayoutChg>
        <pc:sldLayoutChg chg="addSp delSp modSp mod">
          <pc:chgData name="Elizabeth Piaquadio" userId="52767243-7565-4b68-b9c1-5d2bede989b0" providerId="ADAL" clId="{BB227281-C7DE-4A40-A112-ABAB579D2C23}" dt="2025-04-04T15:30:30.746" v="49" actId="478"/>
          <pc:sldLayoutMkLst>
            <pc:docMk/>
            <pc:sldMasterMk cId="2142349000" sldId="2147486213"/>
            <pc:sldLayoutMk cId="1959084027" sldId="2147486400"/>
          </pc:sldLayoutMkLst>
        </pc:sldLayoutChg>
        <pc:sldLayoutChg chg="addSp delSp modSp mod">
          <pc:chgData name="Elizabeth Piaquadio" userId="52767243-7565-4b68-b9c1-5d2bede989b0" providerId="ADAL" clId="{BB227281-C7DE-4A40-A112-ABAB579D2C23}" dt="2025-04-04T15:30:25.115" v="46"/>
          <pc:sldLayoutMkLst>
            <pc:docMk/>
            <pc:sldMasterMk cId="2142349000" sldId="2147486213"/>
            <pc:sldLayoutMk cId="1395547350" sldId="2147486401"/>
          </pc:sldLayoutMkLst>
        </pc:sldLayoutChg>
        <pc:sldLayoutChg chg="addSp delSp modSp mod">
          <pc:chgData name="Elizabeth Piaquadio" userId="52767243-7565-4b68-b9c1-5d2bede989b0" providerId="ADAL" clId="{BB227281-C7DE-4A40-A112-ABAB579D2C23}" dt="2025-04-04T15:29:24.742" v="30" actId="478"/>
          <pc:sldLayoutMkLst>
            <pc:docMk/>
            <pc:sldMasterMk cId="2142349000" sldId="2147486213"/>
            <pc:sldLayoutMk cId="582097027" sldId="2147486402"/>
          </pc:sldLayoutMkLst>
        </pc:sldLayoutChg>
        <pc:sldLayoutChg chg="addSp delSp modSp mod">
          <pc:chgData name="Elizabeth Piaquadio" userId="52767243-7565-4b68-b9c1-5d2bede989b0" providerId="ADAL" clId="{BB227281-C7DE-4A40-A112-ABAB579D2C23}" dt="2025-04-04T15:30:06.915" v="43" actId="478"/>
          <pc:sldLayoutMkLst>
            <pc:docMk/>
            <pc:sldMasterMk cId="2142349000" sldId="2147486213"/>
            <pc:sldLayoutMk cId="4217703130" sldId="2147486403"/>
          </pc:sldLayoutMkLst>
        </pc:sldLayoutChg>
        <pc:sldLayoutChg chg="addSp delSp modSp mod">
          <pc:chgData name="Elizabeth Piaquadio" userId="52767243-7565-4b68-b9c1-5d2bede989b0" providerId="ADAL" clId="{BB227281-C7DE-4A40-A112-ABAB579D2C23}" dt="2025-04-04T15:30:03.315" v="42" actId="478"/>
          <pc:sldLayoutMkLst>
            <pc:docMk/>
            <pc:sldMasterMk cId="2142349000" sldId="2147486213"/>
            <pc:sldLayoutMk cId="3233981195" sldId="2147486404"/>
          </pc:sldLayoutMkLst>
        </pc:sldLayoutChg>
        <pc:sldLayoutChg chg="modSp mod">
          <pc:chgData name="Elizabeth Piaquadio" userId="52767243-7565-4b68-b9c1-5d2bede989b0" providerId="ADAL" clId="{BB227281-C7DE-4A40-A112-ABAB579D2C23}" dt="2025-04-04T15:31:18.096" v="81" actId="20577"/>
          <pc:sldLayoutMkLst>
            <pc:docMk/>
            <pc:sldMasterMk cId="2142349000" sldId="2147486213"/>
            <pc:sldLayoutMk cId="1041549437" sldId="2147486407"/>
          </pc:sldLayoutMkLst>
        </pc:sldLayoutChg>
      </pc:sldMasterChg>
      <pc:sldMasterChg chg="modSp mod modSldLayout">
        <pc:chgData name="Elizabeth Piaquadio" userId="52767243-7565-4b68-b9c1-5d2bede989b0" providerId="ADAL" clId="{BB227281-C7DE-4A40-A112-ABAB579D2C23}" dt="2025-04-04T15:31:47.827" v="86" actId="2711"/>
        <pc:sldMasterMkLst>
          <pc:docMk/>
          <pc:sldMasterMk cId="2047854271" sldId="2147486405"/>
        </pc:sldMasterMkLst>
        <pc:sldLayoutChg chg="modSp">
          <pc:chgData name="Elizabeth Piaquadio" userId="52767243-7565-4b68-b9c1-5d2bede989b0" providerId="ADAL" clId="{BB227281-C7DE-4A40-A112-ABAB579D2C23}" dt="2025-04-04T15:31:47.827" v="86" actId="2711"/>
          <pc:sldLayoutMkLst>
            <pc:docMk/>
            <pc:sldMasterMk cId="2047854271" sldId="2147486405"/>
            <pc:sldLayoutMk cId="2209802064" sldId="2147486406"/>
          </pc:sldLayoutMkLst>
        </pc:sldLayoutChg>
      </pc:sldMasterChg>
    </pc:docChg>
  </pc:docChgLst>
  <pc:docChgLst>
    <pc:chgData name="Chantal Rae" userId="S::crae@goodtogreatschools.org.au::a1db561e-73a2-489d-a119-0f73c1c2f06f" providerId="AD" clId="Web-{445893E1-0F7A-BC97-2F40-FFA7C9975516}"/>
    <pc:docChg chg="modSld">
      <pc:chgData name="Chantal Rae" userId="S::crae@goodtogreatschools.org.au::a1db561e-73a2-489d-a119-0f73c1c2f06f" providerId="AD" clId="Web-{445893E1-0F7A-BC97-2F40-FFA7C9975516}" dt="2024-12-30T10:36:50.923" v="1" actId="20577"/>
      <pc:docMkLst>
        <pc:docMk/>
      </pc:docMkLst>
      <pc:sldChg chg="modSp">
        <pc:chgData name="Chantal Rae" userId="S::crae@goodtogreatschools.org.au::a1db561e-73a2-489d-a119-0f73c1c2f06f" providerId="AD" clId="Web-{445893E1-0F7A-BC97-2F40-FFA7C9975516}" dt="2024-12-30T10:36:50.923" v="1" actId="20577"/>
        <pc:sldMkLst>
          <pc:docMk/>
          <pc:sldMk cId="4261390126" sldId="256"/>
        </pc:sldMkLst>
      </pc:sldChg>
    </pc:docChg>
  </pc:docChgLst>
  <pc:docChgLst>
    <pc:chgData name="Bernard Fernando" userId="b283a9a7-e571-4974-a0d3-6db1e4666c62" providerId="ADAL" clId="{CAA960CB-B7B1-4356-8DB9-C5AA25EAE8D0}"/>
    <pc:docChg chg="undo custSel modSld">
      <pc:chgData name="Bernard Fernando" userId="b283a9a7-e571-4974-a0d3-6db1e4666c62" providerId="ADAL" clId="{CAA960CB-B7B1-4356-8DB9-C5AA25EAE8D0}" dt="2025-05-04T06:28:00.308" v="126" actId="1037"/>
      <pc:docMkLst>
        <pc:docMk/>
      </pc:docMkLst>
      <pc:sldChg chg="addSp delSp modSp mod delAnim modAnim">
        <pc:chgData name="Bernard Fernando" userId="b283a9a7-e571-4974-a0d3-6db1e4666c62" providerId="ADAL" clId="{CAA960CB-B7B1-4356-8DB9-C5AA25EAE8D0}" dt="2025-05-03T17:24:23.872" v="21" actId="478"/>
        <pc:sldMkLst>
          <pc:docMk/>
          <pc:sldMk cId="990668426" sldId="261"/>
        </pc:sldMkLst>
      </pc:sldChg>
      <pc:sldChg chg="addSp delSp modSp mod">
        <pc:chgData name="Bernard Fernando" userId="b283a9a7-e571-4974-a0d3-6db1e4666c62" providerId="ADAL" clId="{CAA960CB-B7B1-4356-8DB9-C5AA25EAE8D0}" dt="2025-05-03T17:28:43.417" v="49" actId="12788"/>
        <pc:sldMkLst>
          <pc:docMk/>
          <pc:sldMk cId="4246314574" sldId="263"/>
        </pc:sldMkLst>
      </pc:sldChg>
      <pc:sldChg chg="addSp delSp modSp mod delAnim modAnim">
        <pc:chgData name="Bernard Fernando" userId="b283a9a7-e571-4974-a0d3-6db1e4666c62" providerId="ADAL" clId="{CAA960CB-B7B1-4356-8DB9-C5AA25EAE8D0}" dt="2025-05-03T17:41:32.073" v="125" actId="478"/>
        <pc:sldMkLst>
          <pc:docMk/>
          <pc:sldMk cId="2829104211" sldId="1820"/>
        </pc:sldMkLst>
      </pc:sldChg>
      <pc:sldChg chg="addSp delSp modSp mod delAnim modAnim">
        <pc:chgData name="Bernard Fernando" userId="b283a9a7-e571-4974-a0d3-6db1e4666c62" providerId="ADAL" clId="{CAA960CB-B7B1-4356-8DB9-C5AA25EAE8D0}" dt="2025-05-04T06:28:00.308" v="126" actId="1037"/>
        <pc:sldMkLst>
          <pc:docMk/>
          <pc:sldMk cId="766340695" sldId="1886"/>
        </pc:sldMkLst>
      </pc:sldChg>
      <pc:sldChg chg="addSp delSp modSp mod">
        <pc:chgData name="Bernard Fernando" userId="b283a9a7-e571-4974-a0d3-6db1e4666c62" providerId="ADAL" clId="{CAA960CB-B7B1-4356-8DB9-C5AA25EAE8D0}" dt="2025-05-03T17:36:47.004" v="101" actId="478"/>
        <pc:sldMkLst>
          <pc:docMk/>
          <pc:sldMk cId="2751394807" sldId="1895"/>
        </pc:sldMkLst>
      </pc:sldChg>
    </pc:docChg>
  </pc:docChgLst>
  <pc:docChgLst>
    <pc:chgData name="Gayle Oddy" userId="0470c1b9-cfc9-4ed6-b7e2-d6d816f6f62a" providerId="ADAL" clId="{A5EB0779-5D97-451C-AEE3-35DFA42A9D93}"/>
    <pc:docChg chg="undo custSel modSld modMainMaster">
      <pc:chgData name="Gayle Oddy" userId="0470c1b9-cfc9-4ed6-b7e2-d6d816f6f62a" providerId="ADAL" clId="{A5EB0779-5D97-451C-AEE3-35DFA42A9D93}" dt="2025-05-07T01:57:29.409" v="42" actId="2"/>
      <pc:docMkLst>
        <pc:docMk/>
      </pc:docMkLst>
      <pc:sldChg chg="modSp mod">
        <pc:chgData name="Gayle Oddy" userId="0470c1b9-cfc9-4ed6-b7e2-d6d816f6f62a" providerId="ADAL" clId="{A5EB0779-5D97-451C-AEE3-35DFA42A9D93}" dt="2025-05-07T01:57:25.829" v="39" actId="2"/>
        <pc:sldMkLst>
          <pc:docMk/>
          <pc:sldMk cId="402832685" sldId="1854"/>
        </pc:sldMkLst>
      </pc:sldChg>
      <pc:sldChg chg="modNotesTx">
        <pc:chgData name="Gayle Oddy" userId="0470c1b9-cfc9-4ed6-b7e2-d6d816f6f62a" providerId="ADAL" clId="{A5EB0779-5D97-451C-AEE3-35DFA42A9D93}" dt="2025-05-07T01:57:29.409" v="42" actId="2"/>
        <pc:sldMkLst>
          <pc:docMk/>
          <pc:sldMk cId="1370036908" sldId="1882"/>
        </pc:sldMkLst>
      </pc:sldChg>
      <pc:sldChg chg="modSp mod">
        <pc:chgData name="Gayle Oddy" userId="0470c1b9-cfc9-4ed6-b7e2-d6d816f6f62a" providerId="ADAL" clId="{A5EB0779-5D97-451C-AEE3-35DFA42A9D93}" dt="2025-05-07T01:55:43.933" v="38" actId="1035"/>
        <pc:sldMkLst>
          <pc:docMk/>
          <pc:sldMk cId="2751394807" sldId="1895"/>
        </pc:sldMkLst>
      </pc:sldChg>
      <pc:sldMasterChg chg="modSldLayout">
        <pc:chgData name="Gayle Oddy" userId="0470c1b9-cfc9-4ed6-b7e2-d6d816f6f62a" providerId="ADAL" clId="{A5EB0779-5D97-451C-AEE3-35DFA42A9D93}" dt="2025-05-07T01:55:32.268" v="37" actId="1036"/>
        <pc:sldMasterMkLst>
          <pc:docMk/>
          <pc:sldMasterMk cId="2142349000" sldId="2147486213"/>
        </pc:sldMasterMkLst>
        <pc:sldLayoutChg chg="modSp mod">
          <pc:chgData name="Gayle Oddy" userId="0470c1b9-cfc9-4ed6-b7e2-d6d816f6f62a" providerId="ADAL" clId="{A5EB0779-5D97-451C-AEE3-35DFA42A9D93}" dt="2025-05-07T01:55:32.268" v="37" actId="1036"/>
          <pc:sldLayoutMkLst>
            <pc:docMk/>
            <pc:sldMasterMk cId="2142349000" sldId="2147486213"/>
            <pc:sldLayoutMk cId="582097027" sldId="2147486402"/>
          </pc:sldLayoutMkLst>
        </pc:sldLayoutChg>
      </pc:sldMasterChg>
    </pc:docChg>
  </pc:docChgLst>
  <pc:docChgLst>
    <pc:chgData name="Chantal Rae" userId="a1db561e-73a2-489d-a119-0f73c1c2f06f" providerId="ADAL" clId="{A1198941-FE60-4D4D-B41E-5B1861FEC5F7}"/>
    <pc:docChg chg="custSel delSld modSld modMainMaster">
      <pc:chgData name="Chantal Rae" userId="a1db561e-73a2-489d-a119-0f73c1c2f06f" providerId="ADAL" clId="{A1198941-FE60-4D4D-B41E-5B1861FEC5F7}" dt="2025-02-13T05:37:06.748" v="51" actId="700"/>
      <pc:docMkLst>
        <pc:docMk/>
      </pc:docMkLst>
      <pc:sldChg chg="del">
        <pc:chgData name="Chantal Rae" userId="a1db561e-73a2-489d-a119-0f73c1c2f06f" providerId="ADAL" clId="{A1198941-FE60-4D4D-B41E-5B1861FEC5F7}" dt="2025-02-13T05:32:49.549" v="0" actId="47"/>
        <pc:sldMkLst>
          <pc:docMk/>
          <pc:sldMk cId="4261390126" sldId="256"/>
        </pc:sldMkLst>
      </pc:sldChg>
      <pc:sldChg chg="addSp delSp modSp mod chgLayout">
        <pc:chgData name="Chantal Rae" userId="a1db561e-73a2-489d-a119-0f73c1c2f06f" providerId="ADAL" clId="{A1198941-FE60-4D4D-B41E-5B1861FEC5F7}" dt="2025-02-13T05:35:13.598" v="35" actId="700"/>
        <pc:sldMkLst>
          <pc:docMk/>
          <pc:sldMk cId="4273290259" sldId="257"/>
        </pc:sldMkLst>
      </pc:sldChg>
      <pc:sldChg chg="addSp delSp modSp mod chgLayout">
        <pc:chgData name="Chantal Rae" userId="a1db561e-73a2-489d-a119-0f73c1c2f06f" providerId="ADAL" clId="{A1198941-FE60-4D4D-B41E-5B1861FEC5F7}" dt="2025-02-13T05:35:08.729" v="34" actId="700"/>
        <pc:sldMkLst>
          <pc:docMk/>
          <pc:sldMk cId="1696446970" sldId="258"/>
        </pc:sldMkLst>
      </pc:sldChg>
      <pc:sldChg chg="modSp mod chgLayout">
        <pc:chgData name="Chantal Rae" userId="a1db561e-73a2-489d-a119-0f73c1c2f06f" providerId="ADAL" clId="{A1198941-FE60-4D4D-B41E-5B1861FEC5F7}" dt="2025-02-13T05:35:38.859" v="38" actId="700"/>
        <pc:sldMkLst>
          <pc:docMk/>
          <pc:sldMk cId="2352627738" sldId="259"/>
        </pc:sldMkLst>
      </pc:sldChg>
      <pc:sldChg chg="addSp delSp modSp mod chgLayout">
        <pc:chgData name="Chantal Rae" userId="a1db561e-73a2-489d-a119-0f73c1c2f06f" providerId="ADAL" clId="{A1198941-FE60-4D4D-B41E-5B1861FEC5F7}" dt="2025-02-13T05:35:20.832" v="36" actId="700"/>
        <pc:sldMkLst>
          <pc:docMk/>
          <pc:sldMk cId="481660582" sldId="260"/>
        </pc:sldMkLst>
      </pc:sldChg>
      <pc:sldChg chg="addSp delSp modSp mod modClrScheme chgLayout">
        <pc:chgData name="Chantal Rae" userId="a1db561e-73a2-489d-a119-0f73c1c2f06f" providerId="ADAL" clId="{A1198941-FE60-4D4D-B41E-5B1861FEC5F7}" dt="2025-02-13T05:35:45.613" v="39" actId="700"/>
        <pc:sldMkLst>
          <pc:docMk/>
          <pc:sldMk cId="990668426" sldId="261"/>
        </pc:sldMkLst>
      </pc:sldChg>
      <pc:sldChg chg="addSp delSp modSp mod chgLayout">
        <pc:chgData name="Chantal Rae" userId="a1db561e-73a2-489d-a119-0f73c1c2f06f" providerId="ADAL" clId="{A1198941-FE60-4D4D-B41E-5B1861FEC5F7}" dt="2025-02-13T05:35:30.251" v="37" actId="700"/>
        <pc:sldMkLst>
          <pc:docMk/>
          <pc:sldMk cId="1409170115" sldId="262"/>
        </pc:sldMkLst>
      </pc:sldChg>
      <pc:sldChg chg="addSp delSp modSp mod chgLayout">
        <pc:chgData name="Chantal Rae" userId="a1db561e-73a2-489d-a119-0f73c1c2f06f" providerId="ADAL" clId="{A1198941-FE60-4D4D-B41E-5B1861FEC5F7}" dt="2025-02-13T05:35:49.832" v="40" actId="700"/>
        <pc:sldMkLst>
          <pc:docMk/>
          <pc:sldMk cId="4246314574" sldId="263"/>
        </pc:sldMkLst>
      </pc:sldChg>
      <pc:sldChg chg="addSp delSp modSp mod chgLayout">
        <pc:chgData name="Chantal Rae" userId="a1db561e-73a2-489d-a119-0f73c1c2f06f" providerId="ADAL" clId="{A1198941-FE60-4D4D-B41E-5B1861FEC5F7}" dt="2025-02-13T05:35:54.365" v="41" actId="700"/>
        <pc:sldMkLst>
          <pc:docMk/>
          <pc:sldMk cId="3815047511" sldId="264"/>
        </pc:sldMkLst>
      </pc:sldChg>
      <pc:sldChg chg="addSp delSp modSp mod chgLayout">
        <pc:chgData name="Chantal Rae" userId="a1db561e-73a2-489d-a119-0f73c1c2f06f" providerId="ADAL" clId="{A1198941-FE60-4D4D-B41E-5B1861FEC5F7}" dt="2025-02-13T05:36:25.909" v="45" actId="700"/>
        <pc:sldMkLst>
          <pc:docMk/>
          <pc:sldMk cId="3671173303" sldId="265"/>
        </pc:sldMkLst>
      </pc:sldChg>
      <pc:sldChg chg="del">
        <pc:chgData name="Chantal Rae" userId="a1db561e-73a2-489d-a119-0f73c1c2f06f" providerId="ADAL" clId="{A1198941-FE60-4D4D-B41E-5B1861FEC5F7}" dt="2025-02-13T05:32:58.326" v="1" actId="47"/>
        <pc:sldMkLst>
          <pc:docMk/>
          <pc:sldMk cId="294968571" sldId="266"/>
        </pc:sldMkLst>
      </pc:sldChg>
      <pc:sldChg chg="del">
        <pc:chgData name="Chantal Rae" userId="a1db561e-73a2-489d-a119-0f73c1c2f06f" providerId="ADAL" clId="{A1198941-FE60-4D4D-B41E-5B1861FEC5F7}" dt="2025-02-13T05:33:01.166" v="2" actId="47"/>
        <pc:sldMkLst>
          <pc:docMk/>
          <pc:sldMk cId="1278699682" sldId="268"/>
        </pc:sldMkLst>
      </pc:sldChg>
      <pc:sldChg chg="del">
        <pc:chgData name="Chantal Rae" userId="a1db561e-73a2-489d-a119-0f73c1c2f06f" providerId="ADAL" clId="{A1198941-FE60-4D4D-B41E-5B1861FEC5F7}" dt="2025-02-13T05:33:02.462" v="3" actId="47"/>
        <pc:sldMkLst>
          <pc:docMk/>
          <pc:sldMk cId="3560591910" sldId="269"/>
        </pc:sldMkLst>
      </pc:sldChg>
      <pc:sldChg chg="del">
        <pc:chgData name="Chantal Rae" userId="a1db561e-73a2-489d-a119-0f73c1c2f06f" providerId="ADAL" clId="{A1198941-FE60-4D4D-B41E-5B1861FEC5F7}" dt="2025-02-13T05:33:04.332" v="4" actId="47"/>
        <pc:sldMkLst>
          <pc:docMk/>
          <pc:sldMk cId="633122215" sldId="270"/>
        </pc:sldMkLst>
      </pc:sldChg>
      <pc:sldChg chg="del">
        <pc:chgData name="Chantal Rae" userId="a1db561e-73a2-489d-a119-0f73c1c2f06f" providerId="ADAL" clId="{A1198941-FE60-4D4D-B41E-5B1861FEC5F7}" dt="2025-02-13T05:33:06.883" v="5" actId="47"/>
        <pc:sldMkLst>
          <pc:docMk/>
          <pc:sldMk cId="1565505491" sldId="271"/>
        </pc:sldMkLst>
      </pc:sldChg>
      <pc:sldChg chg="addSp delSp modSp mod chgLayout">
        <pc:chgData name="Chantal Rae" userId="a1db561e-73a2-489d-a119-0f73c1c2f06f" providerId="ADAL" clId="{A1198941-FE60-4D4D-B41E-5B1861FEC5F7}" dt="2025-02-13T05:36:38.159" v="46" actId="700"/>
        <pc:sldMkLst>
          <pc:docMk/>
          <pc:sldMk cId="3180052196" sldId="272"/>
        </pc:sldMkLst>
      </pc:sldChg>
      <pc:sldChg chg="modSp mod chgLayout">
        <pc:chgData name="Chantal Rae" userId="a1db561e-73a2-489d-a119-0f73c1c2f06f" providerId="ADAL" clId="{A1198941-FE60-4D4D-B41E-5B1861FEC5F7}" dt="2025-02-13T05:37:02.178" v="50" actId="14100"/>
        <pc:sldMkLst>
          <pc:docMk/>
          <pc:sldMk cId="4212177351" sldId="273"/>
        </pc:sldMkLst>
      </pc:sldChg>
      <pc:sldChg chg="modSp mod chgLayout">
        <pc:chgData name="Chantal Rae" userId="a1db561e-73a2-489d-a119-0f73c1c2f06f" providerId="ADAL" clId="{A1198941-FE60-4D4D-B41E-5B1861FEC5F7}" dt="2025-02-13T05:37:06.748" v="51" actId="700"/>
        <pc:sldMkLst>
          <pc:docMk/>
          <pc:sldMk cId="315609852" sldId="274"/>
        </pc:sldMkLst>
      </pc:sldChg>
      <pc:sldMasterChg chg="modSldLayout">
        <pc:chgData name="Chantal Rae" userId="a1db561e-73a2-489d-a119-0f73c1c2f06f" providerId="ADAL" clId="{A1198941-FE60-4D4D-B41E-5B1861FEC5F7}" dt="2025-02-13T05:36:18.044" v="44"/>
        <pc:sldMasterMkLst>
          <pc:docMk/>
          <pc:sldMasterMk cId="2142349000" sldId="2147486213"/>
        </pc:sldMasterMkLst>
        <pc:sldLayoutChg chg="modSp">
          <pc:chgData name="Chantal Rae" userId="a1db561e-73a2-489d-a119-0f73c1c2f06f" providerId="ADAL" clId="{A1198941-FE60-4D4D-B41E-5B1861FEC5F7}" dt="2025-02-13T05:33:44.711" v="7" actId="255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4:45.256" v="27"/>
          <pc:sldLayoutMkLst>
            <pc:docMk/>
            <pc:sldMasterMk cId="2142349000" sldId="2147486213"/>
            <pc:sldLayoutMk cId="3808526440" sldId="2147486391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4:51.462" v="31"/>
          <pc:sldLayoutMkLst>
            <pc:docMk/>
            <pc:sldMasterMk cId="2142349000" sldId="2147486213"/>
            <pc:sldLayoutMk cId="901559265" sldId="2147486392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4:56.223" v="33"/>
          <pc:sldLayoutMkLst>
            <pc:docMk/>
            <pc:sldMasterMk cId="2142349000" sldId="2147486213"/>
            <pc:sldLayoutMk cId="2470488254" sldId="2147486394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4:47.943" v="29"/>
          <pc:sldLayoutMkLst>
            <pc:docMk/>
            <pc:sldMasterMk cId="2142349000" sldId="2147486213"/>
            <pc:sldLayoutMk cId="2188893945" sldId="2147486395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4:06.062" v="17"/>
          <pc:sldLayoutMkLst>
            <pc:docMk/>
            <pc:sldMasterMk cId="2142349000" sldId="2147486213"/>
            <pc:sldLayoutMk cId="3326539293" sldId="2147486396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3:51.024" v="9"/>
          <pc:sldLayoutMkLst>
            <pc:docMk/>
            <pc:sldMasterMk cId="2142349000" sldId="2147486213"/>
            <pc:sldLayoutMk cId="3443075207" sldId="2147486398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3:54.098" v="11"/>
          <pc:sldLayoutMkLst>
            <pc:docMk/>
            <pc:sldMasterMk cId="2142349000" sldId="2147486213"/>
            <pc:sldLayoutMk cId="1107504027" sldId="2147486399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3:57.823" v="13"/>
          <pc:sldLayoutMkLst>
            <pc:docMk/>
            <pc:sldMasterMk cId="2142349000" sldId="2147486213"/>
            <pc:sldLayoutMk cId="1959084027" sldId="2147486400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4:03.032" v="15"/>
          <pc:sldLayoutMkLst>
            <pc:docMk/>
            <pc:sldMasterMk cId="2142349000" sldId="2147486213"/>
            <pc:sldLayoutMk cId="1395547350" sldId="2147486401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4:11.215" v="19"/>
          <pc:sldLayoutMkLst>
            <pc:docMk/>
            <pc:sldMasterMk cId="2142349000" sldId="2147486213"/>
            <pc:sldLayoutMk cId="582097027" sldId="2147486402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4:42.070" v="25"/>
          <pc:sldLayoutMkLst>
            <pc:docMk/>
            <pc:sldMasterMk cId="2142349000" sldId="2147486213"/>
            <pc:sldLayoutMk cId="4217703130" sldId="2147486403"/>
          </pc:sldLayoutMkLst>
        </pc:sldLayoutChg>
        <pc:sldLayoutChg chg="addSp delSp modSp mod">
          <pc:chgData name="Chantal Rae" userId="a1db561e-73a2-489d-a119-0f73c1c2f06f" providerId="ADAL" clId="{A1198941-FE60-4D4D-B41E-5B1861FEC5F7}" dt="2025-02-13T05:36:18.044" v="44"/>
          <pc:sldLayoutMkLst>
            <pc:docMk/>
            <pc:sldMasterMk cId="2142349000" sldId="2147486213"/>
            <pc:sldLayoutMk cId="3233981195" sldId="2147486404"/>
          </pc:sldLayoutMkLst>
        </pc:sldLayoutChg>
      </pc:sldMasterChg>
    </pc:docChg>
  </pc:docChgLst>
  <pc:docChgLst>
    <pc:chgData name="Tara Tyrrell" userId="67dc6626-2ece-4dc7-ac5a-9add06ec429c" providerId="ADAL" clId="{FB81EB63-4038-4BFE-919C-BC9D8AD33512}"/>
    <pc:docChg chg="undo custSel modSld">
      <pc:chgData name="Tara Tyrrell" userId="67dc6626-2ece-4dc7-ac5a-9add06ec429c" providerId="ADAL" clId="{FB81EB63-4038-4BFE-919C-BC9D8AD33512}" dt="2025-01-03T07:19:35.871" v="12" actId="2711"/>
      <pc:docMkLst>
        <pc:docMk/>
      </pc:docMkLst>
      <pc:sldChg chg="modNotesTx">
        <pc:chgData name="Tara Tyrrell" userId="67dc6626-2ece-4dc7-ac5a-9add06ec429c" providerId="ADAL" clId="{FB81EB63-4038-4BFE-919C-BC9D8AD33512}" dt="2025-01-03T07:17:37.937" v="11" actId="20577"/>
        <pc:sldMkLst>
          <pc:docMk/>
          <pc:sldMk cId="4261390126" sldId="256"/>
        </pc:sldMkLst>
      </pc:sldChg>
      <pc:sldChg chg="modSp mod">
        <pc:chgData name="Tara Tyrrell" userId="67dc6626-2ece-4dc7-ac5a-9add06ec429c" providerId="ADAL" clId="{FB81EB63-4038-4BFE-919C-BC9D8AD33512}" dt="2025-01-03T07:19:35.871" v="12" actId="2711"/>
        <pc:sldMkLst>
          <pc:docMk/>
          <pc:sldMk cId="4212177351" sldId="273"/>
        </pc:sldMkLst>
      </pc:sldChg>
    </pc:docChg>
  </pc:docChgLst>
  <pc:docChgLst>
    <pc:chgData name="Mahmoud Diaa" userId="S::mdiaa@goodtogreatschools.org.au::121e3072-fbf6-48cc-bbbd-49234b50808b" providerId="AD" clId="Web-{29D5BADD-39C1-43D9-1AF2-99CC19513B7C}"/>
    <pc:docChg chg="modSld">
      <pc:chgData name="Mahmoud Diaa" userId="S::mdiaa@goodtogreatschools.org.au::121e3072-fbf6-48cc-bbbd-49234b50808b" providerId="AD" clId="Web-{29D5BADD-39C1-43D9-1AF2-99CC19513B7C}" dt="2025-05-19T08:16:10.745" v="2" actId="20577"/>
      <pc:docMkLst>
        <pc:docMk/>
      </pc:docMkLst>
      <pc:sldChg chg="modSp">
        <pc:chgData name="Mahmoud Diaa" userId="S::mdiaa@goodtogreatschools.org.au::121e3072-fbf6-48cc-bbbd-49234b50808b" providerId="AD" clId="Web-{29D5BADD-39C1-43D9-1AF2-99CC19513B7C}" dt="2025-05-19T08:16:10.745" v="2" actId="20577"/>
        <pc:sldMkLst>
          <pc:docMk/>
          <pc:sldMk cId="831240093" sldId="276"/>
        </pc:sldMkLst>
      </pc:sldChg>
    </pc:docChg>
  </pc:docChgLst>
  <pc:docChgLst>
    <pc:chgData name="Chantal Rae" userId="a1db561e-73a2-489d-a119-0f73c1c2f06f" providerId="ADAL" clId="{6D9032E9-F44B-4081-9C93-5B745E50E890}"/>
    <pc:docChg chg="custSel addSld delSld modSld sldOrd modMainMaster">
      <pc:chgData name="Chantal Rae" userId="a1db561e-73a2-489d-a119-0f73c1c2f06f" providerId="ADAL" clId="{6D9032E9-F44B-4081-9C93-5B745E50E890}" dt="2025-02-06T01:51:33.653" v="98" actId="700"/>
      <pc:docMkLst>
        <pc:docMk/>
      </pc:docMkLst>
      <pc:sldChg chg="addSp delSp modSp mod ord modAnim chgLayout">
        <pc:chgData name="Chantal Rae" userId="a1db561e-73a2-489d-a119-0f73c1c2f06f" providerId="ADAL" clId="{6D9032E9-F44B-4081-9C93-5B745E50E890}" dt="2025-02-06T01:48:33.381" v="58" actId="700"/>
        <pc:sldMkLst>
          <pc:docMk/>
          <pc:sldMk cId="4273290259" sldId="257"/>
        </pc:sldMkLst>
      </pc:sldChg>
      <pc:sldChg chg="addSp delSp modSp mod ord chgLayout">
        <pc:chgData name="Chantal Rae" userId="a1db561e-73a2-489d-a119-0f73c1c2f06f" providerId="ADAL" clId="{6D9032E9-F44B-4081-9C93-5B745E50E890}" dt="2025-02-06T01:48:37.821" v="59" actId="700"/>
        <pc:sldMkLst>
          <pc:docMk/>
          <pc:sldMk cId="1696446970" sldId="258"/>
        </pc:sldMkLst>
      </pc:sldChg>
      <pc:sldChg chg="modSp mod chgLayout">
        <pc:chgData name="Chantal Rae" userId="a1db561e-73a2-489d-a119-0f73c1c2f06f" providerId="ADAL" clId="{6D9032E9-F44B-4081-9C93-5B745E50E890}" dt="2025-02-06T01:49:08.558" v="64" actId="255"/>
        <pc:sldMkLst>
          <pc:docMk/>
          <pc:sldMk cId="2352627738" sldId="259"/>
        </pc:sldMkLst>
      </pc:sldChg>
      <pc:sldChg chg="addSp delSp modSp mod chgLayout">
        <pc:chgData name="Chantal Rae" userId="a1db561e-73a2-489d-a119-0f73c1c2f06f" providerId="ADAL" clId="{6D9032E9-F44B-4081-9C93-5B745E50E890}" dt="2025-02-06T01:48:43.364" v="60" actId="700"/>
        <pc:sldMkLst>
          <pc:docMk/>
          <pc:sldMk cId="481660582" sldId="260"/>
        </pc:sldMkLst>
      </pc:sldChg>
      <pc:sldChg chg="addSp delSp modSp mod modClrScheme chgLayout">
        <pc:chgData name="Chantal Rae" userId="a1db561e-73a2-489d-a119-0f73c1c2f06f" providerId="ADAL" clId="{6D9032E9-F44B-4081-9C93-5B745E50E890}" dt="2025-02-06T01:49:17.850" v="65" actId="700"/>
        <pc:sldMkLst>
          <pc:docMk/>
          <pc:sldMk cId="990668426" sldId="261"/>
        </pc:sldMkLst>
      </pc:sldChg>
      <pc:sldChg chg="addSp delSp modSp mod chgLayout">
        <pc:chgData name="Chantal Rae" userId="a1db561e-73a2-489d-a119-0f73c1c2f06f" providerId="ADAL" clId="{6D9032E9-F44B-4081-9C93-5B745E50E890}" dt="2025-02-06T01:48:52.155" v="61" actId="700"/>
        <pc:sldMkLst>
          <pc:docMk/>
          <pc:sldMk cId="1409170115" sldId="262"/>
        </pc:sldMkLst>
      </pc:sldChg>
      <pc:sldChg chg="addSp delSp modSp mod chgLayout">
        <pc:chgData name="Chantal Rae" userId="a1db561e-73a2-489d-a119-0f73c1c2f06f" providerId="ADAL" clId="{6D9032E9-F44B-4081-9C93-5B745E50E890}" dt="2025-02-06T01:49:22.934" v="66" actId="700"/>
        <pc:sldMkLst>
          <pc:docMk/>
          <pc:sldMk cId="4246314574" sldId="263"/>
        </pc:sldMkLst>
      </pc:sldChg>
      <pc:sldChg chg="addSp delSp modSp mod chgLayout">
        <pc:chgData name="Chantal Rae" userId="a1db561e-73a2-489d-a119-0f73c1c2f06f" providerId="ADAL" clId="{6D9032E9-F44B-4081-9C93-5B745E50E890}" dt="2025-02-06T01:49:28.082" v="67" actId="700"/>
        <pc:sldMkLst>
          <pc:docMk/>
          <pc:sldMk cId="3815047511" sldId="264"/>
        </pc:sldMkLst>
      </pc:sldChg>
      <pc:sldChg chg="addSp delSp modSp mod chgLayout">
        <pc:chgData name="Chantal Rae" userId="a1db561e-73a2-489d-a119-0f73c1c2f06f" providerId="ADAL" clId="{6D9032E9-F44B-4081-9C93-5B745E50E890}" dt="2025-02-06T01:49:33.908" v="68" actId="700"/>
        <pc:sldMkLst>
          <pc:docMk/>
          <pc:sldMk cId="3671173303" sldId="265"/>
        </pc:sldMkLst>
      </pc:sldChg>
      <pc:sldChg chg="addSp delSp modSp mod chgLayout">
        <pc:chgData name="Chantal Rae" userId="a1db561e-73a2-489d-a119-0f73c1c2f06f" providerId="ADAL" clId="{6D9032E9-F44B-4081-9C93-5B745E50E890}" dt="2025-02-06T01:49:38.431" v="69" actId="700"/>
        <pc:sldMkLst>
          <pc:docMk/>
          <pc:sldMk cId="294968571" sldId="266"/>
        </pc:sldMkLst>
      </pc:sldChg>
      <pc:sldChg chg="addSp delSp modSp mod chgLayout">
        <pc:chgData name="Chantal Rae" userId="a1db561e-73a2-489d-a119-0f73c1c2f06f" providerId="ADAL" clId="{6D9032E9-F44B-4081-9C93-5B745E50E890}" dt="2025-02-06T01:49:43.026" v="70" actId="700"/>
        <pc:sldMkLst>
          <pc:docMk/>
          <pc:sldMk cId="1566324052" sldId="267"/>
        </pc:sldMkLst>
      </pc:sldChg>
      <pc:sldChg chg="addSp delSp modSp mod chgLayout">
        <pc:chgData name="Chantal Rae" userId="a1db561e-73a2-489d-a119-0f73c1c2f06f" providerId="ADAL" clId="{6D9032E9-F44B-4081-9C93-5B745E50E890}" dt="2025-02-06T01:49:50.195" v="71" actId="700"/>
        <pc:sldMkLst>
          <pc:docMk/>
          <pc:sldMk cId="1278699682" sldId="268"/>
        </pc:sldMkLst>
      </pc:sldChg>
      <pc:sldChg chg="addSp delSp modSp mod chgLayout">
        <pc:chgData name="Chantal Rae" userId="a1db561e-73a2-489d-a119-0f73c1c2f06f" providerId="ADAL" clId="{6D9032E9-F44B-4081-9C93-5B745E50E890}" dt="2025-02-06T01:49:55.453" v="72" actId="700"/>
        <pc:sldMkLst>
          <pc:docMk/>
          <pc:sldMk cId="3560591910" sldId="269"/>
        </pc:sldMkLst>
      </pc:sldChg>
      <pc:sldChg chg="addSp delSp modSp mod chgLayout">
        <pc:chgData name="Chantal Rae" userId="a1db561e-73a2-489d-a119-0f73c1c2f06f" providerId="ADAL" clId="{6D9032E9-F44B-4081-9C93-5B745E50E890}" dt="2025-02-06T01:49:58.985" v="73" actId="700"/>
        <pc:sldMkLst>
          <pc:docMk/>
          <pc:sldMk cId="633122215" sldId="270"/>
        </pc:sldMkLst>
      </pc:sldChg>
      <pc:sldChg chg="addSp delSp modSp mod chgLayout">
        <pc:chgData name="Chantal Rae" userId="a1db561e-73a2-489d-a119-0f73c1c2f06f" providerId="ADAL" clId="{6D9032E9-F44B-4081-9C93-5B745E50E890}" dt="2025-02-06T01:50:05.795" v="74" actId="700"/>
        <pc:sldMkLst>
          <pc:docMk/>
          <pc:sldMk cId="1565505491" sldId="271"/>
        </pc:sldMkLst>
      </pc:sldChg>
      <pc:sldChg chg="addSp delSp modSp mod chgLayout">
        <pc:chgData name="Chantal Rae" userId="a1db561e-73a2-489d-a119-0f73c1c2f06f" providerId="ADAL" clId="{6D9032E9-F44B-4081-9C93-5B745E50E890}" dt="2025-02-06T01:50:12.026" v="75" actId="700"/>
        <pc:sldMkLst>
          <pc:docMk/>
          <pc:sldMk cId="3180052196" sldId="272"/>
        </pc:sldMkLst>
      </pc:sldChg>
      <pc:sldChg chg="addSp delSp modSp mod chgLayout">
        <pc:chgData name="Chantal Rae" userId="a1db561e-73a2-489d-a119-0f73c1c2f06f" providerId="ADAL" clId="{6D9032E9-F44B-4081-9C93-5B745E50E890}" dt="2025-02-06T01:51:19.753" v="97" actId="113"/>
        <pc:sldMkLst>
          <pc:docMk/>
          <pc:sldMk cId="4212177351" sldId="273"/>
        </pc:sldMkLst>
      </pc:sldChg>
      <pc:sldChg chg="modSp mod chgLayout">
        <pc:chgData name="Chantal Rae" userId="a1db561e-73a2-489d-a119-0f73c1c2f06f" providerId="ADAL" clId="{6D9032E9-F44B-4081-9C93-5B745E50E890}" dt="2025-02-06T01:51:33.653" v="98" actId="700"/>
        <pc:sldMkLst>
          <pc:docMk/>
          <pc:sldMk cId="315609852" sldId="274"/>
        </pc:sldMkLst>
      </pc:sldChg>
      <pc:sldChg chg="addSp delSp modSp new del mod modClrScheme chgLayout">
        <pc:chgData name="Chantal Rae" userId="a1db561e-73a2-489d-a119-0f73c1c2f06f" providerId="ADAL" clId="{6D9032E9-F44B-4081-9C93-5B745E50E890}" dt="2025-02-06T01:08:51.618" v="3" actId="47"/>
        <pc:sldMkLst>
          <pc:docMk/>
          <pc:sldMk cId="3632397397" sldId="276"/>
        </pc:sldMkLst>
      </pc:sldChg>
      <pc:sldMasterChg chg="modSldLayout sldLayoutOrd">
        <pc:chgData name="Chantal Rae" userId="a1db561e-73a2-489d-a119-0f73c1c2f06f" providerId="ADAL" clId="{6D9032E9-F44B-4081-9C93-5B745E50E890}" dt="2025-02-06T01:48:19.836" v="57" actId="478"/>
        <pc:sldMasterMkLst>
          <pc:docMk/>
          <pc:sldMasterMk cId="2142349000" sldId="2147486213"/>
        </pc:sldMasterMkLst>
        <pc:sldLayoutChg chg="addSp delSp modSp mod">
          <pc:chgData name="Chantal Rae" userId="a1db561e-73a2-489d-a119-0f73c1c2f06f" providerId="ADAL" clId="{6D9032E9-F44B-4081-9C93-5B745E50E890}" dt="2025-02-06T01:47:04.792" v="16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04.679" v="49"/>
          <pc:sldLayoutMkLst>
            <pc:docMk/>
            <pc:sldMasterMk cId="2142349000" sldId="2147486213"/>
            <pc:sldLayoutMk cId="3808526440" sldId="2147486391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10.783" v="53"/>
          <pc:sldLayoutMkLst>
            <pc:docMk/>
            <pc:sldMasterMk cId="2142349000" sldId="2147486213"/>
            <pc:sldLayoutMk cId="901559265" sldId="2147486392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19.836" v="57" actId="478"/>
          <pc:sldLayoutMkLst>
            <pc:docMk/>
            <pc:sldMasterMk cId="2142349000" sldId="2147486213"/>
            <pc:sldLayoutMk cId="323750453" sldId="2147486393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16.936" v="56"/>
          <pc:sldLayoutMkLst>
            <pc:docMk/>
            <pc:sldMasterMk cId="2142349000" sldId="2147486213"/>
            <pc:sldLayoutMk cId="2470488254" sldId="2147486394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07.584" v="51"/>
          <pc:sldLayoutMkLst>
            <pc:docMk/>
            <pc:sldMasterMk cId="2142349000" sldId="2147486213"/>
            <pc:sldLayoutMk cId="2188893945" sldId="2147486395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19.223" v="26"/>
          <pc:sldLayoutMkLst>
            <pc:docMk/>
            <pc:sldMasterMk cId="2142349000" sldId="2147486213"/>
            <pc:sldLayoutMk cId="3326539293" sldId="2147486396"/>
          </pc:sldLayoutMkLst>
        </pc:sldLayoutChg>
        <pc:sldLayoutChg chg="delSp mod">
          <pc:chgData name="Chantal Rae" userId="a1db561e-73a2-489d-a119-0f73c1c2f06f" providerId="ADAL" clId="{6D9032E9-F44B-4081-9C93-5B745E50E890}" dt="2025-02-06T01:47:34.299" v="31" actId="478"/>
          <pc:sldLayoutMkLst>
            <pc:docMk/>
            <pc:sldMasterMk cId="2142349000" sldId="2147486213"/>
            <pc:sldLayoutMk cId="747132576" sldId="2147486397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08.888" v="18"/>
          <pc:sldLayoutMkLst>
            <pc:docMk/>
            <pc:sldMasterMk cId="2142349000" sldId="2147486213"/>
            <pc:sldLayoutMk cId="3443075207" sldId="2147486398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11.615" v="20"/>
          <pc:sldLayoutMkLst>
            <pc:docMk/>
            <pc:sldMasterMk cId="2142349000" sldId="2147486213"/>
            <pc:sldLayoutMk cId="1107504027" sldId="2147486399"/>
          </pc:sldLayoutMkLst>
        </pc:sldLayoutChg>
        <pc:sldLayoutChg chg="addSp delSp modSp mod ord">
          <pc:chgData name="Chantal Rae" userId="a1db561e-73a2-489d-a119-0f73c1c2f06f" providerId="ADAL" clId="{6D9032E9-F44B-4081-9C93-5B745E50E890}" dt="2025-02-06T01:47:14.251" v="22"/>
          <pc:sldLayoutMkLst>
            <pc:docMk/>
            <pc:sldMasterMk cId="2142349000" sldId="2147486213"/>
            <pc:sldLayoutMk cId="1959084027" sldId="2147486400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16.768" v="24"/>
          <pc:sldLayoutMkLst>
            <pc:docMk/>
            <pc:sldMasterMk cId="2142349000" sldId="2147486213"/>
            <pc:sldLayoutMk cId="1395547350" sldId="2147486401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37.863" v="33"/>
          <pc:sldLayoutMkLst>
            <pc:docMk/>
            <pc:sldMasterMk cId="2142349000" sldId="2147486213"/>
            <pc:sldLayoutMk cId="582097027" sldId="2147486402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54.279" v="43"/>
          <pc:sldLayoutMkLst>
            <pc:docMk/>
            <pc:sldMasterMk cId="2142349000" sldId="2147486213"/>
            <pc:sldLayoutMk cId="4217703130" sldId="2147486403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58.071" v="45"/>
          <pc:sldLayoutMkLst>
            <pc:docMk/>
            <pc:sldMasterMk cId="2142349000" sldId="2147486213"/>
            <pc:sldLayoutMk cId="3233981195" sldId="2147486404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01.288" v="47"/>
          <pc:sldLayoutMkLst>
            <pc:docMk/>
            <pc:sldMasterMk cId="2142349000" sldId="2147486213"/>
            <pc:sldLayoutMk cId="3738638844" sldId="2147486405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40.752" v="35"/>
          <pc:sldLayoutMkLst>
            <pc:docMk/>
            <pc:sldMasterMk cId="2142349000" sldId="2147486213"/>
            <pc:sldLayoutMk cId="832422401" sldId="2147486406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43.536" v="37"/>
          <pc:sldLayoutMkLst>
            <pc:docMk/>
            <pc:sldMasterMk cId="2142349000" sldId="2147486213"/>
            <pc:sldLayoutMk cId="552200444" sldId="2147486407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47.055" v="39"/>
          <pc:sldLayoutMkLst>
            <pc:docMk/>
            <pc:sldMasterMk cId="2142349000" sldId="2147486213"/>
            <pc:sldLayoutMk cId="1962510176" sldId="2147486408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51.576" v="41"/>
          <pc:sldLayoutMkLst>
            <pc:docMk/>
            <pc:sldMasterMk cId="2142349000" sldId="2147486213"/>
            <pc:sldLayoutMk cId="363266523" sldId="2147486409"/>
          </pc:sldLayoutMkLst>
        </pc:sldLayoutChg>
      </pc:sldMasterChg>
    </pc:docChg>
  </pc:docChgLst>
  <pc:docChgLst>
    <pc:chgData name="Elizabeth Piaquadio" userId="52767243-7565-4b68-b9c1-5d2bede989b0" providerId="ADAL" clId="{FB4D4E4E-66F4-9E41-8CFF-EEFBFF205DB6}"/>
    <pc:docChg chg="undo custSel addSld delSld modSld delMainMaster">
      <pc:chgData name="Elizabeth Piaquadio" userId="52767243-7565-4b68-b9c1-5d2bede989b0" providerId="ADAL" clId="{FB4D4E4E-66F4-9E41-8CFF-EEFBFF205DB6}" dt="2025-05-08T14:23:19.952" v="296" actId="20577"/>
      <pc:docMkLst>
        <pc:docMk/>
      </pc:docMkLst>
      <pc:sldChg chg="modAnim">
        <pc:chgData name="Elizabeth Piaquadio" userId="52767243-7565-4b68-b9c1-5d2bede989b0" providerId="ADAL" clId="{FB4D4E4E-66F4-9E41-8CFF-EEFBFF205DB6}" dt="2025-05-08T14:07:13.032" v="2"/>
        <pc:sldMkLst>
          <pc:docMk/>
          <pc:sldMk cId="990668426" sldId="261"/>
        </pc:sldMkLst>
      </pc:sldChg>
      <pc:sldChg chg="addSp modSp mod modAnim modNotesTx">
        <pc:chgData name="Elizabeth Piaquadio" userId="52767243-7565-4b68-b9c1-5d2bede989b0" providerId="ADAL" clId="{FB4D4E4E-66F4-9E41-8CFF-EEFBFF205DB6}" dt="2025-05-08T14:16:42.081" v="138"/>
        <pc:sldMkLst>
          <pc:docMk/>
          <pc:sldMk cId="2829104211" sldId="1820"/>
        </pc:sldMkLst>
      </pc:sldChg>
      <pc:sldChg chg="modSp mod modClrScheme chgLayout">
        <pc:chgData name="Elizabeth Piaquadio" userId="52767243-7565-4b68-b9c1-5d2bede989b0" providerId="ADAL" clId="{FB4D4E4E-66F4-9E41-8CFF-EEFBFF205DB6}" dt="2025-05-07T02:07:41.375" v="0" actId="700"/>
        <pc:sldMkLst>
          <pc:docMk/>
          <pc:sldMk cId="402832685" sldId="1854"/>
        </pc:sldMkLst>
      </pc:sldChg>
      <pc:sldChg chg="modSp mod">
        <pc:chgData name="Elizabeth Piaquadio" userId="52767243-7565-4b68-b9c1-5d2bede989b0" providerId="ADAL" clId="{FB4D4E4E-66F4-9E41-8CFF-EEFBFF205DB6}" dt="2025-05-08T14:10:55.094" v="49" actId="688"/>
        <pc:sldMkLst>
          <pc:docMk/>
          <pc:sldMk cId="1370036908" sldId="1882"/>
        </pc:sldMkLst>
      </pc:sldChg>
      <pc:sldChg chg="modNotesTx">
        <pc:chgData name="Elizabeth Piaquadio" userId="52767243-7565-4b68-b9c1-5d2bede989b0" providerId="ADAL" clId="{FB4D4E4E-66F4-9E41-8CFF-EEFBFF205DB6}" dt="2025-05-08T14:17:20.227" v="139" actId="20577"/>
        <pc:sldMkLst>
          <pc:docMk/>
          <pc:sldMk cId="41281185" sldId="1890"/>
        </pc:sldMkLst>
      </pc:sldChg>
      <pc:sldChg chg="modNotesTx">
        <pc:chgData name="Elizabeth Piaquadio" userId="52767243-7565-4b68-b9c1-5d2bede989b0" providerId="ADAL" clId="{FB4D4E4E-66F4-9E41-8CFF-EEFBFF205DB6}" dt="2025-05-08T14:19:31.577" v="148" actId="20577"/>
        <pc:sldMkLst>
          <pc:docMk/>
          <pc:sldMk cId="1385950452" sldId="1894"/>
        </pc:sldMkLst>
      </pc:sldChg>
      <pc:sldChg chg="addSp delSp modSp new del mod modClrScheme chgLayout">
        <pc:chgData name="Elizabeth Piaquadio" userId="52767243-7565-4b68-b9c1-5d2bede989b0" providerId="ADAL" clId="{FB4D4E4E-66F4-9E41-8CFF-EEFBFF205DB6}" dt="2025-05-08T14:19:07.699" v="143" actId="2696"/>
        <pc:sldMkLst>
          <pc:docMk/>
          <pc:sldMk cId="774112966" sldId="1899"/>
        </pc:sldMkLst>
      </pc:sldChg>
      <pc:sldChg chg="new modNotesTx">
        <pc:chgData name="Elizabeth Piaquadio" userId="52767243-7565-4b68-b9c1-5d2bede989b0" providerId="ADAL" clId="{FB4D4E4E-66F4-9E41-8CFF-EEFBFF205DB6}" dt="2025-05-08T14:23:19.952" v="296" actId="20577"/>
        <pc:sldMkLst>
          <pc:docMk/>
          <pc:sldMk cId="3003938282" sldId="1900"/>
        </pc:sldMkLst>
      </pc:sldChg>
      <pc:sldMasterChg chg="del delSldLayout">
        <pc:chgData name="Elizabeth Piaquadio" userId="52767243-7565-4b68-b9c1-5d2bede989b0" providerId="ADAL" clId="{FB4D4E4E-66F4-9E41-8CFF-EEFBFF205DB6}" dt="2025-05-07T02:07:41.375" v="0" actId="700"/>
        <pc:sldMasterMkLst>
          <pc:docMk/>
          <pc:sldMasterMk cId="325218188" sldId="2147486466"/>
        </pc:sldMasterMkLst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3618057724" sldId="2147486467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2700121865" sldId="2147486468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3033318689" sldId="2147486469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3159942162" sldId="2147486470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3285910579" sldId="2147486471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3201741193" sldId="2147486472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4034739226" sldId="2147486473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940295843" sldId="2147486474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1152163977" sldId="2147486475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2328207227" sldId="2147486476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3511075186" sldId="2147486477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3200522176" sldId="2147486478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2153893546" sldId="2147486479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2654303361" sldId="2147486480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639809489" sldId="2147486481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3078451492" sldId="2147486482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3224962994" sldId="2147486483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1933940719" sldId="2147486484"/>
          </pc:sldLayoutMkLst>
        </pc:sldLayoutChg>
        <pc:sldLayoutChg chg="del">
          <pc:chgData name="Elizabeth Piaquadio" userId="52767243-7565-4b68-b9c1-5d2bede989b0" providerId="ADAL" clId="{FB4D4E4E-66F4-9E41-8CFF-EEFBFF205DB6}" dt="2025-05-07T02:07:41.375" v="0" actId="700"/>
          <pc:sldLayoutMkLst>
            <pc:docMk/>
            <pc:sldMasterMk cId="325218188" sldId="2147486466"/>
            <pc:sldLayoutMk cId="4139244335" sldId="2147486485"/>
          </pc:sldLayoutMkLst>
        </pc:sldLayoutChg>
      </pc:sldMasterChg>
    </pc:docChg>
  </pc:docChgLst>
  <pc:docChgLst>
    <pc:chgData name="Bernard Fernando" userId="b283a9a7-e571-4974-a0d3-6db1e4666c62" providerId="ADAL" clId="{20B849F1-B917-4257-B71C-D9631AF138F2}"/>
    <pc:docChg chg="undo redo custSel addSld delSld modSld modMainMaster">
      <pc:chgData name="Bernard Fernando" userId="b283a9a7-e571-4974-a0d3-6db1e4666c62" providerId="ADAL" clId="{20B849F1-B917-4257-B71C-D9631AF138F2}" dt="2025-02-16T15:27:08.320" v="12" actId="207"/>
      <pc:docMkLst>
        <pc:docMk/>
      </pc:docMkLst>
      <pc:sldChg chg="add del">
        <pc:chgData name="Bernard Fernando" userId="b283a9a7-e571-4974-a0d3-6db1e4666c62" providerId="ADAL" clId="{20B849F1-B917-4257-B71C-D9631AF138F2}" dt="2025-02-16T15:22:31.050" v="2"/>
        <pc:sldMkLst>
          <pc:docMk/>
          <pc:sldMk cId="649154963" sldId="268"/>
        </pc:sldMkLst>
      </pc:sldChg>
      <pc:sldMasterChg chg="modSp mod modSldLayout">
        <pc:chgData name="Bernard Fernando" userId="b283a9a7-e571-4974-a0d3-6db1e4666c62" providerId="ADAL" clId="{20B849F1-B917-4257-B71C-D9631AF138F2}" dt="2025-02-16T15:27:08.320" v="12" actId="207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20B849F1-B917-4257-B71C-D9631AF138F2}" dt="2025-02-16T15:26:59.918" v="11" actId="108"/>
          <pc:sldLayoutMkLst>
            <pc:docMk/>
            <pc:sldMasterMk cId="2142349000" sldId="2147486213"/>
            <pc:sldLayoutMk cId="2470040019" sldId="2147486355"/>
          </pc:sldLayoutMkLst>
        </pc:sldLayoutChg>
        <pc:sldLayoutChg chg="modSp mod">
          <pc:chgData name="Bernard Fernando" userId="b283a9a7-e571-4974-a0d3-6db1e4666c62" providerId="ADAL" clId="{20B849F1-B917-4257-B71C-D9631AF138F2}" dt="2025-02-16T15:22:59.124" v="6" actId="108"/>
          <pc:sldLayoutMkLst>
            <pc:docMk/>
            <pc:sldMasterMk cId="2142349000" sldId="2147486213"/>
            <pc:sldLayoutMk cId="115755750" sldId="2147486390"/>
          </pc:sldLayoutMkLst>
        </pc:sldLayoutChg>
        <pc:sldLayoutChg chg="modSp">
          <pc:chgData name="Bernard Fernando" userId="b283a9a7-e571-4974-a0d3-6db1e4666c62" providerId="ADAL" clId="{20B849F1-B917-4257-B71C-D9631AF138F2}" dt="2025-02-16T15:27:08.320" v="12" actId="207"/>
          <pc:sldLayoutMkLst>
            <pc:docMk/>
            <pc:sldMasterMk cId="2142349000" sldId="2147486213"/>
            <pc:sldLayoutMk cId="2188893945" sldId="2147486395"/>
          </pc:sldLayoutMkLst>
        </pc:sldLayoutChg>
      </pc:sldMasterChg>
      <pc:sldMasterChg chg="modSp mod modSldLayout">
        <pc:chgData name="Bernard Fernando" userId="b283a9a7-e571-4974-a0d3-6db1e4666c62" providerId="ADAL" clId="{20B849F1-B917-4257-B71C-D9631AF138F2}" dt="2025-02-16T15:23:20.033" v="8" actId="207"/>
        <pc:sldMasterMkLst>
          <pc:docMk/>
          <pc:sldMasterMk cId="2047854271" sldId="2147486405"/>
        </pc:sldMasterMkLst>
        <pc:sldLayoutChg chg="modSp mod">
          <pc:chgData name="Bernard Fernando" userId="b283a9a7-e571-4974-a0d3-6db1e4666c62" providerId="ADAL" clId="{20B849F1-B917-4257-B71C-D9631AF138F2}" dt="2025-02-16T15:23:20.033" v="8" actId="207"/>
          <pc:sldLayoutMkLst>
            <pc:docMk/>
            <pc:sldMasterMk cId="2047854271" sldId="2147486405"/>
            <pc:sldLayoutMk cId="2209802064" sldId="2147486406"/>
          </pc:sldLayoutMkLst>
        </pc:sldLayoutChg>
      </pc:sldMasterChg>
    </pc:docChg>
  </pc:docChgLst>
  <pc:docChgLst>
    <pc:chgData name="Katherine Cronin" userId="S::kcronin@goodtogreatschools.org.au::fe2cf3bb-779c-4ec6-80cf-f8af9586072d" providerId="AD" clId="Web-{7B465784-2F68-F249-E016-368F349B2D53}"/>
    <pc:docChg chg="mod">
      <pc:chgData name="Katherine Cronin" userId="S::kcronin@goodtogreatschools.org.au::fe2cf3bb-779c-4ec6-80cf-f8af9586072d" providerId="AD" clId="Web-{7B465784-2F68-F249-E016-368F349B2D53}" dt="2025-04-10T17:37:31.413" v="0"/>
      <pc:docMkLst>
        <pc:docMk/>
      </pc:docMkLst>
    </pc:docChg>
  </pc:docChgLst>
  <pc:docChgLst>
    <pc:chgData name="Chantal Rae" userId="a1db561e-73a2-489d-a119-0f73c1c2f06f" providerId="ADAL" clId="{4EBA0307-B5F3-41CB-A410-2BA64E9A52A1}"/>
    <pc:docChg chg="modSld">
      <pc:chgData name="Chantal Rae" userId="a1db561e-73a2-489d-a119-0f73c1c2f06f" providerId="ADAL" clId="{4EBA0307-B5F3-41CB-A410-2BA64E9A52A1}" dt="2025-05-15T06:12:35.789" v="0"/>
      <pc:docMkLst>
        <pc:docMk/>
      </pc:docMkLst>
      <pc:sldChg chg="addSp modSp">
        <pc:chgData name="Chantal Rae" userId="a1db561e-73a2-489d-a119-0f73c1c2f06f" providerId="ADAL" clId="{4EBA0307-B5F3-41CB-A410-2BA64E9A52A1}" dt="2025-05-15T06:12:35.789" v="0"/>
        <pc:sldMkLst>
          <pc:docMk/>
          <pc:sldMk cId="315609852" sldId="274"/>
        </pc:sldMkLst>
      </pc:sldChg>
    </pc:docChg>
  </pc:docChgLst>
  <pc:docChgLst>
    <pc:chgData name="Elizabeth Piaquadio" userId="52767243-7565-4b68-b9c1-5d2bede989b0" providerId="ADAL" clId="{8A58A39E-3EE8-9842-83CA-04C95665F57C}"/>
    <pc:docChg chg="undo custSel addSld delSld modSld">
      <pc:chgData name="Elizabeth Piaquadio" userId="52767243-7565-4b68-b9c1-5d2bede989b0" providerId="ADAL" clId="{8A58A39E-3EE8-9842-83CA-04C95665F57C}" dt="2025-05-05T23:15:46.446" v="490"/>
      <pc:docMkLst>
        <pc:docMk/>
      </pc:docMkLst>
      <pc:sldChg chg="addSp delSp modSp del mod delAnim modAnim">
        <pc:chgData name="Elizabeth Piaquadio" userId="52767243-7565-4b68-b9c1-5d2bede989b0" providerId="ADAL" clId="{8A58A39E-3EE8-9842-83CA-04C95665F57C}" dt="2025-05-05T11:59:37.980" v="207" actId="2696"/>
        <pc:sldMkLst>
          <pc:docMk/>
          <pc:sldMk cId="1409170115" sldId="262"/>
        </pc:sldMkLst>
      </pc:sldChg>
      <pc:sldChg chg="addSp delSp modSp mod delAnim modAnim">
        <pc:chgData name="Elizabeth Piaquadio" userId="52767243-7565-4b68-b9c1-5d2bede989b0" providerId="ADAL" clId="{8A58A39E-3EE8-9842-83CA-04C95665F57C}" dt="2025-05-05T23:15:46.446" v="490"/>
        <pc:sldMkLst>
          <pc:docMk/>
          <pc:sldMk cId="572551634" sldId="1858"/>
        </pc:sldMkLst>
      </pc:sldChg>
      <pc:sldChg chg="addSp delSp modSp new del mod addAnim delAnim modAnim">
        <pc:chgData name="Elizabeth Piaquadio" userId="52767243-7565-4b68-b9c1-5d2bede989b0" providerId="ADAL" clId="{8A58A39E-3EE8-9842-83CA-04C95665F57C}" dt="2025-05-05T11:59:39.091" v="208" actId="2696"/>
        <pc:sldMkLst>
          <pc:docMk/>
          <pc:sldMk cId="2582165848" sldId="1896"/>
        </pc:sldMkLst>
      </pc:sldChg>
      <pc:sldChg chg="new del">
        <pc:chgData name="Elizabeth Piaquadio" userId="52767243-7565-4b68-b9c1-5d2bede989b0" providerId="ADAL" clId="{8A58A39E-3EE8-9842-83CA-04C95665F57C}" dt="2025-05-05T13:43:35.742" v="441" actId="2696"/>
        <pc:sldMkLst>
          <pc:docMk/>
          <pc:sldMk cId="1745570625" sldId="1897"/>
        </pc:sldMkLst>
      </pc:sldChg>
      <pc:sldChg chg="addSp delSp modSp add mod addAnim delAnim modAnim modNotesTx">
        <pc:chgData name="Elizabeth Piaquadio" userId="52767243-7565-4b68-b9c1-5d2bede989b0" providerId="ADAL" clId="{8A58A39E-3EE8-9842-83CA-04C95665F57C}" dt="2025-05-05T13:43:33.801" v="440" actId="1035"/>
        <pc:sldMkLst>
          <pc:docMk/>
          <pc:sldMk cId="2128544665" sldId="1898"/>
        </pc:sldMkLst>
      </pc:sldChg>
      <pc:sldChg chg="new">
        <pc:chgData name="Elizabeth Piaquadio" userId="52767243-7565-4b68-b9c1-5d2bede989b0" providerId="ADAL" clId="{8A58A39E-3EE8-9842-83CA-04C95665F57C}" dt="2025-05-05T19:04:54.318" v="453" actId="680"/>
        <pc:sldMkLst>
          <pc:docMk/>
          <pc:sldMk cId="4165538310" sldId="1899"/>
        </pc:sldMkLst>
      </pc:sldChg>
      <pc:sldChg chg="delSp add mod delAnim">
        <pc:chgData name="Elizabeth Piaquadio" userId="52767243-7565-4b68-b9c1-5d2bede989b0" providerId="ADAL" clId="{8A58A39E-3EE8-9842-83CA-04C95665F57C}" dt="2025-05-05T19:05:26.755" v="455" actId="478"/>
        <pc:sldMkLst>
          <pc:docMk/>
          <pc:sldMk cId="1196635159" sldId="1900"/>
        </pc:sldMkLst>
      </pc:sldChg>
    </pc:docChg>
  </pc:docChgLst>
  <pc:docChgLst>
    <pc:chgData name="Monica Bennett" userId="a878a5d4-89bf-4f61-b999-31e96cd05c98" providerId="ADAL" clId="{AA37C86D-959E-4BEE-932A-6D9A270ED902}"/>
    <pc:docChg chg="undo custSel modSld">
      <pc:chgData name="Monica Bennett" userId="a878a5d4-89bf-4f61-b999-31e96cd05c98" providerId="ADAL" clId="{AA37C86D-959E-4BEE-932A-6D9A270ED902}" dt="2025-05-13T14:07:16.693" v="1241" actId="1036"/>
      <pc:docMkLst>
        <pc:docMk/>
      </pc:docMkLst>
      <pc:sldChg chg="modNotesTx">
        <pc:chgData name="Monica Bennett" userId="a878a5d4-89bf-4f61-b999-31e96cd05c98" providerId="ADAL" clId="{AA37C86D-959E-4BEE-932A-6D9A270ED902}" dt="2025-05-13T13:35:07.293" v="1183" actId="20577"/>
        <pc:sldMkLst>
          <pc:docMk/>
          <pc:sldMk cId="2352627738" sldId="259"/>
        </pc:sldMkLst>
      </pc:sldChg>
      <pc:sldChg chg="modSp mod modNotesTx">
        <pc:chgData name="Monica Bennett" userId="a878a5d4-89bf-4f61-b999-31e96cd05c98" providerId="ADAL" clId="{AA37C86D-959E-4BEE-932A-6D9A270ED902}" dt="2025-05-13T13:35:13.658" v="1184" actId="20577"/>
        <pc:sldMkLst>
          <pc:docMk/>
          <pc:sldMk cId="990668426" sldId="261"/>
        </pc:sldMkLst>
      </pc:sldChg>
      <pc:sldChg chg="addSp delSp modSp mod addAnim delAnim modAnim modNotesTx">
        <pc:chgData name="Monica Bennett" userId="a878a5d4-89bf-4f61-b999-31e96cd05c98" providerId="ADAL" clId="{AA37C86D-959E-4BEE-932A-6D9A270ED902}" dt="2025-05-13T13:35:35.339" v="1188" actId="20577"/>
        <pc:sldMkLst>
          <pc:docMk/>
          <pc:sldMk cId="4246314574" sldId="263"/>
        </pc:sldMkLst>
      </pc:sldChg>
      <pc:sldChg chg="modNotesTx">
        <pc:chgData name="Monica Bennett" userId="a878a5d4-89bf-4f61-b999-31e96cd05c98" providerId="ADAL" clId="{AA37C86D-959E-4BEE-932A-6D9A270ED902}" dt="2025-05-13T13:42:10.240" v="1198" actId="20577"/>
        <pc:sldMkLst>
          <pc:docMk/>
          <pc:sldMk cId="3180052196" sldId="272"/>
        </pc:sldMkLst>
      </pc:sldChg>
      <pc:sldChg chg="modNotesTx">
        <pc:chgData name="Monica Bennett" userId="a878a5d4-89bf-4f61-b999-31e96cd05c98" providerId="ADAL" clId="{AA37C86D-959E-4BEE-932A-6D9A270ED902}" dt="2025-05-13T13:42:17.746" v="1200" actId="20577"/>
        <pc:sldMkLst>
          <pc:docMk/>
          <pc:sldMk cId="315609852" sldId="274"/>
        </pc:sldMkLst>
      </pc:sldChg>
      <pc:sldChg chg="modNotesTx">
        <pc:chgData name="Monica Bennett" userId="a878a5d4-89bf-4f61-b999-31e96cd05c98" providerId="ADAL" clId="{AA37C86D-959E-4BEE-932A-6D9A270ED902}" dt="2025-05-13T13:34:58.070" v="1181" actId="20577"/>
        <pc:sldMkLst>
          <pc:docMk/>
          <pc:sldMk cId="831240093" sldId="276"/>
        </pc:sldMkLst>
      </pc:sldChg>
      <pc:sldChg chg="modSp mod modAnim modNotesTx">
        <pc:chgData name="Monica Bennett" userId="a878a5d4-89bf-4f61-b999-31e96cd05c98" providerId="ADAL" clId="{AA37C86D-959E-4BEE-932A-6D9A270ED902}" dt="2025-05-13T13:36:59.211" v="1192" actId="20577"/>
        <pc:sldMkLst>
          <pc:docMk/>
          <pc:sldMk cId="2829104211" sldId="1820"/>
        </pc:sldMkLst>
      </pc:sldChg>
      <pc:sldChg chg="modNotesTx">
        <pc:chgData name="Monica Bennett" userId="a878a5d4-89bf-4f61-b999-31e96cd05c98" providerId="ADAL" clId="{AA37C86D-959E-4BEE-932A-6D9A270ED902}" dt="2025-05-13T13:42:14.267" v="1199" actId="20577"/>
        <pc:sldMkLst>
          <pc:docMk/>
          <pc:sldMk cId="402832685" sldId="1854"/>
        </pc:sldMkLst>
      </pc:sldChg>
      <pc:sldChg chg="modNotesTx">
        <pc:chgData name="Monica Bennett" userId="a878a5d4-89bf-4f61-b999-31e96cd05c98" providerId="ADAL" clId="{AA37C86D-959E-4BEE-932A-6D9A270ED902}" dt="2025-05-13T13:35:31.954" v="1187" actId="20577"/>
        <pc:sldMkLst>
          <pc:docMk/>
          <pc:sldMk cId="572551634" sldId="1858"/>
        </pc:sldMkLst>
      </pc:sldChg>
      <pc:sldChg chg="modNotesTx">
        <pc:chgData name="Monica Bennett" userId="a878a5d4-89bf-4f61-b999-31e96cd05c98" providerId="ADAL" clId="{AA37C86D-959E-4BEE-932A-6D9A270ED902}" dt="2025-05-13T13:35:28.052" v="1186" actId="20577"/>
        <pc:sldMkLst>
          <pc:docMk/>
          <pc:sldMk cId="1370036908" sldId="1882"/>
        </pc:sldMkLst>
      </pc:sldChg>
      <pc:sldChg chg="modNotesTx">
        <pc:chgData name="Monica Bennett" userId="a878a5d4-89bf-4f61-b999-31e96cd05c98" providerId="ADAL" clId="{AA37C86D-959E-4BEE-932A-6D9A270ED902}" dt="2025-05-13T13:35:39.475" v="1189" actId="20577"/>
        <pc:sldMkLst>
          <pc:docMk/>
          <pc:sldMk cId="2769226715" sldId="1885"/>
        </pc:sldMkLst>
      </pc:sldChg>
      <pc:sldChg chg="modNotesTx">
        <pc:chgData name="Monica Bennett" userId="a878a5d4-89bf-4f61-b999-31e96cd05c98" providerId="ADAL" clId="{AA37C86D-959E-4BEE-932A-6D9A270ED902}" dt="2025-05-13T13:35:43.003" v="1190" actId="20577"/>
        <pc:sldMkLst>
          <pc:docMk/>
          <pc:sldMk cId="766340695" sldId="1886"/>
        </pc:sldMkLst>
      </pc:sldChg>
      <pc:sldChg chg="modNotesTx">
        <pc:chgData name="Monica Bennett" userId="a878a5d4-89bf-4f61-b999-31e96cd05c98" providerId="ADAL" clId="{AA37C86D-959E-4BEE-932A-6D9A270ED902}" dt="2025-05-13T13:37:07.004" v="1193" actId="20577"/>
        <pc:sldMkLst>
          <pc:docMk/>
          <pc:sldMk cId="41281185" sldId="1890"/>
        </pc:sldMkLst>
      </pc:sldChg>
      <pc:sldChg chg="modNotesTx">
        <pc:chgData name="Monica Bennett" userId="a878a5d4-89bf-4f61-b999-31e96cd05c98" providerId="ADAL" clId="{AA37C86D-959E-4BEE-932A-6D9A270ED902}" dt="2025-05-13T13:37:14.486" v="1194" actId="20577"/>
        <pc:sldMkLst>
          <pc:docMk/>
          <pc:sldMk cId="955077444" sldId="1891"/>
        </pc:sldMkLst>
      </pc:sldChg>
      <pc:sldChg chg="modAnim modNotesTx">
        <pc:chgData name="Monica Bennett" userId="a878a5d4-89bf-4f61-b999-31e96cd05c98" providerId="ADAL" clId="{AA37C86D-959E-4BEE-932A-6D9A270ED902}" dt="2025-05-13T13:37:21.343" v="1195" actId="20577"/>
        <pc:sldMkLst>
          <pc:docMk/>
          <pc:sldMk cId="4202266825" sldId="1893"/>
        </pc:sldMkLst>
      </pc:sldChg>
      <pc:sldChg chg="modNotesTx">
        <pc:chgData name="Monica Bennett" userId="a878a5d4-89bf-4f61-b999-31e96cd05c98" providerId="ADAL" clId="{AA37C86D-959E-4BEE-932A-6D9A270ED902}" dt="2025-05-13T13:37:42.365" v="1196" actId="20577"/>
        <pc:sldMkLst>
          <pc:docMk/>
          <pc:sldMk cId="1385950452" sldId="1894"/>
        </pc:sldMkLst>
      </pc:sldChg>
      <pc:sldChg chg="modNotesTx">
        <pc:chgData name="Monica Bennett" userId="a878a5d4-89bf-4f61-b999-31e96cd05c98" providerId="ADAL" clId="{AA37C86D-959E-4BEE-932A-6D9A270ED902}" dt="2025-05-13T13:35:57.187" v="1191" actId="20577"/>
        <pc:sldMkLst>
          <pc:docMk/>
          <pc:sldMk cId="2751394807" sldId="1895"/>
        </pc:sldMkLst>
      </pc:sldChg>
      <pc:sldChg chg="modNotesTx">
        <pc:chgData name="Monica Bennett" userId="a878a5d4-89bf-4f61-b999-31e96cd05c98" providerId="ADAL" clId="{AA37C86D-959E-4BEE-932A-6D9A270ED902}" dt="2025-05-13T13:35:03.677" v="1182" actId="20577"/>
        <pc:sldMkLst>
          <pc:docMk/>
          <pc:sldMk cId="2128544665" sldId="1898"/>
        </pc:sldMkLst>
      </pc:sldChg>
      <pc:sldChg chg="addSp delSp modSp mod modNotesTx">
        <pc:chgData name="Monica Bennett" userId="a878a5d4-89bf-4f61-b999-31e96cd05c98" providerId="ADAL" clId="{AA37C86D-959E-4BEE-932A-6D9A270ED902}" dt="2025-05-13T14:07:16.693" v="1241" actId="1036"/>
        <pc:sldMkLst>
          <pc:docMk/>
          <pc:sldMk cId="3003938282" sldId="19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09:43:20.876"/>
    </inkml:context>
    <inkml:brush xml:id="br0">
      <inkml:brushProperty name="width" value="0.1" units="cm"/>
      <inkml:brushProperty name="height" value="0.1" units="cm"/>
      <inkml:brushProperty name="color" value="#181818"/>
    </inkml:brush>
  </inkml:definitions>
  <inkml:trace contextRef="#ctx0" brushRef="#br0">2021 980 24575,'16'-21'0,"35"-17"0,-11 12 0,7-4 0,7-1-1511,-8 5 1,4-1 0,3-1-1,3-1 1,1 0 1510,-5 4 0,1-2 0,3 1 0,0-1 0,2 0 0,1 0 0,-1 1-368,-1 1 1,0 0 0,0 0 0,2 0 0,0 0-1,1 1 1,0 0 0,0 1 367,3 1 0,0 0 0,0 0 0,2 1 0,-1 1 0,1 1 0,-1 0 0,1 2 0,-1 0 0,0 2 0,0 0 0,1 1 0,-1 1 0,1 1 0,-1 1 0,0 0 0,-3 3 0,0 0 0,-1 1 0,1 0 0,-1 2 0,0 1 0,0 1 0,0 2-49,5 0 0,1 2 0,-1 1 0,0 2 0,-1 1 0,-1 2 0,-1 3 49,4 3 0,-1 2 0,-1 2 0,-1 2 0,-2 4 0,-1 1 0,-4 3 0,-1 2 0,-1 3 0,-2 2 0,-2 2 0,-2 2 0,0 4 0,-3 2 0,-2 2 0,-2 1 0,-1 2 0,-2 1 0,-7-5 0,0 1 0,-2 1 0,-1 1 0,-2 0 0,0 2 0,-3-1 0,0 2 0,-2 1 0,-1 1 0,-2 0 0,0 1 0,-3 0 0,0 0-299,-1 1 1,-2 1 0,-1 0 0,-1 1 0,-1-1 0,-2 1-1,-2 0 299,-1 0 0,-2 1 0,-1 0 0,-2 0 0,-1 0 0,-2 0 0,-2 0 0,-1 0 0,-2 0 0,-2-1 0,-2 1 0,-1 0 0,-3-1 0,0-1 0,-4 1 0,-1 0 0,-2 0 0,-1-1 0,-3 0 0,-1-1 0,-2 0-70,2-6 1,-3-1 0,0 0 0,-2-1 0,-2 0 0,0 0 0,-2-1 0,0-1 69,-2 2 0,-2-1 0,0-1 0,-2 0 0,-1-1 0,-1 0 0,0 0 0,-1-2 0,-2 2 0,-1-2 0,-1 0 0,0 0 0,-2-2 0,0 1 0,-1-2 0,0 0-19,5-4 1,-1-1 0,0 0 0,-1-1 0,0-1 0,-1 1 0,0-2 0,0 0-1,-1 0 19,0-2 0,0 1 0,0-1 0,-1-1 0,0 0 0,-1-1 0,0-1 0,1 1 0,-1-2 0,-7 3 0,0-1 0,0-1 0,-1 0 0,0-1 0,0-1 0,0 0 0,0-1 0,0-1 0,1-1 0,-1 0 0,-1-1 0,1-1 0,0 0 0,-1-1 0,1-1-59,0-1 0,0-1 0,0 0 0,0-1 0,-1-1 0,1 0 1,0-1-1,0 0 59,2-2 0,0 0 0,-1-1 0,1 0 0,0-1 0,0-1 0,0 0 0,1-1 19,-7 0 0,0-1 0,1-1 0,-1 0 0,1-1 0,1-1 0,1-1-19,-6-1 0,2-1 0,-1-1 0,2-1 0,0-2 0,1-1 141,3-1 1,1-2-1,0-1 1,1-1 0,1-1-1,0-3-141,3 0 0,0-2 0,2-1 0,0-1 0,1-3 0,2 0 0,-8-7 0,1-2 0,2-2 0,2-2 0,2-2 0,1-2 0,1-1 0,1-3 0,4-1 0,3-2 0,4-1 0,2-3 0,3-1 0,3-1 0,3-2 0,3-2 0,2-2 0,3-1 0,2-1 0,4-1 0,4 8 0,2 0 0,2-2 0,3 0 0,1 0 0,3 0 0,2-2 0,3 0 0,2 0 0,2-1 0,2 1 0,3 0 150,2 0 1,2-1 0,2 1-1,3 1 1,1 0 0,3 1-151,2-1 0,3 2 0,2 0 0,1 1 0,2 0 0,2 2 0,-4 6 0,1 1 0,2 1 0,1 0 0,1 1 0,1 1 0,1-1 22,1 1 1,1-1 0,2 2 0,0 0 0,1 0-1,1 1 1,0 0-23,3 0 0,1 0 0,1 1 0,0 1 0,1 0 0,1 0 0,0 1 0,-6 5 0,0 0 0,2 1 0,-1 0 0,1 1 0,0 0 0,-1 1 0,1 1 0,4-2 0,0 1 0,0 0 0,0 1 0,-1 1 0,1 1 0,-1 1 121,4-1 0,1 1 0,-1 1 0,0 0 0,-2 2 1,-1 2-122,2-1 0,-2 2 0,-1 1 0,-1 2 0,-3 0 512,19-3 0,-4 2 0,-3 3-512,-11 2 0,-3 1 0,-4 3 1288,2 0 0,-6 2-1288,13 0 4051,-28 4-4051,-15 3 0,-6-2 0,-4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9:00.599"/>
    </inkml:context>
    <inkml:brush xml:id="br0">
      <inkml:brushProperty name="width" value="0.1" units="cm"/>
      <inkml:brushProperty name="height" value="0.1" units="cm"/>
      <inkml:brushProperty name="color" value="#99D852"/>
    </inkml:brush>
  </inkml:definitions>
  <inkml:trace contextRef="#ctx0" brushRef="#br0">25 1169 24575,'0'-18'0,"0"0"0,0 1 0,1-2 0,3-1 0,-1-3 0,2-1 0,-2 1 0,1-1 0,3 0 0,0-3 0,2-2 0,0-2 0,-1 1 0,0-1 0,0 1 0,0 0 0,0 2 0,0-1 0,1-1 0,2-3 0,0-3 0,3-1 0,-1-1 0,2 3 0,-2 1 0,-1 2 0,0 2 0,0 3 0,1-1 0,1 2 0,0-2 0,1-1 0,0 0 0,-2 2 0,-2 3 0,-1 4 0,0 1 0,1-1 0,0 1 0,-1 0 0,-1 3 0,0 3 0,-2 3 0,0 1 0,-2 1 0,-1 4 0,-2 1 0,-9 8 0,-1 1 0,-12 9 0,-2 2 0,-4 2 0,-4 3 0,0 0 0,-3 2 0,-2 0 0,0 0 0,3-1 0,1-2 0,6-1 0,3-2 0,0 2 0,9-9 0,-1 3 0,6-7 0,-2 5 0,3-5 0,2-3 0,4-5 0,10-8 0,2 0 0,8-6 0,0 1 0,1-1 0,5-1 0,4-2 0,4-3 0,2-2 0,-1 1 0,-4 1 0,-5 4 0,-4 3 0,-5 3 0,-4 2 0,-2 4 0,-2 0 0,1 0 0,1-2 0,-2 1 0,1-1 0,-5 4 0,1 0 0,-3 2 0,1-1 0,0-3 0,1-1 0,1-2 0,2-1 0,1 0 0,0 0 0,1 2 0,-1 2 0,0 2 0,-2 0 0,0 1 0,-4 1 0,1 2 0,-3 5 0,0 4 0,0 5 0,0 8 0,0 4 0,0 4 0,0 2 0,1-2 0,1-2 0,0-2 0,1-3 0,0-1 0,-1-2 0,0-2 0,1 0 0,0-1 0,0 0 0,-1 1 0,-1 0 0,-1-2 0,0-3 0,0-1 0,0-7 0,0-1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9:04.715"/>
    </inkml:context>
    <inkml:brush xml:id="br0">
      <inkml:brushProperty name="width" value="0.1" units="cm"/>
      <inkml:brushProperty name="height" value="0.1" units="cm"/>
      <inkml:brushProperty name="color" value="#99D852"/>
    </inkml:brush>
  </inkml:definitions>
  <inkml:trace contextRef="#ctx0" brushRef="#br0">1 0 24575,'13'3'0,"3"3"0,3 6 0,3 4 0,6 8 0,2 3 0,-3-1 0,-1 0 0,-7-5 0,-2-1 0,1 0 0,0 0 0,1 2 0,-1 0 0,1-1 0,-3 1 0,0-1 0,-2 0 0,0-1 0,-1 0 0,-1-1 0,0-2 0,-1 0 0,1-1 0,0 2 0,0-1 0,0 1 0,-2 1 0,2 1 0,0 1 0,0 0 0,1 1 0,-1 0 0,0 2 0,1 1 0,-1 0 0,0-1 0,-1-2 0,-1-2 0,-1-1 0,0 0 0,0 0 0,-2 0 0,-2-2 0,-2-1 0,0-1 0,0-2 0,-1 0 0,-1-1 0,-2-6 0,-1-1 0,-2-6 0,-3 0 0,-4-2 0,-5-3 0,-6-3 0,-7-6 0,-6-2 0,-3-4 0,0 0 0,4 2 0,4 1 0,4 2 0,5 2 0,4 3 0,5 2 0,5 2 0,3 3 0,3 1 0,2 1 0,5 1 0,4 1 0,6 0 0,3 2 0,4 3 0,3 3 0,1 5 0,0 3 0,-3 0 0,-3-1 0,-5-1 0,-2-2 0,-3-2 0,-2 0 0,0-2 0,-2 1 0,1-1 0,-2 0 0,-1 1 0,1-1 0,-1 1 0,0-1 0,0 0 0,-2-2 0,0-1 0,0-3 0,-1-1 0,1-1 0,0 0 0,-1 0 0,2-1 0,-2-4 0,0-6 0,0-8 0,2-11 0,4-17 0,2-15 0,6-13 0,3-5 0,2 6 0,2 9 0,-5 16 0,-3 17 0,-3 11 0,-6 10 0,-1 4 0,-6 3 0,-2-1 0,2 2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3:40.184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552 0 24575,'0'15'0,"-3"2"0,-3 1 0,-4 4 0,-2-1 0,-2 2 0,-1 1 0,-1-1 0,-1 1 0,1-1 0,1-1 0,0 0 0,-1 1 0,-3 2 0,-1 2 0,-1 1 0,0 0 0,0 0 0,0-3 0,2-1 0,-1-1 0,1 2 0,0 0 0,-3 1 0,1 0 0,0-1 0,0-2 0,3-1 0,1-4 0,1-1 0,2-2 0,0-3 0,4-3 0,2 0 0,3-4 0,1-2 0,2-3 0,-1-4 0,3-2 0,-1-8 0,1-2 0,0-6 0,0 0 0,0-2 0,0-2 0,0 0 0,0 0 0,0-2 0,0 2 0,0 0 0,0 2 0,0 6 0,0 4 0,0 5 0,0 4 0,0 2 0,2 16 0,-1-2 0,2 15 0,-1-4 0,-1 0 0,0 1 0,-1-2 0,0 0 0,0 0 0,0-1 0,0-2 0,0-2 0,0-3 0,0 0 0,0-6 0,0 0 0,0-5 0,0 3 0,0 1 0,0 2 0,0 1 0,0-1 0,0 2 0,0-6 0,3 0 0,1-7 0,5-1 0,3-2 0,3-3 0,3-3 0,4 1 0,2 1 0,3 1 0,2 3 0,1 2 0,0 1 0,-4 1 0,-3 1 0,-3 1 0,-3 0 0,-3 0 0,-1 0 0,-6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3:56.822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109 0 24575,'0'14'0,"0"1"0,2 4 0,2 1 0,2 2 0,1-1 0,0 1 0,0-1 0,-1 1 0,0 0 0,0 0 0,-1 1 0,0 0 0,0 2 0,-1 1 0,-1 0 0,-2 4 0,0-12 0,0 9 0,0-6 0,0 7 0,-1 5 0,0-2 0,0-3 0,0 0 0,0-2 0,0 1 0,0-1 0,0 2 0,0 0 0,0 2 0,0-1 0,0-1 0,0 1 0,0 0 0,0 0 0,0 2 0,0-3 0,0 1 0,0-4 0,0-2 0,0-1 0,-1-3 0,-1-2 0,-1-3 0,1-2 0,0-2 0,1 1 0,-2-6 0,1 0 0,-1-5 0,0 0 0,0 0 0,-2-1 0,-3-4 0,-1-4 0,-3-6 0,-3-6 0,-2-6 0,-2-5 0,1-4 0,1-1 0,4 3 0,3 5 0,3 7 0,2 3 0,2 4 0,1 6 0,1 1 0,1 6 0,3 15 0,1 1 0,4 13 0,2-1 0,3 3 0,0 1 0,-1-2 0,-1-5 0,-4-7 0,-2-2 0,-1-3 0,-1-3 0,-1-4 0,0-1 0,0-3 0,2 2 0,-2-1 0,4 2 0,-4-1 0,2 1 0,-2 0 0,0 1 0,0 0 0,0 0 0,1 1 0,-1 0 0,2 0 0,0 2 0,0 0 0,0 0 0,1 0 0,-2 0 0,0-3 0,0 1 0,-2-3 0,1 1 0,-1-1 0,1 0 0,1-1 0,-1 0 0,2-2 0,0-5 0,1-3 0,0-4 0,2-1 0,2-2 0,1-1 0,2-2 0,1-1 0,3-1 0,1 0 0,-1-2 0,2 0 0,0-2 0,0-2 0,1-1 0,-2 2 0,-3 4 0,-2 5 0,-3 6 0,0 2 0,-4 4 0,-1 0 0,-4 4 0,-1-1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4:07.252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0 0 24575,'21'3'0,"-2"5"0,11 11 0,2 9 0,1 3 0,-3-1 0,-7-6 0,-3-1 0,0-1 0,-2-1 0,1-1 0,-2 1 0,-1 1 0,-1 1 0,0 1 0,-1 0 0,-1 1 0,0-3 0,-2 0 0,0-4 0,-1 1 0,0-3 0,-1 0 0,1 1 0,1-1 0,0 2 0,1 0 0,1 1 0,-1 1 0,0 0 0,-1-1 0,0 0 0,-1-1 0,-1-3 0,-2-1 0,-2-2 0,-2-2 0,0-1 0,-2 0 0,0-2 0,0-2 0,0 0 0,0-2 0,-1 0 0,-5-2 0,-4-4 0,-7-4 0,-5-3 0,-3-2 0,-2 1 0,0 0 0,0 1 0,-1 0 0,2 0 0,2 0 0,2 0 0,3 1 0,3 1 0,3 2 0,2 0 0,6 2 0,0 0 0,4 2 0,0 0 0,6 0 0,1 1 0,8 1 0,2 0 0,4 2 0,2 2 0,-1 2 0,-2 2 0,-2 1 0,-2-1 0,-3 0 0,-1 0 0,-1-1 0,-1 0 0,0 0 0,0-1 0,-3-1 0,1-1 0,-6-2 0,0 1 0,0 0 0,-1-2 0,0 2 0,2-2 0,0-8 0,-1 2 0,2-11 0,0 3 0,1-3 0,1-1 0,1-3 0,1-2 0,13-34 0,-9 23 0,10-23 0,-14 40 0,0 1 0,-3 6 0,0-2 0,0-1 0,0 0 0,-1 4 0,-1 1 0,-1 3 0,-1 0 0,-1 1 0,0 0 0,0-2 0,0-5 0,0 2 0,0-1 0,0 5 0,0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4:11.885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1971 1 24575,'-19'12'0,"-9"8"0,-7 9 0,-5 5 0,-4 2 0,-7 4 0,0-1 0,3-1 0,4-5 0,11-9 0,-1 0 0,3-4 0,-1 0 0,4-1 0,-2-1 0,-2 3 0,-55 34 0,41-27 0,-41 26 0,39-28 0,12-8 0,-18 8 0,12-5 0,-4 1 0,5-2 0,2 0 0,7-5 0,3 2 0,-3-1 0,3-1 0,-4 1 0,2 0 0,0 1 0,0-2 0,-2 2 0,-1 0 0,1 0 0,-4 1 0,0 0 0,-5 2 0,2-2 0,1 0 0,5-2 0,3-2 0,4-1 0,-1 0 0,2 0 0,-1 0 0,-3 1 0,2 2 0,2-2 0,6-1 0,6-1 0,5-3 0,2-3 0,3 1 0,0-2 0,1-1 0,0 0 0,8-16 0,-1 2 0,9-15 0,-1 4 0,-1-4 0,2 1 0,0-1 0,0 2 0,0-2 0,0-1 0,2-4 0,3-2 0,3-3 0,1-2 0,-2 2 0,3 3 0,-3 2 0,0 1 0,-3 6 0,-3 5 0,-4 5 0,-2 2 0,-1 2 0,-2 3 0,-3-1 0,2 1 0,-2 1 0,-1-6 0,4-4 0,3-3 0,2-3 0,-1 4 0,-1 5 0,-4 4 0,0 6 0,-3-1 0,2 2 0,-3 7 0,-1 3 0,-3 10 0,-3 0 0,-1 2 0,-2 2 0,-2 2 0,-2 1 0,-3 4 0,-1 1 0,-3 3 0,-1 5 0,-3 4 0,-1 1 0,1-3 0,0-2 0,1-8 0,4-3 0,0-4 0,3-3 0,3-1 0,2-4 0,3-1 0,1-2 0,3-5 0,4-5 0,2-1 0,4 0 0,2 0 0,3 3 0,1-1 0,4 1 0,9 3 0,9 2 0,12 3 0,7 3 0,3 3 0,1 3 0,-4 3 0,-6 0 0,-4-1 0,0 0 0,0-1 0,-6-4 0,-2 0 0,-6-4 0,-4-2 0,-5 0 0,-3-4 0,-7-2 0,-4-5 0,-1-2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1:00:57.01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0:58:38.89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0:56:22.5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08:57.346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947 723 8027,'-39'-35'0,"7"3"0,40 12 0,6-3 0,8-2 0,10-6 0,4-5 0,-7 15 1,4-1 354,5-2 0,4 1 0,10-3 0,5 0-91,8-1 0,5 0 1,-21 10-1,2 1 1,1-1-246,8-1 1,3 0 0,0 1 0,2 0 0,-1 1-1,2 0 172,3 1 0,0 0 0,2 2 0,1-1 0,1 1 1,2 1-140,1 0 0,2 1 0,0 1 0,0 1 0,2 1 0,0 0 1392,2 1 0,0 1 1,0 0-1405,0 2 1,-1 0 0,1 1 0,-2 1-1,0 1 1,0 2 0,-2 0 0,0 2-1,-1 0 1,-4 2 0,0 0 0,-2 2-1,-3 1 1,-1 1 0,-2 1 0,-4 1-1,-1 1 1,-1 2 0,-1 0 0,0 2-1,-1 1 1,-1 0 0,-1 2 0,-1 0-1,-2 2 1,-1 0 0,-1 2 0,-4 0-1,-2 1 1,-2 1 0,-3 1 0,-2 0 0,-1 2-7,-2 0 0,-2 1 0,-3 0 0,-2 2 0,-2 0 0,-2 1 0,-3 0 0,-2 1 0,-2 1 50,-1-1 0,-2 1 0,-2 0 0,-2 0 0,-2 1 0,-2 0 0,-4-1 0,-1 1 0,-3-1 0,-2 0 0,-2 1 0,-3-1 0,-3 0 0,-2-1 0,-2 0 1,-4 0-1,-2 0 0,-3-1-6,-3 0 1,-2-1-1,-3 0 1,-3 2-1,-3 0 1,-1-1-100,1-2 0,-2-2 0,-2 1 1,-3 2-1,-1 0 0,0-2 89,3-5 0,1-2 0,-3 1 0,-7 3 0,-4 0 0,-1 0-7,-3-1 0,-1 0 0,-2-1 0,-2 0 1,-1-2-1,0-1 0,0-3 0,0-1 0,0-1 1,-3-1-1,0 0 0,-1 0-7,-2-1 1,0-1 0,-2-1 0,-1 0 0,-2-2 0,0-1-4,-3-1 0,0-1 0,-1 0 1,0-2-1,0 0 0,-1-2-4,0 0 1,-1-2 0,2 0-1,11-1 1,1 1 0,1-2 5,3 1 0,1-2 0,2 0 1,-15-2-1,2-1 9,-5-3 0,1-1 0,8-1 0,-1-1 70,-3-1 1,-1-2 0,3 0-1,2-1-80,-2-1 1,2-1 0,4 1 0,0-2 0,-5-2 0,1-1-5,2 0 0,1-1 0,0-4 1,2-1-19,21 7 0,0-1 0,2-1 0,1 0 0,2-2 0,2-2 3,2 0 0,1-2 1,3-1-1,-12-14 1,7-3 5,8-1 0,7-1 0,6 1 0,6 0-5,7 0 0,9 1 1,10-2-1,10 1-82,-3 12 1,4 1-1,4 1 1,3 1-1,4 0 1,3 1-63,8-3 1,3 0 0,3 0 0,0 2 0,3 0 0,0 2-37,4-1 1,2 1 0,1 0 0,1 1-1,2 0 1,1 1-1,1 0 1,2 0 0,0 2 0,0 0-1,1 1 1,0 1-13,2 1 1,1 0 0,-2 2 0,-7 2-1,-2 2 1,0 1-21,2 0 0,-1 0 0,-1 2 1,-5 2-1,-1 0 0,0 1-64,0 0 0,0 1 0,-1-1 0,25-2 0,-3 0-17,-20 5 0,-3 1 0,-2 0 0,-3 2 68,29-2 1,-8 2-260,6-1 1,-18 3-9002,-17 3 9451,-12 2 0,-7 5 0,-6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09:43:37.89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2572 381 19498,'-20'21'0,"-25"26"0,0 0 0,-3 0 0,4-4 0,-3 2 0,-11 8 0,-1 1 0,2-4 0,-2 2 0,-2-4 0,2-1 0,2 0 0,-5-4 0,2 3 0,2-4-348,-2-2 0,2-3 0,0 0 0,0 0 0,0-1 348,-10 4 0,2 1 0,-1-4 0,2-1-190,6-3 0,2-1 0,0-2 1,2-1 189,-8 5 0,2-2 0,1-5 547,9-1 1,2-4-1,3-2-547,-10 4 0,1-5 1305,13-2 1,2-6-1306,-12 2 2184,23-8-2184,11-5 1139,12 0-1139,4-5 0,8 2 0,1-5 0,4-3 0,6-9 0,4-9 0,6-12 0,7-16 0,-15 21 0,0-3 0,4-2 0,-2-1 0,0 0 0,-3 1 0,0 2 0,-3 5 0,8-20 0,-8 16 0,-9 22 0,-8 11 0,-5 23 0,-3 10 0,-4 8 0,-14 25 0,10-26 0,-3 4 0,1 3 0,-5 0 0,1 6 0,-4-3 0,6-3 0,1-5 0,-18 30 0,11-22 0,11-18 0,5-8 0,8-6 0,-1 5 0,3-8 0,-1 4 0,0-2 0,1-1 0,-1-3 0,-1 0 0,2 1 0,-2-5 0,4-2 0,10-2 0,5 1 0,10-2 0,11 6 0,6-1 0,8-2 0,10 0 0,7 2 0,1 1 0,-3 0 0,-10 2 0,-15-3 0,-11 3 0,-11-2 0,-9 0 0,-2-1 0,-7-2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11:18.30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236 976 14956,'58'-48'314,"-1"-1"1,-2 3 0,-5 8 124,-2 13 0,7-7-167,16-10 1,-27 16 0,1-1-80,5-3 1,2-1-14,4-1 1,2-1 0,1 0-1,2 1 1,3-2 0,1 1-16,3 0 0,0-1 0,2 2 0,1 1-14,3-1 0,-1 2 0,-8 5 0,0 3 1,3 1-1,2 1-13,7-1 0,0 2 0,-12 5 0,-1 2-126,8 0 1,1 2-1,1 3 1,1 3 106,5 0 1,1 3 0,0 2 0,-1 2-9,-4 3 1,-4 3 0,-7 2-1,-3 3-7,2 5 0,-2 2 0,-3 2 0,0 1-8,4 4 1,1 1 0,-5 2 0,-2 2-7,-2 1 0,-2 2 0,-4 1 0,-2 1-6,-1 1 0,-3 1 0,-3 2 0,-1 0 14,-2 1 1,-3 0 0,-2 1 0,-2 1-27,-2-2 1,-2 1 0,-3 0 0,-3 1-6,-1-2 1,-3 1 0,-2 1 0,-2-1 25,-4 0 0,-1 0 0,2 33 0,-7-2-18,-2 2 1,-6-34 0,-3 0-23,-1 0 1,-3 0-3,-5-1 0,-2-2 0,-2-4 1,-2-2 52,-3 0 1,-2-2 0,-2-1 0,-2-1 0,-3-1 0,-2-1-63,-1 0 1,-1 0 0,-6 0 0,-2 0-4,-6 2 1,-2 0 0,1-2 0,-3 0-5,-6 3 1,-2 1 0,1-2 0,0-1-1,-1 0 1,0-2 0,0 0 0,1 0-4,5-3 0,-3-1 0,-11 4 0,-2-2-4,5-1 1,1-1 0,2-1 0,1-2 0,1-2 0,0 0-1,-2-2 1,-1 0 54,1-2 0,-1 0 0,-8 0 1,1-1-81,13-5 0,1-1 1,-6 0-1,0-1 1,-1-1-1,0 0 1,1-2-1,0-1 0,2 0 1,0-2-1,2 0 1,1-1 23,2-2 1,0-1 0,4-1 0,1-3-10,1-3 0,2-3 0,6 1 0,2 0 2,-3-4 0,2-2 0,-32-19 0,33 15 0,0-2-5,5 0 0,2-2 0,3-1 1,2-2-2,1-1 0,2-2-1,3-1 1,2-1 0,3 0 0,2-2-2,1-1 1,3-1-1,2-1 1,2-1-1,3-1 1,2-1-8,1 0 1,3-1 0,0-2 0,2 0 5,1 0 0,2 0 0,5-4 0,4-1-1,3-5 0,4 1 1,4 1-1,4 0-82,8-5 1,4 0-1,2 3 1,3 2 79,5 2 1,4 2 0,2 1 0,3 2-1,5 1 0,1 3 1,0 3-1,1 3-1,-1 4 1,-1 1 0,2 1 0,-1 3-1,-13 7 0,0 2 0,6-2 1,0 1 1,-7 4 0,-2 2 0,36-9 3,-8 4 0,-15 7 0,3 2 0,-12 2 3,-10 5 1,-10 1-1064,-10 2-1142,-4 0-7641,-8-2 8089,-8 1 0,-7-4 1,-9 3-1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14:04.30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289 976 14956,'70'-48'314,"1"-1"1,-5 3 0,-5 8 124,-2 13 0,9-7-167,19-10 1,-34 16 0,2-1-80,6-3 1,3-1-14,4-1 1,3-1 0,1 0-1,2 1 1,5-2 0,1 1-16,2 0 0,2-1 0,2 2 0,1 1-14,2-1 0,0 2 0,-9 5 0,0 3 1,3 1-1,2 1-13,10-1 0,-1 2 0,-15 5 0,0 2-126,8 0 1,3 2-1,0 3 1,1 3 106,8 0 1,0 3 0,0 2 0,-1 2-9,-6 3 1,-3 3 0,-10 2-1,-3 3-7,2 5 0,-3 2 0,-2 2 0,-1 1-8,6 4 1,-1 1 0,-5 2 0,-2 2-7,-3 1 0,-2 2 0,-5 1 0,-2 1-6,-2 1 0,-3 1 0,-4 2 0,-2 0 14,-2 1 1,-3 0 0,-3 1 0,-3 1-27,-1-2 1,-4 1 0,-3 0 0,-2 1-6,-4-2 1,-2 1 0,-3 1 0,-3-1 25,-3 0 0,-3 0 0,3 33 0,-9-2-18,-1 2 1,-8-34 0,-5 0-23,0 0 1,-4 0-3,-5-1 0,-5-2 0,0-4 1,-3-2 52,-4 0 1,-3-2 0,-2-1 0,-2-1 0,-4-1 0,-2-1-63,-2 0 1,-2 0 0,-5 0 0,-4 0-4,-7 2 1,-2 0 0,0-2 0,-2 0-5,-10 3 1,0 1 0,1-2 0,-1-1-1,-1 0 1,1-2 0,0 0 0,0 0-4,6-3 0,-2-1 0,-16 4 0,-1-2-4,7-1 1,1-1 0,2-1 0,1-2 0,1-2 0,0 0-1,-2-2 1,-2 0 54,3-2 0,-3 0 0,-9 0 1,1-1-81,16-5 0,1-1 1,-6 0-1,-2-1 1,0-1-1,0 0 1,0-2-1,1-1 0,2 0 1,1-2-1,2 0 1,1-1 23,1-2 1,3-1 0,2-1 0,3-3-10,1-3 0,2-3 0,8 1 0,2 0 2,-4-4 0,2-2 0,-37-19 0,38 15 0,2-2-5,5 0 0,2-2 0,4-1 1,3-2-2,1-1 0,3-2-1,2-1 1,3-1 0,4 0 0,2-2-2,3-1 1,2-1-1,3-1 1,3-1-1,2-1 1,3-1-8,3 0 1,1-1 0,3-2 0,0 0 5,2 0 0,3 0 0,5-4 0,5-1-1,5-5 0,4 1 1,5 1-1,5 0-82,9-5 1,5 0-1,3 3 1,4 2 79,6 2 1,4 2 0,3 1 0,4 2-1,5 1 0,3 3 1,-1 3-1,1 3-1,-2 4 1,1 1 0,1 1 0,-1 3-1,-16 7 0,0 2 0,8-2 1,-1 1 1,-8 4 0,-2 2 0,42-9 3,-8 4 0,-18 7 0,4 2 0,-16 2 3,-13 5 1,-11 1-1064,-12 2-1142,-5 0-7641,-10-2 8089,-10 1 0,-9-4 1,-10 3-1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26.388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0 870 24575,'13'-17'0,"0"-1"0,2 0 0,2 0 0,-2 1 0,0 0 0,-1 0 0,-1 0 0,0 1 0,-1 0 0,0 1 0,-1 1 0,1-1 0,0 1 0,-1-1 0,1 0 0,0 1 0,0 0 0,0-1 0,0 0 0,7-6 0,26-36 0,-21 26 0,18-26 0,-33 41 0,1-1 0,-1-2 0,1-1 0,1-2 0,1-2 0,1 1 0,1 2 0,-1 0 0,1 2 0,1-1 0,-1 0 0,0 0 0,-1 1 0,-1 1 0,-1 1 0,0 2 0,0-1 0,-1 3 0,2 0 0,-6 6 0,0 1 0,-6 6 0,-6 6 0,-2 1 0,-7 6 0,0-3 0,-7 3 0,1 0 0,-5 2 0,-1 0 0,2-1 0,2-1 0,4-2 0,3-1 0,0-1 0,1 0 0,-2 0 0,1-2 0,2-2 0,1-2 0,3-1 0,-1-1 0,5 0 0,1-1 0,15-1 0,0-2 0,9-2 0,-4-3 0,2-1 0,3 0 0,3-2 0,2 1 0,-1 0 0,-1-1 0,-1 1 0,-2 0 0,0 0 0,-2 1 0,-2 0 0,-4 3 0,-3 1 0,-2 1 0,-3 2 0,-1 1 0,-1-1 0,0 1 0,1 0 0,-1 1 0,2 0 0,0 0 0,0 0 0,0 1 0,1 3 0,-1 3 0,2 4 0,1 3 0,0 3 0,2 0 0,-1 2 0,1-1 0,-1 0 0,0-1 0,-2 0 0,0 0 0,-1 1 0,-1 0 0,0 0 0,-1 2 0,0-1 0,-2-2 0,0-2 0,-1-2 0,0 0 0,0-1 0,0-1 0,0 0 0,0 0 0,0-3 0,0-3 0,-1-3 0,0-2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0.520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532 0 24575,'0'12'0,"-2"3"0,-5 4 0,-3 6 0,-10 11 0,-3 2 0,1 0 0,2-4 0,5-10 0,1 1 0,1-1 0,-1 2 0,1 1 0,-2 1 0,-1 0 0,-2 1 0,1 0 0,0-1 0,1-2 0,2-1 0,1-4 0,2 0 0,0-1 0,0 0 0,-1 1 0,1 0 0,0 0 0,1-1 0,0-2 0,0-2 0,-1-1 0,0 0 0,-1 1 0,1 0 0,0-2 0,2 0 0,1-2 0,1-1 0,0-1 0,0-2 0,2-3 0,-1-2 0,3-3 0,0 0 0,0 0 0,0 0 0,1-3 0,0-4 0,0-7 0,0-6 0,0-5 0,-1-4 0,0-2 0,1-66 0,1 47 0,1-33 0,3 67 0,-1 15 0,1 0 0,-1 10 0,0 2 0,-1 10 0,1-2 0,0 1 0,-1 0 0,1 0 0,1-1 0,-1 2 0,1 1 0,-2 0 0,-1 3 0,0-2 0,0 0 0,0-2 0,0-4 0,0-2 0,0-4 0,0-1 0,0-4 0,0 1 0,0-5 0,0 1 0,0 0 0,0 1 0,0 2 0,0 0 0,0 0 0,0-2 0,1-2 0,3-4 0,5-5 0,4-3 0,5-2 0,0-2 0,3 1 0,1-1 0,2 1 0,3 2 0,0 1 0,1 1 0,1 1 0,-1 1 0,-3 0 0,-3 2 0,-6 2 0,-3 0 0,-2 0 0,-4 3 0,-2-2 0,-4 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4.654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689 724 24575,'-20'-2'0,"-3"-5"0,-1-7 0,-18-21 0,18 13 0,-26-28 0,15 15 0,-6-6 0,3 3 0,13 14 0,5 1 0,2 1 0,0-1 0,1-3 0,0 0 0,0 1 0,2 1 0,0 2 0,1 3 0,1 1 0,0 1 0,1 1 0,0-1 0,1 0 0,0 0 0,1 0 0,2 1 0,0 0 0,2 2 0,3 5 0,-1-1 0,2 6 0,-1 0 0,0 0 0,0 1 0,1 1 0,-1 0 0,1-1 0,0-2 0,0-2 0,1 3 0,-1-2 0,1 3 0,0 1 0,-1-3 0,2 3 0,-2-1 0,0 1 0,0 8 0,0-1 0,0 12 0,1-8 0,0 8 0,1-1 0,-1 8 0,0 5 0,-3 3 0,0 2 0,-3-1 0,1-3 0,-1-3 0,1-1 0,1-2 0,2-4 0,1-1 0,-1-4 0,2-4 0,0-1 0,1-1 0,-1-3 0,0-1 0,-1-4 0,0 0 0,0-7 0,-1-1 0,2-8 0,0-3 0,1-3 0,0-3 0,0-4 0,0 1 0,0-1 0,0 0 0,0 2 0,1 1 0,1 0 0,1 2 0,0 2 0,1 0 0,0 5 0,-1 2 0,7-11 0,-1 17 0,7-10 0,-3 18 0,-2 0 0,3 0 0,4 0 0,6 0 0,8 1 0,4 2 0,4 4 0,0 3 0,0 2 0,-2 2 0,-1 0 0,-6 0 0,-5-3 0,-7 0 0,-5-2 0,-2-1 0,-3-1 0,-1-1 0,0 0 0,0 1 0,0 0 0,1 2 0,-2-2 0,-2-2 0,-3-3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9.618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1747 1558 24575,'-15'-1'0,"-3"-5"0,3-5 0,-7-4 0,-4-6 0,7 5 0,-5-5 0,4 4 0,-6-4 0,0-3 0,0 1 0,0 1 0,4 1 0,-2 1 0,3 1 0,-1 2 0,1 1 0,3 1 0,1 2 0,0-1 0,0 2 0,-3-3 0,1 0 0,-2-1 0,-1-1 0,2 1 0,-1 0 0,0-2 0,0 0 0,1-1 0,5 6 0,-3-3 0,2 0 0,-8-5 0,0-1 0,0 2 0,3 0 0,0 2 0,-1-1 0,0 1 0,0-2 0,1 1 0,1 2 0,0 1 0,2 1 0,0-1 0,0 0 0,-1-1 0,1-2 0,1 3 0,1-1 0,0 1 0,-2-1 0,0-3 0,-1 0 0,2 2 0,1 0 0,1 2 0,2 0 0,-2 0 0,-10-8 0,-10-12 0,5 5 0,-4-2 0,15 14 0,-1 2 0,0 1 0,-1 1 0,1 0 0,1-2 0,-2 0 0,1-3 0,1 3 0,1-1 0,2 1 0,1 2 0,1-1 0,1-1 0,1-2 0,-2 0 0,0-1 0,3 1 0,0 2 0,3 2 0,0 2 0,2 2 0,1 1 0,0 1 0,1 2 0,1 1 0,-2 1 0,2 2 0,0 2 0,1 8 0,1 2 0,1 11 0,1 0 0,2 5 0,2 4 0,1 8 0,0 2 0,0 0 0,0-2 0,1-7 0,-2 3 0,-2-1 0,1-2 0,-3-2 0,2-5 0,-2-3 0,1 0 0,0-1 0,-2-1 0,0-2 0,0-2 0,0-6 0,0-2 0,-2-5 0,-5-9 0,-2-10 0,-7-14 0,-1-10 0,0-3 0,-1-6 0,4 0 0,3 0 0,2 2 0,5 6 0,3 9 0,1 7 0,0 7 0,0 5 0,0 4 0,0-13 0,0 16 0,2-12 0,3 20 0,4 0 0,3 0 0,11 0 0,10 0 0,15 4 0,12 2 0,8 4 0,5 2 0,-1-1 0,-2 0 0,-5-1 0,-2 1 0,-5 0 0,-3 2 0,-7 2 0,-8-3 0,-10-1 0,-8-5 0,-12-3 0,-2-3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3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19498,'23'24'0,"28"30"0,1-1 0,2 1 0,-3-4 0,3 1 0,12 10 0,1 0 0,-1-3 0,1 1 0,3-4 0,-3-1 0,-1-1 0,4-3 0,-1 2 0,-3-4-348,3-2 0,-3-3 0,1-1 0,-1 0 0,1-1 348,10 5 0,-1 1 0,1-5 0,-3 0-190,-7-5 0,-1 0 0,-1-3 1,-2-1 189,9 6 0,-2-2 0,-2-6 547,-10-1 1,-1-5-1,-5-2-547,12 4 0,-1-5 1305,-15-3 1,-2-6-1306,14 2 2184,-27-10-2184,-13-5 1139,-13 0-1139,-5-5 0,-9 1 0,0-5 0,-6-4 0,-6-9 0,-5-12 0,-7-12 0,-8-20 0,17 25 0,0-3 0,-4-4 0,2 0 0,0 0 0,3 1 0,1 3 0,3 5 0,-10-23 0,10 19 0,10 25 0,9 12 0,7 26 0,2 12 0,5 10 0,16 27 0,-12-29 0,4 5 0,0 3 0,4 0 0,0 7 0,3-3 0,-5-4 0,-2-6 0,20 34 0,-12-24 0,-12-21 0,-7-9 0,-8-7 0,1 5 0,-4-8 0,2 4 0,-1-3 0,-1 0 0,2-4 0,0 0 0,-1 1 0,1-5 0,-4-3 0,-11-2 0,-6 2 0,-12-4 0,-12 8 0,-7-1 0,-9-3 0,-12 0 0,-8 3 0,-1 1 0,4-1 0,11 3 0,17-3 0,13 3 0,13-3 0,9 1 0,3-1 0,8-3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1695 1401 19498,'-12'-13'0,"-16"-16"0,0 0 0,-1 0 0,1 2 0,-1-1 0,-7-5 0,0 0 0,0 2 0,0-1 0,-2 2 0,2 1 0,0 0 0,-2 2 0,1-1 0,1 2-348,-1 1 0,1 2 0,0 0 0,0 0 0,0 1 348,-6-3 0,1 0 0,-1 2 0,2 0-190,4 3 0,0 0 0,1 2 1,1 0 189,-5-3 0,1 1 0,1 3 547,6 1 1,0 2-1,3 2-547,-7-3 0,1 3 1305,8 2 1,1 3-1306,-7-1 2184,14 5-2184,7 3 1139,7 0-1139,3 3 0,5-1 0,0 3 0,3 2 0,3 5 0,3 6 0,4 7 0,4 11 0,-9-14 0,0 2 0,2 2 0,-1 0 0,0 0 0,-2-1 0,0-1 0,-2-3 0,6 13 0,-6-11 0,-5-13 0,-5-7 0,-4-14 0,-1-6 0,-3-6 0,-8-14 0,6 15 0,-2-2 0,0-2 0,-2 0 0,0-4 0,-2 2 0,3 2 0,1 3 0,-11-18 0,7 13 0,6 11 0,4 5 0,4 4 0,0-3 0,2 5 0,-1-3 0,0 2 0,1 0 0,-1 2 0,0 0 0,0 0 0,0 2 0,2 2 0,6 1 0,3-1 0,7 2 0,6-4 0,4 0 0,5 2 0,6 0 0,5-2 0,0 0 0,-2 0 0,-6-1 0,-9 1 0,-7-1 0,-7 1 0,-5 0 0,-2 0 0,-4 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3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1005 80 19498,'-5'6'0,"-9"12"0,0 0 0,1 0 0,-1 1 0,1-1 0,1 1 0,-1 0 0,-2 3 0,1 1 0,0 1 0,0-1 0,1 1 0,0-1 0,1 0 0,1 0 0,-1 0 0,1 0-348,1-1 0,1 1 0,-1-1 0,1 1 0,0-1 348,0 3 0,-1 0 0,1 1 0,1-2-190,0-2 0,1 0 0,0-1 1,0-1 189,-1 4 0,1-1 0,1 0 547,0-5 1,2 1-1,0-2-547,-1 3 0,1 0 1305,2-5 1,0 0-1306,0 3 2184,3-7-2184,0-5 1139,0-4-1139,0-2 0,0-2 0,1-1 0,1-2 0,3-1 0,3-2 0,3-5 0,6-2 0,-7 6 0,1 0 0,1-1 0,0 0 0,0 0 0,0 2 0,-1 0 0,-1 0 0,6-3 0,-4 4 0,-8 4 0,-4 2 0,-6 6 0,-4 0 0,-3 1 0,-7 8 0,8-6 0,-1 1 0,-1 1 0,0 1 0,-2 0 0,0 1 0,3-1 0,0-2 0,-8 8 0,6-5 0,6-4 0,2-3 0,1-2 0,0 0 0,2-2 0,-2 1 0,1-1 0,1 1 0,0 0 0,0-1 0,1 1 0,0-1 0,2-1 0,-1-3 0,0-2 0,-1-5 0,-1-1 0,-1-3 0,0-3 0,0-4 0,-2-2 0,1 1 0,-1-1 0,1 5 0,0 4 0,1 5 0,1 4 0,1 1 0,1 2 0,0 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09:43:37.89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2859 381 19498,'-23'24'0,"-27"29"0,-1-1 0,-2 1 0,2-4 0,-2 1 0,-11 10 0,-2 0 0,1-3 0,-1 1 0,-3-4 0,3-1 0,1-1 0,-3-3 0,0 3 0,3-5-348,-3-2 0,3-3 0,-1 0 0,1-1 0,0-1 348,-11 5 0,1 2 0,-1-6 0,4 0-190,6-4 0,1-1 0,1-3 1,2 0 189,-9 5 0,3-2 0,1-5 547,10-2 1,1-4-1,5-2-547,-12 3 0,1-4 1305,14-4 1,3-5-1306,-14 2 2184,27-10-2184,12-5 1139,13 0-1139,5-5 0,9 1 0,0-5 0,6-4 0,6-8 0,4-13 0,8-11 0,7-20 0,-16 25 0,-1-3 0,5-4 0,-3-1 0,1 1 0,-3 1 0,-2 3 0,-2 4 0,10-22 0,-11 19 0,-9 24 0,-9 13 0,-7 24 0,-2 13 0,-4 9 0,-17 27 0,13-29 0,-5 5 0,0 4 0,-3-1 0,-1 7 0,-2-3 0,4-4 0,3-6 0,-20 34 0,11-24 0,12-20 0,8-10 0,7-6 0,-1 5 0,4-8 0,-2 3 0,1-2 0,1 0 0,-2-4 0,0-1 0,1 2 0,-1-5 0,4-3 0,11-2 0,6 2 0,11-4 0,13 8 0,6-1 0,9-3 0,12 0 0,7 3 0,2 1 0,-4-1 0,-11 3 0,-17-4 0,-13 4 0,-12-3 0,-9 1 0,-3-1 0,-8-3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6077 1 24575,'-60'0'0,"-15"0"0,-29 0 0,33 0 0,-6 0 0,-11 0 0,-5 0 0,17 0 0,-4 0 0,-3 0-604,-19 3 0,-3 1 0,-2 2 604,-2 0 0,-1 2 0,0 1 0,1 0 0,1 2 0,2 0-64,10 2 0,1 0 1,4 2 63,12-2 0,4-1 0,0 2 0,-3 1 0,1 2 0,0 1 0,-1 3 0,0 0 0,0 3 0,0 1 0,0 2 0,0 3 0,0 2 0,0 3 0,2 2 0,0 1 0,1 3 0,1 1 0,2 1 0,1 0 0,2 2 0,0 1 0,2 0 0,0 3 0,3-3 0,0 1 0,2 0 0,1 0 0,2 1 0,0 3 0,-3 2 0,-1 2 0,1 0 0,2 3 0,2-1 0,-1 4 0,-1 2 0,2 2 0,0 1 0,1 3 0,2 1 0,0 1 0,4-1 0,1 1 0,1 0 0,0 2 0,1-1 0,2 1 0,2 0 0,0-1 0,2 0 0,2-3 0,1 1 0,2-1 0,1-2 0,0 1 0,2-1-27,-14 30 0,3 0 27,3-8 0,1-3 0,4-8 0,3-3 0,4-11 0,2-6 0,-16 34 1326,12-31-1326,9-17 672,11-25-672,0-9 59,10-23-59,-2-18 0,-2-20 0,-3-17 0,-3-7 0,2-1 0,2 6 0,3 6 0,2 6 0,-1 8 0,2 11 0,-1 7 0,1 8 0,0 9 0,2 1 0,0 14 0,0 24 0,0 2 0,0 21 0,0-6 0,0-1 0,0 4 0,0-1 0,0-2 0,0-4 0,0-5 0,0-6 0,0-5 0,0-6 0,0-4 0,0-3 0,0 0 0,0 0 0,0 2 0,0 1 0,0-3 0,0 2 0,0-2 0,0 3 0,0-1 0,0 1 0,0-2 0,0 0 0,0 0 0,0 1 0,0-1 0,0-1 0,0 1 0,0-1 0,0-2 0,0 1 0,0-2 0,0 1 0,0 1 0,0-1 0,0 0 0,0 0 0,0-1 0,0-1 0,0 0 0,0 0 0,0 0 0,2-2 0,5 1 0,7-6 0,8-7 0,4-10 0,5-6 0,-1-3 0,-1 4 0,4 4 0,0 3 0,12-2 0,14-2 0,13-5 0,10 0 0,2 2 0,-3 2 0,-8 5 0,-9 4 0,-9 0 0,-16 1 0,-9-1 0,-6 2 0,-9 2 0,-4 2 0,-9 5 0,-2 1 0,-3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4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531 2673 19498,'53'-53'0,"41"-32"0,-1 0 0,0 5 0,0-2 0,5 4 0,-5 3 0,1 0 0,4 5 0,-3-3 0,-1 6-348,2 2 0,-4 6 0,2 0 0,-1-1 0,1 3 348,14-9 0,-3 3 0,5 4 0,-7-2-190,-9 10 0,-2-1 0,-1 6 1,-2-2 189,10-5 0,0 1 0,-3 7 547,-16 5 1,1 3-1,-9 6-547,19-8 0,-4 8 1305,-19 5 1,-3 7-1306,17-1 2184,-35 13-2184,-19 7 1139,-17 0-1139,-9 7 0,-12-1 0,0 7 0,-9 4 0,-7 15 0,-7 14 0,-12 19 0,-8 28 0,21-35 0,2 4 0,-6 4 0,1 2 0,2-1 0,5-2 0,-1-3 0,6-9 0,-16 36 0,16-29 0,13-35 0,11-16 0,12-38 0,3-15 0,7-15 0,22-38 0,-17 41 0,6-6 0,0-6 0,5 1 0,0-11 0,4 6 0,-7 4 0,-3 9 0,30-47 0,-19 34 0,-16 27 0,-9 15 0,-12 8 0,1-5 0,-5 11 0,2-7 0,0 4 0,-3 2 0,4 4 0,-1 0 0,0 0 0,1 5 0,-6 5 0,-16 3 0,-7-2 0,-19 4 0,-15-10 0,-11 1 0,-11 4 0,-17 0 0,-13-4 0,0-1 0,7 0 0,13-2 0,24 2 0,19-2 0,17 1 0,13 2 0,6 0 0,10 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45"/>
    </inkml:context>
    <inkml:brush xml:id="br0">
      <inkml:brushProperty name="width" value="0.05292" units="cm"/>
      <inkml:brushProperty name="height" value="0.05292" units="cm"/>
      <inkml:brushProperty name="color" value="#181818"/>
    </inkml:brush>
  </inkml:definitions>
  <inkml:trace contextRef="#ctx0" brushRef="#br0">2 1 24575,'72'0'0,"42"0"0,-28 0 0,9 0 0,27 0 0,6 0 0,6 0 0,2 0 0,6 0 0,-2 0 0,-12 0 0,-4 0 0,-16 0 0,-4 0 0,65 0 0,-56 0 0,-43 0 0,-40 0 0,-15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46"/>
    </inkml:context>
    <inkml:brush xml:id="br0">
      <inkml:brushProperty name="width" value="0.05292" units="cm"/>
      <inkml:brushProperty name="height" value="0.05292" units="cm"/>
      <inkml:brushProperty name="color" value="#181818"/>
    </inkml:brush>
  </inkml:definitions>
  <inkml:trace contextRef="#ctx0" brushRef="#br0">2 1 24575,'126'0'0,"73"0"0,-47 0 0,14 0 0,47 0 0,12 0 0,9 0 0,4 0 0,10 0 0,-3 0 0,-21 0 0,-7 0 0,-27 0 0,-9 0 0,114 0 0,-97 0 0,-75 0 0,-70 0 0,-26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47"/>
    </inkml:context>
    <inkml:brush xml:id="br0">
      <inkml:brushProperty name="width" value="0.05292" units="cm"/>
      <inkml:brushProperty name="height" value="0.05292" units="cm"/>
      <inkml:brushProperty name="color" value="#181818"/>
    </inkml:brush>
  </inkml:definitions>
  <inkml:trace contextRef="#ctx0" brushRef="#br0">2 1 24575,'126'0'0,"73"0"0,-47 0 0,14 0 0,47 0 0,12 0 0,9 0 0,4 0 0,10 0 0,-3 0 0,-21 0 0,-7 0 0,-27 0 0,-9 0 0,114 0 0,-97 0 0,-75 0 0,-70 0 0,-26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48"/>
    </inkml:context>
    <inkml:brush xml:id="br0">
      <inkml:brushProperty name="width" value="0.05292" units="cm"/>
      <inkml:brushProperty name="height" value="0.05292" units="cm"/>
      <inkml:brushProperty name="color" value="#181818"/>
    </inkml:brush>
  </inkml:definitions>
  <inkml:trace contextRef="#ctx0" brushRef="#br0">2 1 24575,'126'0'0,"73"0"0,-47 0 0,14 0 0,47 0 0,12 0 0,9 0 0,4 0 0,10 0 0,-3 0 0,-21 0 0,-7 0 0,-27 0 0,-9 0 0,114 0 0,-97 0 0,-75 0 0,-70 0 0,-26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09:44:01.02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19498,'22'24'0,"28"29"0,1-1 0,3 1 0,-4-4 0,3 1 0,12 10 0,1 0 0,-2-3 0,2 1 0,3-4 0,-3-1 0,-1-1 0,4-3 0,-2 3 0,-2-5-348,3-2 0,-3-3 0,1 0 0,-1-1 0,1-1 348,9 5 0,0 2 0,1-6 0,-4 0-190,-6-4 0,-1-1 0,-1-3 1,-2 0 189,9 5 0,-2-2 0,-2-5 547,-10-2 1,-1-4-1,-5-2-547,12 3 0,-1-4 1305,-15-4 1,-2-5-1306,14 2 2184,-27-10-2184,-12-5 1139,-13 0-1139,-5-5 0,-9 1 0,0-5 0,-6-4 0,-5-8 0,-6-13 0,-6-11 0,-9-20 0,18 25 0,-1-3 0,-4-4 0,3-1 0,-1 1 0,4 1 0,0 3 0,3 4 0,-9-22 0,9 19 0,10 24 0,9 13 0,7 24 0,2 13 0,4 9 0,17 27 0,-12-29 0,3 5 0,1 4 0,3-1 0,1 7 0,2-3 0,-4-4 0,-3-6 0,21 34 0,-13-24 0,-11-20 0,-7-10 0,-9-6 0,2 5 0,-4-8 0,2 3 0,-1-2 0,-1 0 0,2-4 0,0-1 0,-1 2 0,1-5 0,-4-3 0,-11-2 0,-6 2 0,-11-4 0,-12 8 0,-8-1 0,-8-3 0,-11 0 0,-9 3 0,-1 1 0,4-1 0,12 3 0,15-4 0,14 4 0,12-3 0,9 1 0,4-1 0,7-3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23:15:46.449"/>
    </inkml:context>
    <inkml:brush xml:id="br0">
      <inkml:brushProperty name="width" value="0.05292" units="cm"/>
      <inkml:brushProperty name="height" value="0.05292" units="cm"/>
      <inkml:brushProperty name="color" value="#181818"/>
    </inkml:brush>
  </inkml:definitions>
  <inkml:trace contextRef="#ctx0" brushRef="#br0">2 1 24575,'126'0'0,"73"0"0,-47 0 0,14 0 0,47 0 0,12 0 0,9 0 0,4 0 0,10 0 0,-3 0 0,-21 0 0,-7 0 0,-27 0 0,-9 0 0,114 0 0,-97 0 0,-75 0 0,-70 0 0,-26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08:29:18.15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30 30 19498,'19'20'0,"22"24"0,2-1 0,1 1 0,-3-3 0,3 0 0,10 9 0,1 0 0,-1-3 0,0 1 0,4-3 0,-4-1 0,0-1 0,3-2 0,-1 2 0,-2-4-348,3-2 0,-4-2 0,2 0 0,-1-1 0,1-1 348,7 5 0,0 0 0,1-4 0,-2 1-190,-7-5 0,0 0 0,-1-2 1,-2-1 189,8 5 0,-2-2 0,-1-5 547,-9-1 1,0-3-1,-5-2-547,10 3 0,0-4 1305,-13-3 1,-2-4-1306,12 1 2184,-22-8-2184,-11-4 1139,-10 0-1139,-4-4 0,-8 1 0,0-5 0,-4-2 0,-6-8 0,-3-10 0,-7-9 0,-5-17 0,13 20 0,0-2 0,-4-3 0,3 0 0,-1 0 0,3 1 0,1 2 0,2 4 0,-8-19 0,8 16 0,8 21 0,8 9 0,5 21 0,2 10 0,4 8 0,13 23 0,-9-25 0,2 5 0,1 2 0,3 0 0,0 6 0,2-2 0,-4-4 0,-1-5 0,16 28 0,-10-20 0,-10-16 0,-5-8 0,-7-6 0,1 4 0,-4-6 0,3 3 0,-2-2 0,0-1 0,1-2 0,0-1 0,0 1 0,0-4 0,-3-2 0,-9-2 0,-5 1 0,-10-2 0,-9 6 0,-6-1 0,-8-3 0,-9 1 0,-7 2 0,0 1 0,2-1 0,10 3 0,13-3 0,11 2 0,11-2 0,7 1 0,2-1 0,7-2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08:29:18.15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30 30 19498,'23'24'0,"28"30"0,1-1 0,2 1 0,-3-4 0,3 1 0,12 10 0,1 0 0,-1-3 0,1 1 0,3-4 0,-3-1 0,-1-1 0,4-3 0,-1 2 0,-3-4-348,3-2 0,-3-3 0,1-1 0,-1 0 0,1-1 348,10 5 0,-1 1 0,1-5 0,-3 0-190,-7-5 0,-1 0 0,-1-3 1,-2-1 189,9 6 0,-2-2 0,-2-6 547,-10-1 1,-1-5-1,-5-2-547,12 4 0,-1-5 1305,-15-3 1,-2-6-1306,14 2 2184,-27-10-2184,-13-5 1139,-13 0-1139,-5-5 0,-9 1 0,0-5 0,-6-4 0,-6-9 0,-5-12 0,-7-12 0,-8-20 0,17 25 0,0-3 0,-4-4 0,2 0 0,0 0 0,3 1 0,1 3 0,3 5 0,-10-23 0,10 19 0,10 25 0,9 12 0,7 26 0,2 12 0,5 10 0,16 27 0,-12-29 0,4 5 0,0 3 0,4 0 0,0 7 0,3-3 0,-5-4 0,-2-6 0,20 34 0,-12-24 0,-12-21 0,-7-9 0,-8-7 0,1 5 0,-4-8 0,2 4 0,-1-3 0,-1 0 0,2-4 0,0 0 0,-1 1 0,1-5 0,-4-3 0,-11-2 0,-6 2 0,-12-4 0,-12 8 0,-7-1 0,-9-3 0,-12 0 0,-8 3 0,-1 1 0,4-1 0,11 3 0,17-3 0,13 3 0,13-3 0,9 1 0,3-1 0,8-3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14:14:37.907"/>
    </inkml:context>
    <inkml:brush xml:id="br0">
      <inkml:brushProperty name="width" value="0.03528" units="cm"/>
      <inkml:brushProperty name="height" value="0.03528" units="cm"/>
      <inkml:brushProperty name="color" value="#181818"/>
    </inkml:brush>
  </inkml:definitions>
  <inkml:trace contextRef="#ctx0" brushRef="#br0">2762 257 24575,'-58'0'0,"2"0"0,12 0 0,3 0 0,6 0 0,-2-3 0,1-1 0,2-3 0,4-2 0,4 0 0,2-1 0,2 0 0,1 1 0,-1-3 0,0-2 0,0-2 0,-3-2 0,-2 0 0,-2-1 0,-4 0 0,-1 2 0,-2 2 0,-4 2 0,-3 2 0,-5 4 0,-3 1 0,-6 2 0,-5 1 0,-4 1 0,-2 0 0,-1 2 0,0 0 0,1 3 0,-2 4 0,0 3 0,-2 6 0,-34 16 0,24 1 0,27-11 0,0 3 0,-21 17 0,0 5 0,4 3 0,8 2 0,4-1 0,5 0 0,4-1 0,1 1 0,4-2 0,6-1 0,7-5 0,6 2 0,2 0 0,-1 3 0,-2 4 0,-3 5 0,1 2 0,1 1 0,3-2 0,6-4 0,4-1 0,7 0 0,5 1 0,2 6 0,2 6 0,0 6 0,6 6 0,8 3 0,11-1 0,11-1 0,5-4 0,1-7 0,-1-7 0,-2-10 0,-1-7 0,3-6 0,1-4 0,1-2 0,4-1 0,1-2 0,-2-1 0,-4-5 0,1-1 0,-1 0 0,1-1 0,5 2 0,0 0 0,-1 1 0,0 1 0,-2 1 0,3 2 0,6 8 0,7 5 0,7 7 0,2 3 0,-2-1 0,-3 3 0,-5 2 0,-6 2 0,-6 1 0,-5 2 0,-3 0 0,-4 0 0,-3-2 0,-4-3 0,-4-2 0,-3-4 0,-2-1 0,-2-2 0,0 2 0,0 4 0,1 3 0,-1 6 0,0 6 0,-4 6 0,-1 4 0,-1-1 0,0-6 0,0-7 0,0-4 0,1-3 0,1-1 0,0 1 0,1 1 0,0 2 0,-1 0 0,1-1 0,-1-2 0,1 1 0,2-3 0,-1-4 0,-1-8 0,0-8 0,0-7 0,0-5 0,3-3 0,2 0 0,3-1 0,5 1 0,1-1 0,4 1 0,4 3 0,2-1 0,3-1 0,4-3 0,0-4 0,2-5 0,4-5 0,1-2 0,3-1 0,-2 0 0,-1 0 0,-3 0 0,1 0 0,2-1 0,0-7 0,1-5 0,-3-5 0,-4-3 0,-1 1 0,1-4 0,2-6 0,2-2 0,-4 1 0,-2 0 0,-6 2 0,-5-2 0,5-7 0,4-10 0,6-9 0,6-7 0,-1-1 0,2-5 0,5-8 0,0 1 0,-4 5 0,-4 2 0,-3-7 0,-1-10 0,4-16 0,-2 0 0,-7 8 0,-6 12 0,-11 15 0,-3 2 0,-1-4 0,2-12 0,4-10 0,-1 1 0,0 6 0,-4 12 0,-4 4 0,-4 5 0,-3-1 0,-3 4 0,-2 5 0,-3 6 0,-3 5 0,-2-2 0,0 0 0,0-1 0,0 3 0,0 9 0,0 6 0,-2 3 0,-4-1 0,-3-4 0,-4-3 0,-1 3 0,-1 0 0,-1 3 0,-3 1 0,-2-1 0,-3 1 0,-3-1 0,-4-1 0,-8 1 0,-7-2 0,-6-2 0,-4-1 0,2-1 0,1 3 0,0 0 0,-1-3 0,-2-3 0,-1-3 0,0-2 0,-1-1 0,2-3 0,0-1 0,5-2 0,2 0 0,2-2 0,3-4 0,3 1 0,5-1 0,6 2 0,5 3 0,2 2 0,4 7 0,1 2 0,-1 6 0,-1-1 0,-1 1 0,-4 0 0,-2 0 0,-2 2 0,-1 0 0,2 3 0,-1 0 0,1 0 0,1 1 0,0 0 0,2 1 0,1 2 0,1 1 0,2 4 0,5 5 0,3 3 0,4 3 0,2 0 0,2 1 0,0-4 0,3 3 0,-1-3 0,0 2 0,0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08:29:18.15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19498,'23'24'0,"28"30"0,1-1 0,2 1 0,-3-4 0,3 1 0,12 10 0,1 0 0,-1-3 0,1 1 0,3-4 0,-3-1 0,-1-1 0,4-3 0,-1 2 0,-3-4-348,3-2 0,-3-3 0,1-1 0,-1 0 0,1-1 348,10 5 0,-1 1 0,1-5 0,-3 0-190,-7-5 0,-1 0 0,-1-3 1,-2-1 189,9 6 0,-2-2 0,-2-6 547,-10-1 1,-1-5-1,-5-2-547,12 4 0,-1-5 1305,-15-3 1,-2-6-1306,14 2 2184,-27-10-2184,-13-5 1139,-13 0-1139,-5-5 0,-9 1 0,0-5 0,-6-4 0,-6-9 0,-5-12 0,-7-12 0,-8-20 0,17 25 0,0-3 0,-4-4 0,2 0 0,0 0 0,3 1 0,1 3 0,3 5 0,-10-23 0,10 19 0,10 25 0,9 12 0,7 26 0,2 12 0,5 10 0,16 27 0,-12-29 0,4 5 0,0 3 0,4 0 0,0 7 0,3-3 0,-5-4 0,-2-6 0,20 34 0,-12-24 0,-12-21 0,-7-9 0,-8-7 0,1 5 0,-4-8 0,2 4 0,-1-3 0,-1 0 0,2-4 0,0 0 0,-1 1 0,1-5 0,-4-3 0,-11-2 0,-6 2 0,-12-4 0,-12 8 0,-7-1 0,-9-3 0,-12 0 0,-8 3 0,-1 1 0,4-1 0,11 3 0,17-3 0,13 3 0,13-3 0,9 1 0,3-1 0,8-3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08:29:18.15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1695 1401 19498,'-12'-13'0,"-16"-16"0,0 0 0,-1 0 0,1 2 0,-1-1 0,-7-5 0,0 0 0,0 2 0,0-1 0,-2 2 0,2 1 0,0 0 0,-2 2 0,1-1 0,1 2-348,-1 1 0,1 2 0,0 0 0,0 0 0,0 1 348,-6-3 0,1 0 0,-1 2 0,2 0-190,4 3 0,0 0 0,1 2 1,1 0 189,-5-3 0,1 1 0,1 3 547,6 1 1,0 2-1,3 2-547,-7-3 0,1 3 1305,8 2 1,1 3-1306,-7-1 2184,14 5-2184,7 3 1139,7 0-1139,3 3 0,5-1 0,0 3 0,3 2 0,3 5 0,3 6 0,4 7 0,4 11 0,-9-14 0,0 2 0,2 2 0,-1 0 0,0 0 0,-2-1 0,0-1 0,-2-3 0,6 13 0,-6-11 0,-5-13 0,-5-7 0,-4-14 0,-1-6 0,-3-6 0,-8-14 0,6 15 0,-2-2 0,0-2 0,-2 0 0,0-4 0,-2 2 0,3 2 0,1 3 0,-11-18 0,7 13 0,6 11 0,4 5 0,4 4 0,0-3 0,2 5 0,-1-3 0,0 2 0,1 0 0,-1 2 0,0 0 0,0 0 0,0 2 0,2 2 0,6 1 0,3-1 0,7 2 0,6-4 0,4 0 0,5 2 0,6 0 0,5-2 0,0 0 0,-2 0 0,-6-1 0,-9 1 0,-7-1 0,-7 1 0,-5 0 0,-2 0 0,-4 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2:31:53.41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1005 80 19498,'-5'6'0,"-9"12"0,0 0 0,1 0 0,-1 1 0,1-1 0,1 1 0,-1 0 0,-2 3 0,1 1 0,0 1 0,0-1 0,1 1 0,0-1 0,1 0 0,1 0 0,-1 0 0,1 0-348,1-1 0,1 1 0,-1-1 0,1 1 0,0-1 348,0 3 0,-1 0 0,1 1 0,1-2-190,0-2 0,1 0 0,0-1 1,0-1 189,-1 4 0,1-1 0,1 0 547,0-5 1,2 1-1,0-2-547,-1 3 0,1 0 1305,2-5 1,0 0-1306,0 3 2184,3-7-2184,0-5 1139,0-4-1139,0-2 0,0-2 0,1-1 0,1-2 0,3-1 0,3-2 0,3-5 0,6-2 0,-7 6 0,1 0 0,1-1 0,0 0 0,0 0 0,0 2 0,-1 0 0,-1 0 0,6-3 0,-4 4 0,-8 4 0,-4 2 0,-6 6 0,-4 0 0,-3 1 0,-7 8 0,8-6 0,-1 1 0,-1 1 0,0 1 0,-2 0 0,0 1 0,3-1 0,0-2 0,-8 8 0,6-5 0,6-4 0,2-3 0,1-2 0,0 0 0,2-2 0,-2 1 0,1-1 0,1 1 0,0 0 0,0-1 0,1 1 0,0-1 0,2-1 0,-1-3 0,0-2 0,-1-5 0,-1-1 0,-1-3 0,0-3 0,0-4 0,-2-2 0,1 1 0,-1-1 0,1 5 0,0 4 0,1 5 0,1 4 0,1 1 0,1 2 0,0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04:12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24575,'168'2'0,"0"-1"0,0 1 0,2-2 0,-2 2 0,0-1 0,0 1 0,0 0 0,1 0 0,-1-1 0,0 1 0,0 0 0,2-1 0,-2 1 0,0-2 0,0 2 0,2-1 0,-2 1 0,0 0 0,0 0 0,2-1 0,-2 1 0,0 0 0,0-1 0,0 1 0,1-2 0,-1 2 0,0-1 0,0 1 0,2 0 0,-2 0 0,0-1 0,0 1 0,2 0 0,-2-1 0,0 1 0,0-2 0,0 2 0,1-1 0,-1 1 0,0 0 0,0-1 0,2 1 0,-2 0 0,0 0 0,0-1 0,2 1 0,-2-2 0,0 2 0,0-1 0,0 1 0,1 0 0,-1-1 0,0 1 0,0 0 0,2 0 0,-2-1 0,10 1 0,7 0 0,5-1 0,4-1 0,4 2 0,4 0 0,4-1 0,2 1 0,3 0 0,1 0 0,3-1 0,1 1 0,1 0 0,0-1 0,2-1 0,-2 2 0,-1 0 0,1-1 0,-3 1 0,-2 0 0,-1-1 0,-4 1 0,-4 0 0,-2-2 0,-5 2 0,-2-1 0,-6 1 0,-6 0 0,-4-1 0,-7 1 0,-6 0 0,-7-1 0,-7 1 0,-7 0 0,-8 0 0,-9-1 0,-8 1 0,-9 0 0,-10-1 0,-10 1 0,-10 1 0,-12-1 0,-10 0 0,-11 0 0,-13-1 0,-12 1 0,-3 3 0,-6 3 0,-13-1 0,-3-5 0,3 0 0,-5-4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04:12.86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04:12.8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5T09:44:25.09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19498,'22'24'0,"28"29"0,1-1 0,3 1 0,-4-4 0,3 1 0,12 10 0,1 0 0,-2-3 0,2 1 0,3-4 0,-3-1 0,-1-1 0,4-3 0,-2 3 0,-2-5-348,3-2 0,-3-3 0,1 0 0,-1-1 0,1-1 348,9 5 0,0 2 0,1-6 0,-4 0-190,-6-4 0,-1-1 0,-1-3 1,-2 0 189,9 5 0,-2-2 0,-2-5 547,-10-2 1,-1-4-1,-5-2-547,12 3 0,-1-4 1305,-15-4 1,-2-5-1306,14 2 2184,-27-10-2184,-12-5 1139,-13 0-1139,-5-5 0,-9 1 0,0-5 0,-6-4 0,-5-8 0,-6-13 0,-6-11 0,-9-20 0,18 25 0,-1-3 0,-4-4 0,3-1 0,-1 1 0,4 1 0,0 3 0,3 4 0,-9-22 0,9 19 0,10 24 0,9 13 0,7 24 0,2 13 0,4 9 0,17 27 0,-12-29 0,3 5 0,1 4 0,3-1 0,1 7 0,2-3 0,-4-4 0,-3-6 0,21 34 0,-13-24 0,-11-20 0,-7-10 0,-9-6 0,2 5 0,-4-8 0,2 3 0,-1-2 0,-1 0 0,2-4 0,0-1 0,-1 2 0,1-5 0,-4-3 0,-11-2 0,-6 2 0,-11-4 0,-12 8 0,-8-1 0,-8-3 0,-11 0 0,-9 3 0,-1 1 0,4-1 0,12 3 0,15-4 0,14 4 0,12-3 0,9 1 0,4-1 0,7-3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04:12.8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18:55.02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18:58.70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20:36.68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6077 1 24575,'-60'0'0,"-15"0"0,-29 0 0,33 0 0,-6 0 0,-11 0 0,-5 0 0,17 0 0,-4 0 0,-3 0-604,-19 3 0,-3 1 0,-2 2 604,-2 0 0,-1 2 0,0 1 0,1 0 0,1 2 0,2 0-64,10 2 0,1 0 1,4 2 63,12-2 0,4-1 0,0 2 0,-3 1 0,1 2 0,0 1 0,-1 3 0,0 0 0,0 3 0,0 1 0,0 2 0,0 3 0,0 2 0,0 3 0,2 2 0,0 1 0,1 3 0,1 1 0,2 1 0,1 0 0,2 2 0,0 1 0,2 0 0,0 3 0,3-3 0,0 1 0,2 0 0,1 0 0,2 1 0,0 3 0,-3 2 0,-1 2 0,1 0 0,2 3 0,2-1 0,-1 4 0,-1 2 0,2 2 0,0 1 0,1 3 0,2 1 0,0 1 0,4-1 0,1 1 0,1 0 0,0 2 0,1-1 0,2 1 0,2 0 0,0-1 0,2 0 0,2-3 0,1 1 0,2-1 0,1-2 0,0 1 0,2-1-27,-14 30 0,3 0 27,3-8 0,1-3 0,4-8 0,3-3 0,4-11 0,2-6 0,-16 34 1326,12-31-1326,9-17 672,11-25-672,0-9 59,10-23-59,-2-18 0,-2-20 0,-3-17 0,-3-7 0,2-1 0,2 6 0,3 6 0,2 6 0,-1 8 0,2 11 0,-1 7 0,1 8 0,0 9 0,2 1 0,0 14 0,0 24 0,0 2 0,0 21 0,0-6 0,0-1 0,0 4 0,0-1 0,0-2 0,0-4 0,0-5 0,0-6 0,0-5 0,0-6 0,0-4 0,0-3 0,0 0 0,0 0 0,0 2 0,0 1 0,0-3 0,0 2 0,0-2 0,0 3 0,0-1 0,0 1 0,0-2 0,0 0 0,0 0 0,0 1 0,0-1 0,0-1 0,0 1 0,0-1 0,0-2 0,0 1 0,0-2 0,0 1 0,0 1 0,0-1 0,0 0 0,0 0 0,0-1 0,0-1 0,0 0 0,0 0 0,0 0 0,2-2 0,5 1 0,7-6 0,8-7 0,4-10 0,5-6 0,-1-3 0,-1 4 0,4 4 0,0 3 0,12-2 0,14-2 0,13-5 0,10 0 0,2 2 0,-3 2 0,-8 5 0,-9 4 0,-9 0 0,-16 1 0,-9-1 0,-6 2 0,-9 2 0,-4 2 0,-9 5 0,-2 1 0,-3 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04:03:46.29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531 2673 19498,'53'-53'0,"41"-32"0,-1 0 0,0 5 0,0-2 0,5 4 0,-5 3 0,1 0 0,4 5 0,-3-3 0,-1 6-348,2 2 0,-4 6 0,2 0 0,-1-1 0,1 3 348,14-9 0,-3 3 0,5 4 0,-7-2-190,-9 10 0,-2-1 0,-1 6 1,-2-2 189,10-5 0,0 1 0,-3 7 547,-16 5 1,1 3-1,-9 6-547,19-8 0,-4 8 1305,-19 5 1,-3 7-1306,17-1 2184,-35 13-2184,-19 7 1139,-17 0-1139,-9 7 0,-12-1 0,0 7 0,-9 4 0,-7 15 0,-7 14 0,-12 19 0,-8 28 0,21-35 0,2 4 0,-6 4 0,1 2 0,2-1 0,5-2 0,-1-3 0,6-9 0,-16 36 0,16-29 0,13-35 0,11-16 0,12-38 0,3-15 0,7-15 0,22-38 0,-17 41 0,6-6 0,0-6 0,5 1 0,0-11 0,4 6 0,-7 4 0,-3 9 0,30-47 0,-19 34 0,-16 27 0,-9 15 0,-12 8 0,1-5 0,-5 11 0,2-7 0,0 4 0,-3 2 0,4 4 0,-1 0 0,0 0 0,1 5 0,-6 5 0,-16 3 0,-7-2 0,-19 4 0,-15-10 0,-11 1 0,-11 4 0,-17 0 0,-13-4 0,0-1 0,7 0 0,13-2 0,24 2 0,19-2 0,17 1 0,13 2 0,6 0 0,10 4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08:29:18.15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19498,'23'24'0,"28"30"0,1-1 0,2 1 0,-3-4 0,3 1 0,12 10 0,1 0 0,-1-3 0,1 1 0,3-4 0,-3-1 0,-1-1 0,4-3 0,-1 2 0,-3-4-348,3-2 0,-3-3 0,1-1 0,-1 0 0,1-1 348,10 5 0,-1 1 0,1-5 0,-3 0-190,-7-5 0,-1 0 0,-1-3 1,-2-1 189,9 6 0,-2-2 0,-2-6 547,-10-1 1,-1-5-1,-5-2-547,12 4 0,-1-5 1305,-15-3 1,-2-6-1306,14 2 2184,-27-10-2184,-13-5 1139,-13 0-1139,-5-5 0,-9 1 0,0-5 0,-6-4 0,-6-9 0,-5-12 0,-7-12 0,-8-20 0,17 25 0,0-3 0,-4-4 0,2 0 0,0 0 0,3 1 0,1 3 0,3 5 0,-10-23 0,10 19 0,10 25 0,9 12 0,7 26 0,2 12 0,5 10 0,16 27 0,-12-29 0,4 5 0,0 3 0,4 0 0,0 7 0,3-3 0,-5-4 0,-2-6 0,20 34 0,-12-24 0,-12-21 0,-7-9 0,-8-7 0,1 5 0,-4-8 0,2 4 0,-1-3 0,-1 0 0,2-4 0,0 0 0,-1 1 0,1-5 0,-4-3 0,-11-2 0,-6 2 0,-12-4 0,-12 8 0,-7-1 0,-9-3 0,-12 0 0,-8 3 0,-1 1 0,4-1 0,11 3 0,17-3 0,13 3 0,13-3 0,9 1 0,3-1 0,8-3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08:29:18.15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1695 1401 19498,'-12'-13'0,"-16"-16"0,0 0 0,-1 0 0,1 2 0,-1-1 0,-7-5 0,0 0 0,0 2 0,0-1 0,-2 2 0,2 1 0,0 0 0,-2 2 0,1-1 0,1 2-348,-1 1 0,1 2 0,0 0 0,0 0 0,0 1 348,-6-3 0,1 0 0,-1 2 0,2 0-190,4 3 0,0 0 0,1 2 1,1 0 189,-5-3 0,1 1 0,1 3 547,6 1 1,0 2-1,3 2-547,-7-3 0,1 3 1305,8 2 1,1 3-1306,-7-1 2184,14 5-2184,7 3 1139,7 0-1139,3 3 0,5-1 0,0 3 0,3 2 0,3 5 0,3 6 0,4 7 0,4 11 0,-9-14 0,0 2 0,2 2 0,-1 0 0,0 0 0,-2-1 0,0-1 0,-2-3 0,6 13 0,-6-11 0,-5-13 0,-5-7 0,-4-14 0,-1-6 0,-3-6 0,-8-14 0,6 15 0,-2-2 0,0-2 0,-2 0 0,0-4 0,-2 2 0,3 2 0,1 3 0,-11-18 0,7 13 0,6 11 0,4 5 0,4 4 0,0-3 0,2 5 0,-1-3 0,0 2 0,1 0 0,-1 2 0,0 0 0,0 0 0,0 2 0,2 2 0,6 1 0,3-1 0,7 2 0,6-4 0,4 0 0,5 2 0,6 0 0,5-2 0,0 0 0,-2 0 0,-6-1 0,-9 1 0,-7-1 0,-7 1 0,-5 0 0,-2 0 0,-4 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2:31:53.41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1005 80 19498,'-5'6'0,"-9"12"0,0 0 0,1 0 0,-1 1 0,1-1 0,1 1 0,-1 0 0,-2 3 0,1 1 0,0 1 0,0-1 0,1 1 0,0-1 0,1 0 0,1 0 0,-1 0 0,1 0-348,1-1 0,1 1 0,-1-1 0,1 1 0,0-1 348,0 3 0,-1 0 0,1 1 0,1-2-190,0-2 0,1 0 0,0-1 1,0-1 189,-1 4 0,1-1 0,1 0 547,0-5 1,2 1-1,0-2-547,-1 3 0,1 0 1305,2-5 1,0 0-1306,0 3 2184,3-7-2184,0-5 1139,0-4-1139,0-2 0,0-2 0,1-1 0,1-2 0,3-1 0,3-2 0,3-5 0,6-2 0,-7 6 0,1 0 0,1-1 0,0 0 0,0 0 0,0 2 0,-1 0 0,-1 0 0,6-3 0,-4 4 0,-8 4 0,-4 2 0,-6 6 0,-4 0 0,-3 1 0,-7 8 0,8-6 0,-1 1 0,-1 1 0,0 1 0,-2 0 0,0 1 0,3-1 0,0-2 0,-8 8 0,6-5 0,6-4 0,2-3 0,1-2 0,0 0 0,2-2 0,-2 1 0,1-1 0,1 1 0,0 0 0,0-1 0,1 1 0,0-1 0,2-1 0,-1-3 0,0-2 0,-1-5 0,-1-1 0,-1-3 0,0-3 0,0-4 0,-2-2 0,1 1 0,-1-1 0,1 5 0,0 4 0,1 5 0,1 4 0,1 1 0,1 2 0,0 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04:12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24575,'168'2'0,"0"-1"0,0 1 0,2-2 0,-2 2 0,0-1 0,0 1 0,0 0 0,1 0 0,-1-1 0,0 1 0,0 0 0,2-1 0,-2 1 0,0-2 0,0 2 0,2-1 0,-2 1 0,0 0 0,0 0 0,2-1 0,-2 1 0,0 0 0,0-1 0,0 1 0,1-2 0,-1 2 0,0-1 0,0 1 0,2 0 0,-2 0 0,0-1 0,0 1 0,2 0 0,-2-1 0,0 1 0,0-2 0,0 2 0,1-1 0,-1 1 0,0 0 0,0-1 0,2 1 0,-2 0 0,0 0 0,0-1 0,2 1 0,-2-2 0,0 2 0,0-1 0,0 1 0,1 0 0,-1-1 0,0 1 0,0 0 0,2 0 0,-2-1 0,10 1 0,7 0 0,5-1 0,4-1 0,4 2 0,4 0 0,4-1 0,2 1 0,3 0 0,1 0 0,3-1 0,1 1 0,1 0 0,0-1 0,2-1 0,-2 2 0,-1 0 0,1-1 0,-3 1 0,-2 0 0,-1-1 0,-4 1 0,-4 0 0,-2-2 0,-5 2 0,-2-1 0,-6 1 0,-6 0 0,-4-1 0,-7 1 0,-6 0 0,-7-1 0,-7 1 0,-7 0 0,-8 0 0,-9-1 0,-8 1 0,-9 0 0,-10-1 0,-10 1 0,-10 1 0,-12-1 0,-10 0 0,-11 0 0,-13-1 0,-12 1 0,-3 3 0,-6 3 0,-13-1 0,-3-5 0,3 0 0,-5-4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04:12.86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35.515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500 1 24575,'-16'6'0,"0"5"0,-4 6 0,-2 5 0,-1 1 0,-1 2 0,0 1 0,0 0 0,0 0 0,3 0 0,0 0 0,3 1 0,0 0 0,-1 3 0,0 0 0,-1 1 0,1 0 0,1-2 0,2-3 0,2-3 0,4-2 0,1-1 0,1-2 0,1-1 0,0-1 0,1-1 0,0-2 0,0-2 0,2-1 0,-2 0 0,2-4 0,0 0 0,2-5 0,1 0 0,-1 3 0,0-2 0,0 2 0,0-2 0,-1-1 0,0 0 0,0-2 0,0-3 0,1-4 0,1-6 0,0-6 0,1-4 0,0-5 0,0-7 0,0-5 0,0-2 0,0 2 0,0 4 0,0 7 0,0 7 0,0 6 0,0 6 0,0 6 0,0 19 0,0 7 0,0 17 0,0 9 0,0-14 0,0 15 0,0-14 0,0 7 0,0-3 0,0-6 0,0-8 0,0-8 0,0-4 0,0-8 0,0-2 0,2 1 0,-2 2 0,2 8 0,-2 0 0,0-3 0,1-4 0,2-6 0,5-4 0,6-4 0,4-3 0,6-1 0,2-1 0,2 0 0,0 0 0,-1-1 0,2 1 0,-1 0 0,-1 2 0,-4 3 0,-5 3 0,-4 3 0,-4 1 0,-6 1 0,-1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04:12.8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04:12.8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18:55.02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18:58.70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8T07:20:36.68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6077 1 24575,'-60'0'0,"-15"0"0,-29 0 0,33 0 0,-6 0 0,-11 0 0,-5 0 0,17 0 0,-4 0 0,-3 0-604,-19 3 0,-3 1 0,-2 2 604,-2 0 0,-1 2 0,0 1 0,1 0 0,1 2 0,2 0-64,10 2 0,1 0 1,4 2 63,12-2 0,4-1 0,0 2 0,-3 1 0,1 2 0,0 1 0,-1 3 0,0 0 0,0 3 0,0 1 0,0 2 0,0 3 0,0 2 0,0 3 0,2 2 0,0 1 0,1 3 0,1 1 0,2 1 0,1 0 0,2 2 0,0 1 0,2 0 0,0 3 0,3-3 0,0 1 0,2 0 0,1 0 0,2 1 0,0 3 0,-3 2 0,-1 2 0,1 0 0,2 3 0,2-1 0,-1 4 0,-1 2 0,2 2 0,0 1 0,1 3 0,2 1 0,0 1 0,4-1 0,1 1 0,1 0 0,0 2 0,1-1 0,2 1 0,2 0 0,0-1 0,2 0 0,2-3 0,1 1 0,2-1 0,1-2 0,0 1 0,2-1-27,-14 30 0,3 0 27,3-8 0,1-3 0,4-8 0,3-3 0,4-11 0,2-6 0,-16 34 1326,12-31-1326,9-17 672,11-25-672,0-9 59,10-23-59,-2-18 0,-2-20 0,-3-17 0,-3-7 0,2-1 0,2 6 0,3 6 0,2 6 0,-1 8 0,2 11 0,-1 7 0,1 8 0,0 9 0,2 1 0,0 14 0,0 24 0,0 2 0,0 21 0,0-6 0,0-1 0,0 4 0,0-1 0,0-2 0,0-4 0,0-5 0,0-6 0,0-5 0,0-6 0,0-4 0,0-3 0,0 0 0,0 0 0,0 2 0,0 1 0,0-3 0,0 2 0,0-2 0,0 3 0,0-1 0,0 1 0,0-2 0,0 0 0,0 0 0,0 1 0,0-1 0,0-1 0,0 1 0,0-1 0,0-2 0,0 1 0,0-2 0,0 1 0,0 1 0,0-1 0,0 0 0,0 0 0,0-1 0,0-1 0,0 0 0,0 0 0,0 0 0,2-2 0,5 1 0,7-6 0,8-7 0,4-10 0,5-6 0,-1-3 0,-1 4 0,4 4 0,0 3 0,12-2 0,14-2 0,13-5 0,10 0 0,2 2 0,-3 2 0,-8 5 0,-9 4 0,-9 0 0,-16 1 0,-9-1 0,-6 2 0,-9 2 0,-4 2 0,-9 5 0,-2 1 0,-3 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04:03:46.29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531 2673 19498,'53'-53'0,"41"-32"0,-1 0 0,0 5 0,0-2 0,5 4 0,-5 3 0,1 0 0,4 5 0,-3-3 0,-1 6-348,2 2 0,-4 6 0,2 0 0,-1-1 0,1 3 348,14-9 0,-3 3 0,5 4 0,-7-2-190,-9 10 0,-2-1 0,-1 6 1,-2-2 189,10-5 0,0 1 0,-3 7 547,-16 5 1,1 3-1,-9 6-547,19-8 0,-4 8 1305,-19 5 1,-3 7-1306,17-1 2184,-35 13-2184,-19 7 1139,-17 0-1139,-9 7 0,-12-1 0,0 7 0,-9 4 0,-7 15 0,-7 14 0,-12 19 0,-8 28 0,21-35 0,2 4 0,-6 4 0,1 2 0,2-1 0,5-2 0,-1-3 0,6-9 0,-16 36 0,16-29 0,13-35 0,11-16 0,12-38 0,3-15 0,7-15 0,22-38 0,-17 41 0,6-6 0,0-6 0,5 1 0,0-11 0,4 6 0,-7 4 0,-3 9 0,30-47 0,-19 34 0,-16 27 0,-9 15 0,-12 8 0,1-5 0,-5 11 0,2-7 0,0 4 0,-3 2 0,4 4 0,-1 0 0,0 0 0,1 5 0,-6 5 0,-16 3 0,-7-2 0,-19 4 0,-15-10 0,-11 1 0,-11 4 0,-17 0 0,-13-4 0,0-1 0,7 0 0,13-2 0,24 2 0,19-2 0,17 1 0,13 2 0,6 0 0,10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40.982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59 0 24575,'0'21'0,"0"1"0,2 3 0,4 2 0,1 2 0,2 1 0,0-3 0,-1-1 0,1-3 0,0 1 0,0-1 0,-1 0 0,0 1 0,1-1 0,1 1 0,0 1 0,0 0 0,-1 0 0,1 0 0,0-2 0,-2 0 0,1 0 0,-1 0 0,1 2 0,2-1 0,0 1 0,1-1 0,2 1 0,-1 0 0,0 0 0,1-1 0,-2 0 0,6 12 0,-9-13 0,3 7 0,-9-17 0,-1-2 0,0-1 0,-1-4 0,0 1 0,-1-5 0,-2 0 0,-5-3 0,-7-6 0,-11-5 0,-9-7 0,-7-5 0,-3-4 0,0-1 0,4 2 0,4 2 0,6 3 0,6 3 0,5 2 0,5 4 0,5 3 0,3 4 0,3 1 0,3 3 0,6 1 0,9 4 0,6 5 0,5 4 0,2 6 0,0 3 0,-1 0 0,-1 0 0,-6-4 0,-1-3 0,-4-3 0,-2-1 0,0-1 0,-2 0 0,0-2 0,-1 0 0,-2-1 0,0-2 0,1 2 0,-1-1 0,4 2 0,-5-1 0,2 1 0,-4-2 0,0 1 0,0-2 0,1 1 0,-1 0 0,2 1 0,0 1 0,8 3 0,-5-5 0,1 1 0,-8-6 0,-3-5 0,0-8 0,0-7 0,0-8 0,2-6 0,2-4 0,2-7 0,3-1 0,1-1 0,1 6 0,-2 9 0,-1 8 0,-3 11 0,-1 3 0,-2 8 0,0 0 0,-1-1 0,0 0 0,-1-1 0,-2-1 0,2 1 0,-2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53.597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1 352 24575,'32'0'0,"-3"-1"0,16-4 0,-6-3 0,1-3 0,0-1 0,0 0 0,-2 1 0,0 1 0,-4 2 0,-2 0 0,-3-1 0,-4 0 0,-3 0 0,-1-1 0,0 1 0,2-1 0,1 0 0,2 0 0,0 0 0,-2 1 0,1-2 0,-2 0 0,0 0 0,-2 1 0,0 0 0,-4-1 0,25-13 0,-22 12 0,17-8 0,-28 16 0,0 1 0,-2 1 0,-2 0 0,-1 1 0,-8 7 0,1-1 0,-5 5 0,2-1 0,0 0 0,-1 1 0,-1 2 0,0 2 0,-1 2 0,-2 3 0,1 2 0,-1 2 0,0 2 0,1-2 0,1-2 0,1-2 0,2-3 0,0-1 0,1 0 0,0-2 0,1 2 0,0-1 0,0-1 0,0-2 0,0-1 0,3-4 0,-1-1 0,1-4 0,0-9 0,2-5 0,2-9 0,2-2 0,4-6 0,1-1 0,-1 1 0,0 2 0,-4 6 0,-2 2 0,0 0 0,-2 1 0,1 2 0,-1 1 0,0 3 0,0-3 0,1-13 0,-2 14 0,0-7 0,-2 22 0,-6 0 0,-5 0 0,-9 0 0,-13 0 0,-9 0 0,-9 0 0,-1-1 0,5-2 0,9 0 0,9-1 0,9 2 0,5 0 0,6 0 0,1 0 0,2 1 0,2 1 0,1 0 0,3 0 0,1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1:02.965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1 1 24575,'87'28'0,"0"1"0,0-1 0,-7-2 0,-2-1 0,-21-3 0,-23-2 0,-1 1 0,-1-1 0,-2 0 0,0 1 0,-2-1 0,0 0 0,-1 2 0,-1-1 0,2 2 0,-1 1 0,2 1 0,0 1 0,-2-1 0,1-2 0,0 0 0,-2-2 0,-2 0 0,-2-2 0,-3-2 0,-1-1 0,-1 1 0,-1-1 0,1 1 0,0 0 0,0 1 0,3 1 0,2 0 0,1 2 0,3 0 0,-1 2 0,2 1 0,2-1 0,0 3 0,2 0 0,0 3 0,0-1 0,2 3 0,0 0 0,1 1 0,2 2 0,-1 0 0,-1 2 0,-3-3 0,-5-2 0,-3-5 0,-3-3 0,-2-1 0,-3-2 0,-3-1 0,-2-1 0,-1-2 0,-2-1 0,-2-3 0,-2-2 0,-1-1 0,-1-5 0,-7 0 0,-10-4 0,-12-5-6784,-16-4 6784,-14-5 0,6 0 0,-17-3 0,19 5 0,-6 0 0,11 5 0,10 5 6784,8 2-6784,7 0 0,7 0 0,4 0 0,0 0 0,-1 0 0,-1 0 0,0 0 0,-2 0 0,7-1 0,3 0 0,19 0 0,3 0 0,16 1 0,-4 0 0,3 0 0,0 0 0,-1 0 0,-2 0 0,-2 0 0,-3 1 0,-5 1 0,-3 2 0,-4-1 0,-3 0 0,-2-1 0,-1-1 0,-1 0 0,2-1 0,3 0 0,3 0 0,2 0 0,-1 0 0,-2 0 0,-2 1 0,-2 0 0,-3 1 0,-2-2 0,-3-2 0,-3-4 0,-3-5 0,-3-8 0,-1-16 0,2-10 0,1-7 0,4 1 0,1 9 0,0 5 0,0 8 0,0 7 0,0 7 0,0 6 0,0 3 0,0 2 0,0-2 0,0-3 0,0-3 0,0-2 0,0 0 0,0 1 0,0 6 0,0-1 0,0 5 0,0-1 0,0-1 0,0 3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127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BFDB1-7208-1C85-E7AE-772092CA0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9A0AF-C33B-7464-9BDF-E4C3606973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38C2BE-65F4-44E7-D8A9-31940D6B8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AU" b="0" i="0">
              <a:solidFill>
                <a:srgbClr val="303030"/>
              </a:solidFill>
              <a:effectLst/>
              <a:latin typeface="Roboto" panose="02000000000000000000" pitchFamily="2" charset="0"/>
            </a:endParaRPr>
          </a:p>
          <a:p>
            <a:endParaRPr lang="en-AU" b="0" i="0">
              <a:solidFill>
                <a:srgbClr val="303030"/>
              </a:solidFill>
              <a:effectLst/>
              <a:latin typeface="Roboto" panose="02000000000000000000" pitchFamily="2" charset="0"/>
            </a:endParaRPr>
          </a:p>
          <a:p>
            <a:endParaRPr lang="en-US"/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5975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5225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21" y="4478319"/>
            <a:ext cx="5615285" cy="3663809"/>
          </a:xfrm>
          <a:prstGeom prst="rect">
            <a:avLst/>
          </a:prstGeom>
        </p:spPr>
        <p:txBody>
          <a:bodyPr lIns="91745" tIns="45872" rIns="91745" bIns="45872"/>
          <a:lstStyle/>
          <a:p>
            <a:pPr marL="0" marR="0" algn="l"/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/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09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3A8BB-817F-865A-809A-F1445FA4F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FB61C8-97C6-ACBA-E836-D4DD4EA19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5225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5B5A7-E2BC-8D41-B652-71C1DBB8B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321" y="4478319"/>
            <a:ext cx="5615285" cy="3663809"/>
          </a:xfrm>
          <a:prstGeom prst="rect">
            <a:avLst/>
          </a:prstGeom>
        </p:spPr>
        <p:txBody>
          <a:bodyPr lIns="91745" tIns="45872" rIns="91745" bIns="45872"/>
          <a:lstStyle/>
          <a:p>
            <a:pPr marL="0" marR="0" algn="l"/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/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27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8040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13033-B180-43BA-06BE-49D06FFA3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7ADB95-25F6-D74C-8C7C-9F4DD6262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13E9E0-A98F-0CF4-5F96-5045D7F8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72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B00F0-17AF-AF24-AB01-6101A4ECE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F0793-D749-A015-D6CA-FB0CEE805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21B4F7-BE7F-32CB-D7DF-C0E2B595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55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68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5485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26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5719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algn="l">
              <a:lnSpc>
                <a:spcPts val="1000"/>
              </a:lnSpc>
              <a:spcBef>
                <a:spcPts val="150"/>
              </a:spcBef>
              <a:spcAft>
                <a:spcPts val="150"/>
              </a:spcAft>
              <a:buNone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3407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03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365636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47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5446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 i="0">
              <a:solidFill>
                <a:srgbClr val="30303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33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algn="l">
              <a:lnSpc>
                <a:spcPts val="1000"/>
              </a:lnSpc>
              <a:spcBef>
                <a:spcPts val="150"/>
              </a:spcBef>
              <a:spcAft>
                <a:spcPts val="150"/>
              </a:spcAft>
            </a:pPr>
            <a:endParaRPr lang="en-AU" sz="180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  <a:p>
            <a:endParaRPr lang="en-AU"/>
          </a:p>
          <a:p>
            <a:endParaRPr lang="en-AU"/>
          </a:p>
          <a:p>
            <a:endParaRPr lang="en-AU"/>
          </a:p>
          <a:p>
            <a:endParaRPr lang="en-AU"/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108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D2D4B3F-50EC-780B-0B24-B2FB4400CA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2DDB439-5E55-1160-F4BE-7CE70C5C0D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34E5160-A800-89DF-B1F8-DDB990659D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6814026-AAFE-E55A-9778-BCED0E93FF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Learned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D464A75-5685-0412-AA6D-1C138949F9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Exit Ticket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D464A75-5685-0412-AA6D-1C138949F9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41549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03AED72-8B77-57FD-A7FC-5869F9F175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AFA023"/>
          </a:solidFill>
          <a:ln w="6350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it Ti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A2756-3D44-34B9-CDC8-241892F2C1EF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Exit Ticket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014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08503"/>
            <a:ext cx="9145610" cy="5341757"/>
          </a:xfrm>
          <a:prstGeom prst="rect">
            <a:avLst/>
          </a:prstGeom>
          <a:solidFill>
            <a:srgbClr val="968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  <a:effectLst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0" y="6444456"/>
            <a:ext cx="9164317" cy="2926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latin typeface="+mn-lt"/>
            </a:endParaRPr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0C366F1B-CFE9-BE3E-F59E-572F8B2748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>
              <a:buNone/>
              <a:defRPr lang="en-US" sz="4300" b="1" dirty="0">
                <a:solidFill>
                  <a:schemeClr val="bg1"/>
                </a:solidFill>
                <a:latin typeface="+mn-lt"/>
                <a:ea typeface="Calibri"/>
                <a:cs typeface="Calibri"/>
              </a:defRPr>
            </a:lvl1pPr>
          </a:lstStyle>
          <a:p>
            <a:pPr marL="228600" lvl="0" indent="-228600"/>
            <a:r>
              <a:rPr lang="en-US"/>
              <a:t>Type subject here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F3840953-53BD-8111-2B50-3BBC1FE189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0464" y="5062918"/>
            <a:ext cx="486373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word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72D143-5F0D-0F52-6C0E-188E4FBD2129}"/>
              </a:ext>
            </a:extLst>
          </p:cNvPr>
          <p:cNvSpPr txBox="1"/>
          <p:nvPr userDrawn="1"/>
        </p:nvSpPr>
        <p:spPr>
          <a:xfrm>
            <a:off x="6094635" y="-120800"/>
            <a:ext cx="31198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i="0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Year </a:t>
            </a:r>
            <a:r>
              <a:rPr lang="en-US" sz="11000" b="1" i="0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2</a:t>
            </a:r>
            <a:endParaRPr lang="en-AU" sz="11000" b="1" i="0">
              <a:solidFill>
                <a:schemeClr val="bg2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6" name="Picture Placeholder 18">
            <a:extLst>
              <a:ext uri="{FF2B5EF4-FFF2-40B4-BE49-F238E27FC236}">
                <a16:creationId xmlns:a16="http://schemas.microsoft.com/office/drawing/2014/main" id="{270D177D-C005-4234-EC1F-F77CDC3A16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977029"/>
            <a:ext cx="2011680" cy="3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02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80B14B2-9D51-66A5-50D3-E3DC7F0A00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4060372" y="-4060373"/>
            <a:ext cx="1023259" cy="9143999"/>
          </a:xfrm>
          <a:prstGeom prst="rect">
            <a:avLst/>
          </a:prstGeom>
          <a:solidFill>
            <a:srgbClr val="FAA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E512AB-0344-4B36-86CC-1731B2BD9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969713-AC2E-4246-8166-08B2ACBCDE1B}"/>
              </a:ext>
            </a:extLst>
          </p:cNvPr>
          <p:cNvSpPr/>
          <p:nvPr userDrawn="1"/>
        </p:nvSpPr>
        <p:spPr>
          <a:xfrm rot="16200000">
            <a:off x="2633889" y="332014"/>
            <a:ext cx="3907971" cy="9143999"/>
          </a:xfrm>
          <a:prstGeom prst="rect">
            <a:avLst/>
          </a:prstGeom>
          <a:solidFill>
            <a:srgbClr val="FAA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8D7688-9A0C-4AE4-8CF1-A81E6A04F547}"/>
              </a:ext>
            </a:extLst>
          </p:cNvPr>
          <p:cNvSpPr/>
          <p:nvPr userDrawn="1"/>
        </p:nvSpPr>
        <p:spPr>
          <a:xfrm>
            <a:off x="0" y="2808514"/>
            <a:ext cx="9144000" cy="4049486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54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08514"/>
            <a:ext cx="9144000" cy="4049486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28189"/>
            <a:ext cx="8220270" cy="59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88432"/>
            <a:ext cx="8220270" cy="823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3C9181-2B37-4781-918E-8E13736F09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486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Recite</a:t>
            </a:r>
            <a:endParaRPr kumimoji="0" lang="en-AU" sz="3600" b="1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59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17708-0EB3-43EA-9F83-75BBD31CD48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Recall</a:t>
            </a:r>
            <a:endParaRPr kumimoji="0" lang="en-AU" sz="3600" b="1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861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1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01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740" y="1185995"/>
            <a:ext cx="82375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 this lesson, you will learn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Lesson Objective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3E5CED-CAD6-4B11-8BCE-C96B08CF1A2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0847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4" y="3334044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Success Criteria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defTabSz="947593" eaLnBrk="1" hangingPunct="1">
              <a:spcBef>
                <a:spcPts val="1244"/>
              </a:spcBef>
            </a:pPr>
            <a:r>
              <a:rPr lang="en-AU" altLang="en-US">
                <a:solidFill>
                  <a:srgbClr val="181818"/>
                </a:solidFill>
                <a:latin typeface="+mn-lt"/>
              </a:rPr>
              <a:t>You will be successful when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444EC6-E57B-4CAA-BE1B-32CFBE96351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9736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C0CC7A-0A43-7D4B-AF26-3654BC184828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AFA0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err="1"/>
              <a:t>Mindmap</a:t>
            </a:r>
            <a:r>
              <a:rPr lang="en-AU"/>
              <a:t>: Where are We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302CD26-7230-47A8-8411-1CC7DB1F42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6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 Do: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5643658-8716-42D2-8761-2C4FDB87D0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261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 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 Do: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B48A21-88E5-7E28-248D-28060C404893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6460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411679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904BC5F-AFE4-F3D0-1658-63FAFE747B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3974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We Do: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552983-7146-45B1-B9AE-B593DD38FE1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609E4C6-6639-4B3B-A102-E99D568CAC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rtl="0" fontAlgn="base"/>
            <a:endParaRPr lang="en-US" sz="2100" b="0" i="0">
              <a:solidFill>
                <a:srgbClr val="181818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9474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We Do: 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rtl="0" fontAlgn="base"/>
            <a:endParaRPr lang="en-US" sz="2100" b="0" i="0">
              <a:solidFill>
                <a:srgbClr val="181818"/>
              </a:solidFill>
              <a:effectLst/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552983-7146-45B1-B9AE-B593DD38FE1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6566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E57E085-D08A-4BA5-B637-459174B6E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Concept Review</a:t>
            </a:r>
          </a:p>
        </p:txBody>
      </p:sp>
    </p:spTree>
    <p:extLst>
      <p:ext uri="{BB962C8B-B14F-4D97-AF65-F5344CB8AC3E}">
        <p14:creationId xmlns:p14="http://schemas.microsoft.com/office/powerpoint/2010/main" val="496543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You Do: </a:t>
            </a:r>
            <a:r>
              <a:rPr lang="en-AU">
                <a:solidFill>
                  <a:schemeClr val="accent3"/>
                </a:solidFill>
                <a:latin typeface="+mn-lt"/>
              </a:rPr>
              <a:t>Read With Me</a:t>
            </a:r>
            <a:endParaRPr lang="en-AU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rtl="0" fontAlgn="base"/>
            <a:endParaRPr lang="en-US" sz="2100" b="0" i="0">
              <a:solidFill>
                <a:srgbClr val="181818"/>
              </a:solidFill>
              <a:effectLst/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C263B5-7910-4072-837D-EF2FE9E566F2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1BEAF0-3AAC-DF2C-0C1C-5102EE738EE8}"/>
              </a:ext>
            </a:extLst>
          </p:cNvPr>
          <p:cNvSpPr/>
          <p:nvPr userDrawn="1"/>
        </p:nvSpPr>
        <p:spPr>
          <a:xfrm rot="16200000">
            <a:off x="-3334042" y="3334042"/>
            <a:ext cx="6858001" cy="189913"/>
          </a:xfrm>
          <a:prstGeom prst="rect">
            <a:avLst/>
          </a:prstGeom>
          <a:solidFill>
            <a:srgbClr val="6460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122136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You Do: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C263B5-7910-4072-837D-EF2FE9E566F2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7413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AU"/>
              <a:t>CFU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2185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Rele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11C4D-1F9F-2345-B2F3-5FBE78340D65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9068D01-7E24-F24E-95B7-56F17BE07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Lesson Relevance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F7DAB80-6397-9449-97C6-0996E7C006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600"/>
              </a:spcBef>
              <a:spcAft>
                <a:spcPts val="1200"/>
              </a:spcAft>
            </a:pPr>
            <a:endParaRPr lang="en-AU" sz="2100" i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7673D7-7D5D-4CE1-B6BC-CB28B037CD7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9094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8126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AU"/>
              <a:t>Insert text here.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8F415-FD31-477E-B763-F7A3EB70666F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0300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2D5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5116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981CE40-A21E-7921-4508-F81A8448B0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AFA0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1001710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 Do: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5643658-8716-42D2-8761-2C4FDB87D0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2699BEE-CD09-4727-18BE-50D3029989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66850" y="402061"/>
            <a:ext cx="719296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180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4060372" y="-4060373"/>
            <a:ext cx="1023259" cy="9143999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E512AB-0344-4B36-86CC-1731B2BD9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969713-AC2E-4246-8166-08B2ACBCDE1B}"/>
              </a:ext>
            </a:extLst>
          </p:cNvPr>
          <p:cNvSpPr/>
          <p:nvPr userDrawn="1"/>
        </p:nvSpPr>
        <p:spPr>
          <a:xfrm rot="16200000">
            <a:off x="2633889" y="332014"/>
            <a:ext cx="3907971" cy="9143999"/>
          </a:xfrm>
          <a:prstGeom prst="rect">
            <a:avLst/>
          </a:prstGeom>
          <a:solidFill>
            <a:srgbClr val="FAA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8D7688-9A0C-4AE4-8CF1-A81E6A04F547}"/>
              </a:ext>
            </a:extLst>
          </p:cNvPr>
          <p:cNvSpPr/>
          <p:nvPr userDrawn="1"/>
        </p:nvSpPr>
        <p:spPr>
          <a:xfrm>
            <a:off x="0" y="2808514"/>
            <a:ext cx="9144000" cy="4049486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1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08514"/>
            <a:ext cx="9144000" cy="4049486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28189"/>
            <a:ext cx="8220270" cy="59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88432"/>
            <a:ext cx="8220270" cy="823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3C9181-2B37-4781-918E-8E13736F09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1394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5CCE24A-3589-354B-8AAB-477227886D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0" y="402061"/>
            <a:ext cx="8234363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Title text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B3CA27A-C74C-0AF4-6289-81C32DEA09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288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17708-0EB3-43EA-9F83-75BBD31CD48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Rapid review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85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3E5CED-CAD6-4B11-8BCE-C96B08CF1A2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7C4E51-586D-42C7-B4BD-041B8115C401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4168868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C0CC7A-0A43-7D4B-AF26-3654BC184828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476" y="392814"/>
            <a:ext cx="584385" cy="584385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228F9F-7A6A-E795-4ED9-2267B1BF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</a:t>
            </a:r>
          </a:p>
        </p:txBody>
      </p:sp>
    </p:spTree>
    <p:extLst>
      <p:ext uri="{BB962C8B-B14F-4D97-AF65-F5344CB8AC3E}">
        <p14:creationId xmlns:p14="http://schemas.microsoft.com/office/powerpoint/2010/main" val="96165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AFA0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A5C17A-EEFD-4609-8B6C-50CF35CD271E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DAA1BAB-A495-5DE0-0699-6E63DF37C1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</p:spTree>
    <p:extLst>
      <p:ext uri="{BB962C8B-B14F-4D97-AF65-F5344CB8AC3E}">
        <p14:creationId xmlns:p14="http://schemas.microsoft.com/office/powerpoint/2010/main" val="2343643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AFCC1-3F72-B241-8839-7A8DD595188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AFA0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67939F7-530E-1E43-BC71-5E4BBC245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D7A34308-7A3B-FF49-919D-B97F0BC764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981906-DB44-43FA-A30B-0954750506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5A66A7-8867-4473-9F0F-EFB459552A47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D978D-F337-4D65-86D7-76E76DDA996B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3389009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AFA0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Guided practice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9777DE-9A2F-A24C-9C2F-72AF109C7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552983-7146-45B1-B9AE-B593DD38FE1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F94E27-6A62-4DEA-89AC-EF2AAF0BBCF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3471489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CDFFC64-B970-0942-371A-C6384C83D1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371702-D5AB-4D58-9D52-4A3557C9A4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600" y="365602"/>
            <a:ext cx="612776" cy="6127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AA270F-BFC2-4DA1-BBCE-6E6045826C2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18DDB0-576E-4342-94E4-FC3F6CA42F30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3763657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e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11C4D-1F9F-2345-B2F3-5FBE78340D65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9068D01-7E24-F24E-95B7-56F17BE07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Relevance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F7DAB80-6397-9449-97C6-0996E7C006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9F377C5-61D7-394D-BFDA-5D10B2C3D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343" y="396875"/>
            <a:ext cx="576000" cy="57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7673D7-7D5D-4CE1-B6BC-CB28B037CD7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21854F-B1BF-49D1-BBC7-80ADF4DE43A8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116912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658A64-EC71-47F1-8CB0-FFF118F4BCF1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22B418-3108-49BE-8802-2272DBDAFEEF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3177415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BD55AE-519D-4AC4-99B5-367ED58F0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600" y="365645"/>
            <a:ext cx="612776" cy="6127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1065C6-EF80-482F-93CF-B5FFDD9E518F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1612524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ing for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7669FD-A9BF-449E-9958-426645AC9B3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822E77-1527-4E54-B615-421425424B33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1189315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ive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Effective feedback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C82E2-D5AE-7E48-8FCF-6508B68B70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817366-CBC4-425E-8296-6B1F24A99E92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DDC0D7-9F4A-4668-ABF3-D37771B52C3F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698174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Gesture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0F84BA-F106-46FC-AC29-78610101FFB7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F948B5-91C5-4274-B176-F99C3E011A7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40445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9B2A5DF-B74B-4742-AFF0-FDACD8B63B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484" y="398748"/>
            <a:ext cx="612776" cy="6127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0B818C4-9A0F-40DF-996A-D1AAA429139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34ACCE-08C1-4083-B95F-705E71B2B7C3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1523809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17234-B7DF-BE4A-A7C3-4712CB90A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88F415-FD31-477E-B763-F7A3EB70666F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AA8710-430A-4CB6-A32E-894B6ADE7E17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3135662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volunt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Non-volunteer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B7588-24BF-9449-B4AF-B22D2575FE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52007B-BD24-41E6-BA23-5624E4D67EA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048450-7824-45A0-8686-B162B48572F5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788163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2F5362F-B8D7-70C6-D77C-FE1AD79DD6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Partner talk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F4F2C-6487-3E4C-983A-4A6F3B11DB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8" y="401209"/>
            <a:ext cx="576000" cy="57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369416-8B42-4EAB-9F70-D0AE7525BE51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41F780-7D8C-429D-B42F-AC2C6CF43264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960491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52136A-9CEB-41FB-AB81-289DCA827E27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CC9E68-6029-47E1-8837-9306B552F03B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1516269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Student Workbooks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B0328-D8CD-2A41-A02D-74EC818A7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752" y="403134"/>
            <a:ext cx="576000" cy="57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DB7B56-1283-41E1-B31E-AC8F121F2908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FAE9B2-B160-46F4-9AF0-E035B4E28E33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4085380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444EC6-E57B-4CAA-BE1B-32CFBE96351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8092D4-45A6-4A81-B9C0-D82C039BA807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31F02D1-0062-1C2A-3A3B-9481C98D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2330928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BCCE3-8F5A-BC4B-8635-8A7AB8F6B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DE2AD6-D138-4102-85DE-2847D6A68F8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127482-006B-49EE-BAEF-94377FEB2069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A68B9A-DD62-7ECE-BA4D-149973EC36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859796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Vocabulary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00281E-B84F-4044-87B4-C674C0E74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600" y="404207"/>
            <a:ext cx="576000" cy="57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FB6C33-E392-4CC3-ABB6-1824C78A708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42E5FB-0CBB-497A-95DF-9E9E437C13A0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AA2EC0F-D421-A763-B829-3BD7ECEE93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622198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45230B-F312-416B-9900-EA861C9EF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484" y="359101"/>
            <a:ext cx="612776" cy="6127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07CF63-F3BD-41FF-8873-6EB71AD15641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1103EA-40B7-4F3E-8F2F-9288E1669C98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E36B9B0-1FE8-16B8-293F-BECD37BBDC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2521843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Whiteboards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2ADE1-6D5D-B645-9CCC-27F043E395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F37726-F94C-4FA1-BF35-7CC4624002C6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1B92EB7-28C0-5B18-875A-D6F894615A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989635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Word wall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F332D-4C8A-EF48-90E6-7D7E1A47AE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336" y="403837"/>
            <a:ext cx="576000" cy="57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0AE864-5068-4A7E-A88F-E630045D2E0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232D9F-BA82-44E1-909D-0655891273D9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D340A61-DF29-F54D-AAB8-ACC4920D70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45692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You do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6A415F-BE08-43C8-B4A8-4B075C34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600" y="374228"/>
            <a:ext cx="612776" cy="6127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C263B5-7910-4072-837D-EF2FE9E566F2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0EC91F-30B4-4660-B782-32AD0495CC5F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00BE9A2-82EA-BA95-7209-C124F156DA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99320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75544A8-3B1A-F694-B2CF-7A29ADA1D7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AU"/>
              <a:t>Check For Understanding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CEF660-3309-4520-BA78-09DCBAF7F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DAF2DE-19F9-00E9-5749-BB2F46E6ABF6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85485CF-B2A4-C4B9-DCE3-43A52B466D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0798" y="1470194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56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489A36-B265-C3EF-E936-0926105E5062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25E07-7A60-31F5-628D-8E13C053E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E61B95-A7DD-B93E-0746-F5C9DBC31EB2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D44312-73C2-F5F1-7BF6-3D24C64CB887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6A99FC7-C7B5-F60A-26E1-744AB9BAD3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EA9B0F3-2834-81FB-FD4B-CA69E705F9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6F28D1-594F-07B8-8A96-F32A0CE3343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3773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E61B95-A7DD-B93E-0746-F5C9DBC31EB2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D44312-73C2-F5F1-7BF6-3D24C64CB887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EA9B0F3-2834-81FB-FD4B-CA69E705F9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6F28D1-594F-07B8-8A96-F32A0CE3343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E6B958C-686D-605B-7F1C-EF38C50939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728" y="393539"/>
            <a:ext cx="576072" cy="5760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1CDD02-418F-654A-B9D1-831FA9DB5F1E}"/>
              </a:ext>
            </a:extLst>
          </p:cNvPr>
          <p:cNvSpPr txBox="1"/>
          <p:nvPr userDrawn="1"/>
        </p:nvSpPr>
        <p:spPr>
          <a:xfrm>
            <a:off x="331591" y="353043"/>
            <a:ext cx="4572000" cy="11633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Recite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&gt; Recall &gt; Apply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DD576D-C1F1-532D-4287-7C2F40CB8968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12786746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E61B95-A7DD-B93E-0746-F5C9DBC31EB2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D44312-73C2-F5F1-7BF6-3D24C64CB887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EA9B0F3-2834-81FB-FD4B-CA69E705F9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6F28D1-594F-07B8-8A96-F32A0CE3343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E6B958C-686D-605B-7F1C-EF38C50939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728" y="393539"/>
            <a:ext cx="576072" cy="576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D535D-AD1C-7DFE-FAF5-77DC248F3A7A}"/>
              </a:ext>
            </a:extLst>
          </p:cNvPr>
          <p:cNvSpPr txBox="1"/>
          <p:nvPr userDrawn="1"/>
        </p:nvSpPr>
        <p:spPr>
          <a:xfrm>
            <a:off x="331591" y="35304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Recite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&gt;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Recall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&gt; Apply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FB88B8-6426-CA9C-C07D-FF7CADC1DF87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38203096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E61B95-A7DD-B93E-0746-F5C9DBC31EB2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D44312-73C2-F5F1-7BF6-3D24C64CB887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EA9B0F3-2834-81FB-FD4B-CA69E705F9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6F28D1-594F-07B8-8A96-F32A0CE3343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E6B958C-686D-605B-7F1C-EF38C50939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728" y="393539"/>
            <a:ext cx="576072" cy="576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C51D19-22D7-EA67-EE0B-DD876B8976A7}"/>
              </a:ext>
            </a:extLst>
          </p:cNvPr>
          <p:cNvSpPr txBox="1"/>
          <p:nvPr userDrawn="1"/>
        </p:nvSpPr>
        <p:spPr>
          <a:xfrm>
            <a:off x="331591" y="35304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Recite &gt; Recall &gt;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382B6D-4C5B-D52F-47A4-7BAED7976020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CA46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189935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52487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489AD5-B5EE-0569-4B6B-E8A9087BE6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68ADD1C-2D7C-1160-1473-E0CCC447CA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16CF4-6540-3C56-B790-2F406C49F61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AFA023"/>
          </a:solidFill>
          <a:ln w="6350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5" r:id="rId1"/>
    <p:sldLayoutId id="2147486398" r:id="rId2"/>
    <p:sldLayoutId id="2147486399" r:id="rId3"/>
    <p:sldLayoutId id="2147486400" r:id="rId4"/>
    <p:sldLayoutId id="2147486401" r:id="rId5"/>
    <p:sldLayoutId id="2147486396" r:id="rId6"/>
    <p:sldLayoutId id="2147486397" r:id="rId7"/>
    <p:sldLayoutId id="2147486402" r:id="rId8"/>
    <p:sldLayoutId id="2147486403" r:id="rId9"/>
    <p:sldLayoutId id="2147486404" r:id="rId10"/>
    <p:sldLayoutId id="2147486391" r:id="rId11"/>
    <p:sldLayoutId id="2147486395" r:id="rId12"/>
    <p:sldLayoutId id="2147486392" r:id="rId13"/>
    <p:sldLayoutId id="2147486407" r:id="rId14"/>
    <p:sldLayoutId id="2147486393" r:id="rId15"/>
    <p:sldLayoutId id="2147486394" r:id="rId16"/>
    <p:sldLayoutId id="2147486390" r:id="rId17"/>
    <p:sldLayoutId id="2147486408" r:id="rId1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DA1C42-A92D-0DFE-0685-2457332BFCA7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t>Lesson #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13317A-75BF-C221-5D59-B289B5C08D17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3C5D57-A0C0-B6BE-047A-F0B9179EA4F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AFA023"/>
          </a:solidFill>
          <a:ln w="6350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85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B8236B-BB99-41B2-B7FF-BE01A9370E34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15960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411" r:id="rId2"/>
    <p:sldLayoutId id="2147486412" r:id="rId3"/>
    <p:sldLayoutId id="2147486413" r:id="rId4"/>
    <p:sldLayoutId id="2147486414" r:id="rId5"/>
    <p:sldLayoutId id="2147486415" r:id="rId6"/>
    <p:sldLayoutId id="2147486416" r:id="rId7"/>
    <p:sldLayoutId id="2147486417" r:id="rId8"/>
    <p:sldLayoutId id="2147486418" r:id="rId9"/>
    <p:sldLayoutId id="2147486419" r:id="rId10"/>
    <p:sldLayoutId id="2147486420" r:id="rId11"/>
    <p:sldLayoutId id="2147486421" r:id="rId12"/>
    <p:sldLayoutId id="2147486422" r:id="rId13"/>
    <p:sldLayoutId id="2147486423" r:id="rId14"/>
    <p:sldLayoutId id="2147486424" r:id="rId15"/>
    <p:sldLayoutId id="2147486425" r:id="rId16"/>
    <p:sldLayoutId id="2147486426" r:id="rId17"/>
    <p:sldLayoutId id="2147486427" r:id="rId18"/>
    <p:sldLayoutId id="2147486428" r:id="rId19"/>
    <p:sldLayoutId id="2147486429" r:id="rId20"/>
    <p:sldLayoutId id="2147486430" r:id="rId21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>
          <p15:clr>
            <a:srgbClr val="F26B43"/>
          </p15:clr>
        </p15:guide>
        <p15:guide id="2" pos="272">
          <p15:clr>
            <a:srgbClr val="F26B43"/>
          </p15:clr>
        </p15:guide>
        <p15:guide id="3" pos="5465">
          <p15:clr>
            <a:srgbClr val="F26B43"/>
          </p15:clr>
        </p15:guide>
        <p15:guide id="4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28B7D1-928E-6C4D-78B7-E4D3ED74B592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DF4955-AD3C-7EC2-6058-249A5BA979E0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8 </a:t>
            </a:r>
          </a:p>
        </p:txBody>
      </p:sp>
    </p:spTree>
    <p:extLst>
      <p:ext uri="{BB962C8B-B14F-4D97-AF65-F5344CB8AC3E}">
        <p14:creationId xmlns:p14="http://schemas.microsoft.com/office/powerpoint/2010/main" val="340304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2" r:id="rId1"/>
    <p:sldLayoutId id="2147486433" r:id="rId2"/>
    <p:sldLayoutId id="2147486434" r:id="rId3"/>
    <p:sldLayoutId id="2147486435" r:id="rId4"/>
    <p:sldLayoutId id="2147486436" r:id="rId5"/>
    <p:sldLayoutId id="2147486437" r:id="rId6"/>
    <p:sldLayoutId id="2147486438" r:id="rId7"/>
    <p:sldLayoutId id="2147486439" r:id="rId8"/>
    <p:sldLayoutId id="2147486440" r:id="rId9"/>
    <p:sldLayoutId id="2147486441" r:id="rId10"/>
    <p:sldLayoutId id="2147486442" r:id="rId11"/>
    <p:sldLayoutId id="2147486443" r:id="rId12"/>
    <p:sldLayoutId id="2147486444" r:id="rId13"/>
    <p:sldLayoutId id="2147486445" r:id="rId14"/>
    <p:sldLayoutId id="2147486446" r:id="rId15"/>
    <p:sldLayoutId id="2147486447" r:id="rId16"/>
    <p:sldLayoutId id="2147486448" r:id="rId17"/>
    <p:sldLayoutId id="2147486449" r:id="rId18"/>
    <p:sldLayoutId id="2147486450" r:id="rId19"/>
    <p:sldLayoutId id="2147486451" r:id="rId20"/>
    <p:sldLayoutId id="2147486452" r:id="rId21"/>
    <p:sldLayoutId id="2147486453" r:id="rId22"/>
    <p:sldLayoutId id="2147486454" r:id="rId23"/>
    <p:sldLayoutId id="2147486455" r:id="rId24"/>
    <p:sldLayoutId id="2147486456" r:id="rId25"/>
    <p:sldLayoutId id="2147486457" r:id="rId26"/>
    <p:sldLayoutId id="2147486458" r:id="rId27"/>
    <p:sldLayoutId id="2147486459" r:id="rId28"/>
    <p:sldLayoutId id="2147486460" r:id="rId29"/>
    <p:sldLayoutId id="2147486461" r:id="rId30"/>
    <p:sldLayoutId id="2147486462" r:id="rId31"/>
    <p:sldLayoutId id="2147486463" r:id="rId32"/>
    <p:sldLayoutId id="2147486464" r:id="rId33"/>
    <p:sldLayoutId id="2147486465" r:id="rId34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customXml" Target="../ink/ink43.xml"/><Relationship Id="rId3" Type="http://schemas.openxmlformats.org/officeDocument/2006/relationships/image" Target="../media/image119.jpeg"/><Relationship Id="rId7" Type="http://schemas.openxmlformats.org/officeDocument/2006/relationships/image" Target="../media/image122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1.jpeg"/><Relationship Id="rId11" Type="http://schemas.openxmlformats.org/officeDocument/2006/relationships/customXml" Target="../ink/ink42.xml"/><Relationship Id="rId5" Type="http://schemas.microsoft.com/office/2007/relationships/hdphoto" Target="../media/hdphoto2.wdp"/><Relationship Id="rId10" Type="http://schemas.openxmlformats.org/officeDocument/2006/relationships/image" Target="../media/image131.png"/><Relationship Id="rId4" Type="http://schemas.openxmlformats.org/officeDocument/2006/relationships/image" Target="../media/image120.png"/><Relationship Id="rId9" Type="http://schemas.openxmlformats.org/officeDocument/2006/relationships/customXml" Target="../ink/ink41.xml"/><Relationship Id="rId14" Type="http://schemas.openxmlformats.org/officeDocument/2006/relationships/image" Target="../media/image1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4.pn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3.wdp"/><Relationship Id="rId5" Type="http://schemas.openxmlformats.org/officeDocument/2006/relationships/image" Target="../media/image125.png"/><Relationship Id="rId10" Type="http://schemas.openxmlformats.org/officeDocument/2006/relationships/image" Target="../media/image129.png"/><Relationship Id="rId4" Type="http://schemas.openxmlformats.org/officeDocument/2006/relationships/image" Target="../media/image119.jpeg"/><Relationship Id="rId9" Type="http://schemas.openxmlformats.org/officeDocument/2006/relationships/image" Target="../media/image1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5" Type="http://schemas.openxmlformats.org/officeDocument/2006/relationships/image" Target="../media/image134.png"/><Relationship Id="rId4" Type="http://schemas.openxmlformats.org/officeDocument/2006/relationships/image" Target="../media/image131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image" Target="../media/image99.svg"/><Relationship Id="rId26" Type="http://schemas.openxmlformats.org/officeDocument/2006/relationships/image" Target="../media/image148.png"/><Relationship Id="rId39" Type="http://schemas.openxmlformats.org/officeDocument/2006/relationships/customXml" Target="../ink/ink52.xml"/><Relationship Id="rId21" Type="http://schemas.openxmlformats.org/officeDocument/2006/relationships/image" Target="../media/image88.png"/><Relationship Id="rId34" Type="http://schemas.openxmlformats.org/officeDocument/2006/relationships/customXml" Target="../ink/ink48.xml"/><Relationship Id="rId42" Type="http://schemas.openxmlformats.org/officeDocument/2006/relationships/image" Target="../media/image150.png"/><Relationship Id="rId47" Type="http://schemas.openxmlformats.org/officeDocument/2006/relationships/image" Target="../media/image152.png"/><Relationship Id="rId50" Type="http://schemas.openxmlformats.org/officeDocument/2006/relationships/image" Target="../media/image154.png"/><Relationship Id="rId7" Type="http://schemas.openxmlformats.org/officeDocument/2006/relationships/image" Target="../media/image137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3.svg"/><Relationship Id="rId29" Type="http://schemas.openxmlformats.org/officeDocument/2006/relationships/image" Target="../media/image149.svg"/><Relationship Id="rId11" Type="http://schemas.openxmlformats.org/officeDocument/2006/relationships/image" Target="../media/image139.svg"/><Relationship Id="rId24" Type="http://schemas.openxmlformats.org/officeDocument/2006/relationships/image" Target="../media/image146.svg"/><Relationship Id="rId32" Type="http://schemas.openxmlformats.org/officeDocument/2006/relationships/customXml" Target="../ink/ink47.xml"/><Relationship Id="rId37" Type="http://schemas.openxmlformats.org/officeDocument/2006/relationships/customXml" Target="../ink/ink50.xml"/><Relationship Id="rId40" Type="http://schemas.openxmlformats.org/officeDocument/2006/relationships/customXml" Target="../ink/ink53.xml"/><Relationship Id="rId45" Type="http://schemas.openxmlformats.org/officeDocument/2006/relationships/customXml" Target="../ink/ink54.xml"/><Relationship Id="rId5" Type="http://schemas.openxmlformats.org/officeDocument/2006/relationships/customXml" Target="../ink/ink44.xml"/><Relationship Id="rId15" Type="http://schemas.openxmlformats.org/officeDocument/2006/relationships/image" Target="../media/image142.png"/><Relationship Id="rId23" Type="http://schemas.openxmlformats.org/officeDocument/2006/relationships/image" Target="../media/image90.png"/><Relationship Id="rId28" Type="http://schemas.openxmlformats.org/officeDocument/2006/relationships/image" Target="../media/image93.png"/><Relationship Id="rId36" Type="http://schemas.openxmlformats.org/officeDocument/2006/relationships/customXml" Target="../ink/ink49.xml"/><Relationship Id="rId49" Type="http://schemas.openxmlformats.org/officeDocument/2006/relationships/image" Target="../media/image103.png"/><Relationship Id="rId10" Type="http://schemas.openxmlformats.org/officeDocument/2006/relationships/image" Target="../media/image138.png"/><Relationship Id="rId19" Type="http://schemas.openxmlformats.org/officeDocument/2006/relationships/image" Target="../media/image86.png"/><Relationship Id="rId31" Type="http://schemas.openxmlformats.org/officeDocument/2006/relationships/image" Target="../media/image96.png"/><Relationship Id="rId44" Type="http://schemas.openxmlformats.org/officeDocument/2006/relationships/image" Target="../media/image151.svg"/><Relationship Id="rId4" Type="http://schemas.openxmlformats.org/officeDocument/2006/relationships/image" Target="../media/image136.svg"/><Relationship Id="rId9" Type="http://schemas.openxmlformats.org/officeDocument/2006/relationships/image" Target="../media/image78.png"/><Relationship Id="rId14" Type="http://schemas.openxmlformats.org/officeDocument/2006/relationships/image" Target="../media/image141.svg"/><Relationship Id="rId22" Type="http://schemas.openxmlformats.org/officeDocument/2006/relationships/image" Target="../media/image145.svg"/><Relationship Id="rId27" Type="http://schemas.openxmlformats.org/officeDocument/2006/relationships/image" Target="../media/image148.png"/><Relationship Id="rId30" Type="http://schemas.openxmlformats.org/officeDocument/2006/relationships/image" Target="../media/image95.png"/><Relationship Id="rId35" Type="http://schemas.openxmlformats.org/officeDocument/2006/relationships/image" Target="../media/image100.png"/><Relationship Id="rId43" Type="http://schemas.openxmlformats.org/officeDocument/2006/relationships/image" Target="../media/image98.png"/><Relationship Id="rId48" Type="http://schemas.openxmlformats.org/officeDocument/2006/relationships/image" Target="../media/image153.svg"/><Relationship Id="rId8" Type="http://schemas.openxmlformats.org/officeDocument/2006/relationships/customXml" Target="../ink/ink45.xml"/><Relationship Id="rId51" Type="http://schemas.openxmlformats.org/officeDocument/2006/relationships/image" Target="../media/image155.svg"/><Relationship Id="rId3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51.png"/><Relationship Id="rId25" Type="http://schemas.openxmlformats.org/officeDocument/2006/relationships/customXml" Target="../ink/ink46.xml"/><Relationship Id="rId33" Type="http://schemas.openxmlformats.org/officeDocument/2006/relationships/image" Target="../media/image153.png"/><Relationship Id="rId38" Type="http://schemas.openxmlformats.org/officeDocument/2006/relationships/customXml" Target="../ink/ink51.xml"/><Relationship Id="rId46" Type="http://schemas.openxmlformats.org/officeDocument/2006/relationships/image" Target="../media/image106.png"/><Relationship Id="rId20" Type="http://schemas.openxmlformats.org/officeDocument/2006/relationships/image" Target="../media/image144.svg"/><Relationship Id="rId41" Type="http://schemas.openxmlformats.org/officeDocument/2006/relationships/image" Target="../media/image15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image" Target="../media/image99.svg"/><Relationship Id="rId26" Type="http://schemas.openxmlformats.org/officeDocument/2006/relationships/image" Target="../media/image148.png"/><Relationship Id="rId39" Type="http://schemas.openxmlformats.org/officeDocument/2006/relationships/customXml" Target="../ink/ink63.xml"/><Relationship Id="rId21" Type="http://schemas.openxmlformats.org/officeDocument/2006/relationships/image" Target="../media/image88.png"/><Relationship Id="rId34" Type="http://schemas.openxmlformats.org/officeDocument/2006/relationships/customXml" Target="../ink/ink59.xml"/><Relationship Id="rId42" Type="http://schemas.openxmlformats.org/officeDocument/2006/relationships/image" Target="../media/image150.png"/><Relationship Id="rId47" Type="http://schemas.openxmlformats.org/officeDocument/2006/relationships/image" Target="../media/image152.png"/><Relationship Id="rId50" Type="http://schemas.openxmlformats.org/officeDocument/2006/relationships/image" Target="../media/image154.png"/><Relationship Id="rId7" Type="http://schemas.openxmlformats.org/officeDocument/2006/relationships/image" Target="../media/image137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3.svg"/><Relationship Id="rId29" Type="http://schemas.openxmlformats.org/officeDocument/2006/relationships/image" Target="../media/image149.svg"/><Relationship Id="rId11" Type="http://schemas.openxmlformats.org/officeDocument/2006/relationships/image" Target="../media/image139.svg"/><Relationship Id="rId24" Type="http://schemas.openxmlformats.org/officeDocument/2006/relationships/image" Target="../media/image146.svg"/><Relationship Id="rId32" Type="http://schemas.openxmlformats.org/officeDocument/2006/relationships/customXml" Target="../ink/ink58.xml"/><Relationship Id="rId37" Type="http://schemas.openxmlformats.org/officeDocument/2006/relationships/customXml" Target="../ink/ink61.xml"/><Relationship Id="rId40" Type="http://schemas.openxmlformats.org/officeDocument/2006/relationships/customXml" Target="../ink/ink64.xml"/><Relationship Id="rId45" Type="http://schemas.openxmlformats.org/officeDocument/2006/relationships/customXml" Target="../ink/ink65.xml"/><Relationship Id="rId5" Type="http://schemas.openxmlformats.org/officeDocument/2006/relationships/customXml" Target="../ink/ink55.xml"/><Relationship Id="rId15" Type="http://schemas.openxmlformats.org/officeDocument/2006/relationships/image" Target="../media/image142.png"/><Relationship Id="rId23" Type="http://schemas.openxmlformats.org/officeDocument/2006/relationships/image" Target="../media/image90.png"/><Relationship Id="rId28" Type="http://schemas.openxmlformats.org/officeDocument/2006/relationships/image" Target="../media/image93.png"/><Relationship Id="rId36" Type="http://schemas.openxmlformats.org/officeDocument/2006/relationships/customXml" Target="../ink/ink60.xml"/><Relationship Id="rId49" Type="http://schemas.openxmlformats.org/officeDocument/2006/relationships/image" Target="../media/image103.png"/><Relationship Id="rId10" Type="http://schemas.openxmlformats.org/officeDocument/2006/relationships/image" Target="../media/image138.png"/><Relationship Id="rId19" Type="http://schemas.openxmlformats.org/officeDocument/2006/relationships/image" Target="../media/image86.png"/><Relationship Id="rId31" Type="http://schemas.openxmlformats.org/officeDocument/2006/relationships/image" Target="../media/image96.png"/><Relationship Id="rId44" Type="http://schemas.openxmlformats.org/officeDocument/2006/relationships/image" Target="../media/image151.svg"/><Relationship Id="rId4" Type="http://schemas.openxmlformats.org/officeDocument/2006/relationships/image" Target="../media/image136.svg"/><Relationship Id="rId9" Type="http://schemas.openxmlformats.org/officeDocument/2006/relationships/image" Target="../media/image78.png"/><Relationship Id="rId14" Type="http://schemas.openxmlformats.org/officeDocument/2006/relationships/image" Target="../media/image141.svg"/><Relationship Id="rId22" Type="http://schemas.openxmlformats.org/officeDocument/2006/relationships/image" Target="../media/image145.svg"/><Relationship Id="rId27" Type="http://schemas.openxmlformats.org/officeDocument/2006/relationships/image" Target="../media/image148.png"/><Relationship Id="rId30" Type="http://schemas.openxmlformats.org/officeDocument/2006/relationships/image" Target="../media/image95.png"/><Relationship Id="rId35" Type="http://schemas.openxmlformats.org/officeDocument/2006/relationships/image" Target="../media/image100.png"/><Relationship Id="rId43" Type="http://schemas.openxmlformats.org/officeDocument/2006/relationships/image" Target="../media/image98.png"/><Relationship Id="rId48" Type="http://schemas.openxmlformats.org/officeDocument/2006/relationships/image" Target="../media/image153.svg"/><Relationship Id="rId8" Type="http://schemas.openxmlformats.org/officeDocument/2006/relationships/customXml" Target="../ink/ink56.xml"/><Relationship Id="rId51" Type="http://schemas.openxmlformats.org/officeDocument/2006/relationships/image" Target="../media/image155.svg"/><Relationship Id="rId3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51.png"/><Relationship Id="rId25" Type="http://schemas.openxmlformats.org/officeDocument/2006/relationships/customXml" Target="../ink/ink57.xml"/><Relationship Id="rId33" Type="http://schemas.openxmlformats.org/officeDocument/2006/relationships/image" Target="../media/image153.png"/><Relationship Id="rId38" Type="http://schemas.openxmlformats.org/officeDocument/2006/relationships/customXml" Target="../ink/ink62.xml"/><Relationship Id="rId46" Type="http://schemas.openxmlformats.org/officeDocument/2006/relationships/image" Target="../media/image106.png"/><Relationship Id="rId20" Type="http://schemas.openxmlformats.org/officeDocument/2006/relationships/image" Target="../media/image144.svg"/><Relationship Id="rId41" Type="http://schemas.openxmlformats.org/officeDocument/2006/relationships/image" Target="../media/image15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12" Type="http://schemas.openxmlformats.org/officeDocument/2006/relationships/customXml" Target="../ink/ink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1.xm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customXml" Target="../ink/ink3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14" Type="http://schemas.openxmlformats.org/officeDocument/2006/relationships/customXml" Target="../ink/ink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.xml"/><Relationship Id="rId18" Type="http://schemas.openxmlformats.org/officeDocument/2006/relationships/image" Target="../media/image47.png"/><Relationship Id="rId26" Type="http://schemas.openxmlformats.org/officeDocument/2006/relationships/customXml" Target="../ink/ink18.xml"/><Relationship Id="rId39" Type="http://schemas.openxmlformats.org/officeDocument/2006/relationships/image" Target="../media/image61.svg"/><Relationship Id="rId21" Type="http://schemas.openxmlformats.org/officeDocument/2006/relationships/customXml" Target="../ink/ink15.xml"/><Relationship Id="rId34" Type="http://schemas.openxmlformats.org/officeDocument/2006/relationships/image" Target="../media/image56.svg"/><Relationship Id="rId42" Type="http://schemas.openxmlformats.org/officeDocument/2006/relationships/customXml" Target="../ink/ink20.xml"/><Relationship Id="rId47" Type="http://schemas.openxmlformats.org/officeDocument/2006/relationships/image" Target="../media/image66.svg"/><Relationship Id="rId50" Type="http://schemas.openxmlformats.org/officeDocument/2006/relationships/image" Target="../media/image69.svg"/><Relationship Id="rId55" Type="http://schemas.openxmlformats.org/officeDocument/2006/relationships/customXml" Target="../ink/ink24.xml"/><Relationship Id="rId7" Type="http://schemas.openxmlformats.org/officeDocument/2006/relationships/customXml" Target="../ink/ink8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6.png"/><Relationship Id="rId29" Type="http://schemas.openxmlformats.org/officeDocument/2006/relationships/image" Target="../media/image51.png"/><Relationship Id="rId11" Type="http://schemas.openxmlformats.org/officeDocument/2006/relationships/customXml" Target="../ink/ink10.xml"/><Relationship Id="rId24" Type="http://schemas.openxmlformats.org/officeDocument/2006/relationships/image" Target="../media/image50.png"/><Relationship Id="rId32" Type="http://schemas.openxmlformats.org/officeDocument/2006/relationships/image" Target="../media/image54.svg"/><Relationship Id="rId37" Type="http://schemas.openxmlformats.org/officeDocument/2006/relationships/image" Target="../media/image59.png"/><Relationship Id="rId40" Type="http://schemas.openxmlformats.org/officeDocument/2006/relationships/customXml" Target="../ink/ink19.xml"/><Relationship Id="rId45" Type="http://schemas.openxmlformats.org/officeDocument/2006/relationships/image" Target="../media/image64.png"/><Relationship Id="rId53" Type="http://schemas.openxmlformats.org/officeDocument/2006/relationships/customXml" Target="../ink/ink23.xml"/><Relationship Id="rId58" Type="http://schemas.openxmlformats.org/officeDocument/2006/relationships/image" Target="../media/image73.png"/><Relationship Id="rId5" Type="http://schemas.openxmlformats.org/officeDocument/2006/relationships/customXml" Target="../ink/ink7.xml"/><Relationship Id="rId19" Type="http://schemas.openxmlformats.org/officeDocument/2006/relationships/customXml" Target="../ink/ink14.xml"/><Relationship Id="rId4" Type="http://schemas.openxmlformats.org/officeDocument/2006/relationships/image" Target="../media/image40.png"/><Relationship Id="rId9" Type="http://schemas.openxmlformats.org/officeDocument/2006/relationships/customXml" Target="../ink/ink9.xml"/><Relationship Id="rId14" Type="http://schemas.openxmlformats.org/officeDocument/2006/relationships/image" Target="../media/image45.png"/><Relationship Id="rId22" Type="http://schemas.openxmlformats.org/officeDocument/2006/relationships/image" Target="../media/image49.png"/><Relationship Id="rId27" Type="http://schemas.openxmlformats.org/officeDocument/2006/relationships/image" Target="../media/image39.png"/><Relationship Id="rId30" Type="http://schemas.openxmlformats.org/officeDocument/2006/relationships/image" Target="../media/image52.svg"/><Relationship Id="rId35" Type="http://schemas.openxmlformats.org/officeDocument/2006/relationships/image" Target="../media/image57.png"/><Relationship Id="rId43" Type="http://schemas.openxmlformats.org/officeDocument/2006/relationships/image" Target="../media/image63.png"/><Relationship Id="rId48" Type="http://schemas.openxmlformats.org/officeDocument/2006/relationships/image" Target="../media/image67.png"/><Relationship Id="rId56" Type="http://schemas.openxmlformats.org/officeDocument/2006/relationships/image" Target="../media/image72.png"/><Relationship Id="rId8" Type="http://schemas.openxmlformats.org/officeDocument/2006/relationships/image" Target="../media/image42.png"/><Relationship Id="rId51" Type="http://schemas.openxmlformats.org/officeDocument/2006/relationships/customXml" Target="../ink/ink22.xml"/><Relationship Id="rId3" Type="http://schemas.openxmlformats.org/officeDocument/2006/relationships/customXml" Target="../ink/ink6.xml"/><Relationship Id="rId12" Type="http://schemas.openxmlformats.org/officeDocument/2006/relationships/image" Target="../media/image44.png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46" Type="http://schemas.openxmlformats.org/officeDocument/2006/relationships/image" Target="../media/image65.png"/><Relationship Id="rId20" Type="http://schemas.openxmlformats.org/officeDocument/2006/relationships/image" Target="../media/image48.png"/><Relationship Id="rId41" Type="http://schemas.openxmlformats.org/officeDocument/2006/relationships/image" Target="../media/image62.png"/><Relationship Id="rId54" Type="http://schemas.openxmlformats.org/officeDocument/2006/relationships/image" Target="../media/image7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28" Type="http://schemas.openxmlformats.org/officeDocument/2006/relationships/image" Target="../media/image40.svg"/><Relationship Id="rId36" Type="http://schemas.openxmlformats.org/officeDocument/2006/relationships/image" Target="../media/image58.png"/><Relationship Id="rId49" Type="http://schemas.openxmlformats.org/officeDocument/2006/relationships/image" Target="../media/image68.png"/><Relationship Id="rId57" Type="http://schemas.openxmlformats.org/officeDocument/2006/relationships/customXml" Target="../ink/ink25.xml"/><Relationship Id="rId10" Type="http://schemas.openxmlformats.org/officeDocument/2006/relationships/image" Target="../media/image43.png"/><Relationship Id="rId31" Type="http://schemas.openxmlformats.org/officeDocument/2006/relationships/image" Target="../media/image53.png"/><Relationship Id="rId44" Type="http://schemas.openxmlformats.org/officeDocument/2006/relationships/customXml" Target="../ink/ink21.xml"/><Relationship Id="rId52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4.svg"/><Relationship Id="rId26" Type="http://schemas.openxmlformats.org/officeDocument/2006/relationships/customXml" Target="../ink/ink28.xml"/><Relationship Id="rId39" Type="http://schemas.openxmlformats.org/officeDocument/2006/relationships/customXml" Target="../ink/ink34.xml"/><Relationship Id="rId21" Type="http://schemas.openxmlformats.org/officeDocument/2006/relationships/image" Target="../media/image87.svg"/><Relationship Id="rId34" Type="http://schemas.openxmlformats.org/officeDocument/2006/relationships/image" Target="../media/image100.png"/><Relationship Id="rId42" Type="http://schemas.openxmlformats.org/officeDocument/2006/relationships/image" Target="../media/image98.png"/><Relationship Id="rId47" Type="http://schemas.openxmlformats.org/officeDocument/2006/relationships/image" Target="../media/image101.png"/><Relationship Id="rId50" Type="http://schemas.openxmlformats.org/officeDocument/2006/relationships/image" Target="../media/image109.png"/><Relationship Id="rId55" Type="http://schemas.openxmlformats.org/officeDocument/2006/relationships/customXml" Target="../ink/ink40.xml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3.svg"/><Relationship Id="rId29" Type="http://schemas.openxmlformats.org/officeDocument/2006/relationships/image" Target="../media/image93.png"/><Relationship Id="rId11" Type="http://schemas.openxmlformats.org/officeDocument/2006/relationships/image" Target="../media/image78.svg"/><Relationship Id="rId24" Type="http://schemas.openxmlformats.org/officeDocument/2006/relationships/image" Target="../media/image90.png"/><Relationship Id="rId32" Type="http://schemas.openxmlformats.org/officeDocument/2006/relationships/image" Target="../media/image96.png"/><Relationship Id="rId37" Type="http://schemas.openxmlformats.org/officeDocument/2006/relationships/customXml" Target="../ink/ink32.xml"/><Relationship Id="rId40" Type="http://schemas.openxmlformats.org/officeDocument/2006/relationships/image" Target="../media/image150.png"/><Relationship Id="rId45" Type="http://schemas.openxmlformats.org/officeDocument/2006/relationships/customXml" Target="../ink/ink35.xml"/><Relationship Id="rId53" Type="http://schemas.openxmlformats.org/officeDocument/2006/relationships/customXml" Target="../ink/ink38.xml"/><Relationship Id="rId5" Type="http://schemas.openxmlformats.org/officeDocument/2006/relationships/customXml" Target="../ink/ink26.xml"/><Relationship Id="rId10" Type="http://schemas.openxmlformats.org/officeDocument/2006/relationships/image" Target="../media/image77.png"/><Relationship Id="rId19" Type="http://schemas.openxmlformats.org/officeDocument/2006/relationships/image" Target="../media/image85.svg"/><Relationship Id="rId31" Type="http://schemas.openxmlformats.org/officeDocument/2006/relationships/image" Target="../media/image95.png"/><Relationship Id="rId44" Type="http://schemas.openxmlformats.org/officeDocument/2006/relationships/image" Target="../media/image100.svg"/><Relationship Id="rId52" Type="http://schemas.openxmlformats.org/officeDocument/2006/relationships/image" Target="../media/image110.png"/><Relationship Id="rId4" Type="http://schemas.openxmlformats.org/officeDocument/2006/relationships/image" Target="../media/image75.svg"/><Relationship Id="rId9" Type="http://schemas.openxmlformats.org/officeDocument/2006/relationships/image" Target="../media/image78.png"/><Relationship Id="rId14" Type="http://schemas.openxmlformats.org/officeDocument/2006/relationships/image" Target="../media/image81.svg"/><Relationship Id="rId22" Type="http://schemas.openxmlformats.org/officeDocument/2006/relationships/image" Target="../media/image88.png"/><Relationship Id="rId27" Type="http://schemas.openxmlformats.org/officeDocument/2006/relationships/image" Target="../media/image148.png"/><Relationship Id="rId30" Type="http://schemas.openxmlformats.org/officeDocument/2006/relationships/image" Target="../media/image94.svg"/><Relationship Id="rId35" Type="http://schemas.openxmlformats.org/officeDocument/2006/relationships/customXml" Target="../ink/ink30.xml"/><Relationship Id="rId43" Type="http://schemas.openxmlformats.org/officeDocument/2006/relationships/image" Target="../media/image99.svg"/><Relationship Id="rId48" Type="http://schemas.openxmlformats.org/officeDocument/2006/relationships/image" Target="../media/image102.svg"/><Relationship Id="rId56" Type="http://schemas.openxmlformats.org/officeDocument/2006/relationships/image" Target="../media/image103.png"/><Relationship Id="rId8" Type="http://schemas.openxmlformats.org/officeDocument/2006/relationships/customXml" Target="../ink/ink27.xml"/><Relationship Id="rId51" Type="http://schemas.openxmlformats.org/officeDocument/2006/relationships/customXml" Target="../ink/ink37.xml"/><Relationship Id="rId3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51.png"/><Relationship Id="rId25" Type="http://schemas.openxmlformats.org/officeDocument/2006/relationships/image" Target="../media/image91.svg"/><Relationship Id="rId33" Type="http://schemas.openxmlformats.org/officeDocument/2006/relationships/customXml" Target="../ink/ink29.xml"/><Relationship Id="rId38" Type="http://schemas.openxmlformats.org/officeDocument/2006/relationships/customXml" Target="../ink/ink33.xml"/><Relationship Id="rId46" Type="http://schemas.openxmlformats.org/officeDocument/2006/relationships/image" Target="../media/image106.png"/><Relationship Id="rId20" Type="http://schemas.openxmlformats.org/officeDocument/2006/relationships/image" Target="../media/image86.png"/><Relationship Id="rId41" Type="http://schemas.openxmlformats.org/officeDocument/2006/relationships/image" Target="../media/image97.png"/><Relationship Id="rId54" Type="http://schemas.openxmlformats.org/officeDocument/2006/relationships/customXml" Target="../ink/ink3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6.png"/><Relationship Id="rId15" Type="http://schemas.openxmlformats.org/officeDocument/2006/relationships/image" Target="../media/image82.png"/><Relationship Id="rId23" Type="http://schemas.openxmlformats.org/officeDocument/2006/relationships/image" Target="../media/image89.svg"/><Relationship Id="rId28" Type="http://schemas.openxmlformats.org/officeDocument/2006/relationships/image" Target="../media/image92.png"/><Relationship Id="rId36" Type="http://schemas.openxmlformats.org/officeDocument/2006/relationships/customXml" Target="../ink/ink31.xml"/><Relationship Id="rId49" Type="http://schemas.openxmlformats.org/officeDocument/2006/relationships/customXml" Target="../ink/ink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6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hand lighting a fire&#10;&#10;AI-generated content may be incorrect.">
            <a:extLst>
              <a:ext uri="{FF2B5EF4-FFF2-40B4-BE49-F238E27FC236}">
                <a16:creationId xmlns:a16="http://schemas.microsoft.com/office/drawing/2014/main" id="{5CFA1077-9F63-7566-F80B-DAF06FEE48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3"/>
          <a:stretch/>
        </p:blipFill>
        <p:spPr>
          <a:xfrm>
            <a:off x="81567" y="1581150"/>
            <a:ext cx="3366422" cy="485546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645FB-4F92-05FB-79D4-6BB891F77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Writing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D192C-08C8-E457-BBC3-F018BD2818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0" tIns="45720" rIns="91440" bIns="45720" anchor="t">
            <a:noAutofit/>
          </a:bodyPr>
          <a:lstStyle/>
          <a:p>
            <a:r>
              <a:rPr lang="en-US" dirty="0"/>
              <a:t>Unit 3</a:t>
            </a:r>
            <a:r>
              <a:rPr lang="en-US"/>
              <a:t>: Informational/</a:t>
            </a:r>
            <a:br>
              <a:rPr lang="en-US"/>
            </a:br>
            <a:r>
              <a:rPr lang="en-US"/>
              <a:t>History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9795A-4FF0-6E09-87B8-64C7413E5B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Version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9AB8F1-480F-0DA1-B39D-55EA44DA26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Lesson 1: Discovery of Fire</a:t>
            </a:r>
          </a:p>
        </p:txBody>
      </p:sp>
    </p:spTree>
    <p:extLst>
      <p:ext uri="{BB962C8B-B14F-4D97-AF65-F5344CB8AC3E}">
        <p14:creationId xmlns:p14="http://schemas.microsoft.com/office/powerpoint/2010/main" val="831240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22411-D0C5-8885-B85C-278FF0CA4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D00A6A-ED34-BA74-7451-460F2FDE90C5}"/>
              </a:ext>
            </a:extLst>
          </p:cNvPr>
          <p:cNvCxnSpPr>
            <a:cxnSpLocks/>
          </p:cNvCxnSpPr>
          <p:nvPr/>
        </p:nvCxnSpPr>
        <p:spPr>
          <a:xfrm>
            <a:off x="1284736" y="2984616"/>
            <a:ext cx="1" cy="955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3E44C4-7916-410D-7618-F67AA1040019}"/>
              </a:ext>
            </a:extLst>
          </p:cNvPr>
          <p:cNvCxnSpPr/>
          <p:nvPr/>
        </p:nvCxnSpPr>
        <p:spPr>
          <a:xfrm flipH="1">
            <a:off x="4596952" y="2956507"/>
            <a:ext cx="1" cy="1014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924DE3-3C96-3F1A-B35C-27CFDF4BC375}"/>
              </a:ext>
            </a:extLst>
          </p:cNvPr>
          <p:cNvCxnSpPr/>
          <p:nvPr/>
        </p:nvCxnSpPr>
        <p:spPr>
          <a:xfrm flipH="1">
            <a:off x="6273702" y="3896141"/>
            <a:ext cx="1" cy="1014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6CD9FF-102F-BB84-AF8F-5641DE2BBDF5}"/>
              </a:ext>
            </a:extLst>
          </p:cNvPr>
          <p:cNvCxnSpPr/>
          <p:nvPr/>
        </p:nvCxnSpPr>
        <p:spPr>
          <a:xfrm flipH="1">
            <a:off x="7950452" y="2925444"/>
            <a:ext cx="1" cy="1014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092A7-FBE5-DD4D-7C41-D827E4B002D1}"/>
              </a:ext>
            </a:extLst>
          </p:cNvPr>
          <p:cNvCxnSpPr/>
          <p:nvPr/>
        </p:nvCxnSpPr>
        <p:spPr>
          <a:xfrm flipH="1">
            <a:off x="2920202" y="3882734"/>
            <a:ext cx="1" cy="1014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167C330-BFF2-DA96-D20C-EF1DAAF140DE}"/>
              </a:ext>
            </a:extLst>
          </p:cNvPr>
          <p:cNvSpPr/>
          <p:nvPr/>
        </p:nvSpPr>
        <p:spPr>
          <a:xfrm>
            <a:off x="453494" y="3886284"/>
            <a:ext cx="8237011" cy="69291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16420D-7EB5-2750-2AD5-AAB23F42CB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398449"/>
            <a:ext cx="7269658" cy="539859"/>
          </a:xfrm>
        </p:spPr>
        <p:txBody>
          <a:bodyPr/>
          <a:lstStyle/>
          <a:p>
            <a:r>
              <a:rPr lang="en-US"/>
              <a:t>How Has Fire Changed?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6F913-91AE-3351-AEAD-3FA3230B02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b="1"/>
              <a:t>way</a:t>
            </a:r>
            <a:r>
              <a:rPr lang="en-US"/>
              <a:t> we </a:t>
            </a:r>
            <a:r>
              <a:rPr lang="en-US" b="1"/>
              <a:t>start</a:t>
            </a:r>
            <a:r>
              <a:rPr lang="en-US"/>
              <a:t> fire has</a:t>
            </a:r>
            <a:r>
              <a:rPr lang="en-US" b="1"/>
              <a:t> changed </a:t>
            </a:r>
            <a:r>
              <a:rPr lang="en-US"/>
              <a:t>throughout history. </a:t>
            </a:r>
            <a:endParaRPr lang="en-AU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46EB59C-2266-ED9C-713D-61240C6CBBE8}"/>
              </a:ext>
            </a:extLst>
          </p:cNvPr>
          <p:cNvSpPr/>
          <p:nvPr/>
        </p:nvSpPr>
        <p:spPr>
          <a:xfrm>
            <a:off x="574286" y="2011680"/>
            <a:ext cx="1420900" cy="141732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F19FA1-5FF3-73C0-F0FA-0B0D105D18E3}"/>
              </a:ext>
            </a:extLst>
          </p:cNvPr>
          <p:cNvSpPr/>
          <p:nvPr/>
        </p:nvSpPr>
        <p:spPr>
          <a:xfrm>
            <a:off x="2250209" y="4646149"/>
            <a:ext cx="1420900" cy="141732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B8B8D7-8E55-B62E-96BD-C24189592AF7}"/>
              </a:ext>
            </a:extLst>
          </p:cNvPr>
          <p:cNvSpPr/>
          <p:nvPr/>
        </p:nvSpPr>
        <p:spPr>
          <a:xfrm>
            <a:off x="3892882" y="2011680"/>
            <a:ext cx="1420900" cy="141732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i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4295DB-31AE-8229-C285-59A27F566A26}"/>
              </a:ext>
            </a:extLst>
          </p:cNvPr>
          <p:cNvSpPr/>
          <p:nvPr/>
        </p:nvSpPr>
        <p:spPr>
          <a:xfrm>
            <a:off x="5563252" y="4646149"/>
            <a:ext cx="1420900" cy="1417320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68AB7B-AE62-1CD7-2F34-3431F0756A66}"/>
              </a:ext>
            </a:extLst>
          </p:cNvPr>
          <p:cNvSpPr/>
          <p:nvPr/>
        </p:nvSpPr>
        <p:spPr>
          <a:xfrm>
            <a:off x="7218016" y="2011680"/>
            <a:ext cx="1420900" cy="1417320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3692084-8056-7DBB-824C-08F5D31B8507}"/>
              </a:ext>
            </a:extLst>
          </p:cNvPr>
          <p:cNvSpPr/>
          <p:nvPr/>
        </p:nvSpPr>
        <p:spPr>
          <a:xfrm>
            <a:off x="1191354" y="3848911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3B515E-DCAB-A2D6-DD92-75DE9CADDF54}"/>
              </a:ext>
            </a:extLst>
          </p:cNvPr>
          <p:cNvSpPr/>
          <p:nvPr/>
        </p:nvSpPr>
        <p:spPr>
          <a:xfrm>
            <a:off x="2833560" y="385059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89D99F-8872-DC5A-D5DA-2AC841338B10}"/>
              </a:ext>
            </a:extLst>
          </p:cNvPr>
          <p:cNvSpPr/>
          <p:nvPr/>
        </p:nvSpPr>
        <p:spPr>
          <a:xfrm>
            <a:off x="4503346" y="3850867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ACFEAD-56CC-93A2-13D9-D6CDE7FD16D3}"/>
              </a:ext>
            </a:extLst>
          </p:cNvPr>
          <p:cNvSpPr/>
          <p:nvPr/>
        </p:nvSpPr>
        <p:spPr>
          <a:xfrm>
            <a:off x="6186446" y="3842321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1BFAC4-E385-384E-B170-CA118E4FEFE1}"/>
              </a:ext>
            </a:extLst>
          </p:cNvPr>
          <p:cNvSpPr/>
          <p:nvPr/>
        </p:nvSpPr>
        <p:spPr>
          <a:xfrm>
            <a:off x="7854384" y="38467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25DA9-A687-325E-8980-6EC144EAA6E1}"/>
              </a:ext>
            </a:extLst>
          </p:cNvPr>
          <p:cNvSpPr txBox="1"/>
          <p:nvPr/>
        </p:nvSpPr>
        <p:spPr>
          <a:xfrm>
            <a:off x="723331" y="4312693"/>
            <a:ext cx="1486414" cy="3334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Natural fires</a:t>
            </a:r>
            <a:endParaRPr lang="en-AU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9B3C7-81DC-6289-27B3-AEA2F00B9A35}"/>
              </a:ext>
            </a:extLst>
          </p:cNvPr>
          <p:cNvSpPr txBox="1"/>
          <p:nvPr/>
        </p:nvSpPr>
        <p:spPr>
          <a:xfrm>
            <a:off x="2422075" y="2922696"/>
            <a:ext cx="1486414" cy="3334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Keeping fire alive</a:t>
            </a:r>
            <a:endParaRPr lang="en-AU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6456D-B9D4-95F4-B240-6BF0E1E38697}"/>
              </a:ext>
            </a:extLst>
          </p:cNvPr>
          <p:cNvSpPr txBox="1"/>
          <p:nvPr/>
        </p:nvSpPr>
        <p:spPr>
          <a:xfrm>
            <a:off x="4053564" y="4329385"/>
            <a:ext cx="1486414" cy="3334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Rubbing sticks and stones</a:t>
            </a:r>
            <a:endParaRPr lang="en-AU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1947DB-E482-95CE-1952-2430363F0CEE}"/>
              </a:ext>
            </a:extLst>
          </p:cNvPr>
          <p:cNvSpPr txBox="1"/>
          <p:nvPr/>
        </p:nvSpPr>
        <p:spPr>
          <a:xfrm>
            <a:off x="5599828" y="3085483"/>
            <a:ext cx="1486414" cy="3334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Matches</a:t>
            </a:r>
            <a:endParaRPr lang="en-AU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03DE5-FE59-2914-D160-D702EF0955DB}"/>
              </a:ext>
            </a:extLst>
          </p:cNvPr>
          <p:cNvSpPr txBox="1"/>
          <p:nvPr/>
        </p:nvSpPr>
        <p:spPr>
          <a:xfrm>
            <a:off x="7294057" y="4314158"/>
            <a:ext cx="1486414" cy="3334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Controlled fire </a:t>
            </a:r>
            <a:endParaRPr lang="en-AU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3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9641F5-6F83-9FBF-43B0-44F312870BF0}"/>
              </a:ext>
            </a:extLst>
          </p:cNvPr>
          <p:cNvCxnSpPr>
            <a:cxnSpLocks/>
          </p:cNvCxnSpPr>
          <p:nvPr/>
        </p:nvCxnSpPr>
        <p:spPr>
          <a:xfrm>
            <a:off x="4599278" y="4480018"/>
            <a:ext cx="0" cy="134091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1FC0531-D18F-0662-689A-9B38E3D52D0F}"/>
              </a:ext>
            </a:extLst>
          </p:cNvPr>
          <p:cNvSpPr txBox="1"/>
          <p:nvPr/>
        </p:nvSpPr>
        <p:spPr>
          <a:xfrm>
            <a:off x="760719" y="4485370"/>
            <a:ext cx="7677133" cy="78545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Fire keeps away dangerous animals.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6457F6-B416-E589-5BD0-01501D7039ED}"/>
              </a:ext>
            </a:extLst>
          </p:cNvPr>
          <p:cNvCxnSpPr>
            <a:cxnSpLocks/>
          </p:cNvCxnSpPr>
          <p:nvPr/>
        </p:nvCxnSpPr>
        <p:spPr>
          <a:xfrm flipH="1">
            <a:off x="4592424" y="3504306"/>
            <a:ext cx="4976" cy="1756951"/>
          </a:xfrm>
          <a:prstGeom prst="lin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805E786-694C-2761-BA70-6F1EE192CC85}"/>
              </a:ext>
            </a:extLst>
          </p:cNvPr>
          <p:cNvSpPr txBox="1"/>
          <p:nvPr/>
        </p:nvSpPr>
        <p:spPr>
          <a:xfrm>
            <a:off x="760735" y="4476211"/>
            <a:ext cx="7677117" cy="786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helps humans cook their food.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B51F14-0507-FFAD-1230-92E7AFD0801B}"/>
              </a:ext>
            </a:extLst>
          </p:cNvPr>
          <p:cNvSpPr txBox="1"/>
          <p:nvPr/>
        </p:nvSpPr>
        <p:spPr>
          <a:xfrm>
            <a:off x="760719" y="4482694"/>
            <a:ext cx="7677116" cy="786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provides warmth.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FFBB79-EB22-C743-A0A4-5B10D9F68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740" y="402061"/>
            <a:ext cx="7072190" cy="539859"/>
          </a:xfrm>
        </p:spPr>
        <p:txBody>
          <a:bodyPr/>
          <a:lstStyle/>
          <a:p>
            <a:r>
              <a:rPr lang="en-US"/>
              <a:t>I Do: </a:t>
            </a:r>
            <a:r>
              <a:rPr lang="en-US">
                <a:solidFill>
                  <a:schemeClr val="tx1"/>
                </a:solidFill>
              </a:rPr>
              <a:t>Importance of Fire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C601C36-A665-7BFC-8412-B1D82CD63A50}"/>
              </a:ext>
            </a:extLst>
          </p:cNvPr>
          <p:cNvSpPr txBox="1">
            <a:spLocks/>
          </p:cNvSpPr>
          <p:nvPr/>
        </p:nvSpPr>
        <p:spPr>
          <a:xfrm>
            <a:off x="744865" y="5650712"/>
            <a:ext cx="7677117" cy="611774"/>
          </a:xfrm>
          <a:prstGeom prst="rect">
            <a:avLst/>
          </a:prstGeom>
          <a:solidFill>
            <a:srgbClr val="B0D3DC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i="0" kern="1200">
                <a:solidFill>
                  <a:schemeClr val="bg1"/>
                </a:solidFill>
                <a:latin typeface="Herculanum" panose="0200050500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Herculanum" panose="02000505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Herculanum" panose="02000505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Herculanum" panose="02000505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Herculan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Fire Helped Humans Survive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14BCC7-581B-152F-F32A-970779A9445D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1628460" y="3514594"/>
            <a:ext cx="2969613" cy="968100"/>
          </a:xfrm>
          <a:prstGeom prst="lin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DD22CEB-F122-9291-EDC2-B0777895F85B}"/>
              </a:ext>
            </a:extLst>
          </p:cNvPr>
          <p:cNvCxnSpPr>
            <a:cxnSpLocks/>
            <a:stCxn id="5" idx="4"/>
            <a:endCxn id="22" idx="0"/>
          </p:cNvCxnSpPr>
          <p:nvPr/>
        </p:nvCxnSpPr>
        <p:spPr>
          <a:xfrm flipH="1">
            <a:off x="4599277" y="3506592"/>
            <a:ext cx="2916263" cy="976102"/>
          </a:xfrm>
          <a:prstGeom prst="lin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2C89E83-9E05-F1C1-770E-D3B40ED0F1E8}"/>
              </a:ext>
            </a:extLst>
          </p:cNvPr>
          <p:cNvSpPr/>
          <p:nvPr/>
        </p:nvSpPr>
        <p:spPr>
          <a:xfrm>
            <a:off x="3410558" y="1131438"/>
            <a:ext cx="2377440" cy="2377440"/>
          </a:xfrm>
          <a:prstGeom prst="ellipse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"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8F7BBF-863D-AFDE-07FA-8ABA7B5B96DB}"/>
              </a:ext>
            </a:extLst>
          </p:cNvPr>
          <p:cNvSpPr/>
          <p:nvPr/>
        </p:nvSpPr>
        <p:spPr>
          <a:xfrm>
            <a:off x="439740" y="1137154"/>
            <a:ext cx="2377440" cy="2377440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3A2EAF-67AC-48B1-3189-EDB1F489FFDE}"/>
              </a:ext>
            </a:extLst>
          </p:cNvPr>
          <p:cNvSpPr/>
          <p:nvPr/>
        </p:nvSpPr>
        <p:spPr>
          <a:xfrm>
            <a:off x="6326820" y="1129152"/>
            <a:ext cx="2377440" cy="2377440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40F13278-AC14-0327-CF73-61FD39CCA8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54" y="1232818"/>
            <a:ext cx="7979092" cy="49540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038F5E0-C17C-28B5-2824-3F4140656968}"/>
                  </a:ext>
                </a:extLst>
              </p14:cNvPr>
              <p14:cNvContentPartPr/>
              <p14:nvPr/>
            </p14:nvContentPartPr>
            <p14:xfrm rot="13796564">
              <a:off x="4291186" y="2941308"/>
              <a:ext cx="773098" cy="55295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038F5E0-C17C-28B5-2824-3F414065696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13796564">
                <a:off x="4281833" y="2931960"/>
                <a:ext cx="791805" cy="5716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CBC9730-34D5-4757-5AC8-6F6D51988397}"/>
                  </a:ext>
                </a:extLst>
              </p14:cNvPr>
              <p14:cNvContentPartPr/>
              <p14:nvPr/>
            </p14:nvContentPartPr>
            <p14:xfrm rot="16887022">
              <a:off x="4983558" y="3111910"/>
              <a:ext cx="947737" cy="677863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CBC9730-34D5-4757-5AC8-6F6D519883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16887022">
                <a:off x="4974203" y="3102560"/>
                <a:ext cx="966447" cy="696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9B7F821-7DB4-F851-303B-92AC7D1AD076}"/>
                  </a:ext>
                </a:extLst>
              </p14:cNvPr>
              <p14:cNvContentPartPr/>
              <p14:nvPr/>
            </p14:nvContentPartPr>
            <p14:xfrm>
              <a:off x="3739837" y="2899446"/>
              <a:ext cx="1690088" cy="185867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9B7F821-7DB4-F851-303B-92AC7D1AD0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33356" y="2892966"/>
                <a:ext cx="1702330" cy="18709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91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1" grpId="0" animBg="1"/>
      <p:bldP spid="21" grpId="1" animBg="1"/>
      <p:bldP spid="22" grpId="0" animBg="1"/>
      <p:bldP spid="22" grpId="1" animBg="1"/>
      <p:bldP spid="16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4FA05-9E70-C3A5-47F5-593ACC4CB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69A8B55-88EE-A6FB-17E3-84B2D4F1EC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480" b="-11299"/>
          <a:stretch/>
        </p:blipFill>
        <p:spPr>
          <a:xfrm>
            <a:off x="4752157" y="1501546"/>
            <a:ext cx="3653575" cy="23774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17FEB9-AF99-59C3-96C1-DEBE5BFDE236}"/>
              </a:ext>
            </a:extLst>
          </p:cNvPr>
          <p:cNvCxnSpPr>
            <a:cxnSpLocks/>
          </p:cNvCxnSpPr>
          <p:nvPr/>
        </p:nvCxnSpPr>
        <p:spPr>
          <a:xfrm>
            <a:off x="4599278" y="4480018"/>
            <a:ext cx="0" cy="134091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9C15E2-D32D-A003-EE39-D49B1A462CE1}"/>
              </a:ext>
            </a:extLst>
          </p:cNvPr>
          <p:cNvSpPr txBox="1"/>
          <p:nvPr/>
        </p:nvSpPr>
        <p:spPr>
          <a:xfrm>
            <a:off x="760711" y="4481690"/>
            <a:ext cx="7677133" cy="78545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Fire heats</a:t>
            </a:r>
            <a:r>
              <a:rPr kumimoji="0" lang="en-US" b="0" i="0" u="none" strike="noStrike" kern="1200" cap="none" spc="0" normalizeH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water to create steam.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B2D8B4E-0843-C6CE-C64F-A7A01ABD8BEC}"/>
              </a:ext>
            </a:extLst>
          </p:cNvPr>
          <p:cNvCxnSpPr>
            <a:cxnSpLocks/>
          </p:cNvCxnSpPr>
          <p:nvPr/>
        </p:nvCxnSpPr>
        <p:spPr>
          <a:xfrm flipH="1">
            <a:off x="4567024" y="3504306"/>
            <a:ext cx="4976" cy="1756951"/>
          </a:xfrm>
          <a:prstGeom prst="lin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88B121F-B084-7AC8-D4BC-71B934653214}"/>
              </a:ext>
            </a:extLst>
          </p:cNvPr>
          <p:cNvSpPr txBox="1"/>
          <p:nvPr/>
        </p:nvSpPr>
        <p:spPr>
          <a:xfrm>
            <a:off x="760720" y="4480359"/>
            <a:ext cx="7677116" cy="786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rgbClr val="181818"/>
                </a:solidFill>
                <a:latin typeface="Calibri" panose="020F0502020204030204"/>
                <a:cs typeface="+mn-cs"/>
              </a:rPr>
              <a:t>Fire helps people do work faster and easier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A6AAF1-8E4A-FEDC-860D-322DC1C74E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740" y="402061"/>
            <a:ext cx="7072190" cy="539859"/>
          </a:xfrm>
        </p:spPr>
        <p:txBody>
          <a:bodyPr/>
          <a:lstStyle/>
          <a:p>
            <a:r>
              <a:rPr lang="en-US"/>
              <a:t>I Do: </a:t>
            </a:r>
            <a:r>
              <a:rPr lang="en-US">
                <a:solidFill>
                  <a:schemeClr val="tx1"/>
                </a:solidFill>
              </a:rPr>
              <a:t>Importance of Fire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7009EA5-3AD6-E5C8-9ABF-936030B62AC8}"/>
              </a:ext>
            </a:extLst>
          </p:cNvPr>
          <p:cNvSpPr txBox="1">
            <a:spLocks/>
          </p:cNvSpPr>
          <p:nvPr/>
        </p:nvSpPr>
        <p:spPr>
          <a:xfrm>
            <a:off x="760711" y="5610510"/>
            <a:ext cx="7677117" cy="611774"/>
          </a:xfrm>
          <a:prstGeom prst="rect">
            <a:avLst/>
          </a:prstGeom>
          <a:solidFill>
            <a:srgbClr val="B0D3DC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i="0" kern="1200">
                <a:solidFill>
                  <a:schemeClr val="bg1"/>
                </a:solidFill>
                <a:latin typeface="Herculanum" panose="0200050500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Herculanum" panose="02000505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Herculanum" panose="02000505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Herculanum" panose="02000505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Herculan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Fire Allows Humans to Create Energy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0F469E-D1C2-85B6-7237-EC02A625B3D0}"/>
              </a:ext>
            </a:extLst>
          </p:cNvPr>
          <p:cNvCxnSpPr>
            <a:cxnSpLocks/>
          </p:cNvCxnSpPr>
          <p:nvPr/>
        </p:nvCxnSpPr>
        <p:spPr>
          <a:xfrm>
            <a:off x="1589952" y="3513338"/>
            <a:ext cx="3009321" cy="974751"/>
          </a:xfrm>
          <a:prstGeom prst="lin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A33354-A960-C7A8-5983-52EFABB1FF84}"/>
              </a:ext>
            </a:extLst>
          </p:cNvPr>
          <p:cNvCxnSpPr>
            <a:cxnSpLocks/>
          </p:cNvCxnSpPr>
          <p:nvPr/>
        </p:nvCxnSpPr>
        <p:spPr>
          <a:xfrm flipH="1">
            <a:off x="4532604" y="3509085"/>
            <a:ext cx="2937802" cy="971283"/>
          </a:xfrm>
          <a:prstGeom prst="lin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B29F0722-7742-1EC0-D783-9767B1C28E85}"/>
              </a:ext>
            </a:extLst>
          </p:cNvPr>
          <p:cNvSpPr/>
          <p:nvPr/>
        </p:nvSpPr>
        <p:spPr>
          <a:xfrm>
            <a:off x="3410558" y="1131438"/>
            <a:ext cx="2377440" cy="2377440"/>
          </a:xfrm>
          <a:prstGeom prst="ellipse">
            <a:avLst/>
          </a:prstGeom>
          <a:blipFill dpi="0"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8A1BC1B-59B2-2EE7-8221-1C83F537FDF6}"/>
              </a:ext>
            </a:extLst>
          </p:cNvPr>
          <p:cNvSpPr/>
          <p:nvPr/>
        </p:nvSpPr>
        <p:spPr>
          <a:xfrm>
            <a:off x="439740" y="1137154"/>
            <a:ext cx="2377440" cy="2377440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334039-9B6A-18BE-38AE-7DECE06B2426}"/>
              </a:ext>
            </a:extLst>
          </p:cNvPr>
          <p:cNvSpPr/>
          <p:nvPr/>
        </p:nvSpPr>
        <p:spPr>
          <a:xfrm>
            <a:off x="6326820" y="1142599"/>
            <a:ext cx="2377440" cy="2377440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"/>
            </a:stretch>
          </a:blip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B2B822-BC62-3AFC-F247-CA06296DBD09}"/>
              </a:ext>
            </a:extLst>
          </p:cNvPr>
          <p:cNvSpPr txBox="1"/>
          <p:nvPr/>
        </p:nvSpPr>
        <p:spPr>
          <a:xfrm>
            <a:off x="749545" y="1644655"/>
            <a:ext cx="3573709" cy="3505822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highlight>
                <a:srgbClr val="FFFF00"/>
              </a:highlight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7836F-5984-D7C6-1706-15857B0FEC9E}"/>
              </a:ext>
            </a:extLst>
          </p:cNvPr>
          <p:cNvSpPr txBox="1"/>
          <p:nvPr/>
        </p:nvSpPr>
        <p:spPr>
          <a:xfrm>
            <a:off x="4907152" y="1909350"/>
            <a:ext cx="3506357" cy="1603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i="0">
                <a:solidFill>
                  <a:schemeClr val="tx1"/>
                </a:solidFill>
                <a:latin typeface="Calibri"/>
                <a:cs typeface="Calibri"/>
              </a:rPr>
              <a:t>Energy is what makes things move, grow or work.  </a:t>
            </a: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BAC05A-42E9-8A46-C87E-ED065E8071F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110822" y="3165929"/>
            <a:ext cx="763623" cy="13655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1BD59A3-4336-5D4D-B5D1-2F8384F73D40}"/>
              </a:ext>
            </a:extLst>
          </p:cNvPr>
          <p:cNvSpPr txBox="1"/>
          <p:nvPr/>
        </p:nvSpPr>
        <p:spPr>
          <a:xfrm>
            <a:off x="760711" y="4484323"/>
            <a:ext cx="7677117" cy="786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rgbClr val="181818"/>
                </a:solidFill>
                <a:latin typeface="Calibri" panose="020F0502020204030204"/>
                <a:cs typeface="+mn-cs"/>
              </a:rPr>
              <a:t>Steam can power machines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13 -0.01227 L 0.21927 -0.0122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3" grpId="0" animBg="1"/>
      <p:bldP spid="4" grpId="0" animBg="1"/>
      <p:bldP spid="5" grpId="0" animBg="1"/>
      <p:bldP spid="2" grpId="0" animBg="1"/>
      <p:bldP spid="10" grpId="0"/>
      <p:bldP spid="10" grpId="1"/>
      <p:bldP spid="10" grpId="2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459D67-EBAD-9E54-E991-7B3900426F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Thumbs Up or Thumbs Down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47463-F39A-9404-9209-4BECC7126F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Humans did not invent fire but learned to control it. </a:t>
            </a:r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77BAA4-DAE4-3A34-664A-E16D34F4ED1C}"/>
              </a:ext>
            </a:extLst>
          </p:cNvPr>
          <p:cNvSpPr txBox="1"/>
          <p:nvPr/>
        </p:nvSpPr>
        <p:spPr>
          <a:xfrm>
            <a:off x="1140959" y="2042703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rgbClr val="181818"/>
                </a:solidFill>
                <a:latin typeface="Calibri" panose="020F0502020204030204"/>
                <a:ea typeface="Segoe UI Symbol" panose="020B0502040204020203" pitchFamily="34" charset="0"/>
              </a:rPr>
              <a:t>No</a:t>
            </a:r>
            <a:endParaRPr lang="en-AU" i="0">
              <a:solidFill>
                <a:srgbClr val="181818"/>
              </a:solidFill>
              <a:latin typeface="Calibri" panose="020F0502020204030204"/>
              <a:ea typeface="Segoe UI Symbol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DACD5-2580-83A7-1387-FC080006459A}"/>
              </a:ext>
            </a:extLst>
          </p:cNvPr>
          <p:cNvSpPr txBox="1"/>
          <p:nvPr/>
        </p:nvSpPr>
        <p:spPr>
          <a:xfrm>
            <a:off x="1098130" y="2731423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rgbClr val="181818"/>
                </a:solidFill>
                <a:latin typeface="Calibri" panose="020F0502020204030204"/>
                <a:ea typeface="Segoe UI Symbol" panose="020B0502040204020203" pitchFamily="34" charset="0"/>
              </a:rPr>
              <a:t>Yes</a:t>
            </a:r>
            <a:endParaRPr lang="en-AU" i="0">
              <a:solidFill>
                <a:srgbClr val="181818"/>
              </a:solidFill>
              <a:latin typeface="Calibri" panose="020F0502020204030204"/>
            </a:endParaRPr>
          </a:p>
        </p:txBody>
      </p:sp>
      <p:pic>
        <p:nvPicPr>
          <p:cNvPr id="11" name="Graphic 10" descr="Thumbs up sign with solid fill">
            <a:extLst>
              <a:ext uri="{FF2B5EF4-FFF2-40B4-BE49-F238E27FC236}">
                <a16:creationId xmlns:a16="http://schemas.microsoft.com/office/drawing/2014/main" id="{D5F102A9-B67D-2FA6-9933-12CAD2836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1692" y="2632622"/>
            <a:ext cx="659267" cy="659267"/>
          </a:xfrm>
          <a:prstGeom prst="rect">
            <a:avLst/>
          </a:prstGeom>
        </p:spPr>
      </p:pic>
      <p:pic>
        <p:nvPicPr>
          <p:cNvPr id="12" name="Graphic 13" descr="Thumbs Down with solid fill">
            <a:extLst>
              <a:ext uri="{FF2B5EF4-FFF2-40B4-BE49-F238E27FC236}">
                <a16:creationId xmlns:a16="http://schemas.microsoft.com/office/drawing/2014/main" id="{74E7BD6C-4545-D1CA-BABF-02F002318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69480" y="1959210"/>
            <a:ext cx="628650" cy="62865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5BE20BB-F940-3899-8B50-62F268BCDF04}"/>
              </a:ext>
            </a:extLst>
          </p:cNvPr>
          <p:cNvSpPr txBox="1">
            <a:spLocks/>
          </p:cNvSpPr>
          <p:nvPr/>
        </p:nvSpPr>
        <p:spPr>
          <a:xfrm>
            <a:off x="438863" y="4587208"/>
            <a:ext cx="7244327" cy="90537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Thumbs up for yes.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Thumbs down for no.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07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E8865-F96E-71DC-E486-090B21C2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11EFCF3-5011-D3A3-E448-17BEE9E39128}"/>
              </a:ext>
            </a:extLst>
          </p:cNvPr>
          <p:cNvSpPr>
            <a:spLocks noChangeAspect="1"/>
          </p:cNvSpPr>
          <p:nvPr/>
        </p:nvSpPr>
        <p:spPr>
          <a:xfrm>
            <a:off x="3512661" y="2980694"/>
            <a:ext cx="1856956" cy="1493331"/>
          </a:xfrm>
          <a:custGeom>
            <a:avLst/>
            <a:gdLst>
              <a:gd name="connsiteX0" fmla="*/ 0 w 1856956"/>
              <a:gd name="connsiteY0" fmla="*/ 746666 h 1493331"/>
              <a:gd name="connsiteX1" fmla="*/ 928478 w 1856956"/>
              <a:gd name="connsiteY1" fmla="*/ 0 h 1493331"/>
              <a:gd name="connsiteX2" fmla="*/ 1856956 w 1856956"/>
              <a:gd name="connsiteY2" fmla="*/ 746666 h 1493331"/>
              <a:gd name="connsiteX3" fmla="*/ 928478 w 1856956"/>
              <a:gd name="connsiteY3" fmla="*/ 1493332 h 1493331"/>
              <a:gd name="connsiteX4" fmla="*/ 0 w 1856956"/>
              <a:gd name="connsiteY4" fmla="*/ 746666 h 149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956" h="1493331" extrusionOk="0">
                <a:moveTo>
                  <a:pt x="0" y="746666"/>
                </a:moveTo>
                <a:cubicBezTo>
                  <a:pt x="18138" y="393206"/>
                  <a:pt x="453211" y="-92389"/>
                  <a:pt x="928478" y="0"/>
                </a:cubicBezTo>
                <a:cubicBezTo>
                  <a:pt x="1423405" y="-39782"/>
                  <a:pt x="1934284" y="318911"/>
                  <a:pt x="1856956" y="746666"/>
                </a:cubicBezTo>
                <a:cubicBezTo>
                  <a:pt x="1904322" y="1166424"/>
                  <a:pt x="1461672" y="1464469"/>
                  <a:pt x="928478" y="1493332"/>
                </a:cubicBezTo>
                <a:cubicBezTo>
                  <a:pt x="438802" y="1555005"/>
                  <a:pt x="-8860" y="1119971"/>
                  <a:pt x="0" y="746666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Fire</a:t>
            </a:r>
            <a:endParaRPr kumimoji="0" lang="en-US" sz="3600" b="0" i="0" u="none" strike="noStrike" kern="1200" cap="none" spc="-15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1BA43-9A8B-A3CD-10D6-97BF3193FF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>
                <a:latin typeface="+mn-lt"/>
              </a:rPr>
              <a:t>I Do: </a:t>
            </a:r>
            <a:r>
              <a:rPr lang="en-AU">
                <a:solidFill>
                  <a:schemeClr val="tx1"/>
                </a:solidFill>
                <a:latin typeface="+mn-lt"/>
              </a:rPr>
              <a:t>Mind Map Discovery of Fire</a:t>
            </a: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A4D36998-16B0-708E-E106-04DD7CB6324D}"/>
              </a:ext>
            </a:extLst>
          </p:cNvPr>
          <p:cNvSpPr>
            <a:spLocks noChangeAspect="1"/>
          </p:cNvSpPr>
          <p:nvPr/>
        </p:nvSpPr>
        <p:spPr>
          <a:xfrm>
            <a:off x="1595644" y="2164756"/>
            <a:ext cx="1135753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What?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23984EA-C398-1C2B-675F-A8F855683341}"/>
                  </a:ext>
                </a:extLst>
              </p14:cNvPr>
              <p14:cNvContentPartPr/>
              <p14:nvPr/>
            </p14:nvContentPartPr>
            <p14:xfrm rot="10800000" flipH="1">
              <a:off x="2769881" y="2722526"/>
              <a:ext cx="947844" cy="67852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23984EA-C398-1C2B-675F-A8F8556833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 flipH="1">
                <a:off x="2760525" y="2713167"/>
                <a:ext cx="966556" cy="697247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Freeform 30">
            <a:extLst>
              <a:ext uri="{FF2B5EF4-FFF2-40B4-BE49-F238E27FC236}">
                <a16:creationId xmlns:a16="http://schemas.microsoft.com/office/drawing/2014/main" id="{44A4BEBE-6F71-E7A0-5009-54AB9F1FCE7C}"/>
              </a:ext>
            </a:extLst>
          </p:cNvPr>
          <p:cNvSpPr>
            <a:spLocks noChangeAspect="1"/>
          </p:cNvSpPr>
          <p:nvPr/>
        </p:nvSpPr>
        <p:spPr>
          <a:xfrm>
            <a:off x="5996724" y="3536326"/>
            <a:ext cx="995053" cy="876288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Who?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C13698A-BDE6-B590-2D2E-E50872AA07CF}"/>
                  </a:ext>
                </a:extLst>
              </p14:cNvPr>
              <p14:cNvContentPartPr/>
              <p14:nvPr/>
            </p14:nvContentPartPr>
            <p14:xfrm rot="9418235" flipV="1">
              <a:off x="5407289" y="3697438"/>
              <a:ext cx="513084" cy="36729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C13698A-BDE6-B590-2D2E-E50872AA07C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9418235" flipV="1">
                <a:off x="5397934" y="3688085"/>
                <a:ext cx="531794" cy="386006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C6A9A7C-F1CB-7049-29AE-EA74270417F9}"/>
              </a:ext>
            </a:extLst>
          </p:cNvPr>
          <p:cNvGrpSpPr>
            <a:grpSpLocks noChangeAspect="1"/>
          </p:cNvGrpSpPr>
          <p:nvPr/>
        </p:nvGrpSpPr>
        <p:grpSpPr>
          <a:xfrm>
            <a:off x="1940740" y="4587302"/>
            <a:ext cx="1210621" cy="1188720"/>
            <a:chOff x="454720" y="4360379"/>
            <a:chExt cx="2073391" cy="2035889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C820A851-48B8-2615-27C7-82C476979519}"/>
                </a:ext>
              </a:extLst>
            </p:cNvPr>
            <p:cNvSpPr/>
            <p:nvPr/>
          </p:nvSpPr>
          <p:spPr>
            <a:xfrm>
              <a:off x="700901" y="4360379"/>
              <a:ext cx="1827210" cy="2035889"/>
            </a:xfrm>
            <a:custGeom>
              <a:avLst/>
              <a:gdLst/>
              <a:ahLst/>
              <a:cxnLst/>
              <a:rect l="l" t="t" r="r" b="b"/>
              <a:pathLst>
                <a:path w="1827210" h="2035889">
                  <a:moveTo>
                    <a:pt x="0" y="0"/>
                  </a:moveTo>
                  <a:lnTo>
                    <a:pt x="1827210" y="0"/>
                  </a:lnTo>
                  <a:lnTo>
                    <a:pt x="1827210" y="2035889"/>
                  </a:lnTo>
                  <a:lnTo>
                    <a:pt x="0" y="2035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0FB41401-8B68-A561-CFB6-AFF778F03762}"/>
                </a:ext>
              </a:extLst>
            </p:cNvPr>
            <p:cNvSpPr/>
            <p:nvPr/>
          </p:nvSpPr>
          <p:spPr>
            <a:xfrm rot="12960248">
              <a:off x="454720" y="4360495"/>
              <a:ext cx="1570768" cy="1535426"/>
            </a:xfrm>
            <a:custGeom>
              <a:avLst/>
              <a:gdLst/>
              <a:ahLst/>
              <a:cxnLst/>
              <a:rect l="l" t="t" r="r" b="b"/>
              <a:pathLst>
                <a:path w="1570768" h="1535426">
                  <a:moveTo>
                    <a:pt x="0" y="0"/>
                  </a:moveTo>
                  <a:lnTo>
                    <a:pt x="1570768" y="0"/>
                  </a:lnTo>
                  <a:lnTo>
                    <a:pt x="1570768" y="1535426"/>
                  </a:lnTo>
                  <a:lnTo>
                    <a:pt x="0" y="1535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4" name="Freeform 10">
            <a:extLst>
              <a:ext uri="{FF2B5EF4-FFF2-40B4-BE49-F238E27FC236}">
                <a16:creationId xmlns:a16="http://schemas.microsoft.com/office/drawing/2014/main" id="{9F4F6377-EA62-5592-83C9-CBD684C17A63}"/>
              </a:ext>
            </a:extLst>
          </p:cNvPr>
          <p:cNvSpPr>
            <a:spLocks noChangeAspect="1"/>
          </p:cNvSpPr>
          <p:nvPr/>
        </p:nvSpPr>
        <p:spPr>
          <a:xfrm>
            <a:off x="7603108" y="5242941"/>
            <a:ext cx="872863" cy="447342"/>
          </a:xfrm>
          <a:custGeom>
            <a:avLst/>
            <a:gdLst/>
            <a:ahLst/>
            <a:cxnLst/>
            <a:rect l="l" t="t" r="r" b="b"/>
            <a:pathLst>
              <a:path w="2564768" h="1314444">
                <a:moveTo>
                  <a:pt x="0" y="0"/>
                </a:moveTo>
                <a:lnTo>
                  <a:pt x="2564769" y="0"/>
                </a:lnTo>
                <a:lnTo>
                  <a:pt x="2564769" y="1314444"/>
                </a:lnTo>
                <a:lnTo>
                  <a:pt x="0" y="1314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D80C3C94-23ED-A42B-C00E-5E116830646C}"/>
              </a:ext>
            </a:extLst>
          </p:cNvPr>
          <p:cNvSpPr>
            <a:spLocks noChangeAspect="1"/>
          </p:cNvSpPr>
          <p:nvPr/>
        </p:nvSpPr>
        <p:spPr>
          <a:xfrm>
            <a:off x="6297525" y="5080711"/>
            <a:ext cx="772363" cy="694162"/>
          </a:xfrm>
          <a:custGeom>
            <a:avLst/>
            <a:gdLst/>
            <a:ahLst/>
            <a:cxnLst/>
            <a:rect l="l" t="t" r="r" b="b"/>
            <a:pathLst>
              <a:path w="3255722" h="2926080">
                <a:moveTo>
                  <a:pt x="0" y="0"/>
                </a:moveTo>
                <a:lnTo>
                  <a:pt x="3255722" y="0"/>
                </a:lnTo>
                <a:lnTo>
                  <a:pt x="325572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AD448D-1387-3BFD-28BC-A3672D916B77}"/>
              </a:ext>
            </a:extLst>
          </p:cNvPr>
          <p:cNvSpPr txBox="1"/>
          <p:nvPr/>
        </p:nvSpPr>
        <p:spPr>
          <a:xfrm>
            <a:off x="307469" y="2058746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light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3" name="Freeform 16">
            <a:extLst>
              <a:ext uri="{FF2B5EF4-FFF2-40B4-BE49-F238E27FC236}">
                <a16:creationId xmlns:a16="http://schemas.microsoft.com/office/drawing/2014/main" id="{94748F07-432F-2859-F60E-F3E1D9CC0E24}"/>
              </a:ext>
            </a:extLst>
          </p:cNvPr>
          <p:cNvSpPr>
            <a:spLocks noChangeAspect="1"/>
          </p:cNvSpPr>
          <p:nvPr/>
        </p:nvSpPr>
        <p:spPr>
          <a:xfrm rot="14740222">
            <a:off x="1616065" y="1841054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D70085-5979-19C4-43CC-EDD547B3978F}"/>
              </a:ext>
            </a:extLst>
          </p:cNvPr>
          <p:cNvSpPr txBox="1"/>
          <p:nvPr/>
        </p:nvSpPr>
        <p:spPr>
          <a:xfrm flipH="1">
            <a:off x="635466" y="1515607"/>
            <a:ext cx="113385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energy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D300772B-E508-13BA-3502-FEF6CB56806C}"/>
              </a:ext>
            </a:extLst>
          </p:cNvPr>
          <p:cNvSpPr>
            <a:spLocks noChangeAspect="1"/>
          </p:cNvSpPr>
          <p:nvPr/>
        </p:nvSpPr>
        <p:spPr>
          <a:xfrm rot="10918686" flipV="1">
            <a:off x="1218609" y="2263913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B37DA7-5B96-F926-A7C6-133BA191C7D7}"/>
              </a:ext>
            </a:extLst>
          </p:cNvPr>
          <p:cNvSpPr txBox="1"/>
          <p:nvPr/>
        </p:nvSpPr>
        <p:spPr>
          <a:xfrm>
            <a:off x="296655" y="2833614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heat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8093A4FF-71AF-D800-B30B-2212C13714BC}"/>
              </a:ext>
            </a:extLst>
          </p:cNvPr>
          <p:cNvSpPr>
            <a:spLocks noChangeAspect="1"/>
          </p:cNvSpPr>
          <p:nvPr/>
        </p:nvSpPr>
        <p:spPr>
          <a:xfrm rot="8922992" flipV="1">
            <a:off x="1248025" y="2856755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A2FB16E7-D32A-7CA0-B67E-567BA1305C21}"/>
              </a:ext>
            </a:extLst>
          </p:cNvPr>
          <p:cNvSpPr>
            <a:spLocks noChangeAspect="1"/>
          </p:cNvSpPr>
          <p:nvPr/>
        </p:nvSpPr>
        <p:spPr>
          <a:xfrm rot="11131124" flipH="1" flipV="1">
            <a:off x="6946313" y="3703530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E7754B-4FD8-95E9-37D1-511CBD12AB2C}"/>
              </a:ext>
            </a:extLst>
          </p:cNvPr>
          <p:cNvSpPr txBox="1"/>
          <p:nvPr/>
        </p:nvSpPr>
        <p:spPr>
          <a:xfrm flipH="1">
            <a:off x="7384877" y="3513253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humans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55" name="Freeform 16">
            <a:extLst>
              <a:ext uri="{FF2B5EF4-FFF2-40B4-BE49-F238E27FC236}">
                <a16:creationId xmlns:a16="http://schemas.microsoft.com/office/drawing/2014/main" id="{969B3311-D7AE-4417-4ECD-5F0ECF4EE4FF}"/>
              </a:ext>
            </a:extLst>
          </p:cNvPr>
          <p:cNvSpPr>
            <a:spLocks noChangeAspect="1"/>
          </p:cNvSpPr>
          <p:nvPr/>
        </p:nvSpPr>
        <p:spPr>
          <a:xfrm rot="13126818" flipH="1" flipV="1">
            <a:off x="6839800" y="4287466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7" name="Freeform 5">
            <a:extLst>
              <a:ext uri="{FF2B5EF4-FFF2-40B4-BE49-F238E27FC236}">
                <a16:creationId xmlns:a16="http://schemas.microsoft.com/office/drawing/2014/main" id="{05159E73-6EA5-CCE9-C340-BD7775A68EB2}"/>
              </a:ext>
            </a:extLst>
          </p:cNvPr>
          <p:cNvSpPr>
            <a:spLocks noChangeAspect="1"/>
          </p:cNvSpPr>
          <p:nvPr/>
        </p:nvSpPr>
        <p:spPr>
          <a:xfrm>
            <a:off x="480023" y="3167077"/>
            <a:ext cx="773811" cy="914400"/>
          </a:xfrm>
          <a:custGeom>
            <a:avLst/>
            <a:gdLst/>
            <a:ahLst/>
            <a:cxnLst/>
            <a:rect l="l" t="t" r="r" b="b"/>
            <a:pathLst>
              <a:path w="2476195" h="2926080">
                <a:moveTo>
                  <a:pt x="0" y="0"/>
                </a:moveTo>
                <a:lnTo>
                  <a:pt x="2476195" y="0"/>
                </a:lnTo>
                <a:lnTo>
                  <a:pt x="247619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DC92A90-0834-9FFF-212E-249A11AF9A4F}"/>
              </a:ext>
            </a:extLst>
          </p:cNvPr>
          <p:cNvSpPr txBox="1"/>
          <p:nvPr/>
        </p:nvSpPr>
        <p:spPr>
          <a:xfrm flipH="1">
            <a:off x="7212845" y="4286439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nature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D2CBC2A1-C55E-774D-1B75-889D403DA315}"/>
              </a:ext>
            </a:extLst>
          </p:cNvPr>
          <p:cNvSpPr>
            <a:spLocks noChangeAspect="1"/>
          </p:cNvSpPr>
          <p:nvPr/>
        </p:nvSpPr>
        <p:spPr>
          <a:xfrm>
            <a:off x="8039540" y="4317258"/>
            <a:ext cx="582143" cy="571956"/>
          </a:xfrm>
          <a:custGeom>
            <a:avLst/>
            <a:gdLst/>
            <a:ahLst/>
            <a:cxnLst/>
            <a:rect l="l" t="t" r="r" b="b"/>
            <a:pathLst>
              <a:path w="2978198" h="2926080">
                <a:moveTo>
                  <a:pt x="0" y="0"/>
                </a:moveTo>
                <a:lnTo>
                  <a:pt x="2978198" y="0"/>
                </a:lnTo>
                <a:lnTo>
                  <a:pt x="297819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0" name="Freeform 4">
            <a:extLst>
              <a:ext uri="{FF2B5EF4-FFF2-40B4-BE49-F238E27FC236}">
                <a16:creationId xmlns:a16="http://schemas.microsoft.com/office/drawing/2014/main" id="{96D58567-9B61-151A-E7AD-26D2F5843F7A}"/>
              </a:ext>
            </a:extLst>
          </p:cNvPr>
          <p:cNvSpPr>
            <a:spLocks noChangeAspect="1"/>
          </p:cNvSpPr>
          <p:nvPr/>
        </p:nvSpPr>
        <p:spPr>
          <a:xfrm>
            <a:off x="8409997" y="3944182"/>
            <a:ext cx="582142" cy="572682"/>
          </a:xfrm>
          <a:custGeom>
            <a:avLst/>
            <a:gdLst/>
            <a:ahLst/>
            <a:cxnLst/>
            <a:rect l="l" t="t" r="r" b="b"/>
            <a:pathLst>
              <a:path w="2974414" h="2926080">
                <a:moveTo>
                  <a:pt x="0" y="0"/>
                </a:moveTo>
                <a:lnTo>
                  <a:pt x="2974414" y="0"/>
                </a:lnTo>
                <a:lnTo>
                  <a:pt x="297441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51184F8-866C-70B1-E6E2-05A9B270682C}"/>
              </a:ext>
            </a:extLst>
          </p:cNvPr>
          <p:cNvSpPr txBox="1"/>
          <p:nvPr/>
        </p:nvSpPr>
        <p:spPr>
          <a:xfrm rot="9860955" flipV="1">
            <a:off x="7237350" y="2938398"/>
            <a:ext cx="96659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control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B83CF68-D193-DEF1-50F1-220A7D41DDA3}"/>
                  </a:ext>
                </a:extLst>
              </p14:cNvPr>
              <p14:cNvContentPartPr/>
              <p14:nvPr/>
            </p14:nvContentPartPr>
            <p14:xfrm rot="7682150">
              <a:off x="7724979" y="3233530"/>
              <a:ext cx="175951" cy="330878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B83CF68-D193-DEF1-50F1-220A7D41DDA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rot="7682150">
                <a:off x="7715624" y="3224179"/>
                <a:ext cx="194662" cy="349580"/>
              </a:xfrm>
              <a:prstGeom prst="rect">
                <a:avLst/>
              </a:prstGeom>
            </p:spPr>
          </p:pic>
        </mc:Fallback>
      </mc:AlternateContent>
      <p:sp>
        <p:nvSpPr>
          <p:cNvPr id="77" name="Freeform 5">
            <a:extLst>
              <a:ext uri="{FF2B5EF4-FFF2-40B4-BE49-F238E27FC236}">
                <a16:creationId xmlns:a16="http://schemas.microsoft.com/office/drawing/2014/main" id="{4E61FD66-C23E-B966-7ADC-FF8D3F10931D}"/>
              </a:ext>
            </a:extLst>
          </p:cNvPr>
          <p:cNvSpPr/>
          <p:nvPr/>
        </p:nvSpPr>
        <p:spPr>
          <a:xfrm rot="1211845" flipH="1">
            <a:off x="2763216" y="4417478"/>
            <a:ext cx="348101" cy="875725"/>
          </a:xfrm>
          <a:custGeom>
            <a:avLst/>
            <a:gdLst/>
            <a:ahLst/>
            <a:cxnLst/>
            <a:rect l="l" t="t" r="r" b="b"/>
            <a:pathLst>
              <a:path w="406844" h="1023508">
                <a:moveTo>
                  <a:pt x="0" y="0"/>
                </a:moveTo>
                <a:lnTo>
                  <a:pt x="406845" y="0"/>
                </a:lnTo>
                <a:lnTo>
                  <a:pt x="406845" y="1023508"/>
                </a:lnTo>
                <a:lnTo>
                  <a:pt x="0" y="102350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8CB2869-7B24-CFE7-7F50-F056632B5258}"/>
              </a:ext>
            </a:extLst>
          </p:cNvPr>
          <p:cNvGrpSpPr>
            <a:grpSpLocks noChangeAspect="1"/>
          </p:cNvGrpSpPr>
          <p:nvPr/>
        </p:nvGrpSpPr>
        <p:grpSpPr>
          <a:xfrm>
            <a:off x="4834062" y="4879118"/>
            <a:ext cx="914400" cy="914400"/>
            <a:chOff x="2200398" y="7684417"/>
            <a:chExt cx="1828800" cy="182880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9B5C869E-1C96-53E3-1455-5DE96B3483A9}"/>
                </a:ext>
              </a:extLst>
            </p:cNvPr>
            <p:cNvSpPr/>
            <p:nvPr/>
          </p:nvSpPr>
          <p:spPr>
            <a:xfrm rot="7250600" flipH="1">
              <a:off x="2891913" y="7841042"/>
              <a:ext cx="445770" cy="1828800"/>
            </a:xfrm>
            <a:custGeom>
              <a:avLst/>
              <a:gdLst/>
              <a:ahLst/>
              <a:cxnLst/>
              <a:rect l="l" t="t" r="r" b="b"/>
              <a:pathLst>
                <a:path w="520996" h="2137418">
                  <a:moveTo>
                    <a:pt x="0" y="0"/>
                  </a:moveTo>
                  <a:lnTo>
                    <a:pt x="520995" y="0"/>
                  </a:lnTo>
                  <a:lnTo>
                    <a:pt x="520995" y="2137418"/>
                  </a:lnTo>
                  <a:lnTo>
                    <a:pt x="0" y="2137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5" name="Freeform 3">
              <a:extLst>
                <a:ext uri="{FF2B5EF4-FFF2-40B4-BE49-F238E27FC236}">
                  <a16:creationId xmlns:a16="http://schemas.microsoft.com/office/drawing/2014/main" id="{D38E0D3E-BA37-F12C-2547-ECF883F09B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6069" y="7684417"/>
              <a:ext cx="1167319" cy="1828800"/>
            </a:xfrm>
            <a:custGeom>
              <a:avLst/>
              <a:gdLst/>
              <a:ahLst/>
              <a:cxnLst/>
              <a:rect l="l" t="t" r="r" b="b"/>
              <a:pathLst>
                <a:path w="3735421" h="5852160">
                  <a:moveTo>
                    <a:pt x="0" y="0"/>
                  </a:moveTo>
                  <a:lnTo>
                    <a:pt x="3735421" y="0"/>
                  </a:lnTo>
                  <a:lnTo>
                    <a:pt x="3735421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BA64949A-130D-7BFC-D39A-C9FAA6AFED52}"/>
                </a:ext>
              </a:extLst>
            </p:cNvPr>
            <p:cNvSpPr/>
            <p:nvPr/>
          </p:nvSpPr>
          <p:spPr>
            <a:xfrm rot="5792960" flipH="1">
              <a:off x="2736374" y="8743538"/>
              <a:ext cx="528833" cy="529938"/>
            </a:xfrm>
            <a:custGeom>
              <a:avLst/>
              <a:gdLst/>
              <a:ahLst/>
              <a:cxnLst/>
              <a:rect l="l" t="t" r="r" b="b"/>
              <a:pathLst>
                <a:path w="618077" h="619367">
                  <a:moveTo>
                    <a:pt x="0" y="0"/>
                  </a:moveTo>
                  <a:lnTo>
                    <a:pt x="618077" y="0"/>
                  </a:lnTo>
                  <a:lnTo>
                    <a:pt x="618077" y="619367"/>
                  </a:lnTo>
                  <a:lnTo>
                    <a:pt x="0" y="619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AF8F0E03-E11B-F1D5-49F1-91740F9C3167}"/>
              </a:ext>
            </a:extLst>
          </p:cNvPr>
          <p:cNvSpPr/>
          <p:nvPr/>
        </p:nvSpPr>
        <p:spPr>
          <a:xfrm>
            <a:off x="336797" y="5328380"/>
            <a:ext cx="1467886" cy="812763"/>
          </a:xfrm>
          <a:custGeom>
            <a:avLst/>
            <a:gdLst>
              <a:gd name="connsiteX0" fmla="*/ 0 w 1467886"/>
              <a:gd name="connsiteY0" fmla="*/ 406382 h 812763"/>
              <a:gd name="connsiteX1" fmla="*/ 733943 w 1467886"/>
              <a:gd name="connsiteY1" fmla="*/ 0 h 812763"/>
              <a:gd name="connsiteX2" fmla="*/ 1467886 w 1467886"/>
              <a:gd name="connsiteY2" fmla="*/ 406382 h 812763"/>
              <a:gd name="connsiteX3" fmla="*/ 733943 w 1467886"/>
              <a:gd name="connsiteY3" fmla="*/ 812764 h 812763"/>
              <a:gd name="connsiteX4" fmla="*/ 0 w 1467886"/>
              <a:gd name="connsiteY4" fmla="*/ 406382 h 81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886" h="812763" fill="none" extrusionOk="0">
                <a:moveTo>
                  <a:pt x="0" y="406382"/>
                </a:moveTo>
                <a:cubicBezTo>
                  <a:pt x="20100" y="183426"/>
                  <a:pt x="351192" y="39520"/>
                  <a:pt x="733943" y="0"/>
                </a:cubicBezTo>
                <a:cubicBezTo>
                  <a:pt x="1142465" y="29166"/>
                  <a:pt x="1465235" y="190738"/>
                  <a:pt x="1467886" y="406382"/>
                </a:cubicBezTo>
                <a:cubicBezTo>
                  <a:pt x="1506137" y="579952"/>
                  <a:pt x="1093442" y="823496"/>
                  <a:pt x="733943" y="812764"/>
                </a:cubicBezTo>
                <a:cubicBezTo>
                  <a:pt x="369517" y="807215"/>
                  <a:pt x="43247" y="601693"/>
                  <a:pt x="0" y="406382"/>
                </a:cubicBezTo>
                <a:close/>
              </a:path>
              <a:path w="1467886" h="812763" stroke="0" extrusionOk="0">
                <a:moveTo>
                  <a:pt x="0" y="406382"/>
                </a:moveTo>
                <a:cubicBezTo>
                  <a:pt x="-60445" y="184529"/>
                  <a:pt x="338397" y="9635"/>
                  <a:pt x="733943" y="0"/>
                </a:cubicBezTo>
                <a:cubicBezTo>
                  <a:pt x="1149553" y="21065"/>
                  <a:pt x="1468299" y="194552"/>
                  <a:pt x="1467886" y="406382"/>
                </a:cubicBezTo>
                <a:cubicBezTo>
                  <a:pt x="1427837" y="570399"/>
                  <a:pt x="1164295" y="842998"/>
                  <a:pt x="733943" y="812764"/>
                </a:cubicBezTo>
                <a:cubicBezTo>
                  <a:pt x="332479" y="798325"/>
                  <a:pt x="24518" y="676534"/>
                  <a:pt x="0" y="40638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-15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Changed how?</a:t>
            </a:r>
            <a:endParaRPr kumimoji="0" lang="en-GB" sz="2000" b="0" i="1" u="none" strike="noStrike" kern="1200" cap="none" spc="-15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909C45-3E7F-1232-09A3-03B788C3DAE9}"/>
              </a:ext>
            </a:extLst>
          </p:cNvPr>
          <p:cNvSpPr txBox="1"/>
          <p:nvPr/>
        </p:nvSpPr>
        <p:spPr>
          <a:xfrm>
            <a:off x="6085322" y="5910703"/>
            <a:ext cx="1196771" cy="6705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Matches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4BDE6B-4043-C3C3-1FA6-73924E724368}"/>
              </a:ext>
            </a:extLst>
          </p:cNvPr>
          <p:cNvSpPr txBox="1"/>
          <p:nvPr/>
        </p:nvSpPr>
        <p:spPr>
          <a:xfrm>
            <a:off x="7384877" y="5944273"/>
            <a:ext cx="1160227" cy="6705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Controlled fire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3EA1F5-1EC7-BAB1-B49A-0C19207EC043}"/>
              </a:ext>
            </a:extLst>
          </p:cNvPr>
          <p:cNvSpPr txBox="1"/>
          <p:nvPr/>
        </p:nvSpPr>
        <p:spPr>
          <a:xfrm>
            <a:off x="2006941" y="5869038"/>
            <a:ext cx="12185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Natural fires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ED17A66-4ADC-0008-7EDF-E36E26D15D07}"/>
                  </a:ext>
                </a:extLst>
              </p14:cNvPr>
              <p14:cNvContentPartPr/>
              <p14:nvPr/>
            </p14:nvContentPartPr>
            <p14:xfrm>
              <a:off x="1844071" y="5789962"/>
              <a:ext cx="6234375" cy="67811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ED17A66-4ADC-0008-7EDF-E36E26D15D0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35070" y="5780945"/>
                <a:ext cx="6252018" cy="854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CB28190-3569-EC30-271B-0A0B7AA86C09}"/>
                  </a:ext>
                </a:extLst>
              </p14:cNvPr>
              <p14:cNvContentPartPr/>
              <p14:nvPr/>
            </p14:nvContentPartPr>
            <p14:xfrm>
              <a:off x="2616209" y="5810614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CB28190-3569-EC30-271B-0A0B7AA86C0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553209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37CBC81-C623-FD3F-CACE-04955F643494}"/>
                  </a:ext>
                </a:extLst>
              </p14:cNvPr>
              <p14:cNvContentPartPr/>
              <p14:nvPr/>
            </p14:nvContentPartPr>
            <p14:xfrm>
              <a:off x="3972042" y="5810614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37CBC81-C623-FD3F-CACE-04955F64349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909042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474ACD3-8C3B-F4FF-73C9-6DC6A2A5934A}"/>
                  </a:ext>
                </a:extLst>
              </p14:cNvPr>
              <p14:cNvContentPartPr/>
              <p14:nvPr/>
            </p14:nvContentPartPr>
            <p14:xfrm>
              <a:off x="5327875" y="5810614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474ACD3-8C3B-F4FF-73C9-6DC6A2A5934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64875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C10E2449-34A8-E40C-C6EE-204E608C3717}"/>
              </a:ext>
            </a:extLst>
          </p:cNvPr>
          <p:cNvSpPr txBox="1"/>
          <p:nvPr/>
        </p:nvSpPr>
        <p:spPr>
          <a:xfrm>
            <a:off x="9010650" y="5334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5E5211A-C379-CA41-8A1D-4F166193E6AB}"/>
                  </a:ext>
                </a:extLst>
              </p14:cNvPr>
              <p14:cNvContentPartPr/>
              <p14:nvPr/>
            </p14:nvContentPartPr>
            <p14:xfrm>
              <a:off x="6683708" y="5810614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5E5211A-C379-CA41-8A1D-4F166193E6A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620708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FE76B16-AA13-25BB-4847-10D1F3CC55A5}"/>
                  </a:ext>
                </a:extLst>
              </p14:cNvPr>
              <p14:cNvContentPartPr/>
              <p14:nvPr/>
            </p14:nvContentPartPr>
            <p14:xfrm>
              <a:off x="8039540" y="5810614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FE76B16-AA13-25BB-4847-10D1F3CC55A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976540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C62879E-6F11-66E0-C660-E2E3188E676E}"/>
                  </a:ext>
                </a:extLst>
              </p14:cNvPr>
              <p14:cNvContentPartPr/>
              <p14:nvPr/>
            </p14:nvContentPartPr>
            <p14:xfrm>
              <a:off x="1399998" y="3871007"/>
              <a:ext cx="2187818" cy="1373894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C62879E-6F11-66E0-C660-E2E3188E676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390639" y="3861646"/>
                <a:ext cx="2206536" cy="1392616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F8736877-DEC9-E543-6AB5-F2A74D86AAB7}"/>
              </a:ext>
            </a:extLst>
          </p:cNvPr>
          <p:cNvSpPr txBox="1"/>
          <p:nvPr/>
        </p:nvSpPr>
        <p:spPr>
          <a:xfrm>
            <a:off x="3381798" y="5889134"/>
            <a:ext cx="121853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Keeping fire alive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AE0DFE4-6DC2-1F04-B00C-626602D1C0EE}"/>
              </a:ext>
            </a:extLst>
          </p:cNvPr>
          <p:cNvSpPr txBox="1"/>
          <p:nvPr/>
        </p:nvSpPr>
        <p:spPr>
          <a:xfrm>
            <a:off x="4721752" y="5875008"/>
            <a:ext cx="121853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Sticks and stones</a:t>
            </a:r>
          </a:p>
        </p:txBody>
      </p:sp>
      <p:pic>
        <p:nvPicPr>
          <p:cNvPr id="79" name="Picture 78" descr="A cartoon of a fire in a cave&#10;&#10;Description automatically generated">
            <a:extLst>
              <a:ext uri="{FF2B5EF4-FFF2-40B4-BE49-F238E27FC236}">
                <a16:creationId xmlns:a16="http://schemas.microsoft.com/office/drawing/2014/main" id="{EA99854F-CDA6-D708-2C75-76BE7DF123B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48" y="4828763"/>
            <a:ext cx="1372651" cy="914400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389906A1-5BFA-E57A-61FB-46859D48BA2E}"/>
              </a:ext>
            </a:extLst>
          </p:cNvPr>
          <p:cNvSpPr>
            <a:spLocks noChangeAspect="1"/>
          </p:cNvSpPr>
          <p:nvPr/>
        </p:nvSpPr>
        <p:spPr>
          <a:xfrm>
            <a:off x="1973099" y="942230"/>
            <a:ext cx="1257379" cy="1455721"/>
          </a:xfrm>
          <a:custGeom>
            <a:avLst/>
            <a:gdLst/>
            <a:ahLst/>
            <a:cxnLst/>
            <a:rect l="l" t="t" r="r" b="b"/>
            <a:pathLst>
              <a:path w="3795577" h="4394300">
                <a:moveTo>
                  <a:pt x="0" y="0"/>
                </a:moveTo>
                <a:lnTo>
                  <a:pt x="3795577" y="0"/>
                </a:lnTo>
                <a:lnTo>
                  <a:pt x="3795577" y="4394301"/>
                </a:lnTo>
                <a:lnTo>
                  <a:pt x="0" y="4394301"/>
                </a:lnTo>
                <a:lnTo>
                  <a:pt x="0" y="0"/>
                </a:lnTo>
                <a:close/>
              </a:path>
            </a:pathLst>
          </a:custGeom>
          <a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286191DA-7DAC-F549-11F0-999A50C565CE}"/>
              </a:ext>
            </a:extLst>
          </p:cNvPr>
          <p:cNvSpPr>
            <a:spLocks noChangeAspect="1"/>
          </p:cNvSpPr>
          <p:nvPr/>
        </p:nvSpPr>
        <p:spPr>
          <a:xfrm rot="2335300" flipH="1">
            <a:off x="5918901" y="1616764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22B7F6C-FF09-EA5E-4810-F30A5B8B085B}"/>
              </a:ext>
            </a:extLst>
          </p:cNvPr>
          <p:cNvSpPr>
            <a:spLocks noChangeAspect="1"/>
          </p:cNvSpPr>
          <p:nvPr/>
        </p:nvSpPr>
        <p:spPr>
          <a:xfrm rot="5072493" flipH="1">
            <a:off x="6437315" y="1420190"/>
            <a:ext cx="389710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30318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4AB97-7D9B-9FF8-E7D9-F3FF136067EF}"/>
              </a:ext>
            </a:extLst>
          </p:cNvPr>
          <p:cNvSpPr txBox="1"/>
          <p:nvPr/>
        </p:nvSpPr>
        <p:spPr>
          <a:xfrm flipH="1">
            <a:off x="6908615" y="1432854"/>
            <a:ext cx="1420642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cooking</a:t>
            </a: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D42CBE3F-1CD6-5E98-16DB-B78ABFEB3369}"/>
              </a:ext>
            </a:extLst>
          </p:cNvPr>
          <p:cNvSpPr>
            <a:spLocks noChangeAspect="1"/>
          </p:cNvSpPr>
          <p:nvPr/>
        </p:nvSpPr>
        <p:spPr>
          <a:xfrm rot="9742338" flipH="1">
            <a:off x="7002262" y="2172805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DF6474-C8C6-D477-CA31-19CC6D8A0648}"/>
              </a:ext>
            </a:extLst>
          </p:cNvPr>
          <p:cNvSpPr txBox="1"/>
          <p:nvPr/>
        </p:nvSpPr>
        <p:spPr>
          <a:xfrm flipH="1">
            <a:off x="6271858" y="1047898"/>
            <a:ext cx="1420642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warmth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0"/>
              <a:ea typeface="Calibri"/>
              <a:cs typeface="Dreaming Outloud Pro" panose="03050502040302030504" pitchFamily="66" charset="0"/>
            </a:endParaRPr>
          </a:p>
        </p:txBody>
      </p:sp>
      <p:sp>
        <p:nvSpPr>
          <p:cNvPr id="28" name="Freeform 50">
            <a:extLst>
              <a:ext uri="{FF2B5EF4-FFF2-40B4-BE49-F238E27FC236}">
                <a16:creationId xmlns:a16="http://schemas.microsoft.com/office/drawing/2014/main" id="{003818FE-0B42-3590-7420-C77F71E425E7}"/>
              </a:ext>
            </a:extLst>
          </p:cNvPr>
          <p:cNvSpPr>
            <a:spLocks noChangeAspect="1"/>
          </p:cNvSpPr>
          <p:nvPr/>
        </p:nvSpPr>
        <p:spPr>
          <a:xfrm rot="6652929" flipH="1">
            <a:off x="6894317" y="1706098"/>
            <a:ext cx="389710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30318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3E646C-1AB2-1C7F-ED5F-CFE2408F4C39}"/>
              </a:ext>
            </a:extLst>
          </p:cNvPr>
          <p:cNvSpPr txBox="1"/>
          <p:nvPr/>
        </p:nvSpPr>
        <p:spPr>
          <a:xfrm flipH="1">
            <a:off x="4778651" y="1200406"/>
            <a:ext cx="1420642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create energy</a:t>
            </a:r>
          </a:p>
        </p:txBody>
      </p:sp>
      <p:sp>
        <p:nvSpPr>
          <p:cNvPr id="41" name="Freeform 16">
            <a:extLst>
              <a:ext uri="{FF2B5EF4-FFF2-40B4-BE49-F238E27FC236}">
                <a16:creationId xmlns:a16="http://schemas.microsoft.com/office/drawing/2014/main" id="{A2CEC365-C1D9-CCE4-B0DF-3B4173DA627C}"/>
              </a:ext>
            </a:extLst>
          </p:cNvPr>
          <p:cNvSpPr>
            <a:spLocks noChangeAspect="1"/>
          </p:cNvSpPr>
          <p:nvPr/>
        </p:nvSpPr>
        <p:spPr>
          <a:xfrm rot="12069156">
            <a:off x="5724730" y="2039443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" name="Freeform 32">
            <a:extLst>
              <a:ext uri="{FF2B5EF4-FFF2-40B4-BE49-F238E27FC236}">
                <a16:creationId xmlns:a16="http://schemas.microsoft.com/office/drawing/2014/main" id="{D78E30E3-1A77-76DE-07AF-554CE22E5CBE}"/>
              </a:ext>
            </a:extLst>
          </p:cNvPr>
          <p:cNvSpPr>
            <a:spLocks noChangeAspect="1"/>
          </p:cNvSpPr>
          <p:nvPr/>
        </p:nvSpPr>
        <p:spPr>
          <a:xfrm>
            <a:off x="6083034" y="1673684"/>
            <a:ext cx="947319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Why?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7C7389-4856-D9EF-BAAC-3BA35458E378}"/>
              </a:ext>
            </a:extLst>
          </p:cNvPr>
          <p:cNvSpPr txBox="1"/>
          <p:nvPr/>
        </p:nvSpPr>
        <p:spPr>
          <a:xfrm flipH="1">
            <a:off x="7284545" y="2092059"/>
            <a:ext cx="989581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survival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4D664D4-5E31-931D-C925-AA5BE24D3A0B}"/>
              </a:ext>
            </a:extLst>
          </p:cNvPr>
          <p:cNvSpPr txBox="1"/>
          <p:nvPr/>
        </p:nvSpPr>
        <p:spPr>
          <a:xfrm flipH="1">
            <a:off x="4841586" y="1936025"/>
            <a:ext cx="933973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safety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74ACC25-2E91-BBB0-6696-00056AEE2353}"/>
                  </a:ext>
                </a:extLst>
              </p14:cNvPr>
              <p14:cNvContentPartPr/>
              <p14:nvPr/>
            </p14:nvContentPartPr>
            <p14:xfrm>
              <a:off x="4887322" y="2353859"/>
              <a:ext cx="1203301" cy="82461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74ACC25-2E91-BBB0-6696-00056AEE235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77966" y="2344501"/>
                <a:ext cx="1222013" cy="843327"/>
              </a:xfrm>
              <a:prstGeom prst="rect">
                <a:avLst/>
              </a:prstGeom>
            </p:spPr>
          </p:pic>
        </mc:Fallback>
      </mc:AlternateContent>
      <p:sp>
        <p:nvSpPr>
          <p:cNvPr id="74" name="Freeform 6">
            <a:extLst>
              <a:ext uri="{FF2B5EF4-FFF2-40B4-BE49-F238E27FC236}">
                <a16:creationId xmlns:a16="http://schemas.microsoft.com/office/drawing/2014/main" id="{C9215524-FA41-A2AC-FCB4-BD5A157A1963}"/>
              </a:ext>
            </a:extLst>
          </p:cNvPr>
          <p:cNvSpPr>
            <a:spLocks noChangeAspect="1"/>
          </p:cNvSpPr>
          <p:nvPr/>
        </p:nvSpPr>
        <p:spPr>
          <a:xfrm>
            <a:off x="7954527" y="1143713"/>
            <a:ext cx="1015060" cy="914400"/>
          </a:xfrm>
          <a:custGeom>
            <a:avLst/>
            <a:gdLst/>
            <a:ahLst/>
            <a:cxnLst/>
            <a:rect l="l" t="t" r="r" b="b"/>
            <a:pathLst>
              <a:path w="5267000" h="4744689">
                <a:moveTo>
                  <a:pt x="0" y="0"/>
                </a:moveTo>
                <a:lnTo>
                  <a:pt x="5267000" y="0"/>
                </a:lnTo>
                <a:lnTo>
                  <a:pt x="5267000" y="4744689"/>
                </a:lnTo>
                <a:lnTo>
                  <a:pt x="0" y="4744689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0783728-B720-02EA-93FD-91E4BF482012}"/>
              </a:ext>
            </a:extLst>
          </p:cNvPr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207" y="2938960"/>
            <a:ext cx="2069061" cy="16579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C4FF01D-510D-1BDA-3E43-36DC5D03D1FC}"/>
              </a:ext>
            </a:extLst>
          </p:cNvPr>
          <p:cNvSpPr>
            <a:spLocks noChangeAspect="1"/>
          </p:cNvSpPr>
          <p:nvPr/>
        </p:nvSpPr>
        <p:spPr>
          <a:xfrm>
            <a:off x="3521426" y="2989242"/>
            <a:ext cx="1856956" cy="1493331"/>
          </a:xfrm>
          <a:custGeom>
            <a:avLst/>
            <a:gdLst>
              <a:gd name="connsiteX0" fmla="*/ 0 w 1856956"/>
              <a:gd name="connsiteY0" fmla="*/ 746666 h 1493331"/>
              <a:gd name="connsiteX1" fmla="*/ 928478 w 1856956"/>
              <a:gd name="connsiteY1" fmla="*/ 0 h 1493331"/>
              <a:gd name="connsiteX2" fmla="*/ 1856956 w 1856956"/>
              <a:gd name="connsiteY2" fmla="*/ 746666 h 1493331"/>
              <a:gd name="connsiteX3" fmla="*/ 928478 w 1856956"/>
              <a:gd name="connsiteY3" fmla="*/ 1493332 h 1493331"/>
              <a:gd name="connsiteX4" fmla="*/ 0 w 1856956"/>
              <a:gd name="connsiteY4" fmla="*/ 746666 h 149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956" h="1493331" extrusionOk="0">
                <a:moveTo>
                  <a:pt x="0" y="746666"/>
                </a:moveTo>
                <a:cubicBezTo>
                  <a:pt x="18138" y="393206"/>
                  <a:pt x="453211" y="-92389"/>
                  <a:pt x="928478" y="0"/>
                </a:cubicBezTo>
                <a:cubicBezTo>
                  <a:pt x="1423405" y="-39782"/>
                  <a:pt x="1934284" y="318911"/>
                  <a:pt x="1856956" y="746666"/>
                </a:cubicBezTo>
                <a:cubicBezTo>
                  <a:pt x="1904322" y="1166424"/>
                  <a:pt x="1461672" y="1464469"/>
                  <a:pt x="928478" y="1493332"/>
                </a:cubicBezTo>
                <a:cubicBezTo>
                  <a:pt x="438802" y="1555005"/>
                  <a:pt x="-8860" y="1119971"/>
                  <a:pt x="0" y="746666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Fire</a:t>
            </a:r>
            <a:endParaRPr kumimoji="0" lang="en-US" sz="3600" b="0" i="0" u="none" strike="noStrike" kern="1200" cap="none" spc="-15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E64E7811-768C-A19F-33F5-D4057B698F5A}"/>
              </a:ext>
            </a:extLst>
          </p:cNvPr>
          <p:cNvSpPr/>
          <p:nvPr/>
        </p:nvSpPr>
        <p:spPr>
          <a:xfrm>
            <a:off x="4732523" y="2234255"/>
            <a:ext cx="458955" cy="497727"/>
          </a:xfrm>
          <a:custGeom>
            <a:avLst/>
            <a:gdLst/>
            <a:ahLst/>
            <a:cxnLst/>
            <a:rect l="l" t="t" r="r" b="b"/>
            <a:pathLst>
              <a:path w="2743200" h="2926080">
                <a:moveTo>
                  <a:pt x="0" y="0"/>
                </a:moveTo>
                <a:lnTo>
                  <a:pt x="2743200" y="0"/>
                </a:lnTo>
                <a:lnTo>
                  <a:pt x="2743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77DFDB-E0D8-A0F8-B961-C83B4A86349F}"/>
              </a:ext>
            </a:extLst>
          </p:cNvPr>
          <p:cNvSpPr txBox="1"/>
          <p:nvPr/>
        </p:nvSpPr>
        <p:spPr>
          <a:xfrm flipH="1">
            <a:off x="7762876" y="2599843"/>
            <a:ext cx="109672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i="0">
                <a:solidFill>
                  <a:srgbClr val="FF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tart/ stop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226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BB32A-142A-6D18-D011-CD156328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42612F4-48A5-D09B-4D2C-D73F714D606E}"/>
              </a:ext>
            </a:extLst>
          </p:cNvPr>
          <p:cNvSpPr>
            <a:spLocks noChangeAspect="1"/>
          </p:cNvSpPr>
          <p:nvPr/>
        </p:nvSpPr>
        <p:spPr>
          <a:xfrm>
            <a:off x="3512661" y="2980694"/>
            <a:ext cx="1856956" cy="1493331"/>
          </a:xfrm>
          <a:custGeom>
            <a:avLst/>
            <a:gdLst>
              <a:gd name="connsiteX0" fmla="*/ 0 w 1856956"/>
              <a:gd name="connsiteY0" fmla="*/ 746666 h 1493331"/>
              <a:gd name="connsiteX1" fmla="*/ 928478 w 1856956"/>
              <a:gd name="connsiteY1" fmla="*/ 0 h 1493331"/>
              <a:gd name="connsiteX2" fmla="*/ 1856956 w 1856956"/>
              <a:gd name="connsiteY2" fmla="*/ 746666 h 1493331"/>
              <a:gd name="connsiteX3" fmla="*/ 928478 w 1856956"/>
              <a:gd name="connsiteY3" fmla="*/ 1493332 h 1493331"/>
              <a:gd name="connsiteX4" fmla="*/ 0 w 1856956"/>
              <a:gd name="connsiteY4" fmla="*/ 746666 h 149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956" h="1493331" extrusionOk="0">
                <a:moveTo>
                  <a:pt x="0" y="746666"/>
                </a:moveTo>
                <a:cubicBezTo>
                  <a:pt x="18138" y="393206"/>
                  <a:pt x="453211" y="-92389"/>
                  <a:pt x="928478" y="0"/>
                </a:cubicBezTo>
                <a:cubicBezTo>
                  <a:pt x="1423405" y="-39782"/>
                  <a:pt x="1934284" y="318911"/>
                  <a:pt x="1856956" y="746666"/>
                </a:cubicBezTo>
                <a:cubicBezTo>
                  <a:pt x="1904322" y="1166424"/>
                  <a:pt x="1461672" y="1464469"/>
                  <a:pt x="928478" y="1493332"/>
                </a:cubicBezTo>
                <a:cubicBezTo>
                  <a:pt x="438802" y="1555005"/>
                  <a:pt x="-8860" y="1119971"/>
                  <a:pt x="0" y="746666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Fire</a:t>
            </a:r>
            <a:endParaRPr kumimoji="0" lang="en-US" sz="3600" b="0" i="0" u="none" strike="noStrike" kern="1200" cap="none" spc="-15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EFE531-158C-5416-8B06-4119113A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>
                <a:latin typeface="+mn-lt"/>
              </a:rPr>
              <a:t>We Do: </a:t>
            </a:r>
            <a:r>
              <a:rPr lang="en-AU">
                <a:solidFill>
                  <a:schemeClr val="tx1"/>
                </a:solidFill>
                <a:latin typeface="+mn-lt"/>
              </a:rPr>
              <a:t>Mind Map Discovery of Fire</a:t>
            </a: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FBDE8D90-6720-C8E2-AA79-77C505BE9C4A}"/>
              </a:ext>
            </a:extLst>
          </p:cNvPr>
          <p:cNvSpPr>
            <a:spLocks noChangeAspect="1"/>
          </p:cNvSpPr>
          <p:nvPr/>
        </p:nvSpPr>
        <p:spPr>
          <a:xfrm>
            <a:off x="1595644" y="2164756"/>
            <a:ext cx="1135753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What?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7A3FB02-AECA-7B86-D54A-899CE0401976}"/>
                  </a:ext>
                </a:extLst>
              </p14:cNvPr>
              <p14:cNvContentPartPr/>
              <p14:nvPr/>
            </p14:nvContentPartPr>
            <p14:xfrm rot="10800000" flipH="1">
              <a:off x="2769881" y="2722526"/>
              <a:ext cx="947844" cy="67852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7A3FB02-AECA-7B86-D54A-899CE04019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 flipH="1">
                <a:off x="2760525" y="2713167"/>
                <a:ext cx="966556" cy="697247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Freeform 30">
            <a:extLst>
              <a:ext uri="{FF2B5EF4-FFF2-40B4-BE49-F238E27FC236}">
                <a16:creationId xmlns:a16="http://schemas.microsoft.com/office/drawing/2014/main" id="{A6C82D56-79F9-ED42-7A47-8A31646215EA}"/>
              </a:ext>
            </a:extLst>
          </p:cNvPr>
          <p:cNvSpPr>
            <a:spLocks noChangeAspect="1"/>
          </p:cNvSpPr>
          <p:nvPr/>
        </p:nvSpPr>
        <p:spPr>
          <a:xfrm>
            <a:off x="5996724" y="3536326"/>
            <a:ext cx="995053" cy="876288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Who?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7919AD6-F10F-9A42-379E-C52218D9A7D2}"/>
                  </a:ext>
                </a:extLst>
              </p14:cNvPr>
              <p14:cNvContentPartPr/>
              <p14:nvPr/>
            </p14:nvContentPartPr>
            <p14:xfrm rot="9418235" flipV="1">
              <a:off x="5407289" y="3697438"/>
              <a:ext cx="513084" cy="36729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7919AD6-F10F-9A42-379E-C52218D9A7D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9418235" flipV="1">
                <a:off x="5397934" y="3688085"/>
                <a:ext cx="531794" cy="386006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6954F71-FE32-46CB-5AB1-07B1D7C8047D}"/>
              </a:ext>
            </a:extLst>
          </p:cNvPr>
          <p:cNvGrpSpPr>
            <a:grpSpLocks noChangeAspect="1"/>
          </p:cNvGrpSpPr>
          <p:nvPr/>
        </p:nvGrpSpPr>
        <p:grpSpPr>
          <a:xfrm>
            <a:off x="1940740" y="4587302"/>
            <a:ext cx="1210621" cy="1188720"/>
            <a:chOff x="454720" y="4360379"/>
            <a:chExt cx="2073391" cy="2035889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6E58E434-5C1D-2EDE-E61A-454277D2BF20}"/>
                </a:ext>
              </a:extLst>
            </p:cNvPr>
            <p:cNvSpPr/>
            <p:nvPr/>
          </p:nvSpPr>
          <p:spPr>
            <a:xfrm>
              <a:off x="700901" y="4360379"/>
              <a:ext cx="1827210" cy="2035889"/>
            </a:xfrm>
            <a:custGeom>
              <a:avLst/>
              <a:gdLst/>
              <a:ahLst/>
              <a:cxnLst/>
              <a:rect l="l" t="t" r="r" b="b"/>
              <a:pathLst>
                <a:path w="1827210" h="2035889">
                  <a:moveTo>
                    <a:pt x="0" y="0"/>
                  </a:moveTo>
                  <a:lnTo>
                    <a:pt x="1827210" y="0"/>
                  </a:lnTo>
                  <a:lnTo>
                    <a:pt x="1827210" y="2035889"/>
                  </a:lnTo>
                  <a:lnTo>
                    <a:pt x="0" y="2035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F0164A3C-D591-4E6E-1CE2-1D9492ABC26E}"/>
                </a:ext>
              </a:extLst>
            </p:cNvPr>
            <p:cNvSpPr/>
            <p:nvPr/>
          </p:nvSpPr>
          <p:spPr>
            <a:xfrm rot="12960248">
              <a:off x="454720" y="4360495"/>
              <a:ext cx="1570768" cy="1535426"/>
            </a:xfrm>
            <a:custGeom>
              <a:avLst/>
              <a:gdLst/>
              <a:ahLst/>
              <a:cxnLst/>
              <a:rect l="l" t="t" r="r" b="b"/>
              <a:pathLst>
                <a:path w="1570768" h="1535426">
                  <a:moveTo>
                    <a:pt x="0" y="0"/>
                  </a:moveTo>
                  <a:lnTo>
                    <a:pt x="1570768" y="0"/>
                  </a:lnTo>
                  <a:lnTo>
                    <a:pt x="1570768" y="1535426"/>
                  </a:lnTo>
                  <a:lnTo>
                    <a:pt x="0" y="1535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4" name="Freeform 10">
            <a:extLst>
              <a:ext uri="{FF2B5EF4-FFF2-40B4-BE49-F238E27FC236}">
                <a16:creationId xmlns:a16="http://schemas.microsoft.com/office/drawing/2014/main" id="{D9061974-3BED-CB12-03D1-783CBC1102E6}"/>
              </a:ext>
            </a:extLst>
          </p:cNvPr>
          <p:cNvSpPr>
            <a:spLocks noChangeAspect="1"/>
          </p:cNvSpPr>
          <p:nvPr/>
        </p:nvSpPr>
        <p:spPr>
          <a:xfrm>
            <a:off x="7603108" y="5242941"/>
            <a:ext cx="872863" cy="447342"/>
          </a:xfrm>
          <a:custGeom>
            <a:avLst/>
            <a:gdLst/>
            <a:ahLst/>
            <a:cxnLst/>
            <a:rect l="l" t="t" r="r" b="b"/>
            <a:pathLst>
              <a:path w="2564768" h="1314444">
                <a:moveTo>
                  <a:pt x="0" y="0"/>
                </a:moveTo>
                <a:lnTo>
                  <a:pt x="2564769" y="0"/>
                </a:lnTo>
                <a:lnTo>
                  <a:pt x="2564769" y="1314444"/>
                </a:lnTo>
                <a:lnTo>
                  <a:pt x="0" y="1314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7BE43F9A-7FC6-A386-2BA8-2E965BAE28A0}"/>
              </a:ext>
            </a:extLst>
          </p:cNvPr>
          <p:cNvSpPr>
            <a:spLocks noChangeAspect="1"/>
          </p:cNvSpPr>
          <p:nvPr/>
        </p:nvSpPr>
        <p:spPr>
          <a:xfrm>
            <a:off x="6297525" y="5080711"/>
            <a:ext cx="772363" cy="694162"/>
          </a:xfrm>
          <a:custGeom>
            <a:avLst/>
            <a:gdLst/>
            <a:ahLst/>
            <a:cxnLst/>
            <a:rect l="l" t="t" r="r" b="b"/>
            <a:pathLst>
              <a:path w="3255722" h="2926080">
                <a:moveTo>
                  <a:pt x="0" y="0"/>
                </a:moveTo>
                <a:lnTo>
                  <a:pt x="3255722" y="0"/>
                </a:lnTo>
                <a:lnTo>
                  <a:pt x="325572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5873E5-50D7-E6A1-8E9B-AFA27612F1DD}"/>
              </a:ext>
            </a:extLst>
          </p:cNvPr>
          <p:cNvSpPr txBox="1"/>
          <p:nvPr/>
        </p:nvSpPr>
        <p:spPr>
          <a:xfrm>
            <a:off x="307469" y="2058746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light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3" name="Freeform 16">
            <a:extLst>
              <a:ext uri="{FF2B5EF4-FFF2-40B4-BE49-F238E27FC236}">
                <a16:creationId xmlns:a16="http://schemas.microsoft.com/office/drawing/2014/main" id="{4241237E-B36B-2FAD-BB47-7471AF56225B}"/>
              </a:ext>
            </a:extLst>
          </p:cNvPr>
          <p:cNvSpPr>
            <a:spLocks noChangeAspect="1"/>
          </p:cNvSpPr>
          <p:nvPr/>
        </p:nvSpPr>
        <p:spPr>
          <a:xfrm rot="14740222">
            <a:off x="1616065" y="1841054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02F7FD-3698-2036-1717-3423F8775816}"/>
              </a:ext>
            </a:extLst>
          </p:cNvPr>
          <p:cNvSpPr txBox="1"/>
          <p:nvPr/>
        </p:nvSpPr>
        <p:spPr>
          <a:xfrm flipH="1">
            <a:off x="635466" y="1515607"/>
            <a:ext cx="113385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energy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FB1F7095-12A1-F644-0ED2-A3E8121B5C31}"/>
              </a:ext>
            </a:extLst>
          </p:cNvPr>
          <p:cNvSpPr>
            <a:spLocks noChangeAspect="1"/>
          </p:cNvSpPr>
          <p:nvPr/>
        </p:nvSpPr>
        <p:spPr>
          <a:xfrm rot="10918686" flipV="1">
            <a:off x="1218609" y="2263913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C44436-1788-B2B7-6F9E-26C996468FDA}"/>
              </a:ext>
            </a:extLst>
          </p:cNvPr>
          <p:cNvSpPr txBox="1"/>
          <p:nvPr/>
        </p:nvSpPr>
        <p:spPr>
          <a:xfrm>
            <a:off x="296655" y="2833614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heat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780A7069-F2E8-FFB5-870D-2F3FA19EE0AB}"/>
              </a:ext>
            </a:extLst>
          </p:cNvPr>
          <p:cNvSpPr>
            <a:spLocks noChangeAspect="1"/>
          </p:cNvSpPr>
          <p:nvPr/>
        </p:nvSpPr>
        <p:spPr>
          <a:xfrm rot="8922992" flipV="1">
            <a:off x="1248025" y="2856755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BD58BD67-4A62-9A58-76AB-DBE68A0A4764}"/>
              </a:ext>
            </a:extLst>
          </p:cNvPr>
          <p:cNvSpPr>
            <a:spLocks noChangeAspect="1"/>
          </p:cNvSpPr>
          <p:nvPr/>
        </p:nvSpPr>
        <p:spPr>
          <a:xfrm rot="11131124" flipH="1" flipV="1">
            <a:off x="6946313" y="3703530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5D28E8E-0BE5-2563-8B60-26036802F1D6}"/>
              </a:ext>
            </a:extLst>
          </p:cNvPr>
          <p:cNvSpPr txBox="1"/>
          <p:nvPr/>
        </p:nvSpPr>
        <p:spPr>
          <a:xfrm flipH="1">
            <a:off x="7384877" y="3513253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humans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55" name="Freeform 16">
            <a:extLst>
              <a:ext uri="{FF2B5EF4-FFF2-40B4-BE49-F238E27FC236}">
                <a16:creationId xmlns:a16="http://schemas.microsoft.com/office/drawing/2014/main" id="{F02B716C-B55C-ECF9-14FA-B66BA69C42F7}"/>
              </a:ext>
            </a:extLst>
          </p:cNvPr>
          <p:cNvSpPr>
            <a:spLocks noChangeAspect="1"/>
          </p:cNvSpPr>
          <p:nvPr/>
        </p:nvSpPr>
        <p:spPr>
          <a:xfrm rot="13126818" flipH="1" flipV="1">
            <a:off x="6839800" y="4287466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7" name="Freeform 5">
            <a:extLst>
              <a:ext uri="{FF2B5EF4-FFF2-40B4-BE49-F238E27FC236}">
                <a16:creationId xmlns:a16="http://schemas.microsoft.com/office/drawing/2014/main" id="{EFBAA2A1-CE8D-AE9C-5DB9-80B238265622}"/>
              </a:ext>
            </a:extLst>
          </p:cNvPr>
          <p:cNvSpPr>
            <a:spLocks noChangeAspect="1"/>
          </p:cNvSpPr>
          <p:nvPr/>
        </p:nvSpPr>
        <p:spPr>
          <a:xfrm>
            <a:off x="480023" y="3167077"/>
            <a:ext cx="773811" cy="914400"/>
          </a:xfrm>
          <a:custGeom>
            <a:avLst/>
            <a:gdLst/>
            <a:ahLst/>
            <a:cxnLst/>
            <a:rect l="l" t="t" r="r" b="b"/>
            <a:pathLst>
              <a:path w="2476195" h="2926080">
                <a:moveTo>
                  <a:pt x="0" y="0"/>
                </a:moveTo>
                <a:lnTo>
                  <a:pt x="2476195" y="0"/>
                </a:lnTo>
                <a:lnTo>
                  <a:pt x="247619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454A4DD-EC07-A848-D827-C4A7474FB303}"/>
              </a:ext>
            </a:extLst>
          </p:cNvPr>
          <p:cNvSpPr txBox="1"/>
          <p:nvPr/>
        </p:nvSpPr>
        <p:spPr>
          <a:xfrm flipH="1">
            <a:off x="7212845" y="4286439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nature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B92C63A1-B62C-57B0-03B7-9A006BD9568B}"/>
              </a:ext>
            </a:extLst>
          </p:cNvPr>
          <p:cNvSpPr>
            <a:spLocks noChangeAspect="1"/>
          </p:cNvSpPr>
          <p:nvPr/>
        </p:nvSpPr>
        <p:spPr>
          <a:xfrm>
            <a:off x="8039540" y="4317258"/>
            <a:ext cx="582143" cy="571956"/>
          </a:xfrm>
          <a:custGeom>
            <a:avLst/>
            <a:gdLst/>
            <a:ahLst/>
            <a:cxnLst/>
            <a:rect l="l" t="t" r="r" b="b"/>
            <a:pathLst>
              <a:path w="2978198" h="2926080">
                <a:moveTo>
                  <a:pt x="0" y="0"/>
                </a:moveTo>
                <a:lnTo>
                  <a:pt x="2978198" y="0"/>
                </a:lnTo>
                <a:lnTo>
                  <a:pt x="297819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0" name="Freeform 4">
            <a:extLst>
              <a:ext uri="{FF2B5EF4-FFF2-40B4-BE49-F238E27FC236}">
                <a16:creationId xmlns:a16="http://schemas.microsoft.com/office/drawing/2014/main" id="{831CFEF4-6E0C-D7BD-D19E-3118A4E90CEB}"/>
              </a:ext>
            </a:extLst>
          </p:cNvPr>
          <p:cNvSpPr>
            <a:spLocks noChangeAspect="1"/>
          </p:cNvSpPr>
          <p:nvPr/>
        </p:nvSpPr>
        <p:spPr>
          <a:xfrm>
            <a:off x="8409997" y="3944182"/>
            <a:ext cx="582142" cy="572682"/>
          </a:xfrm>
          <a:custGeom>
            <a:avLst/>
            <a:gdLst/>
            <a:ahLst/>
            <a:cxnLst/>
            <a:rect l="l" t="t" r="r" b="b"/>
            <a:pathLst>
              <a:path w="2974414" h="2926080">
                <a:moveTo>
                  <a:pt x="0" y="0"/>
                </a:moveTo>
                <a:lnTo>
                  <a:pt x="2974414" y="0"/>
                </a:lnTo>
                <a:lnTo>
                  <a:pt x="297441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9344903-64E5-2B14-3E0F-1952ED66B221}"/>
              </a:ext>
            </a:extLst>
          </p:cNvPr>
          <p:cNvSpPr txBox="1"/>
          <p:nvPr/>
        </p:nvSpPr>
        <p:spPr>
          <a:xfrm rot="9860955" flipV="1">
            <a:off x="7237350" y="2938398"/>
            <a:ext cx="96659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control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B08C808-2F40-0A61-449F-BC99ED2E9723}"/>
                  </a:ext>
                </a:extLst>
              </p14:cNvPr>
              <p14:cNvContentPartPr/>
              <p14:nvPr/>
            </p14:nvContentPartPr>
            <p14:xfrm rot="7682150">
              <a:off x="7724979" y="3233530"/>
              <a:ext cx="175951" cy="330878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B08C808-2F40-0A61-449F-BC99ED2E972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rot="7682150">
                <a:off x="7715624" y="3224179"/>
                <a:ext cx="194662" cy="349580"/>
              </a:xfrm>
              <a:prstGeom prst="rect">
                <a:avLst/>
              </a:prstGeom>
            </p:spPr>
          </p:pic>
        </mc:Fallback>
      </mc:AlternateContent>
      <p:sp>
        <p:nvSpPr>
          <p:cNvPr id="77" name="Freeform 5">
            <a:extLst>
              <a:ext uri="{FF2B5EF4-FFF2-40B4-BE49-F238E27FC236}">
                <a16:creationId xmlns:a16="http://schemas.microsoft.com/office/drawing/2014/main" id="{4D82A0BE-90AB-D7C8-EC6F-5B273FC81862}"/>
              </a:ext>
            </a:extLst>
          </p:cNvPr>
          <p:cNvSpPr/>
          <p:nvPr/>
        </p:nvSpPr>
        <p:spPr>
          <a:xfrm rot="1211845" flipH="1">
            <a:off x="2763216" y="4417478"/>
            <a:ext cx="348101" cy="875725"/>
          </a:xfrm>
          <a:custGeom>
            <a:avLst/>
            <a:gdLst/>
            <a:ahLst/>
            <a:cxnLst/>
            <a:rect l="l" t="t" r="r" b="b"/>
            <a:pathLst>
              <a:path w="406844" h="1023508">
                <a:moveTo>
                  <a:pt x="0" y="0"/>
                </a:moveTo>
                <a:lnTo>
                  <a:pt x="406845" y="0"/>
                </a:lnTo>
                <a:lnTo>
                  <a:pt x="406845" y="1023508"/>
                </a:lnTo>
                <a:lnTo>
                  <a:pt x="0" y="102350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7FCD79B-A2C2-DB10-AA10-B90AA08FA89B}"/>
              </a:ext>
            </a:extLst>
          </p:cNvPr>
          <p:cNvGrpSpPr>
            <a:grpSpLocks noChangeAspect="1"/>
          </p:cNvGrpSpPr>
          <p:nvPr/>
        </p:nvGrpSpPr>
        <p:grpSpPr>
          <a:xfrm>
            <a:off x="4834062" y="4879118"/>
            <a:ext cx="914400" cy="914400"/>
            <a:chOff x="2200398" y="7684417"/>
            <a:chExt cx="1828800" cy="182880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44EB5918-1679-AE01-C93C-6E650B1E6E67}"/>
                </a:ext>
              </a:extLst>
            </p:cNvPr>
            <p:cNvSpPr/>
            <p:nvPr/>
          </p:nvSpPr>
          <p:spPr>
            <a:xfrm rot="7250600" flipH="1">
              <a:off x="2891913" y="7841042"/>
              <a:ext cx="445770" cy="1828800"/>
            </a:xfrm>
            <a:custGeom>
              <a:avLst/>
              <a:gdLst/>
              <a:ahLst/>
              <a:cxnLst/>
              <a:rect l="l" t="t" r="r" b="b"/>
              <a:pathLst>
                <a:path w="520996" h="2137418">
                  <a:moveTo>
                    <a:pt x="0" y="0"/>
                  </a:moveTo>
                  <a:lnTo>
                    <a:pt x="520995" y="0"/>
                  </a:lnTo>
                  <a:lnTo>
                    <a:pt x="520995" y="2137418"/>
                  </a:lnTo>
                  <a:lnTo>
                    <a:pt x="0" y="2137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5" name="Freeform 3">
              <a:extLst>
                <a:ext uri="{FF2B5EF4-FFF2-40B4-BE49-F238E27FC236}">
                  <a16:creationId xmlns:a16="http://schemas.microsoft.com/office/drawing/2014/main" id="{3E47C4CE-328B-588C-A43C-EB48987F26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6069" y="7684417"/>
              <a:ext cx="1167319" cy="1828800"/>
            </a:xfrm>
            <a:custGeom>
              <a:avLst/>
              <a:gdLst/>
              <a:ahLst/>
              <a:cxnLst/>
              <a:rect l="l" t="t" r="r" b="b"/>
              <a:pathLst>
                <a:path w="3735421" h="5852160">
                  <a:moveTo>
                    <a:pt x="0" y="0"/>
                  </a:moveTo>
                  <a:lnTo>
                    <a:pt x="3735421" y="0"/>
                  </a:lnTo>
                  <a:lnTo>
                    <a:pt x="3735421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7028B43C-0452-6F02-3578-6F8BA3A15B26}"/>
                </a:ext>
              </a:extLst>
            </p:cNvPr>
            <p:cNvSpPr/>
            <p:nvPr/>
          </p:nvSpPr>
          <p:spPr>
            <a:xfrm rot="5792960" flipH="1">
              <a:off x="2736374" y="8743538"/>
              <a:ext cx="528833" cy="529938"/>
            </a:xfrm>
            <a:custGeom>
              <a:avLst/>
              <a:gdLst/>
              <a:ahLst/>
              <a:cxnLst/>
              <a:rect l="l" t="t" r="r" b="b"/>
              <a:pathLst>
                <a:path w="618077" h="619367">
                  <a:moveTo>
                    <a:pt x="0" y="0"/>
                  </a:moveTo>
                  <a:lnTo>
                    <a:pt x="618077" y="0"/>
                  </a:lnTo>
                  <a:lnTo>
                    <a:pt x="618077" y="619367"/>
                  </a:lnTo>
                  <a:lnTo>
                    <a:pt x="0" y="619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33C4C37-8679-398F-CA0C-2AFADC154327}"/>
              </a:ext>
            </a:extLst>
          </p:cNvPr>
          <p:cNvSpPr/>
          <p:nvPr/>
        </p:nvSpPr>
        <p:spPr>
          <a:xfrm>
            <a:off x="336797" y="5328380"/>
            <a:ext cx="1467886" cy="812763"/>
          </a:xfrm>
          <a:custGeom>
            <a:avLst/>
            <a:gdLst>
              <a:gd name="connsiteX0" fmla="*/ 0 w 1467886"/>
              <a:gd name="connsiteY0" fmla="*/ 406382 h 812763"/>
              <a:gd name="connsiteX1" fmla="*/ 733943 w 1467886"/>
              <a:gd name="connsiteY1" fmla="*/ 0 h 812763"/>
              <a:gd name="connsiteX2" fmla="*/ 1467886 w 1467886"/>
              <a:gd name="connsiteY2" fmla="*/ 406382 h 812763"/>
              <a:gd name="connsiteX3" fmla="*/ 733943 w 1467886"/>
              <a:gd name="connsiteY3" fmla="*/ 812764 h 812763"/>
              <a:gd name="connsiteX4" fmla="*/ 0 w 1467886"/>
              <a:gd name="connsiteY4" fmla="*/ 406382 h 81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886" h="812763" fill="none" extrusionOk="0">
                <a:moveTo>
                  <a:pt x="0" y="406382"/>
                </a:moveTo>
                <a:cubicBezTo>
                  <a:pt x="20100" y="183426"/>
                  <a:pt x="351192" y="39520"/>
                  <a:pt x="733943" y="0"/>
                </a:cubicBezTo>
                <a:cubicBezTo>
                  <a:pt x="1142465" y="29166"/>
                  <a:pt x="1465235" y="190738"/>
                  <a:pt x="1467886" y="406382"/>
                </a:cubicBezTo>
                <a:cubicBezTo>
                  <a:pt x="1506137" y="579952"/>
                  <a:pt x="1093442" y="823496"/>
                  <a:pt x="733943" y="812764"/>
                </a:cubicBezTo>
                <a:cubicBezTo>
                  <a:pt x="369517" y="807215"/>
                  <a:pt x="43247" y="601693"/>
                  <a:pt x="0" y="406382"/>
                </a:cubicBezTo>
                <a:close/>
              </a:path>
              <a:path w="1467886" h="812763" stroke="0" extrusionOk="0">
                <a:moveTo>
                  <a:pt x="0" y="406382"/>
                </a:moveTo>
                <a:cubicBezTo>
                  <a:pt x="-60445" y="184529"/>
                  <a:pt x="338397" y="9635"/>
                  <a:pt x="733943" y="0"/>
                </a:cubicBezTo>
                <a:cubicBezTo>
                  <a:pt x="1149553" y="21065"/>
                  <a:pt x="1468299" y="194552"/>
                  <a:pt x="1467886" y="406382"/>
                </a:cubicBezTo>
                <a:cubicBezTo>
                  <a:pt x="1427837" y="570399"/>
                  <a:pt x="1164295" y="842998"/>
                  <a:pt x="733943" y="812764"/>
                </a:cubicBezTo>
                <a:cubicBezTo>
                  <a:pt x="332479" y="798325"/>
                  <a:pt x="24518" y="676534"/>
                  <a:pt x="0" y="40638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-15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Changed how?</a:t>
            </a:r>
            <a:endParaRPr kumimoji="0" lang="en-GB" sz="2000" b="0" i="1" u="none" strike="noStrike" kern="1200" cap="none" spc="-15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D38F0B-8639-1352-56B6-516CC6625BCA}"/>
              </a:ext>
            </a:extLst>
          </p:cNvPr>
          <p:cNvSpPr txBox="1"/>
          <p:nvPr/>
        </p:nvSpPr>
        <p:spPr>
          <a:xfrm>
            <a:off x="6085322" y="5910703"/>
            <a:ext cx="1196771" cy="6705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Matches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45C5AB-AFE5-8E53-1FBC-28F0B5990EA9}"/>
              </a:ext>
            </a:extLst>
          </p:cNvPr>
          <p:cNvSpPr txBox="1"/>
          <p:nvPr/>
        </p:nvSpPr>
        <p:spPr>
          <a:xfrm>
            <a:off x="7384877" y="5944273"/>
            <a:ext cx="1160227" cy="6705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Controlled fire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E5F029-82F2-E32D-6674-CF9C9156DA1F}"/>
              </a:ext>
            </a:extLst>
          </p:cNvPr>
          <p:cNvSpPr txBox="1"/>
          <p:nvPr/>
        </p:nvSpPr>
        <p:spPr>
          <a:xfrm>
            <a:off x="2006941" y="5869038"/>
            <a:ext cx="12185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Natural fires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641E487-7580-F386-C5E1-E3986E527650}"/>
                  </a:ext>
                </a:extLst>
              </p14:cNvPr>
              <p14:cNvContentPartPr/>
              <p14:nvPr/>
            </p14:nvContentPartPr>
            <p14:xfrm>
              <a:off x="1844071" y="5789962"/>
              <a:ext cx="6234375" cy="67811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641E487-7580-F386-C5E1-E3986E52765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35070" y="5780945"/>
                <a:ext cx="6252018" cy="854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A15BE28-A393-53A4-FEA2-A873CF5B836C}"/>
                  </a:ext>
                </a:extLst>
              </p14:cNvPr>
              <p14:cNvContentPartPr/>
              <p14:nvPr/>
            </p14:nvContentPartPr>
            <p14:xfrm>
              <a:off x="2616209" y="5810614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A15BE28-A393-53A4-FEA2-A873CF5B836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553209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883B94E-44C2-A62C-60E1-49F8E9A89736}"/>
                  </a:ext>
                </a:extLst>
              </p14:cNvPr>
              <p14:cNvContentPartPr/>
              <p14:nvPr/>
            </p14:nvContentPartPr>
            <p14:xfrm>
              <a:off x="3972042" y="5810614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883B94E-44C2-A62C-60E1-49F8E9A8973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909042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7B47F6E-E234-9558-EC9D-4FC64DEEBB35}"/>
                  </a:ext>
                </a:extLst>
              </p14:cNvPr>
              <p14:cNvContentPartPr/>
              <p14:nvPr/>
            </p14:nvContentPartPr>
            <p14:xfrm>
              <a:off x="5327875" y="5810614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7B47F6E-E234-9558-EC9D-4FC64DEEBB3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64875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4F909DE4-5FAD-8D75-9198-58AB8112CA49}"/>
              </a:ext>
            </a:extLst>
          </p:cNvPr>
          <p:cNvSpPr txBox="1"/>
          <p:nvPr/>
        </p:nvSpPr>
        <p:spPr>
          <a:xfrm>
            <a:off x="9010650" y="5334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39E08D0-AC74-E12A-831C-AA3EB9982FAE}"/>
                  </a:ext>
                </a:extLst>
              </p14:cNvPr>
              <p14:cNvContentPartPr/>
              <p14:nvPr/>
            </p14:nvContentPartPr>
            <p14:xfrm>
              <a:off x="6683708" y="5810614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39E08D0-AC74-E12A-831C-AA3EB9982FA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620708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A8215BE-61BC-6A13-7742-6AC1F673B460}"/>
                  </a:ext>
                </a:extLst>
              </p14:cNvPr>
              <p14:cNvContentPartPr/>
              <p14:nvPr/>
            </p14:nvContentPartPr>
            <p14:xfrm>
              <a:off x="8039540" y="5810614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A8215BE-61BC-6A13-7742-6AC1F673B46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976540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3A56428-2E0B-E9A0-C54B-2C088DCEE990}"/>
                  </a:ext>
                </a:extLst>
              </p14:cNvPr>
              <p14:cNvContentPartPr/>
              <p14:nvPr/>
            </p14:nvContentPartPr>
            <p14:xfrm>
              <a:off x="1399998" y="3871007"/>
              <a:ext cx="2187818" cy="1373894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3A56428-2E0B-E9A0-C54B-2C088DCEE99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390639" y="3861646"/>
                <a:ext cx="2206536" cy="1392616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D0174581-9E01-A6B5-2EC1-1BD2C937767B}"/>
              </a:ext>
            </a:extLst>
          </p:cNvPr>
          <p:cNvSpPr txBox="1"/>
          <p:nvPr/>
        </p:nvSpPr>
        <p:spPr>
          <a:xfrm>
            <a:off x="3381798" y="5889134"/>
            <a:ext cx="121853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Keeping fire alive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199721-7C99-8452-B40B-55666342545F}"/>
              </a:ext>
            </a:extLst>
          </p:cNvPr>
          <p:cNvSpPr txBox="1"/>
          <p:nvPr/>
        </p:nvSpPr>
        <p:spPr>
          <a:xfrm>
            <a:off x="4721752" y="5875008"/>
            <a:ext cx="121853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Sticks and stones</a:t>
            </a:r>
          </a:p>
        </p:txBody>
      </p:sp>
      <p:pic>
        <p:nvPicPr>
          <p:cNvPr id="79" name="Picture 78" descr="A cartoon of a fire in a cave&#10;&#10;Description automatically generated">
            <a:extLst>
              <a:ext uri="{FF2B5EF4-FFF2-40B4-BE49-F238E27FC236}">
                <a16:creationId xmlns:a16="http://schemas.microsoft.com/office/drawing/2014/main" id="{F900B8DC-49C9-7DE5-2B3D-64AEA2FEE7B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48" y="4828763"/>
            <a:ext cx="1372651" cy="914400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73B87DD6-0463-B35B-3571-D89035BA7AAA}"/>
              </a:ext>
            </a:extLst>
          </p:cNvPr>
          <p:cNvSpPr>
            <a:spLocks noChangeAspect="1"/>
          </p:cNvSpPr>
          <p:nvPr/>
        </p:nvSpPr>
        <p:spPr>
          <a:xfrm>
            <a:off x="1973099" y="942230"/>
            <a:ext cx="1257379" cy="1455721"/>
          </a:xfrm>
          <a:custGeom>
            <a:avLst/>
            <a:gdLst/>
            <a:ahLst/>
            <a:cxnLst/>
            <a:rect l="l" t="t" r="r" b="b"/>
            <a:pathLst>
              <a:path w="3795577" h="4394300">
                <a:moveTo>
                  <a:pt x="0" y="0"/>
                </a:moveTo>
                <a:lnTo>
                  <a:pt x="3795577" y="0"/>
                </a:lnTo>
                <a:lnTo>
                  <a:pt x="3795577" y="4394301"/>
                </a:lnTo>
                <a:lnTo>
                  <a:pt x="0" y="4394301"/>
                </a:lnTo>
                <a:lnTo>
                  <a:pt x="0" y="0"/>
                </a:lnTo>
                <a:close/>
              </a:path>
            </a:pathLst>
          </a:custGeom>
          <a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F36F3D28-2962-554E-AA30-5EE3E4037A12}"/>
              </a:ext>
            </a:extLst>
          </p:cNvPr>
          <p:cNvSpPr>
            <a:spLocks noChangeAspect="1"/>
          </p:cNvSpPr>
          <p:nvPr/>
        </p:nvSpPr>
        <p:spPr>
          <a:xfrm rot="2335300" flipH="1">
            <a:off x="5918901" y="1616764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3B5D23F-5B7A-360B-AE5E-D5BDFA0C635A}"/>
              </a:ext>
            </a:extLst>
          </p:cNvPr>
          <p:cNvSpPr>
            <a:spLocks noChangeAspect="1"/>
          </p:cNvSpPr>
          <p:nvPr/>
        </p:nvSpPr>
        <p:spPr>
          <a:xfrm rot="5072493" flipH="1">
            <a:off x="6437315" y="1420190"/>
            <a:ext cx="389710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30318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80A42-9556-C034-7DE0-FD0DF4B63989}"/>
              </a:ext>
            </a:extLst>
          </p:cNvPr>
          <p:cNvSpPr txBox="1"/>
          <p:nvPr/>
        </p:nvSpPr>
        <p:spPr>
          <a:xfrm flipH="1">
            <a:off x="6908615" y="1432854"/>
            <a:ext cx="1420642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cooking</a:t>
            </a: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407F3E8C-DAAC-9D56-4540-B97DBC33C1A1}"/>
              </a:ext>
            </a:extLst>
          </p:cNvPr>
          <p:cNvSpPr>
            <a:spLocks noChangeAspect="1"/>
          </p:cNvSpPr>
          <p:nvPr/>
        </p:nvSpPr>
        <p:spPr>
          <a:xfrm rot="9742338" flipH="1">
            <a:off x="7002262" y="2172805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2BCC04-D950-9335-EA97-4F2B1D597FB2}"/>
              </a:ext>
            </a:extLst>
          </p:cNvPr>
          <p:cNvSpPr txBox="1"/>
          <p:nvPr/>
        </p:nvSpPr>
        <p:spPr>
          <a:xfrm flipH="1">
            <a:off x="6271858" y="1047898"/>
            <a:ext cx="1420642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warmth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0"/>
              <a:ea typeface="Calibri"/>
              <a:cs typeface="Dreaming Outloud Pro" panose="03050502040302030504" pitchFamily="66" charset="0"/>
            </a:endParaRPr>
          </a:p>
        </p:txBody>
      </p:sp>
      <p:sp>
        <p:nvSpPr>
          <p:cNvPr id="28" name="Freeform 50">
            <a:extLst>
              <a:ext uri="{FF2B5EF4-FFF2-40B4-BE49-F238E27FC236}">
                <a16:creationId xmlns:a16="http://schemas.microsoft.com/office/drawing/2014/main" id="{51C5C752-F5FA-9FAA-AA2C-89E73FB7D96C}"/>
              </a:ext>
            </a:extLst>
          </p:cNvPr>
          <p:cNvSpPr>
            <a:spLocks noChangeAspect="1"/>
          </p:cNvSpPr>
          <p:nvPr/>
        </p:nvSpPr>
        <p:spPr>
          <a:xfrm rot="6652929" flipH="1">
            <a:off x="6894317" y="1706098"/>
            <a:ext cx="389710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30318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7BD377-B946-14F1-E3A7-C4DCC52983BD}"/>
              </a:ext>
            </a:extLst>
          </p:cNvPr>
          <p:cNvSpPr txBox="1"/>
          <p:nvPr/>
        </p:nvSpPr>
        <p:spPr>
          <a:xfrm flipH="1">
            <a:off x="4778651" y="1200406"/>
            <a:ext cx="1420642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create energy</a:t>
            </a:r>
          </a:p>
        </p:txBody>
      </p:sp>
      <p:sp>
        <p:nvSpPr>
          <p:cNvPr id="41" name="Freeform 16">
            <a:extLst>
              <a:ext uri="{FF2B5EF4-FFF2-40B4-BE49-F238E27FC236}">
                <a16:creationId xmlns:a16="http://schemas.microsoft.com/office/drawing/2014/main" id="{FB45D23A-82F2-61CD-4FD2-DF5CCDA4CA81}"/>
              </a:ext>
            </a:extLst>
          </p:cNvPr>
          <p:cNvSpPr>
            <a:spLocks noChangeAspect="1"/>
          </p:cNvSpPr>
          <p:nvPr/>
        </p:nvSpPr>
        <p:spPr>
          <a:xfrm rot="12069156">
            <a:off x="5724730" y="2039443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" name="Freeform 32">
            <a:extLst>
              <a:ext uri="{FF2B5EF4-FFF2-40B4-BE49-F238E27FC236}">
                <a16:creationId xmlns:a16="http://schemas.microsoft.com/office/drawing/2014/main" id="{FBFE22A8-B537-3348-4F2E-4CB1C8F72628}"/>
              </a:ext>
            </a:extLst>
          </p:cNvPr>
          <p:cNvSpPr>
            <a:spLocks noChangeAspect="1"/>
          </p:cNvSpPr>
          <p:nvPr/>
        </p:nvSpPr>
        <p:spPr>
          <a:xfrm>
            <a:off x="6083034" y="1673684"/>
            <a:ext cx="947319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Why?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0EDE66-3AF2-592F-A3FF-EE1D59FD712B}"/>
              </a:ext>
            </a:extLst>
          </p:cNvPr>
          <p:cNvSpPr txBox="1"/>
          <p:nvPr/>
        </p:nvSpPr>
        <p:spPr>
          <a:xfrm flipH="1">
            <a:off x="7284545" y="2092059"/>
            <a:ext cx="989581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survival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CF838B-0A97-7CC3-237D-6855C7F39C62}"/>
              </a:ext>
            </a:extLst>
          </p:cNvPr>
          <p:cNvSpPr txBox="1"/>
          <p:nvPr/>
        </p:nvSpPr>
        <p:spPr>
          <a:xfrm flipH="1">
            <a:off x="4841586" y="1936025"/>
            <a:ext cx="933973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safety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0"/>
              <a:ea typeface="Calibri"/>
              <a:cs typeface="Dreaming Outloud Pro" panose="030505020403020305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9786D67-02DA-63C0-6BB0-8159C1985CCF}"/>
                  </a:ext>
                </a:extLst>
              </p14:cNvPr>
              <p14:cNvContentPartPr/>
              <p14:nvPr/>
            </p14:nvContentPartPr>
            <p14:xfrm>
              <a:off x="4887322" y="2353859"/>
              <a:ext cx="1203301" cy="82461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9786D67-02DA-63C0-6BB0-8159C1985C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77966" y="2344501"/>
                <a:ext cx="1222013" cy="843327"/>
              </a:xfrm>
              <a:prstGeom prst="rect">
                <a:avLst/>
              </a:prstGeom>
            </p:spPr>
          </p:pic>
        </mc:Fallback>
      </mc:AlternateContent>
      <p:sp>
        <p:nvSpPr>
          <p:cNvPr id="74" name="Freeform 6">
            <a:extLst>
              <a:ext uri="{FF2B5EF4-FFF2-40B4-BE49-F238E27FC236}">
                <a16:creationId xmlns:a16="http://schemas.microsoft.com/office/drawing/2014/main" id="{A3444DB4-779E-36B2-6363-11ECD34B1DF0}"/>
              </a:ext>
            </a:extLst>
          </p:cNvPr>
          <p:cNvSpPr>
            <a:spLocks noChangeAspect="1"/>
          </p:cNvSpPr>
          <p:nvPr/>
        </p:nvSpPr>
        <p:spPr>
          <a:xfrm>
            <a:off x="7954527" y="1143713"/>
            <a:ext cx="1015060" cy="914400"/>
          </a:xfrm>
          <a:custGeom>
            <a:avLst/>
            <a:gdLst/>
            <a:ahLst/>
            <a:cxnLst/>
            <a:rect l="l" t="t" r="r" b="b"/>
            <a:pathLst>
              <a:path w="5267000" h="4744689">
                <a:moveTo>
                  <a:pt x="0" y="0"/>
                </a:moveTo>
                <a:lnTo>
                  <a:pt x="5267000" y="0"/>
                </a:lnTo>
                <a:lnTo>
                  <a:pt x="5267000" y="4744689"/>
                </a:lnTo>
                <a:lnTo>
                  <a:pt x="0" y="4744689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38FAF78-C0E1-61A4-BC99-E5313F9F2F37}"/>
              </a:ext>
            </a:extLst>
          </p:cNvPr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207" y="2938960"/>
            <a:ext cx="2069061" cy="16579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823CD7-F89A-2E2D-41B7-C2FE162E19E6}"/>
              </a:ext>
            </a:extLst>
          </p:cNvPr>
          <p:cNvSpPr>
            <a:spLocks noChangeAspect="1"/>
          </p:cNvSpPr>
          <p:nvPr/>
        </p:nvSpPr>
        <p:spPr>
          <a:xfrm>
            <a:off x="3521426" y="2989242"/>
            <a:ext cx="1856956" cy="1493331"/>
          </a:xfrm>
          <a:custGeom>
            <a:avLst/>
            <a:gdLst>
              <a:gd name="connsiteX0" fmla="*/ 0 w 1856956"/>
              <a:gd name="connsiteY0" fmla="*/ 746666 h 1493331"/>
              <a:gd name="connsiteX1" fmla="*/ 928478 w 1856956"/>
              <a:gd name="connsiteY1" fmla="*/ 0 h 1493331"/>
              <a:gd name="connsiteX2" fmla="*/ 1856956 w 1856956"/>
              <a:gd name="connsiteY2" fmla="*/ 746666 h 1493331"/>
              <a:gd name="connsiteX3" fmla="*/ 928478 w 1856956"/>
              <a:gd name="connsiteY3" fmla="*/ 1493332 h 1493331"/>
              <a:gd name="connsiteX4" fmla="*/ 0 w 1856956"/>
              <a:gd name="connsiteY4" fmla="*/ 746666 h 149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956" h="1493331" extrusionOk="0">
                <a:moveTo>
                  <a:pt x="0" y="746666"/>
                </a:moveTo>
                <a:cubicBezTo>
                  <a:pt x="18138" y="393206"/>
                  <a:pt x="453211" y="-92389"/>
                  <a:pt x="928478" y="0"/>
                </a:cubicBezTo>
                <a:cubicBezTo>
                  <a:pt x="1423405" y="-39782"/>
                  <a:pt x="1934284" y="318911"/>
                  <a:pt x="1856956" y="746666"/>
                </a:cubicBezTo>
                <a:cubicBezTo>
                  <a:pt x="1904322" y="1166424"/>
                  <a:pt x="1461672" y="1464469"/>
                  <a:pt x="928478" y="1493332"/>
                </a:cubicBezTo>
                <a:cubicBezTo>
                  <a:pt x="438802" y="1555005"/>
                  <a:pt x="-8860" y="1119971"/>
                  <a:pt x="0" y="746666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Fire</a:t>
            </a:r>
            <a:endParaRPr kumimoji="0" lang="en-US" sz="3600" b="0" i="0" u="none" strike="noStrike" kern="1200" cap="none" spc="-15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23D06D3-8963-6C93-EC5F-A6EC47BFCBC2}"/>
              </a:ext>
            </a:extLst>
          </p:cNvPr>
          <p:cNvSpPr/>
          <p:nvPr/>
        </p:nvSpPr>
        <p:spPr>
          <a:xfrm>
            <a:off x="4732523" y="2234255"/>
            <a:ext cx="458955" cy="507341"/>
          </a:xfrm>
          <a:custGeom>
            <a:avLst/>
            <a:gdLst/>
            <a:ahLst/>
            <a:cxnLst/>
            <a:rect l="l" t="t" r="r" b="b"/>
            <a:pathLst>
              <a:path w="2743200" h="2926080">
                <a:moveTo>
                  <a:pt x="0" y="0"/>
                </a:moveTo>
                <a:lnTo>
                  <a:pt x="2743200" y="0"/>
                </a:lnTo>
                <a:lnTo>
                  <a:pt x="2743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224E0-C669-5C15-E25F-5988361CCE6F}"/>
              </a:ext>
            </a:extLst>
          </p:cNvPr>
          <p:cNvSpPr txBox="1"/>
          <p:nvPr/>
        </p:nvSpPr>
        <p:spPr>
          <a:xfrm flipH="1">
            <a:off x="7762876" y="2599843"/>
            <a:ext cx="109672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i="0">
                <a:solidFill>
                  <a:srgbClr val="FF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tart/ stop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5950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AB031B-56D6-925F-8F00-5D8C728487A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Mind Map Discovery of Fire</a:t>
            </a:r>
          </a:p>
        </p:txBody>
      </p:sp>
      <p:pic>
        <p:nvPicPr>
          <p:cNvPr id="5" name="Picture 4" descr="A child writing on a paper&#10;&#10;AI-generated content may be incorrect.">
            <a:extLst>
              <a:ext uri="{FF2B5EF4-FFF2-40B4-BE49-F238E27FC236}">
                <a16:creationId xmlns:a16="http://schemas.microsoft.com/office/drawing/2014/main" id="{02694B3B-53B8-B362-37D3-1FBDAF7CC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71" y="1423850"/>
            <a:ext cx="5976257" cy="478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38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71AA9-CBB9-F158-0695-1E54CEB4FC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5096780"/>
          </a:xfrm>
        </p:spPr>
        <p:txBody>
          <a:bodyPr/>
          <a:lstStyle/>
          <a:p>
            <a:r>
              <a:rPr lang="en-US" b="1"/>
              <a:t>Fire</a:t>
            </a:r>
            <a:r>
              <a:rPr lang="en-US"/>
              <a:t> has always existed in </a:t>
            </a:r>
            <a:r>
              <a:rPr lang="en-US" b="1"/>
              <a:t>nature</a:t>
            </a:r>
            <a:r>
              <a:rPr lang="en-US"/>
              <a:t>, such as from </a:t>
            </a:r>
            <a:r>
              <a:rPr lang="en-US" b="1"/>
              <a:t>lightning</a:t>
            </a:r>
            <a:r>
              <a:rPr lang="en-US"/>
              <a:t> and </a:t>
            </a:r>
            <a:r>
              <a:rPr lang="en-US" b="1"/>
              <a:t>volcanoes</a:t>
            </a:r>
            <a:r>
              <a:rPr lang="en-US"/>
              <a:t>.</a:t>
            </a:r>
            <a:endParaRPr lang="en-AU"/>
          </a:p>
          <a:p>
            <a:endParaRPr lang="en-AU"/>
          </a:p>
          <a:p>
            <a:r>
              <a:rPr lang="en-US" b="1"/>
              <a:t>Humans</a:t>
            </a:r>
            <a:r>
              <a:rPr lang="en-US"/>
              <a:t> did </a:t>
            </a:r>
            <a:r>
              <a:rPr lang="en-US" b="1"/>
              <a:t>not invent </a:t>
            </a:r>
            <a:r>
              <a:rPr lang="en-US"/>
              <a:t>fire, but they learned ways to </a:t>
            </a:r>
            <a:r>
              <a:rPr lang="en-US" b="1"/>
              <a:t>start </a:t>
            </a:r>
            <a:r>
              <a:rPr lang="en-US"/>
              <a:t>and </a:t>
            </a:r>
            <a:r>
              <a:rPr lang="en-US" b="1"/>
              <a:t>control</a:t>
            </a:r>
            <a:r>
              <a:rPr lang="en-US"/>
              <a:t> it. </a:t>
            </a:r>
          </a:p>
          <a:p>
            <a:endParaRPr lang="en-US"/>
          </a:p>
          <a:p>
            <a:r>
              <a:rPr lang="en-US"/>
              <a:t>The </a:t>
            </a:r>
            <a:r>
              <a:rPr lang="en-US" b="1"/>
              <a:t>way</a:t>
            </a:r>
            <a:r>
              <a:rPr lang="en-US"/>
              <a:t> we </a:t>
            </a:r>
            <a:r>
              <a:rPr lang="en-US" b="1"/>
              <a:t>start</a:t>
            </a:r>
            <a:r>
              <a:rPr lang="en-US"/>
              <a:t> fire has</a:t>
            </a:r>
            <a:r>
              <a:rPr lang="en-US" b="1"/>
              <a:t> changed </a:t>
            </a:r>
            <a:r>
              <a:rPr lang="en-US"/>
              <a:t>throughout history. </a:t>
            </a:r>
          </a:p>
          <a:p>
            <a:endParaRPr lang="en-US"/>
          </a:p>
          <a:p>
            <a:r>
              <a:rPr lang="en-US" b="1"/>
              <a:t>Fire</a:t>
            </a:r>
            <a:r>
              <a:rPr lang="en-US"/>
              <a:t> helped humans </a:t>
            </a:r>
            <a:r>
              <a:rPr lang="en-US" b="1"/>
              <a:t>survive</a:t>
            </a:r>
            <a:r>
              <a:rPr lang="en-US"/>
              <a:t> and allows us to create </a:t>
            </a:r>
            <a:r>
              <a:rPr lang="en-US" b="1"/>
              <a:t>energy</a:t>
            </a:r>
            <a:r>
              <a:rPr lang="en-US"/>
              <a:t>.</a:t>
            </a:r>
            <a:endParaRPr lang="en-AU"/>
          </a:p>
          <a:p>
            <a:endParaRPr lang="en-US"/>
          </a:p>
          <a:p>
            <a:endParaRPr lang="en-AU"/>
          </a:p>
          <a:p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625D8D-8598-A58F-C5D0-E25057F69E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457214" indent="-457214">
              <a:buAutoNum type="arabicPeriod"/>
            </a:pPr>
            <a:r>
              <a:rPr lang="en-US">
                <a:solidFill>
                  <a:schemeClr val="bg2"/>
                </a:solidFill>
              </a:rPr>
              <a:t>In nature, fire can start from volcanoes or ___________.</a:t>
            </a:r>
          </a:p>
          <a:p>
            <a:pPr marL="457214" indent="-457214">
              <a:buAutoNum type="arabicPeriod"/>
            </a:pPr>
            <a:endParaRPr lang="en-US">
              <a:solidFill>
                <a:schemeClr val="bg2"/>
              </a:solidFill>
            </a:endParaRPr>
          </a:p>
          <a:p>
            <a:pPr marL="457214" indent="-457214">
              <a:buAutoNum type="arabicPeriod"/>
            </a:pPr>
            <a:endParaRPr lang="en-US">
              <a:solidFill>
                <a:schemeClr val="bg2"/>
              </a:solidFill>
            </a:endParaRPr>
          </a:p>
          <a:p>
            <a:pPr marL="457214" indent="-457214">
              <a:buAutoNum type="arabicPeriod"/>
            </a:pPr>
            <a:endParaRPr lang="en-US" sz="1800">
              <a:solidFill>
                <a:schemeClr val="bg2"/>
              </a:solidFill>
            </a:endParaRPr>
          </a:p>
          <a:p>
            <a:pPr marL="457214" indent="-457214">
              <a:buAutoNum type="arabicPeriod"/>
            </a:pPr>
            <a:endParaRPr lang="en-US" sz="100">
              <a:solidFill>
                <a:schemeClr val="bg2"/>
              </a:solidFill>
            </a:endParaRPr>
          </a:p>
          <a:p>
            <a:pPr marL="457214" indent="-457214">
              <a:buAutoNum type="arabicPeriod"/>
            </a:pPr>
            <a:r>
              <a:rPr lang="en-US">
                <a:solidFill>
                  <a:schemeClr val="bg2"/>
                </a:solidFill>
              </a:rPr>
              <a:t>How did early humans use fire?</a:t>
            </a:r>
          </a:p>
          <a:p>
            <a:r>
              <a:rPr lang="en-US"/>
              <a:t>A. To stay warm</a:t>
            </a:r>
          </a:p>
          <a:p>
            <a:r>
              <a:rPr lang="en-US"/>
              <a:t>B. </a:t>
            </a:r>
            <a:r>
              <a:rPr lang="en-AU">
                <a:cs typeface="Times New Roman" panose="02020603050405020304" pitchFamily="18" charset="0"/>
              </a:rPr>
              <a:t>To cook food</a:t>
            </a:r>
          </a:p>
          <a:p>
            <a:r>
              <a:rPr lang="en-US"/>
              <a:t>C. To keep animals away</a:t>
            </a:r>
          </a:p>
          <a:p>
            <a:r>
              <a:rPr lang="en-US">
                <a:cs typeface="Times New Roman" panose="02020603050405020304" pitchFamily="18" charset="0"/>
              </a:rPr>
              <a:t>D. All of the above</a:t>
            </a:r>
            <a:endParaRPr lang="en-AU">
              <a:cs typeface="Times New Roman" panose="02020603050405020304" pitchFamily="18" charset="0"/>
            </a:endParaRPr>
          </a:p>
          <a:p>
            <a:endParaRPr lang="en-US" sz="1400"/>
          </a:p>
          <a:p>
            <a:endParaRPr lang="en-US" sz="1100"/>
          </a:p>
          <a:p>
            <a:pPr marL="457214" indent="-457214">
              <a:buFont typeface="+mj-lt"/>
              <a:buAutoNum type="arabicPeriod" startAt="3"/>
            </a:pPr>
            <a:r>
              <a:rPr lang="en-US">
                <a:solidFill>
                  <a:schemeClr val="bg2"/>
                </a:solidFill>
              </a:rPr>
              <a:t>Early humans learned to c______ fire.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C9D31-6C0F-7A4D-207F-043C4A53D3FF}"/>
              </a:ext>
            </a:extLst>
          </p:cNvPr>
          <p:cNvSpPr txBox="1"/>
          <p:nvPr/>
        </p:nvSpPr>
        <p:spPr>
          <a:xfrm>
            <a:off x="617313" y="1756412"/>
            <a:ext cx="1398344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 defTabSz="914428">
              <a:spcBef>
                <a:spcPts val="672"/>
              </a:spcBef>
            </a:pPr>
            <a:r>
              <a:rPr lang="en-GB" i="0">
                <a:solidFill>
                  <a:prstClr val="black"/>
                </a:solidFill>
                <a:latin typeface="Calibri"/>
                <a:cs typeface="Calibri"/>
              </a:rPr>
              <a:t>matches</a:t>
            </a:r>
            <a:endParaRPr lang="en-AU" i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74D6A-FC66-4783-1B90-E20A42DF6834}"/>
              </a:ext>
            </a:extLst>
          </p:cNvPr>
          <p:cNvSpPr txBox="1"/>
          <p:nvPr/>
        </p:nvSpPr>
        <p:spPr>
          <a:xfrm>
            <a:off x="2281606" y="1756412"/>
            <a:ext cx="1398344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 defTabSz="914428">
              <a:spcBef>
                <a:spcPts val="672"/>
              </a:spcBef>
            </a:pPr>
            <a:r>
              <a:rPr lang="en-GB" i="0">
                <a:solidFill>
                  <a:prstClr val="black"/>
                </a:solidFill>
                <a:latin typeface="Calibri"/>
                <a:cs typeface="Calibri"/>
              </a:rPr>
              <a:t>the Sun</a:t>
            </a:r>
            <a:endParaRPr lang="en-AU" i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5F7F6-25CC-42F7-F6CB-2882566A0030}"/>
              </a:ext>
            </a:extLst>
          </p:cNvPr>
          <p:cNvSpPr txBox="1"/>
          <p:nvPr/>
        </p:nvSpPr>
        <p:spPr>
          <a:xfrm>
            <a:off x="3945901" y="1756412"/>
            <a:ext cx="1398344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 defTabSz="914428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"/>
              </a:rPr>
              <a:t>lightning</a:t>
            </a:r>
            <a:endParaRPr lang="en-AU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C5875-C112-82BB-3011-0D85C602CFAE}"/>
              </a:ext>
            </a:extLst>
          </p:cNvPr>
          <p:cNvSpPr txBox="1"/>
          <p:nvPr/>
        </p:nvSpPr>
        <p:spPr>
          <a:xfrm>
            <a:off x="6161306" y="1154171"/>
            <a:ext cx="167051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428"/>
            <a:r>
              <a:rPr lang="en-GB" i="0">
                <a:solidFill>
                  <a:srgbClr val="00B050"/>
                </a:solidFill>
                <a:latin typeface="Calibr"/>
              </a:rPr>
              <a:t>lightning</a:t>
            </a:r>
            <a:endParaRPr lang="en-AU" i="0">
              <a:solidFill>
                <a:srgbClr val="00B050"/>
              </a:solidFill>
              <a:latin typeface="Calib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9EF76-EBF8-8003-3BCA-579EBD42398D}"/>
              </a:ext>
            </a:extLst>
          </p:cNvPr>
          <p:cNvSpPr txBox="1"/>
          <p:nvPr/>
        </p:nvSpPr>
        <p:spPr>
          <a:xfrm>
            <a:off x="3875462" y="5469434"/>
            <a:ext cx="116251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428"/>
            <a:r>
              <a:rPr lang="en-GB" i="0">
                <a:solidFill>
                  <a:srgbClr val="00B050"/>
                </a:solidFill>
                <a:latin typeface="Calibr"/>
              </a:rPr>
              <a:t>  ontrol</a:t>
            </a:r>
            <a:endParaRPr lang="en-AU" i="0">
              <a:solidFill>
                <a:srgbClr val="00B050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40283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In the next lesson, </a:t>
            </a:r>
            <a:r>
              <a:rPr lang="en-GB"/>
              <a:t>we will learn about what informative writing is.</a:t>
            </a:r>
            <a:endParaRPr lang="en-AU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27D71-1748-20F6-47B5-90948012BE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24" y="3259543"/>
            <a:ext cx="3068851" cy="3051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448BFE-67E3-5D0A-F2EF-F84E225267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944" y="3259543"/>
            <a:ext cx="2788995" cy="3051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165537-9A4C-351D-D583-59739D2866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777" y="2485211"/>
            <a:ext cx="2299869" cy="22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C7279-307B-0F70-08BA-645F28125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5217627_Flames_Fire_1920x1080">
            <a:hlinkClick r:id="" action="ppaction://media"/>
            <a:extLst>
              <a:ext uri="{FF2B5EF4-FFF2-40B4-BE49-F238E27FC236}">
                <a16:creationId xmlns:a16="http://schemas.microsoft.com/office/drawing/2014/main" id="{D4BF46D4-B305-0E17-2B1F-57A87911F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074" y="1585292"/>
            <a:ext cx="7758301" cy="4364043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D2A18AA6-89A5-CF2B-40E0-919FF1EB0CCD}"/>
              </a:ext>
            </a:extLst>
          </p:cNvPr>
          <p:cNvSpPr/>
          <p:nvPr/>
        </p:nvSpPr>
        <p:spPr>
          <a:xfrm>
            <a:off x="560976" y="1379132"/>
            <a:ext cx="8117887" cy="4924745"/>
          </a:xfrm>
          <a:custGeom>
            <a:avLst/>
            <a:gdLst/>
            <a:ahLst/>
            <a:cxnLst/>
            <a:rect l="l" t="t" r="r" b="b"/>
            <a:pathLst>
              <a:path w="6974006" h="4230806">
                <a:moveTo>
                  <a:pt x="2104382" y="3450553"/>
                </a:moveTo>
                <a:cubicBezTo>
                  <a:pt x="2099671" y="3450553"/>
                  <a:pt x="2095296" y="3452068"/>
                  <a:pt x="2091257" y="3455097"/>
                </a:cubicBezTo>
                <a:cubicBezTo>
                  <a:pt x="2087218" y="3458125"/>
                  <a:pt x="2084021" y="3461996"/>
                  <a:pt x="2081665" y="3466708"/>
                </a:cubicBezTo>
                <a:cubicBezTo>
                  <a:pt x="2079310" y="3471419"/>
                  <a:pt x="2078131" y="3476299"/>
                  <a:pt x="2078132" y="3481347"/>
                </a:cubicBezTo>
                <a:cubicBezTo>
                  <a:pt x="2078131" y="3487405"/>
                  <a:pt x="2079898" y="3492874"/>
                  <a:pt x="2083432" y="3497754"/>
                </a:cubicBezTo>
                <a:cubicBezTo>
                  <a:pt x="2086966" y="3502634"/>
                  <a:pt x="2092603" y="3506252"/>
                  <a:pt x="2100344" y="3508608"/>
                </a:cubicBezTo>
                <a:cubicBezTo>
                  <a:pt x="2103373" y="3509618"/>
                  <a:pt x="2105897" y="3510122"/>
                  <a:pt x="2107916" y="3510122"/>
                </a:cubicBezTo>
                <a:cubicBezTo>
                  <a:pt x="2109936" y="3510122"/>
                  <a:pt x="2111450" y="3509954"/>
                  <a:pt x="2112460" y="3509618"/>
                </a:cubicBezTo>
                <a:cubicBezTo>
                  <a:pt x="2119191" y="3508271"/>
                  <a:pt x="2125164" y="3504401"/>
                  <a:pt x="2130381" y="3498007"/>
                </a:cubicBezTo>
                <a:cubicBezTo>
                  <a:pt x="2135598" y="3491612"/>
                  <a:pt x="2138206" y="3485218"/>
                  <a:pt x="2138206" y="3478823"/>
                </a:cubicBezTo>
                <a:cubicBezTo>
                  <a:pt x="2138206" y="3475794"/>
                  <a:pt x="2137533" y="3473018"/>
                  <a:pt x="2136187" y="3470494"/>
                </a:cubicBezTo>
                <a:cubicBezTo>
                  <a:pt x="2134840" y="3467970"/>
                  <a:pt x="2132821" y="3465866"/>
                  <a:pt x="2130129" y="3464183"/>
                </a:cubicBezTo>
                <a:cubicBezTo>
                  <a:pt x="2129455" y="3463847"/>
                  <a:pt x="2128025" y="3463005"/>
                  <a:pt x="2125838" y="3461659"/>
                </a:cubicBezTo>
                <a:cubicBezTo>
                  <a:pt x="2123650" y="3460313"/>
                  <a:pt x="2121546" y="3458630"/>
                  <a:pt x="2119527" y="3456611"/>
                </a:cubicBezTo>
                <a:cubicBezTo>
                  <a:pt x="2115152" y="3452572"/>
                  <a:pt x="2110104" y="3450553"/>
                  <a:pt x="2104382" y="3450553"/>
                </a:cubicBezTo>
                <a:close/>
                <a:moveTo>
                  <a:pt x="5893173" y="3404465"/>
                </a:moveTo>
                <a:cubicBezTo>
                  <a:pt x="5888461" y="3404465"/>
                  <a:pt x="5884086" y="3405980"/>
                  <a:pt x="5880047" y="3409009"/>
                </a:cubicBezTo>
                <a:cubicBezTo>
                  <a:pt x="5876009" y="3412037"/>
                  <a:pt x="5872812" y="3415908"/>
                  <a:pt x="5870456" y="3420620"/>
                </a:cubicBezTo>
                <a:cubicBezTo>
                  <a:pt x="5868100" y="3425331"/>
                  <a:pt x="5866922" y="3430211"/>
                  <a:pt x="5866922" y="3435259"/>
                </a:cubicBezTo>
                <a:cubicBezTo>
                  <a:pt x="5866922" y="3441317"/>
                  <a:pt x="5868689" y="3446786"/>
                  <a:pt x="5872223" y="3451666"/>
                </a:cubicBezTo>
                <a:cubicBezTo>
                  <a:pt x="5875756" y="3456546"/>
                  <a:pt x="5881394" y="3460164"/>
                  <a:pt x="5889134" y="3462520"/>
                </a:cubicBezTo>
                <a:cubicBezTo>
                  <a:pt x="5892163" y="3463530"/>
                  <a:pt x="5894687" y="3464034"/>
                  <a:pt x="5896707" y="3464034"/>
                </a:cubicBezTo>
                <a:cubicBezTo>
                  <a:pt x="5898726" y="3464034"/>
                  <a:pt x="5900240" y="3463866"/>
                  <a:pt x="5901250" y="3463530"/>
                </a:cubicBezTo>
                <a:cubicBezTo>
                  <a:pt x="5907981" y="3462183"/>
                  <a:pt x="5913955" y="3458313"/>
                  <a:pt x="5919171" y="3451919"/>
                </a:cubicBezTo>
                <a:cubicBezTo>
                  <a:pt x="5924388" y="3445524"/>
                  <a:pt x="5926996" y="3439130"/>
                  <a:pt x="5926996" y="3432735"/>
                </a:cubicBezTo>
                <a:cubicBezTo>
                  <a:pt x="5926996" y="3429706"/>
                  <a:pt x="5926323" y="3426930"/>
                  <a:pt x="5924977" y="3424406"/>
                </a:cubicBezTo>
                <a:cubicBezTo>
                  <a:pt x="5923631" y="3421882"/>
                  <a:pt x="5921611" y="3419778"/>
                  <a:pt x="5918919" y="3418095"/>
                </a:cubicBezTo>
                <a:cubicBezTo>
                  <a:pt x="5918246" y="3417759"/>
                  <a:pt x="5916815" y="3416917"/>
                  <a:pt x="5914628" y="3415571"/>
                </a:cubicBezTo>
                <a:cubicBezTo>
                  <a:pt x="5912440" y="3414225"/>
                  <a:pt x="5910337" y="3412542"/>
                  <a:pt x="5908318" y="3410523"/>
                </a:cubicBezTo>
                <a:cubicBezTo>
                  <a:pt x="5903943" y="3406484"/>
                  <a:pt x="5898894" y="3404465"/>
                  <a:pt x="5893173" y="3404465"/>
                </a:cubicBezTo>
                <a:close/>
                <a:moveTo>
                  <a:pt x="1587642" y="3323337"/>
                </a:moveTo>
                <a:cubicBezTo>
                  <a:pt x="1596056" y="3323337"/>
                  <a:pt x="1603628" y="3326030"/>
                  <a:pt x="1610359" y="3331414"/>
                </a:cubicBezTo>
                <a:cubicBezTo>
                  <a:pt x="1617090" y="3336799"/>
                  <a:pt x="1622306" y="3344119"/>
                  <a:pt x="1626008" y="3353374"/>
                </a:cubicBezTo>
                <a:cubicBezTo>
                  <a:pt x="1629710" y="3362629"/>
                  <a:pt x="1631561" y="3372978"/>
                  <a:pt x="1631561" y="3384421"/>
                </a:cubicBezTo>
                <a:cubicBezTo>
                  <a:pt x="1631561" y="3395527"/>
                  <a:pt x="1629710" y="3407138"/>
                  <a:pt x="1626008" y="3419254"/>
                </a:cubicBezTo>
                <a:cubicBezTo>
                  <a:pt x="1622306" y="3431370"/>
                  <a:pt x="1616585" y="3441635"/>
                  <a:pt x="1608844" y="3450048"/>
                </a:cubicBezTo>
                <a:cubicBezTo>
                  <a:pt x="1601104" y="3458462"/>
                  <a:pt x="1591680" y="3462669"/>
                  <a:pt x="1580574" y="3462669"/>
                </a:cubicBezTo>
                <a:cubicBezTo>
                  <a:pt x="1570141" y="3462669"/>
                  <a:pt x="1561391" y="3459388"/>
                  <a:pt x="1554323" y="3452825"/>
                </a:cubicBezTo>
                <a:cubicBezTo>
                  <a:pt x="1547256" y="3446262"/>
                  <a:pt x="1541955" y="3437932"/>
                  <a:pt x="1538421" y="3427836"/>
                </a:cubicBezTo>
                <a:cubicBezTo>
                  <a:pt x="1534888" y="3417739"/>
                  <a:pt x="1533121" y="3407475"/>
                  <a:pt x="1533121" y="3397042"/>
                </a:cubicBezTo>
                <a:cubicBezTo>
                  <a:pt x="1533121" y="3384253"/>
                  <a:pt x="1535056" y="3372221"/>
                  <a:pt x="1538926" y="3360947"/>
                </a:cubicBezTo>
                <a:cubicBezTo>
                  <a:pt x="1542797" y="3349672"/>
                  <a:pt x="1548854" y="3340585"/>
                  <a:pt x="1557100" y="3333686"/>
                </a:cubicBezTo>
                <a:cubicBezTo>
                  <a:pt x="1565345" y="3326787"/>
                  <a:pt x="1575526" y="3323337"/>
                  <a:pt x="1587642" y="3323337"/>
                </a:cubicBezTo>
                <a:close/>
                <a:moveTo>
                  <a:pt x="1956516" y="3297591"/>
                </a:moveTo>
                <a:cubicBezTo>
                  <a:pt x="1951805" y="3297591"/>
                  <a:pt x="1947850" y="3299021"/>
                  <a:pt x="1944653" y="3301882"/>
                </a:cubicBezTo>
                <a:cubicBezTo>
                  <a:pt x="1941456" y="3304743"/>
                  <a:pt x="1939184" y="3309034"/>
                  <a:pt x="1937838" y="3314755"/>
                </a:cubicBezTo>
                <a:lnTo>
                  <a:pt x="1934304" y="3328385"/>
                </a:lnTo>
                <a:cubicBezTo>
                  <a:pt x="1930265" y="3343194"/>
                  <a:pt x="1927573" y="3354300"/>
                  <a:pt x="1926227" y="3361704"/>
                </a:cubicBezTo>
                <a:cubicBezTo>
                  <a:pt x="1925554" y="3366079"/>
                  <a:pt x="1924208" y="3372305"/>
                  <a:pt x="1922188" y="3380382"/>
                </a:cubicBezTo>
                <a:cubicBezTo>
                  <a:pt x="1921852" y="3382738"/>
                  <a:pt x="1921179" y="3385767"/>
                  <a:pt x="1920169" y="3389469"/>
                </a:cubicBezTo>
                <a:cubicBezTo>
                  <a:pt x="1919159" y="3393171"/>
                  <a:pt x="1918150" y="3398051"/>
                  <a:pt x="1917140" y="3404109"/>
                </a:cubicBezTo>
                <a:cubicBezTo>
                  <a:pt x="1916803" y="3406129"/>
                  <a:pt x="1916214" y="3407643"/>
                  <a:pt x="1915373" y="3408653"/>
                </a:cubicBezTo>
                <a:cubicBezTo>
                  <a:pt x="1914532" y="3409662"/>
                  <a:pt x="1913606" y="3410167"/>
                  <a:pt x="1912597" y="3410167"/>
                </a:cubicBezTo>
                <a:cubicBezTo>
                  <a:pt x="1910914" y="3410167"/>
                  <a:pt x="1909231" y="3408821"/>
                  <a:pt x="1907548" y="3406129"/>
                </a:cubicBezTo>
                <a:lnTo>
                  <a:pt x="1871201" y="3338482"/>
                </a:lnTo>
                <a:cubicBezTo>
                  <a:pt x="1868845" y="3334443"/>
                  <a:pt x="1866153" y="3331583"/>
                  <a:pt x="1863124" y="3329900"/>
                </a:cubicBezTo>
                <a:cubicBezTo>
                  <a:pt x="1860095" y="3328217"/>
                  <a:pt x="1856729" y="3327376"/>
                  <a:pt x="1853027" y="3327376"/>
                </a:cubicBezTo>
                <a:cubicBezTo>
                  <a:pt x="1848989" y="3327376"/>
                  <a:pt x="1845286" y="3328806"/>
                  <a:pt x="1841921" y="3331667"/>
                </a:cubicBezTo>
                <a:cubicBezTo>
                  <a:pt x="1838555" y="3334528"/>
                  <a:pt x="1835695" y="3338650"/>
                  <a:pt x="1833339" y="3344035"/>
                </a:cubicBezTo>
                <a:lnTo>
                  <a:pt x="1801030" y="3427331"/>
                </a:lnTo>
                <a:lnTo>
                  <a:pt x="1799516" y="3431875"/>
                </a:lnTo>
                <a:cubicBezTo>
                  <a:pt x="1798843" y="3432884"/>
                  <a:pt x="1797749" y="3432548"/>
                  <a:pt x="1796234" y="3430865"/>
                </a:cubicBezTo>
                <a:cubicBezTo>
                  <a:pt x="1794720" y="3429182"/>
                  <a:pt x="1793626" y="3426826"/>
                  <a:pt x="1792953" y="3423797"/>
                </a:cubicBezTo>
                <a:cubicBezTo>
                  <a:pt x="1792280" y="3422115"/>
                  <a:pt x="1791102" y="3418917"/>
                  <a:pt x="1789419" y="3414206"/>
                </a:cubicBezTo>
                <a:cubicBezTo>
                  <a:pt x="1787736" y="3409494"/>
                  <a:pt x="1786390" y="3405287"/>
                  <a:pt x="1785381" y="3401585"/>
                </a:cubicBezTo>
                <a:cubicBezTo>
                  <a:pt x="1782352" y="3392498"/>
                  <a:pt x="1779407" y="3382402"/>
                  <a:pt x="1776546" y="3371296"/>
                </a:cubicBezTo>
                <a:cubicBezTo>
                  <a:pt x="1773685" y="3360189"/>
                  <a:pt x="1771077" y="3349420"/>
                  <a:pt x="1768721" y="3338987"/>
                </a:cubicBezTo>
                <a:cubicBezTo>
                  <a:pt x="1768048" y="3333939"/>
                  <a:pt x="1766702" y="3328049"/>
                  <a:pt x="1764683" y="3321318"/>
                </a:cubicBezTo>
                <a:cubicBezTo>
                  <a:pt x="1763000" y="3314923"/>
                  <a:pt x="1760139" y="3310212"/>
                  <a:pt x="1756101" y="3307183"/>
                </a:cubicBezTo>
                <a:cubicBezTo>
                  <a:pt x="1752399" y="3304154"/>
                  <a:pt x="1748529" y="3302639"/>
                  <a:pt x="1744490" y="3302639"/>
                </a:cubicBezTo>
                <a:cubicBezTo>
                  <a:pt x="1740115" y="3302639"/>
                  <a:pt x="1736329" y="3304490"/>
                  <a:pt x="1733131" y="3308192"/>
                </a:cubicBezTo>
                <a:cubicBezTo>
                  <a:pt x="1729934" y="3311894"/>
                  <a:pt x="1728335" y="3316774"/>
                  <a:pt x="1728335" y="3322832"/>
                </a:cubicBezTo>
                <a:cubicBezTo>
                  <a:pt x="1728335" y="3325861"/>
                  <a:pt x="1728504" y="3328049"/>
                  <a:pt x="1728840" y="3329395"/>
                </a:cubicBezTo>
                <a:cubicBezTo>
                  <a:pt x="1730523" y="3335453"/>
                  <a:pt x="1731785" y="3340754"/>
                  <a:pt x="1732626" y="3345297"/>
                </a:cubicBezTo>
                <a:cubicBezTo>
                  <a:pt x="1733468" y="3349841"/>
                  <a:pt x="1734225" y="3353627"/>
                  <a:pt x="1734898" y="3356656"/>
                </a:cubicBezTo>
                <a:cubicBezTo>
                  <a:pt x="1744321" y="3398724"/>
                  <a:pt x="1755932" y="3436923"/>
                  <a:pt x="1769731" y="3471251"/>
                </a:cubicBezTo>
                <a:cubicBezTo>
                  <a:pt x="1772760" y="3477645"/>
                  <a:pt x="1775957" y="3482441"/>
                  <a:pt x="1779323" y="3485638"/>
                </a:cubicBezTo>
                <a:cubicBezTo>
                  <a:pt x="1782688" y="3488836"/>
                  <a:pt x="1787568" y="3490434"/>
                  <a:pt x="1793963" y="3490434"/>
                </a:cubicBezTo>
                <a:cubicBezTo>
                  <a:pt x="1802713" y="3490434"/>
                  <a:pt x="1810117" y="3485723"/>
                  <a:pt x="1816175" y="3476299"/>
                </a:cubicBezTo>
                <a:cubicBezTo>
                  <a:pt x="1820887" y="3469232"/>
                  <a:pt x="1825010" y="3461828"/>
                  <a:pt x="1828543" y="3454087"/>
                </a:cubicBezTo>
                <a:cubicBezTo>
                  <a:pt x="1832077" y="3446346"/>
                  <a:pt x="1836200" y="3436418"/>
                  <a:pt x="1840911" y="3424302"/>
                </a:cubicBezTo>
                <a:lnTo>
                  <a:pt x="1852522" y="3394518"/>
                </a:lnTo>
                <a:cubicBezTo>
                  <a:pt x="1853195" y="3392835"/>
                  <a:pt x="1853953" y="3391573"/>
                  <a:pt x="1854794" y="3390731"/>
                </a:cubicBezTo>
                <a:cubicBezTo>
                  <a:pt x="1855635" y="3389890"/>
                  <a:pt x="1856561" y="3389469"/>
                  <a:pt x="1857571" y="3389469"/>
                </a:cubicBezTo>
                <a:cubicBezTo>
                  <a:pt x="1859253" y="3389469"/>
                  <a:pt x="1860936" y="3390815"/>
                  <a:pt x="1862619" y="3393508"/>
                </a:cubicBezTo>
                <a:cubicBezTo>
                  <a:pt x="1863628" y="3395527"/>
                  <a:pt x="1865479" y="3398893"/>
                  <a:pt x="1868172" y="3403604"/>
                </a:cubicBezTo>
                <a:cubicBezTo>
                  <a:pt x="1870864" y="3408316"/>
                  <a:pt x="1873052" y="3412523"/>
                  <a:pt x="1874735" y="3416225"/>
                </a:cubicBezTo>
                <a:cubicBezTo>
                  <a:pt x="1884831" y="3437764"/>
                  <a:pt x="1892740" y="3453582"/>
                  <a:pt x="1898461" y="3463679"/>
                </a:cubicBezTo>
                <a:cubicBezTo>
                  <a:pt x="1903510" y="3473102"/>
                  <a:pt x="1910241" y="3477814"/>
                  <a:pt x="1918655" y="3477814"/>
                </a:cubicBezTo>
                <a:cubicBezTo>
                  <a:pt x="1929424" y="3477814"/>
                  <a:pt x="1936323" y="3471587"/>
                  <a:pt x="1939352" y="3459135"/>
                </a:cubicBezTo>
                <a:cubicBezTo>
                  <a:pt x="1943054" y="3444327"/>
                  <a:pt x="1947934" y="3426322"/>
                  <a:pt x="1953992" y="3405119"/>
                </a:cubicBezTo>
                <a:cubicBezTo>
                  <a:pt x="1955002" y="3400071"/>
                  <a:pt x="1956180" y="3395695"/>
                  <a:pt x="1957526" y="3391993"/>
                </a:cubicBezTo>
                <a:cubicBezTo>
                  <a:pt x="1965603" y="3362377"/>
                  <a:pt x="1970988" y="3339323"/>
                  <a:pt x="1973680" y="3322832"/>
                </a:cubicBezTo>
                <a:cubicBezTo>
                  <a:pt x="1974017" y="3321486"/>
                  <a:pt x="1974185" y="3319467"/>
                  <a:pt x="1974185" y="3316774"/>
                </a:cubicBezTo>
                <a:cubicBezTo>
                  <a:pt x="1974185" y="3311053"/>
                  <a:pt x="1972587" y="3306426"/>
                  <a:pt x="1969389" y="3302892"/>
                </a:cubicBezTo>
                <a:cubicBezTo>
                  <a:pt x="1966192" y="3299358"/>
                  <a:pt x="1961901" y="3297591"/>
                  <a:pt x="1956516" y="3297591"/>
                </a:cubicBezTo>
                <a:close/>
                <a:moveTo>
                  <a:pt x="1593195" y="3286990"/>
                </a:moveTo>
                <a:cubicBezTo>
                  <a:pt x="1573338" y="3286990"/>
                  <a:pt x="1556174" y="3291786"/>
                  <a:pt x="1541702" y="3301377"/>
                </a:cubicBezTo>
                <a:cubicBezTo>
                  <a:pt x="1527231" y="3310969"/>
                  <a:pt x="1516209" y="3324094"/>
                  <a:pt x="1508637" y="3340754"/>
                </a:cubicBezTo>
                <a:cubicBezTo>
                  <a:pt x="1501064" y="3357413"/>
                  <a:pt x="1497278" y="3376176"/>
                  <a:pt x="1497278" y="3397042"/>
                </a:cubicBezTo>
                <a:cubicBezTo>
                  <a:pt x="1497278" y="3414542"/>
                  <a:pt x="1500391" y="3430949"/>
                  <a:pt x="1506617" y="3446262"/>
                </a:cubicBezTo>
                <a:cubicBezTo>
                  <a:pt x="1512843" y="3461575"/>
                  <a:pt x="1522099" y="3473943"/>
                  <a:pt x="1534383" y="3483367"/>
                </a:cubicBezTo>
                <a:cubicBezTo>
                  <a:pt x="1546667" y="3492790"/>
                  <a:pt x="1561391" y="3497502"/>
                  <a:pt x="1578555" y="3497502"/>
                </a:cubicBezTo>
                <a:cubicBezTo>
                  <a:pt x="1596728" y="3497502"/>
                  <a:pt x="1612546" y="3491865"/>
                  <a:pt x="1626008" y="3480590"/>
                </a:cubicBezTo>
                <a:cubicBezTo>
                  <a:pt x="1639470" y="3469316"/>
                  <a:pt x="1649735" y="3454508"/>
                  <a:pt x="1656803" y="3436166"/>
                </a:cubicBezTo>
                <a:cubicBezTo>
                  <a:pt x="1663870" y="3417824"/>
                  <a:pt x="1667404" y="3398388"/>
                  <a:pt x="1667404" y="3377858"/>
                </a:cubicBezTo>
                <a:cubicBezTo>
                  <a:pt x="1667404" y="3361367"/>
                  <a:pt x="1664291" y="3346223"/>
                  <a:pt x="1658065" y="3332424"/>
                </a:cubicBezTo>
                <a:cubicBezTo>
                  <a:pt x="1651839" y="3318625"/>
                  <a:pt x="1643004" y="3307603"/>
                  <a:pt x="1631561" y="3299358"/>
                </a:cubicBezTo>
                <a:cubicBezTo>
                  <a:pt x="1620119" y="3291113"/>
                  <a:pt x="1607330" y="3286990"/>
                  <a:pt x="1593195" y="3286990"/>
                </a:cubicBezTo>
                <a:close/>
                <a:moveTo>
                  <a:pt x="5671707" y="3277249"/>
                </a:moveTo>
                <a:cubicBezTo>
                  <a:pt x="5680121" y="3277249"/>
                  <a:pt x="5687693" y="3279942"/>
                  <a:pt x="5694424" y="3285326"/>
                </a:cubicBezTo>
                <a:cubicBezTo>
                  <a:pt x="5701155" y="3290711"/>
                  <a:pt x="5706372" y="3298031"/>
                  <a:pt x="5710074" y="3307286"/>
                </a:cubicBezTo>
                <a:cubicBezTo>
                  <a:pt x="5713776" y="3316541"/>
                  <a:pt x="5715627" y="3326890"/>
                  <a:pt x="5715627" y="3338333"/>
                </a:cubicBezTo>
                <a:cubicBezTo>
                  <a:pt x="5715627" y="3349439"/>
                  <a:pt x="5713776" y="3361050"/>
                  <a:pt x="5710074" y="3373166"/>
                </a:cubicBezTo>
                <a:cubicBezTo>
                  <a:pt x="5706372" y="3385282"/>
                  <a:pt x="5700650" y="3395547"/>
                  <a:pt x="5692910" y="3403960"/>
                </a:cubicBezTo>
                <a:cubicBezTo>
                  <a:pt x="5685169" y="3412374"/>
                  <a:pt x="5675746" y="3416581"/>
                  <a:pt x="5664640" y="3416581"/>
                </a:cubicBezTo>
                <a:cubicBezTo>
                  <a:pt x="5654207" y="3416581"/>
                  <a:pt x="5645456" y="3413300"/>
                  <a:pt x="5638389" y="3406737"/>
                </a:cubicBezTo>
                <a:cubicBezTo>
                  <a:pt x="5631321" y="3400174"/>
                  <a:pt x="5626020" y="3391844"/>
                  <a:pt x="5622487" y="3381748"/>
                </a:cubicBezTo>
                <a:cubicBezTo>
                  <a:pt x="5618953" y="3371651"/>
                  <a:pt x="5617186" y="3361387"/>
                  <a:pt x="5617186" y="3350954"/>
                </a:cubicBezTo>
                <a:cubicBezTo>
                  <a:pt x="5617186" y="3338165"/>
                  <a:pt x="5619121" y="3326133"/>
                  <a:pt x="5622992" y="3314859"/>
                </a:cubicBezTo>
                <a:cubicBezTo>
                  <a:pt x="5626862" y="3303584"/>
                  <a:pt x="5632920" y="3294497"/>
                  <a:pt x="5641165" y="3287598"/>
                </a:cubicBezTo>
                <a:cubicBezTo>
                  <a:pt x="5649411" y="3280699"/>
                  <a:pt x="5659591" y="3277249"/>
                  <a:pt x="5671707" y="3277249"/>
                </a:cubicBezTo>
                <a:close/>
                <a:moveTo>
                  <a:pt x="5677260" y="3240902"/>
                </a:moveTo>
                <a:cubicBezTo>
                  <a:pt x="5657404" y="3240902"/>
                  <a:pt x="5640240" y="3245698"/>
                  <a:pt x="5625768" y="3255289"/>
                </a:cubicBezTo>
                <a:cubicBezTo>
                  <a:pt x="5611296" y="3264881"/>
                  <a:pt x="5600274" y="3278006"/>
                  <a:pt x="5592702" y="3294666"/>
                </a:cubicBezTo>
                <a:cubicBezTo>
                  <a:pt x="5585130" y="3311325"/>
                  <a:pt x="5581343" y="3330088"/>
                  <a:pt x="5581343" y="3350954"/>
                </a:cubicBezTo>
                <a:cubicBezTo>
                  <a:pt x="5581343" y="3368454"/>
                  <a:pt x="5584457" y="3384861"/>
                  <a:pt x="5590683" y="3400174"/>
                </a:cubicBezTo>
                <a:cubicBezTo>
                  <a:pt x="5596909" y="3415487"/>
                  <a:pt x="5606164" y="3427855"/>
                  <a:pt x="5618448" y="3437279"/>
                </a:cubicBezTo>
                <a:cubicBezTo>
                  <a:pt x="5630732" y="3446702"/>
                  <a:pt x="5645456" y="3451414"/>
                  <a:pt x="5662620" y="3451414"/>
                </a:cubicBezTo>
                <a:cubicBezTo>
                  <a:pt x="5680794" y="3451414"/>
                  <a:pt x="5696612" y="3445777"/>
                  <a:pt x="5710074" y="3434502"/>
                </a:cubicBezTo>
                <a:cubicBezTo>
                  <a:pt x="5723536" y="3423228"/>
                  <a:pt x="5733801" y="3408420"/>
                  <a:pt x="5740868" y="3390078"/>
                </a:cubicBezTo>
                <a:cubicBezTo>
                  <a:pt x="5747936" y="3371736"/>
                  <a:pt x="5751469" y="3352300"/>
                  <a:pt x="5751469" y="3331770"/>
                </a:cubicBezTo>
                <a:cubicBezTo>
                  <a:pt x="5751469" y="3315279"/>
                  <a:pt x="5748356" y="3300135"/>
                  <a:pt x="5742130" y="3286336"/>
                </a:cubicBezTo>
                <a:cubicBezTo>
                  <a:pt x="5735904" y="3272537"/>
                  <a:pt x="5727070" y="3261515"/>
                  <a:pt x="5715627" y="3253270"/>
                </a:cubicBezTo>
                <a:cubicBezTo>
                  <a:pt x="5704184" y="3245025"/>
                  <a:pt x="5691395" y="3240902"/>
                  <a:pt x="5677260" y="3240902"/>
                </a:cubicBezTo>
                <a:close/>
                <a:moveTo>
                  <a:pt x="1386969" y="3184510"/>
                </a:moveTo>
                <a:cubicBezTo>
                  <a:pt x="1383267" y="3184510"/>
                  <a:pt x="1379902" y="3185604"/>
                  <a:pt x="1376872" y="3187792"/>
                </a:cubicBezTo>
                <a:cubicBezTo>
                  <a:pt x="1373843" y="3189979"/>
                  <a:pt x="1371656" y="3193092"/>
                  <a:pt x="1370310" y="3197131"/>
                </a:cubicBezTo>
                <a:cubicBezTo>
                  <a:pt x="1368290" y="3202516"/>
                  <a:pt x="1367281" y="3208069"/>
                  <a:pt x="1367281" y="3213790"/>
                </a:cubicBezTo>
                <a:lnTo>
                  <a:pt x="1366271" y="3245594"/>
                </a:lnTo>
                <a:cubicBezTo>
                  <a:pt x="1365598" y="3273864"/>
                  <a:pt x="1364925" y="3295067"/>
                  <a:pt x="1364252" y="3309202"/>
                </a:cubicBezTo>
                <a:cubicBezTo>
                  <a:pt x="1363915" y="3311894"/>
                  <a:pt x="1363915" y="3315176"/>
                  <a:pt x="1364252" y="3319046"/>
                </a:cubicBezTo>
                <a:cubicBezTo>
                  <a:pt x="1364588" y="3322917"/>
                  <a:pt x="1364757" y="3326198"/>
                  <a:pt x="1364757" y="3328890"/>
                </a:cubicBezTo>
                <a:cubicBezTo>
                  <a:pt x="1364420" y="3332929"/>
                  <a:pt x="1361896" y="3335285"/>
                  <a:pt x="1357184" y="3335958"/>
                </a:cubicBezTo>
                <a:cubicBezTo>
                  <a:pt x="1347088" y="3336967"/>
                  <a:pt x="1336234" y="3338482"/>
                  <a:pt x="1324623" y="3340501"/>
                </a:cubicBezTo>
                <a:cubicBezTo>
                  <a:pt x="1313012" y="3342521"/>
                  <a:pt x="1301653" y="3344540"/>
                  <a:pt x="1290547" y="3346559"/>
                </a:cubicBezTo>
                <a:cubicBezTo>
                  <a:pt x="1272037" y="3350261"/>
                  <a:pt x="1254536" y="3353290"/>
                  <a:pt x="1238046" y="3355646"/>
                </a:cubicBezTo>
                <a:cubicBezTo>
                  <a:pt x="1235353" y="3355983"/>
                  <a:pt x="1233250" y="3355478"/>
                  <a:pt x="1231735" y="3354132"/>
                </a:cubicBezTo>
                <a:cubicBezTo>
                  <a:pt x="1230221" y="3352785"/>
                  <a:pt x="1229463" y="3350934"/>
                  <a:pt x="1229463" y="3348578"/>
                </a:cubicBezTo>
                <a:lnTo>
                  <a:pt x="1229968" y="3323337"/>
                </a:lnTo>
                <a:cubicBezTo>
                  <a:pt x="1229968" y="3298433"/>
                  <a:pt x="1230810" y="3270835"/>
                  <a:pt x="1232492" y="3240546"/>
                </a:cubicBezTo>
                <a:cubicBezTo>
                  <a:pt x="1232492" y="3234488"/>
                  <a:pt x="1232661" y="3230113"/>
                  <a:pt x="1232997" y="3227420"/>
                </a:cubicBezTo>
                <a:cubicBezTo>
                  <a:pt x="1232997" y="3225065"/>
                  <a:pt x="1233081" y="3222204"/>
                  <a:pt x="1233250" y="3218838"/>
                </a:cubicBezTo>
                <a:cubicBezTo>
                  <a:pt x="1233418" y="3215473"/>
                  <a:pt x="1233334" y="3211603"/>
                  <a:pt x="1232997" y="3207227"/>
                </a:cubicBezTo>
                <a:cubicBezTo>
                  <a:pt x="1232661" y="3202516"/>
                  <a:pt x="1230726" y="3198561"/>
                  <a:pt x="1227192" y="3195364"/>
                </a:cubicBezTo>
                <a:cubicBezTo>
                  <a:pt x="1223658" y="3192167"/>
                  <a:pt x="1219704" y="3190568"/>
                  <a:pt x="1215328" y="3190568"/>
                </a:cubicBezTo>
                <a:cubicBezTo>
                  <a:pt x="1211626" y="3190568"/>
                  <a:pt x="1208345" y="3191662"/>
                  <a:pt x="1205484" y="3193850"/>
                </a:cubicBezTo>
                <a:cubicBezTo>
                  <a:pt x="1202624" y="3196037"/>
                  <a:pt x="1200520" y="3199150"/>
                  <a:pt x="1199174" y="3203189"/>
                </a:cubicBezTo>
                <a:cubicBezTo>
                  <a:pt x="1197828" y="3206554"/>
                  <a:pt x="1197155" y="3209415"/>
                  <a:pt x="1197155" y="3211771"/>
                </a:cubicBezTo>
                <a:cubicBezTo>
                  <a:pt x="1193453" y="3250474"/>
                  <a:pt x="1191433" y="3282783"/>
                  <a:pt x="1191097" y="3308697"/>
                </a:cubicBezTo>
                <a:lnTo>
                  <a:pt x="1190592" y="3329395"/>
                </a:lnTo>
                <a:cubicBezTo>
                  <a:pt x="1189919" y="3347569"/>
                  <a:pt x="1189582" y="3361367"/>
                  <a:pt x="1189582" y="3370791"/>
                </a:cubicBezTo>
                <a:cubicBezTo>
                  <a:pt x="1189582" y="3378868"/>
                  <a:pt x="1189919" y="3390984"/>
                  <a:pt x="1190592" y="3407138"/>
                </a:cubicBezTo>
                <a:lnTo>
                  <a:pt x="1190592" y="3430865"/>
                </a:lnTo>
                <a:cubicBezTo>
                  <a:pt x="1190592" y="3439952"/>
                  <a:pt x="1190676" y="3449291"/>
                  <a:pt x="1190844" y="3458883"/>
                </a:cubicBezTo>
                <a:cubicBezTo>
                  <a:pt x="1191013" y="3468474"/>
                  <a:pt x="1191602" y="3477309"/>
                  <a:pt x="1192611" y="3485386"/>
                </a:cubicBezTo>
                <a:cubicBezTo>
                  <a:pt x="1192948" y="3490771"/>
                  <a:pt x="1194967" y="3495230"/>
                  <a:pt x="1198669" y="3498764"/>
                </a:cubicBezTo>
                <a:cubicBezTo>
                  <a:pt x="1202371" y="3502298"/>
                  <a:pt x="1206915" y="3504065"/>
                  <a:pt x="1212299" y="3504065"/>
                </a:cubicBezTo>
                <a:cubicBezTo>
                  <a:pt x="1216002" y="3504065"/>
                  <a:pt x="1219535" y="3502802"/>
                  <a:pt x="1222901" y="3500278"/>
                </a:cubicBezTo>
                <a:cubicBezTo>
                  <a:pt x="1226266" y="3497754"/>
                  <a:pt x="1228622" y="3494305"/>
                  <a:pt x="1229968" y="3489929"/>
                </a:cubicBezTo>
                <a:cubicBezTo>
                  <a:pt x="1230641" y="3487574"/>
                  <a:pt x="1230978" y="3483703"/>
                  <a:pt x="1230978" y="3478318"/>
                </a:cubicBezTo>
                <a:lnTo>
                  <a:pt x="1229463" y="3409662"/>
                </a:lnTo>
                <a:cubicBezTo>
                  <a:pt x="1229463" y="3405624"/>
                  <a:pt x="1229632" y="3402426"/>
                  <a:pt x="1229968" y="3400071"/>
                </a:cubicBezTo>
                <a:cubicBezTo>
                  <a:pt x="1230305" y="3396369"/>
                  <a:pt x="1232829" y="3394181"/>
                  <a:pt x="1237541" y="3393508"/>
                </a:cubicBezTo>
                <a:cubicBezTo>
                  <a:pt x="1246628" y="3392162"/>
                  <a:pt x="1260258" y="3389806"/>
                  <a:pt x="1278432" y="3386440"/>
                </a:cubicBezTo>
                <a:cubicBezTo>
                  <a:pt x="1312760" y="3380382"/>
                  <a:pt x="1338674" y="3376176"/>
                  <a:pt x="1356175" y="3373820"/>
                </a:cubicBezTo>
                <a:cubicBezTo>
                  <a:pt x="1360886" y="3373147"/>
                  <a:pt x="1363747" y="3374661"/>
                  <a:pt x="1364757" y="3378363"/>
                </a:cubicBezTo>
                <a:lnTo>
                  <a:pt x="1364757" y="3379878"/>
                </a:lnTo>
                <a:lnTo>
                  <a:pt x="1366776" y="3455601"/>
                </a:lnTo>
                <a:cubicBezTo>
                  <a:pt x="1366776" y="3460313"/>
                  <a:pt x="1367028" y="3464268"/>
                  <a:pt x="1367533" y="3467465"/>
                </a:cubicBezTo>
                <a:cubicBezTo>
                  <a:pt x="1368038" y="3470662"/>
                  <a:pt x="1369132" y="3473775"/>
                  <a:pt x="1370815" y="3476804"/>
                </a:cubicBezTo>
                <a:cubicBezTo>
                  <a:pt x="1373170" y="3480506"/>
                  <a:pt x="1376368" y="3483451"/>
                  <a:pt x="1380406" y="3485638"/>
                </a:cubicBezTo>
                <a:cubicBezTo>
                  <a:pt x="1384445" y="3487826"/>
                  <a:pt x="1388147" y="3488583"/>
                  <a:pt x="1391512" y="3487910"/>
                </a:cubicBezTo>
                <a:cubicBezTo>
                  <a:pt x="1395887" y="3486901"/>
                  <a:pt x="1399505" y="3484629"/>
                  <a:pt x="1402366" y="3481095"/>
                </a:cubicBezTo>
                <a:cubicBezTo>
                  <a:pt x="1405227" y="3477561"/>
                  <a:pt x="1406826" y="3473439"/>
                  <a:pt x="1407162" y="3468727"/>
                </a:cubicBezTo>
                <a:cubicBezTo>
                  <a:pt x="1407499" y="3466034"/>
                  <a:pt x="1407667" y="3462164"/>
                  <a:pt x="1407667" y="3457116"/>
                </a:cubicBezTo>
                <a:cubicBezTo>
                  <a:pt x="1407667" y="3453414"/>
                  <a:pt x="1407499" y="3450721"/>
                  <a:pt x="1407162" y="3449039"/>
                </a:cubicBezTo>
                <a:cubicBezTo>
                  <a:pt x="1406489" y="3436250"/>
                  <a:pt x="1405900" y="3422115"/>
                  <a:pt x="1405395" y="3406633"/>
                </a:cubicBezTo>
                <a:cubicBezTo>
                  <a:pt x="1404890" y="3391152"/>
                  <a:pt x="1404638" y="3375839"/>
                  <a:pt x="1404638" y="3360694"/>
                </a:cubicBezTo>
                <a:cubicBezTo>
                  <a:pt x="1404301" y="3356656"/>
                  <a:pt x="1404133" y="3351271"/>
                  <a:pt x="1404133" y="3344540"/>
                </a:cubicBezTo>
                <a:cubicBezTo>
                  <a:pt x="1403460" y="3318962"/>
                  <a:pt x="1403123" y="3299442"/>
                  <a:pt x="1403123" y="3285980"/>
                </a:cubicBezTo>
                <a:cubicBezTo>
                  <a:pt x="1403123" y="3275547"/>
                  <a:pt x="1403460" y="3259561"/>
                  <a:pt x="1404133" y="3238022"/>
                </a:cubicBezTo>
                <a:cubicBezTo>
                  <a:pt x="1404470" y="3234993"/>
                  <a:pt x="1404638" y="3230281"/>
                  <a:pt x="1404638" y="3223887"/>
                </a:cubicBezTo>
                <a:cubicBezTo>
                  <a:pt x="1404638" y="3219175"/>
                  <a:pt x="1404301" y="3211771"/>
                  <a:pt x="1403628" y="3201674"/>
                </a:cubicBezTo>
                <a:cubicBezTo>
                  <a:pt x="1403292" y="3196626"/>
                  <a:pt x="1401609" y="3192503"/>
                  <a:pt x="1398580" y="3189306"/>
                </a:cubicBezTo>
                <a:cubicBezTo>
                  <a:pt x="1395551" y="3186109"/>
                  <a:pt x="1391681" y="3184510"/>
                  <a:pt x="1386969" y="3184510"/>
                </a:cubicBezTo>
                <a:close/>
                <a:moveTo>
                  <a:pt x="2118518" y="3183501"/>
                </a:moveTo>
                <a:cubicBezTo>
                  <a:pt x="2104046" y="3183501"/>
                  <a:pt x="2090163" y="3186277"/>
                  <a:pt x="2076869" y="3191830"/>
                </a:cubicBezTo>
                <a:cubicBezTo>
                  <a:pt x="2063576" y="3197383"/>
                  <a:pt x="2051712" y="3206050"/>
                  <a:pt x="2041279" y="3217829"/>
                </a:cubicBezTo>
                <a:cubicBezTo>
                  <a:pt x="2037577" y="3221867"/>
                  <a:pt x="2035726" y="3226411"/>
                  <a:pt x="2035726" y="3231459"/>
                </a:cubicBezTo>
                <a:cubicBezTo>
                  <a:pt x="2035726" y="3235834"/>
                  <a:pt x="2037325" y="3239536"/>
                  <a:pt x="2040522" y="3242565"/>
                </a:cubicBezTo>
                <a:cubicBezTo>
                  <a:pt x="2043719" y="3245594"/>
                  <a:pt x="2047505" y="3247109"/>
                  <a:pt x="2051881" y="3247109"/>
                </a:cubicBezTo>
                <a:cubicBezTo>
                  <a:pt x="2058275" y="3247109"/>
                  <a:pt x="2063323" y="3244248"/>
                  <a:pt x="2067025" y="3238527"/>
                </a:cubicBezTo>
                <a:cubicBezTo>
                  <a:pt x="2072074" y="3231459"/>
                  <a:pt x="2079225" y="3225906"/>
                  <a:pt x="2088481" y="3221867"/>
                </a:cubicBezTo>
                <a:cubicBezTo>
                  <a:pt x="2097736" y="3217829"/>
                  <a:pt x="2107411" y="3215809"/>
                  <a:pt x="2117508" y="3215809"/>
                </a:cubicBezTo>
                <a:cubicBezTo>
                  <a:pt x="2130970" y="3215809"/>
                  <a:pt x="2142328" y="3219596"/>
                  <a:pt x="2151584" y="3227168"/>
                </a:cubicBezTo>
                <a:cubicBezTo>
                  <a:pt x="2160839" y="3234740"/>
                  <a:pt x="2165466" y="3245931"/>
                  <a:pt x="2165466" y="3260739"/>
                </a:cubicBezTo>
                <a:cubicBezTo>
                  <a:pt x="2165466" y="3264778"/>
                  <a:pt x="2165298" y="3267975"/>
                  <a:pt x="2164961" y="3270331"/>
                </a:cubicBezTo>
                <a:cubicBezTo>
                  <a:pt x="2163952" y="3278071"/>
                  <a:pt x="2161428" y="3284718"/>
                  <a:pt x="2157389" y="3290271"/>
                </a:cubicBezTo>
                <a:cubicBezTo>
                  <a:pt x="2153350" y="3295824"/>
                  <a:pt x="2148723" y="3300452"/>
                  <a:pt x="2143506" y="3304154"/>
                </a:cubicBezTo>
                <a:cubicBezTo>
                  <a:pt x="2138290" y="3307856"/>
                  <a:pt x="2131475" y="3312231"/>
                  <a:pt x="2123061" y="3317279"/>
                </a:cubicBezTo>
                <a:cubicBezTo>
                  <a:pt x="2121715" y="3317952"/>
                  <a:pt x="2118854" y="3319635"/>
                  <a:pt x="2114479" y="3322328"/>
                </a:cubicBezTo>
                <a:cubicBezTo>
                  <a:pt x="2110104" y="3325020"/>
                  <a:pt x="2105561" y="3328049"/>
                  <a:pt x="2100849" y="3331414"/>
                </a:cubicBezTo>
                <a:cubicBezTo>
                  <a:pt x="2096137" y="3334780"/>
                  <a:pt x="2092098" y="3338819"/>
                  <a:pt x="2088733" y="3343530"/>
                </a:cubicBezTo>
                <a:cubicBezTo>
                  <a:pt x="2085367" y="3348242"/>
                  <a:pt x="2082759" y="3352701"/>
                  <a:pt x="2080908" y="3356908"/>
                </a:cubicBezTo>
                <a:cubicBezTo>
                  <a:pt x="2079057" y="3361115"/>
                  <a:pt x="2078131" y="3365742"/>
                  <a:pt x="2078132" y="3370791"/>
                </a:cubicBezTo>
                <a:cubicBezTo>
                  <a:pt x="2078131" y="3377858"/>
                  <a:pt x="2079225" y="3384842"/>
                  <a:pt x="2081413" y="3391741"/>
                </a:cubicBezTo>
                <a:cubicBezTo>
                  <a:pt x="2083601" y="3398640"/>
                  <a:pt x="2086713" y="3404277"/>
                  <a:pt x="2090752" y="3408653"/>
                </a:cubicBezTo>
                <a:cubicBezTo>
                  <a:pt x="2094791" y="3413028"/>
                  <a:pt x="2099166" y="3415215"/>
                  <a:pt x="2103878" y="3415215"/>
                </a:cubicBezTo>
                <a:cubicBezTo>
                  <a:pt x="2107580" y="3415215"/>
                  <a:pt x="2111282" y="3413533"/>
                  <a:pt x="2114984" y="3410167"/>
                </a:cubicBezTo>
                <a:cubicBezTo>
                  <a:pt x="2118686" y="3406802"/>
                  <a:pt x="2120537" y="3403268"/>
                  <a:pt x="2120537" y="3399566"/>
                </a:cubicBezTo>
                <a:cubicBezTo>
                  <a:pt x="2120537" y="3397210"/>
                  <a:pt x="2120116" y="3394938"/>
                  <a:pt x="2119275" y="3392751"/>
                </a:cubicBezTo>
                <a:cubicBezTo>
                  <a:pt x="2118433" y="3390563"/>
                  <a:pt x="2117424" y="3388375"/>
                  <a:pt x="2116246" y="3386188"/>
                </a:cubicBezTo>
                <a:cubicBezTo>
                  <a:pt x="2115068" y="3384000"/>
                  <a:pt x="2113974" y="3381560"/>
                  <a:pt x="2112964" y="3378868"/>
                </a:cubicBezTo>
                <a:cubicBezTo>
                  <a:pt x="2112291" y="3376176"/>
                  <a:pt x="2111955" y="3374325"/>
                  <a:pt x="2111955" y="3373315"/>
                </a:cubicBezTo>
                <a:cubicBezTo>
                  <a:pt x="2111955" y="3370959"/>
                  <a:pt x="2112628" y="3368603"/>
                  <a:pt x="2113974" y="3366247"/>
                </a:cubicBezTo>
                <a:cubicBezTo>
                  <a:pt x="2116330" y="3362882"/>
                  <a:pt x="2119443" y="3359937"/>
                  <a:pt x="2123314" y="3357413"/>
                </a:cubicBezTo>
                <a:cubicBezTo>
                  <a:pt x="2127184" y="3354889"/>
                  <a:pt x="2132484" y="3351776"/>
                  <a:pt x="2139215" y="3348074"/>
                </a:cubicBezTo>
                <a:cubicBezTo>
                  <a:pt x="2148639" y="3342689"/>
                  <a:pt x="2156127" y="3338061"/>
                  <a:pt x="2161680" y="3334191"/>
                </a:cubicBezTo>
                <a:cubicBezTo>
                  <a:pt x="2167233" y="3330321"/>
                  <a:pt x="2172365" y="3325188"/>
                  <a:pt x="2177077" y="3318794"/>
                </a:cubicBezTo>
                <a:cubicBezTo>
                  <a:pt x="2184145" y="3311053"/>
                  <a:pt x="2189782" y="3302219"/>
                  <a:pt x="2193989" y="3292290"/>
                </a:cubicBezTo>
                <a:cubicBezTo>
                  <a:pt x="2198196" y="3282362"/>
                  <a:pt x="2200299" y="3272350"/>
                  <a:pt x="2200299" y="3262253"/>
                </a:cubicBezTo>
                <a:cubicBezTo>
                  <a:pt x="2200299" y="3250811"/>
                  <a:pt x="2198028" y="3239789"/>
                  <a:pt x="2193484" y="3229187"/>
                </a:cubicBezTo>
                <a:cubicBezTo>
                  <a:pt x="2188941" y="3218586"/>
                  <a:pt x="2182294" y="3209499"/>
                  <a:pt x="2173544" y="3201927"/>
                </a:cubicBezTo>
                <a:cubicBezTo>
                  <a:pt x="2164793" y="3194354"/>
                  <a:pt x="2154697" y="3189222"/>
                  <a:pt x="2143254" y="3186530"/>
                </a:cubicBezTo>
                <a:cubicBezTo>
                  <a:pt x="2135177" y="3184510"/>
                  <a:pt x="2126931" y="3183501"/>
                  <a:pt x="2118518" y="3183501"/>
                </a:cubicBezTo>
                <a:close/>
                <a:moveTo>
                  <a:pt x="5222537" y="3163159"/>
                </a:moveTo>
                <a:cubicBezTo>
                  <a:pt x="5213450" y="3163159"/>
                  <a:pt x="5207392" y="3168880"/>
                  <a:pt x="5204363" y="3180323"/>
                </a:cubicBezTo>
                <a:cubicBezTo>
                  <a:pt x="5201334" y="3190083"/>
                  <a:pt x="5198810" y="3200516"/>
                  <a:pt x="5196791" y="3211622"/>
                </a:cubicBezTo>
                <a:lnTo>
                  <a:pt x="5190733" y="3236358"/>
                </a:lnTo>
                <a:cubicBezTo>
                  <a:pt x="5186021" y="3255205"/>
                  <a:pt x="5182319" y="3269172"/>
                  <a:pt x="5179627" y="3278259"/>
                </a:cubicBezTo>
                <a:lnTo>
                  <a:pt x="5168520" y="3320664"/>
                </a:lnTo>
                <a:cubicBezTo>
                  <a:pt x="5167174" y="3325712"/>
                  <a:pt x="5166333" y="3329919"/>
                  <a:pt x="5165996" y="3333285"/>
                </a:cubicBezTo>
                <a:cubicBezTo>
                  <a:pt x="5165660" y="3335304"/>
                  <a:pt x="5165155" y="3337912"/>
                  <a:pt x="5164482" y="3341110"/>
                </a:cubicBezTo>
                <a:cubicBezTo>
                  <a:pt x="5163809" y="3344307"/>
                  <a:pt x="5162799" y="3348093"/>
                  <a:pt x="5161453" y="3352468"/>
                </a:cubicBezTo>
                <a:cubicBezTo>
                  <a:pt x="5161116" y="3354824"/>
                  <a:pt x="5160275" y="3356675"/>
                  <a:pt x="5158929" y="3358021"/>
                </a:cubicBezTo>
                <a:cubicBezTo>
                  <a:pt x="5157583" y="3359367"/>
                  <a:pt x="5156236" y="3360041"/>
                  <a:pt x="5154890" y="3360041"/>
                </a:cubicBezTo>
                <a:lnTo>
                  <a:pt x="5150852" y="3349944"/>
                </a:lnTo>
                <a:cubicBezTo>
                  <a:pt x="5139409" y="3323020"/>
                  <a:pt x="5129985" y="3299125"/>
                  <a:pt x="5122581" y="3278259"/>
                </a:cubicBezTo>
                <a:cubicBezTo>
                  <a:pt x="5118543" y="3266480"/>
                  <a:pt x="5114168" y="3254280"/>
                  <a:pt x="5109456" y="3241659"/>
                </a:cubicBezTo>
                <a:cubicBezTo>
                  <a:pt x="5104744" y="3229038"/>
                  <a:pt x="5099864" y="3217680"/>
                  <a:pt x="5094816" y="3207583"/>
                </a:cubicBezTo>
                <a:cubicBezTo>
                  <a:pt x="5092460" y="3202872"/>
                  <a:pt x="5089768" y="3199170"/>
                  <a:pt x="5086739" y="3196477"/>
                </a:cubicBezTo>
                <a:cubicBezTo>
                  <a:pt x="5083710" y="3193785"/>
                  <a:pt x="5080008" y="3192943"/>
                  <a:pt x="5075633" y="3193953"/>
                </a:cubicBezTo>
                <a:cubicBezTo>
                  <a:pt x="5061834" y="3196309"/>
                  <a:pt x="5052579" y="3202535"/>
                  <a:pt x="5047867" y="3212632"/>
                </a:cubicBezTo>
                <a:cubicBezTo>
                  <a:pt x="5045848" y="3217343"/>
                  <a:pt x="5044249" y="3221466"/>
                  <a:pt x="5043071" y="3225000"/>
                </a:cubicBezTo>
                <a:cubicBezTo>
                  <a:pt x="5041894" y="3228534"/>
                  <a:pt x="5040968" y="3231478"/>
                  <a:pt x="5040295" y="3233834"/>
                </a:cubicBezTo>
                <a:cubicBezTo>
                  <a:pt x="5039958" y="3235854"/>
                  <a:pt x="5038612" y="3240229"/>
                  <a:pt x="5036256" y="3246960"/>
                </a:cubicBezTo>
                <a:cubicBezTo>
                  <a:pt x="5029525" y="3264460"/>
                  <a:pt x="5020102" y="3291048"/>
                  <a:pt x="5007986" y="3326722"/>
                </a:cubicBezTo>
                <a:lnTo>
                  <a:pt x="5000919" y="3349439"/>
                </a:lnTo>
                <a:cubicBezTo>
                  <a:pt x="4999909" y="3352805"/>
                  <a:pt x="4998226" y="3354487"/>
                  <a:pt x="4995870" y="3354487"/>
                </a:cubicBezTo>
                <a:cubicBezTo>
                  <a:pt x="4993514" y="3354487"/>
                  <a:pt x="4991832" y="3352805"/>
                  <a:pt x="4990822" y="3349439"/>
                </a:cubicBezTo>
                <a:cubicBezTo>
                  <a:pt x="4984764" y="3328573"/>
                  <a:pt x="4979043" y="3306529"/>
                  <a:pt x="4973658" y="3283307"/>
                </a:cubicBezTo>
                <a:cubicBezTo>
                  <a:pt x="4971975" y="3275903"/>
                  <a:pt x="4970293" y="3269509"/>
                  <a:pt x="4968610" y="3264124"/>
                </a:cubicBezTo>
                <a:cubicBezTo>
                  <a:pt x="4967937" y="3261431"/>
                  <a:pt x="4966759" y="3256804"/>
                  <a:pt x="4965076" y="3250241"/>
                </a:cubicBezTo>
                <a:cubicBezTo>
                  <a:pt x="4963393" y="3243678"/>
                  <a:pt x="4962047" y="3237873"/>
                  <a:pt x="4961037" y="3232825"/>
                </a:cubicBezTo>
                <a:cubicBezTo>
                  <a:pt x="4959691" y="3225084"/>
                  <a:pt x="4956831" y="3211454"/>
                  <a:pt x="4952455" y="3191934"/>
                </a:cubicBezTo>
                <a:lnTo>
                  <a:pt x="4949426" y="3179313"/>
                </a:lnTo>
                <a:cubicBezTo>
                  <a:pt x="4948417" y="3174601"/>
                  <a:pt x="4946229" y="3170815"/>
                  <a:pt x="4942864" y="3167955"/>
                </a:cubicBezTo>
                <a:cubicBezTo>
                  <a:pt x="4939498" y="3165094"/>
                  <a:pt x="4935796" y="3163664"/>
                  <a:pt x="4931758" y="3163664"/>
                </a:cubicBezTo>
                <a:cubicBezTo>
                  <a:pt x="4926373" y="3163664"/>
                  <a:pt x="4921913" y="3165851"/>
                  <a:pt x="4918380" y="3170226"/>
                </a:cubicBezTo>
                <a:cubicBezTo>
                  <a:pt x="4914846" y="3174601"/>
                  <a:pt x="4913416" y="3179650"/>
                  <a:pt x="4914089" y="3185371"/>
                </a:cubicBezTo>
                <a:cubicBezTo>
                  <a:pt x="4917791" y="3207583"/>
                  <a:pt x="4920988" y="3225421"/>
                  <a:pt x="4923680" y="3238882"/>
                </a:cubicBezTo>
                <a:cubicBezTo>
                  <a:pt x="4925700" y="3247633"/>
                  <a:pt x="4927467" y="3255037"/>
                  <a:pt x="4928981" y="3261095"/>
                </a:cubicBezTo>
                <a:cubicBezTo>
                  <a:pt x="4930496" y="3267153"/>
                  <a:pt x="4931758" y="3272033"/>
                  <a:pt x="4932767" y="3275735"/>
                </a:cubicBezTo>
                <a:cubicBezTo>
                  <a:pt x="4933777" y="3279437"/>
                  <a:pt x="4934955" y="3283728"/>
                  <a:pt x="4936301" y="3288608"/>
                </a:cubicBezTo>
                <a:cubicBezTo>
                  <a:pt x="4937647" y="3293488"/>
                  <a:pt x="4938993" y="3299125"/>
                  <a:pt x="4940340" y="3305519"/>
                </a:cubicBezTo>
                <a:cubicBezTo>
                  <a:pt x="4943705" y="3318308"/>
                  <a:pt x="4946482" y="3329499"/>
                  <a:pt x="4948669" y="3339090"/>
                </a:cubicBezTo>
                <a:cubicBezTo>
                  <a:pt x="4950857" y="3348682"/>
                  <a:pt x="4952624" y="3356675"/>
                  <a:pt x="4953970" y="3363069"/>
                </a:cubicBezTo>
                <a:cubicBezTo>
                  <a:pt x="4958008" y="3381916"/>
                  <a:pt x="4961206" y="3396051"/>
                  <a:pt x="4963562" y="3405475"/>
                </a:cubicBezTo>
                <a:cubicBezTo>
                  <a:pt x="4963898" y="3406821"/>
                  <a:pt x="4964487" y="3409177"/>
                  <a:pt x="4965328" y="3412542"/>
                </a:cubicBezTo>
                <a:cubicBezTo>
                  <a:pt x="4966170" y="3415908"/>
                  <a:pt x="4967432" y="3420199"/>
                  <a:pt x="4969115" y="3425415"/>
                </a:cubicBezTo>
                <a:cubicBezTo>
                  <a:pt x="4970797" y="3430632"/>
                  <a:pt x="4972817" y="3435428"/>
                  <a:pt x="4975172" y="3439803"/>
                </a:cubicBezTo>
                <a:cubicBezTo>
                  <a:pt x="4979548" y="3447880"/>
                  <a:pt x="4985606" y="3451919"/>
                  <a:pt x="4993346" y="3451919"/>
                </a:cubicBezTo>
                <a:cubicBezTo>
                  <a:pt x="5001760" y="3451582"/>
                  <a:pt x="5007818" y="3447207"/>
                  <a:pt x="5011520" y="3438793"/>
                </a:cubicBezTo>
                <a:lnTo>
                  <a:pt x="5013034" y="3433745"/>
                </a:lnTo>
                <a:cubicBezTo>
                  <a:pt x="5026833" y="3386628"/>
                  <a:pt x="5042483" y="3337828"/>
                  <a:pt x="5059983" y="3287346"/>
                </a:cubicBezTo>
                <a:cubicBezTo>
                  <a:pt x="5065368" y="3272201"/>
                  <a:pt x="5068565" y="3263282"/>
                  <a:pt x="5069575" y="3260590"/>
                </a:cubicBezTo>
                <a:cubicBezTo>
                  <a:pt x="5070248" y="3258571"/>
                  <a:pt x="5071258" y="3257140"/>
                  <a:pt x="5072604" y="3256299"/>
                </a:cubicBezTo>
                <a:cubicBezTo>
                  <a:pt x="5073950" y="3255458"/>
                  <a:pt x="5075296" y="3255037"/>
                  <a:pt x="5076642" y="3255037"/>
                </a:cubicBezTo>
                <a:cubicBezTo>
                  <a:pt x="5084720" y="3281288"/>
                  <a:pt x="5094059" y="3307791"/>
                  <a:pt x="5104660" y="3334547"/>
                </a:cubicBezTo>
                <a:cubicBezTo>
                  <a:pt x="5115261" y="3361303"/>
                  <a:pt x="5127630" y="3390835"/>
                  <a:pt x="5141765" y="3423144"/>
                </a:cubicBezTo>
                <a:cubicBezTo>
                  <a:pt x="5145467" y="3431894"/>
                  <a:pt x="5152030" y="3436269"/>
                  <a:pt x="5161453" y="3436269"/>
                </a:cubicBezTo>
                <a:cubicBezTo>
                  <a:pt x="5165492" y="3436269"/>
                  <a:pt x="5168857" y="3435259"/>
                  <a:pt x="5171549" y="3433240"/>
                </a:cubicBezTo>
                <a:cubicBezTo>
                  <a:pt x="5174242" y="3431221"/>
                  <a:pt x="5176766" y="3428192"/>
                  <a:pt x="5179122" y="3424153"/>
                </a:cubicBezTo>
                <a:cubicBezTo>
                  <a:pt x="5180805" y="3420788"/>
                  <a:pt x="5182319" y="3417254"/>
                  <a:pt x="5183665" y="3413552"/>
                </a:cubicBezTo>
                <a:cubicBezTo>
                  <a:pt x="5185011" y="3409850"/>
                  <a:pt x="5186273" y="3405727"/>
                  <a:pt x="5187451" y="3401184"/>
                </a:cubicBezTo>
                <a:cubicBezTo>
                  <a:pt x="5188629" y="3396640"/>
                  <a:pt x="5189387" y="3393696"/>
                  <a:pt x="5189723" y="3392349"/>
                </a:cubicBezTo>
                <a:cubicBezTo>
                  <a:pt x="5191406" y="3385955"/>
                  <a:pt x="5194603" y="3373166"/>
                  <a:pt x="5199315" y="3353983"/>
                </a:cubicBezTo>
                <a:cubicBezTo>
                  <a:pt x="5205373" y="3329078"/>
                  <a:pt x="5210084" y="3310399"/>
                  <a:pt x="5213450" y="3297947"/>
                </a:cubicBezTo>
                <a:cubicBezTo>
                  <a:pt x="5222873" y="3264965"/>
                  <a:pt x="5232128" y="3228954"/>
                  <a:pt x="5241215" y="3189914"/>
                </a:cubicBezTo>
                <a:cubicBezTo>
                  <a:pt x="5241552" y="3188568"/>
                  <a:pt x="5241720" y="3186549"/>
                  <a:pt x="5241720" y="3183857"/>
                </a:cubicBezTo>
                <a:cubicBezTo>
                  <a:pt x="5241720" y="3178808"/>
                  <a:pt x="5240626" y="3174433"/>
                  <a:pt x="5238439" y="3170731"/>
                </a:cubicBezTo>
                <a:cubicBezTo>
                  <a:pt x="5236251" y="3167029"/>
                  <a:pt x="5233138" y="3164842"/>
                  <a:pt x="5229099" y="3164168"/>
                </a:cubicBezTo>
                <a:cubicBezTo>
                  <a:pt x="5226407" y="3163495"/>
                  <a:pt x="5224219" y="3163159"/>
                  <a:pt x="5222537" y="3163159"/>
                </a:cubicBezTo>
                <a:close/>
                <a:moveTo>
                  <a:pt x="5907308" y="3137413"/>
                </a:moveTo>
                <a:cubicBezTo>
                  <a:pt x="5892836" y="3137413"/>
                  <a:pt x="5878954" y="3140189"/>
                  <a:pt x="5865660" y="3145742"/>
                </a:cubicBezTo>
                <a:cubicBezTo>
                  <a:pt x="5852366" y="3151295"/>
                  <a:pt x="5840503" y="3159962"/>
                  <a:pt x="5830070" y="3171741"/>
                </a:cubicBezTo>
                <a:cubicBezTo>
                  <a:pt x="5826368" y="3175779"/>
                  <a:pt x="5824517" y="3180323"/>
                  <a:pt x="5824517" y="3185371"/>
                </a:cubicBezTo>
                <a:cubicBezTo>
                  <a:pt x="5824517" y="3189746"/>
                  <a:pt x="5826115" y="3193448"/>
                  <a:pt x="5829312" y="3196477"/>
                </a:cubicBezTo>
                <a:cubicBezTo>
                  <a:pt x="5832510" y="3199506"/>
                  <a:pt x="5836296" y="3201021"/>
                  <a:pt x="5840671" y="3201021"/>
                </a:cubicBezTo>
                <a:cubicBezTo>
                  <a:pt x="5847065" y="3201021"/>
                  <a:pt x="5852114" y="3198160"/>
                  <a:pt x="5855816" y="3192439"/>
                </a:cubicBezTo>
                <a:cubicBezTo>
                  <a:pt x="5860864" y="3185371"/>
                  <a:pt x="5868016" y="3179818"/>
                  <a:pt x="5877271" y="3175779"/>
                </a:cubicBezTo>
                <a:cubicBezTo>
                  <a:pt x="5886526" y="3171741"/>
                  <a:pt x="5896202" y="3169721"/>
                  <a:pt x="5906298" y="3169721"/>
                </a:cubicBezTo>
                <a:cubicBezTo>
                  <a:pt x="5919760" y="3169721"/>
                  <a:pt x="5931119" y="3173508"/>
                  <a:pt x="5940374" y="3181080"/>
                </a:cubicBezTo>
                <a:cubicBezTo>
                  <a:pt x="5949629" y="3188652"/>
                  <a:pt x="5954257" y="3199843"/>
                  <a:pt x="5954257" y="3214651"/>
                </a:cubicBezTo>
                <a:cubicBezTo>
                  <a:pt x="5954257" y="3218690"/>
                  <a:pt x="5954088" y="3221887"/>
                  <a:pt x="5953752" y="3224243"/>
                </a:cubicBezTo>
                <a:cubicBezTo>
                  <a:pt x="5952742" y="3231983"/>
                  <a:pt x="5950218" y="3238630"/>
                  <a:pt x="5946179" y="3244183"/>
                </a:cubicBezTo>
                <a:cubicBezTo>
                  <a:pt x="5942141" y="3249736"/>
                  <a:pt x="5937513" y="3254364"/>
                  <a:pt x="5932297" y="3258066"/>
                </a:cubicBezTo>
                <a:cubicBezTo>
                  <a:pt x="5927080" y="3261768"/>
                  <a:pt x="5920265" y="3266143"/>
                  <a:pt x="5911851" y="3271191"/>
                </a:cubicBezTo>
                <a:cubicBezTo>
                  <a:pt x="5910505" y="3271864"/>
                  <a:pt x="5907644" y="3273547"/>
                  <a:pt x="5903269" y="3276240"/>
                </a:cubicBezTo>
                <a:cubicBezTo>
                  <a:pt x="5898894" y="3278932"/>
                  <a:pt x="5894351" y="3281961"/>
                  <a:pt x="5889639" y="3285326"/>
                </a:cubicBezTo>
                <a:cubicBezTo>
                  <a:pt x="5884927" y="3288692"/>
                  <a:pt x="5880889" y="3292731"/>
                  <a:pt x="5877523" y="3297442"/>
                </a:cubicBezTo>
                <a:cubicBezTo>
                  <a:pt x="5874158" y="3302154"/>
                  <a:pt x="5871550" y="3306613"/>
                  <a:pt x="5869699" y="3310820"/>
                </a:cubicBezTo>
                <a:cubicBezTo>
                  <a:pt x="5867847" y="3315027"/>
                  <a:pt x="5866922" y="3319654"/>
                  <a:pt x="5866922" y="3324703"/>
                </a:cubicBezTo>
                <a:cubicBezTo>
                  <a:pt x="5866922" y="3331770"/>
                  <a:pt x="5868016" y="3338754"/>
                  <a:pt x="5870203" y="3345653"/>
                </a:cubicBezTo>
                <a:cubicBezTo>
                  <a:pt x="5872391" y="3352552"/>
                  <a:pt x="5875504" y="3358189"/>
                  <a:pt x="5879543" y="3362565"/>
                </a:cubicBezTo>
                <a:cubicBezTo>
                  <a:pt x="5883581" y="3366940"/>
                  <a:pt x="5887956" y="3369127"/>
                  <a:pt x="5892668" y="3369127"/>
                </a:cubicBezTo>
                <a:cubicBezTo>
                  <a:pt x="5896370" y="3369127"/>
                  <a:pt x="5900072" y="3367445"/>
                  <a:pt x="5903774" y="3364079"/>
                </a:cubicBezTo>
                <a:cubicBezTo>
                  <a:pt x="5907476" y="3360714"/>
                  <a:pt x="5909327" y="3357180"/>
                  <a:pt x="5909327" y="3353478"/>
                </a:cubicBezTo>
                <a:cubicBezTo>
                  <a:pt x="5909327" y="3351122"/>
                  <a:pt x="5908907" y="3348850"/>
                  <a:pt x="5908065" y="3346663"/>
                </a:cubicBezTo>
                <a:cubicBezTo>
                  <a:pt x="5907224" y="3344475"/>
                  <a:pt x="5906214" y="3342287"/>
                  <a:pt x="5905036" y="3340100"/>
                </a:cubicBezTo>
                <a:cubicBezTo>
                  <a:pt x="5903858" y="3337912"/>
                  <a:pt x="5902765" y="3335472"/>
                  <a:pt x="5901755" y="3332780"/>
                </a:cubicBezTo>
                <a:cubicBezTo>
                  <a:pt x="5901082" y="3330088"/>
                  <a:pt x="5900745" y="3328237"/>
                  <a:pt x="5900745" y="3327227"/>
                </a:cubicBezTo>
                <a:cubicBezTo>
                  <a:pt x="5900745" y="3324871"/>
                  <a:pt x="5901418" y="3322515"/>
                  <a:pt x="5902765" y="3320159"/>
                </a:cubicBezTo>
                <a:cubicBezTo>
                  <a:pt x="5905120" y="3316794"/>
                  <a:pt x="5908234" y="3313849"/>
                  <a:pt x="5912104" y="3311325"/>
                </a:cubicBezTo>
                <a:cubicBezTo>
                  <a:pt x="5915974" y="3308801"/>
                  <a:pt x="5921275" y="3305688"/>
                  <a:pt x="5928006" y="3301986"/>
                </a:cubicBezTo>
                <a:cubicBezTo>
                  <a:pt x="5937429" y="3296601"/>
                  <a:pt x="5944917" y="3291973"/>
                  <a:pt x="5950470" y="3288103"/>
                </a:cubicBezTo>
                <a:cubicBezTo>
                  <a:pt x="5956023" y="3284233"/>
                  <a:pt x="5961156" y="3279100"/>
                  <a:pt x="5965868" y="3272706"/>
                </a:cubicBezTo>
                <a:cubicBezTo>
                  <a:pt x="5972935" y="3264965"/>
                  <a:pt x="5978572" y="3256131"/>
                  <a:pt x="5982779" y="3246202"/>
                </a:cubicBezTo>
                <a:cubicBezTo>
                  <a:pt x="5986986" y="3236274"/>
                  <a:pt x="5989090" y="3226262"/>
                  <a:pt x="5989090" y="3216165"/>
                </a:cubicBezTo>
                <a:cubicBezTo>
                  <a:pt x="5989090" y="3204723"/>
                  <a:pt x="5986818" y="3193701"/>
                  <a:pt x="5982274" y="3183099"/>
                </a:cubicBezTo>
                <a:cubicBezTo>
                  <a:pt x="5977731" y="3172498"/>
                  <a:pt x="5971084" y="3163411"/>
                  <a:pt x="5962334" y="3155839"/>
                </a:cubicBezTo>
                <a:cubicBezTo>
                  <a:pt x="5953584" y="3148266"/>
                  <a:pt x="5943487" y="3143134"/>
                  <a:pt x="5932044" y="3140442"/>
                </a:cubicBezTo>
                <a:cubicBezTo>
                  <a:pt x="5923967" y="3138422"/>
                  <a:pt x="5915722" y="3137413"/>
                  <a:pt x="5907308" y="3137413"/>
                </a:cubicBezTo>
                <a:close/>
                <a:moveTo>
                  <a:pt x="5333455" y="3089959"/>
                </a:moveTo>
                <a:cubicBezTo>
                  <a:pt x="5327734" y="3089959"/>
                  <a:pt x="5322938" y="3092231"/>
                  <a:pt x="5319068" y="3096774"/>
                </a:cubicBezTo>
                <a:cubicBezTo>
                  <a:pt x="5315198" y="3101318"/>
                  <a:pt x="5313262" y="3107123"/>
                  <a:pt x="5313262" y="3114191"/>
                </a:cubicBezTo>
                <a:cubicBezTo>
                  <a:pt x="5313262" y="3117220"/>
                  <a:pt x="5313599" y="3121763"/>
                  <a:pt x="5314272" y="3127821"/>
                </a:cubicBezTo>
                <a:cubicBezTo>
                  <a:pt x="5314945" y="3133206"/>
                  <a:pt x="5315282" y="3137413"/>
                  <a:pt x="5315282" y="3140442"/>
                </a:cubicBezTo>
                <a:cubicBezTo>
                  <a:pt x="5315282" y="3170058"/>
                  <a:pt x="5314104" y="3205732"/>
                  <a:pt x="5311748" y="3247465"/>
                </a:cubicBezTo>
                <a:lnTo>
                  <a:pt x="5309224" y="3307539"/>
                </a:lnTo>
                <a:cubicBezTo>
                  <a:pt x="5308551" y="3319654"/>
                  <a:pt x="5307878" y="3332191"/>
                  <a:pt x="5307204" y="3345148"/>
                </a:cubicBezTo>
                <a:cubicBezTo>
                  <a:pt x="5306531" y="3358105"/>
                  <a:pt x="5306195" y="3370305"/>
                  <a:pt x="5306195" y="3381748"/>
                </a:cubicBezTo>
                <a:cubicBezTo>
                  <a:pt x="5306195" y="3404633"/>
                  <a:pt x="5307373" y="3429033"/>
                  <a:pt x="5309729" y="3454948"/>
                </a:cubicBezTo>
                <a:cubicBezTo>
                  <a:pt x="5310402" y="3459323"/>
                  <a:pt x="5312589" y="3463025"/>
                  <a:pt x="5316291" y="3466054"/>
                </a:cubicBezTo>
                <a:cubicBezTo>
                  <a:pt x="5319993" y="3469083"/>
                  <a:pt x="5323695" y="3470597"/>
                  <a:pt x="5327397" y="3470597"/>
                </a:cubicBezTo>
                <a:cubicBezTo>
                  <a:pt x="5332109" y="3470597"/>
                  <a:pt x="5336232" y="3468830"/>
                  <a:pt x="5339766" y="3465297"/>
                </a:cubicBezTo>
                <a:cubicBezTo>
                  <a:pt x="5343299" y="3461763"/>
                  <a:pt x="5345066" y="3457472"/>
                  <a:pt x="5345066" y="3452424"/>
                </a:cubicBezTo>
                <a:cubicBezTo>
                  <a:pt x="5345066" y="3441990"/>
                  <a:pt x="5344730" y="3434250"/>
                  <a:pt x="5344057" y="3429202"/>
                </a:cubicBezTo>
                <a:cubicBezTo>
                  <a:pt x="5343720" y="3423480"/>
                  <a:pt x="5343552" y="3416244"/>
                  <a:pt x="5343552" y="3407494"/>
                </a:cubicBezTo>
                <a:cubicBezTo>
                  <a:pt x="5343552" y="3399080"/>
                  <a:pt x="5343888" y="3392265"/>
                  <a:pt x="5344561" y="3387049"/>
                </a:cubicBezTo>
                <a:cubicBezTo>
                  <a:pt x="5345235" y="3381832"/>
                  <a:pt x="5346917" y="3377036"/>
                  <a:pt x="5349610" y="3372661"/>
                </a:cubicBezTo>
                <a:cubicBezTo>
                  <a:pt x="5361052" y="3352468"/>
                  <a:pt x="5372411" y="3336314"/>
                  <a:pt x="5383685" y="3324198"/>
                </a:cubicBezTo>
                <a:cubicBezTo>
                  <a:pt x="5394960" y="3312082"/>
                  <a:pt x="5406991" y="3306024"/>
                  <a:pt x="5419780" y="3306024"/>
                </a:cubicBezTo>
                <a:cubicBezTo>
                  <a:pt x="5426512" y="3306024"/>
                  <a:pt x="5431812" y="3308212"/>
                  <a:pt x="5435682" y="3312587"/>
                </a:cubicBezTo>
                <a:cubicBezTo>
                  <a:pt x="5439553" y="3316962"/>
                  <a:pt x="5442582" y="3322431"/>
                  <a:pt x="5444769" y="3328994"/>
                </a:cubicBezTo>
                <a:cubicBezTo>
                  <a:pt x="5446957" y="3335556"/>
                  <a:pt x="5449397" y="3344727"/>
                  <a:pt x="5452089" y="3356507"/>
                </a:cubicBezTo>
                <a:lnTo>
                  <a:pt x="5455118" y="3370137"/>
                </a:lnTo>
                <a:cubicBezTo>
                  <a:pt x="5459830" y="3390330"/>
                  <a:pt x="5464457" y="3406316"/>
                  <a:pt x="5469001" y="3418095"/>
                </a:cubicBezTo>
                <a:cubicBezTo>
                  <a:pt x="5473544" y="3429875"/>
                  <a:pt x="5479602" y="3439130"/>
                  <a:pt x="5487175" y="3445861"/>
                </a:cubicBezTo>
                <a:cubicBezTo>
                  <a:pt x="5494747" y="3452592"/>
                  <a:pt x="5504928" y="3455957"/>
                  <a:pt x="5517716" y="3455957"/>
                </a:cubicBezTo>
                <a:cubicBezTo>
                  <a:pt x="5523774" y="3455957"/>
                  <a:pt x="5529243" y="3454863"/>
                  <a:pt x="5534123" y="3452676"/>
                </a:cubicBezTo>
                <a:cubicBezTo>
                  <a:pt x="5539003" y="3450488"/>
                  <a:pt x="5542789" y="3447543"/>
                  <a:pt x="5545482" y="3443841"/>
                </a:cubicBezTo>
                <a:cubicBezTo>
                  <a:pt x="5548174" y="3440139"/>
                  <a:pt x="5549520" y="3436269"/>
                  <a:pt x="5549520" y="3432230"/>
                </a:cubicBezTo>
                <a:cubicBezTo>
                  <a:pt x="5549520" y="3428192"/>
                  <a:pt x="5548006" y="3424406"/>
                  <a:pt x="5544977" y="3420872"/>
                </a:cubicBezTo>
                <a:cubicBezTo>
                  <a:pt x="5541948" y="3417338"/>
                  <a:pt x="5538078" y="3415571"/>
                  <a:pt x="5533366" y="3415571"/>
                </a:cubicBezTo>
                <a:cubicBezTo>
                  <a:pt x="5531683" y="3415571"/>
                  <a:pt x="5528907" y="3416244"/>
                  <a:pt x="5525036" y="3417591"/>
                </a:cubicBezTo>
                <a:cubicBezTo>
                  <a:pt x="5521166" y="3418937"/>
                  <a:pt x="5518053" y="3419610"/>
                  <a:pt x="5515697" y="3419610"/>
                </a:cubicBezTo>
                <a:cubicBezTo>
                  <a:pt x="5510649" y="3419610"/>
                  <a:pt x="5506442" y="3414646"/>
                  <a:pt x="5503077" y="3404718"/>
                </a:cubicBezTo>
                <a:cubicBezTo>
                  <a:pt x="5499711" y="3394789"/>
                  <a:pt x="5495841" y="3379897"/>
                  <a:pt x="5491466" y="3360041"/>
                </a:cubicBezTo>
                <a:lnTo>
                  <a:pt x="5489446" y="3349944"/>
                </a:lnTo>
                <a:cubicBezTo>
                  <a:pt x="5485744" y="3333453"/>
                  <a:pt x="5481790" y="3319739"/>
                  <a:pt x="5477583" y="3308801"/>
                </a:cubicBezTo>
                <a:cubicBezTo>
                  <a:pt x="5473376" y="3297863"/>
                  <a:pt x="5466645" y="3288608"/>
                  <a:pt x="5457390" y="3281035"/>
                </a:cubicBezTo>
                <a:cubicBezTo>
                  <a:pt x="5448135" y="3273463"/>
                  <a:pt x="5435598" y="3269677"/>
                  <a:pt x="5419780" y="3269677"/>
                </a:cubicBezTo>
                <a:cubicBezTo>
                  <a:pt x="5407665" y="3269677"/>
                  <a:pt x="5395717" y="3273295"/>
                  <a:pt x="5383938" y="3280531"/>
                </a:cubicBezTo>
                <a:cubicBezTo>
                  <a:pt x="5372159" y="3287766"/>
                  <a:pt x="5362062" y="3296601"/>
                  <a:pt x="5353648" y="3307034"/>
                </a:cubicBezTo>
                <a:cubicBezTo>
                  <a:pt x="5351629" y="3309390"/>
                  <a:pt x="5349946" y="3310568"/>
                  <a:pt x="5348600" y="3310568"/>
                </a:cubicBezTo>
                <a:cubicBezTo>
                  <a:pt x="5346581" y="3310568"/>
                  <a:pt x="5345571" y="3308548"/>
                  <a:pt x="5345571" y="3304510"/>
                </a:cubicBezTo>
                <a:cubicBezTo>
                  <a:pt x="5346917" y="3266143"/>
                  <a:pt x="5348179" y="3233750"/>
                  <a:pt x="5349357" y="3207331"/>
                </a:cubicBezTo>
                <a:cubicBezTo>
                  <a:pt x="5350535" y="3180912"/>
                  <a:pt x="5351461" y="3159962"/>
                  <a:pt x="5352134" y="3144480"/>
                </a:cubicBezTo>
                <a:lnTo>
                  <a:pt x="5353648" y="3112171"/>
                </a:lnTo>
                <a:cubicBezTo>
                  <a:pt x="5353985" y="3106114"/>
                  <a:pt x="5352134" y="3100897"/>
                  <a:pt x="5348095" y="3096522"/>
                </a:cubicBezTo>
                <a:cubicBezTo>
                  <a:pt x="5344057" y="3092147"/>
                  <a:pt x="5339177" y="3089959"/>
                  <a:pt x="5333455" y="3089959"/>
                </a:cubicBezTo>
                <a:close/>
                <a:moveTo>
                  <a:pt x="3925437" y="1950596"/>
                </a:moveTo>
                <a:cubicBezTo>
                  <a:pt x="3948297" y="1950596"/>
                  <a:pt x="3959727" y="1961010"/>
                  <a:pt x="3959727" y="1981838"/>
                </a:cubicBezTo>
                <a:cubicBezTo>
                  <a:pt x="3959727" y="1992506"/>
                  <a:pt x="3955028" y="2002793"/>
                  <a:pt x="3945630" y="2012699"/>
                </a:cubicBezTo>
                <a:cubicBezTo>
                  <a:pt x="3936232" y="2022605"/>
                  <a:pt x="3924294" y="2030479"/>
                  <a:pt x="3909816" y="2036321"/>
                </a:cubicBezTo>
                <a:cubicBezTo>
                  <a:pt x="3895338" y="2042163"/>
                  <a:pt x="3881241" y="2045084"/>
                  <a:pt x="3867525" y="2045084"/>
                </a:cubicBezTo>
                <a:cubicBezTo>
                  <a:pt x="3860413" y="2045084"/>
                  <a:pt x="3853809" y="2044322"/>
                  <a:pt x="3847713" y="2042798"/>
                </a:cubicBezTo>
                <a:cubicBezTo>
                  <a:pt x="3842125" y="2041274"/>
                  <a:pt x="3839331" y="2038226"/>
                  <a:pt x="3839331" y="2033654"/>
                </a:cubicBezTo>
                <a:cubicBezTo>
                  <a:pt x="3839331" y="2031622"/>
                  <a:pt x="3839585" y="2030098"/>
                  <a:pt x="3840093" y="2029082"/>
                </a:cubicBezTo>
                <a:cubicBezTo>
                  <a:pt x="3844665" y="2014858"/>
                  <a:pt x="3851142" y="2001777"/>
                  <a:pt x="3859524" y="1989839"/>
                </a:cubicBezTo>
                <a:cubicBezTo>
                  <a:pt x="3867906" y="1977901"/>
                  <a:pt x="3877812" y="1968376"/>
                  <a:pt x="3889242" y="1961264"/>
                </a:cubicBezTo>
                <a:cubicBezTo>
                  <a:pt x="3900672" y="1954152"/>
                  <a:pt x="3912737" y="1950596"/>
                  <a:pt x="3925437" y="1950596"/>
                </a:cubicBezTo>
                <a:close/>
                <a:moveTo>
                  <a:pt x="3345936" y="1920116"/>
                </a:moveTo>
                <a:cubicBezTo>
                  <a:pt x="3334760" y="1920116"/>
                  <a:pt x="3325997" y="1924942"/>
                  <a:pt x="3319647" y="1934594"/>
                </a:cubicBezTo>
                <a:cubicBezTo>
                  <a:pt x="3313297" y="1944246"/>
                  <a:pt x="3309868" y="1956184"/>
                  <a:pt x="3309360" y="1970408"/>
                </a:cubicBezTo>
                <a:cubicBezTo>
                  <a:pt x="3309360" y="1973964"/>
                  <a:pt x="3309233" y="1978536"/>
                  <a:pt x="3308979" y="1984124"/>
                </a:cubicBezTo>
                <a:cubicBezTo>
                  <a:pt x="3308725" y="1989712"/>
                  <a:pt x="3308852" y="1996316"/>
                  <a:pt x="3309360" y="2003936"/>
                </a:cubicBezTo>
                <a:cubicBezTo>
                  <a:pt x="3309868" y="2008508"/>
                  <a:pt x="3310376" y="2015493"/>
                  <a:pt x="3310884" y="2024891"/>
                </a:cubicBezTo>
                <a:cubicBezTo>
                  <a:pt x="3311392" y="2034289"/>
                  <a:pt x="3311646" y="2041274"/>
                  <a:pt x="3311646" y="2045846"/>
                </a:cubicBezTo>
                <a:cubicBezTo>
                  <a:pt x="3312154" y="2058546"/>
                  <a:pt x="3312789" y="2073024"/>
                  <a:pt x="3313551" y="2089280"/>
                </a:cubicBezTo>
                <a:cubicBezTo>
                  <a:pt x="3314313" y="2105536"/>
                  <a:pt x="3315456" y="2122046"/>
                  <a:pt x="3316980" y="2138810"/>
                </a:cubicBezTo>
                <a:cubicBezTo>
                  <a:pt x="3319012" y="2160146"/>
                  <a:pt x="3324346" y="2177418"/>
                  <a:pt x="3332982" y="2190626"/>
                </a:cubicBezTo>
                <a:cubicBezTo>
                  <a:pt x="3341618" y="2203834"/>
                  <a:pt x="3353048" y="2210438"/>
                  <a:pt x="3367272" y="2210438"/>
                </a:cubicBezTo>
                <a:cubicBezTo>
                  <a:pt x="3374384" y="2210438"/>
                  <a:pt x="3380099" y="2208152"/>
                  <a:pt x="3384417" y="2203580"/>
                </a:cubicBezTo>
                <a:cubicBezTo>
                  <a:pt x="3388735" y="2199008"/>
                  <a:pt x="3390894" y="2193420"/>
                  <a:pt x="3390894" y="2186816"/>
                </a:cubicBezTo>
                <a:cubicBezTo>
                  <a:pt x="3390894" y="2181228"/>
                  <a:pt x="3388608" y="2175386"/>
                  <a:pt x="3384036" y="2169290"/>
                </a:cubicBezTo>
                <a:cubicBezTo>
                  <a:pt x="3376924" y="2161162"/>
                  <a:pt x="3372098" y="2141096"/>
                  <a:pt x="3369558" y="2109092"/>
                </a:cubicBezTo>
                <a:cubicBezTo>
                  <a:pt x="3368034" y="2087756"/>
                  <a:pt x="3367272" y="2066674"/>
                  <a:pt x="3367272" y="2045846"/>
                </a:cubicBezTo>
                <a:cubicBezTo>
                  <a:pt x="3366764" y="2040258"/>
                  <a:pt x="3366510" y="2034670"/>
                  <a:pt x="3366510" y="2029082"/>
                </a:cubicBezTo>
                <a:cubicBezTo>
                  <a:pt x="3366510" y="2023494"/>
                  <a:pt x="3366256" y="2018160"/>
                  <a:pt x="3365748" y="2013080"/>
                </a:cubicBezTo>
                <a:cubicBezTo>
                  <a:pt x="3365748" y="2006984"/>
                  <a:pt x="3366764" y="1998856"/>
                  <a:pt x="3368796" y="1988696"/>
                </a:cubicBezTo>
                <a:cubicBezTo>
                  <a:pt x="3371844" y="1977520"/>
                  <a:pt x="3373622" y="1965836"/>
                  <a:pt x="3374130" y="1953644"/>
                </a:cubicBezTo>
                <a:cubicBezTo>
                  <a:pt x="3374130" y="1945008"/>
                  <a:pt x="3371971" y="1937261"/>
                  <a:pt x="3367653" y="1930403"/>
                </a:cubicBezTo>
                <a:cubicBezTo>
                  <a:pt x="3363335" y="1923545"/>
                  <a:pt x="3356096" y="1920116"/>
                  <a:pt x="3345936" y="1920116"/>
                </a:cubicBezTo>
                <a:close/>
                <a:moveTo>
                  <a:pt x="3925437" y="1898018"/>
                </a:moveTo>
                <a:cubicBezTo>
                  <a:pt x="3902069" y="1898018"/>
                  <a:pt x="3879209" y="1906146"/>
                  <a:pt x="3856857" y="1922402"/>
                </a:cubicBezTo>
                <a:cubicBezTo>
                  <a:pt x="3834505" y="1938658"/>
                  <a:pt x="3816344" y="1959740"/>
                  <a:pt x="3802374" y="1985648"/>
                </a:cubicBezTo>
                <a:cubicBezTo>
                  <a:pt x="3788404" y="2011556"/>
                  <a:pt x="3781419" y="2037972"/>
                  <a:pt x="3781419" y="2064896"/>
                </a:cubicBezTo>
                <a:cubicBezTo>
                  <a:pt x="3781419" y="2094868"/>
                  <a:pt x="3786499" y="2122300"/>
                  <a:pt x="3796659" y="2147192"/>
                </a:cubicBezTo>
                <a:cubicBezTo>
                  <a:pt x="3806819" y="2172084"/>
                  <a:pt x="3822694" y="2192150"/>
                  <a:pt x="3844284" y="2207390"/>
                </a:cubicBezTo>
                <a:cubicBezTo>
                  <a:pt x="3865874" y="2222630"/>
                  <a:pt x="3893433" y="2230250"/>
                  <a:pt x="3926961" y="2230250"/>
                </a:cubicBezTo>
                <a:cubicBezTo>
                  <a:pt x="3958457" y="2230250"/>
                  <a:pt x="3983857" y="2220598"/>
                  <a:pt x="4003161" y="2201294"/>
                </a:cubicBezTo>
                <a:cubicBezTo>
                  <a:pt x="4009257" y="2194182"/>
                  <a:pt x="4012305" y="2187070"/>
                  <a:pt x="4012305" y="2179958"/>
                </a:cubicBezTo>
                <a:cubicBezTo>
                  <a:pt x="4012305" y="2172846"/>
                  <a:pt x="4009892" y="2166877"/>
                  <a:pt x="4005066" y="2162051"/>
                </a:cubicBezTo>
                <a:cubicBezTo>
                  <a:pt x="4000240" y="2157225"/>
                  <a:pt x="3994271" y="2154812"/>
                  <a:pt x="3987159" y="2154812"/>
                </a:cubicBezTo>
                <a:cubicBezTo>
                  <a:pt x="3980047" y="2154812"/>
                  <a:pt x="3973189" y="2157606"/>
                  <a:pt x="3966585" y="2163194"/>
                </a:cubicBezTo>
                <a:cubicBezTo>
                  <a:pt x="3962013" y="2167766"/>
                  <a:pt x="3955917" y="2171322"/>
                  <a:pt x="3948297" y="2173862"/>
                </a:cubicBezTo>
                <a:cubicBezTo>
                  <a:pt x="3940677" y="2176402"/>
                  <a:pt x="3932803" y="2177672"/>
                  <a:pt x="3924675" y="2177672"/>
                </a:cubicBezTo>
                <a:cubicBezTo>
                  <a:pt x="3900799" y="2177672"/>
                  <a:pt x="3881876" y="2170941"/>
                  <a:pt x="3867906" y="2157479"/>
                </a:cubicBezTo>
                <a:cubicBezTo>
                  <a:pt x="3853936" y="2144017"/>
                  <a:pt x="3844665" y="2126364"/>
                  <a:pt x="3840093" y="2104520"/>
                </a:cubicBezTo>
                <a:cubicBezTo>
                  <a:pt x="3838569" y="2097916"/>
                  <a:pt x="3840855" y="2094614"/>
                  <a:pt x="3846951" y="2094614"/>
                </a:cubicBezTo>
                <a:lnTo>
                  <a:pt x="3850761" y="2094614"/>
                </a:lnTo>
                <a:cubicBezTo>
                  <a:pt x="3855841" y="2095122"/>
                  <a:pt x="3863207" y="2095376"/>
                  <a:pt x="3872859" y="2095376"/>
                </a:cubicBezTo>
                <a:cubicBezTo>
                  <a:pt x="3895211" y="2095376"/>
                  <a:pt x="3917309" y="2089915"/>
                  <a:pt x="3939153" y="2078993"/>
                </a:cubicBezTo>
                <a:cubicBezTo>
                  <a:pt x="3960997" y="2068071"/>
                  <a:pt x="3978904" y="2053720"/>
                  <a:pt x="3992874" y="2035940"/>
                </a:cubicBezTo>
                <a:cubicBezTo>
                  <a:pt x="4006844" y="2018160"/>
                  <a:pt x="4013829" y="1999618"/>
                  <a:pt x="4013829" y="1980314"/>
                </a:cubicBezTo>
                <a:cubicBezTo>
                  <a:pt x="4013829" y="1965074"/>
                  <a:pt x="4010019" y="1951104"/>
                  <a:pt x="4002399" y="1938404"/>
                </a:cubicBezTo>
                <a:cubicBezTo>
                  <a:pt x="3994779" y="1925704"/>
                  <a:pt x="3984238" y="1915798"/>
                  <a:pt x="3970776" y="1908686"/>
                </a:cubicBezTo>
                <a:cubicBezTo>
                  <a:pt x="3957314" y="1901574"/>
                  <a:pt x="3942201" y="1898018"/>
                  <a:pt x="3925437" y="1898018"/>
                </a:cubicBezTo>
                <a:close/>
                <a:moveTo>
                  <a:pt x="3538722" y="1895732"/>
                </a:moveTo>
                <a:cubicBezTo>
                  <a:pt x="3531610" y="1895732"/>
                  <a:pt x="3525387" y="1898018"/>
                  <a:pt x="3520053" y="1902590"/>
                </a:cubicBezTo>
                <a:cubicBezTo>
                  <a:pt x="3514719" y="1907162"/>
                  <a:pt x="3511290" y="1913512"/>
                  <a:pt x="3509766" y="1921640"/>
                </a:cubicBezTo>
                <a:cubicBezTo>
                  <a:pt x="3508242" y="1926720"/>
                  <a:pt x="3507480" y="1932562"/>
                  <a:pt x="3507480" y="1939166"/>
                </a:cubicBezTo>
                <a:lnTo>
                  <a:pt x="3507480" y="1942976"/>
                </a:lnTo>
                <a:cubicBezTo>
                  <a:pt x="3507988" y="1949580"/>
                  <a:pt x="3508242" y="1959740"/>
                  <a:pt x="3508242" y="1973456"/>
                </a:cubicBezTo>
                <a:cubicBezTo>
                  <a:pt x="3508242" y="1985140"/>
                  <a:pt x="3507734" y="2002666"/>
                  <a:pt x="3506718" y="2026034"/>
                </a:cubicBezTo>
                <a:lnTo>
                  <a:pt x="3505956" y="2077088"/>
                </a:lnTo>
                <a:lnTo>
                  <a:pt x="3506718" y="2103758"/>
                </a:lnTo>
                <a:cubicBezTo>
                  <a:pt x="3508750" y="2136270"/>
                  <a:pt x="3510528" y="2160654"/>
                  <a:pt x="3512052" y="2176910"/>
                </a:cubicBezTo>
                <a:cubicBezTo>
                  <a:pt x="3512560" y="2185038"/>
                  <a:pt x="3516370" y="2192658"/>
                  <a:pt x="3523482" y="2199770"/>
                </a:cubicBezTo>
                <a:cubicBezTo>
                  <a:pt x="3530594" y="2206882"/>
                  <a:pt x="3537706" y="2210692"/>
                  <a:pt x="3544818" y="2211200"/>
                </a:cubicBezTo>
                <a:cubicBezTo>
                  <a:pt x="3551930" y="2211200"/>
                  <a:pt x="3557391" y="2208787"/>
                  <a:pt x="3561201" y="2203961"/>
                </a:cubicBezTo>
                <a:cubicBezTo>
                  <a:pt x="3565011" y="2199135"/>
                  <a:pt x="3567932" y="2191134"/>
                  <a:pt x="3569964" y="2179958"/>
                </a:cubicBezTo>
                <a:cubicBezTo>
                  <a:pt x="3570980" y="2176402"/>
                  <a:pt x="3571996" y="2170052"/>
                  <a:pt x="3573012" y="2160908"/>
                </a:cubicBezTo>
                <a:cubicBezTo>
                  <a:pt x="3574028" y="2150748"/>
                  <a:pt x="3575298" y="2142620"/>
                  <a:pt x="3576822" y="2136524"/>
                </a:cubicBezTo>
                <a:cubicBezTo>
                  <a:pt x="3582410" y="2113664"/>
                  <a:pt x="3590919" y="2091566"/>
                  <a:pt x="3602349" y="2070230"/>
                </a:cubicBezTo>
                <a:cubicBezTo>
                  <a:pt x="3613779" y="2048894"/>
                  <a:pt x="3627622" y="2027304"/>
                  <a:pt x="3643878" y="2005460"/>
                </a:cubicBezTo>
                <a:cubicBezTo>
                  <a:pt x="3651498" y="1995300"/>
                  <a:pt x="3658610" y="1987553"/>
                  <a:pt x="3665214" y="1982219"/>
                </a:cubicBezTo>
                <a:cubicBezTo>
                  <a:pt x="3671818" y="1976885"/>
                  <a:pt x="3679946" y="1974218"/>
                  <a:pt x="3689598" y="1974218"/>
                </a:cubicBezTo>
                <a:cubicBezTo>
                  <a:pt x="3692138" y="1974218"/>
                  <a:pt x="3695948" y="1974726"/>
                  <a:pt x="3701028" y="1975742"/>
                </a:cubicBezTo>
                <a:cubicBezTo>
                  <a:pt x="3707124" y="1977266"/>
                  <a:pt x="3712458" y="1976123"/>
                  <a:pt x="3717030" y="1972313"/>
                </a:cubicBezTo>
                <a:cubicBezTo>
                  <a:pt x="3721602" y="1968503"/>
                  <a:pt x="3725158" y="1963296"/>
                  <a:pt x="3727698" y="1956692"/>
                </a:cubicBezTo>
                <a:cubicBezTo>
                  <a:pt x="3728714" y="1952628"/>
                  <a:pt x="3729222" y="1949834"/>
                  <a:pt x="3729222" y="1948310"/>
                </a:cubicBezTo>
                <a:cubicBezTo>
                  <a:pt x="3729222" y="1944246"/>
                  <a:pt x="3728079" y="1940182"/>
                  <a:pt x="3725793" y="1936118"/>
                </a:cubicBezTo>
                <a:cubicBezTo>
                  <a:pt x="3723507" y="1932054"/>
                  <a:pt x="3720332" y="1928498"/>
                  <a:pt x="3716268" y="1925450"/>
                </a:cubicBezTo>
                <a:cubicBezTo>
                  <a:pt x="3706108" y="1918846"/>
                  <a:pt x="3696202" y="1915544"/>
                  <a:pt x="3686550" y="1915544"/>
                </a:cubicBezTo>
                <a:cubicBezTo>
                  <a:pt x="3681978" y="1915544"/>
                  <a:pt x="3677406" y="1916306"/>
                  <a:pt x="3672834" y="1917830"/>
                </a:cubicBezTo>
                <a:cubicBezTo>
                  <a:pt x="3655562" y="1923418"/>
                  <a:pt x="3640322" y="1932181"/>
                  <a:pt x="3627114" y="1944119"/>
                </a:cubicBezTo>
                <a:cubicBezTo>
                  <a:pt x="3613906" y="1956057"/>
                  <a:pt x="3600952" y="1971424"/>
                  <a:pt x="3588252" y="1990220"/>
                </a:cubicBezTo>
                <a:lnTo>
                  <a:pt x="3576060" y="2008508"/>
                </a:lnTo>
                <a:cubicBezTo>
                  <a:pt x="3574536" y="2011048"/>
                  <a:pt x="3572758" y="2012318"/>
                  <a:pt x="3570726" y="2012318"/>
                </a:cubicBezTo>
                <a:cubicBezTo>
                  <a:pt x="3568694" y="2012318"/>
                  <a:pt x="3567043" y="2011175"/>
                  <a:pt x="3565773" y="2008889"/>
                </a:cubicBezTo>
                <a:cubicBezTo>
                  <a:pt x="3564503" y="2006603"/>
                  <a:pt x="3563868" y="2003682"/>
                  <a:pt x="3563868" y="2000126"/>
                </a:cubicBezTo>
                <a:cubicBezTo>
                  <a:pt x="3563868" y="1990982"/>
                  <a:pt x="3564122" y="1981965"/>
                  <a:pt x="3564630" y="1973075"/>
                </a:cubicBezTo>
                <a:cubicBezTo>
                  <a:pt x="3565138" y="1964185"/>
                  <a:pt x="3566408" y="1956184"/>
                  <a:pt x="3568440" y="1949072"/>
                </a:cubicBezTo>
                <a:cubicBezTo>
                  <a:pt x="3569456" y="1940944"/>
                  <a:pt x="3569964" y="1934848"/>
                  <a:pt x="3569964" y="1930784"/>
                </a:cubicBezTo>
                <a:lnTo>
                  <a:pt x="3569964" y="1924688"/>
                </a:lnTo>
                <a:cubicBezTo>
                  <a:pt x="3569456" y="1916560"/>
                  <a:pt x="3566027" y="1909702"/>
                  <a:pt x="3559677" y="1904114"/>
                </a:cubicBezTo>
                <a:cubicBezTo>
                  <a:pt x="3553327" y="1898526"/>
                  <a:pt x="3546342" y="1895732"/>
                  <a:pt x="3538722" y="1895732"/>
                </a:cubicBezTo>
                <a:close/>
                <a:moveTo>
                  <a:pt x="3338316" y="1760096"/>
                </a:moveTo>
                <a:cubicBezTo>
                  <a:pt x="3336792" y="1760096"/>
                  <a:pt x="3333998" y="1760604"/>
                  <a:pt x="3329934" y="1761620"/>
                </a:cubicBezTo>
                <a:cubicBezTo>
                  <a:pt x="3315710" y="1767208"/>
                  <a:pt x="3308598" y="1778638"/>
                  <a:pt x="3308598" y="1795910"/>
                </a:cubicBezTo>
                <a:cubicBezTo>
                  <a:pt x="3308598" y="1804546"/>
                  <a:pt x="3310884" y="1812801"/>
                  <a:pt x="3315456" y="1820675"/>
                </a:cubicBezTo>
                <a:cubicBezTo>
                  <a:pt x="3320028" y="1828549"/>
                  <a:pt x="3325616" y="1834010"/>
                  <a:pt x="3332220" y="1837058"/>
                </a:cubicBezTo>
                <a:cubicBezTo>
                  <a:pt x="3336284" y="1839090"/>
                  <a:pt x="3340856" y="1840106"/>
                  <a:pt x="3345936" y="1840106"/>
                </a:cubicBezTo>
                <a:cubicBezTo>
                  <a:pt x="3351524" y="1840106"/>
                  <a:pt x="3356731" y="1838836"/>
                  <a:pt x="3361557" y="1836296"/>
                </a:cubicBezTo>
                <a:cubicBezTo>
                  <a:pt x="3366383" y="1833756"/>
                  <a:pt x="3370574" y="1830200"/>
                  <a:pt x="3374130" y="1825628"/>
                </a:cubicBezTo>
                <a:cubicBezTo>
                  <a:pt x="3376162" y="1823088"/>
                  <a:pt x="3377813" y="1819913"/>
                  <a:pt x="3379083" y="1816103"/>
                </a:cubicBezTo>
                <a:cubicBezTo>
                  <a:pt x="3380353" y="1812293"/>
                  <a:pt x="3380988" y="1808356"/>
                  <a:pt x="3380988" y="1804292"/>
                </a:cubicBezTo>
                <a:cubicBezTo>
                  <a:pt x="3380988" y="1799720"/>
                  <a:pt x="3380226" y="1795148"/>
                  <a:pt x="3378702" y="1790576"/>
                </a:cubicBezTo>
                <a:cubicBezTo>
                  <a:pt x="3377178" y="1786004"/>
                  <a:pt x="3374892" y="1782194"/>
                  <a:pt x="3371844" y="1779146"/>
                </a:cubicBezTo>
                <a:cubicBezTo>
                  <a:pt x="3359652" y="1766446"/>
                  <a:pt x="3348476" y="1760096"/>
                  <a:pt x="3338316" y="1760096"/>
                </a:cubicBezTo>
                <a:close/>
                <a:moveTo>
                  <a:pt x="3204204" y="1710566"/>
                </a:moveTo>
                <a:cubicBezTo>
                  <a:pt x="3181852" y="1710566"/>
                  <a:pt x="3158484" y="1712598"/>
                  <a:pt x="3134100" y="1716662"/>
                </a:cubicBezTo>
                <a:cubicBezTo>
                  <a:pt x="3076696" y="1726314"/>
                  <a:pt x="3022848" y="1737998"/>
                  <a:pt x="2972556" y="1751714"/>
                </a:cubicBezTo>
                <a:cubicBezTo>
                  <a:pt x="2965444" y="1753238"/>
                  <a:pt x="2960618" y="1758064"/>
                  <a:pt x="2958078" y="1766192"/>
                </a:cubicBezTo>
                <a:cubicBezTo>
                  <a:pt x="2957062" y="1768224"/>
                  <a:pt x="2956554" y="1771272"/>
                  <a:pt x="2956554" y="1775336"/>
                </a:cubicBezTo>
                <a:cubicBezTo>
                  <a:pt x="2956554" y="1780924"/>
                  <a:pt x="2959602" y="1786766"/>
                  <a:pt x="2965698" y="1792862"/>
                </a:cubicBezTo>
                <a:cubicBezTo>
                  <a:pt x="2969762" y="1796926"/>
                  <a:pt x="2971794" y="1801752"/>
                  <a:pt x="2971794" y="1807340"/>
                </a:cubicBezTo>
                <a:lnTo>
                  <a:pt x="2971794" y="1809626"/>
                </a:lnTo>
                <a:cubicBezTo>
                  <a:pt x="2971794" y="1821310"/>
                  <a:pt x="2971286" y="1834518"/>
                  <a:pt x="2970270" y="1849250"/>
                </a:cubicBezTo>
                <a:cubicBezTo>
                  <a:pt x="2969254" y="1863982"/>
                  <a:pt x="2968492" y="1874396"/>
                  <a:pt x="2967984" y="1880492"/>
                </a:cubicBezTo>
                <a:cubicBezTo>
                  <a:pt x="2965952" y="1903860"/>
                  <a:pt x="2964682" y="1921386"/>
                  <a:pt x="2964174" y="1933070"/>
                </a:cubicBezTo>
                <a:cubicBezTo>
                  <a:pt x="2963158" y="1968630"/>
                  <a:pt x="2962650" y="1995554"/>
                  <a:pt x="2962650" y="2013842"/>
                </a:cubicBezTo>
                <a:lnTo>
                  <a:pt x="2963412" y="2070992"/>
                </a:lnTo>
                <a:cubicBezTo>
                  <a:pt x="2963920" y="2092836"/>
                  <a:pt x="2965698" y="2125602"/>
                  <a:pt x="2968746" y="2169290"/>
                </a:cubicBezTo>
                <a:cubicBezTo>
                  <a:pt x="2969762" y="2178942"/>
                  <a:pt x="2970778" y="2192404"/>
                  <a:pt x="2971794" y="2209676"/>
                </a:cubicBezTo>
                <a:cubicBezTo>
                  <a:pt x="2972810" y="2217804"/>
                  <a:pt x="2974715" y="2225043"/>
                  <a:pt x="2977509" y="2231393"/>
                </a:cubicBezTo>
                <a:cubicBezTo>
                  <a:pt x="2980303" y="2237743"/>
                  <a:pt x="2984748" y="2242950"/>
                  <a:pt x="2990844" y="2247014"/>
                </a:cubicBezTo>
                <a:cubicBezTo>
                  <a:pt x="2995924" y="2250570"/>
                  <a:pt x="3002274" y="2252348"/>
                  <a:pt x="3009894" y="2252348"/>
                </a:cubicBezTo>
                <a:cubicBezTo>
                  <a:pt x="3018022" y="2252348"/>
                  <a:pt x="3024118" y="2250316"/>
                  <a:pt x="3028182" y="2246252"/>
                </a:cubicBezTo>
                <a:cubicBezTo>
                  <a:pt x="3033770" y="2241172"/>
                  <a:pt x="3036564" y="2235076"/>
                  <a:pt x="3036564" y="2227964"/>
                </a:cubicBezTo>
                <a:cubicBezTo>
                  <a:pt x="3036564" y="2223900"/>
                  <a:pt x="3035294" y="2219328"/>
                  <a:pt x="3032754" y="2214248"/>
                </a:cubicBezTo>
                <a:cubicBezTo>
                  <a:pt x="3029198" y="2207644"/>
                  <a:pt x="3027420" y="2198754"/>
                  <a:pt x="3027420" y="2187578"/>
                </a:cubicBezTo>
                <a:cubicBezTo>
                  <a:pt x="3024372" y="2141350"/>
                  <a:pt x="3022594" y="2107314"/>
                  <a:pt x="3022086" y="2085470"/>
                </a:cubicBezTo>
                <a:cubicBezTo>
                  <a:pt x="3021578" y="2080898"/>
                  <a:pt x="3021070" y="2074421"/>
                  <a:pt x="3020562" y="2066039"/>
                </a:cubicBezTo>
                <a:cubicBezTo>
                  <a:pt x="3020054" y="2057657"/>
                  <a:pt x="3019800" y="2050164"/>
                  <a:pt x="3019800" y="2043560"/>
                </a:cubicBezTo>
                <a:lnTo>
                  <a:pt x="3020562" y="2029844"/>
                </a:lnTo>
                <a:cubicBezTo>
                  <a:pt x="3021578" y="2022732"/>
                  <a:pt x="3025388" y="2018922"/>
                  <a:pt x="3031992" y="2018414"/>
                </a:cubicBezTo>
                <a:cubicBezTo>
                  <a:pt x="3051296" y="2014350"/>
                  <a:pt x="3066028" y="2011810"/>
                  <a:pt x="3076188" y="2010794"/>
                </a:cubicBezTo>
                <a:cubicBezTo>
                  <a:pt x="3106160" y="2008254"/>
                  <a:pt x="3131306" y="2004444"/>
                  <a:pt x="3151626" y="1999364"/>
                </a:cubicBezTo>
                <a:cubicBezTo>
                  <a:pt x="3157722" y="1997840"/>
                  <a:pt x="3162421" y="1994919"/>
                  <a:pt x="3165723" y="1990601"/>
                </a:cubicBezTo>
                <a:cubicBezTo>
                  <a:pt x="3169025" y="1986283"/>
                  <a:pt x="3170676" y="1981076"/>
                  <a:pt x="3170676" y="1974980"/>
                </a:cubicBezTo>
                <a:cubicBezTo>
                  <a:pt x="3170676" y="1967360"/>
                  <a:pt x="3168009" y="1961137"/>
                  <a:pt x="3162675" y="1956311"/>
                </a:cubicBezTo>
                <a:cubicBezTo>
                  <a:pt x="3157341" y="1951485"/>
                  <a:pt x="3150864" y="1949072"/>
                  <a:pt x="3143244" y="1949072"/>
                </a:cubicBezTo>
                <a:cubicBezTo>
                  <a:pt x="3139180" y="1949072"/>
                  <a:pt x="3134354" y="1949580"/>
                  <a:pt x="3128766" y="1950596"/>
                </a:cubicBezTo>
                <a:cubicBezTo>
                  <a:pt x="3123178" y="1951612"/>
                  <a:pt x="3118860" y="1952374"/>
                  <a:pt x="3115812" y="1952882"/>
                </a:cubicBezTo>
                <a:cubicBezTo>
                  <a:pt x="3087364" y="1956946"/>
                  <a:pt x="3066028" y="1960248"/>
                  <a:pt x="3051804" y="1962788"/>
                </a:cubicBezTo>
                <a:lnTo>
                  <a:pt x="3033516" y="1965836"/>
                </a:lnTo>
                <a:cubicBezTo>
                  <a:pt x="3029452" y="1966344"/>
                  <a:pt x="3026404" y="1965582"/>
                  <a:pt x="3024372" y="1963550"/>
                </a:cubicBezTo>
                <a:cubicBezTo>
                  <a:pt x="3022340" y="1961518"/>
                  <a:pt x="3021324" y="1958724"/>
                  <a:pt x="3021324" y="1955168"/>
                </a:cubicBezTo>
                <a:lnTo>
                  <a:pt x="3021324" y="1920116"/>
                </a:lnTo>
                <a:cubicBezTo>
                  <a:pt x="3021324" y="1914528"/>
                  <a:pt x="3021451" y="1906273"/>
                  <a:pt x="3021705" y="1895351"/>
                </a:cubicBezTo>
                <a:cubicBezTo>
                  <a:pt x="3021959" y="1884429"/>
                  <a:pt x="3022467" y="1870332"/>
                  <a:pt x="3023229" y="1853060"/>
                </a:cubicBezTo>
                <a:cubicBezTo>
                  <a:pt x="3023991" y="1835788"/>
                  <a:pt x="3025134" y="1819786"/>
                  <a:pt x="3026658" y="1805054"/>
                </a:cubicBezTo>
                <a:cubicBezTo>
                  <a:pt x="3027166" y="1799466"/>
                  <a:pt x="3030722" y="1795402"/>
                  <a:pt x="3037326" y="1792862"/>
                </a:cubicBezTo>
                <a:lnTo>
                  <a:pt x="3038088" y="1792862"/>
                </a:lnTo>
                <a:cubicBezTo>
                  <a:pt x="3051296" y="1792862"/>
                  <a:pt x="3064377" y="1791719"/>
                  <a:pt x="3077331" y="1789433"/>
                </a:cubicBezTo>
                <a:cubicBezTo>
                  <a:pt x="3090285" y="1787147"/>
                  <a:pt x="3106414" y="1783718"/>
                  <a:pt x="3125718" y="1779146"/>
                </a:cubicBezTo>
                <a:cubicBezTo>
                  <a:pt x="3138418" y="1776098"/>
                  <a:pt x="3151245" y="1773177"/>
                  <a:pt x="3164199" y="1770383"/>
                </a:cubicBezTo>
                <a:cubicBezTo>
                  <a:pt x="3177153" y="1767589"/>
                  <a:pt x="3189472" y="1765938"/>
                  <a:pt x="3201156" y="1765430"/>
                </a:cubicBezTo>
                <a:cubicBezTo>
                  <a:pt x="3210808" y="1764922"/>
                  <a:pt x="3218809" y="1761874"/>
                  <a:pt x="3225159" y="1756286"/>
                </a:cubicBezTo>
                <a:cubicBezTo>
                  <a:pt x="3231509" y="1750698"/>
                  <a:pt x="3234684" y="1743840"/>
                  <a:pt x="3234684" y="1735712"/>
                </a:cubicBezTo>
                <a:cubicBezTo>
                  <a:pt x="3234684" y="1727584"/>
                  <a:pt x="3232017" y="1721361"/>
                  <a:pt x="3226683" y="1717043"/>
                </a:cubicBezTo>
                <a:cubicBezTo>
                  <a:pt x="3221349" y="1712725"/>
                  <a:pt x="3213856" y="1710566"/>
                  <a:pt x="3204204" y="1710566"/>
                </a:cubicBezTo>
                <a:close/>
                <a:moveTo>
                  <a:pt x="1870445" y="1149343"/>
                </a:moveTo>
                <a:cubicBezTo>
                  <a:pt x="1865734" y="1149343"/>
                  <a:pt x="1861359" y="1150857"/>
                  <a:pt x="1857320" y="1153886"/>
                </a:cubicBezTo>
                <a:cubicBezTo>
                  <a:pt x="1853281" y="1156915"/>
                  <a:pt x="1850084" y="1160786"/>
                  <a:pt x="1847728" y="1165497"/>
                </a:cubicBezTo>
                <a:cubicBezTo>
                  <a:pt x="1845373" y="1170209"/>
                  <a:pt x="1844195" y="1175089"/>
                  <a:pt x="1844195" y="1180137"/>
                </a:cubicBezTo>
                <a:cubicBezTo>
                  <a:pt x="1844195" y="1186195"/>
                  <a:pt x="1845962" y="1191664"/>
                  <a:pt x="1849495" y="1196544"/>
                </a:cubicBezTo>
                <a:cubicBezTo>
                  <a:pt x="1853029" y="1201424"/>
                  <a:pt x="1858666" y="1205042"/>
                  <a:pt x="1866407" y="1207398"/>
                </a:cubicBezTo>
                <a:cubicBezTo>
                  <a:pt x="1869436" y="1208408"/>
                  <a:pt x="1871960" y="1208912"/>
                  <a:pt x="1873979" y="1208912"/>
                </a:cubicBezTo>
                <a:cubicBezTo>
                  <a:pt x="1875999" y="1208912"/>
                  <a:pt x="1877513" y="1208744"/>
                  <a:pt x="1878523" y="1208408"/>
                </a:cubicBezTo>
                <a:cubicBezTo>
                  <a:pt x="1885254" y="1207061"/>
                  <a:pt x="1891227" y="1203191"/>
                  <a:pt x="1896444" y="1196797"/>
                </a:cubicBezTo>
                <a:cubicBezTo>
                  <a:pt x="1901661" y="1190402"/>
                  <a:pt x="1904269" y="1184008"/>
                  <a:pt x="1904269" y="1177613"/>
                </a:cubicBezTo>
                <a:cubicBezTo>
                  <a:pt x="1904269" y="1174584"/>
                  <a:pt x="1903596" y="1171808"/>
                  <a:pt x="1902249" y="1169284"/>
                </a:cubicBezTo>
                <a:cubicBezTo>
                  <a:pt x="1900903" y="1166759"/>
                  <a:pt x="1898884" y="1164656"/>
                  <a:pt x="1896192" y="1162973"/>
                </a:cubicBezTo>
                <a:cubicBezTo>
                  <a:pt x="1895518" y="1162637"/>
                  <a:pt x="1894088" y="1161795"/>
                  <a:pt x="1891901" y="1160449"/>
                </a:cubicBezTo>
                <a:cubicBezTo>
                  <a:pt x="1889713" y="1159103"/>
                  <a:pt x="1887609" y="1157420"/>
                  <a:pt x="1885590" y="1155401"/>
                </a:cubicBezTo>
                <a:cubicBezTo>
                  <a:pt x="1881215" y="1151362"/>
                  <a:pt x="1876167" y="1149343"/>
                  <a:pt x="1870445" y="1149343"/>
                </a:cubicBezTo>
                <a:close/>
                <a:moveTo>
                  <a:pt x="1406816" y="1030204"/>
                </a:moveTo>
                <a:cubicBezTo>
                  <a:pt x="1412538" y="1030204"/>
                  <a:pt x="1418259" y="1030962"/>
                  <a:pt x="1423980" y="1032476"/>
                </a:cubicBezTo>
                <a:cubicBezTo>
                  <a:pt x="1429701" y="1033990"/>
                  <a:pt x="1434750" y="1036262"/>
                  <a:pt x="1439125" y="1039291"/>
                </a:cubicBezTo>
                <a:cubicBezTo>
                  <a:pt x="1441817" y="1040637"/>
                  <a:pt x="1443164" y="1042657"/>
                  <a:pt x="1443164" y="1045349"/>
                </a:cubicBezTo>
                <a:cubicBezTo>
                  <a:pt x="1443164" y="1047032"/>
                  <a:pt x="1442995" y="1048210"/>
                  <a:pt x="1442659" y="1048883"/>
                </a:cubicBezTo>
                <a:cubicBezTo>
                  <a:pt x="1437274" y="1065374"/>
                  <a:pt x="1430711" y="1081360"/>
                  <a:pt x="1422970" y="1096841"/>
                </a:cubicBezTo>
                <a:cubicBezTo>
                  <a:pt x="1415230" y="1112323"/>
                  <a:pt x="1406564" y="1125027"/>
                  <a:pt x="1396972" y="1134956"/>
                </a:cubicBezTo>
                <a:cubicBezTo>
                  <a:pt x="1387380" y="1144884"/>
                  <a:pt x="1377873" y="1149848"/>
                  <a:pt x="1368449" y="1149848"/>
                </a:cubicBezTo>
                <a:cubicBezTo>
                  <a:pt x="1361045" y="1149848"/>
                  <a:pt x="1354819" y="1147071"/>
                  <a:pt x="1349771" y="1141518"/>
                </a:cubicBezTo>
                <a:cubicBezTo>
                  <a:pt x="1344722" y="1135965"/>
                  <a:pt x="1342198" y="1127972"/>
                  <a:pt x="1342198" y="1117539"/>
                </a:cubicBezTo>
                <a:cubicBezTo>
                  <a:pt x="1342198" y="1104414"/>
                  <a:pt x="1344975" y="1091036"/>
                  <a:pt x="1350528" y="1077405"/>
                </a:cubicBezTo>
                <a:cubicBezTo>
                  <a:pt x="1356081" y="1063775"/>
                  <a:pt x="1363738" y="1052501"/>
                  <a:pt x="1373498" y="1043582"/>
                </a:cubicBezTo>
                <a:cubicBezTo>
                  <a:pt x="1383257" y="1034664"/>
                  <a:pt x="1394364" y="1030204"/>
                  <a:pt x="1406816" y="1030204"/>
                </a:cubicBezTo>
                <a:close/>
                <a:moveTo>
                  <a:pt x="6119759" y="973336"/>
                </a:moveTo>
                <a:cubicBezTo>
                  <a:pt x="6115047" y="973336"/>
                  <a:pt x="6110672" y="974850"/>
                  <a:pt x="6106633" y="977879"/>
                </a:cubicBezTo>
                <a:cubicBezTo>
                  <a:pt x="6102595" y="980908"/>
                  <a:pt x="6099398" y="984779"/>
                  <a:pt x="6097042" y="989490"/>
                </a:cubicBezTo>
                <a:cubicBezTo>
                  <a:pt x="6094686" y="994202"/>
                  <a:pt x="6093508" y="999082"/>
                  <a:pt x="6093508" y="1004130"/>
                </a:cubicBezTo>
                <a:cubicBezTo>
                  <a:pt x="6093508" y="1010188"/>
                  <a:pt x="6095275" y="1015657"/>
                  <a:pt x="6098809" y="1020537"/>
                </a:cubicBezTo>
                <a:cubicBezTo>
                  <a:pt x="6102342" y="1025417"/>
                  <a:pt x="6107980" y="1029035"/>
                  <a:pt x="6115720" y="1031391"/>
                </a:cubicBezTo>
                <a:cubicBezTo>
                  <a:pt x="6118749" y="1032401"/>
                  <a:pt x="6121273" y="1032905"/>
                  <a:pt x="6123293" y="1032905"/>
                </a:cubicBezTo>
                <a:cubicBezTo>
                  <a:pt x="6125312" y="1032905"/>
                  <a:pt x="6126826" y="1032737"/>
                  <a:pt x="6127836" y="1032401"/>
                </a:cubicBezTo>
                <a:cubicBezTo>
                  <a:pt x="6134567" y="1031054"/>
                  <a:pt x="6140541" y="1027184"/>
                  <a:pt x="6145757" y="1020790"/>
                </a:cubicBezTo>
                <a:cubicBezTo>
                  <a:pt x="6150974" y="1014395"/>
                  <a:pt x="6153582" y="1008001"/>
                  <a:pt x="6153582" y="1001606"/>
                </a:cubicBezTo>
                <a:cubicBezTo>
                  <a:pt x="6153582" y="998577"/>
                  <a:pt x="6152909" y="995801"/>
                  <a:pt x="6151563" y="993277"/>
                </a:cubicBezTo>
                <a:cubicBezTo>
                  <a:pt x="6150217" y="990752"/>
                  <a:pt x="6148197" y="988649"/>
                  <a:pt x="6145505" y="986966"/>
                </a:cubicBezTo>
                <a:cubicBezTo>
                  <a:pt x="6144832" y="986630"/>
                  <a:pt x="6143402" y="985788"/>
                  <a:pt x="6141214" y="984442"/>
                </a:cubicBezTo>
                <a:cubicBezTo>
                  <a:pt x="6139026" y="983096"/>
                  <a:pt x="6136923" y="981413"/>
                  <a:pt x="6134904" y="979394"/>
                </a:cubicBezTo>
                <a:cubicBezTo>
                  <a:pt x="6130529" y="975355"/>
                  <a:pt x="6125480" y="973336"/>
                  <a:pt x="6119759" y="973336"/>
                </a:cubicBezTo>
                <a:close/>
                <a:moveTo>
                  <a:pt x="1478501" y="962558"/>
                </a:moveTo>
                <a:cubicBezTo>
                  <a:pt x="1470088" y="962558"/>
                  <a:pt x="1464366" y="966765"/>
                  <a:pt x="1461337" y="975178"/>
                </a:cubicBezTo>
                <a:cubicBezTo>
                  <a:pt x="1460327" y="978207"/>
                  <a:pt x="1459654" y="982078"/>
                  <a:pt x="1459318" y="986789"/>
                </a:cubicBezTo>
                <a:cubicBezTo>
                  <a:pt x="1458981" y="991501"/>
                  <a:pt x="1458813" y="996044"/>
                  <a:pt x="1458813" y="1000420"/>
                </a:cubicBezTo>
                <a:cubicBezTo>
                  <a:pt x="1458813" y="1002439"/>
                  <a:pt x="1458392" y="1004038"/>
                  <a:pt x="1457551" y="1005215"/>
                </a:cubicBezTo>
                <a:cubicBezTo>
                  <a:pt x="1456710" y="1006393"/>
                  <a:pt x="1455447" y="1006982"/>
                  <a:pt x="1453765" y="1006982"/>
                </a:cubicBezTo>
                <a:lnTo>
                  <a:pt x="1449726" y="1005973"/>
                </a:lnTo>
                <a:cubicBezTo>
                  <a:pt x="1441985" y="1002607"/>
                  <a:pt x="1435002" y="1000083"/>
                  <a:pt x="1428776" y="998400"/>
                </a:cubicBezTo>
                <a:cubicBezTo>
                  <a:pt x="1422550" y="996718"/>
                  <a:pt x="1415903" y="995876"/>
                  <a:pt x="1408835" y="995876"/>
                </a:cubicBezTo>
                <a:cubicBezTo>
                  <a:pt x="1389315" y="995876"/>
                  <a:pt x="1371647" y="1001345"/>
                  <a:pt x="1355829" y="1012283"/>
                </a:cubicBezTo>
                <a:cubicBezTo>
                  <a:pt x="1340011" y="1023221"/>
                  <a:pt x="1327643" y="1037861"/>
                  <a:pt x="1318724" y="1056203"/>
                </a:cubicBezTo>
                <a:cubicBezTo>
                  <a:pt x="1309805" y="1074545"/>
                  <a:pt x="1305346" y="1094149"/>
                  <a:pt x="1305346" y="1115015"/>
                </a:cubicBezTo>
                <a:cubicBezTo>
                  <a:pt x="1305346" y="1128140"/>
                  <a:pt x="1307954" y="1140004"/>
                  <a:pt x="1313171" y="1150605"/>
                </a:cubicBezTo>
                <a:cubicBezTo>
                  <a:pt x="1318387" y="1161206"/>
                  <a:pt x="1325960" y="1169536"/>
                  <a:pt x="1335888" y="1175594"/>
                </a:cubicBezTo>
                <a:cubicBezTo>
                  <a:pt x="1345816" y="1181652"/>
                  <a:pt x="1357680" y="1184681"/>
                  <a:pt x="1371478" y="1184681"/>
                </a:cubicBezTo>
                <a:cubicBezTo>
                  <a:pt x="1390325" y="1184681"/>
                  <a:pt x="1406984" y="1177361"/>
                  <a:pt x="1421456" y="1162721"/>
                </a:cubicBezTo>
                <a:cubicBezTo>
                  <a:pt x="1435928" y="1148081"/>
                  <a:pt x="1447370" y="1130328"/>
                  <a:pt x="1455784" y="1109462"/>
                </a:cubicBezTo>
                <a:cubicBezTo>
                  <a:pt x="1457467" y="1106433"/>
                  <a:pt x="1458813" y="1104918"/>
                  <a:pt x="1459823" y="1104918"/>
                </a:cubicBezTo>
                <a:cubicBezTo>
                  <a:pt x="1461506" y="1104918"/>
                  <a:pt x="1462515" y="1106938"/>
                  <a:pt x="1462852" y="1110976"/>
                </a:cubicBezTo>
                <a:cubicBezTo>
                  <a:pt x="1463861" y="1122082"/>
                  <a:pt x="1465712" y="1134030"/>
                  <a:pt x="1468405" y="1146819"/>
                </a:cubicBezTo>
                <a:cubicBezTo>
                  <a:pt x="1471097" y="1159608"/>
                  <a:pt x="1475304" y="1170125"/>
                  <a:pt x="1481025" y="1178370"/>
                </a:cubicBezTo>
                <a:cubicBezTo>
                  <a:pt x="1486747" y="1186616"/>
                  <a:pt x="1493982" y="1190739"/>
                  <a:pt x="1502733" y="1190739"/>
                </a:cubicBezTo>
                <a:cubicBezTo>
                  <a:pt x="1507781" y="1190739"/>
                  <a:pt x="1511736" y="1189140"/>
                  <a:pt x="1514596" y="1185943"/>
                </a:cubicBezTo>
                <a:cubicBezTo>
                  <a:pt x="1517457" y="1182746"/>
                  <a:pt x="1518887" y="1178959"/>
                  <a:pt x="1518887" y="1174584"/>
                </a:cubicBezTo>
                <a:cubicBezTo>
                  <a:pt x="1518887" y="1170882"/>
                  <a:pt x="1517373" y="1167012"/>
                  <a:pt x="1514344" y="1162973"/>
                </a:cubicBezTo>
                <a:cubicBezTo>
                  <a:pt x="1511651" y="1159944"/>
                  <a:pt x="1509548" y="1156158"/>
                  <a:pt x="1508033" y="1151615"/>
                </a:cubicBezTo>
                <a:cubicBezTo>
                  <a:pt x="1506519" y="1147071"/>
                  <a:pt x="1504752" y="1139751"/>
                  <a:pt x="1502733" y="1129655"/>
                </a:cubicBezTo>
                <a:cubicBezTo>
                  <a:pt x="1501050" y="1120568"/>
                  <a:pt x="1499451" y="1103572"/>
                  <a:pt x="1497937" y="1078668"/>
                </a:cubicBezTo>
                <a:cubicBezTo>
                  <a:pt x="1496422" y="1053763"/>
                  <a:pt x="1495665" y="1031382"/>
                  <a:pt x="1495665" y="1011526"/>
                </a:cubicBezTo>
                <a:cubicBezTo>
                  <a:pt x="1495665" y="1005804"/>
                  <a:pt x="1495497" y="999915"/>
                  <a:pt x="1495160" y="993857"/>
                </a:cubicBezTo>
                <a:cubicBezTo>
                  <a:pt x="1494824" y="987799"/>
                  <a:pt x="1494151" y="982246"/>
                  <a:pt x="1493141" y="977198"/>
                </a:cubicBezTo>
                <a:cubicBezTo>
                  <a:pt x="1490785" y="967438"/>
                  <a:pt x="1485905" y="962558"/>
                  <a:pt x="1478501" y="962558"/>
                </a:cubicBezTo>
                <a:close/>
                <a:moveTo>
                  <a:pt x="961684" y="908037"/>
                </a:moveTo>
                <a:cubicBezTo>
                  <a:pt x="952597" y="908037"/>
                  <a:pt x="946539" y="913758"/>
                  <a:pt x="943511" y="925201"/>
                </a:cubicBezTo>
                <a:cubicBezTo>
                  <a:pt x="940482" y="934961"/>
                  <a:pt x="937957" y="945394"/>
                  <a:pt x="935938" y="956500"/>
                </a:cubicBezTo>
                <a:lnTo>
                  <a:pt x="929880" y="981236"/>
                </a:lnTo>
                <a:cubicBezTo>
                  <a:pt x="925169" y="1000083"/>
                  <a:pt x="921466" y="1014050"/>
                  <a:pt x="918774" y="1023137"/>
                </a:cubicBezTo>
                <a:lnTo>
                  <a:pt x="907668" y="1065542"/>
                </a:lnTo>
                <a:cubicBezTo>
                  <a:pt x="906322" y="1070590"/>
                  <a:pt x="905480" y="1074797"/>
                  <a:pt x="905144" y="1078163"/>
                </a:cubicBezTo>
                <a:cubicBezTo>
                  <a:pt x="904807" y="1080182"/>
                  <a:pt x="904302" y="1082790"/>
                  <a:pt x="903629" y="1085987"/>
                </a:cubicBezTo>
                <a:cubicBezTo>
                  <a:pt x="902956" y="1089185"/>
                  <a:pt x="901947" y="1092971"/>
                  <a:pt x="900600" y="1097346"/>
                </a:cubicBezTo>
                <a:cubicBezTo>
                  <a:pt x="900264" y="1099702"/>
                  <a:pt x="899422" y="1101553"/>
                  <a:pt x="898076" y="1102899"/>
                </a:cubicBezTo>
                <a:cubicBezTo>
                  <a:pt x="896730" y="1104245"/>
                  <a:pt x="895384" y="1104918"/>
                  <a:pt x="894038" y="1104918"/>
                </a:cubicBezTo>
                <a:lnTo>
                  <a:pt x="889999" y="1094822"/>
                </a:lnTo>
                <a:cubicBezTo>
                  <a:pt x="878556" y="1067898"/>
                  <a:pt x="869133" y="1044003"/>
                  <a:pt x="861729" y="1023137"/>
                </a:cubicBezTo>
                <a:cubicBezTo>
                  <a:pt x="857690" y="1011358"/>
                  <a:pt x="853315" y="999158"/>
                  <a:pt x="848603" y="986537"/>
                </a:cubicBezTo>
                <a:cubicBezTo>
                  <a:pt x="843892" y="973916"/>
                  <a:pt x="839012" y="962558"/>
                  <a:pt x="833963" y="952461"/>
                </a:cubicBezTo>
                <a:cubicBezTo>
                  <a:pt x="831608" y="947750"/>
                  <a:pt x="828915" y="944048"/>
                  <a:pt x="825886" y="941355"/>
                </a:cubicBezTo>
                <a:cubicBezTo>
                  <a:pt x="822857" y="938663"/>
                  <a:pt x="819155" y="937821"/>
                  <a:pt x="814780" y="938831"/>
                </a:cubicBezTo>
                <a:cubicBezTo>
                  <a:pt x="800982" y="941187"/>
                  <a:pt x="791726" y="947413"/>
                  <a:pt x="787015" y="957509"/>
                </a:cubicBezTo>
                <a:cubicBezTo>
                  <a:pt x="784995" y="962221"/>
                  <a:pt x="783397" y="966344"/>
                  <a:pt x="782219" y="969878"/>
                </a:cubicBezTo>
                <a:cubicBezTo>
                  <a:pt x="781041" y="973411"/>
                  <a:pt x="780115" y="976356"/>
                  <a:pt x="779442" y="978712"/>
                </a:cubicBezTo>
                <a:cubicBezTo>
                  <a:pt x="779106" y="980731"/>
                  <a:pt x="777760" y="985107"/>
                  <a:pt x="775404" y="991838"/>
                </a:cubicBezTo>
                <a:cubicBezTo>
                  <a:pt x="768673" y="1009338"/>
                  <a:pt x="759249" y="1035926"/>
                  <a:pt x="747133" y="1071600"/>
                </a:cubicBezTo>
                <a:lnTo>
                  <a:pt x="740066" y="1094317"/>
                </a:lnTo>
                <a:cubicBezTo>
                  <a:pt x="739056" y="1097683"/>
                  <a:pt x="737374" y="1099365"/>
                  <a:pt x="735018" y="1099365"/>
                </a:cubicBezTo>
                <a:cubicBezTo>
                  <a:pt x="732662" y="1099365"/>
                  <a:pt x="730979" y="1097683"/>
                  <a:pt x="729970" y="1094317"/>
                </a:cubicBezTo>
                <a:cubicBezTo>
                  <a:pt x="723912" y="1073451"/>
                  <a:pt x="718190" y="1051407"/>
                  <a:pt x="712805" y="1028185"/>
                </a:cubicBezTo>
                <a:cubicBezTo>
                  <a:pt x="711123" y="1020781"/>
                  <a:pt x="709440" y="1014386"/>
                  <a:pt x="707757" y="1009002"/>
                </a:cubicBezTo>
                <a:cubicBezTo>
                  <a:pt x="707084" y="1006309"/>
                  <a:pt x="705906" y="1001682"/>
                  <a:pt x="704223" y="995119"/>
                </a:cubicBezTo>
                <a:cubicBezTo>
                  <a:pt x="702541" y="988556"/>
                  <a:pt x="701195" y="982751"/>
                  <a:pt x="700185" y="977702"/>
                </a:cubicBezTo>
                <a:cubicBezTo>
                  <a:pt x="698839" y="969962"/>
                  <a:pt x="695978" y="956332"/>
                  <a:pt x="691603" y="936812"/>
                </a:cubicBezTo>
                <a:lnTo>
                  <a:pt x="688574" y="924191"/>
                </a:lnTo>
                <a:cubicBezTo>
                  <a:pt x="687564" y="919479"/>
                  <a:pt x="685377" y="915693"/>
                  <a:pt x="682011" y="912832"/>
                </a:cubicBezTo>
                <a:cubicBezTo>
                  <a:pt x="678646" y="909972"/>
                  <a:pt x="674944" y="908541"/>
                  <a:pt x="670905" y="908541"/>
                </a:cubicBezTo>
                <a:cubicBezTo>
                  <a:pt x="665520" y="908541"/>
                  <a:pt x="661061" y="910729"/>
                  <a:pt x="657527" y="915104"/>
                </a:cubicBezTo>
                <a:cubicBezTo>
                  <a:pt x="653993" y="919479"/>
                  <a:pt x="652563" y="924528"/>
                  <a:pt x="653236" y="930249"/>
                </a:cubicBezTo>
                <a:cubicBezTo>
                  <a:pt x="656938" y="952461"/>
                  <a:pt x="660135" y="970298"/>
                  <a:pt x="662828" y="983760"/>
                </a:cubicBezTo>
                <a:cubicBezTo>
                  <a:pt x="664847" y="992511"/>
                  <a:pt x="666614" y="999915"/>
                  <a:pt x="668128" y="1005973"/>
                </a:cubicBezTo>
                <a:cubicBezTo>
                  <a:pt x="669643" y="1012031"/>
                  <a:pt x="670905" y="1016911"/>
                  <a:pt x="671915" y="1020613"/>
                </a:cubicBezTo>
                <a:cubicBezTo>
                  <a:pt x="672924" y="1024315"/>
                  <a:pt x="674102" y="1028606"/>
                  <a:pt x="675448" y="1033486"/>
                </a:cubicBezTo>
                <a:cubicBezTo>
                  <a:pt x="676795" y="1038366"/>
                  <a:pt x="678141" y="1044003"/>
                  <a:pt x="679487" y="1050397"/>
                </a:cubicBezTo>
                <a:cubicBezTo>
                  <a:pt x="682853" y="1063186"/>
                  <a:pt x="685629" y="1074376"/>
                  <a:pt x="687817" y="1083968"/>
                </a:cubicBezTo>
                <a:cubicBezTo>
                  <a:pt x="690004" y="1093560"/>
                  <a:pt x="691771" y="1101553"/>
                  <a:pt x="693117" y="1107947"/>
                </a:cubicBezTo>
                <a:cubicBezTo>
                  <a:pt x="697156" y="1126794"/>
                  <a:pt x="700353" y="1140929"/>
                  <a:pt x="702709" y="1150353"/>
                </a:cubicBezTo>
                <a:cubicBezTo>
                  <a:pt x="703046" y="1151699"/>
                  <a:pt x="703634" y="1154055"/>
                  <a:pt x="704476" y="1157420"/>
                </a:cubicBezTo>
                <a:cubicBezTo>
                  <a:pt x="705317" y="1160786"/>
                  <a:pt x="706579" y="1165077"/>
                  <a:pt x="708262" y="1170293"/>
                </a:cubicBezTo>
                <a:cubicBezTo>
                  <a:pt x="709945" y="1175510"/>
                  <a:pt x="711964" y="1180306"/>
                  <a:pt x="714320" y="1184681"/>
                </a:cubicBezTo>
                <a:cubicBezTo>
                  <a:pt x="718695" y="1192758"/>
                  <a:pt x="724753" y="1196797"/>
                  <a:pt x="732494" y="1196797"/>
                </a:cubicBezTo>
                <a:cubicBezTo>
                  <a:pt x="740907" y="1196460"/>
                  <a:pt x="746965" y="1192085"/>
                  <a:pt x="750667" y="1183671"/>
                </a:cubicBezTo>
                <a:lnTo>
                  <a:pt x="752182" y="1178623"/>
                </a:lnTo>
                <a:cubicBezTo>
                  <a:pt x="765980" y="1131506"/>
                  <a:pt x="781630" y="1082706"/>
                  <a:pt x="799131" y="1032224"/>
                </a:cubicBezTo>
                <a:cubicBezTo>
                  <a:pt x="804515" y="1017079"/>
                  <a:pt x="807713" y="1008160"/>
                  <a:pt x="808722" y="1005468"/>
                </a:cubicBezTo>
                <a:cubicBezTo>
                  <a:pt x="809395" y="1003449"/>
                  <a:pt x="810405" y="1002018"/>
                  <a:pt x="811751" y="1001177"/>
                </a:cubicBezTo>
                <a:cubicBezTo>
                  <a:pt x="813097" y="1000335"/>
                  <a:pt x="814444" y="999915"/>
                  <a:pt x="815790" y="999915"/>
                </a:cubicBezTo>
                <a:cubicBezTo>
                  <a:pt x="823867" y="1026166"/>
                  <a:pt x="833206" y="1052669"/>
                  <a:pt x="843808" y="1079425"/>
                </a:cubicBezTo>
                <a:cubicBezTo>
                  <a:pt x="854409" y="1106180"/>
                  <a:pt x="866777" y="1135713"/>
                  <a:pt x="880912" y="1168022"/>
                </a:cubicBezTo>
                <a:cubicBezTo>
                  <a:pt x="884614" y="1176772"/>
                  <a:pt x="891177" y="1181147"/>
                  <a:pt x="900600" y="1181147"/>
                </a:cubicBezTo>
                <a:cubicBezTo>
                  <a:pt x="904639" y="1181147"/>
                  <a:pt x="908004" y="1180137"/>
                  <a:pt x="910697" y="1178118"/>
                </a:cubicBezTo>
                <a:cubicBezTo>
                  <a:pt x="913389" y="1176099"/>
                  <a:pt x="915913" y="1173070"/>
                  <a:pt x="918269" y="1169031"/>
                </a:cubicBezTo>
                <a:cubicBezTo>
                  <a:pt x="919952" y="1165666"/>
                  <a:pt x="921466" y="1162132"/>
                  <a:pt x="922813" y="1158430"/>
                </a:cubicBezTo>
                <a:cubicBezTo>
                  <a:pt x="924159" y="1154728"/>
                  <a:pt x="925421" y="1150605"/>
                  <a:pt x="926599" y="1146062"/>
                </a:cubicBezTo>
                <a:cubicBezTo>
                  <a:pt x="927777" y="1141518"/>
                  <a:pt x="928534" y="1138573"/>
                  <a:pt x="928871" y="1137227"/>
                </a:cubicBezTo>
                <a:cubicBezTo>
                  <a:pt x="930553" y="1130833"/>
                  <a:pt x="933750" y="1118044"/>
                  <a:pt x="938462" y="1098861"/>
                </a:cubicBezTo>
                <a:cubicBezTo>
                  <a:pt x="944520" y="1073956"/>
                  <a:pt x="949232" y="1055277"/>
                  <a:pt x="952597" y="1042825"/>
                </a:cubicBezTo>
                <a:cubicBezTo>
                  <a:pt x="962021" y="1009843"/>
                  <a:pt x="971276" y="973832"/>
                  <a:pt x="980363" y="934792"/>
                </a:cubicBezTo>
                <a:cubicBezTo>
                  <a:pt x="980699" y="933446"/>
                  <a:pt x="980868" y="931427"/>
                  <a:pt x="980868" y="928734"/>
                </a:cubicBezTo>
                <a:cubicBezTo>
                  <a:pt x="980868" y="923686"/>
                  <a:pt x="979774" y="919311"/>
                  <a:pt x="977586" y="915609"/>
                </a:cubicBezTo>
                <a:cubicBezTo>
                  <a:pt x="975399" y="911907"/>
                  <a:pt x="972286" y="909719"/>
                  <a:pt x="968247" y="909046"/>
                </a:cubicBezTo>
                <a:cubicBezTo>
                  <a:pt x="965555" y="908373"/>
                  <a:pt x="963367" y="908037"/>
                  <a:pt x="961684" y="908037"/>
                </a:cubicBezTo>
                <a:close/>
                <a:moveTo>
                  <a:pt x="1884581" y="882291"/>
                </a:moveTo>
                <a:cubicBezTo>
                  <a:pt x="1870109" y="882291"/>
                  <a:pt x="1856226" y="885067"/>
                  <a:pt x="1842933" y="890620"/>
                </a:cubicBezTo>
                <a:cubicBezTo>
                  <a:pt x="1829639" y="896173"/>
                  <a:pt x="1817775" y="904839"/>
                  <a:pt x="1807342" y="916619"/>
                </a:cubicBezTo>
                <a:cubicBezTo>
                  <a:pt x="1803640" y="920657"/>
                  <a:pt x="1801789" y="925201"/>
                  <a:pt x="1801789" y="930249"/>
                </a:cubicBezTo>
                <a:cubicBezTo>
                  <a:pt x="1801789" y="934624"/>
                  <a:pt x="1803388" y="938326"/>
                  <a:pt x="1806585" y="941355"/>
                </a:cubicBezTo>
                <a:cubicBezTo>
                  <a:pt x="1809782" y="944384"/>
                  <a:pt x="1813568" y="945899"/>
                  <a:pt x="1817944" y="945899"/>
                </a:cubicBezTo>
                <a:cubicBezTo>
                  <a:pt x="1824338" y="945899"/>
                  <a:pt x="1829386" y="943038"/>
                  <a:pt x="1833088" y="937316"/>
                </a:cubicBezTo>
                <a:cubicBezTo>
                  <a:pt x="1838137" y="930249"/>
                  <a:pt x="1845288" y="924696"/>
                  <a:pt x="1854543" y="920657"/>
                </a:cubicBezTo>
                <a:cubicBezTo>
                  <a:pt x="1863799" y="916619"/>
                  <a:pt x="1873474" y="914599"/>
                  <a:pt x="1883571" y="914599"/>
                </a:cubicBezTo>
                <a:cubicBezTo>
                  <a:pt x="1897033" y="914599"/>
                  <a:pt x="1908391" y="918386"/>
                  <a:pt x="1917647" y="925958"/>
                </a:cubicBezTo>
                <a:cubicBezTo>
                  <a:pt x="1926902" y="933530"/>
                  <a:pt x="1931529" y="944721"/>
                  <a:pt x="1931529" y="959529"/>
                </a:cubicBezTo>
                <a:cubicBezTo>
                  <a:pt x="1931529" y="963567"/>
                  <a:pt x="1931361" y="966765"/>
                  <a:pt x="1931025" y="969120"/>
                </a:cubicBezTo>
                <a:cubicBezTo>
                  <a:pt x="1930015" y="976861"/>
                  <a:pt x="1927491" y="983508"/>
                  <a:pt x="1923452" y="989061"/>
                </a:cubicBezTo>
                <a:cubicBezTo>
                  <a:pt x="1919413" y="994614"/>
                  <a:pt x="1914786" y="999242"/>
                  <a:pt x="1909569" y="1002944"/>
                </a:cubicBezTo>
                <a:cubicBezTo>
                  <a:pt x="1904353" y="1006646"/>
                  <a:pt x="1897538" y="1011021"/>
                  <a:pt x="1889124" y="1016069"/>
                </a:cubicBezTo>
                <a:cubicBezTo>
                  <a:pt x="1887778" y="1016742"/>
                  <a:pt x="1884917" y="1018425"/>
                  <a:pt x="1880542" y="1021117"/>
                </a:cubicBezTo>
                <a:cubicBezTo>
                  <a:pt x="1876167" y="1023810"/>
                  <a:pt x="1871624" y="1026839"/>
                  <a:pt x="1866912" y="1030204"/>
                </a:cubicBezTo>
                <a:cubicBezTo>
                  <a:pt x="1862200" y="1033570"/>
                  <a:pt x="1858161" y="1037608"/>
                  <a:pt x="1854796" y="1042320"/>
                </a:cubicBezTo>
                <a:cubicBezTo>
                  <a:pt x="1851430" y="1047032"/>
                  <a:pt x="1848822" y="1051491"/>
                  <a:pt x="1846971" y="1055698"/>
                </a:cubicBezTo>
                <a:cubicBezTo>
                  <a:pt x="1845120" y="1059905"/>
                  <a:pt x="1844195" y="1064532"/>
                  <a:pt x="1844195" y="1069581"/>
                </a:cubicBezTo>
                <a:cubicBezTo>
                  <a:pt x="1844195" y="1076648"/>
                  <a:pt x="1845288" y="1083632"/>
                  <a:pt x="1847476" y="1090531"/>
                </a:cubicBezTo>
                <a:cubicBezTo>
                  <a:pt x="1849663" y="1097430"/>
                  <a:pt x="1852777" y="1103067"/>
                  <a:pt x="1856815" y="1107443"/>
                </a:cubicBezTo>
                <a:cubicBezTo>
                  <a:pt x="1860854" y="1111818"/>
                  <a:pt x="1865229" y="1114005"/>
                  <a:pt x="1869941" y="1114005"/>
                </a:cubicBezTo>
                <a:cubicBezTo>
                  <a:pt x="1873643" y="1114005"/>
                  <a:pt x="1877345" y="1112323"/>
                  <a:pt x="1881047" y="1108957"/>
                </a:cubicBezTo>
                <a:cubicBezTo>
                  <a:pt x="1884749" y="1105592"/>
                  <a:pt x="1886600" y="1102058"/>
                  <a:pt x="1886600" y="1098356"/>
                </a:cubicBezTo>
                <a:cubicBezTo>
                  <a:pt x="1886600" y="1096000"/>
                  <a:pt x="1886179" y="1093728"/>
                  <a:pt x="1885338" y="1091541"/>
                </a:cubicBezTo>
                <a:cubicBezTo>
                  <a:pt x="1884496" y="1089353"/>
                  <a:pt x="1883487" y="1087165"/>
                  <a:pt x="1882309" y="1084978"/>
                </a:cubicBezTo>
                <a:cubicBezTo>
                  <a:pt x="1881131" y="1082790"/>
                  <a:pt x="1880037" y="1080350"/>
                  <a:pt x="1879027" y="1077658"/>
                </a:cubicBezTo>
                <a:cubicBezTo>
                  <a:pt x="1878354" y="1074965"/>
                  <a:pt x="1878018" y="1073114"/>
                  <a:pt x="1878018" y="1072105"/>
                </a:cubicBezTo>
                <a:cubicBezTo>
                  <a:pt x="1878018" y="1069749"/>
                  <a:pt x="1878691" y="1067393"/>
                  <a:pt x="1880037" y="1065037"/>
                </a:cubicBezTo>
                <a:cubicBezTo>
                  <a:pt x="1882393" y="1061672"/>
                  <a:pt x="1885506" y="1058727"/>
                  <a:pt x="1889376" y="1056203"/>
                </a:cubicBezTo>
                <a:cubicBezTo>
                  <a:pt x="1893247" y="1053679"/>
                  <a:pt x="1898547" y="1050566"/>
                  <a:pt x="1905278" y="1046864"/>
                </a:cubicBezTo>
                <a:cubicBezTo>
                  <a:pt x="1914702" y="1041479"/>
                  <a:pt x="1922190" y="1036851"/>
                  <a:pt x="1927743" y="1032981"/>
                </a:cubicBezTo>
                <a:cubicBezTo>
                  <a:pt x="1933296" y="1029111"/>
                  <a:pt x="1938428" y="1023978"/>
                  <a:pt x="1943140" y="1017584"/>
                </a:cubicBezTo>
                <a:cubicBezTo>
                  <a:pt x="1950208" y="1009843"/>
                  <a:pt x="1955845" y="1001009"/>
                  <a:pt x="1960052" y="991080"/>
                </a:cubicBezTo>
                <a:cubicBezTo>
                  <a:pt x="1964259" y="981152"/>
                  <a:pt x="1966362" y="971140"/>
                  <a:pt x="1966362" y="961043"/>
                </a:cubicBezTo>
                <a:cubicBezTo>
                  <a:pt x="1966362" y="949601"/>
                  <a:pt x="1964091" y="938579"/>
                  <a:pt x="1959547" y="927977"/>
                </a:cubicBezTo>
                <a:cubicBezTo>
                  <a:pt x="1955004" y="917376"/>
                  <a:pt x="1948357" y="908289"/>
                  <a:pt x="1939607" y="900717"/>
                </a:cubicBezTo>
                <a:cubicBezTo>
                  <a:pt x="1930856" y="893144"/>
                  <a:pt x="1920760" y="888012"/>
                  <a:pt x="1909317" y="885319"/>
                </a:cubicBezTo>
                <a:cubicBezTo>
                  <a:pt x="1901240" y="883300"/>
                  <a:pt x="1892994" y="882291"/>
                  <a:pt x="1884581" y="882291"/>
                </a:cubicBezTo>
                <a:close/>
                <a:moveTo>
                  <a:pt x="1653323" y="858059"/>
                </a:moveTo>
                <a:cubicBezTo>
                  <a:pt x="1648611" y="858396"/>
                  <a:pt x="1644573" y="860499"/>
                  <a:pt x="1641207" y="864369"/>
                </a:cubicBezTo>
                <a:cubicBezTo>
                  <a:pt x="1637842" y="868240"/>
                  <a:pt x="1635991" y="872867"/>
                  <a:pt x="1635654" y="878252"/>
                </a:cubicBezTo>
                <a:cubicBezTo>
                  <a:pt x="1634981" y="887002"/>
                  <a:pt x="1634308" y="900128"/>
                  <a:pt x="1633635" y="917628"/>
                </a:cubicBezTo>
                <a:cubicBezTo>
                  <a:pt x="1633298" y="923350"/>
                  <a:pt x="1632962" y="930417"/>
                  <a:pt x="1632625" y="938831"/>
                </a:cubicBezTo>
                <a:cubicBezTo>
                  <a:pt x="1632289" y="947245"/>
                  <a:pt x="1631616" y="957005"/>
                  <a:pt x="1630606" y="968111"/>
                </a:cubicBezTo>
                <a:cubicBezTo>
                  <a:pt x="1629933" y="972823"/>
                  <a:pt x="1627577" y="975347"/>
                  <a:pt x="1623539" y="975683"/>
                </a:cubicBezTo>
                <a:cubicBezTo>
                  <a:pt x="1613778" y="977366"/>
                  <a:pt x="1604018" y="978712"/>
                  <a:pt x="1594259" y="979722"/>
                </a:cubicBezTo>
                <a:cubicBezTo>
                  <a:pt x="1584499" y="980731"/>
                  <a:pt x="1575412" y="981236"/>
                  <a:pt x="1566998" y="981236"/>
                </a:cubicBezTo>
                <a:cubicBezTo>
                  <a:pt x="1562959" y="981236"/>
                  <a:pt x="1559426" y="982835"/>
                  <a:pt x="1556397" y="986032"/>
                </a:cubicBezTo>
                <a:cubicBezTo>
                  <a:pt x="1553368" y="989229"/>
                  <a:pt x="1551853" y="993016"/>
                  <a:pt x="1551853" y="997391"/>
                </a:cubicBezTo>
                <a:cubicBezTo>
                  <a:pt x="1551853" y="1000756"/>
                  <a:pt x="1552863" y="1003869"/>
                  <a:pt x="1554882" y="1006730"/>
                </a:cubicBezTo>
                <a:cubicBezTo>
                  <a:pt x="1556901" y="1009591"/>
                  <a:pt x="1559594" y="1011526"/>
                  <a:pt x="1562959" y="1012535"/>
                </a:cubicBezTo>
                <a:cubicBezTo>
                  <a:pt x="1566662" y="1013545"/>
                  <a:pt x="1570616" y="1014134"/>
                  <a:pt x="1574823" y="1014302"/>
                </a:cubicBezTo>
                <a:cubicBezTo>
                  <a:pt x="1579030" y="1014471"/>
                  <a:pt x="1583321" y="1014555"/>
                  <a:pt x="1587696" y="1014555"/>
                </a:cubicBezTo>
                <a:cubicBezTo>
                  <a:pt x="1590052" y="1014218"/>
                  <a:pt x="1594595" y="1013797"/>
                  <a:pt x="1601326" y="1013293"/>
                </a:cubicBezTo>
                <a:cubicBezTo>
                  <a:pt x="1608057" y="1012788"/>
                  <a:pt x="1614283" y="1012031"/>
                  <a:pt x="1620005" y="1011021"/>
                </a:cubicBezTo>
                <a:cubicBezTo>
                  <a:pt x="1622360" y="1010684"/>
                  <a:pt x="1624296" y="1011021"/>
                  <a:pt x="1625810" y="1012031"/>
                </a:cubicBezTo>
                <a:cubicBezTo>
                  <a:pt x="1627325" y="1013040"/>
                  <a:pt x="1628082" y="1014723"/>
                  <a:pt x="1628082" y="1017079"/>
                </a:cubicBezTo>
                <a:lnTo>
                  <a:pt x="1628082" y="1018088"/>
                </a:lnTo>
                <a:lnTo>
                  <a:pt x="1626567" y="1053931"/>
                </a:lnTo>
                <a:cubicBezTo>
                  <a:pt x="1626231" y="1061335"/>
                  <a:pt x="1625894" y="1069917"/>
                  <a:pt x="1625558" y="1079677"/>
                </a:cubicBezTo>
                <a:cubicBezTo>
                  <a:pt x="1625221" y="1089437"/>
                  <a:pt x="1625053" y="1100038"/>
                  <a:pt x="1625053" y="1111481"/>
                </a:cubicBezTo>
                <a:cubicBezTo>
                  <a:pt x="1625053" y="1133020"/>
                  <a:pt x="1626483" y="1150942"/>
                  <a:pt x="1629344" y="1165245"/>
                </a:cubicBezTo>
                <a:cubicBezTo>
                  <a:pt x="1632204" y="1179548"/>
                  <a:pt x="1637505" y="1190823"/>
                  <a:pt x="1645246" y="1199068"/>
                </a:cubicBezTo>
                <a:cubicBezTo>
                  <a:pt x="1652987" y="1207314"/>
                  <a:pt x="1663756" y="1211436"/>
                  <a:pt x="1677555" y="1211436"/>
                </a:cubicBezTo>
                <a:cubicBezTo>
                  <a:pt x="1684959" y="1211436"/>
                  <a:pt x="1692531" y="1209754"/>
                  <a:pt x="1700272" y="1206388"/>
                </a:cubicBezTo>
                <a:cubicBezTo>
                  <a:pt x="1708012" y="1203023"/>
                  <a:pt x="1714407" y="1198648"/>
                  <a:pt x="1719455" y="1193263"/>
                </a:cubicBezTo>
                <a:cubicBezTo>
                  <a:pt x="1724503" y="1187878"/>
                  <a:pt x="1727028" y="1181988"/>
                  <a:pt x="1727028" y="1175594"/>
                </a:cubicBezTo>
                <a:cubicBezTo>
                  <a:pt x="1727028" y="1171555"/>
                  <a:pt x="1725513" y="1167853"/>
                  <a:pt x="1722484" y="1164488"/>
                </a:cubicBezTo>
                <a:cubicBezTo>
                  <a:pt x="1719455" y="1161122"/>
                  <a:pt x="1715417" y="1159440"/>
                  <a:pt x="1710368" y="1159440"/>
                </a:cubicBezTo>
                <a:cubicBezTo>
                  <a:pt x="1705993" y="1159440"/>
                  <a:pt x="1701955" y="1161459"/>
                  <a:pt x="1698253" y="1165497"/>
                </a:cubicBezTo>
                <a:cubicBezTo>
                  <a:pt x="1697579" y="1166170"/>
                  <a:pt x="1696233" y="1167517"/>
                  <a:pt x="1694214" y="1169536"/>
                </a:cubicBezTo>
                <a:cubicBezTo>
                  <a:pt x="1692195" y="1171555"/>
                  <a:pt x="1690091" y="1173322"/>
                  <a:pt x="1687904" y="1174837"/>
                </a:cubicBezTo>
                <a:cubicBezTo>
                  <a:pt x="1685716" y="1176351"/>
                  <a:pt x="1683108" y="1177108"/>
                  <a:pt x="1680079" y="1177108"/>
                </a:cubicBezTo>
                <a:cubicBezTo>
                  <a:pt x="1675704" y="1177108"/>
                  <a:pt x="1672254" y="1175005"/>
                  <a:pt x="1669730" y="1170798"/>
                </a:cubicBezTo>
                <a:cubicBezTo>
                  <a:pt x="1667206" y="1166591"/>
                  <a:pt x="1665439" y="1160113"/>
                  <a:pt x="1664429" y="1151362"/>
                </a:cubicBezTo>
                <a:cubicBezTo>
                  <a:pt x="1663420" y="1142612"/>
                  <a:pt x="1662915" y="1130664"/>
                  <a:pt x="1662915" y="1115520"/>
                </a:cubicBezTo>
                <a:cubicBezTo>
                  <a:pt x="1662915" y="1105087"/>
                  <a:pt x="1663167" y="1091456"/>
                  <a:pt x="1663672" y="1074629"/>
                </a:cubicBezTo>
                <a:cubicBezTo>
                  <a:pt x="1664177" y="1057801"/>
                  <a:pt x="1664598" y="1046359"/>
                  <a:pt x="1664934" y="1040301"/>
                </a:cubicBezTo>
                <a:lnTo>
                  <a:pt x="1665944" y="1012031"/>
                </a:lnTo>
                <a:cubicBezTo>
                  <a:pt x="1665944" y="1006982"/>
                  <a:pt x="1668300" y="1004122"/>
                  <a:pt x="1673011" y="1003449"/>
                </a:cubicBezTo>
                <a:cubicBezTo>
                  <a:pt x="1682098" y="1002102"/>
                  <a:pt x="1694719" y="999747"/>
                  <a:pt x="1710873" y="996381"/>
                </a:cubicBezTo>
                <a:lnTo>
                  <a:pt x="1729047" y="992847"/>
                </a:lnTo>
                <a:cubicBezTo>
                  <a:pt x="1739144" y="989818"/>
                  <a:pt x="1744192" y="983087"/>
                  <a:pt x="1744192" y="972654"/>
                </a:cubicBezTo>
                <a:cubicBezTo>
                  <a:pt x="1744192" y="967943"/>
                  <a:pt x="1742341" y="963904"/>
                  <a:pt x="1738638" y="960538"/>
                </a:cubicBezTo>
                <a:cubicBezTo>
                  <a:pt x="1734936" y="957173"/>
                  <a:pt x="1730730" y="955490"/>
                  <a:pt x="1726018" y="955490"/>
                </a:cubicBezTo>
                <a:cubicBezTo>
                  <a:pt x="1723999" y="955490"/>
                  <a:pt x="1722484" y="955658"/>
                  <a:pt x="1721474" y="955995"/>
                </a:cubicBezTo>
                <a:cubicBezTo>
                  <a:pt x="1708686" y="960034"/>
                  <a:pt x="1693204" y="963904"/>
                  <a:pt x="1675031" y="967606"/>
                </a:cubicBezTo>
                <a:cubicBezTo>
                  <a:pt x="1672338" y="968279"/>
                  <a:pt x="1670319" y="968027"/>
                  <a:pt x="1668973" y="966849"/>
                </a:cubicBezTo>
                <a:cubicBezTo>
                  <a:pt x="1667626" y="965671"/>
                  <a:pt x="1666953" y="963904"/>
                  <a:pt x="1666953" y="961548"/>
                </a:cubicBezTo>
                <a:lnTo>
                  <a:pt x="1666953" y="960538"/>
                </a:lnTo>
                <a:cubicBezTo>
                  <a:pt x="1668300" y="933951"/>
                  <a:pt x="1669141" y="913253"/>
                  <a:pt x="1669478" y="898445"/>
                </a:cubicBezTo>
                <a:cubicBezTo>
                  <a:pt x="1670151" y="889022"/>
                  <a:pt x="1670487" y="881954"/>
                  <a:pt x="1670487" y="877242"/>
                </a:cubicBezTo>
                <a:cubicBezTo>
                  <a:pt x="1670487" y="871521"/>
                  <a:pt x="1668889" y="866978"/>
                  <a:pt x="1665691" y="863612"/>
                </a:cubicBezTo>
                <a:cubicBezTo>
                  <a:pt x="1662494" y="860247"/>
                  <a:pt x="1658371" y="858396"/>
                  <a:pt x="1653323" y="858059"/>
                </a:cubicBezTo>
                <a:close/>
                <a:moveTo>
                  <a:pt x="1072603" y="834837"/>
                </a:moveTo>
                <a:cubicBezTo>
                  <a:pt x="1066881" y="834837"/>
                  <a:pt x="1062086" y="837109"/>
                  <a:pt x="1058215" y="841652"/>
                </a:cubicBezTo>
                <a:cubicBezTo>
                  <a:pt x="1054345" y="846196"/>
                  <a:pt x="1052410" y="852001"/>
                  <a:pt x="1052410" y="859069"/>
                </a:cubicBezTo>
                <a:cubicBezTo>
                  <a:pt x="1052410" y="862098"/>
                  <a:pt x="1052746" y="866641"/>
                  <a:pt x="1053419" y="872699"/>
                </a:cubicBezTo>
                <a:cubicBezTo>
                  <a:pt x="1054092" y="878084"/>
                  <a:pt x="1054429" y="882291"/>
                  <a:pt x="1054429" y="885319"/>
                </a:cubicBezTo>
                <a:cubicBezTo>
                  <a:pt x="1054429" y="914936"/>
                  <a:pt x="1053251" y="950610"/>
                  <a:pt x="1050895" y="992342"/>
                </a:cubicBezTo>
                <a:lnTo>
                  <a:pt x="1048371" y="1052417"/>
                </a:lnTo>
                <a:cubicBezTo>
                  <a:pt x="1047698" y="1064532"/>
                  <a:pt x="1047025" y="1077069"/>
                  <a:pt x="1046352" y="1090026"/>
                </a:cubicBezTo>
                <a:cubicBezTo>
                  <a:pt x="1045679" y="1102983"/>
                  <a:pt x="1045342" y="1115183"/>
                  <a:pt x="1045342" y="1126626"/>
                </a:cubicBezTo>
                <a:cubicBezTo>
                  <a:pt x="1045342" y="1149511"/>
                  <a:pt x="1046520" y="1173911"/>
                  <a:pt x="1048876" y="1199826"/>
                </a:cubicBezTo>
                <a:cubicBezTo>
                  <a:pt x="1049549" y="1204201"/>
                  <a:pt x="1051737" y="1207903"/>
                  <a:pt x="1055439" y="1210932"/>
                </a:cubicBezTo>
                <a:cubicBezTo>
                  <a:pt x="1059141" y="1213961"/>
                  <a:pt x="1062843" y="1215475"/>
                  <a:pt x="1066545" y="1215475"/>
                </a:cubicBezTo>
                <a:cubicBezTo>
                  <a:pt x="1071257" y="1215475"/>
                  <a:pt x="1075379" y="1213708"/>
                  <a:pt x="1078913" y="1210174"/>
                </a:cubicBezTo>
                <a:cubicBezTo>
                  <a:pt x="1082447" y="1206641"/>
                  <a:pt x="1084214" y="1202350"/>
                  <a:pt x="1084214" y="1197301"/>
                </a:cubicBezTo>
                <a:cubicBezTo>
                  <a:pt x="1084214" y="1186868"/>
                  <a:pt x="1083877" y="1179128"/>
                  <a:pt x="1083204" y="1174079"/>
                </a:cubicBezTo>
                <a:cubicBezTo>
                  <a:pt x="1082868" y="1168358"/>
                  <a:pt x="1082699" y="1161122"/>
                  <a:pt x="1082699" y="1152372"/>
                </a:cubicBezTo>
                <a:cubicBezTo>
                  <a:pt x="1082699" y="1143958"/>
                  <a:pt x="1083036" y="1137143"/>
                  <a:pt x="1083709" y="1131927"/>
                </a:cubicBezTo>
                <a:cubicBezTo>
                  <a:pt x="1084382" y="1126710"/>
                  <a:pt x="1086065" y="1121914"/>
                  <a:pt x="1088757" y="1117539"/>
                </a:cubicBezTo>
                <a:cubicBezTo>
                  <a:pt x="1100200" y="1097346"/>
                  <a:pt x="1111558" y="1081192"/>
                  <a:pt x="1122833" y="1069076"/>
                </a:cubicBezTo>
                <a:cubicBezTo>
                  <a:pt x="1134107" y="1056960"/>
                  <a:pt x="1146139" y="1050902"/>
                  <a:pt x="1158928" y="1050902"/>
                </a:cubicBezTo>
                <a:cubicBezTo>
                  <a:pt x="1165659" y="1050902"/>
                  <a:pt x="1170960" y="1053090"/>
                  <a:pt x="1174830" y="1057465"/>
                </a:cubicBezTo>
                <a:cubicBezTo>
                  <a:pt x="1178700" y="1061840"/>
                  <a:pt x="1181729" y="1067309"/>
                  <a:pt x="1183917" y="1073872"/>
                </a:cubicBezTo>
                <a:cubicBezTo>
                  <a:pt x="1186104" y="1080434"/>
                  <a:pt x="1188544" y="1089605"/>
                  <a:pt x="1191237" y="1101385"/>
                </a:cubicBezTo>
                <a:lnTo>
                  <a:pt x="1194266" y="1115015"/>
                </a:lnTo>
                <a:cubicBezTo>
                  <a:pt x="1198977" y="1135208"/>
                  <a:pt x="1203605" y="1151194"/>
                  <a:pt x="1208148" y="1162973"/>
                </a:cubicBezTo>
                <a:cubicBezTo>
                  <a:pt x="1212692" y="1174753"/>
                  <a:pt x="1218750" y="1184008"/>
                  <a:pt x="1226322" y="1190739"/>
                </a:cubicBezTo>
                <a:cubicBezTo>
                  <a:pt x="1233894" y="1197470"/>
                  <a:pt x="1244075" y="1200835"/>
                  <a:pt x="1256864" y="1200835"/>
                </a:cubicBezTo>
                <a:cubicBezTo>
                  <a:pt x="1262922" y="1200835"/>
                  <a:pt x="1268391" y="1199741"/>
                  <a:pt x="1273271" y="1197554"/>
                </a:cubicBezTo>
                <a:cubicBezTo>
                  <a:pt x="1278151" y="1195366"/>
                  <a:pt x="1281937" y="1192421"/>
                  <a:pt x="1284629" y="1188719"/>
                </a:cubicBezTo>
                <a:cubicBezTo>
                  <a:pt x="1287322" y="1185017"/>
                  <a:pt x="1288668" y="1181147"/>
                  <a:pt x="1288668" y="1177108"/>
                </a:cubicBezTo>
                <a:cubicBezTo>
                  <a:pt x="1288668" y="1173070"/>
                  <a:pt x="1287153" y="1169284"/>
                  <a:pt x="1284124" y="1165750"/>
                </a:cubicBezTo>
                <a:cubicBezTo>
                  <a:pt x="1281096" y="1162216"/>
                  <a:pt x="1277225" y="1160449"/>
                  <a:pt x="1272514" y="1160449"/>
                </a:cubicBezTo>
                <a:cubicBezTo>
                  <a:pt x="1270831" y="1160449"/>
                  <a:pt x="1268054" y="1161122"/>
                  <a:pt x="1264184" y="1162468"/>
                </a:cubicBezTo>
                <a:cubicBezTo>
                  <a:pt x="1260314" y="1163815"/>
                  <a:pt x="1257200" y="1164488"/>
                  <a:pt x="1254845" y="1164488"/>
                </a:cubicBezTo>
                <a:cubicBezTo>
                  <a:pt x="1249796" y="1164488"/>
                  <a:pt x="1245589" y="1159524"/>
                  <a:pt x="1242224" y="1149595"/>
                </a:cubicBezTo>
                <a:cubicBezTo>
                  <a:pt x="1238858" y="1139667"/>
                  <a:pt x="1234988" y="1124775"/>
                  <a:pt x="1230613" y="1104918"/>
                </a:cubicBezTo>
                <a:lnTo>
                  <a:pt x="1228594" y="1094822"/>
                </a:lnTo>
                <a:cubicBezTo>
                  <a:pt x="1224892" y="1078331"/>
                  <a:pt x="1220937" y="1064617"/>
                  <a:pt x="1216730" y="1053679"/>
                </a:cubicBezTo>
                <a:cubicBezTo>
                  <a:pt x="1212523" y="1042741"/>
                  <a:pt x="1205792" y="1033486"/>
                  <a:pt x="1196537" y="1025913"/>
                </a:cubicBezTo>
                <a:cubicBezTo>
                  <a:pt x="1187282" y="1018341"/>
                  <a:pt x="1174746" y="1014555"/>
                  <a:pt x="1158928" y="1014555"/>
                </a:cubicBezTo>
                <a:cubicBezTo>
                  <a:pt x="1146812" y="1014555"/>
                  <a:pt x="1134865" y="1018173"/>
                  <a:pt x="1123085" y="1025408"/>
                </a:cubicBezTo>
                <a:cubicBezTo>
                  <a:pt x="1111306" y="1032644"/>
                  <a:pt x="1101210" y="1041479"/>
                  <a:pt x="1092796" y="1051912"/>
                </a:cubicBezTo>
                <a:cubicBezTo>
                  <a:pt x="1090776" y="1054268"/>
                  <a:pt x="1089094" y="1055446"/>
                  <a:pt x="1087748" y="1055446"/>
                </a:cubicBezTo>
                <a:cubicBezTo>
                  <a:pt x="1085728" y="1055446"/>
                  <a:pt x="1084719" y="1053426"/>
                  <a:pt x="1084719" y="1049388"/>
                </a:cubicBezTo>
                <a:cubicBezTo>
                  <a:pt x="1086065" y="1011021"/>
                  <a:pt x="1087327" y="978628"/>
                  <a:pt x="1088505" y="952209"/>
                </a:cubicBezTo>
                <a:cubicBezTo>
                  <a:pt x="1089683" y="925790"/>
                  <a:pt x="1090608" y="904839"/>
                  <a:pt x="1091281" y="889358"/>
                </a:cubicBezTo>
                <a:lnTo>
                  <a:pt x="1092796" y="857049"/>
                </a:lnTo>
                <a:cubicBezTo>
                  <a:pt x="1093132" y="850991"/>
                  <a:pt x="1091281" y="845775"/>
                  <a:pt x="1087243" y="841400"/>
                </a:cubicBezTo>
                <a:cubicBezTo>
                  <a:pt x="1083204" y="837025"/>
                  <a:pt x="1078324" y="834837"/>
                  <a:pt x="1072603" y="834837"/>
                </a:cubicBezTo>
                <a:close/>
                <a:moveTo>
                  <a:pt x="5941775" y="812802"/>
                </a:moveTo>
                <a:cubicBezTo>
                  <a:pt x="5936053" y="812802"/>
                  <a:pt x="5931510" y="814989"/>
                  <a:pt x="5928145" y="819364"/>
                </a:cubicBezTo>
                <a:cubicBezTo>
                  <a:pt x="5924779" y="823740"/>
                  <a:pt x="5923096" y="830134"/>
                  <a:pt x="5923096" y="838548"/>
                </a:cubicBezTo>
                <a:cubicBezTo>
                  <a:pt x="5923096" y="852346"/>
                  <a:pt x="5919394" y="869342"/>
                  <a:pt x="5911990" y="889535"/>
                </a:cubicBezTo>
                <a:cubicBezTo>
                  <a:pt x="5904586" y="909728"/>
                  <a:pt x="5896004" y="927313"/>
                  <a:pt x="5886244" y="942289"/>
                </a:cubicBezTo>
                <a:cubicBezTo>
                  <a:pt x="5876484" y="957266"/>
                  <a:pt x="5868070" y="964754"/>
                  <a:pt x="5861003" y="964754"/>
                </a:cubicBezTo>
                <a:cubicBezTo>
                  <a:pt x="5851916" y="964754"/>
                  <a:pt x="5845606" y="955415"/>
                  <a:pt x="5842072" y="936736"/>
                </a:cubicBezTo>
                <a:cubicBezTo>
                  <a:pt x="5838538" y="918058"/>
                  <a:pt x="5835930" y="893237"/>
                  <a:pt x="5834247" y="862274"/>
                </a:cubicBezTo>
                <a:cubicBezTo>
                  <a:pt x="5833910" y="857563"/>
                  <a:pt x="5832228" y="853608"/>
                  <a:pt x="5829199" y="850411"/>
                </a:cubicBezTo>
                <a:cubicBezTo>
                  <a:pt x="5826170" y="847214"/>
                  <a:pt x="5822468" y="845615"/>
                  <a:pt x="5818093" y="845615"/>
                </a:cubicBezTo>
                <a:cubicBezTo>
                  <a:pt x="5813381" y="845615"/>
                  <a:pt x="5809258" y="847550"/>
                  <a:pt x="5805724" y="851421"/>
                </a:cubicBezTo>
                <a:cubicBezTo>
                  <a:pt x="5802191" y="855291"/>
                  <a:pt x="5800424" y="859582"/>
                  <a:pt x="5800424" y="864294"/>
                </a:cubicBezTo>
                <a:cubicBezTo>
                  <a:pt x="5800424" y="900305"/>
                  <a:pt x="5804715" y="931940"/>
                  <a:pt x="5813297" y="959201"/>
                </a:cubicBezTo>
                <a:cubicBezTo>
                  <a:pt x="5821879" y="986461"/>
                  <a:pt x="5836435" y="1000092"/>
                  <a:pt x="5856964" y="1000092"/>
                </a:cubicBezTo>
                <a:cubicBezTo>
                  <a:pt x="5866051" y="1000092"/>
                  <a:pt x="5874128" y="998325"/>
                  <a:pt x="5881196" y="994791"/>
                </a:cubicBezTo>
                <a:cubicBezTo>
                  <a:pt x="5888263" y="991257"/>
                  <a:pt x="5894658" y="986461"/>
                  <a:pt x="5900379" y="980404"/>
                </a:cubicBezTo>
                <a:cubicBezTo>
                  <a:pt x="5906100" y="974346"/>
                  <a:pt x="5912327" y="966437"/>
                  <a:pt x="5919058" y="956677"/>
                </a:cubicBezTo>
                <a:cubicBezTo>
                  <a:pt x="5921077" y="953984"/>
                  <a:pt x="5922928" y="952638"/>
                  <a:pt x="5924611" y="952638"/>
                </a:cubicBezTo>
                <a:cubicBezTo>
                  <a:pt x="5926967" y="952638"/>
                  <a:pt x="5928313" y="954657"/>
                  <a:pt x="5928649" y="958696"/>
                </a:cubicBezTo>
                <a:cubicBezTo>
                  <a:pt x="5928649" y="961725"/>
                  <a:pt x="5928986" y="966268"/>
                  <a:pt x="5929659" y="972326"/>
                </a:cubicBezTo>
                <a:cubicBezTo>
                  <a:pt x="5929995" y="977375"/>
                  <a:pt x="5930332" y="983685"/>
                  <a:pt x="5930669" y="991257"/>
                </a:cubicBezTo>
                <a:cubicBezTo>
                  <a:pt x="5931005" y="998830"/>
                  <a:pt x="5931173" y="1007328"/>
                  <a:pt x="5931173" y="1016751"/>
                </a:cubicBezTo>
                <a:lnTo>
                  <a:pt x="5930669" y="1032905"/>
                </a:lnTo>
                <a:cubicBezTo>
                  <a:pt x="5929659" y="1053435"/>
                  <a:pt x="5925704" y="1073712"/>
                  <a:pt x="5918805" y="1093737"/>
                </a:cubicBezTo>
                <a:cubicBezTo>
                  <a:pt x="5911906" y="1113762"/>
                  <a:pt x="5902062" y="1130337"/>
                  <a:pt x="5889273" y="1143462"/>
                </a:cubicBezTo>
                <a:cubicBezTo>
                  <a:pt x="5876484" y="1156588"/>
                  <a:pt x="5861508" y="1163150"/>
                  <a:pt x="5844344" y="1163150"/>
                </a:cubicBezTo>
                <a:cubicBezTo>
                  <a:pt x="5837276" y="1163150"/>
                  <a:pt x="5830713" y="1161720"/>
                  <a:pt x="5824655" y="1158859"/>
                </a:cubicBezTo>
                <a:cubicBezTo>
                  <a:pt x="5818598" y="1155999"/>
                  <a:pt x="5813381" y="1151876"/>
                  <a:pt x="5809006" y="1146491"/>
                </a:cubicBezTo>
                <a:cubicBezTo>
                  <a:pt x="5805977" y="1142789"/>
                  <a:pt x="5801938" y="1140938"/>
                  <a:pt x="5796890" y="1140938"/>
                </a:cubicBezTo>
                <a:cubicBezTo>
                  <a:pt x="5791842" y="1140938"/>
                  <a:pt x="5787551" y="1142789"/>
                  <a:pt x="5784017" y="1146491"/>
                </a:cubicBezTo>
                <a:cubicBezTo>
                  <a:pt x="5780483" y="1150193"/>
                  <a:pt x="5778716" y="1154568"/>
                  <a:pt x="5778716" y="1159616"/>
                </a:cubicBezTo>
                <a:cubicBezTo>
                  <a:pt x="5778716" y="1164328"/>
                  <a:pt x="5780651" y="1169124"/>
                  <a:pt x="5784522" y="1174004"/>
                </a:cubicBezTo>
                <a:cubicBezTo>
                  <a:pt x="5788392" y="1178884"/>
                  <a:pt x="5792851" y="1183007"/>
                  <a:pt x="5797900" y="1186372"/>
                </a:cubicBezTo>
                <a:cubicBezTo>
                  <a:pt x="5813044" y="1196469"/>
                  <a:pt x="5829367" y="1201517"/>
                  <a:pt x="5846868" y="1201517"/>
                </a:cubicBezTo>
                <a:cubicBezTo>
                  <a:pt x="5871099" y="1201517"/>
                  <a:pt x="5892302" y="1193103"/>
                  <a:pt x="5910476" y="1176276"/>
                </a:cubicBezTo>
                <a:cubicBezTo>
                  <a:pt x="5928649" y="1159448"/>
                  <a:pt x="5942616" y="1137320"/>
                  <a:pt x="5952376" y="1109891"/>
                </a:cubicBezTo>
                <a:cubicBezTo>
                  <a:pt x="5962136" y="1082462"/>
                  <a:pt x="5967016" y="1053435"/>
                  <a:pt x="5967016" y="1022809"/>
                </a:cubicBezTo>
                <a:cubicBezTo>
                  <a:pt x="5967016" y="1007664"/>
                  <a:pt x="5965502" y="979730"/>
                  <a:pt x="5962473" y="939008"/>
                </a:cubicBezTo>
                <a:lnTo>
                  <a:pt x="5961463" y="925378"/>
                </a:lnTo>
                <a:cubicBezTo>
                  <a:pt x="5961126" y="918983"/>
                  <a:pt x="5960622" y="910654"/>
                  <a:pt x="5959948" y="900389"/>
                </a:cubicBezTo>
                <a:cubicBezTo>
                  <a:pt x="5959275" y="890124"/>
                  <a:pt x="5958602" y="878008"/>
                  <a:pt x="5957929" y="864041"/>
                </a:cubicBezTo>
                <a:cubicBezTo>
                  <a:pt x="5957256" y="850075"/>
                  <a:pt x="5957088" y="838884"/>
                  <a:pt x="5957424" y="830471"/>
                </a:cubicBezTo>
                <a:cubicBezTo>
                  <a:pt x="5957424" y="825086"/>
                  <a:pt x="5955994" y="820795"/>
                  <a:pt x="5953133" y="817597"/>
                </a:cubicBezTo>
                <a:cubicBezTo>
                  <a:pt x="5950273" y="814400"/>
                  <a:pt x="5946486" y="812802"/>
                  <a:pt x="5941775" y="812802"/>
                </a:cubicBezTo>
                <a:close/>
                <a:moveTo>
                  <a:pt x="5439598" y="732030"/>
                </a:moveTo>
                <a:cubicBezTo>
                  <a:pt x="5430511" y="732030"/>
                  <a:pt x="5424453" y="737751"/>
                  <a:pt x="5421424" y="749194"/>
                </a:cubicBezTo>
                <a:cubicBezTo>
                  <a:pt x="5418395" y="758954"/>
                  <a:pt x="5415871" y="769387"/>
                  <a:pt x="5413852" y="780493"/>
                </a:cubicBezTo>
                <a:lnTo>
                  <a:pt x="5407794" y="805229"/>
                </a:lnTo>
                <a:cubicBezTo>
                  <a:pt x="5403082" y="824076"/>
                  <a:pt x="5399380" y="838043"/>
                  <a:pt x="5396688" y="847130"/>
                </a:cubicBezTo>
                <a:lnTo>
                  <a:pt x="5385582" y="889535"/>
                </a:lnTo>
                <a:cubicBezTo>
                  <a:pt x="5384235" y="894583"/>
                  <a:pt x="5383394" y="898790"/>
                  <a:pt x="5383057" y="902156"/>
                </a:cubicBezTo>
                <a:cubicBezTo>
                  <a:pt x="5382721" y="904175"/>
                  <a:pt x="5382216" y="906783"/>
                  <a:pt x="5381543" y="909980"/>
                </a:cubicBezTo>
                <a:cubicBezTo>
                  <a:pt x="5380870" y="913178"/>
                  <a:pt x="5379860" y="916964"/>
                  <a:pt x="5378514" y="921339"/>
                </a:cubicBezTo>
                <a:cubicBezTo>
                  <a:pt x="5378177" y="923695"/>
                  <a:pt x="5377336" y="925546"/>
                  <a:pt x="5375990" y="926892"/>
                </a:cubicBezTo>
                <a:cubicBezTo>
                  <a:pt x="5374644" y="928238"/>
                  <a:pt x="5373297" y="928911"/>
                  <a:pt x="5371951" y="928911"/>
                </a:cubicBezTo>
                <a:lnTo>
                  <a:pt x="5367913" y="918815"/>
                </a:lnTo>
                <a:cubicBezTo>
                  <a:pt x="5356470" y="891891"/>
                  <a:pt x="5347047" y="867996"/>
                  <a:pt x="5339642" y="847130"/>
                </a:cubicBezTo>
                <a:cubicBezTo>
                  <a:pt x="5335604" y="835351"/>
                  <a:pt x="5331229" y="823151"/>
                  <a:pt x="5326517" y="810530"/>
                </a:cubicBezTo>
                <a:cubicBezTo>
                  <a:pt x="5321805" y="797909"/>
                  <a:pt x="5316925" y="786551"/>
                  <a:pt x="5311877" y="776454"/>
                </a:cubicBezTo>
                <a:cubicBezTo>
                  <a:pt x="5309521" y="771743"/>
                  <a:pt x="5306829" y="768041"/>
                  <a:pt x="5303800" y="765348"/>
                </a:cubicBezTo>
                <a:cubicBezTo>
                  <a:pt x="5300771" y="762656"/>
                  <a:pt x="5297069" y="761814"/>
                  <a:pt x="5292694" y="762824"/>
                </a:cubicBezTo>
                <a:cubicBezTo>
                  <a:pt x="5278895" y="765180"/>
                  <a:pt x="5269640" y="771406"/>
                  <a:pt x="5264928" y="781502"/>
                </a:cubicBezTo>
                <a:cubicBezTo>
                  <a:pt x="5262909" y="786214"/>
                  <a:pt x="5261310" y="790337"/>
                  <a:pt x="5260132" y="793871"/>
                </a:cubicBezTo>
                <a:cubicBezTo>
                  <a:pt x="5258955" y="797404"/>
                  <a:pt x="5258029" y="800349"/>
                  <a:pt x="5257356" y="802705"/>
                </a:cubicBezTo>
                <a:cubicBezTo>
                  <a:pt x="5257019" y="804724"/>
                  <a:pt x="5255673" y="809100"/>
                  <a:pt x="5253317" y="815831"/>
                </a:cubicBezTo>
                <a:cubicBezTo>
                  <a:pt x="5246586" y="833331"/>
                  <a:pt x="5237163" y="859919"/>
                  <a:pt x="5225047" y="895593"/>
                </a:cubicBezTo>
                <a:lnTo>
                  <a:pt x="5217980" y="918310"/>
                </a:lnTo>
                <a:cubicBezTo>
                  <a:pt x="5216970" y="921676"/>
                  <a:pt x="5215287" y="923358"/>
                  <a:pt x="5212931" y="923358"/>
                </a:cubicBezTo>
                <a:cubicBezTo>
                  <a:pt x="5210575" y="923358"/>
                  <a:pt x="5208893" y="921676"/>
                  <a:pt x="5207883" y="918310"/>
                </a:cubicBezTo>
                <a:cubicBezTo>
                  <a:pt x="5201825" y="897444"/>
                  <a:pt x="5196104" y="875400"/>
                  <a:pt x="5190719" y="852178"/>
                </a:cubicBezTo>
                <a:cubicBezTo>
                  <a:pt x="5189036" y="844774"/>
                  <a:pt x="5187354" y="838379"/>
                  <a:pt x="5185671" y="832995"/>
                </a:cubicBezTo>
                <a:cubicBezTo>
                  <a:pt x="5184998" y="830302"/>
                  <a:pt x="5183820" y="825675"/>
                  <a:pt x="5182137" y="819112"/>
                </a:cubicBezTo>
                <a:cubicBezTo>
                  <a:pt x="5180454" y="812549"/>
                  <a:pt x="5179108" y="806744"/>
                  <a:pt x="5178098" y="801695"/>
                </a:cubicBezTo>
                <a:cubicBezTo>
                  <a:pt x="5176752" y="793955"/>
                  <a:pt x="5173892" y="780325"/>
                  <a:pt x="5169516" y="760805"/>
                </a:cubicBezTo>
                <a:lnTo>
                  <a:pt x="5166487" y="748184"/>
                </a:lnTo>
                <a:cubicBezTo>
                  <a:pt x="5165478" y="743472"/>
                  <a:pt x="5163290" y="739686"/>
                  <a:pt x="5159925" y="736825"/>
                </a:cubicBezTo>
                <a:cubicBezTo>
                  <a:pt x="5156559" y="733965"/>
                  <a:pt x="5152857" y="732534"/>
                  <a:pt x="5148819" y="732534"/>
                </a:cubicBezTo>
                <a:cubicBezTo>
                  <a:pt x="5143434" y="732534"/>
                  <a:pt x="5138974" y="734722"/>
                  <a:pt x="5135441" y="739097"/>
                </a:cubicBezTo>
                <a:cubicBezTo>
                  <a:pt x="5131907" y="743472"/>
                  <a:pt x="5130477" y="748521"/>
                  <a:pt x="5131150" y="754242"/>
                </a:cubicBezTo>
                <a:cubicBezTo>
                  <a:pt x="5134852" y="776454"/>
                  <a:pt x="5138049" y="794291"/>
                  <a:pt x="5140741" y="807753"/>
                </a:cubicBezTo>
                <a:cubicBezTo>
                  <a:pt x="5142761" y="816504"/>
                  <a:pt x="5144528" y="823908"/>
                  <a:pt x="5146042" y="829966"/>
                </a:cubicBezTo>
                <a:cubicBezTo>
                  <a:pt x="5147557" y="836024"/>
                  <a:pt x="5148819" y="840904"/>
                  <a:pt x="5149828" y="844606"/>
                </a:cubicBezTo>
                <a:cubicBezTo>
                  <a:pt x="5150838" y="848308"/>
                  <a:pt x="5152016" y="852599"/>
                  <a:pt x="5153362" y="857479"/>
                </a:cubicBezTo>
                <a:cubicBezTo>
                  <a:pt x="5154708" y="862359"/>
                  <a:pt x="5156054" y="867996"/>
                  <a:pt x="5157401" y="874390"/>
                </a:cubicBezTo>
                <a:cubicBezTo>
                  <a:pt x="5160766" y="887179"/>
                  <a:pt x="5163543" y="898369"/>
                  <a:pt x="5165730" y="907961"/>
                </a:cubicBezTo>
                <a:cubicBezTo>
                  <a:pt x="5167918" y="917553"/>
                  <a:pt x="5169685" y="925546"/>
                  <a:pt x="5171031" y="931940"/>
                </a:cubicBezTo>
                <a:cubicBezTo>
                  <a:pt x="5175069" y="950787"/>
                  <a:pt x="5178267" y="964922"/>
                  <a:pt x="5180623" y="974346"/>
                </a:cubicBezTo>
                <a:cubicBezTo>
                  <a:pt x="5180959" y="975692"/>
                  <a:pt x="5181548" y="978048"/>
                  <a:pt x="5182389" y="981413"/>
                </a:cubicBezTo>
                <a:cubicBezTo>
                  <a:pt x="5183231" y="984779"/>
                  <a:pt x="5184493" y="989070"/>
                  <a:pt x="5186176" y="994286"/>
                </a:cubicBezTo>
                <a:cubicBezTo>
                  <a:pt x="5187858" y="999503"/>
                  <a:pt x="5189878" y="1004299"/>
                  <a:pt x="5192233" y="1008674"/>
                </a:cubicBezTo>
                <a:cubicBezTo>
                  <a:pt x="5196609" y="1016751"/>
                  <a:pt x="5202667" y="1020790"/>
                  <a:pt x="5210407" y="1020790"/>
                </a:cubicBezTo>
                <a:cubicBezTo>
                  <a:pt x="5218821" y="1020453"/>
                  <a:pt x="5224879" y="1016078"/>
                  <a:pt x="5228581" y="1007664"/>
                </a:cubicBezTo>
                <a:lnTo>
                  <a:pt x="5230095" y="1002616"/>
                </a:lnTo>
                <a:cubicBezTo>
                  <a:pt x="5243894" y="955499"/>
                  <a:pt x="5259543" y="906699"/>
                  <a:pt x="5277044" y="856217"/>
                </a:cubicBezTo>
                <a:cubicBezTo>
                  <a:pt x="5282429" y="841072"/>
                  <a:pt x="5285626" y="832153"/>
                  <a:pt x="5286636" y="829461"/>
                </a:cubicBezTo>
                <a:cubicBezTo>
                  <a:pt x="5287309" y="827442"/>
                  <a:pt x="5288319" y="826011"/>
                  <a:pt x="5289665" y="825170"/>
                </a:cubicBezTo>
                <a:cubicBezTo>
                  <a:pt x="5291011" y="824328"/>
                  <a:pt x="5292357" y="823908"/>
                  <a:pt x="5293703" y="823908"/>
                </a:cubicBezTo>
                <a:cubicBezTo>
                  <a:pt x="5301781" y="850159"/>
                  <a:pt x="5311120" y="876662"/>
                  <a:pt x="5321721" y="903418"/>
                </a:cubicBezTo>
                <a:cubicBezTo>
                  <a:pt x="5332322" y="930173"/>
                  <a:pt x="5344691" y="959706"/>
                  <a:pt x="5358826" y="992015"/>
                </a:cubicBezTo>
                <a:cubicBezTo>
                  <a:pt x="5362528" y="1000765"/>
                  <a:pt x="5369091" y="1005140"/>
                  <a:pt x="5378514" y="1005140"/>
                </a:cubicBezTo>
                <a:cubicBezTo>
                  <a:pt x="5382553" y="1005140"/>
                  <a:pt x="5385918" y="1004130"/>
                  <a:pt x="5388610" y="1002111"/>
                </a:cubicBezTo>
                <a:cubicBezTo>
                  <a:pt x="5391303" y="1000092"/>
                  <a:pt x="5393827" y="997063"/>
                  <a:pt x="5396183" y="993024"/>
                </a:cubicBezTo>
                <a:cubicBezTo>
                  <a:pt x="5397866" y="989659"/>
                  <a:pt x="5399380" y="986125"/>
                  <a:pt x="5400726" y="982423"/>
                </a:cubicBezTo>
                <a:cubicBezTo>
                  <a:pt x="5402072" y="978721"/>
                  <a:pt x="5403335" y="974598"/>
                  <a:pt x="5404512" y="970055"/>
                </a:cubicBezTo>
                <a:cubicBezTo>
                  <a:pt x="5405690" y="965511"/>
                  <a:pt x="5406448" y="962566"/>
                  <a:pt x="5406784" y="961220"/>
                </a:cubicBezTo>
                <a:cubicBezTo>
                  <a:pt x="5408467" y="954826"/>
                  <a:pt x="5411664" y="942037"/>
                  <a:pt x="5416376" y="922854"/>
                </a:cubicBezTo>
                <a:cubicBezTo>
                  <a:pt x="5422434" y="897949"/>
                  <a:pt x="5427145" y="879270"/>
                  <a:pt x="5430511" y="866818"/>
                </a:cubicBezTo>
                <a:cubicBezTo>
                  <a:pt x="5439934" y="833836"/>
                  <a:pt x="5449189" y="797825"/>
                  <a:pt x="5458276" y="758785"/>
                </a:cubicBezTo>
                <a:cubicBezTo>
                  <a:pt x="5458613" y="757439"/>
                  <a:pt x="5458781" y="755420"/>
                  <a:pt x="5458781" y="752727"/>
                </a:cubicBezTo>
                <a:cubicBezTo>
                  <a:pt x="5458781" y="747679"/>
                  <a:pt x="5457687" y="743304"/>
                  <a:pt x="5455500" y="739602"/>
                </a:cubicBezTo>
                <a:cubicBezTo>
                  <a:pt x="5453312" y="735900"/>
                  <a:pt x="5450199" y="733712"/>
                  <a:pt x="5446161" y="733039"/>
                </a:cubicBezTo>
                <a:cubicBezTo>
                  <a:pt x="5443468" y="732366"/>
                  <a:pt x="5441281" y="732030"/>
                  <a:pt x="5439598" y="732030"/>
                </a:cubicBezTo>
                <a:close/>
                <a:moveTo>
                  <a:pt x="6133894" y="706284"/>
                </a:moveTo>
                <a:cubicBezTo>
                  <a:pt x="6119422" y="706284"/>
                  <a:pt x="6105540" y="709060"/>
                  <a:pt x="6092246" y="714613"/>
                </a:cubicBezTo>
                <a:cubicBezTo>
                  <a:pt x="6078952" y="720166"/>
                  <a:pt x="6067089" y="728832"/>
                  <a:pt x="6056656" y="740612"/>
                </a:cubicBezTo>
                <a:cubicBezTo>
                  <a:pt x="6052954" y="744650"/>
                  <a:pt x="6051103" y="749194"/>
                  <a:pt x="6051103" y="754242"/>
                </a:cubicBezTo>
                <a:cubicBezTo>
                  <a:pt x="6051103" y="758617"/>
                  <a:pt x="6052701" y="762319"/>
                  <a:pt x="6055899" y="765348"/>
                </a:cubicBezTo>
                <a:cubicBezTo>
                  <a:pt x="6059096" y="768377"/>
                  <a:pt x="6062882" y="769892"/>
                  <a:pt x="6067257" y="769892"/>
                </a:cubicBezTo>
                <a:cubicBezTo>
                  <a:pt x="6073652" y="769892"/>
                  <a:pt x="6078700" y="767031"/>
                  <a:pt x="6082402" y="761309"/>
                </a:cubicBezTo>
                <a:cubicBezTo>
                  <a:pt x="6087450" y="754242"/>
                  <a:pt x="6094602" y="748689"/>
                  <a:pt x="6103857" y="744650"/>
                </a:cubicBezTo>
                <a:cubicBezTo>
                  <a:pt x="6113112" y="740612"/>
                  <a:pt x="6122788" y="738592"/>
                  <a:pt x="6132884" y="738592"/>
                </a:cubicBezTo>
                <a:cubicBezTo>
                  <a:pt x="6146346" y="738592"/>
                  <a:pt x="6157705" y="742379"/>
                  <a:pt x="6166960" y="749951"/>
                </a:cubicBezTo>
                <a:cubicBezTo>
                  <a:pt x="6176215" y="757523"/>
                  <a:pt x="6180843" y="768714"/>
                  <a:pt x="6180843" y="783522"/>
                </a:cubicBezTo>
                <a:cubicBezTo>
                  <a:pt x="6180843" y="787560"/>
                  <a:pt x="6180674" y="790758"/>
                  <a:pt x="6180338" y="793113"/>
                </a:cubicBezTo>
                <a:cubicBezTo>
                  <a:pt x="6179328" y="800854"/>
                  <a:pt x="6176804" y="807501"/>
                  <a:pt x="6172766" y="813054"/>
                </a:cubicBezTo>
                <a:cubicBezTo>
                  <a:pt x="6168727" y="818607"/>
                  <a:pt x="6164099" y="823235"/>
                  <a:pt x="6158883" y="826937"/>
                </a:cubicBezTo>
                <a:cubicBezTo>
                  <a:pt x="6153666" y="830639"/>
                  <a:pt x="6146851" y="835014"/>
                  <a:pt x="6138438" y="840062"/>
                </a:cubicBezTo>
                <a:cubicBezTo>
                  <a:pt x="6137091" y="840735"/>
                  <a:pt x="6134231" y="842418"/>
                  <a:pt x="6129855" y="845110"/>
                </a:cubicBezTo>
                <a:cubicBezTo>
                  <a:pt x="6125480" y="847803"/>
                  <a:pt x="6120937" y="850832"/>
                  <a:pt x="6116225" y="854197"/>
                </a:cubicBezTo>
                <a:cubicBezTo>
                  <a:pt x="6111513" y="857563"/>
                  <a:pt x="6107475" y="861601"/>
                  <a:pt x="6104109" y="866313"/>
                </a:cubicBezTo>
                <a:cubicBezTo>
                  <a:pt x="6100744" y="871025"/>
                  <a:pt x="6098136" y="875484"/>
                  <a:pt x="6096285" y="879691"/>
                </a:cubicBezTo>
                <a:cubicBezTo>
                  <a:pt x="6094433" y="883898"/>
                  <a:pt x="6093508" y="888525"/>
                  <a:pt x="6093508" y="893574"/>
                </a:cubicBezTo>
                <a:cubicBezTo>
                  <a:pt x="6093508" y="900641"/>
                  <a:pt x="6094602" y="907625"/>
                  <a:pt x="6096789" y="914524"/>
                </a:cubicBezTo>
                <a:cubicBezTo>
                  <a:pt x="6098977" y="921423"/>
                  <a:pt x="6102090" y="927060"/>
                  <a:pt x="6106129" y="931436"/>
                </a:cubicBezTo>
                <a:cubicBezTo>
                  <a:pt x="6110167" y="935811"/>
                  <a:pt x="6114542" y="937998"/>
                  <a:pt x="6119254" y="937998"/>
                </a:cubicBezTo>
                <a:cubicBezTo>
                  <a:pt x="6122956" y="937998"/>
                  <a:pt x="6126658" y="936316"/>
                  <a:pt x="6130360" y="932950"/>
                </a:cubicBezTo>
                <a:cubicBezTo>
                  <a:pt x="6134062" y="929585"/>
                  <a:pt x="6135913" y="926051"/>
                  <a:pt x="6135913" y="922349"/>
                </a:cubicBezTo>
                <a:cubicBezTo>
                  <a:pt x="6135913" y="919993"/>
                  <a:pt x="6135493" y="917721"/>
                  <a:pt x="6134651" y="915534"/>
                </a:cubicBezTo>
                <a:cubicBezTo>
                  <a:pt x="6133810" y="913346"/>
                  <a:pt x="6132800" y="911158"/>
                  <a:pt x="6131622" y="908971"/>
                </a:cubicBezTo>
                <a:cubicBezTo>
                  <a:pt x="6130444" y="906783"/>
                  <a:pt x="6129351" y="904343"/>
                  <a:pt x="6128341" y="901651"/>
                </a:cubicBezTo>
                <a:cubicBezTo>
                  <a:pt x="6127668" y="898958"/>
                  <a:pt x="6127331" y="897107"/>
                  <a:pt x="6127331" y="896098"/>
                </a:cubicBezTo>
                <a:cubicBezTo>
                  <a:pt x="6127331" y="893742"/>
                  <a:pt x="6128004" y="891386"/>
                  <a:pt x="6129351" y="889030"/>
                </a:cubicBezTo>
                <a:cubicBezTo>
                  <a:pt x="6131706" y="885665"/>
                  <a:pt x="6134820" y="882720"/>
                  <a:pt x="6138690" y="880196"/>
                </a:cubicBezTo>
                <a:cubicBezTo>
                  <a:pt x="6142560" y="877672"/>
                  <a:pt x="6147861" y="874559"/>
                  <a:pt x="6154592" y="870857"/>
                </a:cubicBezTo>
                <a:cubicBezTo>
                  <a:pt x="6164015" y="865472"/>
                  <a:pt x="6171503" y="860844"/>
                  <a:pt x="6177057" y="856974"/>
                </a:cubicBezTo>
                <a:cubicBezTo>
                  <a:pt x="6182610" y="853104"/>
                  <a:pt x="6187742" y="847971"/>
                  <a:pt x="6192454" y="841577"/>
                </a:cubicBezTo>
                <a:cubicBezTo>
                  <a:pt x="6199521" y="833836"/>
                  <a:pt x="6205158" y="825002"/>
                  <a:pt x="6209365" y="815073"/>
                </a:cubicBezTo>
                <a:cubicBezTo>
                  <a:pt x="6213572" y="805145"/>
                  <a:pt x="6215676" y="795133"/>
                  <a:pt x="6215676" y="785036"/>
                </a:cubicBezTo>
                <a:cubicBezTo>
                  <a:pt x="6215676" y="773594"/>
                  <a:pt x="6213404" y="762572"/>
                  <a:pt x="6208860" y="751970"/>
                </a:cubicBezTo>
                <a:cubicBezTo>
                  <a:pt x="6204317" y="741369"/>
                  <a:pt x="6197670" y="732282"/>
                  <a:pt x="6188920" y="724710"/>
                </a:cubicBezTo>
                <a:cubicBezTo>
                  <a:pt x="6180170" y="717137"/>
                  <a:pt x="6170073" y="712005"/>
                  <a:pt x="6158630" y="709312"/>
                </a:cubicBezTo>
                <a:cubicBezTo>
                  <a:pt x="6150553" y="707293"/>
                  <a:pt x="6142308" y="706284"/>
                  <a:pt x="6133894" y="706284"/>
                </a:cubicBezTo>
                <a:close/>
                <a:moveTo>
                  <a:pt x="5550516" y="658830"/>
                </a:moveTo>
                <a:cubicBezTo>
                  <a:pt x="5544795" y="658830"/>
                  <a:pt x="5539999" y="661102"/>
                  <a:pt x="5536129" y="665645"/>
                </a:cubicBezTo>
                <a:cubicBezTo>
                  <a:pt x="5532259" y="670189"/>
                  <a:pt x="5530323" y="675994"/>
                  <a:pt x="5530323" y="683062"/>
                </a:cubicBezTo>
                <a:cubicBezTo>
                  <a:pt x="5530323" y="686091"/>
                  <a:pt x="5530660" y="690634"/>
                  <a:pt x="5531333" y="696692"/>
                </a:cubicBezTo>
                <a:cubicBezTo>
                  <a:pt x="5532006" y="702077"/>
                  <a:pt x="5532343" y="706284"/>
                  <a:pt x="5532343" y="709312"/>
                </a:cubicBezTo>
                <a:cubicBezTo>
                  <a:pt x="5532343" y="738929"/>
                  <a:pt x="5531165" y="774603"/>
                  <a:pt x="5528809" y="816335"/>
                </a:cubicBezTo>
                <a:lnTo>
                  <a:pt x="5526285" y="876410"/>
                </a:lnTo>
                <a:cubicBezTo>
                  <a:pt x="5525612" y="888525"/>
                  <a:pt x="5524939" y="901062"/>
                  <a:pt x="5524265" y="914019"/>
                </a:cubicBezTo>
                <a:cubicBezTo>
                  <a:pt x="5523592" y="926976"/>
                  <a:pt x="5523256" y="939176"/>
                  <a:pt x="5523256" y="950619"/>
                </a:cubicBezTo>
                <a:cubicBezTo>
                  <a:pt x="5523256" y="973504"/>
                  <a:pt x="5524434" y="997904"/>
                  <a:pt x="5526790" y="1023819"/>
                </a:cubicBezTo>
                <a:cubicBezTo>
                  <a:pt x="5527463" y="1028194"/>
                  <a:pt x="5529650" y="1031896"/>
                  <a:pt x="5533352" y="1034925"/>
                </a:cubicBezTo>
                <a:cubicBezTo>
                  <a:pt x="5537054" y="1037954"/>
                  <a:pt x="5540756" y="1039468"/>
                  <a:pt x="5544458" y="1039468"/>
                </a:cubicBezTo>
                <a:cubicBezTo>
                  <a:pt x="5549170" y="1039468"/>
                  <a:pt x="5553293" y="1037701"/>
                  <a:pt x="5556827" y="1034167"/>
                </a:cubicBezTo>
                <a:cubicBezTo>
                  <a:pt x="5560360" y="1030634"/>
                  <a:pt x="5562127" y="1026343"/>
                  <a:pt x="5562127" y="1021294"/>
                </a:cubicBezTo>
                <a:cubicBezTo>
                  <a:pt x="5562127" y="1010861"/>
                  <a:pt x="5561791" y="1003121"/>
                  <a:pt x="5561118" y="998072"/>
                </a:cubicBezTo>
                <a:cubicBezTo>
                  <a:pt x="5560781" y="992351"/>
                  <a:pt x="5560613" y="985115"/>
                  <a:pt x="5560613" y="976365"/>
                </a:cubicBezTo>
                <a:cubicBezTo>
                  <a:pt x="5560613" y="967951"/>
                  <a:pt x="5560949" y="961136"/>
                  <a:pt x="5561622" y="955920"/>
                </a:cubicBezTo>
                <a:cubicBezTo>
                  <a:pt x="5562296" y="950703"/>
                  <a:pt x="5563978" y="945907"/>
                  <a:pt x="5566671" y="941532"/>
                </a:cubicBezTo>
                <a:cubicBezTo>
                  <a:pt x="5578113" y="921339"/>
                  <a:pt x="5589472" y="905185"/>
                  <a:pt x="5600746" y="893069"/>
                </a:cubicBezTo>
                <a:cubicBezTo>
                  <a:pt x="5612021" y="880953"/>
                  <a:pt x="5624052" y="874895"/>
                  <a:pt x="5636841" y="874895"/>
                </a:cubicBezTo>
                <a:cubicBezTo>
                  <a:pt x="5643572" y="874895"/>
                  <a:pt x="5648873" y="877083"/>
                  <a:pt x="5652743" y="881458"/>
                </a:cubicBezTo>
                <a:cubicBezTo>
                  <a:pt x="5656614" y="885833"/>
                  <a:pt x="5659643" y="891302"/>
                  <a:pt x="5661830" y="897865"/>
                </a:cubicBezTo>
                <a:cubicBezTo>
                  <a:pt x="5664018" y="904427"/>
                  <a:pt x="5666458" y="913598"/>
                  <a:pt x="5669150" y="925378"/>
                </a:cubicBezTo>
                <a:lnTo>
                  <a:pt x="5672179" y="939008"/>
                </a:lnTo>
                <a:cubicBezTo>
                  <a:pt x="5676891" y="959201"/>
                  <a:pt x="5681518" y="975187"/>
                  <a:pt x="5686062" y="986966"/>
                </a:cubicBezTo>
                <a:cubicBezTo>
                  <a:pt x="5690605" y="998746"/>
                  <a:pt x="5696663" y="1008001"/>
                  <a:pt x="5704236" y="1014732"/>
                </a:cubicBezTo>
                <a:cubicBezTo>
                  <a:pt x="5711808" y="1021463"/>
                  <a:pt x="5721989" y="1024828"/>
                  <a:pt x="5734777" y="1024828"/>
                </a:cubicBezTo>
                <a:cubicBezTo>
                  <a:pt x="5740835" y="1024828"/>
                  <a:pt x="5746304" y="1023734"/>
                  <a:pt x="5751184" y="1021547"/>
                </a:cubicBezTo>
                <a:cubicBezTo>
                  <a:pt x="5756064" y="1019359"/>
                  <a:pt x="5759850" y="1016414"/>
                  <a:pt x="5762543" y="1012712"/>
                </a:cubicBezTo>
                <a:cubicBezTo>
                  <a:pt x="5765235" y="1009010"/>
                  <a:pt x="5766581" y="1005140"/>
                  <a:pt x="5766581" y="1001101"/>
                </a:cubicBezTo>
                <a:cubicBezTo>
                  <a:pt x="5766581" y="997063"/>
                  <a:pt x="5765067" y="993277"/>
                  <a:pt x="5762038" y="989743"/>
                </a:cubicBezTo>
                <a:cubicBezTo>
                  <a:pt x="5759009" y="986209"/>
                  <a:pt x="5755139" y="984442"/>
                  <a:pt x="5750427" y="984442"/>
                </a:cubicBezTo>
                <a:cubicBezTo>
                  <a:pt x="5748744" y="984442"/>
                  <a:pt x="5745968" y="985115"/>
                  <a:pt x="5742097" y="986461"/>
                </a:cubicBezTo>
                <a:cubicBezTo>
                  <a:pt x="5738227" y="987808"/>
                  <a:pt x="5735114" y="988481"/>
                  <a:pt x="5732758" y="988481"/>
                </a:cubicBezTo>
                <a:cubicBezTo>
                  <a:pt x="5727710" y="988481"/>
                  <a:pt x="5723503" y="983517"/>
                  <a:pt x="5720138" y="973588"/>
                </a:cubicBezTo>
                <a:cubicBezTo>
                  <a:pt x="5716772" y="963660"/>
                  <a:pt x="5712902" y="948768"/>
                  <a:pt x="5708527" y="928911"/>
                </a:cubicBezTo>
                <a:lnTo>
                  <a:pt x="5706507" y="918815"/>
                </a:lnTo>
                <a:cubicBezTo>
                  <a:pt x="5702805" y="902324"/>
                  <a:pt x="5698851" y="888610"/>
                  <a:pt x="5694644" y="877672"/>
                </a:cubicBezTo>
                <a:cubicBezTo>
                  <a:pt x="5690437" y="866734"/>
                  <a:pt x="5683706" y="857479"/>
                  <a:pt x="5674451" y="849906"/>
                </a:cubicBezTo>
                <a:cubicBezTo>
                  <a:pt x="5665196" y="842334"/>
                  <a:pt x="5652659" y="838548"/>
                  <a:pt x="5636841" y="838548"/>
                </a:cubicBezTo>
                <a:cubicBezTo>
                  <a:pt x="5624726" y="838548"/>
                  <a:pt x="5612778" y="842166"/>
                  <a:pt x="5600999" y="849401"/>
                </a:cubicBezTo>
                <a:cubicBezTo>
                  <a:pt x="5589220" y="856637"/>
                  <a:pt x="5579123" y="865472"/>
                  <a:pt x="5570709" y="875905"/>
                </a:cubicBezTo>
                <a:cubicBezTo>
                  <a:pt x="5568690" y="878261"/>
                  <a:pt x="5567007" y="879439"/>
                  <a:pt x="5565661" y="879439"/>
                </a:cubicBezTo>
                <a:cubicBezTo>
                  <a:pt x="5563642" y="879439"/>
                  <a:pt x="5562632" y="877419"/>
                  <a:pt x="5562632" y="873381"/>
                </a:cubicBezTo>
                <a:cubicBezTo>
                  <a:pt x="5563978" y="835014"/>
                  <a:pt x="5565240" y="802621"/>
                  <a:pt x="5566418" y="776202"/>
                </a:cubicBezTo>
                <a:cubicBezTo>
                  <a:pt x="5567596" y="749783"/>
                  <a:pt x="5568522" y="728832"/>
                  <a:pt x="5569195" y="713351"/>
                </a:cubicBezTo>
                <a:lnTo>
                  <a:pt x="5570709" y="681042"/>
                </a:lnTo>
                <a:cubicBezTo>
                  <a:pt x="5571046" y="674984"/>
                  <a:pt x="5569195" y="669768"/>
                  <a:pt x="5565156" y="665393"/>
                </a:cubicBezTo>
                <a:cubicBezTo>
                  <a:pt x="5561118" y="661018"/>
                  <a:pt x="5556238" y="658830"/>
                  <a:pt x="5550516" y="658830"/>
                </a:cubicBezTo>
                <a:close/>
                <a:moveTo>
                  <a:pt x="0" y="0"/>
                </a:moveTo>
                <a:lnTo>
                  <a:pt x="6974006" y="0"/>
                </a:lnTo>
                <a:lnTo>
                  <a:pt x="6974006" y="4230806"/>
                </a:lnTo>
                <a:lnTo>
                  <a:pt x="0" y="42308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EB0437-2841-6253-AB2A-57631856C5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 sz="2400">
                <a:solidFill>
                  <a:srgbClr val="000000"/>
                </a:solidFill>
              </a:rPr>
              <a:t>In this lesson, we will learn about the discovery of fire.</a:t>
            </a:r>
            <a:endParaRPr lang="en-AU" sz="24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CC0BD55-6829-FAD1-4E29-89750A29C726}"/>
                  </a:ext>
                </a:extLst>
              </p14:cNvPr>
              <p14:cNvContentPartPr/>
              <p14:nvPr/>
            </p14:nvContentPartPr>
            <p14:xfrm rot="1250359">
              <a:off x="3405240" y="2763973"/>
              <a:ext cx="2397275" cy="1828577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CC0BD55-6829-FAD1-4E29-89750A29C7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250359">
                <a:off x="3387242" y="2745975"/>
                <a:ext cx="2432910" cy="18642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6A31391-5B92-67F9-B217-7092D623E539}"/>
                  </a:ext>
                </a:extLst>
              </p14:cNvPr>
              <p14:cNvContentPartPr/>
              <p14:nvPr/>
            </p14:nvContentPartPr>
            <p14:xfrm rot="10800000">
              <a:off x="5684533" y="2507304"/>
              <a:ext cx="828562" cy="593139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6A31391-5B92-67F9-B217-7092D623E53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0800000">
                <a:off x="5675179" y="2497946"/>
                <a:ext cx="847270" cy="611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9299236-9036-0259-EB30-81EA10A70B4B}"/>
                  </a:ext>
                </a:extLst>
              </p14:cNvPr>
              <p14:cNvContentPartPr/>
              <p14:nvPr/>
            </p14:nvContentPartPr>
            <p14:xfrm rot="20371959">
              <a:off x="3166573" y="4571549"/>
              <a:ext cx="931748" cy="667007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9299236-9036-0259-EB30-81EA10A70B4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20371959">
                <a:off x="3157220" y="4562190"/>
                <a:ext cx="950455" cy="685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EC72928-6B9D-457D-33EE-9295BD070B9A}"/>
                  </a:ext>
                </a:extLst>
              </p14:cNvPr>
              <p14:cNvContentPartPr/>
              <p14:nvPr/>
            </p14:nvContentPartPr>
            <p14:xfrm rot="588161" flipH="1">
              <a:off x="5299499" y="4428325"/>
              <a:ext cx="931748" cy="667007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EC72928-6B9D-457D-33EE-9295BD070B9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 rot="588161" flipH="1">
                <a:off x="5290142" y="4418966"/>
                <a:ext cx="950462" cy="685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261603B-9CC8-110B-BCA2-E7833E476F51}"/>
                  </a:ext>
                </a:extLst>
              </p14:cNvPr>
              <p14:cNvContentPartPr/>
              <p14:nvPr/>
            </p14:nvContentPartPr>
            <p14:xfrm rot="10800000" flipH="1">
              <a:off x="2929342" y="2539387"/>
              <a:ext cx="931748" cy="667007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261603B-9CC8-110B-BCA2-E7833E476F5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 rot="10800000" flipH="1">
                <a:off x="2919985" y="2530028"/>
                <a:ext cx="950462" cy="685725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3DE43093-4AD6-3DF7-63BA-D937E97359D9}"/>
              </a:ext>
            </a:extLst>
          </p:cNvPr>
          <p:cNvSpPr/>
          <p:nvPr/>
        </p:nvSpPr>
        <p:spPr>
          <a:xfrm>
            <a:off x="1155031" y="2005263"/>
            <a:ext cx="1700463" cy="1201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A0ED4-F51B-68C0-6586-3C6D5E99459B}"/>
              </a:ext>
            </a:extLst>
          </p:cNvPr>
          <p:cNvSpPr/>
          <p:nvPr/>
        </p:nvSpPr>
        <p:spPr>
          <a:xfrm rot="20148082">
            <a:off x="6584620" y="1796804"/>
            <a:ext cx="1700463" cy="1201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A90AF7-E209-6FB4-020D-4F185F6774F5}"/>
              </a:ext>
            </a:extLst>
          </p:cNvPr>
          <p:cNvSpPr/>
          <p:nvPr/>
        </p:nvSpPr>
        <p:spPr>
          <a:xfrm>
            <a:off x="3674994" y="3357779"/>
            <a:ext cx="1708460" cy="667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363619-CE80-894C-9192-53699E6ED1AB}"/>
              </a:ext>
            </a:extLst>
          </p:cNvPr>
          <p:cNvSpPr/>
          <p:nvPr/>
        </p:nvSpPr>
        <p:spPr>
          <a:xfrm>
            <a:off x="1449936" y="4939204"/>
            <a:ext cx="1708460" cy="667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89D395-4C79-8E8B-A929-FC3D3AAD5A07}"/>
              </a:ext>
            </a:extLst>
          </p:cNvPr>
          <p:cNvSpPr/>
          <p:nvPr/>
        </p:nvSpPr>
        <p:spPr>
          <a:xfrm>
            <a:off x="6247605" y="4892550"/>
            <a:ext cx="1708460" cy="667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5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1698927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sz="2400" b="0" i="0" u="none" strike="noStrike">
                <a:solidFill>
                  <a:srgbClr val="181818"/>
                </a:solidFill>
                <a:effectLst/>
              </a:rPr>
              <a:t>You will be able to</a:t>
            </a:r>
            <a:r>
              <a:rPr lang="en-AU" sz="2400" b="0" i="0" u="none" strike="noStrike">
                <a:solidFill>
                  <a:srgbClr val="181818"/>
                </a:solidFill>
                <a:effectLst/>
              </a:rPr>
              <a:t>:</a:t>
            </a:r>
            <a:r>
              <a:rPr lang="en-US" sz="2400" b="0" i="0" u="none" strike="noStrike">
                <a:solidFill>
                  <a:srgbClr val="181818"/>
                </a:solidFill>
                <a:effectLst/>
              </a:rPr>
              <a:t> </a:t>
            </a:r>
            <a:r>
              <a:rPr lang="en-US" sz="2400" b="0" i="0">
                <a:effectLst/>
              </a:rPr>
              <a:t>​</a:t>
            </a:r>
          </a:p>
          <a:p>
            <a:pPr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2400" b="0" i="0" u="none" strike="noStrike">
                <a:solidFill>
                  <a:srgbClr val="177F99"/>
                </a:solidFill>
                <a:effectLst/>
              </a:rPr>
              <a:t> </a:t>
            </a:r>
            <a:r>
              <a:rPr lang="en-AU" sz="2400" b="1" i="0" u="none" strike="noStrike">
                <a:solidFill>
                  <a:srgbClr val="177F99"/>
                </a:solidFill>
                <a:effectLst/>
              </a:rPr>
              <a:t>understand </a:t>
            </a:r>
            <a:r>
              <a:rPr lang="en-AU" sz="2400" i="0" u="none" strike="noStrike">
                <a:solidFill>
                  <a:schemeClr val="tx1"/>
                </a:solidFill>
                <a:effectLst/>
              </a:rPr>
              <a:t>why fire was an important discovery</a:t>
            </a:r>
            <a:endParaRPr lang="en-US" sz="2400" i="0">
              <a:solidFill>
                <a:schemeClr val="tx1"/>
              </a:solidFill>
              <a:effectLst/>
            </a:endParaRPr>
          </a:p>
          <a:p>
            <a:pPr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2400" b="0" i="0" u="none" strike="noStrike">
                <a:solidFill>
                  <a:srgbClr val="177F99"/>
                </a:solidFill>
                <a:effectLst/>
              </a:rPr>
              <a:t> </a:t>
            </a:r>
            <a:r>
              <a:rPr lang="en-US" sz="2400" b="1" i="0" u="none" strike="noStrike">
                <a:solidFill>
                  <a:srgbClr val="177F99"/>
                </a:solidFill>
                <a:effectLst/>
              </a:rPr>
              <a:t>understand </a:t>
            </a:r>
            <a:r>
              <a:rPr lang="en-US" sz="2400" i="0" u="none" strike="noStrike">
                <a:solidFill>
                  <a:schemeClr val="tx1"/>
                </a:solidFill>
                <a:effectLst/>
              </a:rPr>
              <a:t>how fire has changed</a:t>
            </a:r>
          </a:p>
          <a:p>
            <a:pPr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77F99"/>
                </a:solidFill>
              </a:rPr>
              <a:t> identify </a:t>
            </a:r>
            <a:r>
              <a:rPr lang="en-US" sz="2400">
                <a:solidFill>
                  <a:schemeClr val="tx1"/>
                </a:solidFill>
              </a:rPr>
              <a:t>who discovered fire. </a:t>
            </a:r>
            <a:endParaRPr lang="en-US" sz="2400" i="0">
              <a:solidFill>
                <a:schemeClr val="tx1"/>
              </a:solidFill>
              <a:effectLst/>
            </a:endParaRPr>
          </a:p>
          <a:p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C6231536-2B8B-9391-B269-33D315D70EA3}"/>
              </a:ext>
            </a:extLst>
          </p:cNvPr>
          <p:cNvSpPr/>
          <p:nvPr/>
        </p:nvSpPr>
        <p:spPr>
          <a:xfrm>
            <a:off x="483932" y="1210721"/>
            <a:ext cx="8176136" cy="5025188"/>
          </a:xfrm>
          <a:custGeom>
            <a:avLst/>
            <a:gdLst/>
            <a:ahLst/>
            <a:cxnLst/>
            <a:rect l="l" t="t" r="r" b="b"/>
            <a:pathLst>
              <a:path w="9189473" h="6122486">
                <a:moveTo>
                  <a:pt x="0" y="0"/>
                </a:moveTo>
                <a:lnTo>
                  <a:pt x="9189472" y="0"/>
                </a:lnTo>
                <a:lnTo>
                  <a:pt x="9189472" y="6122486"/>
                </a:lnTo>
                <a:lnTo>
                  <a:pt x="0" y="612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2004212B-AE80-0AFD-A754-30E3DA340273}"/>
              </a:ext>
            </a:extLst>
          </p:cNvPr>
          <p:cNvGrpSpPr/>
          <p:nvPr/>
        </p:nvGrpSpPr>
        <p:grpSpPr>
          <a:xfrm>
            <a:off x="33979" y="1120877"/>
            <a:ext cx="8626089" cy="5120640"/>
            <a:chOff x="0" y="-28575"/>
            <a:chExt cx="3590811" cy="2303304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3E1836E9-059C-187E-8521-5A81DF4CF3FA}"/>
                </a:ext>
              </a:extLst>
            </p:cNvPr>
            <p:cNvSpPr/>
            <p:nvPr/>
          </p:nvSpPr>
          <p:spPr>
            <a:xfrm>
              <a:off x="187302" y="7141"/>
              <a:ext cx="3403509" cy="2267588"/>
            </a:xfrm>
            <a:custGeom>
              <a:avLst/>
              <a:gdLst/>
              <a:ahLst/>
              <a:cxnLst/>
              <a:rect l="l" t="t" r="r" b="b"/>
              <a:pathLst>
                <a:path w="3403509" h="2267588">
                  <a:moveTo>
                    <a:pt x="0" y="0"/>
                  </a:moveTo>
                  <a:lnTo>
                    <a:pt x="3403509" y="0"/>
                  </a:lnTo>
                  <a:lnTo>
                    <a:pt x="3403509" y="2267588"/>
                  </a:lnTo>
                  <a:lnTo>
                    <a:pt x="0" y="2267588"/>
                  </a:lnTo>
                  <a:close/>
                </a:path>
              </a:pathLst>
            </a:custGeom>
            <a:solidFill>
              <a:srgbClr val="000000">
                <a:alpha val="78000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D50DE04-060D-63BA-CF4E-17ECA8E36C15}"/>
                </a:ext>
              </a:extLst>
            </p:cNvPr>
            <p:cNvSpPr txBox="1"/>
            <p:nvPr/>
          </p:nvSpPr>
          <p:spPr>
            <a:xfrm>
              <a:off x="0" y="-28575"/>
              <a:ext cx="3403508" cy="2296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313C7806-31D9-C750-3E11-D3F3C8006CD5}"/>
              </a:ext>
            </a:extLst>
          </p:cNvPr>
          <p:cNvSpPr/>
          <p:nvPr/>
        </p:nvSpPr>
        <p:spPr>
          <a:xfrm>
            <a:off x="483929" y="1210721"/>
            <a:ext cx="8176136" cy="5025188"/>
          </a:xfrm>
          <a:custGeom>
            <a:avLst/>
            <a:gdLst/>
            <a:ahLst/>
            <a:cxnLst/>
            <a:rect l="l" t="t" r="r" b="b"/>
            <a:pathLst>
              <a:path w="9189473" h="6122486">
                <a:moveTo>
                  <a:pt x="0" y="0"/>
                </a:moveTo>
                <a:lnTo>
                  <a:pt x="9189472" y="0"/>
                </a:lnTo>
                <a:lnTo>
                  <a:pt x="9189472" y="6122486"/>
                </a:lnTo>
                <a:lnTo>
                  <a:pt x="0" y="612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16" name="Picture 15" descr="A house with a lot of lights at night&#10;&#10;AI-generated content may be incorrect.">
            <a:extLst>
              <a:ext uri="{FF2B5EF4-FFF2-40B4-BE49-F238E27FC236}">
                <a16:creationId xmlns:a16="http://schemas.microsoft.com/office/drawing/2014/main" id="{27DCAE2E-A17C-C785-7BAC-E7235A82DE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929" y="1216296"/>
            <a:ext cx="8176136" cy="5009204"/>
          </a:xfrm>
          <a:prstGeom prst="rect">
            <a:avLst/>
          </a:prstGeom>
        </p:spPr>
      </p:pic>
      <p:pic>
        <p:nvPicPr>
          <p:cNvPr id="2" name="Flashlight2">
            <a:hlinkClick r:id="" action="ppaction://media"/>
            <a:extLst>
              <a:ext uri="{FF2B5EF4-FFF2-40B4-BE49-F238E27FC236}">
                <a16:creationId xmlns:a16="http://schemas.microsoft.com/office/drawing/2014/main" id="{6318A3DD-4285-3C18-AE11-C7D46AB3B7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9370"/>
          <a:stretch/>
        </p:blipFill>
        <p:spPr>
          <a:xfrm>
            <a:off x="483930" y="1200313"/>
            <a:ext cx="8176135" cy="5025187"/>
          </a:xfrm>
          <a:prstGeom prst="rect">
            <a:avLst/>
          </a:prstGeom>
        </p:spPr>
      </p:pic>
      <p:pic>
        <p:nvPicPr>
          <p:cNvPr id="4" name="Picture 3" descr="A group of people sitting on a couch reading a book&#10;&#10;AI-generated content may be incorrect.">
            <a:extLst>
              <a:ext uri="{FF2B5EF4-FFF2-40B4-BE49-F238E27FC236}">
                <a16:creationId xmlns:a16="http://schemas.microsoft.com/office/drawing/2014/main" id="{063D5624-405A-C1E1-8471-98412E14E57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11" y="1200280"/>
            <a:ext cx="7581372" cy="505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136" name="Ink 4135">
                <a:extLst>
                  <a:ext uri="{FF2B5EF4-FFF2-40B4-BE49-F238E27FC236}">
                    <a16:creationId xmlns:a16="http://schemas.microsoft.com/office/drawing/2014/main" id="{AAAFCF4A-AAFD-F0CA-ADAF-11DF1C35E689}"/>
                  </a:ext>
                </a:extLst>
              </p14:cNvPr>
              <p14:cNvContentPartPr/>
              <p14:nvPr/>
            </p14:nvContentPartPr>
            <p14:xfrm>
              <a:off x="5822865" y="5567895"/>
              <a:ext cx="180360" cy="265680"/>
            </p14:xfrm>
          </p:contentPart>
        </mc:Choice>
        <mc:Fallback xmlns="">
          <p:pic>
            <p:nvPicPr>
              <p:cNvPr id="4136" name="Ink 4135">
                <a:extLst>
                  <a:ext uri="{FF2B5EF4-FFF2-40B4-BE49-F238E27FC236}">
                    <a16:creationId xmlns:a16="http://schemas.microsoft.com/office/drawing/2014/main" id="{AAAFCF4A-AAFD-F0CA-ADAF-11DF1C35E6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4865" y="5549895"/>
                <a:ext cx="2160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137" name="Ink 4136">
                <a:extLst>
                  <a:ext uri="{FF2B5EF4-FFF2-40B4-BE49-F238E27FC236}">
                    <a16:creationId xmlns:a16="http://schemas.microsoft.com/office/drawing/2014/main" id="{BC82BB64-BBCD-EBE7-89ED-D64F02E1BE3A}"/>
                  </a:ext>
                </a:extLst>
              </p14:cNvPr>
              <p14:cNvContentPartPr/>
              <p14:nvPr/>
            </p14:nvContentPartPr>
            <p14:xfrm>
              <a:off x="6891705" y="5733855"/>
              <a:ext cx="181440" cy="340560"/>
            </p14:xfrm>
          </p:contentPart>
        </mc:Choice>
        <mc:Fallback xmlns="">
          <p:pic>
            <p:nvPicPr>
              <p:cNvPr id="4137" name="Ink 4136">
                <a:extLst>
                  <a:ext uri="{FF2B5EF4-FFF2-40B4-BE49-F238E27FC236}">
                    <a16:creationId xmlns:a16="http://schemas.microsoft.com/office/drawing/2014/main" id="{BC82BB64-BBCD-EBE7-89ED-D64F02E1BE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73705" y="5715855"/>
                <a:ext cx="21708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140" name="Ink 4139">
                <a:extLst>
                  <a:ext uri="{FF2B5EF4-FFF2-40B4-BE49-F238E27FC236}">
                    <a16:creationId xmlns:a16="http://schemas.microsoft.com/office/drawing/2014/main" id="{B032D571-812B-1231-9AD4-F02B7C5EFD3C}"/>
                  </a:ext>
                </a:extLst>
              </p14:cNvPr>
              <p14:cNvContentPartPr/>
              <p14:nvPr/>
            </p14:nvContentPartPr>
            <p14:xfrm>
              <a:off x="7548345" y="4932135"/>
              <a:ext cx="328320" cy="149760"/>
            </p14:xfrm>
          </p:contentPart>
        </mc:Choice>
        <mc:Fallback xmlns="">
          <p:pic>
            <p:nvPicPr>
              <p:cNvPr id="4140" name="Ink 4139">
                <a:extLst>
                  <a:ext uri="{FF2B5EF4-FFF2-40B4-BE49-F238E27FC236}">
                    <a16:creationId xmlns:a16="http://schemas.microsoft.com/office/drawing/2014/main" id="{B032D571-812B-1231-9AD4-F02B7C5EFD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30345" y="4914135"/>
                <a:ext cx="3639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142" name="Ink 4141">
                <a:extLst>
                  <a:ext uri="{FF2B5EF4-FFF2-40B4-BE49-F238E27FC236}">
                    <a16:creationId xmlns:a16="http://schemas.microsoft.com/office/drawing/2014/main" id="{6D706725-06C6-C0AB-05B9-86BB8E9F11D3}"/>
                  </a:ext>
                </a:extLst>
              </p14:cNvPr>
              <p14:cNvContentPartPr/>
              <p14:nvPr/>
            </p14:nvContentPartPr>
            <p14:xfrm>
              <a:off x="5618745" y="4283775"/>
              <a:ext cx="653400" cy="508320"/>
            </p14:xfrm>
          </p:contentPart>
        </mc:Choice>
        <mc:Fallback xmlns="">
          <p:pic>
            <p:nvPicPr>
              <p:cNvPr id="4142" name="Ink 4141">
                <a:extLst>
                  <a:ext uri="{FF2B5EF4-FFF2-40B4-BE49-F238E27FC236}">
                    <a16:creationId xmlns:a16="http://schemas.microsoft.com/office/drawing/2014/main" id="{6D706725-06C6-C0AB-05B9-86BB8E9F11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00745" y="4265762"/>
                <a:ext cx="689040" cy="5439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33" name="Ink 4132">
                <a:extLst>
                  <a:ext uri="{FF2B5EF4-FFF2-40B4-BE49-F238E27FC236}">
                    <a16:creationId xmlns:a16="http://schemas.microsoft.com/office/drawing/2014/main" id="{9464FB93-2156-724B-32A6-06969D11247D}"/>
                  </a:ext>
                </a:extLst>
              </p14:cNvPr>
              <p14:cNvContentPartPr/>
              <p14:nvPr/>
            </p14:nvContentPartPr>
            <p14:xfrm>
              <a:off x="6135957" y="1436041"/>
              <a:ext cx="183960" cy="420840"/>
            </p14:xfrm>
          </p:contentPart>
        </mc:Choice>
        <mc:Fallback xmlns="">
          <p:pic>
            <p:nvPicPr>
              <p:cNvPr id="4133" name="Ink 4132">
                <a:extLst>
                  <a:ext uri="{FF2B5EF4-FFF2-40B4-BE49-F238E27FC236}">
                    <a16:creationId xmlns:a16="http://schemas.microsoft.com/office/drawing/2014/main" id="{9464FB93-2156-724B-32A6-06969D11247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17957" y="1418056"/>
                <a:ext cx="219600" cy="456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134" name="Ink 4133">
                <a:extLst>
                  <a:ext uri="{FF2B5EF4-FFF2-40B4-BE49-F238E27FC236}">
                    <a16:creationId xmlns:a16="http://schemas.microsoft.com/office/drawing/2014/main" id="{02ED0376-3AC6-8BB9-9517-01EF4953CEBB}"/>
                  </a:ext>
                </a:extLst>
              </p14:cNvPr>
              <p14:cNvContentPartPr/>
              <p14:nvPr/>
            </p14:nvContentPartPr>
            <p14:xfrm>
              <a:off x="7406279" y="2728018"/>
              <a:ext cx="286200" cy="346680"/>
            </p14:xfrm>
          </p:contentPart>
        </mc:Choice>
        <mc:Fallback xmlns="">
          <p:pic>
            <p:nvPicPr>
              <p:cNvPr id="4134" name="Ink 4133">
                <a:extLst>
                  <a:ext uri="{FF2B5EF4-FFF2-40B4-BE49-F238E27FC236}">
                    <a16:creationId xmlns:a16="http://schemas.microsoft.com/office/drawing/2014/main" id="{02ED0376-3AC6-8BB9-9517-01EF4953CEB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88279" y="2710018"/>
                <a:ext cx="32184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26" name="Ink 4125">
                <a:extLst>
                  <a:ext uri="{FF2B5EF4-FFF2-40B4-BE49-F238E27FC236}">
                    <a16:creationId xmlns:a16="http://schemas.microsoft.com/office/drawing/2014/main" id="{35747857-18D1-063C-EDC5-7E7F65501947}"/>
                  </a:ext>
                </a:extLst>
              </p14:cNvPr>
              <p14:cNvContentPartPr/>
              <p14:nvPr/>
            </p14:nvContentPartPr>
            <p14:xfrm>
              <a:off x="1252821" y="5582787"/>
              <a:ext cx="199080" cy="268560"/>
            </p14:xfrm>
          </p:contentPart>
        </mc:Choice>
        <mc:Fallback xmlns="">
          <p:pic>
            <p:nvPicPr>
              <p:cNvPr id="4126" name="Ink 4125">
                <a:extLst>
                  <a:ext uri="{FF2B5EF4-FFF2-40B4-BE49-F238E27FC236}">
                    <a16:creationId xmlns:a16="http://schemas.microsoft.com/office/drawing/2014/main" id="{35747857-18D1-063C-EDC5-7E7F6550194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34821" y="5564787"/>
                <a:ext cx="23472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29" name="Ink 4128">
                <a:extLst>
                  <a:ext uri="{FF2B5EF4-FFF2-40B4-BE49-F238E27FC236}">
                    <a16:creationId xmlns:a16="http://schemas.microsoft.com/office/drawing/2014/main" id="{085B7A64-E16A-2A11-EB8B-2A06A9FD1136}"/>
                  </a:ext>
                </a:extLst>
              </p14:cNvPr>
              <p14:cNvContentPartPr/>
              <p14:nvPr/>
            </p14:nvContentPartPr>
            <p14:xfrm>
              <a:off x="1968433" y="5616893"/>
              <a:ext cx="155880" cy="420840"/>
            </p14:xfrm>
          </p:contentPart>
        </mc:Choice>
        <mc:Fallback xmlns="">
          <p:pic>
            <p:nvPicPr>
              <p:cNvPr id="4129" name="Ink 4128">
                <a:extLst>
                  <a:ext uri="{FF2B5EF4-FFF2-40B4-BE49-F238E27FC236}">
                    <a16:creationId xmlns:a16="http://schemas.microsoft.com/office/drawing/2014/main" id="{085B7A64-E16A-2A11-EB8B-2A06A9FD113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50433" y="5598893"/>
                <a:ext cx="19152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131" name="Ink 4130">
                <a:extLst>
                  <a:ext uri="{FF2B5EF4-FFF2-40B4-BE49-F238E27FC236}">
                    <a16:creationId xmlns:a16="http://schemas.microsoft.com/office/drawing/2014/main" id="{16229B01-F1AD-3671-CDED-F8EF809D3142}"/>
                  </a:ext>
                </a:extLst>
              </p14:cNvPr>
              <p14:cNvContentPartPr/>
              <p14:nvPr/>
            </p14:nvContentPartPr>
            <p14:xfrm>
              <a:off x="2664589" y="5481985"/>
              <a:ext cx="233640" cy="273240"/>
            </p14:xfrm>
          </p:contentPart>
        </mc:Choice>
        <mc:Fallback xmlns="">
          <p:pic>
            <p:nvPicPr>
              <p:cNvPr id="4131" name="Ink 4130">
                <a:extLst>
                  <a:ext uri="{FF2B5EF4-FFF2-40B4-BE49-F238E27FC236}">
                    <a16:creationId xmlns:a16="http://schemas.microsoft.com/office/drawing/2014/main" id="{16229B01-F1AD-3671-CDED-F8EF809D314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46617" y="5463985"/>
                <a:ext cx="269225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32" name="Ink 4131">
                <a:extLst>
                  <a:ext uri="{FF2B5EF4-FFF2-40B4-BE49-F238E27FC236}">
                    <a16:creationId xmlns:a16="http://schemas.microsoft.com/office/drawing/2014/main" id="{506CDE87-E256-6672-6112-0963A81EEDE3}"/>
                  </a:ext>
                </a:extLst>
              </p14:cNvPr>
              <p14:cNvContentPartPr/>
              <p14:nvPr/>
            </p14:nvContentPartPr>
            <p14:xfrm rot="21126727">
              <a:off x="2932220" y="4545746"/>
              <a:ext cx="709673" cy="520801"/>
            </p14:xfrm>
          </p:contentPart>
        </mc:Choice>
        <mc:Fallback xmlns="">
          <p:pic>
            <p:nvPicPr>
              <p:cNvPr id="4132" name="Ink 4131">
                <a:extLst>
                  <a:ext uri="{FF2B5EF4-FFF2-40B4-BE49-F238E27FC236}">
                    <a16:creationId xmlns:a16="http://schemas.microsoft.com/office/drawing/2014/main" id="{506CDE87-E256-6672-6112-0963A81EEDE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 rot="21126727">
                <a:off x="2914217" y="4527738"/>
                <a:ext cx="745319" cy="556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0BB9E10-FF85-B956-05BC-8EA62CF0B7A7}"/>
                  </a:ext>
                </a:extLst>
              </p14:cNvPr>
              <p14:cNvContentPartPr/>
              <p14:nvPr/>
            </p14:nvContentPartPr>
            <p14:xfrm rot="2827963">
              <a:off x="5176465" y="4247693"/>
              <a:ext cx="1183136" cy="427376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0BB9E10-FF85-B956-05BC-8EA62CF0B7A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2827963">
                <a:off x="5167106" y="4238340"/>
                <a:ext cx="1201853" cy="446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D61C613-C9D1-7768-2F42-7F019ADE44C9}"/>
                  </a:ext>
                </a:extLst>
              </p14:cNvPr>
              <p14:cNvContentPartPr/>
              <p14:nvPr/>
            </p14:nvContentPartPr>
            <p14:xfrm rot="9122515">
              <a:off x="2823096" y="4402077"/>
              <a:ext cx="1183136" cy="427376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D61C613-C9D1-7768-2F42-7F019ADE44C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9122515">
                <a:off x="2813737" y="4392724"/>
                <a:ext cx="1201853" cy="446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5A07179-70EC-BB4E-51C9-1A0558ADCE96}"/>
                  </a:ext>
                </a:extLst>
              </p14:cNvPr>
              <p14:cNvContentPartPr/>
              <p14:nvPr/>
            </p14:nvContentPartPr>
            <p14:xfrm rot="13661198">
              <a:off x="2689503" y="2883275"/>
              <a:ext cx="1183136" cy="427376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5A07179-70EC-BB4E-51C9-1A0558ADCE9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3661198">
                <a:off x="2680144" y="2873922"/>
                <a:ext cx="1201853" cy="446083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Freeform 2">
            <a:extLst>
              <a:ext uri="{FF2B5EF4-FFF2-40B4-BE49-F238E27FC236}">
                <a16:creationId xmlns:a16="http://schemas.microsoft.com/office/drawing/2014/main" id="{66CB351B-F718-DD9D-88C9-B09803B24A27}"/>
              </a:ext>
            </a:extLst>
          </p:cNvPr>
          <p:cNvSpPr/>
          <p:nvPr/>
        </p:nvSpPr>
        <p:spPr>
          <a:xfrm rot="691771">
            <a:off x="6236796" y="4013666"/>
            <a:ext cx="1493788" cy="1249000"/>
          </a:xfrm>
          <a:custGeom>
            <a:avLst/>
            <a:gdLst/>
            <a:ahLst/>
            <a:cxnLst/>
            <a:rect l="l" t="t" r="r" b="b"/>
            <a:pathLst>
              <a:path w="3550322" h="3033912">
                <a:moveTo>
                  <a:pt x="0" y="0"/>
                </a:moveTo>
                <a:lnTo>
                  <a:pt x="3550322" y="0"/>
                </a:lnTo>
                <a:lnTo>
                  <a:pt x="3550322" y="3033912"/>
                </a:lnTo>
                <a:lnTo>
                  <a:pt x="0" y="303391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D7EEA-ECA6-9924-80A0-11EC77B91A39}"/>
              </a:ext>
            </a:extLst>
          </p:cNvPr>
          <p:cNvSpPr txBox="1"/>
          <p:nvPr/>
        </p:nvSpPr>
        <p:spPr>
          <a:xfrm>
            <a:off x="6730586" y="6035184"/>
            <a:ext cx="1582461" cy="412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Next level: subtopics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6E49E-B912-AD63-38B5-A00E83CC452F}"/>
              </a:ext>
            </a:extLst>
          </p:cNvPr>
          <p:cNvSpPr txBox="1"/>
          <p:nvPr/>
        </p:nvSpPr>
        <p:spPr>
          <a:xfrm>
            <a:off x="4817981" y="5774854"/>
            <a:ext cx="1369944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Centre circle: main topic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F4BE0-6ABA-5AB9-E299-6CCE32FE39C2}"/>
              </a:ext>
            </a:extLst>
          </p:cNvPr>
          <p:cNvSpPr txBox="1"/>
          <p:nvPr/>
        </p:nvSpPr>
        <p:spPr>
          <a:xfrm>
            <a:off x="7683227" y="4706417"/>
            <a:ext cx="1555373" cy="919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Last levels: descriptive details and factual evidence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7C2E5-811E-2FD8-C356-50D44BAF5606}"/>
              </a:ext>
            </a:extLst>
          </p:cNvPr>
          <p:cNvSpPr txBox="1"/>
          <p:nvPr/>
        </p:nvSpPr>
        <p:spPr>
          <a:xfrm>
            <a:off x="2203555" y="978465"/>
            <a:ext cx="261308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remember what we’ve learned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1D5CE-9A4B-7FCC-22B5-73865350ABEC}"/>
              </a:ext>
            </a:extLst>
          </p:cNvPr>
          <p:cNvSpPr txBox="1"/>
          <p:nvPr/>
        </p:nvSpPr>
        <p:spPr>
          <a:xfrm>
            <a:off x="602795" y="1326122"/>
            <a:ext cx="1199011" cy="640679"/>
          </a:xfrm>
          <a:custGeom>
            <a:avLst/>
            <a:gdLst>
              <a:gd name="connsiteX0" fmla="*/ 0 w 1199011"/>
              <a:gd name="connsiteY0" fmla="*/ 320340 h 640679"/>
              <a:gd name="connsiteX1" fmla="*/ 599506 w 1199011"/>
              <a:gd name="connsiteY1" fmla="*/ 0 h 640679"/>
              <a:gd name="connsiteX2" fmla="*/ 1199012 w 1199011"/>
              <a:gd name="connsiteY2" fmla="*/ 320340 h 640679"/>
              <a:gd name="connsiteX3" fmla="*/ 599506 w 1199011"/>
              <a:gd name="connsiteY3" fmla="*/ 640680 h 640679"/>
              <a:gd name="connsiteX4" fmla="*/ 0 w 1199011"/>
              <a:gd name="connsiteY4" fmla="*/ 320340 h 64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011" h="640679" extrusionOk="0">
                <a:moveTo>
                  <a:pt x="0" y="320340"/>
                </a:moveTo>
                <a:cubicBezTo>
                  <a:pt x="50041" y="120728"/>
                  <a:pt x="228353" y="-4825"/>
                  <a:pt x="599506" y="0"/>
                </a:cubicBezTo>
                <a:cubicBezTo>
                  <a:pt x="948057" y="-3818"/>
                  <a:pt x="1170211" y="134437"/>
                  <a:pt x="1199012" y="320340"/>
                </a:cubicBezTo>
                <a:cubicBezTo>
                  <a:pt x="1208566" y="482982"/>
                  <a:pt x="942725" y="693289"/>
                  <a:pt x="599506" y="640680"/>
                </a:cubicBezTo>
                <a:cubicBezTo>
                  <a:pt x="261294" y="617389"/>
                  <a:pt x="-10145" y="506581"/>
                  <a:pt x="0" y="32034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organise ideas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52E893-D44A-7DB0-BFCA-C8E9F8F0C1D3}"/>
              </a:ext>
            </a:extLst>
          </p:cNvPr>
          <p:cNvSpPr/>
          <p:nvPr/>
        </p:nvSpPr>
        <p:spPr>
          <a:xfrm>
            <a:off x="1641987" y="1793554"/>
            <a:ext cx="1582461" cy="933774"/>
          </a:xfrm>
          <a:custGeom>
            <a:avLst/>
            <a:gdLst>
              <a:gd name="connsiteX0" fmla="*/ 0 w 1582461"/>
              <a:gd name="connsiteY0" fmla="*/ 466887 h 933774"/>
              <a:gd name="connsiteX1" fmla="*/ 791231 w 1582461"/>
              <a:gd name="connsiteY1" fmla="*/ 0 h 933774"/>
              <a:gd name="connsiteX2" fmla="*/ 1582462 w 1582461"/>
              <a:gd name="connsiteY2" fmla="*/ 466887 h 933774"/>
              <a:gd name="connsiteX3" fmla="*/ 791231 w 1582461"/>
              <a:gd name="connsiteY3" fmla="*/ 933774 h 933774"/>
              <a:gd name="connsiteX4" fmla="*/ 0 w 1582461"/>
              <a:gd name="connsiteY4" fmla="*/ 466887 h 93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461" h="933774" fill="none" extrusionOk="0">
                <a:moveTo>
                  <a:pt x="0" y="466887"/>
                </a:moveTo>
                <a:cubicBezTo>
                  <a:pt x="9686" y="231259"/>
                  <a:pt x="411266" y="7483"/>
                  <a:pt x="791231" y="0"/>
                </a:cubicBezTo>
                <a:cubicBezTo>
                  <a:pt x="1234915" y="28236"/>
                  <a:pt x="1530245" y="218100"/>
                  <a:pt x="1582462" y="466887"/>
                </a:cubicBezTo>
                <a:cubicBezTo>
                  <a:pt x="1529393" y="722055"/>
                  <a:pt x="1169054" y="882567"/>
                  <a:pt x="791231" y="933774"/>
                </a:cubicBezTo>
                <a:cubicBezTo>
                  <a:pt x="411025" y="919891"/>
                  <a:pt x="-39452" y="676202"/>
                  <a:pt x="0" y="466887"/>
                </a:cubicBezTo>
                <a:close/>
              </a:path>
              <a:path w="1582461" h="933774" stroke="0" extrusionOk="0">
                <a:moveTo>
                  <a:pt x="0" y="466887"/>
                </a:moveTo>
                <a:cubicBezTo>
                  <a:pt x="7787" y="234323"/>
                  <a:pt x="359934" y="-14008"/>
                  <a:pt x="791231" y="0"/>
                </a:cubicBezTo>
                <a:cubicBezTo>
                  <a:pt x="1208630" y="-43634"/>
                  <a:pt x="1636500" y="198282"/>
                  <a:pt x="1582462" y="466887"/>
                </a:cubicBezTo>
                <a:cubicBezTo>
                  <a:pt x="1627850" y="731820"/>
                  <a:pt x="1242148" y="914072"/>
                  <a:pt x="791231" y="933774"/>
                </a:cubicBezTo>
                <a:cubicBezTo>
                  <a:pt x="375329" y="990042"/>
                  <a:pt x="-3777" y="708087"/>
                  <a:pt x="0" y="466887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Purpose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0EA277-5515-4B9D-6EF0-A853D41C053A}"/>
              </a:ext>
            </a:extLst>
          </p:cNvPr>
          <p:cNvSpPr/>
          <p:nvPr/>
        </p:nvSpPr>
        <p:spPr>
          <a:xfrm>
            <a:off x="5902125" y="4947545"/>
            <a:ext cx="1821600" cy="752588"/>
          </a:xfrm>
          <a:custGeom>
            <a:avLst/>
            <a:gdLst>
              <a:gd name="connsiteX0" fmla="*/ 0 w 1821600"/>
              <a:gd name="connsiteY0" fmla="*/ 376294 h 752588"/>
              <a:gd name="connsiteX1" fmla="*/ 910800 w 1821600"/>
              <a:gd name="connsiteY1" fmla="*/ 0 h 752588"/>
              <a:gd name="connsiteX2" fmla="*/ 1821600 w 1821600"/>
              <a:gd name="connsiteY2" fmla="*/ 376294 h 752588"/>
              <a:gd name="connsiteX3" fmla="*/ 910800 w 1821600"/>
              <a:gd name="connsiteY3" fmla="*/ 752588 h 752588"/>
              <a:gd name="connsiteX4" fmla="*/ 0 w 1821600"/>
              <a:gd name="connsiteY4" fmla="*/ 376294 h 75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1600" h="752588" fill="none" extrusionOk="0">
                <a:moveTo>
                  <a:pt x="0" y="376294"/>
                </a:moveTo>
                <a:cubicBezTo>
                  <a:pt x="33681" y="245760"/>
                  <a:pt x="422946" y="1991"/>
                  <a:pt x="910800" y="0"/>
                </a:cubicBezTo>
                <a:cubicBezTo>
                  <a:pt x="1417903" y="17208"/>
                  <a:pt x="1801305" y="171997"/>
                  <a:pt x="1821600" y="376294"/>
                </a:cubicBezTo>
                <a:cubicBezTo>
                  <a:pt x="1792013" y="582617"/>
                  <a:pt x="1389569" y="731596"/>
                  <a:pt x="910800" y="752588"/>
                </a:cubicBezTo>
                <a:cubicBezTo>
                  <a:pt x="447041" y="742988"/>
                  <a:pt x="-15353" y="565226"/>
                  <a:pt x="0" y="376294"/>
                </a:cubicBezTo>
                <a:close/>
              </a:path>
              <a:path w="1821600" h="752588" stroke="0" extrusionOk="0">
                <a:moveTo>
                  <a:pt x="0" y="376294"/>
                </a:moveTo>
                <a:cubicBezTo>
                  <a:pt x="9236" y="198471"/>
                  <a:pt x="421317" y="-33339"/>
                  <a:pt x="910800" y="0"/>
                </a:cubicBezTo>
                <a:cubicBezTo>
                  <a:pt x="1404650" y="-20431"/>
                  <a:pt x="1850097" y="162804"/>
                  <a:pt x="1821600" y="376294"/>
                </a:cubicBezTo>
                <a:cubicBezTo>
                  <a:pt x="1835943" y="586352"/>
                  <a:pt x="1448924" y="702948"/>
                  <a:pt x="910800" y="752588"/>
                </a:cubicBezTo>
                <a:cubicBezTo>
                  <a:pt x="417873" y="779528"/>
                  <a:pt x="-7375" y="551597"/>
                  <a:pt x="0" y="376294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Read information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B97DEC5A-FF1E-8A1D-7E14-73C322D37987}"/>
              </a:ext>
            </a:extLst>
          </p:cNvPr>
          <p:cNvSpPr/>
          <p:nvPr/>
        </p:nvSpPr>
        <p:spPr>
          <a:xfrm rot="20196609">
            <a:off x="3082548" y="1713493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982DC920-7BE2-E89B-D94B-D45752B5D297}"/>
              </a:ext>
            </a:extLst>
          </p:cNvPr>
          <p:cNvSpPr/>
          <p:nvPr/>
        </p:nvSpPr>
        <p:spPr>
          <a:xfrm rot="1403391" flipH="1">
            <a:off x="1380229" y="1817439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331BDE46-DD63-3C55-D705-CA0724D3AACC}"/>
              </a:ext>
            </a:extLst>
          </p:cNvPr>
          <p:cNvSpPr/>
          <p:nvPr/>
        </p:nvSpPr>
        <p:spPr>
          <a:xfrm rot="350685">
            <a:off x="7492855" y="4910304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14B8305-572D-290C-29F4-D8DF9A218838}"/>
              </a:ext>
            </a:extLst>
          </p:cNvPr>
          <p:cNvSpPr/>
          <p:nvPr/>
        </p:nvSpPr>
        <p:spPr>
          <a:xfrm rot="5853435">
            <a:off x="6780545" y="5757402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0285ACCF-EE5A-D4B2-BFCE-177C414AB27A}"/>
              </a:ext>
            </a:extLst>
          </p:cNvPr>
          <p:cNvSpPr/>
          <p:nvPr/>
        </p:nvSpPr>
        <p:spPr>
          <a:xfrm rot="9706144">
            <a:off x="5750673" y="5573724"/>
            <a:ext cx="339617" cy="21489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1C74C7-5A58-E649-8E1C-16458F3B9406}"/>
              </a:ext>
            </a:extLst>
          </p:cNvPr>
          <p:cNvSpPr txBox="1"/>
          <p:nvPr/>
        </p:nvSpPr>
        <p:spPr>
          <a:xfrm>
            <a:off x="5885244" y="1118116"/>
            <a:ext cx="3110697" cy="551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put information IN</a:t>
            </a:r>
          </a:p>
        </p:txBody>
      </p:sp>
      <p:sp>
        <p:nvSpPr>
          <p:cNvPr id="33" name="Cloud Callout 32">
            <a:extLst>
              <a:ext uri="{FF2B5EF4-FFF2-40B4-BE49-F238E27FC236}">
                <a16:creationId xmlns:a16="http://schemas.microsoft.com/office/drawing/2014/main" id="{33ACE3A3-6932-7FF7-5B11-4D03D221E6D6}"/>
              </a:ext>
            </a:extLst>
          </p:cNvPr>
          <p:cNvSpPr/>
          <p:nvPr/>
        </p:nvSpPr>
        <p:spPr>
          <a:xfrm>
            <a:off x="5773817" y="1811297"/>
            <a:ext cx="1821599" cy="1158250"/>
          </a:xfrm>
          <a:custGeom>
            <a:avLst/>
            <a:gdLst>
              <a:gd name="connsiteX0" fmla="*/ 164449 w 1821599"/>
              <a:gd name="connsiteY0" fmla="*/ 385278 h 1158250"/>
              <a:gd name="connsiteX1" fmla="*/ 237103 w 1821599"/>
              <a:gd name="connsiteY1" fmla="*/ 185185 h 1158250"/>
              <a:gd name="connsiteX2" fmla="*/ 590543 w 1821599"/>
              <a:gd name="connsiteY2" fmla="*/ 139472 h 1158250"/>
              <a:gd name="connsiteX3" fmla="*/ 946894 w 1821599"/>
              <a:gd name="connsiteY3" fmla="*/ 92016 h 1158250"/>
              <a:gd name="connsiteX4" fmla="*/ 1085748 w 1821599"/>
              <a:gd name="connsiteY4" fmla="*/ 5362 h 1158250"/>
              <a:gd name="connsiteX5" fmla="*/ 1257957 w 1821599"/>
              <a:gd name="connsiteY5" fmla="*/ 66518 h 1158250"/>
              <a:gd name="connsiteX6" fmla="*/ 1495355 w 1821599"/>
              <a:gd name="connsiteY6" fmla="*/ 18499 h 1158250"/>
              <a:gd name="connsiteX7" fmla="*/ 1615741 w 1821599"/>
              <a:gd name="connsiteY7" fmla="*/ 149500 h 1158250"/>
              <a:gd name="connsiteX8" fmla="*/ 1770240 w 1821599"/>
              <a:gd name="connsiteY8" fmla="*/ 276639 h 1158250"/>
              <a:gd name="connsiteX9" fmla="*/ 1763324 w 1821599"/>
              <a:gd name="connsiteY9" fmla="*/ 414503 h 1158250"/>
              <a:gd name="connsiteX10" fmla="*/ 1813840 w 1821599"/>
              <a:gd name="connsiteY10" fmla="*/ 625294 h 1158250"/>
              <a:gd name="connsiteX11" fmla="*/ 1577201 w 1821599"/>
              <a:gd name="connsiteY11" fmla="*/ 809809 h 1158250"/>
              <a:gd name="connsiteX12" fmla="*/ 1492488 w 1821599"/>
              <a:gd name="connsiteY12" fmla="*/ 967916 h 1158250"/>
              <a:gd name="connsiteX13" fmla="*/ 1204068 w 1821599"/>
              <a:gd name="connsiteY13" fmla="*/ 987059 h 1158250"/>
              <a:gd name="connsiteX14" fmla="*/ 997957 w 1821599"/>
              <a:gd name="connsiteY14" fmla="*/ 1155729 h 1158250"/>
              <a:gd name="connsiteX15" fmla="*/ 694906 w 1821599"/>
              <a:gd name="connsiteY15" fmla="*/ 1052774 h 1158250"/>
              <a:gd name="connsiteX16" fmla="*/ 244735 w 1821599"/>
              <a:gd name="connsiteY16" fmla="*/ 951051 h 1158250"/>
              <a:gd name="connsiteX17" fmla="*/ 46804 w 1821599"/>
              <a:gd name="connsiteY17" fmla="*/ 837854 h 1158250"/>
              <a:gd name="connsiteX18" fmla="*/ 89098 w 1821599"/>
              <a:gd name="connsiteY18" fmla="*/ 685056 h 1158250"/>
              <a:gd name="connsiteX19" fmla="*/ -211 w 1821599"/>
              <a:gd name="connsiteY19" fmla="*/ 528290 h 1158250"/>
              <a:gd name="connsiteX20" fmla="*/ 162889 w 1821599"/>
              <a:gd name="connsiteY20" fmla="*/ 388952 h 1158250"/>
              <a:gd name="connsiteX21" fmla="*/ 164449 w 1821599"/>
              <a:gd name="connsiteY21" fmla="*/ 385278 h 1158250"/>
              <a:gd name="connsiteX0" fmla="*/ -71712 w 1821599"/>
              <a:gd name="connsiteY0" fmla="*/ 1318390 h 1158250"/>
              <a:gd name="connsiteX1" fmla="*/ -103886 w 1821599"/>
              <a:gd name="connsiteY1" fmla="*/ 1350564 h 1158250"/>
              <a:gd name="connsiteX2" fmla="*/ -136060 w 1821599"/>
              <a:gd name="connsiteY2" fmla="*/ 1318390 h 1158250"/>
              <a:gd name="connsiteX3" fmla="*/ -103886 w 1821599"/>
              <a:gd name="connsiteY3" fmla="*/ 1286216 h 1158250"/>
              <a:gd name="connsiteX4" fmla="*/ -71712 w 1821599"/>
              <a:gd name="connsiteY4" fmla="*/ 1318390 h 1158250"/>
              <a:gd name="connsiteX0" fmla="*/ 81726 w 1821599"/>
              <a:gd name="connsiteY0" fmla="*/ 1230040 h 1158250"/>
              <a:gd name="connsiteX1" fmla="*/ 17379 w 1821599"/>
              <a:gd name="connsiteY1" fmla="*/ 1294387 h 1158250"/>
              <a:gd name="connsiteX2" fmla="*/ -46968 w 1821599"/>
              <a:gd name="connsiteY2" fmla="*/ 1230040 h 1158250"/>
              <a:gd name="connsiteX3" fmla="*/ 17379 w 1821599"/>
              <a:gd name="connsiteY3" fmla="*/ 1165693 h 1158250"/>
              <a:gd name="connsiteX4" fmla="*/ 81726 w 1821599"/>
              <a:gd name="connsiteY4" fmla="*/ 1230040 h 1158250"/>
              <a:gd name="connsiteX0" fmla="*/ 287172 w 1821599"/>
              <a:gd name="connsiteY0" fmla="*/ 1103800 h 1158250"/>
              <a:gd name="connsiteX1" fmla="*/ 190651 w 1821599"/>
              <a:gd name="connsiteY1" fmla="*/ 1200321 h 1158250"/>
              <a:gd name="connsiteX2" fmla="*/ 94130 w 1821599"/>
              <a:gd name="connsiteY2" fmla="*/ 1103800 h 1158250"/>
              <a:gd name="connsiteX3" fmla="*/ 190651 w 1821599"/>
              <a:gd name="connsiteY3" fmla="*/ 1007279 h 1158250"/>
              <a:gd name="connsiteX4" fmla="*/ 287172 w 1821599"/>
              <a:gd name="connsiteY4" fmla="*/ 1103800 h 1158250"/>
              <a:gd name="connsiteX0" fmla="*/ 197888 w 1821599"/>
              <a:gd name="connsiteY0" fmla="*/ 701840 h 1158250"/>
              <a:gd name="connsiteX1" fmla="*/ 91079 w 1821599"/>
              <a:gd name="connsiteY1" fmla="*/ 680471 h 1158250"/>
              <a:gd name="connsiteX2" fmla="*/ 292130 w 1821599"/>
              <a:gd name="connsiteY2" fmla="*/ 935689 h 1158250"/>
              <a:gd name="connsiteX3" fmla="*/ 245409 w 1821599"/>
              <a:gd name="connsiteY3" fmla="*/ 945904 h 1158250"/>
              <a:gd name="connsiteX4" fmla="*/ 694821 w 1821599"/>
              <a:gd name="connsiteY4" fmla="*/ 1048055 h 1158250"/>
              <a:gd name="connsiteX5" fmla="*/ 666654 w 1821599"/>
              <a:gd name="connsiteY5" fmla="*/ 1001403 h 1158250"/>
              <a:gd name="connsiteX6" fmla="*/ 1215537 w 1821599"/>
              <a:gd name="connsiteY6" fmla="*/ 931720 h 1158250"/>
              <a:gd name="connsiteX7" fmla="*/ 1204279 w 1821599"/>
              <a:gd name="connsiteY7" fmla="*/ 982903 h 1158250"/>
              <a:gd name="connsiteX8" fmla="*/ 1439105 w 1821599"/>
              <a:gd name="connsiteY8" fmla="*/ 615427 h 1158250"/>
              <a:gd name="connsiteX9" fmla="*/ 1576189 w 1821599"/>
              <a:gd name="connsiteY9" fmla="*/ 806753 h 1158250"/>
              <a:gd name="connsiteX10" fmla="*/ 1762481 w 1821599"/>
              <a:gd name="connsiteY10" fmla="*/ 411661 h 1158250"/>
              <a:gd name="connsiteX11" fmla="*/ 1701424 w 1821599"/>
              <a:gd name="connsiteY11" fmla="*/ 483408 h 1158250"/>
              <a:gd name="connsiteX12" fmla="*/ 1615994 w 1821599"/>
              <a:gd name="connsiteY12" fmla="*/ 145478 h 1158250"/>
              <a:gd name="connsiteX13" fmla="*/ 1619199 w 1821599"/>
              <a:gd name="connsiteY13" fmla="*/ 179367 h 1158250"/>
              <a:gd name="connsiteX14" fmla="*/ 1226121 w 1821599"/>
              <a:gd name="connsiteY14" fmla="*/ 105958 h 1158250"/>
              <a:gd name="connsiteX15" fmla="*/ 1257409 w 1821599"/>
              <a:gd name="connsiteY15" fmla="*/ 62738 h 1158250"/>
              <a:gd name="connsiteX16" fmla="*/ 933611 w 1821599"/>
              <a:gd name="connsiteY16" fmla="*/ 126549 h 1158250"/>
              <a:gd name="connsiteX17" fmla="*/ 948749 w 1821599"/>
              <a:gd name="connsiteY17" fmla="*/ 89281 h 1158250"/>
              <a:gd name="connsiteX18" fmla="*/ 590333 w 1821599"/>
              <a:gd name="connsiteY18" fmla="*/ 139204 h 1158250"/>
              <a:gd name="connsiteX19" fmla="*/ 645149 w 1821599"/>
              <a:gd name="connsiteY19" fmla="*/ 175346 h 1158250"/>
              <a:gd name="connsiteX20" fmla="*/ 174021 w 1821599"/>
              <a:gd name="connsiteY20" fmla="*/ 423324 h 1158250"/>
              <a:gd name="connsiteX21" fmla="*/ 164449 w 1821599"/>
              <a:gd name="connsiteY21" fmla="*/ 385278 h 115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1599" h="1158250" fill="none" extrusionOk="0">
                <a:moveTo>
                  <a:pt x="164449" y="385278"/>
                </a:moveTo>
                <a:cubicBezTo>
                  <a:pt x="148474" y="317886"/>
                  <a:pt x="187395" y="229244"/>
                  <a:pt x="237103" y="185185"/>
                </a:cubicBezTo>
                <a:cubicBezTo>
                  <a:pt x="342163" y="89635"/>
                  <a:pt x="471111" y="84701"/>
                  <a:pt x="590543" y="139472"/>
                </a:cubicBezTo>
                <a:cubicBezTo>
                  <a:pt x="657380" y="346"/>
                  <a:pt x="841827" y="3148"/>
                  <a:pt x="946894" y="92016"/>
                </a:cubicBezTo>
                <a:cubicBezTo>
                  <a:pt x="974078" y="42778"/>
                  <a:pt x="1028061" y="11542"/>
                  <a:pt x="1085748" y="5362"/>
                </a:cubicBezTo>
                <a:cubicBezTo>
                  <a:pt x="1155402" y="1290"/>
                  <a:pt x="1220388" y="27296"/>
                  <a:pt x="1257957" y="66518"/>
                </a:cubicBezTo>
                <a:cubicBezTo>
                  <a:pt x="1318895" y="4569"/>
                  <a:pt x="1416508" y="-12398"/>
                  <a:pt x="1495355" y="18499"/>
                </a:cubicBezTo>
                <a:cubicBezTo>
                  <a:pt x="1554009" y="45114"/>
                  <a:pt x="1607669" y="88569"/>
                  <a:pt x="1615741" y="149500"/>
                </a:cubicBezTo>
                <a:cubicBezTo>
                  <a:pt x="1694864" y="158252"/>
                  <a:pt x="1741387" y="221072"/>
                  <a:pt x="1770240" y="276639"/>
                </a:cubicBezTo>
                <a:cubicBezTo>
                  <a:pt x="1788100" y="322287"/>
                  <a:pt x="1791716" y="375366"/>
                  <a:pt x="1763324" y="414503"/>
                </a:cubicBezTo>
                <a:cubicBezTo>
                  <a:pt x="1807109" y="481847"/>
                  <a:pt x="1834168" y="546249"/>
                  <a:pt x="1813840" y="625294"/>
                </a:cubicBezTo>
                <a:cubicBezTo>
                  <a:pt x="1774362" y="740172"/>
                  <a:pt x="1697465" y="802992"/>
                  <a:pt x="1577201" y="809809"/>
                </a:cubicBezTo>
                <a:cubicBezTo>
                  <a:pt x="1586614" y="878279"/>
                  <a:pt x="1549946" y="932616"/>
                  <a:pt x="1492488" y="967916"/>
                </a:cubicBezTo>
                <a:cubicBezTo>
                  <a:pt x="1419731" y="1023581"/>
                  <a:pt x="1294352" y="1039899"/>
                  <a:pt x="1204068" y="987059"/>
                </a:cubicBezTo>
                <a:cubicBezTo>
                  <a:pt x="1174962" y="1072889"/>
                  <a:pt x="1107693" y="1139197"/>
                  <a:pt x="997957" y="1155729"/>
                </a:cubicBezTo>
                <a:cubicBezTo>
                  <a:pt x="876763" y="1169625"/>
                  <a:pt x="740245" y="1134701"/>
                  <a:pt x="694906" y="1052774"/>
                </a:cubicBezTo>
                <a:cubicBezTo>
                  <a:pt x="537796" y="1144086"/>
                  <a:pt x="332525" y="1103907"/>
                  <a:pt x="244735" y="951051"/>
                </a:cubicBezTo>
                <a:cubicBezTo>
                  <a:pt x="160003" y="957453"/>
                  <a:pt x="78238" y="910359"/>
                  <a:pt x="46804" y="837854"/>
                </a:cubicBezTo>
                <a:cubicBezTo>
                  <a:pt x="21140" y="792141"/>
                  <a:pt x="37442" y="720725"/>
                  <a:pt x="89098" y="685056"/>
                </a:cubicBezTo>
                <a:cubicBezTo>
                  <a:pt x="28341" y="657429"/>
                  <a:pt x="-10694" y="594565"/>
                  <a:pt x="-211" y="528290"/>
                </a:cubicBezTo>
                <a:cubicBezTo>
                  <a:pt x="14229" y="466651"/>
                  <a:pt x="82759" y="386061"/>
                  <a:pt x="162889" y="388952"/>
                </a:cubicBezTo>
                <a:cubicBezTo>
                  <a:pt x="163579" y="387656"/>
                  <a:pt x="164160" y="386476"/>
                  <a:pt x="164449" y="385278"/>
                </a:cubicBezTo>
                <a:close/>
              </a:path>
              <a:path w="1821599" h="1158250" fill="none" extrusionOk="0">
                <a:moveTo>
                  <a:pt x="-71712" y="1318390"/>
                </a:moveTo>
                <a:cubicBezTo>
                  <a:pt x="-71331" y="1333728"/>
                  <a:pt x="-88778" y="1350975"/>
                  <a:pt x="-103886" y="1350564"/>
                </a:cubicBezTo>
                <a:cubicBezTo>
                  <a:pt x="-122794" y="1351218"/>
                  <a:pt x="-137637" y="1334124"/>
                  <a:pt x="-136060" y="1318390"/>
                </a:cubicBezTo>
                <a:cubicBezTo>
                  <a:pt x="-136317" y="1301810"/>
                  <a:pt x="-120218" y="1285944"/>
                  <a:pt x="-103886" y="1286216"/>
                </a:cubicBezTo>
                <a:cubicBezTo>
                  <a:pt x="-84392" y="1289145"/>
                  <a:pt x="-74561" y="1299514"/>
                  <a:pt x="-71712" y="1318390"/>
                </a:cubicBezTo>
                <a:close/>
              </a:path>
              <a:path w="1821599" h="1158250" fill="none" extrusionOk="0">
                <a:moveTo>
                  <a:pt x="81726" y="1230040"/>
                </a:moveTo>
                <a:cubicBezTo>
                  <a:pt x="80398" y="1271137"/>
                  <a:pt x="57699" y="1293794"/>
                  <a:pt x="17379" y="1294387"/>
                </a:cubicBezTo>
                <a:cubicBezTo>
                  <a:pt x="-18014" y="1291426"/>
                  <a:pt x="-47450" y="1260412"/>
                  <a:pt x="-46968" y="1230040"/>
                </a:cubicBezTo>
                <a:cubicBezTo>
                  <a:pt x="-42771" y="1193708"/>
                  <a:pt x="-16929" y="1166283"/>
                  <a:pt x="17379" y="1165693"/>
                </a:cubicBezTo>
                <a:cubicBezTo>
                  <a:pt x="53329" y="1165209"/>
                  <a:pt x="84029" y="1196272"/>
                  <a:pt x="81726" y="1230040"/>
                </a:cubicBezTo>
                <a:close/>
              </a:path>
              <a:path w="1821599" h="1158250" fill="none" extrusionOk="0">
                <a:moveTo>
                  <a:pt x="287172" y="1103800"/>
                </a:moveTo>
                <a:cubicBezTo>
                  <a:pt x="288926" y="1156450"/>
                  <a:pt x="240430" y="1203536"/>
                  <a:pt x="190651" y="1200321"/>
                </a:cubicBezTo>
                <a:cubicBezTo>
                  <a:pt x="133551" y="1204062"/>
                  <a:pt x="93907" y="1158078"/>
                  <a:pt x="94130" y="1103800"/>
                </a:cubicBezTo>
                <a:cubicBezTo>
                  <a:pt x="100085" y="1050975"/>
                  <a:pt x="143254" y="1005807"/>
                  <a:pt x="190651" y="1007279"/>
                </a:cubicBezTo>
                <a:cubicBezTo>
                  <a:pt x="242187" y="1011931"/>
                  <a:pt x="291060" y="1056778"/>
                  <a:pt x="287172" y="1103800"/>
                </a:cubicBezTo>
                <a:close/>
              </a:path>
              <a:path w="1821599" h="1158250" fill="none" extrusionOk="0">
                <a:moveTo>
                  <a:pt x="197888" y="701840"/>
                </a:moveTo>
                <a:cubicBezTo>
                  <a:pt x="159052" y="699430"/>
                  <a:pt x="122318" y="694663"/>
                  <a:pt x="91079" y="680471"/>
                </a:cubicBezTo>
                <a:moveTo>
                  <a:pt x="292130" y="935689"/>
                </a:moveTo>
                <a:cubicBezTo>
                  <a:pt x="274566" y="942750"/>
                  <a:pt x="259593" y="944446"/>
                  <a:pt x="245409" y="945904"/>
                </a:cubicBezTo>
                <a:moveTo>
                  <a:pt x="694821" y="1048055"/>
                </a:moveTo>
                <a:cubicBezTo>
                  <a:pt x="685733" y="1034182"/>
                  <a:pt x="672714" y="1016473"/>
                  <a:pt x="666654" y="1001403"/>
                </a:cubicBezTo>
                <a:moveTo>
                  <a:pt x="1215537" y="931720"/>
                </a:moveTo>
                <a:cubicBezTo>
                  <a:pt x="1213963" y="950892"/>
                  <a:pt x="1207876" y="968020"/>
                  <a:pt x="1204279" y="982903"/>
                </a:cubicBezTo>
                <a:moveTo>
                  <a:pt x="1439105" y="615427"/>
                </a:moveTo>
                <a:cubicBezTo>
                  <a:pt x="1520251" y="646770"/>
                  <a:pt x="1581874" y="719872"/>
                  <a:pt x="1576189" y="806753"/>
                </a:cubicBezTo>
                <a:moveTo>
                  <a:pt x="1762481" y="411661"/>
                </a:moveTo>
                <a:cubicBezTo>
                  <a:pt x="1748276" y="438526"/>
                  <a:pt x="1725888" y="457833"/>
                  <a:pt x="1701424" y="483408"/>
                </a:cubicBezTo>
                <a:moveTo>
                  <a:pt x="1615994" y="145478"/>
                </a:moveTo>
                <a:cubicBezTo>
                  <a:pt x="1617561" y="157520"/>
                  <a:pt x="1618118" y="168952"/>
                  <a:pt x="1619199" y="179367"/>
                </a:cubicBezTo>
                <a:moveTo>
                  <a:pt x="1226121" y="105958"/>
                </a:moveTo>
                <a:cubicBezTo>
                  <a:pt x="1236248" y="92672"/>
                  <a:pt x="1244891" y="75550"/>
                  <a:pt x="1257409" y="62738"/>
                </a:cubicBezTo>
                <a:moveTo>
                  <a:pt x="933611" y="126549"/>
                </a:moveTo>
                <a:cubicBezTo>
                  <a:pt x="935361" y="112430"/>
                  <a:pt x="942991" y="100622"/>
                  <a:pt x="948749" y="89281"/>
                </a:cubicBezTo>
                <a:moveTo>
                  <a:pt x="590333" y="139204"/>
                </a:moveTo>
                <a:cubicBezTo>
                  <a:pt x="608030" y="148619"/>
                  <a:pt x="627123" y="163481"/>
                  <a:pt x="645149" y="175346"/>
                </a:cubicBezTo>
                <a:moveTo>
                  <a:pt x="174021" y="423324"/>
                </a:moveTo>
                <a:cubicBezTo>
                  <a:pt x="167851" y="409435"/>
                  <a:pt x="166007" y="398080"/>
                  <a:pt x="164449" y="385278"/>
                </a:cubicBezTo>
              </a:path>
              <a:path w="1821599" h="1158250" stroke="0" extrusionOk="0">
                <a:moveTo>
                  <a:pt x="164449" y="385278"/>
                </a:moveTo>
                <a:cubicBezTo>
                  <a:pt x="156577" y="324085"/>
                  <a:pt x="183201" y="230492"/>
                  <a:pt x="237103" y="185185"/>
                </a:cubicBezTo>
                <a:cubicBezTo>
                  <a:pt x="326221" y="96280"/>
                  <a:pt x="484460" y="79000"/>
                  <a:pt x="590543" y="139472"/>
                </a:cubicBezTo>
                <a:cubicBezTo>
                  <a:pt x="669259" y="25645"/>
                  <a:pt x="854981" y="-21012"/>
                  <a:pt x="946894" y="92016"/>
                </a:cubicBezTo>
                <a:cubicBezTo>
                  <a:pt x="977519" y="54724"/>
                  <a:pt x="1025274" y="10257"/>
                  <a:pt x="1085748" y="5362"/>
                </a:cubicBezTo>
                <a:cubicBezTo>
                  <a:pt x="1156567" y="8440"/>
                  <a:pt x="1219090" y="20845"/>
                  <a:pt x="1257957" y="66518"/>
                </a:cubicBezTo>
                <a:cubicBezTo>
                  <a:pt x="1316644" y="8901"/>
                  <a:pt x="1397786" y="-9757"/>
                  <a:pt x="1495355" y="18499"/>
                </a:cubicBezTo>
                <a:cubicBezTo>
                  <a:pt x="1555281" y="41828"/>
                  <a:pt x="1599600" y="87698"/>
                  <a:pt x="1615741" y="149500"/>
                </a:cubicBezTo>
                <a:cubicBezTo>
                  <a:pt x="1695602" y="165001"/>
                  <a:pt x="1745611" y="213189"/>
                  <a:pt x="1770240" y="276639"/>
                </a:cubicBezTo>
                <a:cubicBezTo>
                  <a:pt x="1790525" y="319871"/>
                  <a:pt x="1777557" y="368442"/>
                  <a:pt x="1763324" y="414503"/>
                </a:cubicBezTo>
                <a:cubicBezTo>
                  <a:pt x="1809740" y="477110"/>
                  <a:pt x="1843864" y="560633"/>
                  <a:pt x="1813840" y="625294"/>
                </a:cubicBezTo>
                <a:cubicBezTo>
                  <a:pt x="1788295" y="726047"/>
                  <a:pt x="1696697" y="791625"/>
                  <a:pt x="1577201" y="809809"/>
                </a:cubicBezTo>
                <a:cubicBezTo>
                  <a:pt x="1576132" y="871869"/>
                  <a:pt x="1544723" y="929692"/>
                  <a:pt x="1492488" y="967916"/>
                </a:cubicBezTo>
                <a:cubicBezTo>
                  <a:pt x="1404035" y="1023082"/>
                  <a:pt x="1276228" y="1030742"/>
                  <a:pt x="1204068" y="987059"/>
                </a:cubicBezTo>
                <a:cubicBezTo>
                  <a:pt x="1172787" y="1063002"/>
                  <a:pt x="1093881" y="1116236"/>
                  <a:pt x="997957" y="1155729"/>
                </a:cubicBezTo>
                <a:cubicBezTo>
                  <a:pt x="872398" y="1175072"/>
                  <a:pt x="770556" y="1129520"/>
                  <a:pt x="694906" y="1052774"/>
                </a:cubicBezTo>
                <a:cubicBezTo>
                  <a:pt x="566638" y="1136435"/>
                  <a:pt x="318353" y="1098288"/>
                  <a:pt x="244735" y="951051"/>
                </a:cubicBezTo>
                <a:cubicBezTo>
                  <a:pt x="153568" y="958170"/>
                  <a:pt x="71099" y="926973"/>
                  <a:pt x="46804" y="837854"/>
                </a:cubicBezTo>
                <a:cubicBezTo>
                  <a:pt x="32020" y="782786"/>
                  <a:pt x="41148" y="726104"/>
                  <a:pt x="89098" y="685056"/>
                </a:cubicBezTo>
                <a:cubicBezTo>
                  <a:pt x="25764" y="653833"/>
                  <a:pt x="-4905" y="601574"/>
                  <a:pt x="-211" y="528290"/>
                </a:cubicBezTo>
                <a:cubicBezTo>
                  <a:pt x="11795" y="444892"/>
                  <a:pt x="73815" y="403220"/>
                  <a:pt x="162889" y="388952"/>
                </a:cubicBezTo>
                <a:cubicBezTo>
                  <a:pt x="163471" y="387803"/>
                  <a:pt x="163980" y="386586"/>
                  <a:pt x="164449" y="385278"/>
                </a:cubicBezTo>
                <a:close/>
              </a:path>
              <a:path w="1821599" h="1158250" stroke="0" extrusionOk="0">
                <a:moveTo>
                  <a:pt x="-71712" y="1318390"/>
                </a:moveTo>
                <a:cubicBezTo>
                  <a:pt x="-71497" y="1335265"/>
                  <a:pt x="-88394" y="1347958"/>
                  <a:pt x="-103886" y="1350564"/>
                </a:cubicBezTo>
                <a:cubicBezTo>
                  <a:pt x="-122989" y="1352555"/>
                  <a:pt x="-137089" y="1339359"/>
                  <a:pt x="-136060" y="1318390"/>
                </a:cubicBezTo>
                <a:cubicBezTo>
                  <a:pt x="-136771" y="1298472"/>
                  <a:pt x="-120325" y="1284436"/>
                  <a:pt x="-103886" y="1286216"/>
                </a:cubicBezTo>
                <a:cubicBezTo>
                  <a:pt x="-85887" y="1286360"/>
                  <a:pt x="-69790" y="1297706"/>
                  <a:pt x="-71712" y="1318390"/>
                </a:cubicBezTo>
                <a:close/>
              </a:path>
              <a:path w="1821599" h="1158250" stroke="0" extrusionOk="0">
                <a:moveTo>
                  <a:pt x="81726" y="1230040"/>
                </a:moveTo>
                <a:cubicBezTo>
                  <a:pt x="87780" y="1262030"/>
                  <a:pt x="48293" y="1298505"/>
                  <a:pt x="17379" y="1294387"/>
                </a:cubicBezTo>
                <a:cubicBezTo>
                  <a:pt x="-19512" y="1297406"/>
                  <a:pt x="-50975" y="1259960"/>
                  <a:pt x="-46968" y="1230040"/>
                </a:cubicBezTo>
                <a:cubicBezTo>
                  <a:pt x="-45465" y="1200076"/>
                  <a:pt x="-22272" y="1166467"/>
                  <a:pt x="17379" y="1165693"/>
                </a:cubicBezTo>
                <a:cubicBezTo>
                  <a:pt x="48292" y="1162684"/>
                  <a:pt x="84150" y="1195697"/>
                  <a:pt x="81726" y="1230040"/>
                </a:cubicBezTo>
                <a:close/>
              </a:path>
              <a:path w="1821599" h="1158250" stroke="0" extrusionOk="0">
                <a:moveTo>
                  <a:pt x="287172" y="1103800"/>
                </a:moveTo>
                <a:cubicBezTo>
                  <a:pt x="281152" y="1151995"/>
                  <a:pt x="237736" y="1193759"/>
                  <a:pt x="190651" y="1200321"/>
                </a:cubicBezTo>
                <a:cubicBezTo>
                  <a:pt x="139428" y="1210036"/>
                  <a:pt x="94803" y="1147709"/>
                  <a:pt x="94130" y="1103800"/>
                </a:cubicBezTo>
                <a:cubicBezTo>
                  <a:pt x="86997" y="1045126"/>
                  <a:pt x="138886" y="1004032"/>
                  <a:pt x="190651" y="1007279"/>
                </a:cubicBezTo>
                <a:cubicBezTo>
                  <a:pt x="245295" y="1006728"/>
                  <a:pt x="289962" y="1046509"/>
                  <a:pt x="287172" y="1103800"/>
                </a:cubicBezTo>
                <a:close/>
              </a:path>
              <a:path w="1821599" h="1158250" fill="none" stroke="0" extrusionOk="0">
                <a:moveTo>
                  <a:pt x="197888" y="701840"/>
                </a:moveTo>
                <a:cubicBezTo>
                  <a:pt x="162034" y="704670"/>
                  <a:pt x="121527" y="694270"/>
                  <a:pt x="91079" y="680471"/>
                </a:cubicBezTo>
                <a:moveTo>
                  <a:pt x="292130" y="935689"/>
                </a:moveTo>
                <a:cubicBezTo>
                  <a:pt x="278835" y="939566"/>
                  <a:pt x="262257" y="942855"/>
                  <a:pt x="245409" y="945904"/>
                </a:cubicBezTo>
                <a:moveTo>
                  <a:pt x="694821" y="1048055"/>
                </a:moveTo>
                <a:cubicBezTo>
                  <a:pt x="681805" y="1032691"/>
                  <a:pt x="674783" y="1014306"/>
                  <a:pt x="666654" y="1001403"/>
                </a:cubicBezTo>
                <a:moveTo>
                  <a:pt x="1215537" y="931720"/>
                </a:moveTo>
                <a:cubicBezTo>
                  <a:pt x="1214135" y="949057"/>
                  <a:pt x="1210627" y="967686"/>
                  <a:pt x="1204279" y="982903"/>
                </a:cubicBezTo>
                <a:moveTo>
                  <a:pt x="1439105" y="615427"/>
                </a:moveTo>
                <a:cubicBezTo>
                  <a:pt x="1510191" y="656103"/>
                  <a:pt x="1591441" y="724533"/>
                  <a:pt x="1576189" y="806753"/>
                </a:cubicBezTo>
                <a:moveTo>
                  <a:pt x="1762481" y="411661"/>
                </a:moveTo>
                <a:cubicBezTo>
                  <a:pt x="1749416" y="445403"/>
                  <a:pt x="1724484" y="460762"/>
                  <a:pt x="1701424" y="483408"/>
                </a:cubicBezTo>
                <a:moveTo>
                  <a:pt x="1615994" y="145478"/>
                </a:moveTo>
                <a:cubicBezTo>
                  <a:pt x="1618282" y="156459"/>
                  <a:pt x="1618441" y="166602"/>
                  <a:pt x="1619199" y="179367"/>
                </a:cubicBezTo>
                <a:moveTo>
                  <a:pt x="1226121" y="105958"/>
                </a:moveTo>
                <a:cubicBezTo>
                  <a:pt x="1230887" y="89245"/>
                  <a:pt x="1242719" y="74304"/>
                  <a:pt x="1257409" y="62738"/>
                </a:cubicBezTo>
                <a:moveTo>
                  <a:pt x="933611" y="126549"/>
                </a:moveTo>
                <a:cubicBezTo>
                  <a:pt x="936816" y="114417"/>
                  <a:pt x="940425" y="101610"/>
                  <a:pt x="948749" y="89281"/>
                </a:cubicBezTo>
                <a:moveTo>
                  <a:pt x="590333" y="139204"/>
                </a:moveTo>
                <a:cubicBezTo>
                  <a:pt x="613063" y="147921"/>
                  <a:pt x="625627" y="163612"/>
                  <a:pt x="645149" y="175346"/>
                </a:cubicBezTo>
                <a:moveTo>
                  <a:pt x="174021" y="423324"/>
                </a:moveTo>
                <a:cubicBezTo>
                  <a:pt x="170441" y="410095"/>
                  <a:pt x="165761" y="398236"/>
                  <a:pt x="164449" y="385278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prstGeom prst="cloudCallout">
                    <a:avLst>
                      <a:gd name="adj1" fmla="val -55703"/>
                      <a:gd name="adj2" fmla="val 6382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Show thinking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9C027C8C-833D-CA95-D173-326805C85949}"/>
              </a:ext>
            </a:extLst>
          </p:cNvPr>
          <p:cNvSpPr/>
          <p:nvPr/>
        </p:nvSpPr>
        <p:spPr>
          <a:xfrm rot="5400000" flipH="1">
            <a:off x="6006364" y="1556756"/>
            <a:ext cx="433471" cy="182875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ED0C4416-B496-6BD1-BA0D-82759905AE1E}"/>
              </a:ext>
            </a:extLst>
          </p:cNvPr>
          <p:cNvSpPr/>
          <p:nvPr/>
        </p:nvSpPr>
        <p:spPr>
          <a:xfrm rot="16614103" flipH="1">
            <a:off x="1697046" y="272599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88481-70D5-6B2C-B03A-B60964E885DD}"/>
              </a:ext>
            </a:extLst>
          </p:cNvPr>
          <p:cNvSpPr txBox="1"/>
          <p:nvPr/>
        </p:nvSpPr>
        <p:spPr>
          <a:xfrm>
            <a:off x="810755" y="288034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visualise thoughts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63C5A-EA63-3F1D-5D25-592ED001C14A}"/>
              </a:ext>
            </a:extLst>
          </p:cNvPr>
          <p:cNvSpPr/>
          <p:nvPr/>
        </p:nvSpPr>
        <p:spPr>
          <a:xfrm>
            <a:off x="1023664" y="4656366"/>
            <a:ext cx="1856046" cy="877717"/>
          </a:xfrm>
          <a:custGeom>
            <a:avLst/>
            <a:gdLst>
              <a:gd name="connsiteX0" fmla="*/ 0 w 1856046"/>
              <a:gd name="connsiteY0" fmla="*/ 438859 h 877717"/>
              <a:gd name="connsiteX1" fmla="*/ 928023 w 1856046"/>
              <a:gd name="connsiteY1" fmla="*/ 0 h 877717"/>
              <a:gd name="connsiteX2" fmla="*/ 1856046 w 1856046"/>
              <a:gd name="connsiteY2" fmla="*/ 438859 h 877717"/>
              <a:gd name="connsiteX3" fmla="*/ 928023 w 1856046"/>
              <a:gd name="connsiteY3" fmla="*/ 877718 h 877717"/>
              <a:gd name="connsiteX4" fmla="*/ 0 w 1856046"/>
              <a:gd name="connsiteY4" fmla="*/ 438859 h 87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046" h="877717" fill="none" extrusionOk="0">
                <a:moveTo>
                  <a:pt x="0" y="438859"/>
                </a:moveTo>
                <a:cubicBezTo>
                  <a:pt x="24986" y="253820"/>
                  <a:pt x="460799" y="5946"/>
                  <a:pt x="928023" y="0"/>
                </a:cubicBezTo>
                <a:cubicBezTo>
                  <a:pt x="1447961" y="31215"/>
                  <a:pt x="1841021" y="199093"/>
                  <a:pt x="1856046" y="438859"/>
                </a:cubicBezTo>
                <a:cubicBezTo>
                  <a:pt x="1793762" y="678080"/>
                  <a:pt x="1426329" y="865404"/>
                  <a:pt x="928023" y="877718"/>
                </a:cubicBezTo>
                <a:cubicBezTo>
                  <a:pt x="453144" y="868512"/>
                  <a:pt x="-14739" y="663099"/>
                  <a:pt x="0" y="438859"/>
                </a:cubicBezTo>
                <a:close/>
              </a:path>
              <a:path w="1856046" h="877717" stroke="0" extrusionOk="0">
                <a:moveTo>
                  <a:pt x="0" y="438859"/>
                </a:moveTo>
                <a:cubicBezTo>
                  <a:pt x="7941" y="222275"/>
                  <a:pt x="418435" y="-7252"/>
                  <a:pt x="928023" y="0"/>
                </a:cubicBezTo>
                <a:cubicBezTo>
                  <a:pt x="1438595" y="-4369"/>
                  <a:pt x="1875233" y="192667"/>
                  <a:pt x="1856046" y="438859"/>
                </a:cubicBezTo>
                <a:cubicBezTo>
                  <a:pt x="1872278" y="683765"/>
                  <a:pt x="1490833" y="806620"/>
                  <a:pt x="928023" y="877718"/>
                </a:cubicBezTo>
                <a:cubicBezTo>
                  <a:pt x="429143" y="914157"/>
                  <a:pt x="-6539" y="652403"/>
                  <a:pt x="0" y="438859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You can see: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E0E7E-1340-ABDB-959E-6697DB5BB1FC}"/>
              </a:ext>
            </a:extLst>
          </p:cNvPr>
          <p:cNvSpPr txBox="1"/>
          <p:nvPr/>
        </p:nvSpPr>
        <p:spPr>
          <a:xfrm>
            <a:off x="1093093" y="5940725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words</a:t>
            </a: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538C5BBE-E6E8-2B6F-A7C8-E0CE0B7CD712}"/>
              </a:ext>
            </a:extLst>
          </p:cNvPr>
          <p:cNvSpPr/>
          <p:nvPr/>
        </p:nvSpPr>
        <p:spPr>
          <a:xfrm rot="14710834" flipH="1">
            <a:off x="1838838" y="576308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EFE01B70-17D5-A5C1-411A-5D8D31B68734}"/>
              </a:ext>
            </a:extLst>
          </p:cNvPr>
          <p:cNvSpPr/>
          <p:nvPr/>
        </p:nvSpPr>
        <p:spPr>
          <a:xfrm rot="12530643" flipH="1">
            <a:off x="2582148" y="5532695"/>
            <a:ext cx="350105" cy="1820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612001-EDD8-66CB-DE47-0CFFE2F5D929}"/>
              </a:ext>
            </a:extLst>
          </p:cNvPr>
          <p:cNvSpPr txBox="1"/>
          <p:nvPr/>
        </p:nvSpPr>
        <p:spPr>
          <a:xfrm>
            <a:off x="2115398" y="570013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pictures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9761B7-F36D-DDC1-2427-1D9FE451DFE3}"/>
              </a:ext>
            </a:extLst>
          </p:cNvPr>
          <p:cNvSpPr txBox="1"/>
          <p:nvPr/>
        </p:nvSpPr>
        <p:spPr>
          <a:xfrm>
            <a:off x="-79813" y="555778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Radiate outwards</a:t>
            </a: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64DCE9B4-8BD3-5194-0F3B-EA3D9CF8E387}"/>
              </a:ext>
            </a:extLst>
          </p:cNvPr>
          <p:cNvSpPr/>
          <p:nvPr/>
        </p:nvSpPr>
        <p:spPr>
          <a:xfrm rot="17190595" flipH="1">
            <a:off x="1178800" y="5622787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38D3DC-A3C3-B5E1-4341-6EBF7B5E7FAF}"/>
              </a:ext>
            </a:extLst>
          </p:cNvPr>
          <p:cNvSpPr txBox="1"/>
          <p:nvPr/>
        </p:nvSpPr>
        <p:spPr>
          <a:xfrm>
            <a:off x="6432226" y="3057171"/>
            <a:ext cx="1911091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take information OUT</a:t>
            </a:r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FBD7BCE4-2929-AD49-BD75-E6D8E8956276}"/>
              </a:ext>
            </a:extLst>
          </p:cNvPr>
          <p:cNvSpPr/>
          <p:nvPr/>
        </p:nvSpPr>
        <p:spPr>
          <a:xfrm rot="1767790" flipV="1">
            <a:off x="7329500" y="2766970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09F8B278-C2EF-D988-5F0C-B117D1BD49F7}"/>
              </a:ext>
            </a:extLst>
          </p:cNvPr>
          <p:cNvSpPr/>
          <p:nvPr/>
        </p:nvSpPr>
        <p:spPr>
          <a:xfrm>
            <a:off x="7734167" y="1491404"/>
            <a:ext cx="977011" cy="1264984"/>
          </a:xfrm>
          <a:custGeom>
            <a:avLst/>
            <a:gdLst/>
            <a:ahLst/>
            <a:cxnLst/>
            <a:rect l="l" t="t" r="r" b="b"/>
            <a:pathLst>
              <a:path w="2693165" h="3156082">
                <a:moveTo>
                  <a:pt x="0" y="0"/>
                </a:moveTo>
                <a:lnTo>
                  <a:pt x="2693165" y="0"/>
                </a:lnTo>
                <a:lnTo>
                  <a:pt x="2693165" y="3156082"/>
                </a:lnTo>
                <a:lnTo>
                  <a:pt x="0" y="3156082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6" name="Picture 45" descr="A number in a circle&#10;&#10;Description automatically generated">
            <a:extLst>
              <a:ext uri="{FF2B5EF4-FFF2-40B4-BE49-F238E27FC236}">
                <a16:creationId xmlns:a16="http://schemas.microsoft.com/office/drawing/2014/main" id="{8B194333-B6BD-7D6C-0225-DFE76D5A22AC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5646" y="5296989"/>
            <a:ext cx="494613" cy="505226"/>
          </a:xfrm>
          <a:prstGeom prst="rect">
            <a:avLst/>
          </a:prstGeom>
        </p:spPr>
      </p:pic>
      <p:pic>
        <p:nvPicPr>
          <p:cNvPr id="47" name="Picture 46" descr="A number in a circle&#10;&#10;Description automatically generated">
            <a:extLst>
              <a:ext uri="{FF2B5EF4-FFF2-40B4-BE49-F238E27FC236}">
                <a16:creationId xmlns:a16="http://schemas.microsoft.com/office/drawing/2014/main" id="{E9400051-0592-ABFE-1AE0-077C65769B2B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431" y="6039373"/>
            <a:ext cx="512310" cy="505226"/>
          </a:xfrm>
          <a:prstGeom prst="rect">
            <a:avLst/>
          </a:prstGeom>
        </p:spPr>
      </p:pic>
      <p:pic>
        <p:nvPicPr>
          <p:cNvPr id="48" name="Picture 47" descr="A number in a circle&#10;&#10;Description automatically generated">
            <a:extLst>
              <a:ext uri="{FF2B5EF4-FFF2-40B4-BE49-F238E27FC236}">
                <a16:creationId xmlns:a16="http://schemas.microsoft.com/office/drawing/2014/main" id="{44AD4978-0358-8CA6-C136-CD7AB5984856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2803" y="4297525"/>
            <a:ext cx="528584" cy="505226"/>
          </a:xfrm>
          <a:prstGeom prst="rect">
            <a:avLst/>
          </a:prstGeom>
        </p:spPr>
      </p:pic>
      <p:sp>
        <p:nvSpPr>
          <p:cNvPr id="4097" name="Freeform 11">
            <a:extLst>
              <a:ext uri="{FF2B5EF4-FFF2-40B4-BE49-F238E27FC236}">
                <a16:creationId xmlns:a16="http://schemas.microsoft.com/office/drawing/2014/main" id="{A5337358-6E9D-4BD5-1D20-0B53B9CFBD30}"/>
              </a:ext>
            </a:extLst>
          </p:cNvPr>
          <p:cNvSpPr>
            <a:spLocks noChangeAspect="1"/>
          </p:cNvSpPr>
          <p:nvPr/>
        </p:nvSpPr>
        <p:spPr>
          <a:xfrm>
            <a:off x="317643" y="1821905"/>
            <a:ext cx="1270000" cy="914400"/>
          </a:xfrm>
          <a:custGeom>
            <a:avLst/>
            <a:gdLst/>
            <a:ahLst/>
            <a:cxnLst/>
            <a:rect l="l" t="t" r="r" b="b"/>
            <a:pathLst>
              <a:path w="2653113" h="1910241">
                <a:moveTo>
                  <a:pt x="0" y="0"/>
                </a:moveTo>
                <a:lnTo>
                  <a:pt x="2653113" y="0"/>
                </a:lnTo>
                <a:lnTo>
                  <a:pt x="2653113" y="1910241"/>
                </a:lnTo>
                <a:lnTo>
                  <a:pt x="0" y="1910241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ABBF65D-D622-51F9-B211-D0E458CDE682}"/>
              </a:ext>
            </a:extLst>
          </p:cNvPr>
          <p:cNvSpPr/>
          <p:nvPr/>
        </p:nvSpPr>
        <p:spPr>
          <a:xfrm rot="21126727">
            <a:off x="3588206" y="5013451"/>
            <a:ext cx="288382" cy="268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745C2F9-69EF-1904-DFC2-1A7911F95B2C}"/>
                  </a:ext>
                </a:extLst>
              </p14:cNvPr>
              <p14:cNvContentPartPr/>
              <p14:nvPr/>
            </p14:nvContentPartPr>
            <p14:xfrm rot="260440">
              <a:off x="5819075" y="4924623"/>
              <a:ext cx="1939648" cy="77794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745C2F9-69EF-1904-DFC2-1A7911F95B2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 rot="260440">
                <a:off x="5804675" y="4910230"/>
                <a:ext cx="1967728" cy="8060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AEE3851-0A45-549B-A618-21B37FC6845E}"/>
                  </a:ext>
                </a:extLst>
              </p14:cNvPr>
              <p14:cNvContentPartPr/>
              <p14:nvPr/>
            </p14:nvContentPartPr>
            <p14:xfrm rot="642369">
              <a:off x="1684011" y="1744543"/>
              <a:ext cx="1521926" cy="982743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AEE3851-0A45-549B-A618-21B37FC6845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 rot="642369">
                <a:off x="1669609" y="1730139"/>
                <a:ext cx="1550010" cy="1010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CF787D1-0235-5930-0695-1086B11F951B}"/>
                  </a:ext>
                </a:extLst>
              </p14:cNvPr>
              <p14:cNvContentPartPr/>
              <p14:nvPr/>
            </p14:nvContentPartPr>
            <p14:xfrm rot="642369">
              <a:off x="1021151" y="4575484"/>
              <a:ext cx="1860697" cy="982743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CF787D1-0235-5930-0695-1086B11F951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 rot="642369">
                <a:off x="1006749" y="4561080"/>
                <a:ext cx="1888780" cy="101083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Freeform 12">
            <a:extLst>
              <a:ext uri="{FF2B5EF4-FFF2-40B4-BE49-F238E27FC236}">
                <a16:creationId xmlns:a16="http://schemas.microsoft.com/office/drawing/2014/main" id="{6BAB52D9-1324-18FC-6753-1D2717FA0C61}"/>
              </a:ext>
            </a:extLst>
          </p:cNvPr>
          <p:cNvSpPr/>
          <p:nvPr/>
        </p:nvSpPr>
        <p:spPr>
          <a:xfrm>
            <a:off x="1432188" y="4055028"/>
            <a:ext cx="1063582" cy="839700"/>
          </a:xfrm>
          <a:custGeom>
            <a:avLst/>
            <a:gdLst/>
            <a:ahLst/>
            <a:cxnLst/>
            <a:rect l="l" t="t" r="r" b="b"/>
            <a:pathLst>
              <a:path w="1535316" h="1341482">
                <a:moveTo>
                  <a:pt x="0" y="0"/>
                </a:moveTo>
                <a:lnTo>
                  <a:pt x="1535316" y="0"/>
                </a:lnTo>
                <a:lnTo>
                  <a:pt x="1535316" y="1341482"/>
                </a:lnTo>
                <a:lnTo>
                  <a:pt x="0" y="1341482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4109" name="Group 4108">
            <a:extLst>
              <a:ext uri="{FF2B5EF4-FFF2-40B4-BE49-F238E27FC236}">
                <a16:creationId xmlns:a16="http://schemas.microsoft.com/office/drawing/2014/main" id="{29319A13-9668-0ED5-E004-6A69951CDCA3}"/>
              </a:ext>
            </a:extLst>
          </p:cNvPr>
          <p:cNvGrpSpPr/>
          <p:nvPr/>
        </p:nvGrpSpPr>
        <p:grpSpPr>
          <a:xfrm>
            <a:off x="2738945" y="2802108"/>
            <a:ext cx="3666110" cy="2560320"/>
            <a:chOff x="2567854" y="2802108"/>
            <a:chExt cx="3666110" cy="2560320"/>
          </a:xfrm>
        </p:grpSpPr>
        <p:grpSp>
          <p:nvGrpSpPr>
            <p:cNvPr id="4108" name="Group 4107">
              <a:extLst>
                <a:ext uri="{FF2B5EF4-FFF2-40B4-BE49-F238E27FC236}">
                  <a16:creationId xmlns:a16="http://schemas.microsoft.com/office/drawing/2014/main" id="{56CCB7B7-EAA4-8177-17BE-9342E43E3C3F}"/>
                </a:ext>
              </a:extLst>
            </p:cNvPr>
            <p:cNvGrpSpPr/>
            <p:nvPr/>
          </p:nvGrpSpPr>
          <p:grpSpPr>
            <a:xfrm>
              <a:off x="2567854" y="2802108"/>
              <a:ext cx="3666110" cy="2560320"/>
              <a:chOff x="2567854" y="2802108"/>
              <a:chExt cx="3666110" cy="2560320"/>
            </a:xfrm>
          </p:grpSpPr>
          <p:pic>
            <p:nvPicPr>
              <p:cNvPr id="4107" name="Picture 4106">
                <a:extLst>
                  <a:ext uri="{FF2B5EF4-FFF2-40B4-BE49-F238E27FC236}">
                    <a16:creationId xmlns:a16="http://schemas.microsoft.com/office/drawing/2014/main" id="{13541473-3467-3394-CF72-81B3C153F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biLevel thresh="75000"/>
              </a:blip>
              <a:stretch>
                <a:fillRect/>
              </a:stretch>
            </p:blipFill>
            <p:spPr>
              <a:xfrm>
                <a:off x="2567854" y="2802108"/>
                <a:ext cx="3666110" cy="2560320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95D7161-950B-0E9B-8BD9-04C00112DE37}"/>
                  </a:ext>
                </a:extLst>
              </p:cNvPr>
              <p:cNvGrpSpPr/>
              <p:nvPr/>
            </p:nvGrpSpPr>
            <p:grpSpPr>
              <a:xfrm>
                <a:off x="2677479" y="2853879"/>
                <a:ext cx="3469256" cy="1967435"/>
                <a:chOff x="2677479" y="2853879"/>
                <a:chExt cx="3469256" cy="1967435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049C03CD-29B9-16E4-8C28-B403E567C245}"/>
                    </a:ext>
                  </a:extLst>
                </p:cNvPr>
                <p:cNvSpPr/>
                <p:nvPr/>
              </p:nvSpPr>
              <p:spPr>
                <a:xfrm>
                  <a:off x="3133964" y="2853879"/>
                  <a:ext cx="2529432" cy="1967435"/>
                </a:xfrm>
                <a:custGeom>
                  <a:avLst/>
                  <a:gdLst>
                    <a:gd name="connsiteX0" fmla="*/ 0 w 2529432"/>
                    <a:gd name="connsiteY0" fmla="*/ 983718 h 1967435"/>
                    <a:gd name="connsiteX1" fmla="*/ 1264716 w 2529432"/>
                    <a:gd name="connsiteY1" fmla="*/ 0 h 1967435"/>
                    <a:gd name="connsiteX2" fmla="*/ 2529432 w 2529432"/>
                    <a:gd name="connsiteY2" fmla="*/ 983718 h 1967435"/>
                    <a:gd name="connsiteX3" fmla="*/ 1264716 w 2529432"/>
                    <a:gd name="connsiteY3" fmla="*/ 1967436 h 1967435"/>
                    <a:gd name="connsiteX4" fmla="*/ 0 w 2529432"/>
                    <a:gd name="connsiteY4" fmla="*/ 983718 h 1967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29432" h="1967435" fill="none" extrusionOk="0">
                      <a:moveTo>
                        <a:pt x="0" y="983718"/>
                      </a:moveTo>
                      <a:cubicBezTo>
                        <a:pt x="3687" y="448888"/>
                        <a:pt x="640602" y="9760"/>
                        <a:pt x="1264716" y="0"/>
                      </a:cubicBezTo>
                      <a:cubicBezTo>
                        <a:pt x="1968920" y="24115"/>
                        <a:pt x="2498534" y="445792"/>
                        <a:pt x="2529432" y="983718"/>
                      </a:cubicBezTo>
                      <a:cubicBezTo>
                        <a:pt x="2483201" y="1524669"/>
                        <a:pt x="1908037" y="1919690"/>
                        <a:pt x="1264716" y="1967436"/>
                      </a:cubicBezTo>
                      <a:cubicBezTo>
                        <a:pt x="645684" y="1948010"/>
                        <a:pt x="-16721" y="1506437"/>
                        <a:pt x="0" y="983718"/>
                      </a:cubicBezTo>
                      <a:close/>
                    </a:path>
                    <a:path w="2529432" h="1967435" stroke="0" extrusionOk="0">
                      <a:moveTo>
                        <a:pt x="0" y="983718"/>
                      </a:moveTo>
                      <a:cubicBezTo>
                        <a:pt x="34966" y="553995"/>
                        <a:pt x="571949" y="-14076"/>
                        <a:pt x="1264716" y="0"/>
                      </a:cubicBezTo>
                      <a:cubicBezTo>
                        <a:pt x="1947864" y="-34164"/>
                        <a:pt x="2591714" y="428036"/>
                        <a:pt x="2529432" y="983718"/>
                      </a:cubicBezTo>
                      <a:cubicBezTo>
                        <a:pt x="2665930" y="1548296"/>
                        <a:pt x="2041348" y="1856924"/>
                        <a:pt x="1264716" y="1967436"/>
                      </a:cubicBezTo>
                      <a:cubicBezTo>
                        <a:pt x="577267" y="1996886"/>
                        <a:pt x="-6796" y="1497042"/>
                        <a:pt x="0" y="983718"/>
                      </a:cubicBezTo>
                      <a:close/>
                    </a:path>
                  </a:pathLst>
                </a:custGeom>
                <a:solidFill>
                  <a:srgbClr val="6F9DE4"/>
                </a:solidFill>
                <a:ln w="28575">
                  <a:noFill/>
                  <a:extLst>
                    <a:ext uri="{C807C97D-BFC1-408E-A445-0C87EB9F89A2}">
                      <ask:lineSketchStyleProps xmlns:ask="http://schemas.microsoft.com/office/drawing/2018/sketchyshapes" sd="8683736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Dreaming Outloud Pro" panose="03050502040302030504" pitchFamily="66" charset="77"/>
                    <a:ea typeface="+mn-ea"/>
                    <a:cs typeface="Dreaming Outloud Pro" panose="03050502040302030504" pitchFamily="66" charset="77"/>
                  </a:endParaRPr>
                </a:p>
              </p:txBody>
            </p:sp>
            <p:sp>
              <p:nvSpPr>
                <p:cNvPr id="4096" name="TextBox 4095">
                  <a:extLst>
                    <a:ext uri="{FF2B5EF4-FFF2-40B4-BE49-F238E27FC236}">
                      <a16:creationId xmlns:a16="http://schemas.microsoft.com/office/drawing/2014/main" id="{8AB29B97-4E3B-DF66-1B51-C3E754144F89}"/>
                    </a:ext>
                  </a:extLst>
                </p:cNvPr>
                <p:cNvSpPr txBox="1"/>
                <p:nvPr/>
              </p:nvSpPr>
              <p:spPr>
                <a:xfrm>
                  <a:off x="2677479" y="3029788"/>
                  <a:ext cx="3469256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F1F1F"/>
                      </a:solidFill>
                      <a:effectLst/>
                      <a:uLnTx/>
                      <a:uFillTx/>
                      <a:latin typeface="Dreaming Outloud Pro" panose="03050502040302030504" pitchFamily="66" charset="77"/>
                      <a:ea typeface="+mn-ea"/>
                      <a:cs typeface="Dreaming Outloud Pro" panose="03050502040302030504" pitchFamily="66" charset="77"/>
                    </a:rPr>
                    <a:t>Mind Maps</a:t>
                  </a: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Dreaming Outloud Pro" panose="03050502040302030504" pitchFamily="66" charset="77"/>
                    <a:ea typeface="+mn-ea"/>
                    <a:cs typeface="Dreaming Outloud Pro" panose="03050502040302030504" pitchFamily="66" charset="77"/>
                  </a:endParaRPr>
                </a:p>
              </p:txBody>
            </p:sp>
          </p:grpSp>
          <p:sp>
            <p:nvSpPr>
              <p:cNvPr id="4099" name="Freeform 2">
                <a:extLst>
                  <a:ext uri="{FF2B5EF4-FFF2-40B4-BE49-F238E27FC236}">
                    <a16:creationId xmlns:a16="http://schemas.microsoft.com/office/drawing/2014/main" id="{4FF43D67-1E92-D57A-5437-2B18C69437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0755" y="3457352"/>
                <a:ext cx="1822704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4657998" h="4673576">
                    <a:moveTo>
                      <a:pt x="0" y="0"/>
                    </a:moveTo>
                    <a:lnTo>
                      <a:pt x="4657998" y="0"/>
                    </a:lnTo>
                    <a:lnTo>
                      <a:pt x="4657998" y="4673577"/>
                    </a:lnTo>
                    <a:lnTo>
                      <a:pt x="0" y="46735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9">
                  <a:extLst>
                    <a:ext uri="{96DAC541-7B7A-43D3-8B79-37D633B846F1}">
                      <asvg:svgBlip xmlns:asvg="http://schemas.microsoft.com/office/drawing/2016/SVG/main" r:embed="rId5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4100" name="Oval 4099">
              <a:extLst>
                <a:ext uri="{FF2B5EF4-FFF2-40B4-BE49-F238E27FC236}">
                  <a16:creationId xmlns:a16="http://schemas.microsoft.com/office/drawing/2014/main" id="{06D455B2-840D-46D8-4948-39E671E9C5B1}"/>
                </a:ext>
              </a:extLst>
            </p:cNvPr>
            <p:cNvSpPr/>
            <p:nvPr/>
          </p:nvSpPr>
          <p:spPr>
            <a:xfrm>
              <a:off x="3422608" y="4854537"/>
              <a:ext cx="251526" cy="2983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21" name="Ink 4120">
                <a:extLst>
                  <a:ext uri="{FF2B5EF4-FFF2-40B4-BE49-F238E27FC236}">
                    <a16:creationId xmlns:a16="http://schemas.microsoft.com/office/drawing/2014/main" id="{2135F11F-AC6B-1C60-09E2-02F9F4BBD428}"/>
                  </a:ext>
                </a:extLst>
              </p14:cNvPr>
              <p14:cNvContentPartPr/>
              <p14:nvPr/>
            </p14:nvContentPartPr>
            <p14:xfrm>
              <a:off x="3154845" y="1667202"/>
              <a:ext cx="266040" cy="313560"/>
            </p14:xfrm>
          </p:contentPart>
        </mc:Choice>
        <mc:Fallback xmlns="">
          <p:pic>
            <p:nvPicPr>
              <p:cNvPr id="4121" name="Ink 4120">
                <a:extLst>
                  <a:ext uri="{FF2B5EF4-FFF2-40B4-BE49-F238E27FC236}">
                    <a16:creationId xmlns:a16="http://schemas.microsoft.com/office/drawing/2014/main" id="{2135F11F-AC6B-1C60-09E2-02F9F4BBD42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36845" y="1649181"/>
                <a:ext cx="301680" cy="3492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122" name="Ink 4121">
                <a:extLst>
                  <a:ext uri="{FF2B5EF4-FFF2-40B4-BE49-F238E27FC236}">
                    <a16:creationId xmlns:a16="http://schemas.microsoft.com/office/drawing/2014/main" id="{B8C574BE-6C5B-F6C1-E75E-B058561449EF}"/>
                  </a:ext>
                </a:extLst>
              </p14:cNvPr>
              <p14:cNvContentPartPr/>
              <p14:nvPr/>
            </p14:nvContentPartPr>
            <p14:xfrm>
              <a:off x="1749622" y="2663655"/>
              <a:ext cx="191880" cy="322200"/>
            </p14:xfrm>
          </p:contentPart>
        </mc:Choice>
        <mc:Fallback xmlns="">
          <p:pic>
            <p:nvPicPr>
              <p:cNvPr id="4122" name="Ink 4121">
                <a:extLst>
                  <a:ext uri="{FF2B5EF4-FFF2-40B4-BE49-F238E27FC236}">
                    <a16:creationId xmlns:a16="http://schemas.microsoft.com/office/drawing/2014/main" id="{B8C574BE-6C5B-F6C1-E75E-B058561449E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731622" y="2645675"/>
                <a:ext cx="227520" cy="35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123" name="Ink 4122">
                <a:extLst>
                  <a:ext uri="{FF2B5EF4-FFF2-40B4-BE49-F238E27FC236}">
                    <a16:creationId xmlns:a16="http://schemas.microsoft.com/office/drawing/2014/main" id="{57F4D318-05B4-ECCF-5327-861241E34FF4}"/>
                  </a:ext>
                </a:extLst>
              </p14:cNvPr>
              <p14:cNvContentPartPr/>
              <p14:nvPr/>
            </p14:nvContentPartPr>
            <p14:xfrm>
              <a:off x="1419365" y="1778001"/>
              <a:ext cx="248040" cy="260640"/>
            </p14:xfrm>
          </p:contentPart>
        </mc:Choice>
        <mc:Fallback xmlns="">
          <p:pic>
            <p:nvPicPr>
              <p:cNvPr id="4123" name="Ink 4122">
                <a:extLst>
                  <a:ext uri="{FF2B5EF4-FFF2-40B4-BE49-F238E27FC236}">
                    <a16:creationId xmlns:a16="http://schemas.microsoft.com/office/drawing/2014/main" id="{57F4D318-05B4-ECCF-5327-861241E34FF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401391" y="1760001"/>
                <a:ext cx="283628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124" name="Ink 4123">
                <a:extLst>
                  <a:ext uri="{FF2B5EF4-FFF2-40B4-BE49-F238E27FC236}">
                    <a16:creationId xmlns:a16="http://schemas.microsoft.com/office/drawing/2014/main" id="{AA0F3B56-A92D-D45B-C234-605BBDA65655}"/>
                  </a:ext>
                </a:extLst>
              </p14:cNvPr>
              <p14:cNvContentPartPr/>
              <p14:nvPr/>
            </p14:nvContentPartPr>
            <p14:xfrm rot="21422112">
              <a:off x="2778104" y="2722992"/>
              <a:ext cx="628985" cy="561467"/>
            </p14:xfrm>
          </p:contentPart>
        </mc:Choice>
        <mc:Fallback xmlns="">
          <p:pic>
            <p:nvPicPr>
              <p:cNvPr id="4124" name="Ink 4123">
                <a:extLst>
                  <a:ext uri="{FF2B5EF4-FFF2-40B4-BE49-F238E27FC236}">
                    <a16:creationId xmlns:a16="http://schemas.microsoft.com/office/drawing/2014/main" id="{AA0F3B56-A92D-D45B-C234-605BBDA6565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 rot="21422112">
                <a:off x="2760102" y="2704973"/>
                <a:ext cx="664629" cy="597144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CEAB999-20CB-014E-18BF-9EDAD5D182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02061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latin typeface="+mn-lt"/>
              </a:rPr>
              <a:t>I Do: </a:t>
            </a:r>
            <a:r>
              <a:rPr lang="en-AU">
                <a:solidFill>
                  <a:schemeClr val="tx1"/>
                </a:solidFill>
                <a:latin typeface="+mn-lt"/>
              </a:rPr>
              <a:t>What Are Mind Maps?</a:t>
            </a:r>
          </a:p>
        </p:txBody>
      </p:sp>
    </p:spTree>
    <p:extLst>
      <p:ext uri="{BB962C8B-B14F-4D97-AF65-F5344CB8AC3E}">
        <p14:creationId xmlns:p14="http://schemas.microsoft.com/office/powerpoint/2010/main" val="137003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5FF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A234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D852"/>
                                      </p:to>
                                    </p:animClr>
                                    <p:set>
                                      <p:cBhvr>
                                        <p:cTn id="1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100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" grpId="0"/>
      <p:bldP spid="7" grpId="0"/>
      <p:bldP spid="8" grpId="0"/>
      <p:bldP spid="13" grpId="0"/>
      <p:bldP spid="15" grpId="0"/>
      <p:bldP spid="16" grpId="0" animBg="1"/>
      <p:bldP spid="18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31" grpId="0"/>
      <p:bldP spid="33" grpId="0" animBg="1"/>
      <p:bldP spid="34" grpId="0" animBg="1"/>
      <p:bldP spid="5" grpId="0" animBg="1"/>
      <p:bldP spid="10" grpId="0"/>
      <p:bldP spid="12" grpId="0" animBg="1"/>
      <p:bldP spid="14" grpId="0"/>
      <p:bldP spid="19" grpId="0" animBg="1"/>
      <p:bldP spid="28" grpId="0" animBg="1"/>
      <p:bldP spid="29" grpId="0"/>
      <p:bldP spid="30" grpId="0"/>
      <p:bldP spid="35" grpId="0" animBg="1"/>
      <p:bldP spid="36" grpId="0"/>
      <p:bldP spid="37" grpId="0" animBg="1"/>
      <p:bldP spid="45" grpId="0" animBg="1"/>
      <p:bldP spid="409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FBF24E-D484-0DC7-171E-0EC1791CE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>
                <a:latin typeface="+mn-lt"/>
              </a:rPr>
              <a:t>Mind Map: </a:t>
            </a:r>
            <a:r>
              <a:rPr lang="en-AU">
                <a:solidFill>
                  <a:schemeClr val="tx1"/>
                </a:solidFill>
                <a:latin typeface="+mn-lt"/>
              </a:rPr>
              <a:t>Discovery of Fire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2530FC5-37C2-FF2A-86CD-6A0EE9C0FA88}"/>
              </a:ext>
            </a:extLst>
          </p:cNvPr>
          <p:cNvSpPr>
            <a:spLocks noChangeAspect="1"/>
          </p:cNvSpPr>
          <p:nvPr/>
        </p:nvSpPr>
        <p:spPr>
          <a:xfrm>
            <a:off x="3512661" y="2980694"/>
            <a:ext cx="1856956" cy="1493331"/>
          </a:xfrm>
          <a:custGeom>
            <a:avLst/>
            <a:gdLst>
              <a:gd name="connsiteX0" fmla="*/ 0 w 1856956"/>
              <a:gd name="connsiteY0" fmla="*/ 746666 h 1493331"/>
              <a:gd name="connsiteX1" fmla="*/ 928478 w 1856956"/>
              <a:gd name="connsiteY1" fmla="*/ 0 h 1493331"/>
              <a:gd name="connsiteX2" fmla="*/ 1856956 w 1856956"/>
              <a:gd name="connsiteY2" fmla="*/ 746666 h 1493331"/>
              <a:gd name="connsiteX3" fmla="*/ 928478 w 1856956"/>
              <a:gd name="connsiteY3" fmla="*/ 1493332 h 1493331"/>
              <a:gd name="connsiteX4" fmla="*/ 0 w 1856956"/>
              <a:gd name="connsiteY4" fmla="*/ 746666 h 149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956" h="1493331" extrusionOk="0">
                <a:moveTo>
                  <a:pt x="0" y="746666"/>
                </a:moveTo>
                <a:cubicBezTo>
                  <a:pt x="18138" y="393206"/>
                  <a:pt x="453211" y="-92389"/>
                  <a:pt x="928478" y="0"/>
                </a:cubicBezTo>
                <a:cubicBezTo>
                  <a:pt x="1423405" y="-39782"/>
                  <a:pt x="1934284" y="318911"/>
                  <a:pt x="1856956" y="746666"/>
                </a:cubicBezTo>
                <a:cubicBezTo>
                  <a:pt x="1904322" y="1166424"/>
                  <a:pt x="1461672" y="1464469"/>
                  <a:pt x="928478" y="1493332"/>
                </a:cubicBezTo>
                <a:cubicBezTo>
                  <a:pt x="438802" y="1555005"/>
                  <a:pt x="-8860" y="1119971"/>
                  <a:pt x="0" y="746666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i="0">
                <a:solidFill>
                  <a:schemeClr val="accent1"/>
                </a:solidFill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Fire</a:t>
            </a:r>
            <a:endParaRPr lang="en-US" sz="4800" i="0" spc="-150">
              <a:solidFill>
                <a:schemeClr val="accent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7B92DC0D-213C-5C51-EEC1-3F279A3DA411}"/>
              </a:ext>
            </a:extLst>
          </p:cNvPr>
          <p:cNvSpPr>
            <a:spLocks noChangeAspect="1"/>
          </p:cNvSpPr>
          <p:nvPr/>
        </p:nvSpPr>
        <p:spPr>
          <a:xfrm>
            <a:off x="1583526" y="2076819"/>
            <a:ext cx="1135753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What?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38FD7F6-13EC-71E7-F9F4-CA1FA546B61F}"/>
                  </a:ext>
                </a:extLst>
              </p14:cNvPr>
              <p14:cNvContentPartPr/>
              <p14:nvPr/>
            </p14:nvContentPartPr>
            <p14:xfrm rot="10800000" flipH="1">
              <a:off x="2719280" y="2645894"/>
              <a:ext cx="947844" cy="678529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38FD7F6-13EC-71E7-F9F4-CA1FA546B6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 flipH="1">
                <a:off x="2709924" y="2636535"/>
                <a:ext cx="966556" cy="69724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Freeform 30">
            <a:extLst>
              <a:ext uri="{FF2B5EF4-FFF2-40B4-BE49-F238E27FC236}">
                <a16:creationId xmlns:a16="http://schemas.microsoft.com/office/drawing/2014/main" id="{B3D420EE-4A47-771E-4AFD-59F54F8680D2}"/>
              </a:ext>
            </a:extLst>
          </p:cNvPr>
          <p:cNvSpPr>
            <a:spLocks noChangeAspect="1"/>
          </p:cNvSpPr>
          <p:nvPr/>
        </p:nvSpPr>
        <p:spPr>
          <a:xfrm>
            <a:off x="5996724" y="3536326"/>
            <a:ext cx="995053" cy="876288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Who?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12A651F-D5DE-30BE-B858-F03584CD1A00}"/>
                  </a:ext>
                </a:extLst>
              </p14:cNvPr>
              <p14:cNvContentPartPr/>
              <p14:nvPr/>
            </p14:nvContentPartPr>
            <p14:xfrm rot="9418235" flipV="1">
              <a:off x="5407289" y="3697438"/>
              <a:ext cx="513084" cy="36729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12A651F-D5DE-30BE-B858-F03584CD1A0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9418235" flipV="1">
                <a:off x="5397934" y="3688085"/>
                <a:ext cx="531794" cy="386006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BC9F6C1-412B-B26E-4738-BAAD85179C91}"/>
              </a:ext>
            </a:extLst>
          </p:cNvPr>
          <p:cNvGrpSpPr>
            <a:grpSpLocks noChangeAspect="1"/>
          </p:cNvGrpSpPr>
          <p:nvPr/>
        </p:nvGrpSpPr>
        <p:grpSpPr>
          <a:xfrm>
            <a:off x="1940740" y="4587302"/>
            <a:ext cx="1210621" cy="1188720"/>
            <a:chOff x="454720" y="4360379"/>
            <a:chExt cx="2073391" cy="2035889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1A1C26B-350B-B2A4-7DFB-B5E2124E9E32}"/>
                </a:ext>
              </a:extLst>
            </p:cNvPr>
            <p:cNvSpPr/>
            <p:nvPr/>
          </p:nvSpPr>
          <p:spPr>
            <a:xfrm>
              <a:off x="700901" y="4360379"/>
              <a:ext cx="1827210" cy="2035889"/>
            </a:xfrm>
            <a:custGeom>
              <a:avLst/>
              <a:gdLst/>
              <a:ahLst/>
              <a:cxnLst/>
              <a:rect l="l" t="t" r="r" b="b"/>
              <a:pathLst>
                <a:path w="1827210" h="2035889">
                  <a:moveTo>
                    <a:pt x="0" y="0"/>
                  </a:moveTo>
                  <a:lnTo>
                    <a:pt x="1827210" y="0"/>
                  </a:lnTo>
                  <a:lnTo>
                    <a:pt x="1827210" y="2035889"/>
                  </a:lnTo>
                  <a:lnTo>
                    <a:pt x="0" y="2035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FA7FBFD0-9720-E139-3D7C-276233FB03A1}"/>
                </a:ext>
              </a:extLst>
            </p:cNvPr>
            <p:cNvSpPr/>
            <p:nvPr/>
          </p:nvSpPr>
          <p:spPr>
            <a:xfrm rot="12960248">
              <a:off x="454720" y="4360495"/>
              <a:ext cx="1570768" cy="1535426"/>
            </a:xfrm>
            <a:custGeom>
              <a:avLst/>
              <a:gdLst/>
              <a:ahLst/>
              <a:cxnLst/>
              <a:rect l="l" t="t" r="r" b="b"/>
              <a:pathLst>
                <a:path w="1570768" h="1535426">
                  <a:moveTo>
                    <a:pt x="0" y="0"/>
                  </a:moveTo>
                  <a:lnTo>
                    <a:pt x="1570768" y="0"/>
                  </a:lnTo>
                  <a:lnTo>
                    <a:pt x="1570768" y="1535426"/>
                  </a:lnTo>
                  <a:lnTo>
                    <a:pt x="0" y="1535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0">
            <a:extLst>
              <a:ext uri="{FF2B5EF4-FFF2-40B4-BE49-F238E27FC236}">
                <a16:creationId xmlns:a16="http://schemas.microsoft.com/office/drawing/2014/main" id="{0FEEE95F-FB64-E843-280E-55E18C017226}"/>
              </a:ext>
            </a:extLst>
          </p:cNvPr>
          <p:cNvSpPr>
            <a:spLocks noChangeAspect="1"/>
          </p:cNvSpPr>
          <p:nvPr/>
        </p:nvSpPr>
        <p:spPr>
          <a:xfrm>
            <a:off x="7603108" y="5242941"/>
            <a:ext cx="872863" cy="447342"/>
          </a:xfrm>
          <a:custGeom>
            <a:avLst/>
            <a:gdLst/>
            <a:ahLst/>
            <a:cxnLst/>
            <a:rect l="l" t="t" r="r" b="b"/>
            <a:pathLst>
              <a:path w="2564768" h="1314444">
                <a:moveTo>
                  <a:pt x="0" y="0"/>
                </a:moveTo>
                <a:lnTo>
                  <a:pt x="2564769" y="0"/>
                </a:lnTo>
                <a:lnTo>
                  <a:pt x="2564769" y="1314444"/>
                </a:lnTo>
                <a:lnTo>
                  <a:pt x="0" y="1314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D00300BA-B4DD-DD52-7271-EBAA6A7A38DE}"/>
              </a:ext>
            </a:extLst>
          </p:cNvPr>
          <p:cNvSpPr>
            <a:spLocks noChangeAspect="1"/>
          </p:cNvSpPr>
          <p:nvPr/>
        </p:nvSpPr>
        <p:spPr>
          <a:xfrm>
            <a:off x="6297525" y="5080711"/>
            <a:ext cx="772363" cy="694162"/>
          </a:xfrm>
          <a:custGeom>
            <a:avLst/>
            <a:gdLst/>
            <a:ahLst/>
            <a:cxnLst/>
            <a:rect l="l" t="t" r="r" b="b"/>
            <a:pathLst>
              <a:path w="3255722" h="2926080">
                <a:moveTo>
                  <a:pt x="0" y="0"/>
                </a:moveTo>
                <a:lnTo>
                  <a:pt x="3255722" y="0"/>
                </a:lnTo>
                <a:lnTo>
                  <a:pt x="325572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C2FA43-4AC8-C0C3-2AE3-A84F144F980A}"/>
              </a:ext>
            </a:extLst>
          </p:cNvPr>
          <p:cNvSpPr txBox="1"/>
          <p:nvPr/>
        </p:nvSpPr>
        <p:spPr>
          <a:xfrm>
            <a:off x="307469" y="2058746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b="0" i="0">
                <a:solidFill>
                  <a:schemeClr val="tx1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light</a:t>
            </a:r>
            <a:endParaRPr lang="en-US" sz="2000" i="0">
              <a:solidFill>
                <a:schemeClr val="tx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31918CC-4F9B-18E1-97D2-6939EE698280}"/>
              </a:ext>
            </a:extLst>
          </p:cNvPr>
          <p:cNvSpPr>
            <a:spLocks noChangeAspect="1"/>
          </p:cNvSpPr>
          <p:nvPr/>
        </p:nvSpPr>
        <p:spPr>
          <a:xfrm rot="14740222">
            <a:off x="1616065" y="1841054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207090-16BE-A06C-CD28-89AEBCC38D65}"/>
              </a:ext>
            </a:extLst>
          </p:cNvPr>
          <p:cNvSpPr txBox="1"/>
          <p:nvPr/>
        </p:nvSpPr>
        <p:spPr>
          <a:xfrm flipH="1">
            <a:off x="635466" y="1515607"/>
            <a:ext cx="113385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b="0" i="0">
                <a:solidFill>
                  <a:schemeClr val="tx1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energy</a:t>
            </a:r>
            <a:endParaRPr lang="en-US" sz="2000" i="0">
              <a:solidFill>
                <a:schemeClr val="tx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endParaRPr lang="en-US" sz="2000" i="0">
              <a:solidFill>
                <a:schemeClr val="tx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DA78AB57-1727-9F45-5E29-91ACB9551CB9}"/>
              </a:ext>
            </a:extLst>
          </p:cNvPr>
          <p:cNvSpPr>
            <a:spLocks noChangeAspect="1"/>
          </p:cNvSpPr>
          <p:nvPr/>
        </p:nvSpPr>
        <p:spPr>
          <a:xfrm rot="10918686" flipV="1">
            <a:off x="1218609" y="2263913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86DD9A-BF1A-70C9-09A6-C89F428084B2}"/>
              </a:ext>
            </a:extLst>
          </p:cNvPr>
          <p:cNvSpPr txBox="1"/>
          <p:nvPr/>
        </p:nvSpPr>
        <p:spPr>
          <a:xfrm>
            <a:off x="296655" y="2833614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b="0" i="0">
                <a:solidFill>
                  <a:schemeClr val="tx1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heat</a:t>
            </a:r>
            <a:endParaRPr lang="en-US" sz="2000" i="0">
              <a:solidFill>
                <a:schemeClr val="tx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21DDB457-8B4B-036E-9B09-D3F008749F44}"/>
              </a:ext>
            </a:extLst>
          </p:cNvPr>
          <p:cNvSpPr>
            <a:spLocks noChangeAspect="1"/>
          </p:cNvSpPr>
          <p:nvPr/>
        </p:nvSpPr>
        <p:spPr>
          <a:xfrm rot="8922992" flipV="1">
            <a:off x="1248025" y="2856755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DE30AC7C-6AAB-761C-B6AE-84F1281DFCF9}"/>
              </a:ext>
            </a:extLst>
          </p:cNvPr>
          <p:cNvSpPr>
            <a:spLocks noChangeAspect="1"/>
          </p:cNvSpPr>
          <p:nvPr/>
        </p:nvSpPr>
        <p:spPr>
          <a:xfrm rot="11131124" flipH="1" flipV="1">
            <a:off x="6946313" y="3703530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4D0093-3000-C92B-DECA-B874DA7C808D}"/>
              </a:ext>
            </a:extLst>
          </p:cNvPr>
          <p:cNvSpPr txBox="1"/>
          <p:nvPr/>
        </p:nvSpPr>
        <p:spPr>
          <a:xfrm flipH="1">
            <a:off x="7384877" y="3513253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b="0" i="0">
                <a:solidFill>
                  <a:schemeClr val="tx1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humans</a:t>
            </a:r>
            <a:endParaRPr lang="en-US" sz="2000" i="0">
              <a:solidFill>
                <a:schemeClr val="tx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801CDC9E-0CC0-ECE1-A307-BE74FF72C211}"/>
              </a:ext>
            </a:extLst>
          </p:cNvPr>
          <p:cNvSpPr>
            <a:spLocks noChangeAspect="1"/>
          </p:cNvSpPr>
          <p:nvPr/>
        </p:nvSpPr>
        <p:spPr>
          <a:xfrm rot="13126818" flipH="1" flipV="1">
            <a:off x="6839800" y="4287466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4AF66F4B-89DB-A2FC-A2B7-479B078B7801}"/>
              </a:ext>
            </a:extLst>
          </p:cNvPr>
          <p:cNvSpPr>
            <a:spLocks noChangeAspect="1"/>
          </p:cNvSpPr>
          <p:nvPr/>
        </p:nvSpPr>
        <p:spPr>
          <a:xfrm>
            <a:off x="480023" y="3167077"/>
            <a:ext cx="773811" cy="914400"/>
          </a:xfrm>
          <a:custGeom>
            <a:avLst/>
            <a:gdLst/>
            <a:ahLst/>
            <a:cxnLst/>
            <a:rect l="l" t="t" r="r" b="b"/>
            <a:pathLst>
              <a:path w="2476195" h="2926080">
                <a:moveTo>
                  <a:pt x="0" y="0"/>
                </a:moveTo>
                <a:lnTo>
                  <a:pt x="2476195" y="0"/>
                </a:lnTo>
                <a:lnTo>
                  <a:pt x="247619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3EAD1F-E9E5-D7A7-D08C-9C10EDBCCBEB}"/>
              </a:ext>
            </a:extLst>
          </p:cNvPr>
          <p:cNvSpPr txBox="1"/>
          <p:nvPr/>
        </p:nvSpPr>
        <p:spPr>
          <a:xfrm flipH="1">
            <a:off x="7212845" y="4286439"/>
            <a:ext cx="10967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b="0" i="0">
                <a:solidFill>
                  <a:schemeClr val="tx1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nature</a:t>
            </a:r>
            <a:endParaRPr lang="en-US" sz="2000" i="0">
              <a:solidFill>
                <a:schemeClr val="tx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40D47FAC-3F25-3B42-DD91-02EDA6B149F8}"/>
              </a:ext>
            </a:extLst>
          </p:cNvPr>
          <p:cNvSpPr>
            <a:spLocks noChangeAspect="1"/>
          </p:cNvSpPr>
          <p:nvPr/>
        </p:nvSpPr>
        <p:spPr>
          <a:xfrm>
            <a:off x="8039540" y="4317258"/>
            <a:ext cx="582143" cy="571956"/>
          </a:xfrm>
          <a:custGeom>
            <a:avLst/>
            <a:gdLst/>
            <a:ahLst/>
            <a:cxnLst/>
            <a:rect l="l" t="t" r="r" b="b"/>
            <a:pathLst>
              <a:path w="2978198" h="2926080">
                <a:moveTo>
                  <a:pt x="0" y="0"/>
                </a:moveTo>
                <a:lnTo>
                  <a:pt x="2978198" y="0"/>
                </a:lnTo>
                <a:lnTo>
                  <a:pt x="297819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E19BF304-2D33-DB86-95E4-2472F4572A17}"/>
              </a:ext>
            </a:extLst>
          </p:cNvPr>
          <p:cNvSpPr>
            <a:spLocks noChangeAspect="1"/>
          </p:cNvSpPr>
          <p:nvPr/>
        </p:nvSpPr>
        <p:spPr>
          <a:xfrm>
            <a:off x="8409997" y="3944182"/>
            <a:ext cx="582142" cy="572682"/>
          </a:xfrm>
          <a:custGeom>
            <a:avLst/>
            <a:gdLst/>
            <a:ahLst/>
            <a:cxnLst/>
            <a:rect l="l" t="t" r="r" b="b"/>
            <a:pathLst>
              <a:path w="2974414" h="2926080">
                <a:moveTo>
                  <a:pt x="0" y="0"/>
                </a:moveTo>
                <a:lnTo>
                  <a:pt x="2974414" y="0"/>
                </a:lnTo>
                <a:lnTo>
                  <a:pt x="297441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58471-3FB0-AA47-691A-E75BDAF8DAF6}"/>
              </a:ext>
            </a:extLst>
          </p:cNvPr>
          <p:cNvSpPr txBox="1"/>
          <p:nvPr/>
        </p:nvSpPr>
        <p:spPr>
          <a:xfrm rot="9860955" flipV="1">
            <a:off x="7237350" y="2938398"/>
            <a:ext cx="96659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control</a:t>
            </a:r>
            <a:endParaRPr lang="en-US" sz="16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2BB1369-408E-5ED8-BC7C-7F5BC66AECCE}"/>
                  </a:ext>
                </a:extLst>
              </p14:cNvPr>
              <p14:cNvContentPartPr/>
              <p14:nvPr/>
            </p14:nvContentPartPr>
            <p14:xfrm rot="7682150">
              <a:off x="7724979" y="3233530"/>
              <a:ext cx="175951" cy="330878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2BB1369-408E-5ED8-BC7C-7F5BC66AECC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 rot="7682150">
                <a:off x="7715624" y="3224179"/>
                <a:ext cx="194662" cy="3495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Freeform 5">
            <a:extLst>
              <a:ext uri="{FF2B5EF4-FFF2-40B4-BE49-F238E27FC236}">
                <a16:creationId xmlns:a16="http://schemas.microsoft.com/office/drawing/2014/main" id="{279EC27C-DC6E-9D6E-7933-790F2F1D2F31}"/>
              </a:ext>
            </a:extLst>
          </p:cNvPr>
          <p:cNvSpPr/>
          <p:nvPr/>
        </p:nvSpPr>
        <p:spPr>
          <a:xfrm rot="1211845" flipH="1">
            <a:off x="2763216" y="4417478"/>
            <a:ext cx="348101" cy="875725"/>
          </a:xfrm>
          <a:custGeom>
            <a:avLst/>
            <a:gdLst/>
            <a:ahLst/>
            <a:cxnLst/>
            <a:rect l="l" t="t" r="r" b="b"/>
            <a:pathLst>
              <a:path w="406844" h="1023508">
                <a:moveTo>
                  <a:pt x="0" y="0"/>
                </a:moveTo>
                <a:lnTo>
                  <a:pt x="406845" y="0"/>
                </a:lnTo>
                <a:lnTo>
                  <a:pt x="406845" y="1023508"/>
                </a:lnTo>
                <a:lnTo>
                  <a:pt x="0" y="1023508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9B5A72-C4EB-E698-FA8A-51E68B10D88C}"/>
              </a:ext>
            </a:extLst>
          </p:cNvPr>
          <p:cNvGrpSpPr>
            <a:grpSpLocks noChangeAspect="1"/>
          </p:cNvGrpSpPr>
          <p:nvPr/>
        </p:nvGrpSpPr>
        <p:grpSpPr>
          <a:xfrm>
            <a:off x="4834062" y="4879118"/>
            <a:ext cx="914400" cy="914400"/>
            <a:chOff x="2200398" y="7684417"/>
            <a:chExt cx="1828800" cy="1828800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C1D0951A-4A68-1DE1-FEB2-06C6EE1D5CB9}"/>
                </a:ext>
              </a:extLst>
            </p:cNvPr>
            <p:cNvSpPr/>
            <p:nvPr/>
          </p:nvSpPr>
          <p:spPr>
            <a:xfrm rot="7250600" flipH="1">
              <a:off x="2891913" y="7841042"/>
              <a:ext cx="445770" cy="1828800"/>
            </a:xfrm>
            <a:custGeom>
              <a:avLst/>
              <a:gdLst/>
              <a:ahLst/>
              <a:cxnLst/>
              <a:rect l="l" t="t" r="r" b="b"/>
              <a:pathLst>
                <a:path w="520996" h="2137418">
                  <a:moveTo>
                    <a:pt x="0" y="0"/>
                  </a:moveTo>
                  <a:lnTo>
                    <a:pt x="520995" y="0"/>
                  </a:lnTo>
                  <a:lnTo>
                    <a:pt x="520995" y="2137418"/>
                  </a:lnTo>
                  <a:lnTo>
                    <a:pt x="0" y="2137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FB22C9C6-73EC-610F-A652-EE8DC244D1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6069" y="7684417"/>
              <a:ext cx="1167319" cy="1828800"/>
            </a:xfrm>
            <a:custGeom>
              <a:avLst/>
              <a:gdLst/>
              <a:ahLst/>
              <a:cxnLst/>
              <a:rect l="l" t="t" r="r" b="b"/>
              <a:pathLst>
                <a:path w="3735421" h="5852160">
                  <a:moveTo>
                    <a:pt x="0" y="0"/>
                  </a:moveTo>
                  <a:lnTo>
                    <a:pt x="3735421" y="0"/>
                  </a:lnTo>
                  <a:lnTo>
                    <a:pt x="3735421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D5B83E19-FCCF-11A1-C8B0-DA9F1491840A}"/>
                </a:ext>
              </a:extLst>
            </p:cNvPr>
            <p:cNvSpPr/>
            <p:nvPr/>
          </p:nvSpPr>
          <p:spPr>
            <a:xfrm rot="5792960" flipH="1">
              <a:off x="2736374" y="8743538"/>
              <a:ext cx="528833" cy="529938"/>
            </a:xfrm>
            <a:custGeom>
              <a:avLst/>
              <a:gdLst/>
              <a:ahLst/>
              <a:cxnLst/>
              <a:rect l="l" t="t" r="r" b="b"/>
              <a:pathLst>
                <a:path w="618077" h="619367">
                  <a:moveTo>
                    <a:pt x="0" y="0"/>
                  </a:moveTo>
                  <a:lnTo>
                    <a:pt x="618077" y="0"/>
                  </a:lnTo>
                  <a:lnTo>
                    <a:pt x="618077" y="619367"/>
                  </a:lnTo>
                  <a:lnTo>
                    <a:pt x="0" y="619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C89DD90D-934F-2014-578E-E4B97E310972}"/>
              </a:ext>
            </a:extLst>
          </p:cNvPr>
          <p:cNvSpPr/>
          <p:nvPr/>
        </p:nvSpPr>
        <p:spPr>
          <a:xfrm>
            <a:off x="336797" y="5328380"/>
            <a:ext cx="1467886" cy="812763"/>
          </a:xfrm>
          <a:custGeom>
            <a:avLst/>
            <a:gdLst>
              <a:gd name="connsiteX0" fmla="*/ 0 w 1467886"/>
              <a:gd name="connsiteY0" fmla="*/ 406382 h 812763"/>
              <a:gd name="connsiteX1" fmla="*/ 733943 w 1467886"/>
              <a:gd name="connsiteY1" fmla="*/ 0 h 812763"/>
              <a:gd name="connsiteX2" fmla="*/ 1467886 w 1467886"/>
              <a:gd name="connsiteY2" fmla="*/ 406382 h 812763"/>
              <a:gd name="connsiteX3" fmla="*/ 733943 w 1467886"/>
              <a:gd name="connsiteY3" fmla="*/ 812764 h 812763"/>
              <a:gd name="connsiteX4" fmla="*/ 0 w 1467886"/>
              <a:gd name="connsiteY4" fmla="*/ 406382 h 81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886" h="812763" fill="none" extrusionOk="0">
                <a:moveTo>
                  <a:pt x="0" y="406382"/>
                </a:moveTo>
                <a:cubicBezTo>
                  <a:pt x="20100" y="183426"/>
                  <a:pt x="351192" y="39520"/>
                  <a:pt x="733943" y="0"/>
                </a:cubicBezTo>
                <a:cubicBezTo>
                  <a:pt x="1142465" y="29166"/>
                  <a:pt x="1465235" y="190738"/>
                  <a:pt x="1467886" y="406382"/>
                </a:cubicBezTo>
                <a:cubicBezTo>
                  <a:pt x="1506137" y="579952"/>
                  <a:pt x="1093442" y="823496"/>
                  <a:pt x="733943" y="812764"/>
                </a:cubicBezTo>
                <a:cubicBezTo>
                  <a:pt x="369517" y="807215"/>
                  <a:pt x="43247" y="601693"/>
                  <a:pt x="0" y="406382"/>
                </a:cubicBezTo>
                <a:close/>
              </a:path>
              <a:path w="1467886" h="812763" stroke="0" extrusionOk="0">
                <a:moveTo>
                  <a:pt x="0" y="406382"/>
                </a:moveTo>
                <a:cubicBezTo>
                  <a:pt x="-60445" y="184529"/>
                  <a:pt x="338397" y="9635"/>
                  <a:pt x="733943" y="0"/>
                </a:cubicBezTo>
                <a:cubicBezTo>
                  <a:pt x="1149553" y="21065"/>
                  <a:pt x="1468299" y="194552"/>
                  <a:pt x="1467886" y="406382"/>
                </a:cubicBezTo>
                <a:cubicBezTo>
                  <a:pt x="1427837" y="570399"/>
                  <a:pt x="1164295" y="842998"/>
                  <a:pt x="733943" y="812764"/>
                </a:cubicBezTo>
                <a:cubicBezTo>
                  <a:pt x="332479" y="798325"/>
                  <a:pt x="24518" y="676534"/>
                  <a:pt x="0" y="40638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AU" sz="2000" i="0" spc="-15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Changed how?</a:t>
            </a:r>
            <a:endParaRPr lang="en-GB" sz="2000" spc="-150">
              <a:solidFill>
                <a:schemeClr val="accen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04010E-DFAB-A98D-35B2-AC94886F242F}"/>
              </a:ext>
            </a:extLst>
          </p:cNvPr>
          <p:cNvSpPr txBox="1"/>
          <p:nvPr/>
        </p:nvSpPr>
        <p:spPr>
          <a:xfrm>
            <a:off x="6085322" y="5910703"/>
            <a:ext cx="1196771" cy="6705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Matches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C81980-51AA-94D6-31C7-A51622D22C94}"/>
              </a:ext>
            </a:extLst>
          </p:cNvPr>
          <p:cNvSpPr txBox="1"/>
          <p:nvPr/>
        </p:nvSpPr>
        <p:spPr>
          <a:xfrm>
            <a:off x="7384877" y="5944273"/>
            <a:ext cx="1160227" cy="6705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Controlled fire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6AC1C1-B972-FCAE-60B0-EB8334FDB9E3}"/>
              </a:ext>
            </a:extLst>
          </p:cNvPr>
          <p:cNvSpPr txBox="1"/>
          <p:nvPr/>
        </p:nvSpPr>
        <p:spPr>
          <a:xfrm>
            <a:off x="2006941" y="5869038"/>
            <a:ext cx="12185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Natural fires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4CF2441-CADA-75F5-76F7-F24AD87E5075}"/>
                  </a:ext>
                </a:extLst>
              </p14:cNvPr>
              <p14:cNvContentPartPr/>
              <p14:nvPr/>
            </p14:nvContentPartPr>
            <p14:xfrm>
              <a:off x="2616209" y="5810614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4CF2441-CADA-75F5-76F7-F24AD87E507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553209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75632B3-1756-2C23-46ED-F00C4B953F2C}"/>
                  </a:ext>
                </a:extLst>
              </p14:cNvPr>
              <p14:cNvContentPartPr/>
              <p14:nvPr/>
            </p14:nvContentPartPr>
            <p14:xfrm>
              <a:off x="3972042" y="5810614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75632B3-1756-2C23-46ED-F00C4B953F2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909042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3DF3107-FB25-CFD5-D6D0-E3A5CCD458D1}"/>
                  </a:ext>
                </a:extLst>
              </p14:cNvPr>
              <p14:cNvContentPartPr/>
              <p14:nvPr/>
            </p14:nvContentPartPr>
            <p14:xfrm>
              <a:off x="5327875" y="5810614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3DF3107-FB25-CFD5-D6D0-E3A5CCD458D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64875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21E1FE93-018E-3F9C-36DF-16BE0A36DDC2}"/>
              </a:ext>
            </a:extLst>
          </p:cNvPr>
          <p:cNvSpPr txBox="1"/>
          <p:nvPr/>
        </p:nvSpPr>
        <p:spPr>
          <a:xfrm>
            <a:off x="9010650" y="5334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92CDDE2-CC46-9196-5A54-078DD9EA4A40}"/>
                  </a:ext>
                </a:extLst>
              </p14:cNvPr>
              <p14:cNvContentPartPr/>
              <p14:nvPr/>
            </p14:nvContentPartPr>
            <p14:xfrm>
              <a:off x="6683708" y="5810614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92CDDE2-CC46-9196-5A54-078DD9EA4A4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620708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DB4C4DE-CC9E-C1FC-1A2E-E8ECA12C14A8}"/>
                  </a:ext>
                </a:extLst>
              </p14:cNvPr>
              <p14:cNvContentPartPr/>
              <p14:nvPr/>
            </p14:nvContentPartPr>
            <p14:xfrm>
              <a:off x="8039540" y="5810614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DB4C4DE-CC9E-C1FC-1A2E-E8ECA12C14A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976540" y="57476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4A51B0F-4A6D-5A85-B935-A42EEF910FE2}"/>
                  </a:ext>
                </a:extLst>
              </p14:cNvPr>
              <p14:cNvContentPartPr/>
              <p14:nvPr/>
            </p14:nvContentPartPr>
            <p14:xfrm>
              <a:off x="1399998" y="3871007"/>
              <a:ext cx="2187818" cy="1373894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4A51B0F-4A6D-5A85-B935-A42EEF910FE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90639" y="3861646"/>
                <a:ext cx="2206536" cy="1392616"/>
              </a:xfrm>
              <a:prstGeom prst="rect">
                <a:avLst/>
              </a:prstGeom>
            </p:spPr>
          </p:pic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F1793544-F7AB-DF2C-CECA-E58DDFBE64AF}"/>
              </a:ext>
            </a:extLst>
          </p:cNvPr>
          <p:cNvSpPr txBox="1"/>
          <p:nvPr/>
        </p:nvSpPr>
        <p:spPr>
          <a:xfrm>
            <a:off x="3381798" y="5889134"/>
            <a:ext cx="121853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Keeping fire alive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DD6DDF-36C0-5AA5-665B-8854252C9BEA}"/>
              </a:ext>
            </a:extLst>
          </p:cNvPr>
          <p:cNvSpPr txBox="1"/>
          <p:nvPr/>
        </p:nvSpPr>
        <p:spPr>
          <a:xfrm>
            <a:off x="4721752" y="5875008"/>
            <a:ext cx="121853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Sticks and stones</a:t>
            </a:r>
          </a:p>
        </p:txBody>
      </p:sp>
      <p:pic>
        <p:nvPicPr>
          <p:cNvPr id="56" name="Picture 55" descr="A cartoon of a fire in a cave&#10;&#10;Description automatically generated">
            <a:extLst>
              <a:ext uri="{FF2B5EF4-FFF2-40B4-BE49-F238E27FC236}">
                <a16:creationId xmlns:a16="http://schemas.microsoft.com/office/drawing/2014/main" id="{10866127-E3D7-33FF-0CB0-C5931ED5A063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48" y="4787931"/>
            <a:ext cx="1372651" cy="914400"/>
          </a:xfrm>
          <a:prstGeom prst="rect">
            <a:avLst/>
          </a:prstGeom>
        </p:spPr>
      </p:pic>
      <p:sp>
        <p:nvSpPr>
          <p:cNvPr id="64" name="Freeform 11">
            <a:extLst>
              <a:ext uri="{FF2B5EF4-FFF2-40B4-BE49-F238E27FC236}">
                <a16:creationId xmlns:a16="http://schemas.microsoft.com/office/drawing/2014/main" id="{D3B8B49D-D43D-4A19-032A-10B86250932C}"/>
              </a:ext>
            </a:extLst>
          </p:cNvPr>
          <p:cNvSpPr>
            <a:spLocks noChangeAspect="1"/>
          </p:cNvSpPr>
          <p:nvPr/>
        </p:nvSpPr>
        <p:spPr>
          <a:xfrm>
            <a:off x="1973099" y="942230"/>
            <a:ext cx="1257379" cy="1455721"/>
          </a:xfrm>
          <a:custGeom>
            <a:avLst/>
            <a:gdLst/>
            <a:ahLst/>
            <a:cxnLst/>
            <a:rect l="l" t="t" r="r" b="b"/>
            <a:pathLst>
              <a:path w="3795577" h="4394300">
                <a:moveTo>
                  <a:pt x="0" y="0"/>
                </a:moveTo>
                <a:lnTo>
                  <a:pt x="3795577" y="0"/>
                </a:lnTo>
                <a:lnTo>
                  <a:pt x="3795577" y="4394301"/>
                </a:lnTo>
                <a:lnTo>
                  <a:pt x="0" y="4394301"/>
                </a:lnTo>
                <a:lnTo>
                  <a:pt x="0" y="0"/>
                </a:lnTo>
                <a:close/>
              </a:path>
            </a:pathLst>
          </a:custGeom>
          <a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16">
            <a:extLst>
              <a:ext uri="{FF2B5EF4-FFF2-40B4-BE49-F238E27FC236}">
                <a16:creationId xmlns:a16="http://schemas.microsoft.com/office/drawing/2014/main" id="{41B49147-6D1F-565A-A95A-A454E45ACA9F}"/>
              </a:ext>
            </a:extLst>
          </p:cNvPr>
          <p:cNvSpPr>
            <a:spLocks noChangeAspect="1"/>
          </p:cNvSpPr>
          <p:nvPr/>
        </p:nvSpPr>
        <p:spPr>
          <a:xfrm rot="2335300" flipH="1">
            <a:off x="5918901" y="1616764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94122743-E46B-2BCD-7614-3EAD29D5FA6A}"/>
              </a:ext>
            </a:extLst>
          </p:cNvPr>
          <p:cNvSpPr>
            <a:spLocks noChangeAspect="1"/>
          </p:cNvSpPr>
          <p:nvPr/>
        </p:nvSpPr>
        <p:spPr>
          <a:xfrm rot="5072493" flipH="1">
            <a:off x="6437315" y="1420190"/>
            <a:ext cx="389710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-1303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6315702-861C-A0CD-DB6B-6C2B0908880D}"/>
              </a:ext>
            </a:extLst>
          </p:cNvPr>
          <p:cNvSpPr txBox="1"/>
          <p:nvPr/>
        </p:nvSpPr>
        <p:spPr>
          <a:xfrm flipH="1">
            <a:off x="6908615" y="1432854"/>
            <a:ext cx="1420642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chemeClr val="tx1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cooking</a:t>
            </a:r>
          </a:p>
        </p:txBody>
      </p:sp>
      <p:sp>
        <p:nvSpPr>
          <p:cNvPr id="69" name="Freeform 16">
            <a:extLst>
              <a:ext uri="{FF2B5EF4-FFF2-40B4-BE49-F238E27FC236}">
                <a16:creationId xmlns:a16="http://schemas.microsoft.com/office/drawing/2014/main" id="{622BC71D-587A-AC98-96E2-CCA9C534126A}"/>
              </a:ext>
            </a:extLst>
          </p:cNvPr>
          <p:cNvSpPr>
            <a:spLocks noChangeAspect="1"/>
          </p:cNvSpPr>
          <p:nvPr/>
        </p:nvSpPr>
        <p:spPr>
          <a:xfrm rot="9742338" flipH="1">
            <a:off x="7002262" y="2172805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57098C-9158-E65B-034C-1E74B0D93C94}"/>
              </a:ext>
            </a:extLst>
          </p:cNvPr>
          <p:cNvSpPr txBox="1"/>
          <p:nvPr/>
        </p:nvSpPr>
        <p:spPr>
          <a:xfrm flipH="1">
            <a:off x="6271858" y="1047898"/>
            <a:ext cx="1420642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chemeClr val="tx1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safety</a:t>
            </a:r>
          </a:p>
        </p:txBody>
      </p:sp>
      <p:sp>
        <p:nvSpPr>
          <p:cNvPr id="71" name="Freeform 50">
            <a:extLst>
              <a:ext uri="{FF2B5EF4-FFF2-40B4-BE49-F238E27FC236}">
                <a16:creationId xmlns:a16="http://schemas.microsoft.com/office/drawing/2014/main" id="{7F76954F-A08D-0E46-8182-8D8F37970C07}"/>
              </a:ext>
            </a:extLst>
          </p:cNvPr>
          <p:cNvSpPr>
            <a:spLocks noChangeAspect="1"/>
          </p:cNvSpPr>
          <p:nvPr/>
        </p:nvSpPr>
        <p:spPr>
          <a:xfrm rot="7524569" flipH="1">
            <a:off x="6894317" y="1706098"/>
            <a:ext cx="389710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-1303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A5FF36-1C3E-649F-E475-2BD3A288D023}"/>
              </a:ext>
            </a:extLst>
          </p:cNvPr>
          <p:cNvSpPr txBox="1"/>
          <p:nvPr/>
        </p:nvSpPr>
        <p:spPr>
          <a:xfrm flipH="1">
            <a:off x="4778651" y="1200406"/>
            <a:ext cx="1420642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chemeClr val="tx1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create energy</a:t>
            </a:r>
          </a:p>
        </p:txBody>
      </p:sp>
      <p:sp>
        <p:nvSpPr>
          <p:cNvPr id="73" name="Freeform 16">
            <a:extLst>
              <a:ext uri="{FF2B5EF4-FFF2-40B4-BE49-F238E27FC236}">
                <a16:creationId xmlns:a16="http://schemas.microsoft.com/office/drawing/2014/main" id="{64A2B80E-0170-3960-EA97-519A2A46157F}"/>
              </a:ext>
            </a:extLst>
          </p:cNvPr>
          <p:cNvSpPr>
            <a:spLocks noChangeAspect="1"/>
          </p:cNvSpPr>
          <p:nvPr/>
        </p:nvSpPr>
        <p:spPr>
          <a:xfrm rot="12069156">
            <a:off x="5724730" y="2039443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32">
            <a:extLst>
              <a:ext uri="{FF2B5EF4-FFF2-40B4-BE49-F238E27FC236}">
                <a16:creationId xmlns:a16="http://schemas.microsoft.com/office/drawing/2014/main" id="{F477AE86-FEAF-29C6-FD9B-1661ADA73FEB}"/>
              </a:ext>
            </a:extLst>
          </p:cNvPr>
          <p:cNvSpPr>
            <a:spLocks noChangeAspect="1"/>
          </p:cNvSpPr>
          <p:nvPr/>
        </p:nvSpPr>
        <p:spPr>
          <a:xfrm>
            <a:off x="6083034" y="1673684"/>
            <a:ext cx="947319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Why?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D7F2D8C-E849-E85B-09E9-1B71DCD39E4F}"/>
              </a:ext>
            </a:extLst>
          </p:cNvPr>
          <p:cNvSpPr txBox="1"/>
          <p:nvPr/>
        </p:nvSpPr>
        <p:spPr>
          <a:xfrm flipH="1">
            <a:off x="7284545" y="2092059"/>
            <a:ext cx="989581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chemeClr val="tx1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survival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534872-8156-AB9D-491B-2AD606E6EDB4}"/>
              </a:ext>
            </a:extLst>
          </p:cNvPr>
          <p:cNvSpPr txBox="1"/>
          <p:nvPr/>
        </p:nvSpPr>
        <p:spPr>
          <a:xfrm flipH="1">
            <a:off x="4841586" y="1936025"/>
            <a:ext cx="933973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chemeClr val="tx1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warmth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6DF1E22-F5FA-AEBE-B796-D494A30139EA}"/>
                  </a:ext>
                </a:extLst>
              </p14:cNvPr>
              <p14:cNvContentPartPr/>
              <p14:nvPr/>
            </p14:nvContentPartPr>
            <p14:xfrm>
              <a:off x="4887322" y="2353859"/>
              <a:ext cx="1203301" cy="82461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6DF1E22-F5FA-AEBE-B796-D494A30139E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77966" y="2344501"/>
                <a:ext cx="1222013" cy="843327"/>
              </a:xfrm>
              <a:prstGeom prst="rect">
                <a:avLst/>
              </a:prstGeom>
            </p:spPr>
          </p:pic>
        </mc:Fallback>
      </mc:AlternateContent>
      <p:sp>
        <p:nvSpPr>
          <p:cNvPr id="78" name="Freeform 6">
            <a:extLst>
              <a:ext uri="{FF2B5EF4-FFF2-40B4-BE49-F238E27FC236}">
                <a16:creationId xmlns:a16="http://schemas.microsoft.com/office/drawing/2014/main" id="{C399E189-158B-050A-CF6B-0F839236D5AA}"/>
              </a:ext>
            </a:extLst>
          </p:cNvPr>
          <p:cNvSpPr>
            <a:spLocks noChangeAspect="1"/>
          </p:cNvSpPr>
          <p:nvPr/>
        </p:nvSpPr>
        <p:spPr>
          <a:xfrm>
            <a:off x="7954527" y="1143713"/>
            <a:ext cx="1015060" cy="914400"/>
          </a:xfrm>
          <a:custGeom>
            <a:avLst/>
            <a:gdLst/>
            <a:ahLst/>
            <a:cxnLst/>
            <a:rect l="l" t="t" r="r" b="b"/>
            <a:pathLst>
              <a:path w="5267000" h="4744689">
                <a:moveTo>
                  <a:pt x="0" y="0"/>
                </a:moveTo>
                <a:lnTo>
                  <a:pt x="5267000" y="0"/>
                </a:lnTo>
                <a:lnTo>
                  <a:pt x="5267000" y="4744689"/>
                </a:lnTo>
                <a:lnTo>
                  <a:pt x="0" y="4744689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8E9B6D1A-3493-ED39-3BBA-EC74AA0710F3}"/>
                  </a:ext>
                </a:extLst>
              </p14:cNvPr>
              <p14:cNvContentPartPr/>
              <p14:nvPr/>
            </p14:nvContentPartPr>
            <p14:xfrm>
              <a:off x="1804683" y="5818240"/>
              <a:ext cx="731520" cy="3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8E9B6D1A-3493-ED39-3BBA-EC74AA0710F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795318" y="5808880"/>
                <a:ext cx="750249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04FE728-225A-72E0-207A-5E0BCDF7FBB4}"/>
                  </a:ext>
                </a:extLst>
              </p14:cNvPr>
              <p14:cNvContentPartPr/>
              <p14:nvPr/>
            </p14:nvContentPartPr>
            <p14:xfrm>
              <a:off x="2670607" y="5822350"/>
              <a:ext cx="1280160" cy="3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04FE728-225A-72E0-207A-5E0BCDF7FBB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661244" y="5812990"/>
                <a:ext cx="1298885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112E6A47-D1B1-D4AC-13A8-1CF310B60B64}"/>
                  </a:ext>
                </a:extLst>
              </p14:cNvPr>
              <p14:cNvContentPartPr/>
              <p14:nvPr/>
            </p14:nvContentPartPr>
            <p14:xfrm>
              <a:off x="4047715" y="5825355"/>
              <a:ext cx="12801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112E6A47-D1B1-D4AC-13A8-1CF310B60B6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038352" y="5815995"/>
                <a:ext cx="1298885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F37E8FF6-AEA5-24B4-408A-0A39706D9D68}"/>
                  </a:ext>
                </a:extLst>
              </p14:cNvPr>
              <p14:cNvContentPartPr/>
              <p14:nvPr/>
            </p14:nvContentPartPr>
            <p14:xfrm>
              <a:off x="5380958" y="5827477"/>
              <a:ext cx="1280160" cy="3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F37E8FF6-AEA5-24B4-408A-0A39706D9D6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371595" y="5818117"/>
                <a:ext cx="1298885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39BD590D-8527-6F41-C006-0E8FC8DF53ED}"/>
                  </a:ext>
                </a:extLst>
              </p14:cNvPr>
              <p14:cNvContentPartPr/>
              <p14:nvPr/>
            </p14:nvContentPartPr>
            <p14:xfrm>
              <a:off x="6702879" y="5825658"/>
              <a:ext cx="1280160" cy="3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39BD590D-8527-6F41-C006-0E8FC8DF53E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693516" y="5816298"/>
                <a:ext cx="1298885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130" name="Picture 129">
            <a:extLst>
              <a:ext uri="{FF2B5EF4-FFF2-40B4-BE49-F238E27FC236}">
                <a16:creationId xmlns:a16="http://schemas.microsoft.com/office/drawing/2014/main" id="{E0339187-1AB3-256B-CC0D-1EE0BCA11CA8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327" y="2860791"/>
            <a:ext cx="2069061" cy="16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5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 animBg="1"/>
      <p:bldP spid="22" grpId="0"/>
      <p:bldP spid="23" grpId="0" animBg="1"/>
      <p:bldP spid="24" grpId="0" animBg="1"/>
      <p:bldP spid="25" grpId="0"/>
      <p:bldP spid="26" grpId="0" animBg="1"/>
      <p:bldP spid="27" grpId="0" animBg="1"/>
      <p:bldP spid="28" grpId="0"/>
      <p:bldP spid="30" grpId="0" animBg="1"/>
      <p:bldP spid="35" grpId="0" animBg="1"/>
      <p:bldP spid="36" grpId="0"/>
      <p:bldP spid="37" grpId="0"/>
      <p:bldP spid="38" grpId="0"/>
      <p:bldP spid="54" grpId="0"/>
      <p:bldP spid="55" grpId="0"/>
      <p:bldP spid="64" grpId="0" animBg="1"/>
      <p:bldP spid="65" grpId="0" animBg="1"/>
      <p:bldP spid="66" grpId="0" animBg="1"/>
      <p:bldP spid="68" grpId="0"/>
      <p:bldP spid="69" grpId="0" animBg="1"/>
      <p:bldP spid="70" grpId="0"/>
      <p:bldP spid="71" grpId="0" animBg="1"/>
      <p:bldP spid="72" grpId="0"/>
      <p:bldP spid="73" grpId="0" animBg="1"/>
      <p:bldP spid="74" grpId="0" animBg="1"/>
      <p:bldP spid="75" grpId="0"/>
      <p:bldP spid="76" grpId="0"/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49BB-3E01-1267-D645-582200CFF5A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What Is Fire?</a:t>
            </a:r>
            <a:endParaRPr lang="en-A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BB06AB-8AF7-BA62-5F49-BE389299C674}"/>
              </a:ext>
            </a:extLst>
          </p:cNvPr>
          <p:cNvSpPr/>
          <p:nvPr/>
        </p:nvSpPr>
        <p:spPr>
          <a:xfrm>
            <a:off x="2762763" y="3993334"/>
            <a:ext cx="3618474" cy="1959487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177F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0E841F-51A8-C23F-FD87-D228CF693F0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1400175" y="4433240"/>
            <a:ext cx="1362588" cy="539838"/>
          </a:xfrm>
          <a:prstGeom prst="line">
            <a:avLst/>
          </a:prstGeom>
          <a:noFill/>
          <a:ln w="9525" cap="flat" cmpd="sng" algn="ctr">
            <a:solidFill>
              <a:srgbClr val="177F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636165-3382-5DD1-D867-6DDFF61294F6}"/>
              </a:ext>
            </a:extLst>
          </p:cNvPr>
          <p:cNvCxnSpPr>
            <a:cxnSpLocks/>
          </p:cNvCxnSpPr>
          <p:nvPr/>
        </p:nvCxnSpPr>
        <p:spPr>
          <a:xfrm flipH="1" flipV="1">
            <a:off x="3171825" y="2831397"/>
            <a:ext cx="613106" cy="1250788"/>
          </a:xfrm>
          <a:prstGeom prst="line">
            <a:avLst/>
          </a:prstGeom>
          <a:noFill/>
          <a:ln w="9525" cap="flat" cmpd="sng" algn="ctr">
            <a:solidFill>
              <a:srgbClr val="177F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7BB2AF-D163-1F5C-F913-ED03B036AE41}"/>
              </a:ext>
            </a:extLst>
          </p:cNvPr>
          <p:cNvCxnSpPr/>
          <p:nvPr/>
        </p:nvCxnSpPr>
        <p:spPr>
          <a:xfrm flipV="1">
            <a:off x="6381237" y="4433240"/>
            <a:ext cx="1362588" cy="539838"/>
          </a:xfrm>
          <a:prstGeom prst="line">
            <a:avLst/>
          </a:prstGeom>
          <a:noFill/>
          <a:ln w="9525" cap="flat" cmpd="sng" algn="ctr">
            <a:solidFill>
              <a:srgbClr val="177F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1ACE9-0F1D-03FF-7144-E1E879A5FEC6}"/>
              </a:ext>
            </a:extLst>
          </p:cNvPr>
          <p:cNvCxnSpPr>
            <a:cxnSpLocks/>
          </p:cNvCxnSpPr>
          <p:nvPr/>
        </p:nvCxnSpPr>
        <p:spPr>
          <a:xfrm flipV="1">
            <a:off x="5264824" y="2817109"/>
            <a:ext cx="593051" cy="1250788"/>
          </a:xfrm>
          <a:prstGeom prst="line">
            <a:avLst/>
          </a:prstGeom>
          <a:noFill/>
          <a:ln w="9525" cap="flat" cmpd="sng" algn="ctr">
            <a:solidFill>
              <a:srgbClr val="177F99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182BAF32-3F03-1D44-9A46-6B872922B34E}"/>
              </a:ext>
            </a:extLst>
          </p:cNvPr>
          <p:cNvSpPr/>
          <p:nvPr/>
        </p:nvSpPr>
        <p:spPr>
          <a:xfrm>
            <a:off x="575397" y="3323518"/>
            <a:ext cx="1619163" cy="164956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177F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B2EDE19-0417-F7B9-1E4D-FB3D0749DA70}"/>
              </a:ext>
            </a:extLst>
          </p:cNvPr>
          <p:cNvSpPr/>
          <p:nvPr/>
        </p:nvSpPr>
        <p:spPr>
          <a:xfrm>
            <a:off x="2058903" y="1457603"/>
            <a:ext cx="1619163" cy="1649560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177F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FD75FB4-118F-A3B7-41D2-3F6221F41C3B}"/>
              </a:ext>
            </a:extLst>
          </p:cNvPr>
          <p:cNvSpPr/>
          <p:nvPr/>
        </p:nvSpPr>
        <p:spPr>
          <a:xfrm rot="868531">
            <a:off x="5264824" y="1493826"/>
            <a:ext cx="1619163" cy="1649560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93"/>
            </a:stretch>
          </a:blipFill>
          <a:ln w="25400" cap="flat" cmpd="sng" algn="ctr">
            <a:solidFill>
              <a:srgbClr val="177F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E829E76-ADD9-0F56-9216-3D18E42B8F5F}"/>
              </a:ext>
            </a:extLst>
          </p:cNvPr>
          <p:cNvSpPr/>
          <p:nvPr/>
        </p:nvSpPr>
        <p:spPr>
          <a:xfrm>
            <a:off x="6990771" y="3323518"/>
            <a:ext cx="1619163" cy="1649560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177F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39C524-2231-6BBE-9819-28D6F6799276}"/>
              </a:ext>
            </a:extLst>
          </p:cNvPr>
          <p:cNvSpPr txBox="1"/>
          <p:nvPr/>
        </p:nvSpPr>
        <p:spPr>
          <a:xfrm>
            <a:off x="295477" y="5135063"/>
            <a:ext cx="1763426" cy="4572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672"/>
              </a:spcBef>
              <a:defRPr/>
            </a:pPr>
            <a:r>
              <a:rPr lang="en-US" i="0">
                <a:solidFill>
                  <a:srgbClr val="177F99"/>
                </a:solidFill>
                <a:latin typeface="Calibri" panose="020F0502020204030204"/>
                <a:cs typeface="Calibri"/>
              </a:rPr>
              <a:t>light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4820BF-FAFB-7CEE-C7C0-8EFDB1436EB0}"/>
              </a:ext>
            </a:extLst>
          </p:cNvPr>
          <p:cNvSpPr txBox="1"/>
          <p:nvPr/>
        </p:nvSpPr>
        <p:spPr>
          <a:xfrm>
            <a:off x="3688913" y="1989659"/>
            <a:ext cx="19591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>
                <a:solidFill>
                  <a:srgbClr val="177F99"/>
                </a:solidFill>
                <a:latin typeface="Calibri" panose="020F0502020204030204"/>
                <a:cs typeface="Calibri"/>
              </a:rPr>
              <a:t>heat</a:t>
            </a: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E9E4F2-A8E2-88A5-3018-6EFDC8140E00}"/>
              </a:ext>
            </a:extLst>
          </p:cNvPr>
          <p:cNvSpPr txBox="1"/>
          <p:nvPr/>
        </p:nvSpPr>
        <p:spPr>
          <a:xfrm>
            <a:off x="6908002" y="2022785"/>
            <a:ext cx="170193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>
                <a:solidFill>
                  <a:srgbClr val="177F99"/>
                </a:solidFill>
                <a:latin typeface="Calibri" panose="020F0502020204030204"/>
                <a:cs typeface="Calibri"/>
              </a:rPr>
              <a:t>cooking</a:t>
            </a: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61A92C-102B-B65E-5A26-932F3451C1C0}"/>
              </a:ext>
            </a:extLst>
          </p:cNvPr>
          <p:cNvSpPr txBox="1"/>
          <p:nvPr/>
        </p:nvSpPr>
        <p:spPr>
          <a:xfrm>
            <a:off x="7204484" y="5101671"/>
            <a:ext cx="193951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>
                <a:solidFill>
                  <a:srgbClr val="177F99"/>
                </a:solidFill>
                <a:latin typeface="Calibri" panose="020F0502020204030204"/>
                <a:cs typeface="Calibri"/>
              </a:rPr>
              <a:t>energy</a:t>
            </a: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Which choice helps me reach my goal">
            <a:hlinkClick r:id="" action="ppaction://media"/>
            <a:extLst>
              <a:ext uri="{FF2B5EF4-FFF2-40B4-BE49-F238E27FC236}">
                <a16:creationId xmlns:a16="http://schemas.microsoft.com/office/drawing/2014/main" id="{BB94CBF6-69F6-E647-7DA6-C1CE32818D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936" t="10967" r="3231" b="13199"/>
          <a:stretch/>
        </p:blipFill>
        <p:spPr>
          <a:xfrm>
            <a:off x="454003" y="1200280"/>
            <a:ext cx="8235993" cy="49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66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A35754-76B8-3C96-2CB6-6E57E5EB292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Who Discovered Fire?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66496-06F1-2B97-7875-642921DE1D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 b="1"/>
              <a:t>Fire</a:t>
            </a:r>
            <a:r>
              <a:rPr lang="en-US"/>
              <a:t> has always existed in </a:t>
            </a:r>
            <a:r>
              <a:rPr lang="en-US" b="1"/>
              <a:t>nature</a:t>
            </a:r>
            <a:r>
              <a:rPr lang="en-US"/>
              <a:t>, such as from </a:t>
            </a:r>
            <a:r>
              <a:rPr lang="en-US" b="1"/>
              <a:t>lightning</a:t>
            </a:r>
            <a:r>
              <a:rPr lang="en-US"/>
              <a:t> and </a:t>
            </a:r>
            <a:r>
              <a:rPr lang="en-US" b="1"/>
              <a:t>volcanoes</a:t>
            </a:r>
            <a:r>
              <a:rPr lang="en-US"/>
              <a:t>.</a:t>
            </a:r>
            <a:endParaRPr lang="en-AU"/>
          </a:p>
        </p:txBody>
      </p:sp>
      <p:pic>
        <p:nvPicPr>
          <p:cNvPr id="5" name="Picture 4" descr="A volcano erupting with lava and sparks with Krakatoa in the background&#10;&#10;AI-generated content may be incorrect.">
            <a:extLst>
              <a:ext uri="{FF2B5EF4-FFF2-40B4-BE49-F238E27FC236}">
                <a16:creationId xmlns:a16="http://schemas.microsoft.com/office/drawing/2014/main" id="{1FCE2B96-76AF-D04C-DAAD-24E1892ADE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25041" y="2121685"/>
            <a:ext cx="3953296" cy="3821913"/>
          </a:xfrm>
          <a:prstGeom prst="rect">
            <a:avLst/>
          </a:prstGeom>
        </p:spPr>
      </p:pic>
      <p:pic>
        <p:nvPicPr>
          <p:cNvPr id="7" name="Picture 6" descr="A dirt road with lightning striking the sky&#10;&#10;AI-generated content may be incorrect.">
            <a:extLst>
              <a:ext uri="{FF2B5EF4-FFF2-40B4-BE49-F238E27FC236}">
                <a16:creationId xmlns:a16="http://schemas.microsoft.com/office/drawing/2014/main" id="{DCBE5E94-8EE5-44BA-91A4-E19ECEA98A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25" y="2121686"/>
            <a:ext cx="4032727" cy="382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2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lighting a fire&#10;&#10;AI-generated content may be incorrect.">
            <a:extLst>
              <a:ext uri="{FF2B5EF4-FFF2-40B4-BE49-F238E27FC236}">
                <a16:creationId xmlns:a16="http://schemas.microsoft.com/office/drawing/2014/main" id="{FE31BBD6-8CFA-0AAE-4341-06C6E0BB7C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13" y="1996310"/>
            <a:ext cx="8207175" cy="42720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10410B-4319-E1B8-0A55-EC83A48966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Who Discovered Fire?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67B64-7254-97E1-96BB-E179175F483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 b="1"/>
              <a:t>Humans</a:t>
            </a:r>
            <a:r>
              <a:rPr lang="en-US"/>
              <a:t> did </a:t>
            </a:r>
            <a:r>
              <a:rPr lang="en-US" b="1"/>
              <a:t>not invent </a:t>
            </a:r>
            <a:r>
              <a:rPr lang="en-US"/>
              <a:t>fire, but they learned ways to </a:t>
            </a:r>
            <a:r>
              <a:rPr lang="en-US" b="1"/>
              <a:t>start </a:t>
            </a:r>
            <a:r>
              <a:rPr lang="en-US"/>
              <a:t>and </a:t>
            </a:r>
            <a:r>
              <a:rPr lang="en-US" b="1"/>
              <a:t>control</a:t>
            </a:r>
            <a:r>
              <a:rPr lang="en-US"/>
              <a:t> it. </a:t>
            </a:r>
            <a:endParaRPr lang="en-AU"/>
          </a:p>
        </p:txBody>
      </p:sp>
      <p:pic>
        <p:nvPicPr>
          <p:cNvPr id="5" name="Picture 4" descr="A starry sky with trees&#10;&#10;AI-generated content may be incorrect.">
            <a:extLst>
              <a:ext uri="{FF2B5EF4-FFF2-40B4-BE49-F238E27FC236}">
                <a16:creationId xmlns:a16="http://schemas.microsoft.com/office/drawing/2014/main" id="{D06E6D90-796E-84DE-7C64-CF1D86C807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99" y="1996309"/>
            <a:ext cx="8237538" cy="4272089"/>
          </a:xfrm>
          <a:prstGeom prst="rect">
            <a:avLst/>
          </a:prstGeom>
        </p:spPr>
      </p:pic>
      <p:pic>
        <p:nvPicPr>
          <p:cNvPr id="7" name="Picture 6" descr="A plate of grapes on a marbled surface&#10;&#10;AI-generated content may be incorrect.">
            <a:extLst>
              <a:ext uri="{FF2B5EF4-FFF2-40B4-BE49-F238E27FC236}">
                <a16:creationId xmlns:a16="http://schemas.microsoft.com/office/drawing/2014/main" id="{0E6B4B85-0CFA-1347-E6D9-A1EE30EBBF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314" y="1996308"/>
            <a:ext cx="6405372" cy="42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4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177F99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Title Slid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177F99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4.xml><?xml version="1.0" encoding="utf-8"?>
<a:theme xmlns:a="http://schemas.openxmlformats.org/drawingml/2006/main" name="2_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3KN27SNVY5CS-90160594-423412</_dlc_DocId>
    <_dlc_DocIdUrl xmlns="f315eb64-a02b-4bd5-a84c-38ab918c4ccd">
      <Url>https://ggsaus.sharepoint.com/sites/Curriculum/_layouts/15/DocIdRedir.aspx?ID=3KN27SNVY5CS-90160594-423412</Url>
      <Description>3KN27SNVY5CS-90160594-423412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CF734B-662B-4A87-B494-64E1C058FEA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schemas.microsoft.com/office/2006/documentManagement/types"/>
    <ds:schemaRef ds:uri="d63ea73a-d7e6-4e3a-bf41-d78273581467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3/fields"/>
    <ds:schemaRef ds:uri="f315eb64-a02b-4bd5-a84c-38ab918c4cc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2</TotalTime>
  <Words>538</Words>
  <Application>Microsoft Office PowerPoint</Application>
  <PresentationFormat>On-screen Show (4:3)</PresentationFormat>
  <Paragraphs>168</Paragraphs>
  <Slides>20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</vt:lpstr>
      <vt:lpstr>Calibri</vt:lpstr>
      <vt:lpstr>Dreaming Outloud Pro</vt:lpstr>
      <vt:lpstr>Gotham-Book</vt:lpstr>
      <vt:lpstr>Gotham-Light</vt:lpstr>
      <vt:lpstr>QLD Beginner GT Yr 1-3</vt:lpstr>
      <vt:lpstr>Roboto</vt:lpstr>
      <vt:lpstr>Times New Roman</vt:lpstr>
      <vt:lpstr>GGSA_Curriculum_PPT_Theme</vt:lpstr>
      <vt:lpstr>Title Slide</vt:lpstr>
      <vt:lpstr>1_GGSA_Curriculum_PPT_Theme</vt:lpstr>
      <vt:lpstr>2_GGSA_Curriculum_PPT_Theme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Fiona Tye</cp:lastModifiedBy>
  <cp:revision>5</cp:revision>
  <cp:lastPrinted>2017-11-01T05:39:03Z</cp:lastPrinted>
  <dcterms:created xsi:type="dcterms:W3CDTF">2023-10-25T11:23:23Z</dcterms:created>
  <dcterms:modified xsi:type="dcterms:W3CDTF">2025-09-25T08:44:51Z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2b1bef01-dd58-4174-9ec7-70534a79be3e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