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2.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6213" r:id="rId5"/>
    <p:sldMasterId id="2147486405" r:id="rId6"/>
    <p:sldMasterId id="2147486414" r:id="rId7"/>
  </p:sldMasterIdLst>
  <p:notesMasterIdLst>
    <p:notesMasterId r:id="rId37"/>
  </p:notesMasterIdLst>
  <p:handoutMasterIdLst>
    <p:handoutMasterId r:id="rId38"/>
  </p:handoutMasterIdLst>
  <p:sldIdLst>
    <p:sldId id="276" r:id="rId8"/>
    <p:sldId id="257" r:id="rId9"/>
    <p:sldId id="258" r:id="rId10"/>
    <p:sldId id="260" r:id="rId11"/>
    <p:sldId id="259" r:id="rId12"/>
    <p:sldId id="262" r:id="rId13"/>
    <p:sldId id="261" r:id="rId14"/>
    <p:sldId id="263" r:id="rId15"/>
    <p:sldId id="1887" r:id="rId16"/>
    <p:sldId id="278" r:id="rId17"/>
    <p:sldId id="1886" r:id="rId18"/>
    <p:sldId id="264" r:id="rId19"/>
    <p:sldId id="280" r:id="rId20"/>
    <p:sldId id="1890" r:id="rId21"/>
    <p:sldId id="291" r:id="rId22"/>
    <p:sldId id="292" r:id="rId23"/>
    <p:sldId id="294" r:id="rId24"/>
    <p:sldId id="295" r:id="rId25"/>
    <p:sldId id="1831" r:id="rId26"/>
    <p:sldId id="1852" r:id="rId27"/>
    <p:sldId id="1828" r:id="rId28"/>
    <p:sldId id="1883" r:id="rId29"/>
    <p:sldId id="1884" r:id="rId30"/>
    <p:sldId id="1885" r:id="rId31"/>
    <p:sldId id="1889" r:id="rId32"/>
    <p:sldId id="272" r:id="rId33"/>
    <p:sldId id="1850" r:id="rId34"/>
    <p:sldId id="274" r:id="rId35"/>
    <p:sldId id="275" r:id="rId36"/>
  </p:sldIdLst>
  <p:sldSz cx="9144000" cy="6858000" type="screen4x3"/>
  <p:notesSz cx="9939338" cy="6807200"/>
  <p:custDataLst>
    <p:tags r:id="rId39"/>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27"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E9518-CDB8-4E74-ACD0-699C6BE2CB76}" name="Katherine Cronin" initials="KC" userId="S::kcronin@goodtogreatschools.org.au::fe2cf3bb-779c-4ec6-80cf-f8af9586072d" providerId="AD"/>
  <p188:author id="{4CF1D125-CDAC-41BA-663D-FA2ED412B9D6}" name="Elizabeth Piaquadio" initials="EP" userId="S::epiaquadio@goodtogreatschools.org.au::52767243-7565-4b68-b9c1-5d2bede989b0"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14AF3B76-F63C-8603-9955-86712AF27CE3}" name="Gayle Oddy" initials="GO" userId="S::goddy@goodtogreatschools.org.au::0470c1b9-cfc9-4ed6-b7e2-d6d816f6f62a"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03"/>
    <a:srgbClr val="807415"/>
    <a:srgbClr val="00FDFF"/>
    <a:srgbClr val="73FB79"/>
    <a:srgbClr val="7CF0FC"/>
    <a:srgbClr val="177F99"/>
    <a:srgbClr val="000000"/>
    <a:srgbClr val="7D6E12"/>
    <a:srgbClr val="968719"/>
    <a:srgbClr val="0484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4B6B3-1105-48F0-87A2-D0226922AB30}" v="1" dt="2025-09-25T09:26:56.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57"/>
    <p:restoredTop sz="94705"/>
  </p:normalViewPr>
  <p:slideViewPr>
    <p:cSldViewPr snapToGrid="0">
      <p:cViewPr varScale="1">
        <p:scale>
          <a:sx n="81" d="100"/>
          <a:sy n="81" d="100"/>
        </p:scale>
        <p:origin x="843" y="270"/>
      </p:cViewPr>
      <p:guideLst>
        <p:guide orient="horz" pos="527"/>
        <p:guide pos="272"/>
        <p:guide pos="2880"/>
        <p:guide pos="5465"/>
        <p:guide orient="horz" pos="3884"/>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gs" Target="tags/tag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Fernando" userId="b283a9a7-e571-4974-a0d3-6db1e4666c62" providerId="ADAL" clId="{386D0297-2FA5-4D3F-9ED3-3F0311708A0C}"/>
    <pc:docChg chg="undo custSel delSld modMainMaster">
      <pc:chgData name="Bernard Fernando" userId="b283a9a7-e571-4974-a0d3-6db1e4666c62" providerId="ADAL" clId="{386D0297-2FA5-4D3F-9ED3-3F0311708A0C}" dt="2025-01-28T03:08:37.695" v="89"/>
      <pc:docMkLst>
        <pc:docMk/>
      </pc:docMkLst>
      <pc:sldChg chg="del">
        <pc:chgData name="Bernard Fernando" userId="b283a9a7-e571-4974-a0d3-6db1e4666c62" providerId="ADAL" clId="{386D0297-2FA5-4D3F-9ED3-3F0311708A0C}" dt="2025-01-28T03:06:37.684" v="63" actId="47"/>
        <pc:sldMkLst>
          <pc:docMk/>
          <pc:sldMk cId="2044953486" sldId="277"/>
        </pc:sldMkLst>
      </pc:sldChg>
      <pc:sldMasterChg chg="addSp modSp modSldLayout">
        <pc:chgData name="Bernard Fernando" userId="b283a9a7-e571-4974-a0d3-6db1e4666c62" providerId="ADAL" clId="{386D0297-2FA5-4D3F-9ED3-3F0311708A0C}" dt="2025-01-28T03:08:37.695" v="89"/>
        <pc:sldMasterMkLst>
          <pc:docMk/>
          <pc:sldMasterMk cId="2142349000" sldId="2147486213"/>
        </pc:sldMasterMkLst>
        <pc:sldLayoutChg chg="delSp modSp mod">
          <pc:chgData name="Bernard Fernando" userId="b283a9a7-e571-4974-a0d3-6db1e4666c62" providerId="ADAL" clId="{386D0297-2FA5-4D3F-9ED3-3F0311708A0C}" dt="2025-01-28T03:08:17.286" v="69" actId="478"/>
          <pc:sldLayoutMkLst>
            <pc:docMk/>
            <pc:sldMasterMk cId="2142349000" sldId="2147486213"/>
            <pc:sldLayoutMk cId="2470040019" sldId="2147486355"/>
          </pc:sldLayoutMkLst>
        </pc:sldLayoutChg>
        <pc:sldLayoutChg chg="addSp delSp modSp mod">
          <pc:chgData name="Bernard Fernando" userId="b283a9a7-e571-4974-a0d3-6db1e4666c62" providerId="ADAL" clId="{386D0297-2FA5-4D3F-9ED3-3F0311708A0C}" dt="2025-01-28T03:07:04.542" v="68" actId="478"/>
          <pc:sldLayoutMkLst>
            <pc:docMk/>
            <pc:sldMasterMk cId="2142349000" sldId="2147486213"/>
            <pc:sldLayoutMk cId="120363965" sldId="2147486388"/>
          </pc:sldLayoutMkLst>
        </pc:sldLayoutChg>
        <pc:sldLayoutChg chg="modSp mod">
          <pc:chgData name="Bernard Fernando" userId="b283a9a7-e571-4974-a0d3-6db1e4666c62" providerId="ADAL" clId="{386D0297-2FA5-4D3F-9ED3-3F0311708A0C}" dt="2025-01-27T16:45:54.504" v="47"/>
          <pc:sldLayoutMkLst>
            <pc:docMk/>
            <pc:sldMasterMk cId="2142349000" sldId="2147486213"/>
            <pc:sldLayoutMk cId="115755750" sldId="2147486390"/>
          </pc:sldLayoutMkLst>
        </pc:sldLayoutChg>
        <pc:sldLayoutChg chg="delSp modSp mod">
          <pc:chgData name="Bernard Fernando" userId="b283a9a7-e571-4974-a0d3-6db1e4666c62" providerId="ADAL" clId="{386D0297-2FA5-4D3F-9ED3-3F0311708A0C}" dt="2025-01-28T03:08:29.321" v="84" actId="478"/>
          <pc:sldLayoutMkLst>
            <pc:docMk/>
            <pc:sldMasterMk cId="2142349000" sldId="2147486213"/>
            <pc:sldLayoutMk cId="3808526440" sldId="2147486391"/>
          </pc:sldLayoutMkLst>
        </pc:sldLayoutChg>
        <pc:sldLayoutChg chg="delSp modSp mod">
          <pc:chgData name="Bernard Fernando" userId="b283a9a7-e571-4974-a0d3-6db1e4666c62" providerId="ADAL" clId="{386D0297-2FA5-4D3F-9ED3-3F0311708A0C}" dt="2025-01-28T03:08:31.113" v="86" actId="478"/>
          <pc:sldLayoutMkLst>
            <pc:docMk/>
            <pc:sldMasterMk cId="2142349000" sldId="2147486213"/>
            <pc:sldLayoutMk cId="901559265" sldId="2147486392"/>
          </pc:sldLayoutMkLst>
        </pc:sldLayoutChg>
        <pc:sldLayoutChg chg="delSp modSp mod">
          <pc:chgData name="Bernard Fernando" userId="b283a9a7-e571-4974-a0d3-6db1e4666c62" providerId="ADAL" clId="{386D0297-2FA5-4D3F-9ED3-3F0311708A0C}" dt="2025-01-28T03:08:31.897" v="87" actId="478"/>
          <pc:sldLayoutMkLst>
            <pc:docMk/>
            <pc:sldMasterMk cId="2142349000" sldId="2147486213"/>
            <pc:sldLayoutMk cId="323750453" sldId="2147486393"/>
          </pc:sldLayoutMkLst>
        </pc:sldLayoutChg>
        <pc:sldLayoutChg chg="delSp modSp mod">
          <pc:chgData name="Bernard Fernando" userId="b283a9a7-e571-4974-a0d3-6db1e4666c62" providerId="ADAL" clId="{386D0297-2FA5-4D3F-9ED3-3F0311708A0C}" dt="2025-01-28T03:08:32.905" v="88" actId="478"/>
          <pc:sldLayoutMkLst>
            <pc:docMk/>
            <pc:sldMasterMk cId="2142349000" sldId="2147486213"/>
            <pc:sldLayoutMk cId="2470488254" sldId="2147486394"/>
          </pc:sldLayoutMkLst>
        </pc:sldLayoutChg>
        <pc:sldLayoutChg chg="delSp modSp mod">
          <pc:chgData name="Bernard Fernando" userId="b283a9a7-e571-4974-a0d3-6db1e4666c62" providerId="ADAL" clId="{386D0297-2FA5-4D3F-9ED3-3F0311708A0C}" dt="2025-01-28T03:08:30.161" v="85" actId="478"/>
          <pc:sldLayoutMkLst>
            <pc:docMk/>
            <pc:sldMasterMk cId="2142349000" sldId="2147486213"/>
            <pc:sldLayoutMk cId="2188893945" sldId="2147486395"/>
          </pc:sldLayoutMkLst>
        </pc:sldLayoutChg>
        <pc:sldLayoutChg chg="delSp modSp mod">
          <pc:chgData name="Bernard Fernando" userId="b283a9a7-e571-4974-a0d3-6db1e4666c62" providerId="ADAL" clId="{386D0297-2FA5-4D3F-9ED3-3F0311708A0C}" dt="2025-01-28T03:08:21.055" v="74" actId="478"/>
          <pc:sldLayoutMkLst>
            <pc:docMk/>
            <pc:sldMasterMk cId="2142349000" sldId="2147486213"/>
            <pc:sldLayoutMk cId="3326539293" sldId="2147486396"/>
          </pc:sldLayoutMkLst>
        </pc:sldLayoutChg>
        <pc:sldLayoutChg chg="delSp modSp mod">
          <pc:chgData name="Bernard Fernando" userId="b283a9a7-e571-4974-a0d3-6db1e4666c62" providerId="ADAL" clId="{386D0297-2FA5-4D3F-9ED3-3F0311708A0C}" dt="2025-01-28T03:08:21.768" v="75" actId="478"/>
          <pc:sldLayoutMkLst>
            <pc:docMk/>
            <pc:sldMasterMk cId="2142349000" sldId="2147486213"/>
            <pc:sldLayoutMk cId="747132576" sldId="2147486397"/>
          </pc:sldLayoutMkLst>
        </pc:sldLayoutChg>
        <pc:sldLayoutChg chg="delSp modSp mod">
          <pc:chgData name="Bernard Fernando" userId="b283a9a7-e571-4974-a0d3-6db1e4666c62" providerId="ADAL" clId="{386D0297-2FA5-4D3F-9ED3-3F0311708A0C}" dt="2025-01-28T03:08:18.111" v="70" actId="478"/>
          <pc:sldLayoutMkLst>
            <pc:docMk/>
            <pc:sldMasterMk cId="2142349000" sldId="2147486213"/>
            <pc:sldLayoutMk cId="3443075207" sldId="2147486398"/>
          </pc:sldLayoutMkLst>
        </pc:sldLayoutChg>
        <pc:sldLayoutChg chg="delSp modSp mod">
          <pc:chgData name="Bernard Fernando" userId="b283a9a7-e571-4974-a0d3-6db1e4666c62" providerId="ADAL" clId="{386D0297-2FA5-4D3F-9ED3-3F0311708A0C}" dt="2025-01-28T03:08:18.799" v="71" actId="478"/>
          <pc:sldLayoutMkLst>
            <pc:docMk/>
            <pc:sldMasterMk cId="2142349000" sldId="2147486213"/>
            <pc:sldLayoutMk cId="1107504027" sldId="2147486399"/>
          </pc:sldLayoutMkLst>
        </pc:sldLayoutChg>
        <pc:sldLayoutChg chg="delSp modSp mod">
          <pc:chgData name="Bernard Fernando" userId="b283a9a7-e571-4974-a0d3-6db1e4666c62" providerId="ADAL" clId="{386D0297-2FA5-4D3F-9ED3-3F0311708A0C}" dt="2025-01-28T03:08:20.296" v="73" actId="478"/>
          <pc:sldLayoutMkLst>
            <pc:docMk/>
            <pc:sldMasterMk cId="2142349000" sldId="2147486213"/>
            <pc:sldLayoutMk cId="1959084027" sldId="2147486400"/>
          </pc:sldLayoutMkLst>
        </pc:sldLayoutChg>
        <pc:sldLayoutChg chg="delSp modSp mod">
          <pc:chgData name="Bernard Fernando" userId="b283a9a7-e571-4974-a0d3-6db1e4666c62" providerId="ADAL" clId="{386D0297-2FA5-4D3F-9ED3-3F0311708A0C}" dt="2025-01-28T03:08:19.583" v="72" actId="478"/>
          <pc:sldLayoutMkLst>
            <pc:docMk/>
            <pc:sldMasterMk cId="2142349000" sldId="2147486213"/>
            <pc:sldLayoutMk cId="1395547350" sldId="2147486401"/>
          </pc:sldLayoutMkLst>
        </pc:sldLayoutChg>
        <pc:sldLayoutChg chg="delSp modSp mod">
          <pc:chgData name="Bernard Fernando" userId="b283a9a7-e571-4974-a0d3-6db1e4666c62" providerId="ADAL" clId="{386D0297-2FA5-4D3F-9ED3-3F0311708A0C}" dt="2025-01-28T03:08:22.496" v="76" actId="478"/>
          <pc:sldLayoutMkLst>
            <pc:docMk/>
            <pc:sldMasterMk cId="2142349000" sldId="2147486213"/>
            <pc:sldLayoutMk cId="582097027" sldId="2147486402"/>
          </pc:sldLayoutMkLst>
        </pc:sldLayoutChg>
        <pc:sldLayoutChg chg="delSp modSp mod">
          <pc:chgData name="Bernard Fernando" userId="b283a9a7-e571-4974-a0d3-6db1e4666c62" providerId="ADAL" clId="{386D0297-2FA5-4D3F-9ED3-3F0311708A0C}" dt="2025-01-28T03:08:26.672" v="81" actId="478"/>
          <pc:sldLayoutMkLst>
            <pc:docMk/>
            <pc:sldMasterMk cId="2142349000" sldId="2147486213"/>
            <pc:sldLayoutMk cId="4217703130" sldId="2147486403"/>
          </pc:sldLayoutMkLst>
        </pc:sldLayoutChg>
        <pc:sldLayoutChg chg="delSp modSp mod">
          <pc:chgData name="Bernard Fernando" userId="b283a9a7-e571-4974-a0d3-6db1e4666c62" providerId="ADAL" clId="{386D0297-2FA5-4D3F-9ED3-3F0311708A0C}" dt="2025-01-28T03:08:27.424" v="82" actId="478"/>
          <pc:sldLayoutMkLst>
            <pc:docMk/>
            <pc:sldMasterMk cId="2142349000" sldId="2147486213"/>
            <pc:sldLayoutMk cId="3233981195" sldId="2147486404"/>
          </pc:sldLayoutMkLst>
        </pc:sldLayoutChg>
        <pc:sldLayoutChg chg="delSp modSp mod">
          <pc:chgData name="Bernard Fernando" userId="b283a9a7-e571-4974-a0d3-6db1e4666c62" providerId="ADAL" clId="{386D0297-2FA5-4D3F-9ED3-3F0311708A0C}" dt="2025-01-28T03:08:28.456" v="83" actId="478"/>
          <pc:sldLayoutMkLst>
            <pc:docMk/>
            <pc:sldMasterMk cId="2142349000" sldId="2147486213"/>
            <pc:sldLayoutMk cId="3738638844" sldId="2147486405"/>
          </pc:sldLayoutMkLst>
        </pc:sldLayoutChg>
        <pc:sldLayoutChg chg="delSp modSp mod">
          <pc:chgData name="Bernard Fernando" userId="b283a9a7-e571-4974-a0d3-6db1e4666c62" providerId="ADAL" clId="{386D0297-2FA5-4D3F-9ED3-3F0311708A0C}" dt="2025-01-28T03:08:23.232" v="77" actId="478"/>
          <pc:sldLayoutMkLst>
            <pc:docMk/>
            <pc:sldMasterMk cId="2142349000" sldId="2147486213"/>
            <pc:sldLayoutMk cId="832422401" sldId="2147486406"/>
          </pc:sldLayoutMkLst>
        </pc:sldLayoutChg>
        <pc:sldLayoutChg chg="delSp modSp mod">
          <pc:chgData name="Bernard Fernando" userId="b283a9a7-e571-4974-a0d3-6db1e4666c62" providerId="ADAL" clId="{386D0297-2FA5-4D3F-9ED3-3F0311708A0C}" dt="2025-01-28T03:08:24.360" v="78" actId="478"/>
          <pc:sldLayoutMkLst>
            <pc:docMk/>
            <pc:sldMasterMk cId="2142349000" sldId="2147486213"/>
            <pc:sldLayoutMk cId="552200444" sldId="2147486407"/>
          </pc:sldLayoutMkLst>
        </pc:sldLayoutChg>
        <pc:sldLayoutChg chg="delSp modSp mod">
          <pc:chgData name="Bernard Fernando" userId="b283a9a7-e571-4974-a0d3-6db1e4666c62" providerId="ADAL" clId="{386D0297-2FA5-4D3F-9ED3-3F0311708A0C}" dt="2025-01-28T03:08:25.080" v="79" actId="478"/>
          <pc:sldLayoutMkLst>
            <pc:docMk/>
            <pc:sldMasterMk cId="2142349000" sldId="2147486213"/>
            <pc:sldLayoutMk cId="1962510176" sldId="2147486408"/>
          </pc:sldLayoutMkLst>
        </pc:sldLayoutChg>
        <pc:sldLayoutChg chg="delSp modSp mod">
          <pc:chgData name="Bernard Fernando" userId="b283a9a7-e571-4974-a0d3-6db1e4666c62" providerId="ADAL" clId="{386D0297-2FA5-4D3F-9ED3-3F0311708A0C}" dt="2025-01-28T03:08:25.937" v="80" actId="478"/>
          <pc:sldLayoutMkLst>
            <pc:docMk/>
            <pc:sldMasterMk cId="2142349000" sldId="2147486213"/>
            <pc:sldLayoutMk cId="363266523" sldId="2147486409"/>
          </pc:sldLayoutMkLst>
        </pc:sldLayoutChg>
        <pc:sldLayoutChg chg="modSp mod">
          <pc:chgData name="Bernard Fernando" userId="b283a9a7-e571-4974-a0d3-6db1e4666c62" providerId="ADAL" clId="{386D0297-2FA5-4D3F-9ED3-3F0311708A0C}" dt="2025-01-27T16:47:17.161" v="62" actId="108"/>
          <pc:sldLayoutMkLst>
            <pc:docMk/>
            <pc:sldMasterMk cId="2142349000" sldId="2147486213"/>
            <pc:sldLayoutMk cId="3792458814" sldId="2147486410"/>
          </pc:sldLayoutMkLst>
        </pc:sldLayoutChg>
      </pc:sldMasterChg>
    </pc:docChg>
  </pc:docChgLst>
  <pc:docChgLst>
    <pc:chgData name="Chantal Rae" userId="a1db561e-73a2-489d-a119-0f73c1c2f06f" providerId="ADAL" clId="{0F586053-B687-47F1-A0C2-636111A1779B}"/>
    <pc:docChg chg="custSel modSld sldOrd modMainMaster">
      <pc:chgData name="Chantal Rae" userId="a1db561e-73a2-489d-a119-0f73c1c2f06f" providerId="ADAL" clId="{0F586053-B687-47F1-A0C2-636111A1779B}" dt="2025-02-06T02:07:12.343" v="34" actId="700"/>
      <pc:docMkLst>
        <pc:docMk/>
      </pc:docMkLst>
      <pc:sldChg chg="ord">
        <pc:chgData name="Chantal Rae" userId="a1db561e-73a2-489d-a119-0f73c1c2f06f" providerId="ADAL" clId="{0F586053-B687-47F1-A0C2-636111A1779B}" dt="2025-02-06T02:06:46.848" v="33"/>
        <pc:sldMkLst>
          <pc:docMk/>
          <pc:sldMk cId="2352627738" sldId="259"/>
        </pc:sldMkLst>
      </pc:sldChg>
      <pc:sldChg chg="addSp delSp modSp mod modClrScheme chgLayout">
        <pc:chgData name="Chantal Rae" userId="a1db561e-73a2-489d-a119-0f73c1c2f06f" providerId="ADAL" clId="{0F586053-B687-47F1-A0C2-636111A1779B}" dt="2025-02-06T02:07:12.343" v="34" actId="700"/>
        <pc:sldMkLst>
          <pc:docMk/>
          <pc:sldMk cId="990668426" sldId="261"/>
        </pc:sldMkLst>
      </pc:sldChg>
      <pc:sldChg chg="delSp mod">
        <pc:chgData name="Chantal Rae" userId="a1db561e-73a2-489d-a119-0f73c1c2f06f" providerId="ADAL" clId="{0F586053-B687-47F1-A0C2-636111A1779B}" dt="2025-02-06T02:06:27.242" v="31" actId="478"/>
        <pc:sldMkLst>
          <pc:docMk/>
          <pc:sldMk cId="1566324052" sldId="267"/>
        </pc:sldMkLst>
      </pc:sldChg>
      <pc:sldMasterChg chg="modSldLayout">
        <pc:chgData name="Chantal Rae" userId="a1db561e-73a2-489d-a119-0f73c1c2f06f" providerId="ADAL" clId="{0F586053-B687-47F1-A0C2-636111A1779B}" dt="2025-02-06T02:05:42.518" v="26" actId="2711"/>
        <pc:sldMasterMkLst>
          <pc:docMk/>
          <pc:sldMasterMk cId="2142349000" sldId="2147486213"/>
        </pc:sldMasterMkLst>
        <pc:sldLayoutChg chg="addSp delSp modSp mod">
          <pc:chgData name="Chantal Rae" userId="a1db561e-73a2-489d-a119-0f73c1c2f06f" providerId="ADAL" clId="{0F586053-B687-47F1-A0C2-636111A1779B}" dt="2025-02-06T02:02:06.328" v="2" actId="478"/>
          <pc:sldLayoutMkLst>
            <pc:docMk/>
            <pc:sldMasterMk cId="2142349000" sldId="2147486213"/>
            <pc:sldLayoutMk cId="2470040019" sldId="2147486355"/>
          </pc:sldLayoutMkLst>
        </pc:sldLayoutChg>
        <pc:sldLayoutChg chg="addSp delSp modSp mod">
          <pc:chgData name="Chantal Rae" userId="a1db561e-73a2-489d-a119-0f73c1c2f06f" providerId="ADAL" clId="{0F586053-B687-47F1-A0C2-636111A1779B}" dt="2025-02-06T02:05:42.518" v="26" actId="2711"/>
          <pc:sldLayoutMkLst>
            <pc:docMk/>
            <pc:sldMasterMk cId="2142349000" sldId="2147486213"/>
            <pc:sldLayoutMk cId="901559265" sldId="2147486392"/>
          </pc:sldLayoutMkLst>
        </pc:sldLayoutChg>
        <pc:sldLayoutChg chg="addSp delSp modSp mod">
          <pc:chgData name="Chantal Rae" userId="a1db561e-73a2-489d-a119-0f73c1c2f06f" providerId="ADAL" clId="{0F586053-B687-47F1-A0C2-636111A1779B}" dt="2025-02-06T02:05:20.494" v="23" actId="2711"/>
          <pc:sldLayoutMkLst>
            <pc:docMk/>
            <pc:sldMasterMk cId="2142349000" sldId="2147486213"/>
            <pc:sldLayoutMk cId="323750453" sldId="2147486393"/>
          </pc:sldLayoutMkLst>
        </pc:sldLayoutChg>
        <pc:sldLayoutChg chg="addSp delSp modSp mod">
          <pc:chgData name="Chantal Rae" userId="a1db561e-73a2-489d-a119-0f73c1c2f06f" providerId="ADAL" clId="{0F586053-B687-47F1-A0C2-636111A1779B}" dt="2025-02-06T02:04:55.494" v="20" actId="2711"/>
          <pc:sldLayoutMkLst>
            <pc:docMk/>
            <pc:sldMasterMk cId="2142349000" sldId="2147486213"/>
            <pc:sldLayoutMk cId="2470488254" sldId="2147486394"/>
          </pc:sldLayoutMkLst>
        </pc:sldLayoutChg>
        <pc:sldLayoutChg chg="addSp delSp modSp mod">
          <pc:chgData name="Chantal Rae" userId="a1db561e-73a2-489d-a119-0f73c1c2f06f" providerId="ADAL" clId="{0F586053-B687-47F1-A0C2-636111A1779B}" dt="2025-02-06T02:04:07.684" v="12"/>
          <pc:sldLayoutMkLst>
            <pc:docMk/>
            <pc:sldMasterMk cId="2142349000" sldId="2147486213"/>
            <pc:sldLayoutMk cId="3326539293" sldId="2147486396"/>
          </pc:sldLayoutMkLst>
        </pc:sldLayoutChg>
        <pc:sldLayoutChg chg="delSp mod">
          <pc:chgData name="Chantal Rae" userId="a1db561e-73a2-489d-a119-0f73c1c2f06f" providerId="ADAL" clId="{0F586053-B687-47F1-A0C2-636111A1779B}" dt="2025-02-06T02:04:25.174" v="17" actId="478"/>
          <pc:sldLayoutMkLst>
            <pc:docMk/>
            <pc:sldMasterMk cId="2142349000" sldId="2147486213"/>
            <pc:sldLayoutMk cId="747132576" sldId="2147486397"/>
          </pc:sldLayoutMkLst>
        </pc:sldLayoutChg>
        <pc:sldLayoutChg chg="addSp delSp modSp mod">
          <pc:chgData name="Chantal Rae" userId="a1db561e-73a2-489d-a119-0f73c1c2f06f" providerId="ADAL" clId="{0F586053-B687-47F1-A0C2-636111A1779B}" dt="2025-02-06T02:02:35.858" v="4"/>
          <pc:sldLayoutMkLst>
            <pc:docMk/>
            <pc:sldMasterMk cId="2142349000" sldId="2147486213"/>
            <pc:sldLayoutMk cId="3443075207" sldId="2147486398"/>
          </pc:sldLayoutMkLst>
        </pc:sldLayoutChg>
        <pc:sldLayoutChg chg="addSp delSp modSp mod">
          <pc:chgData name="Chantal Rae" userId="a1db561e-73a2-489d-a119-0f73c1c2f06f" providerId="ADAL" clId="{0F586053-B687-47F1-A0C2-636111A1779B}" dt="2025-02-06T02:02:59.732" v="6"/>
          <pc:sldLayoutMkLst>
            <pc:docMk/>
            <pc:sldMasterMk cId="2142349000" sldId="2147486213"/>
            <pc:sldLayoutMk cId="1107504027" sldId="2147486399"/>
          </pc:sldLayoutMkLst>
        </pc:sldLayoutChg>
        <pc:sldLayoutChg chg="addSp delSp modSp mod">
          <pc:chgData name="Chantal Rae" userId="a1db561e-73a2-489d-a119-0f73c1c2f06f" providerId="ADAL" clId="{0F586053-B687-47F1-A0C2-636111A1779B}" dt="2025-02-06T02:03:48.035" v="10"/>
          <pc:sldLayoutMkLst>
            <pc:docMk/>
            <pc:sldMasterMk cId="2142349000" sldId="2147486213"/>
            <pc:sldLayoutMk cId="1959084027" sldId="2147486400"/>
          </pc:sldLayoutMkLst>
        </pc:sldLayoutChg>
        <pc:sldLayoutChg chg="addSp delSp modSp mod">
          <pc:chgData name="Chantal Rae" userId="a1db561e-73a2-489d-a119-0f73c1c2f06f" providerId="ADAL" clId="{0F586053-B687-47F1-A0C2-636111A1779B}" dt="2025-02-06T02:03:26.379" v="8"/>
          <pc:sldLayoutMkLst>
            <pc:docMk/>
            <pc:sldMasterMk cId="2142349000" sldId="2147486213"/>
            <pc:sldLayoutMk cId="1395547350" sldId="2147486401"/>
          </pc:sldLayoutMkLst>
        </pc:sldLayoutChg>
      </pc:sldMasterChg>
    </pc:docChg>
  </pc:docChgLst>
  <pc:docChgLst>
    <pc:chgData name="Gayle Oddy" userId="0470c1b9-cfc9-4ed6-b7e2-d6d816f6f62a" providerId="ADAL" clId="{FB553C46-E3BA-45A2-A879-99B94529ED78}"/>
    <pc:docChg chg="undo custSel modSld modMainMaster">
      <pc:chgData name="Gayle Oddy" userId="0470c1b9-cfc9-4ed6-b7e2-d6d816f6f62a" providerId="ADAL" clId="{FB553C46-E3BA-45A2-A879-99B94529ED78}" dt="2025-05-23T05:23:19.984" v="126" actId="735"/>
      <pc:docMkLst>
        <pc:docMk/>
      </pc:docMkLst>
      <pc:sldChg chg="modSp mod">
        <pc:chgData name="Gayle Oddy" userId="0470c1b9-cfc9-4ed6-b7e2-d6d816f6f62a" providerId="ADAL" clId="{FB553C46-E3BA-45A2-A879-99B94529ED78}" dt="2025-05-23T03:29:51.646" v="1" actId="20577"/>
        <pc:sldMkLst>
          <pc:docMk/>
          <pc:sldMk cId="481660582" sldId="260"/>
        </pc:sldMkLst>
      </pc:sldChg>
      <pc:sldChg chg="modSp mod">
        <pc:chgData name="Gayle Oddy" userId="0470c1b9-cfc9-4ed6-b7e2-d6d816f6f62a" providerId="ADAL" clId="{FB553C46-E3BA-45A2-A879-99B94529ED78}" dt="2025-05-23T03:40:45.085" v="78" actId="1035"/>
        <pc:sldMkLst>
          <pc:docMk/>
          <pc:sldMk cId="4246314574" sldId="263"/>
        </pc:sldMkLst>
      </pc:sldChg>
      <pc:sldChg chg="modSp mod modNotesTx">
        <pc:chgData name="Gayle Oddy" userId="0470c1b9-cfc9-4ed6-b7e2-d6d816f6f62a" providerId="ADAL" clId="{FB553C46-E3BA-45A2-A879-99B94529ED78}" dt="2025-05-23T03:58:19.375" v="124" actId="2"/>
        <pc:sldMkLst>
          <pc:docMk/>
          <pc:sldMk cId="3815047511" sldId="264"/>
        </pc:sldMkLst>
      </pc:sldChg>
      <pc:sldChg chg="modSp mod">
        <pc:chgData name="Gayle Oddy" userId="0470c1b9-cfc9-4ed6-b7e2-d6d816f6f62a" providerId="ADAL" clId="{FB553C46-E3BA-45A2-A879-99B94529ED78}" dt="2025-05-23T03:37:18.758" v="21" actId="20577"/>
        <pc:sldMkLst>
          <pc:docMk/>
          <pc:sldMk cId="3180052196" sldId="272"/>
        </pc:sldMkLst>
      </pc:sldChg>
      <pc:sldChg chg="modSp mod modNotesTx">
        <pc:chgData name="Gayle Oddy" userId="0470c1b9-cfc9-4ed6-b7e2-d6d816f6f62a" providerId="ADAL" clId="{FB553C46-E3BA-45A2-A879-99B94529ED78}" dt="2025-05-23T03:58:17.103" v="122" actId="2"/>
        <pc:sldMkLst>
          <pc:docMk/>
          <pc:sldMk cId="2788496690" sldId="278"/>
        </pc:sldMkLst>
      </pc:sldChg>
      <pc:sldChg chg="modSp mod">
        <pc:chgData name="Gayle Oddy" userId="0470c1b9-cfc9-4ed6-b7e2-d6d816f6f62a" providerId="ADAL" clId="{FB553C46-E3BA-45A2-A879-99B94529ED78}" dt="2025-05-23T03:41:42.118" v="92" actId="1038"/>
        <pc:sldMkLst>
          <pc:docMk/>
          <pc:sldMk cId="1478726144" sldId="280"/>
        </pc:sldMkLst>
      </pc:sldChg>
      <pc:sldChg chg="modSp mod">
        <pc:chgData name="Gayle Oddy" userId="0470c1b9-cfc9-4ed6-b7e2-d6d816f6f62a" providerId="ADAL" clId="{FB553C46-E3BA-45A2-A879-99B94529ED78}" dt="2025-05-23T03:32:57.658" v="5" actId="6549"/>
        <pc:sldMkLst>
          <pc:docMk/>
          <pc:sldMk cId="4165903765" sldId="295"/>
        </pc:sldMkLst>
      </pc:sldChg>
      <pc:sldChg chg="modSp mod">
        <pc:chgData name="Gayle Oddy" userId="0470c1b9-cfc9-4ed6-b7e2-d6d816f6f62a" providerId="ADAL" clId="{FB553C46-E3BA-45A2-A879-99B94529ED78}" dt="2025-05-23T03:42:35.494" v="99" actId="1036"/>
        <pc:sldMkLst>
          <pc:docMk/>
          <pc:sldMk cId="3261854521" sldId="1828"/>
        </pc:sldMkLst>
      </pc:sldChg>
      <pc:sldChg chg="modSp">
        <pc:chgData name="Gayle Oddy" userId="0470c1b9-cfc9-4ed6-b7e2-d6d816f6f62a" providerId="ADAL" clId="{FB553C46-E3BA-45A2-A879-99B94529ED78}" dt="2025-05-23T03:58:04.860" v="120" actId="2"/>
        <pc:sldMkLst>
          <pc:docMk/>
          <pc:sldMk cId="402832685" sldId="1850"/>
        </pc:sldMkLst>
      </pc:sldChg>
      <pc:sldChg chg="modSp mod">
        <pc:chgData name="Gayle Oddy" userId="0470c1b9-cfc9-4ed6-b7e2-d6d816f6f62a" providerId="ADAL" clId="{FB553C46-E3BA-45A2-A879-99B94529ED78}" dt="2025-05-23T03:33:54.435" v="14" actId="20577"/>
        <pc:sldMkLst>
          <pc:docMk/>
          <pc:sldMk cId="713306179" sldId="1852"/>
        </pc:sldMkLst>
      </pc:sldChg>
      <pc:sldChg chg="modSp mod modNotesTx">
        <pc:chgData name="Gayle Oddy" userId="0470c1b9-cfc9-4ed6-b7e2-d6d816f6f62a" providerId="ADAL" clId="{FB553C46-E3BA-45A2-A879-99B94529ED78}" dt="2025-05-23T03:58:24.065" v="125" actId="2"/>
        <pc:sldMkLst>
          <pc:docMk/>
          <pc:sldMk cId="960042584" sldId="1883"/>
        </pc:sldMkLst>
      </pc:sldChg>
      <pc:sldChg chg="modSp mod">
        <pc:chgData name="Gayle Oddy" userId="0470c1b9-cfc9-4ed6-b7e2-d6d816f6f62a" providerId="ADAL" clId="{FB553C46-E3BA-45A2-A879-99B94529ED78}" dt="2025-05-23T03:52:21.020" v="119" actId="167"/>
        <pc:sldMkLst>
          <pc:docMk/>
          <pc:sldMk cId="914301116" sldId="1884"/>
        </pc:sldMkLst>
      </pc:sldChg>
      <pc:sldChg chg="modSp mod modNotesTx">
        <pc:chgData name="Gayle Oddy" userId="0470c1b9-cfc9-4ed6-b7e2-d6d816f6f62a" providerId="ADAL" clId="{FB553C46-E3BA-45A2-A879-99B94529ED78}" dt="2025-05-23T03:58:18.473" v="123" actId="2"/>
        <pc:sldMkLst>
          <pc:docMk/>
          <pc:sldMk cId="2439254980" sldId="1886"/>
        </pc:sldMkLst>
      </pc:sldChg>
      <pc:sldChg chg="modSp mod">
        <pc:chgData name="Gayle Oddy" userId="0470c1b9-cfc9-4ed6-b7e2-d6d816f6f62a" providerId="ADAL" clId="{FB553C46-E3BA-45A2-A879-99B94529ED78}" dt="2025-05-23T03:40:54.523" v="80" actId="1035"/>
        <pc:sldMkLst>
          <pc:docMk/>
          <pc:sldMk cId="2110987705" sldId="1887"/>
        </pc:sldMkLst>
      </pc:sldChg>
      <pc:sldChg chg="modSp mod">
        <pc:chgData name="Gayle Oddy" userId="0470c1b9-cfc9-4ed6-b7e2-d6d816f6f62a" providerId="ADAL" clId="{FB553C46-E3BA-45A2-A879-99B94529ED78}" dt="2025-05-23T03:36:59.823" v="18" actId="1036"/>
        <pc:sldMkLst>
          <pc:docMk/>
          <pc:sldMk cId="577720214" sldId="1889"/>
        </pc:sldMkLst>
      </pc:sldChg>
      <pc:sldChg chg="modSp mod">
        <pc:chgData name="Gayle Oddy" userId="0470c1b9-cfc9-4ed6-b7e2-d6d816f6f62a" providerId="ADAL" clId="{FB553C46-E3BA-45A2-A879-99B94529ED78}" dt="2025-05-23T03:41:52.888" v="93" actId="1036"/>
        <pc:sldMkLst>
          <pc:docMk/>
          <pc:sldMk cId="3822803540" sldId="1890"/>
        </pc:sldMkLst>
      </pc:sldChg>
      <pc:sldMasterChg chg="modSldLayout">
        <pc:chgData name="Gayle Oddy" userId="0470c1b9-cfc9-4ed6-b7e2-d6d816f6f62a" providerId="ADAL" clId="{FB553C46-E3BA-45A2-A879-99B94529ED78}" dt="2025-05-23T03:43:41.933" v="117" actId="1036"/>
        <pc:sldMasterMkLst>
          <pc:docMk/>
          <pc:sldMasterMk cId="2142349000" sldId="2147486213"/>
        </pc:sldMasterMkLst>
        <pc:sldLayoutChg chg="modSp mod">
          <pc:chgData name="Gayle Oddy" userId="0470c1b9-cfc9-4ed6-b7e2-d6d816f6f62a" providerId="ADAL" clId="{FB553C46-E3BA-45A2-A879-99B94529ED78}" dt="2025-05-23T03:38:53.601" v="42" actId="1036"/>
          <pc:sldLayoutMkLst>
            <pc:docMk/>
            <pc:sldMasterMk cId="2142349000" sldId="2147486213"/>
            <pc:sldLayoutMk cId="2470040019" sldId="2147486355"/>
          </pc:sldLayoutMkLst>
        </pc:sldLayoutChg>
        <pc:sldLayoutChg chg="modSp mod">
          <pc:chgData name="Gayle Oddy" userId="0470c1b9-cfc9-4ed6-b7e2-d6d816f6f62a" providerId="ADAL" clId="{FB553C46-E3BA-45A2-A879-99B94529ED78}" dt="2025-05-23T03:43:03.654" v="103" actId="1036"/>
          <pc:sldLayoutMkLst>
            <pc:docMk/>
            <pc:sldMasterMk cId="2142349000" sldId="2147486213"/>
            <pc:sldLayoutMk cId="901559265" sldId="2147486392"/>
          </pc:sldLayoutMkLst>
        </pc:sldLayoutChg>
        <pc:sldLayoutChg chg="modSp mod">
          <pc:chgData name="Gayle Oddy" userId="0470c1b9-cfc9-4ed6-b7e2-d6d816f6f62a" providerId="ADAL" clId="{FB553C46-E3BA-45A2-A879-99B94529ED78}" dt="2025-05-23T03:43:41.933" v="117" actId="1036"/>
          <pc:sldLayoutMkLst>
            <pc:docMk/>
            <pc:sldMasterMk cId="2142349000" sldId="2147486213"/>
            <pc:sldLayoutMk cId="2470488254" sldId="2147486394"/>
          </pc:sldLayoutMkLst>
        </pc:sldLayoutChg>
        <pc:sldLayoutChg chg="modSp mod">
          <pc:chgData name="Gayle Oddy" userId="0470c1b9-cfc9-4ed6-b7e2-d6d816f6f62a" providerId="ADAL" clId="{FB553C46-E3BA-45A2-A879-99B94529ED78}" dt="2025-05-23T03:40:17.462" v="70" actId="1038"/>
          <pc:sldLayoutMkLst>
            <pc:docMk/>
            <pc:sldMasterMk cId="2142349000" sldId="2147486213"/>
            <pc:sldLayoutMk cId="3326539293" sldId="2147486396"/>
          </pc:sldLayoutMkLst>
        </pc:sldLayoutChg>
        <pc:sldLayoutChg chg="modSp mod">
          <pc:chgData name="Gayle Oddy" userId="0470c1b9-cfc9-4ed6-b7e2-d6d816f6f62a" providerId="ADAL" clId="{FB553C46-E3BA-45A2-A879-99B94529ED78}" dt="2025-05-23T03:39:08.783" v="45" actId="1036"/>
          <pc:sldLayoutMkLst>
            <pc:docMk/>
            <pc:sldMasterMk cId="2142349000" sldId="2147486213"/>
            <pc:sldLayoutMk cId="3443075207" sldId="2147486398"/>
          </pc:sldLayoutMkLst>
        </pc:sldLayoutChg>
        <pc:sldLayoutChg chg="modSp mod">
          <pc:chgData name="Gayle Oddy" userId="0470c1b9-cfc9-4ed6-b7e2-d6d816f6f62a" providerId="ADAL" clId="{FB553C46-E3BA-45A2-A879-99B94529ED78}" dt="2025-05-23T03:39:20.755" v="48" actId="1036"/>
          <pc:sldLayoutMkLst>
            <pc:docMk/>
            <pc:sldMasterMk cId="2142349000" sldId="2147486213"/>
            <pc:sldLayoutMk cId="1107504027" sldId="2147486399"/>
          </pc:sldLayoutMkLst>
        </pc:sldLayoutChg>
        <pc:sldLayoutChg chg="modSp mod">
          <pc:chgData name="Gayle Oddy" userId="0470c1b9-cfc9-4ed6-b7e2-d6d816f6f62a" providerId="ADAL" clId="{FB553C46-E3BA-45A2-A879-99B94529ED78}" dt="2025-05-23T03:40:02.168" v="61" actId="1036"/>
          <pc:sldLayoutMkLst>
            <pc:docMk/>
            <pc:sldMasterMk cId="2142349000" sldId="2147486213"/>
            <pc:sldLayoutMk cId="1959084027" sldId="2147486400"/>
          </pc:sldLayoutMkLst>
        </pc:sldLayoutChg>
        <pc:sldLayoutChg chg="modSp mod">
          <pc:chgData name="Gayle Oddy" userId="0470c1b9-cfc9-4ed6-b7e2-d6d816f6f62a" providerId="ADAL" clId="{FB553C46-E3BA-45A2-A879-99B94529ED78}" dt="2025-05-23T03:39:47.012" v="54" actId="1036"/>
          <pc:sldLayoutMkLst>
            <pc:docMk/>
            <pc:sldMasterMk cId="2142349000" sldId="2147486213"/>
            <pc:sldLayoutMk cId="1395547350" sldId="2147486401"/>
          </pc:sldLayoutMkLst>
        </pc:sldLayoutChg>
        <pc:sldLayoutChg chg="modSp mod">
          <pc:chgData name="Gayle Oddy" userId="0470c1b9-cfc9-4ed6-b7e2-d6d816f6f62a" providerId="ADAL" clId="{FB553C46-E3BA-45A2-A879-99B94529ED78}" dt="2025-05-23T03:40:33.390" v="75" actId="1036"/>
          <pc:sldLayoutMkLst>
            <pc:docMk/>
            <pc:sldMasterMk cId="2142349000" sldId="2147486213"/>
            <pc:sldLayoutMk cId="582097027" sldId="2147486402"/>
          </pc:sldLayoutMkLst>
        </pc:sldLayoutChg>
        <pc:sldLayoutChg chg="modSp mod">
          <pc:chgData name="Gayle Oddy" userId="0470c1b9-cfc9-4ed6-b7e2-d6d816f6f62a" providerId="ADAL" clId="{FB553C46-E3BA-45A2-A879-99B94529ED78}" dt="2025-05-23T03:41:18.567" v="88" actId="1036"/>
          <pc:sldLayoutMkLst>
            <pc:docMk/>
            <pc:sldMasterMk cId="2142349000" sldId="2147486213"/>
            <pc:sldLayoutMk cId="4217703130" sldId="2147486403"/>
          </pc:sldLayoutMkLst>
        </pc:sldLayoutChg>
        <pc:sldLayoutChg chg="modSp mod">
          <pc:chgData name="Gayle Oddy" userId="0470c1b9-cfc9-4ed6-b7e2-d6d816f6f62a" providerId="ADAL" clId="{FB553C46-E3BA-45A2-A879-99B94529ED78}" dt="2025-05-23T03:43:22.898" v="108" actId="1036"/>
          <pc:sldLayoutMkLst>
            <pc:docMk/>
            <pc:sldMasterMk cId="2142349000" sldId="2147486213"/>
            <pc:sldLayoutMk cId="3025303441" sldId="2147486408"/>
          </pc:sldLayoutMkLst>
        </pc:sldLayoutChg>
      </pc:sldMasterChg>
      <pc:sldMasterChg chg="modSldLayout">
        <pc:chgData name="Gayle Oddy" userId="0470c1b9-cfc9-4ed6-b7e2-d6d816f6f62a" providerId="ADAL" clId="{FB553C46-E3BA-45A2-A879-99B94529ED78}" dt="2025-05-23T03:38:29.587" v="37" actId="1036"/>
        <pc:sldMasterMkLst>
          <pc:docMk/>
          <pc:sldMasterMk cId="2388570879" sldId="2147486405"/>
        </pc:sldMasterMkLst>
        <pc:sldLayoutChg chg="modSp mod">
          <pc:chgData name="Gayle Oddy" userId="0470c1b9-cfc9-4ed6-b7e2-d6d816f6f62a" providerId="ADAL" clId="{FB553C46-E3BA-45A2-A879-99B94529ED78}" dt="2025-05-23T03:38:29.587" v="37" actId="1036"/>
          <pc:sldLayoutMkLst>
            <pc:docMk/>
            <pc:sldMasterMk cId="2388570879" sldId="2147486405"/>
            <pc:sldLayoutMk cId="2530410596" sldId="2147486407"/>
          </pc:sldLayoutMkLst>
        </pc:sldLayoutChg>
      </pc:sldMasterChg>
      <pc:sldMasterChg chg="modSldLayout">
        <pc:chgData name="Gayle Oddy" userId="0470c1b9-cfc9-4ed6-b7e2-d6d816f6f62a" providerId="ADAL" clId="{FB553C46-E3BA-45A2-A879-99B94529ED78}" dt="2025-05-23T05:23:19.984" v="126" actId="735"/>
        <pc:sldMasterMkLst>
          <pc:docMk/>
          <pc:sldMasterMk cId="3445911965" sldId="2147486414"/>
        </pc:sldMasterMkLst>
        <pc:sldLayoutChg chg="modSp">
          <pc:chgData name="Gayle Oddy" userId="0470c1b9-cfc9-4ed6-b7e2-d6d816f6f62a" providerId="ADAL" clId="{FB553C46-E3BA-45A2-A879-99B94529ED78}" dt="2025-05-23T05:23:19.984" v="126" actId="735"/>
          <pc:sldLayoutMkLst>
            <pc:docMk/>
            <pc:sldMasterMk cId="3445911965" sldId="2147486414"/>
            <pc:sldLayoutMk cId="3272097502" sldId="2147486418"/>
          </pc:sldLayoutMkLst>
        </pc:sldLayoutChg>
        <pc:sldLayoutChg chg="modSp mod">
          <pc:chgData name="Gayle Oddy" userId="0470c1b9-cfc9-4ed6-b7e2-d6d816f6f62a" providerId="ADAL" clId="{FB553C46-E3BA-45A2-A879-99B94529ED78}" dt="2025-05-23T03:42:28.014" v="98" actId="1036"/>
          <pc:sldLayoutMkLst>
            <pc:docMk/>
            <pc:sldMasterMk cId="3445911965" sldId="2147486414"/>
            <pc:sldLayoutMk cId="2873565930" sldId="2147486433"/>
          </pc:sldLayoutMkLst>
        </pc:sldLayoutChg>
      </pc:sldMasterChg>
    </pc:docChg>
  </pc:docChgLst>
  <pc:docChgLst>
    <pc:chgData name="Bernard Fernando" userId="b283a9a7-e571-4974-a0d3-6db1e4666c62" providerId="ADAL" clId="{16B6F21C-F937-4D0F-884F-FBBBF1476241}"/>
    <pc:docChg chg="custSel addSld delSld modSld modMainMaster">
      <pc:chgData name="Bernard Fernando" userId="b283a9a7-e571-4974-a0d3-6db1e4666c62" providerId="ADAL" clId="{16B6F21C-F937-4D0F-884F-FBBBF1476241}" dt="2025-03-04T11:00:50.056" v="12" actId="47"/>
      <pc:docMkLst>
        <pc:docMk/>
      </pc:docMkLst>
      <pc:sldChg chg="del">
        <pc:chgData name="Bernard Fernando" userId="b283a9a7-e571-4974-a0d3-6db1e4666c62" providerId="ADAL" clId="{16B6F21C-F937-4D0F-884F-FBBBF1476241}" dt="2025-03-04T11:00:31.830" v="10" actId="47"/>
        <pc:sldMkLst>
          <pc:docMk/>
          <pc:sldMk cId="649154963" sldId="268"/>
        </pc:sldMkLst>
      </pc:sldChg>
      <pc:sldChg chg="addSp delSp modSp new mod chgLayout">
        <pc:chgData name="Bernard Fernando" userId="b283a9a7-e571-4974-a0d3-6db1e4666c62" providerId="ADAL" clId="{16B6F21C-F937-4D0F-884F-FBBBF1476241}" dt="2025-03-04T11:00:26.140" v="9"/>
        <pc:sldMkLst>
          <pc:docMk/>
          <pc:sldMk cId="3213285111" sldId="276"/>
        </pc:sldMkLst>
      </pc:sldChg>
      <pc:sldChg chg="new del">
        <pc:chgData name="Bernard Fernando" userId="b283a9a7-e571-4974-a0d3-6db1e4666c62" providerId="ADAL" clId="{16B6F21C-F937-4D0F-884F-FBBBF1476241}" dt="2025-03-04T11:00:50.056" v="12" actId="47"/>
        <pc:sldMkLst>
          <pc:docMk/>
          <pc:sldMk cId="4078033820" sldId="277"/>
        </pc:sldMkLst>
      </pc:sldChg>
      <pc:sldMasterChg chg="delSldLayout modSldLayout">
        <pc:chgData name="Bernard Fernando" userId="b283a9a7-e571-4974-a0d3-6db1e4666c62" providerId="ADAL" clId="{16B6F21C-F937-4D0F-884F-FBBBF1476241}" dt="2025-03-04T11:00:31.830" v="10" actId="47"/>
        <pc:sldMasterMkLst>
          <pc:docMk/>
          <pc:sldMasterMk cId="2388570879" sldId="2147486405"/>
        </pc:sldMasterMkLst>
        <pc:sldLayoutChg chg="del">
          <pc:chgData name="Bernard Fernando" userId="b283a9a7-e571-4974-a0d3-6db1e4666c62" providerId="ADAL" clId="{16B6F21C-F937-4D0F-884F-FBBBF1476241}" dt="2025-03-04T11:00:31.830" v="10" actId="47"/>
          <pc:sldLayoutMkLst>
            <pc:docMk/>
            <pc:sldMasterMk cId="2388570879" sldId="2147486405"/>
            <pc:sldLayoutMk cId="1756423727" sldId="2147486406"/>
          </pc:sldLayoutMkLst>
        </pc:sldLayoutChg>
        <pc:sldLayoutChg chg="modSp mod">
          <pc:chgData name="Bernard Fernando" userId="b283a9a7-e571-4974-a0d3-6db1e4666c62" providerId="ADAL" clId="{16B6F21C-F937-4D0F-884F-FBBBF1476241}" dt="2025-03-04T10:59:30.776" v="3" actId="20577"/>
          <pc:sldLayoutMkLst>
            <pc:docMk/>
            <pc:sldMasterMk cId="2388570879" sldId="2147486405"/>
            <pc:sldLayoutMk cId="2530410596" sldId="2147486407"/>
          </pc:sldLayoutMkLst>
        </pc:sldLayoutChg>
      </pc:sldMasterChg>
    </pc:docChg>
  </pc:docChgLst>
  <pc:docChgLst>
    <pc:chgData name="Chantal Rae" userId="a1db561e-73a2-489d-a119-0f73c1c2f06f" providerId="ADAL" clId="{DAED165F-A390-4F18-A284-FB594ACE4DCA}"/>
    <pc:docChg chg="custSel modSld modMainMaster">
      <pc:chgData name="Chantal Rae" userId="a1db561e-73a2-489d-a119-0f73c1c2f06f" providerId="ADAL" clId="{DAED165F-A390-4F18-A284-FB594ACE4DCA}" dt="2025-01-09T05:57:16.963" v="86" actId="207"/>
      <pc:docMkLst>
        <pc:docMk/>
      </pc:docMkLst>
      <pc:sldChg chg="modSp mod">
        <pc:chgData name="Chantal Rae" userId="a1db561e-73a2-489d-a119-0f73c1c2f06f" providerId="ADAL" clId="{DAED165F-A390-4F18-A284-FB594ACE4DCA}" dt="2025-01-06T02:11:22.606" v="77" actId="20577"/>
        <pc:sldMkLst>
          <pc:docMk/>
          <pc:sldMk cId="4261390126" sldId="256"/>
        </pc:sldMkLst>
      </pc:sldChg>
      <pc:sldChg chg="modSp mod">
        <pc:chgData name="Chantal Rae" userId="a1db561e-73a2-489d-a119-0f73c1c2f06f" providerId="ADAL" clId="{DAED165F-A390-4F18-A284-FB594ACE4DCA}" dt="2024-12-30T10:41:16.421" v="51" actId="255"/>
        <pc:sldMkLst>
          <pc:docMk/>
          <pc:sldMk cId="4273290259" sldId="257"/>
        </pc:sldMkLst>
      </pc:sldChg>
      <pc:sldChg chg="modSp mod">
        <pc:chgData name="Chantal Rae" userId="a1db561e-73a2-489d-a119-0f73c1c2f06f" providerId="ADAL" clId="{DAED165F-A390-4F18-A284-FB594ACE4DCA}" dt="2024-12-30T10:41:19.958" v="52" actId="255"/>
        <pc:sldMkLst>
          <pc:docMk/>
          <pc:sldMk cId="1696446970" sldId="258"/>
        </pc:sldMkLst>
      </pc:sldChg>
      <pc:sldChg chg="modSp mod">
        <pc:chgData name="Chantal Rae" userId="a1db561e-73a2-489d-a119-0f73c1c2f06f" providerId="ADAL" clId="{DAED165F-A390-4F18-A284-FB594ACE4DCA}" dt="2024-12-30T10:41:02.444" v="49" actId="2710"/>
        <pc:sldMkLst>
          <pc:docMk/>
          <pc:sldMk cId="2352627738" sldId="259"/>
        </pc:sldMkLst>
      </pc:sldChg>
      <pc:sldChg chg="modSp mod">
        <pc:chgData name="Chantal Rae" userId="a1db561e-73a2-489d-a119-0f73c1c2f06f" providerId="ADAL" clId="{DAED165F-A390-4F18-A284-FB594ACE4DCA}" dt="2024-12-30T10:41:27.162" v="54" actId="255"/>
        <pc:sldMkLst>
          <pc:docMk/>
          <pc:sldMk cId="481660582" sldId="260"/>
        </pc:sldMkLst>
      </pc:sldChg>
      <pc:sldChg chg="modSp mod">
        <pc:chgData name="Chantal Rae" userId="a1db561e-73a2-489d-a119-0f73c1c2f06f" providerId="ADAL" clId="{DAED165F-A390-4F18-A284-FB594ACE4DCA}" dt="2024-12-30T10:41:37.012" v="56" actId="255"/>
        <pc:sldMkLst>
          <pc:docMk/>
          <pc:sldMk cId="990668426" sldId="261"/>
        </pc:sldMkLst>
      </pc:sldChg>
      <pc:sldChg chg="modSp mod">
        <pc:chgData name="Chantal Rae" userId="a1db561e-73a2-489d-a119-0f73c1c2f06f" providerId="ADAL" clId="{DAED165F-A390-4F18-A284-FB594ACE4DCA}" dt="2024-12-30T10:41:30.895" v="55" actId="255"/>
        <pc:sldMkLst>
          <pc:docMk/>
          <pc:sldMk cId="1409170115" sldId="262"/>
        </pc:sldMkLst>
      </pc:sldChg>
      <pc:sldChg chg="modSp mod">
        <pc:chgData name="Chantal Rae" userId="a1db561e-73a2-489d-a119-0f73c1c2f06f" providerId="ADAL" clId="{DAED165F-A390-4F18-A284-FB594ACE4DCA}" dt="2025-01-09T05:56:51.629" v="78" actId="207"/>
        <pc:sldMkLst>
          <pc:docMk/>
          <pc:sldMk cId="4246314574" sldId="263"/>
        </pc:sldMkLst>
      </pc:sldChg>
      <pc:sldChg chg="modSp mod">
        <pc:chgData name="Chantal Rae" userId="a1db561e-73a2-489d-a119-0f73c1c2f06f" providerId="ADAL" clId="{DAED165F-A390-4F18-A284-FB594ACE4DCA}" dt="2025-01-09T05:56:54.184" v="79" actId="207"/>
        <pc:sldMkLst>
          <pc:docMk/>
          <pc:sldMk cId="3815047511" sldId="264"/>
        </pc:sldMkLst>
      </pc:sldChg>
      <pc:sldChg chg="modSp mod">
        <pc:chgData name="Chantal Rae" userId="a1db561e-73a2-489d-a119-0f73c1c2f06f" providerId="ADAL" clId="{DAED165F-A390-4F18-A284-FB594ACE4DCA}" dt="2025-01-09T05:56:56.876" v="80" actId="207"/>
        <pc:sldMkLst>
          <pc:docMk/>
          <pc:sldMk cId="3671173303" sldId="265"/>
        </pc:sldMkLst>
      </pc:sldChg>
      <pc:sldChg chg="modSp mod">
        <pc:chgData name="Chantal Rae" userId="a1db561e-73a2-489d-a119-0f73c1c2f06f" providerId="ADAL" clId="{DAED165F-A390-4F18-A284-FB594ACE4DCA}" dt="2025-01-09T05:57:00.898" v="81" actId="207"/>
        <pc:sldMkLst>
          <pc:docMk/>
          <pc:sldMk cId="294968571" sldId="266"/>
        </pc:sldMkLst>
      </pc:sldChg>
      <pc:sldChg chg="modSp mod">
        <pc:chgData name="Chantal Rae" userId="a1db561e-73a2-489d-a119-0f73c1c2f06f" providerId="ADAL" clId="{DAED165F-A390-4F18-A284-FB594ACE4DCA}" dt="2025-01-09T05:57:04.646" v="82" actId="207"/>
        <pc:sldMkLst>
          <pc:docMk/>
          <pc:sldMk cId="1566324052" sldId="267"/>
        </pc:sldMkLst>
      </pc:sldChg>
      <pc:sldChg chg="modSp mod">
        <pc:chgData name="Chantal Rae" userId="a1db561e-73a2-489d-a119-0f73c1c2f06f" providerId="ADAL" clId="{DAED165F-A390-4F18-A284-FB594ACE4DCA}" dt="2025-01-09T05:57:07.863" v="83" actId="207"/>
        <pc:sldMkLst>
          <pc:docMk/>
          <pc:sldMk cId="1278699682" sldId="268"/>
        </pc:sldMkLst>
      </pc:sldChg>
      <pc:sldChg chg="modSp mod">
        <pc:chgData name="Chantal Rae" userId="a1db561e-73a2-489d-a119-0f73c1c2f06f" providerId="ADAL" clId="{DAED165F-A390-4F18-A284-FB594ACE4DCA}" dt="2025-01-09T05:57:11.585" v="84" actId="207"/>
        <pc:sldMkLst>
          <pc:docMk/>
          <pc:sldMk cId="3560591910" sldId="269"/>
        </pc:sldMkLst>
      </pc:sldChg>
      <pc:sldChg chg="modSp mod">
        <pc:chgData name="Chantal Rae" userId="a1db561e-73a2-489d-a119-0f73c1c2f06f" providerId="ADAL" clId="{DAED165F-A390-4F18-A284-FB594ACE4DCA}" dt="2025-01-09T05:57:14.599" v="85" actId="207"/>
        <pc:sldMkLst>
          <pc:docMk/>
          <pc:sldMk cId="633122215" sldId="270"/>
        </pc:sldMkLst>
      </pc:sldChg>
      <pc:sldChg chg="modSp mod">
        <pc:chgData name="Chantal Rae" userId="a1db561e-73a2-489d-a119-0f73c1c2f06f" providerId="ADAL" clId="{DAED165F-A390-4F18-A284-FB594ACE4DCA}" dt="2025-01-09T05:57:16.963" v="86" actId="207"/>
        <pc:sldMkLst>
          <pc:docMk/>
          <pc:sldMk cId="1565505491" sldId="271"/>
        </pc:sldMkLst>
      </pc:sldChg>
      <pc:sldChg chg="modSp mod">
        <pc:chgData name="Chantal Rae" userId="a1db561e-73a2-489d-a119-0f73c1c2f06f" providerId="ADAL" clId="{DAED165F-A390-4F18-A284-FB594ACE4DCA}" dt="2024-12-30T10:42:21.709" v="65" actId="255"/>
        <pc:sldMkLst>
          <pc:docMk/>
          <pc:sldMk cId="3180052196" sldId="272"/>
        </pc:sldMkLst>
      </pc:sldChg>
      <pc:sldChg chg="modSp mod">
        <pc:chgData name="Chantal Rae" userId="a1db561e-73a2-489d-a119-0f73c1c2f06f" providerId="ADAL" clId="{DAED165F-A390-4F18-A284-FB594ACE4DCA}" dt="2024-12-30T10:42:39.350" v="67" actId="14100"/>
        <pc:sldMkLst>
          <pc:docMk/>
          <pc:sldMk cId="4212177351" sldId="273"/>
        </pc:sldMkLst>
      </pc:sldChg>
      <pc:sldMasterChg chg="modSldLayout">
        <pc:chgData name="Chantal Rae" userId="a1db561e-73a2-489d-a119-0f73c1c2f06f" providerId="ADAL" clId="{DAED165F-A390-4F18-A284-FB594ACE4DCA}" dt="2025-01-06T02:11:08.804" v="75"/>
        <pc:sldMasterMkLst>
          <pc:docMk/>
          <pc:sldMasterMk cId="2142349000" sldId="2147486213"/>
        </pc:sldMasterMkLst>
        <pc:sldLayoutChg chg="addSp delSp modSp mod">
          <pc:chgData name="Chantal Rae" userId="a1db561e-73a2-489d-a119-0f73c1c2f06f" providerId="ADAL" clId="{DAED165F-A390-4F18-A284-FB594ACE4DCA}" dt="2024-12-30T10:40:23.937" v="47"/>
          <pc:sldLayoutMkLst>
            <pc:docMk/>
            <pc:sldMasterMk cId="2142349000" sldId="2147486213"/>
            <pc:sldLayoutMk cId="2470040019" sldId="2147486355"/>
          </pc:sldLayoutMkLst>
        </pc:sldLayoutChg>
        <pc:sldLayoutChg chg="addSp delSp modSp mod">
          <pc:chgData name="Chantal Rae" userId="a1db561e-73a2-489d-a119-0f73c1c2f06f" providerId="ADAL" clId="{DAED165F-A390-4F18-A284-FB594ACE4DCA}" dt="2025-01-06T02:11:08.804" v="75"/>
          <pc:sldLayoutMkLst>
            <pc:docMk/>
            <pc:sldMasterMk cId="2142349000" sldId="2147486213"/>
            <pc:sldLayoutMk cId="120363965" sldId="2147486388"/>
          </pc:sldLayoutMkLst>
        </pc:sldLayoutChg>
        <pc:sldLayoutChg chg="addSp delSp modSp mod">
          <pc:chgData name="Chantal Rae" userId="a1db561e-73a2-489d-a119-0f73c1c2f06f" providerId="ADAL" clId="{DAED165F-A390-4F18-A284-FB594ACE4DCA}" dt="2024-12-30T10:38:32.390" v="8"/>
          <pc:sldLayoutMkLst>
            <pc:docMk/>
            <pc:sldMasterMk cId="2142349000" sldId="2147486213"/>
            <pc:sldLayoutMk cId="3808526440" sldId="2147486391"/>
          </pc:sldLayoutMkLst>
        </pc:sldLayoutChg>
        <pc:sldLayoutChg chg="addSp delSp modSp mod">
          <pc:chgData name="Chantal Rae" userId="a1db561e-73a2-489d-a119-0f73c1c2f06f" providerId="ADAL" clId="{DAED165F-A390-4F18-A284-FB594ACE4DCA}" dt="2024-12-30T10:38:25.332" v="4"/>
          <pc:sldLayoutMkLst>
            <pc:docMk/>
            <pc:sldMasterMk cId="2142349000" sldId="2147486213"/>
            <pc:sldLayoutMk cId="901559265" sldId="2147486392"/>
          </pc:sldLayoutMkLst>
        </pc:sldLayoutChg>
        <pc:sldLayoutChg chg="modSp">
          <pc:chgData name="Chantal Rae" userId="a1db561e-73a2-489d-a119-0f73c1c2f06f" providerId="ADAL" clId="{DAED165F-A390-4F18-A284-FB594ACE4DCA}" dt="2024-12-30T10:38:16.132" v="2" actId="255"/>
          <pc:sldLayoutMkLst>
            <pc:docMk/>
            <pc:sldMasterMk cId="2142349000" sldId="2147486213"/>
            <pc:sldLayoutMk cId="2470488254" sldId="2147486394"/>
          </pc:sldLayoutMkLst>
        </pc:sldLayoutChg>
        <pc:sldLayoutChg chg="addSp delSp modSp mod">
          <pc:chgData name="Chantal Rae" userId="a1db561e-73a2-489d-a119-0f73c1c2f06f" providerId="ADAL" clId="{DAED165F-A390-4F18-A284-FB594ACE4DCA}" dt="2024-12-30T10:38:28.868" v="6"/>
          <pc:sldLayoutMkLst>
            <pc:docMk/>
            <pc:sldMasterMk cId="2142349000" sldId="2147486213"/>
            <pc:sldLayoutMk cId="2188893945" sldId="2147486395"/>
          </pc:sldLayoutMkLst>
        </pc:sldLayoutChg>
        <pc:sldLayoutChg chg="addSp delSp modSp mod">
          <pc:chgData name="Chantal Rae" userId="a1db561e-73a2-489d-a119-0f73c1c2f06f" providerId="ADAL" clId="{DAED165F-A390-4F18-A284-FB594ACE4DCA}" dt="2024-12-30T10:40:05.710" v="36"/>
          <pc:sldLayoutMkLst>
            <pc:docMk/>
            <pc:sldMasterMk cId="2142349000" sldId="2147486213"/>
            <pc:sldLayoutMk cId="3326539293" sldId="2147486396"/>
          </pc:sldLayoutMkLst>
        </pc:sldLayoutChg>
        <pc:sldLayoutChg chg="modSp">
          <pc:chgData name="Chantal Rae" userId="a1db561e-73a2-489d-a119-0f73c1c2f06f" providerId="ADAL" clId="{DAED165F-A390-4F18-A284-FB594ACE4DCA}" dt="2024-12-30T10:40:00.003" v="34" actId="2711"/>
          <pc:sldLayoutMkLst>
            <pc:docMk/>
            <pc:sldMasterMk cId="2142349000" sldId="2147486213"/>
            <pc:sldLayoutMk cId="747132576" sldId="2147486397"/>
          </pc:sldLayoutMkLst>
        </pc:sldLayoutChg>
        <pc:sldLayoutChg chg="addSp delSp modSp mod">
          <pc:chgData name="Chantal Rae" userId="a1db561e-73a2-489d-a119-0f73c1c2f06f" providerId="ADAL" clId="{DAED165F-A390-4F18-A284-FB594ACE4DCA}" dt="2024-12-30T10:40:19.995" v="45"/>
          <pc:sldLayoutMkLst>
            <pc:docMk/>
            <pc:sldMasterMk cId="2142349000" sldId="2147486213"/>
            <pc:sldLayoutMk cId="3443075207" sldId="2147486398"/>
          </pc:sldLayoutMkLst>
        </pc:sldLayoutChg>
        <pc:sldLayoutChg chg="addSp delSp modSp mod">
          <pc:chgData name="Chantal Rae" userId="a1db561e-73a2-489d-a119-0f73c1c2f06f" providerId="ADAL" clId="{DAED165F-A390-4F18-A284-FB594ACE4DCA}" dt="2024-12-30T10:40:17.251" v="43"/>
          <pc:sldLayoutMkLst>
            <pc:docMk/>
            <pc:sldMasterMk cId="2142349000" sldId="2147486213"/>
            <pc:sldLayoutMk cId="1107504027" sldId="2147486399"/>
          </pc:sldLayoutMkLst>
        </pc:sldLayoutChg>
        <pc:sldLayoutChg chg="addSp delSp modSp mod">
          <pc:chgData name="Chantal Rae" userId="a1db561e-73a2-489d-a119-0f73c1c2f06f" providerId="ADAL" clId="{DAED165F-A390-4F18-A284-FB594ACE4DCA}" dt="2024-12-30T10:40:10.181" v="39"/>
          <pc:sldLayoutMkLst>
            <pc:docMk/>
            <pc:sldMasterMk cId="2142349000" sldId="2147486213"/>
            <pc:sldLayoutMk cId="1959084027" sldId="2147486400"/>
          </pc:sldLayoutMkLst>
        </pc:sldLayoutChg>
        <pc:sldLayoutChg chg="addSp delSp modSp mod">
          <pc:chgData name="Chantal Rae" userId="a1db561e-73a2-489d-a119-0f73c1c2f06f" providerId="ADAL" clId="{DAED165F-A390-4F18-A284-FB594ACE4DCA}" dt="2024-12-30T10:40:14.160" v="41"/>
          <pc:sldLayoutMkLst>
            <pc:docMk/>
            <pc:sldMasterMk cId="2142349000" sldId="2147486213"/>
            <pc:sldLayoutMk cId="1395547350" sldId="2147486401"/>
          </pc:sldLayoutMkLst>
        </pc:sldLayoutChg>
        <pc:sldLayoutChg chg="addSp delSp modSp mod">
          <pc:chgData name="Chantal Rae" userId="a1db561e-73a2-489d-a119-0f73c1c2f06f" providerId="ADAL" clId="{DAED165F-A390-4F18-A284-FB594ACE4DCA}" dt="2024-12-30T10:39:01.553" v="24"/>
          <pc:sldLayoutMkLst>
            <pc:docMk/>
            <pc:sldMasterMk cId="2142349000" sldId="2147486213"/>
            <pc:sldLayoutMk cId="582097027" sldId="2147486402"/>
          </pc:sldLayoutMkLst>
        </pc:sldLayoutChg>
        <pc:sldLayoutChg chg="addSp delSp modSp mod">
          <pc:chgData name="Chantal Rae" userId="a1db561e-73a2-489d-a119-0f73c1c2f06f" providerId="ADAL" clId="{DAED165F-A390-4F18-A284-FB594ACE4DCA}" dt="2024-12-30T10:38:41.708" v="14"/>
          <pc:sldLayoutMkLst>
            <pc:docMk/>
            <pc:sldMasterMk cId="2142349000" sldId="2147486213"/>
            <pc:sldLayoutMk cId="4217703130" sldId="2147486403"/>
          </pc:sldLayoutMkLst>
        </pc:sldLayoutChg>
        <pc:sldLayoutChg chg="addSp delSp modSp mod">
          <pc:chgData name="Chantal Rae" userId="a1db561e-73a2-489d-a119-0f73c1c2f06f" providerId="ADAL" clId="{DAED165F-A390-4F18-A284-FB594ACE4DCA}" dt="2024-12-30T10:38:38.453" v="12"/>
          <pc:sldLayoutMkLst>
            <pc:docMk/>
            <pc:sldMasterMk cId="2142349000" sldId="2147486213"/>
            <pc:sldLayoutMk cId="3233981195" sldId="2147486404"/>
          </pc:sldLayoutMkLst>
        </pc:sldLayoutChg>
        <pc:sldLayoutChg chg="addSp delSp modSp mod">
          <pc:chgData name="Chantal Rae" userId="a1db561e-73a2-489d-a119-0f73c1c2f06f" providerId="ADAL" clId="{DAED165F-A390-4F18-A284-FB594ACE4DCA}" dt="2024-12-30T10:38:35.604" v="10"/>
          <pc:sldLayoutMkLst>
            <pc:docMk/>
            <pc:sldMasterMk cId="2142349000" sldId="2147486213"/>
            <pc:sldLayoutMk cId="3738638844" sldId="2147486405"/>
          </pc:sldLayoutMkLst>
        </pc:sldLayoutChg>
        <pc:sldLayoutChg chg="addSp delSp modSp mod">
          <pc:chgData name="Chantal Rae" userId="a1db561e-73a2-489d-a119-0f73c1c2f06f" providerId="ADAL" clId="{DAED165F-A390-4F18-A284-FB594ACE4DCA}" dt="2024-12-30T10:38:57.356" v="22"/>
          <pc:sldLayoutMkLst>
            <pc:docMk/>
            <pc:sldMasterMk cId="2142349000" sldId="2147486213"/>
            <pc:sldLayoutMk cId="832422401" sldId="2147486406"/>
          </pc:sldLayoutMkLst>
        </pc:sldLayoutChg>
        <pc:sldLayoutChg chg="addSp delSp modSp mod">
          <pc:chgData name="Chantal Rae" userId="a1db561e-73a2-489d-a119-0f73c1c2f06f" providerId="ADAL" clId="{DAED165F-A390-4F18-A284-FB594ACE4DCA}" dt="2024-12-30T10:38:53.653" v="20"/>
          <pc:sldLayoutMkLst>
            <pc:docMk/>
            <pc:sldMasterMk cId="2142349000" sldId="2147486213"/>
            <pc:sldLayoutMk cId="552200444" sldId="2147486407"/>
          </pc:sldLayoutMkLst>
        </pc:sldLayoutChg>
        <pc:sldLayoutChg chg="addSp delSp modSp mod">
          <pc:chgData name="Chantal Rae" userId="a1db561e-73a2-489d-a119-0f73c1c2f06f" providerId="ADAL" clId="{DAED165F-A390-4F18-A284-FB594ACE4DCA}" dt="2024-12-30T10:38:49.482" v="18"/>
          <pc:sldLayoutMkLst>
            <pc:docMk/>
            <pc:sldMasterMk cId="2142349000" sldId="2147486213"/>
            <pc:sldLayoutMk cId="1962510176" sldId="2147486408"/>
          </pc:sldLayoutMkLst>
        </pc:sldLayoutChg>
        <pc:sldLayoutChg chg="addSp delSp modSp mod">
          <pc:chgData name="Chantal Rae" userId="a1db561e-73a2-489d-a119-0f73c1c2f06f" providerId="ADAL" clId="{DAED165F-A390-4F18-A284-FB594ACE4DCA}" dt="2024-12-30T10:38:46.228" v="16"/>
          <pc:sldLayoutMkLst>
            <pc:docMk/>
            <pc:sldMasterMk cId="2142349000" sldId="2147486213"/>
            <pc:sldLayoutMk cId="363266523" sldId="2147486409"/>
          </pc:sldLayoutMkLst>
        </pc:sldLayoutChg>
      </pc:sldMasterChg>
    </pc:docChg>
  </pc:docChgLst>
  <pc:docChgLst>
    <pc:chgData name="Katherine Cronin" userId="fe2cf3bb-779c-4ec6-80cf-f8af9586072d" providerId="ADAL" clId="{C788BC23-BF70-4FAE-AA13-FD636322BCD3}"/>
    <pc:docChg chg="undo custSel addSld delSld modSld sldOrd modMainMaster">
      <pc:chgData name="Katherine Cronin" userId="fe2cf3bb-779c-4ec6-80cf-f8af9586072d" providerId="ADAL" clId="{C788BC23-BF70-4FAE-AA13-FD636322BCD3}" dt="2025-04-29T13:18:03.714" v="8317" actId="113"/>
      <pc:docMkLst>
        <pc:docMk/>
      </pc:docMkLst>
      <pc:sldChg chg="addSp modSp mod modAnim modNotesTx">
        <pc:chgData name="Katherine Cronin" userId="fe2cf3bb-779c-4ec6-80cf-f8af9586072d" providerId="ADAL" clId="{C788BC23-BF70-4FAE-AA13-FD636322BCD3}" dt="2025-04-29T13:18:03.714" v="8317" actId="113"/>
        <pc:sldMkLst>
          <pc:docMk/>
          <pc:sldMk cId="4273290259" sldId="257"/>
        </pc:sldMkLst>
      </pc:sldChg>
      <pc:sldChg chg="addSp modSp mod modAnim">
        <pc:chgData name="Katherine Cronin" userId="fe2cf3bb-779c-4ec6-80cf-f8af9586072d" providerId="ADAL" clId="{C788BC23-BF70-4FAE-AA13-FD636322BCD3}" dt="2025-04-21T13:54:45.372" v="26"/>
        <pc:sldMkLst>
          <pc:docMk/>
          <pc:sldMk cId="1696446970" sldId="258"/>
        </pc:sldMkLst>
      </pc:sldChg>
      <pc:sldChg chg="modSp mod modNotesTx">
        <pc:chgData name="Katherine Cronin" userId="fe2cf3bb-779c-4ec6-80cf-f8af9586072d" providerId="ADAL" clId="{C788BC23-BF70-4FAE-AA13-FD636322BCD3}" dt="2025-04-21T14:12:12.252" v="821"/>
        <pc:sldMkLst>
          <pc:docMk/>
          <pc:sldMk cId="2352627738" sldId="259"/>
        </pc:sldMkLst>
      </pc:sldChg>
      <pc:sldChg chg="addSp modSp mod modAnim modNotesTx">
        <pc:chgData name="Katherine Cronin" userId="fe2cf3bb-779c-4ec6-80cf-f8af9586072d" providerId="ADAL" clId="{C788BC23-BF70-4FAE-AA13-FD636322BCD3}" dt="2025-04-21T14:11:46.598" v="817" actId="20577"/>
        <pc:sldMkLst>
          <pc:docMk/>
          <pc:sldMk cId="481660582" sldId="260"/>
        </pc:sldMkLst>
      </pc:sldChg>
      <pc:sldChg chg="addSp modSp mod modAnim modNotesTx">
        <pc:chgData name="Katherine Cronin" userId="fe2cf3bb-779c-4ec6-80cf-f8af9586072d" providerId="ADAL" clId="{C788BC23-BF70-4FAE-AA13-FD636322BCD3}" dt="2025-04-22T19:41:45.500" v="8314"/>
        <pc:sldMkLst>
          <pc:docMk/>
          <pc:sldMk cId="990668426" sldId="261"/>
        </pc:sldMkLst>
      </pc:sldChg>
      <pc:sldChg chg="modSp mod modNotesTx">
        <pc:chgData name="Katherine Cronin" userId="fe2cf3bb-779c-4ec6-80cf-f8af9586072d" providerId="ADAL" clId="{C788BC23-BF70-4FAE-AA13-FD636322BCD3}" dt="2025-04-21T14:13:06.294" v="932" actId="113"/>
        <pc:sldMkLst>
          <pc:docMk/>
          <pc:sldMk cId="1409170115" sldId="262"/>
        </pc:sldMkLst>
      </pc:sldChg>
      <pc:sldChg chg="addSp delSp modSp mod delAnim modAnim modNotesTx">
        <pc:chgData name="Katherine Cronin" userId="fe2cf3bb-779c-4ec6-80cf-f8af9586072d" providerId="ADAL" clId="{C788BC23-BF70-4FAE-AA13-FD636322BCD3}" dt="2025-04-21T15:04:44.195" v="1804" actId="20577"/>
        <pc:sldMkLst>
          <pc:docMk/>
          <pc:sldMk cId="4246314574" sldId="263"/>
        </pc:sldMkLst>
      </pc:sldChg>
      <pc:sldChg chg="addSp delSp modSp mod modAnim modNotesTx">
        <pc:chgData name="Katherine Cronin" userId="fe2cf3bb-779c-4ec6-80cf-f8af9586072d" providerId="ADAL" clId="{C788BC23-BF70-4FAE-AA13-FD636322BCD3}" dt="2025-04-21T15:53:38.491" v="3500" actId="20577"/>
        <pc:sldMkLst>
          <pc:docMk/>
          <pc:sldMk cId="3815047511" sldId="264"/>
        </pc:sldMkLst>
      </pc:sldChg>
      <pc:sldChg chg="addSp delSp modSp del mod modClrScheme modAnim chgLayout">
        <pc:chgData name="Katherine Cronin" userId="fe2cf3bb-779c-4ec6-80cf-f8af9586072d" providerId="ADAL" clId="{C788BC23-BF70-4FAE-AA13-FD636322BCD3}" dt="2025-04-21T17:25:54.413" v="6284" actId="47"/>
        <pc:sldMkLst>
          <pc:docMk/>
          <pc:sldMk cId="3671173303" sldId="265"/>
        </pc:sldMkLst>
      </pc:sldChg>
      <pc:sldChg chg="del">
        <pc:chgData name="Katherine Cronin" userId="fe2cf3bb-779c-4ec6-80cf-f8af9586072d" providerId="ADAL" clId="{C788BC23-BF70-4FAE-AA13-FD636322BCD3}" dt="2025-04-21T17:52:47.510" v="7481" actId="47"/>
        <pc:sldMkLst>
          <pc:docMk/>
          <pc:sldMk cId="1566324052" sldId="267"/>
        </pc:sldMkLst>
      </pc:sldChg>
      <pc:sldChg chg="modSp mod">
        <pc:chgData name="Katherine Cronin" userId="fe2cf3bb-779c-4ec6-80cf-f8af9586072d" providerId="ADAL" clId="{C788BC23-BF70-4FAE-AA13-FD636322BCD3}" dt="2025-04-21T17:54:34.281" v="7531" actId="404"/>
        <pc:sldMkLst>
          <pc:docMk/>
          <pc:sldMk cId="3180052196" sldId="272"/>
        </pc:sldMkLst>
      </pc:sldChg>
      <pc:sldChg chg="del">
        <pc:chgData name="Katherine Cronin" userId="fe2cf3bb-779c-4ec6-80cf-f8af9586072d" providerId="ADAL" clId="{C788BC23-BF70-4FAE-AA13-FD636322BCD3}" dt="2025-04-21T17:54:47.656" v="7533" actId="47"/>
        <pc:sldMkLst>
          <pc:docMk/>
          <pc:sldMk cId="4212177351" sldId="273"/>
        </pc:sldMkLst>
      </pc:sldChg>
      <pc:sldChg chg="modSp mod modNotesTx">
        <pc:chgData name="Katherine Cronin" userId="fe2cf3bb-779c-4ec6-80cf-f8af9586072d" providerId="ADAL" clId="{C788BC23-BF70-4FAE-AA13-FD636322BCD3}" dt="2025-04-21T17:55:14.058" v="7536"/>
        <pc:sldMkLst>
          <pc:docMk/>
          <pc:sldMk cId="315609852" sldId="274"/>
        </pc:sldMkLst>
      </pc:sldChg>
      <pc:sldChg chg="addSp delSp modSp mod">
        <pc:chgData name="Katherine Cronin" userId="fe2cf3bb-779c-4ec6-80cf-f8af9586072d" providerId="ADAL" clId="{C788BC23-BF70-4FAE-AA13-FD636322BCD3}" dt="2025-04-21T17:56:55.298" v="7568" actId="20577"/>
        <pc:sldMkLst>
          <pc:docMk/>
          <pc:sldMk cId="3213285111" sldId="276"/>
        </pc:sldMkLst>
      </pc:sldChg>
      <pc:sldChg chg="del">
        <pc:chgData name="Katherine Cronin" userId="fe2cf3bb-779c-4ec6-80cf-f8af9586072d" providerId="ADAL" clId="{C788BC23-BF70-4FAE-AA13-FD636322BCD3}" dt="2025-04-22T15:55:18.987" v="7570" actId="47"/>
        <pc:sldMkLst>
          <pc:docMk/>
          <pc:sldMk cId="3109635485" sldId="277"/>
        </pc:sldMkLst>
      </pc:sldChg>
      <pc:sldChg chg="addSp delSp modSp add mod delAnim modAnim modNotesTx">
        <pc:chgData name="Katherine Cronin" userId="fe2cf3bb-779c-4ec6-80cf-f8af9586072d" providerId="ADAL" clId="{C788BC23-BF70-4FAE-AA13-FD636322BCD3}" dt="2025-04-21T15:16:41.457" v="2147" actId="1076"/>
        <pc:sldMkLst>
          <pc:docMk/>
          <pc:sldMk cId="2788496690" sldId="278"/>
        </pc:sldMkLst>
      </pc:sldChg>
      <pc:sldChg chg="del">
        <pc:chgData name="Katherine Cronin" userId="fe2cf3bb-779c-4ec6-80cf-f8af9586072d" providerId="ADAL" clId="{C788BC23-BF70-4FAE-AA13-FD636322BCD3}" dt="2025-04-21T14:15:37.084" v="933" actId="47"/>
        <pc:sldMkLst>
          <pc:docMk/>
          <pc:sldMk cId="4224252573" sldId="278"/>
        </pc:sldMkLst>
      </pc:sldChg>
      <pc:sldChg chg="addSp delSp modSp add mod delAnim modAnim modNotesTx">
        <pc:chgData name="Katherine Cronin" userId="fe2cf3bb-779c-4ec6-80cf-f8af9586072d" providerId="ADAL" clId="{C788BC23-BF70-4FAE-AA13-FD636322BCD3}" dt="2025-04-21T15:54:01.149" v="3536" actId="20577"/>
        <pc:sldMkLst>
          <pc:docMk/>
          <pc:sldMk cId="3862431855" sldId="279"/>
        </pc:sldMkLst>
      </pc:sldChg>
      <pc:sldChg chg="addSp delSp modSp add mod ord delAnim modAnim modNotesTx">
        <pc:chgData name="Katherine Cronin" userId="fe2cf3bb-779c-4ec6-80cf-f8af9586072d" providerId="ADAL" clId="{C788BC23-BF70-4FAE-AA13-FD636322BCD3}" dt="2025-04-21T16:37:28.046" v="5287" actId="1076"/>
        <pc:sldMkLst>
          <pc:docMk/>
          <pc:sldMk cId="1478726144" sldId="280"/>
        </pc:sldMkLst>
      </pc:sldChg>
      <pc:sldChg chg="addSp delSp add del mod modNotesTx">
        <pc:chgData name="Katherine Cronin" userId="fe2cf3bb-779c-4ec6-80cf-f8af9586072d" providerId="ADAL" clId="{C788BC23-BF70-4FAE-AA13-FD636322BCD3}" dt="2025-04-21T16:34:04.616" v="5255" actId="20577"/>
        <pc:sldMkLst>
          <pc:docMk/>
          <pc:sldMk cId="195945292" sldId="291"/>
        </pc:sldMkLst>
      </pc:sldChg>
      <pc:sldChg chg="addSp delSp modSp add del mod">
        <pc:chgData name="Katherine Cronin" userId="fe2cf3bb-779c-4ec6-80cf-f8af9586072d" providerId="ADAL" clId="{C788BC23-BF70-4FAE-AA13-FD636322BCD3}" dt="2025-04-21T16:04:58.521" v="3689" actId="1076"/>
        <pc:sldMkLst>
          <pc:docMk/>
          <pc:sldMk cId="1046125088" sldId="292"/>
        </pc:sldMkLst>
      </pc:sldChg>
      <pc:sldChg chg="add del">
        <pc:chgData name="Katherine Cronin" userId="fe2cf3bb-779c-4ec6-80cf-f8af9586072d" providerId="ADAL" clId="{C788BC23-BF70-4FAE-AA13-FD636322BCD3}" dt="2025-04-21T16:04:34.347" v="3688"/>
        <pc:sldMkLst>
          <pc:docMk/>
          <pc:sldMk cId="2171804927" sldId="294"/>
        </pc:sldMkLst>
      </pc:sldChg>
      <pc:sldChg chg="add del">
        <pc:chgData name="Katherine Cronin" userId="fe2cf3bb-779c-4ec6-80cf-f8af9586072d" providerId="ADAL" clId="{C788BC23-BF70-4FAE-AA13-FD636322BCD3}" dt="2025-04-21T16:04:34.347" v="3688"/>
        <pc:sldMkLst>
          <pc:docMk/>
          <pc:sldMk cId="4165903765" sldId="295"/>
        </pc:sldMkLst>
      </pc:sldChg>
      <pc:sldChg chg="delSp modSp add mod">
        <pc:chgData name="Katherine Cronin" userId="fe2cf3bb-779c-4ec6-80cf-f8af9586072d" providerId="ADAL" clId="{C788BC23-BF70-4FAE-AA13-FD636322BCD3}" dt="2025-04-21T16:50:35.977" v="5354" actId="478"/>
        <pc:sldMkLst>
          <pc:docMk/>
          <pc:sldMk cId="3261854521" sldId="1828"/>
        </pc:sldMkLst>
      </pc:sldChg>
      <pc:sldChg chg="add del">
        <pc:chgData name="Katherine Cronin" userId="fe2cf3bb-779c-4ec6-80cf-f8af9586072d" providerId="ADAL" clId="{C788BC23-BF70-4FAE-AA13-FD636322BCD3}" dt="2025-04-21T16:04:34.347" v="3688"/>
        <pc:sldMkLst>
          <pc:docMk/>
          <pc:sldMk cId="3187892126" sldId="1831"/>
        </pc:sldMkLst>
      </pc:sldChg>
      <pc:sldChg chg="modSp add mod modNotesTx">
        <pc:chgData name="Katherine Cronin" userId="fe2cf3bb-779c-4ec6-80cf-f8af9586072d" providerId="ADAL" clId="{C788BC23-BF70-4FAE-AA13-FD636322BCD3}" dt="2025-04-22T16:01:10.070" v="8069" actId="20577"/>
        <pc:sldMkLst>
          <pc:docMk/>
          <pc:sldMk cId="402832685" sldId="1850"/>
        </pc:sldMkLst>
      </pc:sldChg>
      <pc:sldChg chg="modSp add del mod">
        <pc:chgData name="Katherine Cronin" userId="fe2cf3bb-779c-4ec6-80cf-f8af9586072d" providerId="ADAL" clId="{C788BC23-BF70-4FAE-AA13-FD636322BCD3}" dt="2025-04-21T16:35:23.811" v="5286" actId="1076"/>
        <pc:sldMkLst>
          <pc:docMk/>
          <pc:sldMk cId="713306179" sldId="1852"/>
        </pc:sldMkLst>
      </pc:sldChg>
      <pc:sldChg chg="add del">
        <pc:chgData name="Katherine Cronin" userId="fe2cf3bb-779c-4ec6-80cf-f8af9586072d" providerId="ADAL" clId="{C788BC23-BF70-4FAE-AA13-FD636322BCD3}" dt="2025-04-21T16:03:08.552" v="3674" actId="47"/>
        <pc:sldMkLst>
          <pc:docMk/>
          <pc:sldMk cId="1423941226" sldId="1853"/>
        </pc:sldMkLst>
      </pc:sldChg>
      <pc:sldChg chg="add del">
        <pc:chgData name="Katherine Cronin" userId="fe2cf3bb-779c-4ec6-80cf-f8af9586072d" providerId="ADAL" clId="{C788BC23-BF70-4FAE-AA13-FD636322BCD3}" dt="2025-04-21T16:04:31.896" v="3687" actId="47"/>
        <pc:sldMkLst>
          <pc:docMk/>
          <pc:sldMk cId="1515281390" sldId="1853"/>
        </pc:sldMkLst>
      </pc:sldChg>
      <pc:sldChg chg="add del">
        <pc:chgData name="Katherine Cronin" userId="fe2cf3bb-779c-4ec6-80cf-f8af9586072d" providerId="ADAL" clId="{C788BC23-BF70-4FAE-AA13-FD636322BCD3}" dt="2025-04-21T16:04:06.058" v="3682"/>
        <pc:sldMkLst>
          <pc:docMk/>
          <pc:sldMk cId="4257349948" sldId="1853"/>
        </pc:sldMkLst>
      </pc:sldChg>
      <pc:sldChg chg="delSp modSp add mod modAnim modNotesTx">
        <pc:chgData name="Katherine Cronin" userId="fe2cf3bb-779c-4ec6-80cf-f8af9586072d" providerId="ADAL" clId="{C788BC23-BF70-4FAE-AA13-FD636322BCD3}" dt="2025-04-21T17:21:04.618" v="6258" actId="20577"/>
        <pc:sldMkLst>
          <pc:docMk/>
          <pc:sldMk cId="960042584" sldId="1883"/>
        </pc:sldMkLst>
      </pc:sldChg>
      <pc:sldChg chg="addSp delSp modSp new mod modAnim modNotesTx">
        <pc:chgData name="Katherine Cronin" userId="fe2cf3bb-779c-4ec6-80cf-f8af9586072d" providerId="ADAL" clId="{C788BC23-BF70-4FAE-AA13-FD636322BCD3}" dt="2025-04-21T17:52:10.661" v="7450" actId="20577"/>
        <pc:sldMkLst>
          <pc:docMk/>
          <pc:sldMk cId="914301116" sldId="1884"/>
        </pc:sldMkLst>
      </pc:sldChg>
      <pc:sldChg chg="addSp delSp modSp new mod modAnim modNotesTx">
        <pc:chgData name="Katherine Cronin" userId="fe2cf3bb-779c-4ec6-80cf-f8af9586072d" providerId="ADAL" clId="{C788BC23-BF70-4FAE-AA13-FD636322BCD3}" dt="2025-04-22T16:26:06.498" v="8249" actId="20577"/>
        <pc:sldMkLst>
          <pc:docMk/>
          <pc:sldMk cId="66502246" sldId="1885"/>
        </pc:sldMkLst>
      </pc:sldChg>
      <pc:sldChg chg="modSp add del mod">
        <pc:chgData name="Katherine Cronin" userId="fe2cf3bb-779c-4ec6-80cf-f8af9586072d" providerId="ADAL" clId="{C788BC23-BF70-4FAE-AA13-FD636322BCD3}" dt="2025-04-21T17:54:38.288" v="7532" actId="47"/>
        <pc:sldMkLst>
          <pc:docMk/>
          <pc:sldMk cId="1851816205" sldId="1886"/>
        </pc:sldMkLst>
      </pc:sldChg>
      <pc:sldMasterChg chg="modSp mod delSldLayout">
        <pc:chgData name="Katherine Cronin" userId="fe2cf3bb-779c-4ec6-80cf-f8af9586072d" providerId="ADAL" clId="{C788BC23-BF70-4FAE-AA13-FD636322BCD3}" dt="2025-04-21T16:04:31.896" v="3687" actId="47"/>
        <pc:sldMasterMkLst>
          <pc:docMk/>
          <pc:sldMasterMk cId="2142349000" sldId="2147486213"/>
        </pc:sldMasterMkLst>
        <pc:sldLayoutChg chg="del">
          <pc:chgData name="Katherine Cronin" userId="fe2cf3bb-779c-4ec6-80cf-f8af9586072d" providerId="ADAL" clId="{C788BC23-BF70-4FAE-AA13-FD636322BCD3}" dt="2025-04-21T16:04:31.896" v="3687" actId="47"/>
          <pc:sldLayoutMkLst>
            <pc:docMk/>
            <pc:sldMasterMk cId="2142349000" sldId="2147486213"/>
            <pc:sldLayoutMk cId="2876408931" sldId="2147486410"/>
          </pc:sldLayoutMkLst>
        </pc:sldLayoutChg>
        <pc:sldLayoutChg chg="del">
          <pc:chgData name="Katherine Cronin" userId="fe2cf3bb-779c-4ec6-80cf-f8af9586072d" providerId="ADAL" clId="{C788BC23-BF70-4FAE-AA13-FD636322BCD3}" dt="2025-04-21T16:02:39.294" v="3671" actId="47"/>
          <pc:sldLayoutMkLst>
            <pc:docMk/>
            <pc:sldMasterMk cId="2142349000" sldId="2147486213"/>
            <pc:sldLayoutMk cId="3761669964" sldId="2147486410"/>
          </pc:sldLayoutMkLst>
        </pc:sldLayoutChg>
        <pc:sldLayoutChg chg="del">
          <pc:chgData name="Katherine Cronin" userId="fe2cf3bb-779c-4ec6-80cf-f8af9586072d" providerId="ADAL" clId="{C788BC23-BF70-4FAE-AA13-FD636322BCD3}" dt="2025-04-21T16:04:31.896" v="3687" actId="47"/>
          <pc:sldLayoutMkLst>
            <pc:docMk/>
            <pc:sldMasterMk cId="2142349000" sldId="2147486213"/>
            <pc:sldLayoutMk cId="748918395" sldId="2147486411"/>
          </pc:sldLayoutMkLst>
        </pc:sldLayoutChg>
        <pc:sldLayoutChg chg="del">
          <pc:chgData name="Katherine Cronin" userId="fe2cf3bb-779c-4ec6-80cf-f8af9586072d" providerId="ADAL" clId="{C788BC23-BF70-4FAE-AA13-FD636322BCD3}" dt="2025-04-21T16:02:39.294" v="3671" actId="47"/>
          <pc:sldLayoutMkLst>
            <pc:docMk/>
            <pc:sldMasterMk cId="2142349000" sldId="2147486213"/>
            <pc:sldLayoutMk cId="3162378398" sldId="2147486411"/>
          </pc:sldLayoutMkLst>
        </pc:sldLayoutChg>
        <pc:sldLayoutChg chg="del">
          <pc:chgData name="Katherine Cronin" userId="fe2cf3bb-779c-4ec6-80cf-f8af9586072d" providerId="ADAL" clId="{C788BC23-BF70-4FAE-AA13-FD636322BCD3}" dt="2025-04-21T16:04:31.896" v="3687" actId="47"/>
          <pc:sldLayoutMkLst>
            <pc:docMk/>
            <pc:sldMasterMk cId="2142349000" sldId="2147486213"/>
            <pc:sldLayoutMk cId="2773853840" sldId="2147486412"/>
          </pc:sldLayoutMkLst>
        </pc:sldLayoutChg>
        <pc:sldLayoutChg chg="del">
          <pc:chgData name="Katherine Cronin" userId="fe2cf3bb-779c-4ec6-80cf-f8af9586072d" providerId="ADAL" clId="{C788BC23-BF70-4FAE-AA13-FD636322BCD3}" dt="2025-04-21T16:02:39.294" v="3671" actId="47"/>
          <pc:sldLayoutMkLst>
            <pc:docMk/>
            <pc:sldMasterMk cId="2142349000" sldId="2147486213"/>
            <pc:sldLayoutMk cId="3705768667" sldId="2147486412"/>
          </pc:sldLayoutMkLst>
        </pc:sldLayoutChg>
        <pc:sldLayoutChg chg="del">
          <pc:chgData name="Katherine Cronin" userId="fe2cf3bb-779c-4ec6-80cf-f8af9586072d" providerId="ADAL" clId="{C788BC23-BF70-4FAE-AA13-FD636322BCD3}" dt="2025-04-21T16:02:39.294" v="3671" actId="47"/>
          <pc:sldLayoutMkLst>
            <pc:docMk/>
            <pc:sldMasterMk cId="2142349000" sldId="2147486213"/>
            <pc:sldLayoutMk cId="269757258" sldId="2147486413"/>
          </pc:sldLayoutMkLst>
        </pc:sldLayoutChg>
        <pc:sldLayoutChg chg="del">
          <pc:chgData name="Katherine Cronin" userId="fe2cf3bb-779c-4ec6-80cf-f8af9586072d" providerId="ADAL" clId="{C788BC23-BF70-4FAE-AA13-FD636322BCD3}" dt="2025-04-21T16:04:31.896" v="3687" actId="47"/>
          <pc:sldLayoutMkLst>
            <pc:docMk/>
            <pc:sldMasterMk cId="2142349000" sldId="2147486213"/>
            <pc:sldLayoutMk cId="874959367" sldId="2147486413"/>
          </pc:sldLayoutMkLst>
        </pc:sldLayoutChg>
      </pc:sldMasterChg>
      <pc:sldMasterChg chg="delSldLayout">
        <pc:chgData name="Katherine Cronin" userId="fe2cf3bb-779c-4ec6-80cf-f8af9586072d" providerId="ADAL" clId="{C788BC23-BF70-4FAE-AA13-FD636322BCD3}" dt="2025-04-21T16:04:31.896" v="3687" actId="47"/>
        <pc:sldMasterMkLst>
          <pc:docMk/>
          <pc:sldMasterMk cId="3445911965" sldId="2147486414"/>
        </pc:sldMasterMkLst>
        <pc:sldLayoutChg chg="del">
          <pc:chgData name="Katherine Cronin" userId="fe2cf3bb-779c-4ec6-80cf-f8af9586072d" providerId="ADAL" clId="{C788BC23-BF70-4FAE-AA13-FD636322BCD3}" dt="2025-04-21T16:04:31.896" v="3687" actId="47"/>
          <pc:sldLayoutMkLst>
            <pc:docMk/>
            <pc:sldMasterMk cId="3445911965" sldId="2147486414"/>
            <pc:sldLayoutMk cId="229833431" sldId="2147486417"/>
          </pc:sldLayoutMkLst>
        </pc:sldLayoutChg>
      </pc:sldMasterChg>
    </pc:docChg>
  </pc:docChgLst>
  <pc:docChgLst>
    <pc:chgData name="Monica Bennett" userId="a878a5d4-89bf-4f61-b999-31e96cd05c98" providerId="ADAL" clId="{E70776AA-C299-4093-95DC-2B566081BFDE}"/>
    <pc:docChg chg="undo custSel modSld sldOrd">
      <pc:chgData name="Monica Bennett" userId="a878a5d4-89bf-4f61-b999-31e96cd05c98" providerId="ADAL" clId="{E70776AA-C299-4093-95DC-2B566081BFDE}" dt="2025-06-10T01:19:25.908" v="3" actId="27309"/>
      <pc:docMkLst>
        <pc:docMk/>
      </pc:docMkLst>
      <pc:sldChg chg="addSp delSp modSp mod ord">
        <pc:chgData name="Monica Bennett" userId="a878a5d4-89bf-4f61-b999-31e96cd05c98" providerId="ADAL" clId="{E70776AA-C299-4093-95DC-2B566081BFDE}" dt="2025-06-10T01:19:25.908" v="3" actId="27309"/>
        <pc:sldMkLst>
          <pc:docMk/>
          <pc:sldMk cId="1696446970" sldId="258"/>
        </pc:sldMkLst>
      </pc:sldChg>
    </pc:docChg>
  </pc:docChgLst>
  <pc:docChgLst>
    <pc:chgData name="Chantal Rae" userId="a1db561e-73a2-489d-a119-0f73c1c2f06f" providerId="ADAL" clId="{7B5B68B0-EC84-4F1A-9D54-E1B9F63B8FAC}"/>
    <pc:docChg chg="undo custSel addSld delSld modSld sldOrd modMainMaster">
      <pc:chgData name="Chantal Rae" userId="a1db561e-73a2-489d-a119-0f73c1c2f06f" providerId="ADAL" clId="{7B5B68B0-EC84-4F1A-9D54-E1B9F63B8FAC}" dt="2024-12-30T10:33:35.491" v="672" actId="20577"/>
      <pc:docMkLst>
        <pc:docMk/>
      </pc:docMkLst>
      <pc:sldChg chg="modNotesTx">
        <pc:chgData name="Chantal Rae" userId="a1db561e-73a2-489d-a119-0f73c1c2f06f" providerId="ADAL" clId="{7B5B68B0-EC84-4F1A-9D54-E1B9F63B8FAC}" dt="2024-12-30T10:21:12.983" v="534" actId="20577"/>
        <pc:sldMkLst>
          <pc:docMk/>
          <pc:sldMk cId="4261390126" sldId="256"/>
        </pc:sldMkLst>
      </pc:sldChg>
      <pc:sldChg chg="addSp delSp modSp new mod chgLayout">
        <pc:chgData name="Chantal Rae" userId="a1db561e-73a2-489d-a119-0f73c1c2f06f" providerId="ADAL" clId="{7B5B68B0-EC84-4F1A-9D54-E1B9F63B8FAC}" dt="2024-12-30T10:21:36.105" v="540" actId="700"/>
        <pc:sldMkLst>
          <pc:docMk/>
          <pc:sldMk cId="4273290259" sldId="257"/>
        </pc:sldMkLst>
      </pc:sldChg>
      <pc:sldChg chg="addSp delSp modSp new mod modClrScheme chgLayout">
        <pc:chgData name="Chantal Rae" userId="a1db561e-73a2-489d-a119-0f73c1c2f06f" providerId="ADAL" clId="{7B5B68B0-EC84-4F1A-9D54-E1B9F63B8FAC}" dt="2024-12-30T10:21:39.374" v="541" actId="700"/>
        <pc:sldMkLst>
          <pc:docMk/>
          <pc:sldMk cId="1696446970" sldId="258"/>
        </pc:sldMkLst>
      </pc:sldChg>
      <pc:sldChg chg="addSp delSp modSp new mod modClrScheme chgLayout">
        <pc:chgData name="Chantal Rae" userId="a1db561e-73a2-489d-a119-0f73c1c2f06f" providerId="ADAL" clId="{7B5B68B0-EC84-4F1A-9D54-E1B9F63B8FAC}" dt="2024-12-30T10:32:41.486" v="652" actId="20577"/>
        <pc:sldMkLst>
          <pc:docMk/>
          <pc:sldMk cId="2352627738" sldId="259"/>
        </pc:sldMkLst>
      </pc:sldChg>
      <pc:sldChg chg="addSp delSp modSp new mod ord modClrScheme chgLayout">
        <pc:chgData name="Chantal Rae" userId="a1db561e-73a2-489d-a119-0f73c1c2f06f" providerId="ADAL" clId="{7B5B68B0-EC84-4F1A-9D54-E1B9F63B8FAC}" dt="2024-12-30T10:23:53.376" v="550"/>
        <pc:sldMkLst>
          <pc:docMk/>
          <pc:sldMk cId="481660582" sldId="260"/>
        </pc:sldMkLst>
      </pc:sldChg>
      <pc:sldChg chg="addSp delSp modSp new mod chgLayout">
        <pc:chgData name="Chantal Rae" userId="a1db561e-73a2-489d-a119-0f73c1c2f06f" providerId="ADAL" clId="{7B5B68B0-EC84-4F1A-9D54-E1B9F63B8FAC}" dt="2024-12-30T10:22:26.359" v="544" actId="6264"/>
        <pc:sldMkLst>
          <pc:docMk/>
          <pc:sldMk cId="990668426" sldId="261"/>
        </pc:sldMkLst>
      </pc:sldChg>
      <pc:sldChg chg="addSp delSp modSp new mod modClrScheme chgLayout">
        <pc:chgData name="Chantal Rae" userId="a1db561e-73a2-489d-a119-0f73c1c2f06f" providerId="ADAL" clId="{7B5B68B0-EC84-4F1A-9D54-E1B9F63B8FAC}" dt="2024-12-30T10:24:08.691" v="552" actId="700"/>
        <pc:sldMkLst>
          <pc:docMk/>
          <pc:sldMk cId="1409170115" sldId="262"/>
        </pc:sldMkLst>
      </pc:sldChg>
      <pc:sldChg chg="addSp delSp modSp new mod modClrScheme chgLayout">
        <pc:chgData name="Chantal Rae" userId="a1db561e-73a2-489d-a119-0f73c1c2f06f" providerId="ADAL" clId="{7B5B68B0-EC84-4F1A-9D54-E1B9F63B8FAC}" dt="2024-12-30T10:24:23.851" v="554" actId="700"/>
        <pc:sldMkLst>
          <pc:docMk/>
          <pc:sldMk cId="4246314574" sldId="263"/>
        </pc:sldMkLst>
      </pc:sldChg>
      <pc:sldChg chg="addSp delSp modSp new mod modClrScheme chgLayout">
        <pc:chgData name="Chantal Rae" userId="a1db561e-73a2-489d-a119-0f73c1c2f06f" providerId="ADAL" clId="{7B5B68B0-EC84-4F1A-9D54-E1B9F63B8FAC}" dt="2024-12-30T10:24:34.790" v="556" actId="700"/>
        <pc:sldMkLst>
          <pc:docMk/>
          <pc:sldMk cId="3815047511" sldId="264"/>
        </pc:sldMkLst>
      </pc:sldChg>
      <pc:sldChg chg="addSp delSp modSp new mod modClrScheme chgLayout">
        <pc:chgData name="Chantal Rae" userId="a1db561e-73a2-489d-a119-0f73c1c2f06f" providerId="ADAL" clId="{7B5B68B0-EC84-4F1A-9D54-E1B9F63B8FAC}" dt="2024-12-30T10:24:40.681" v="558" actId="700"/>
        <pc:sldMkLst>
          <pc:docMk/>
          <pc:sldMk cId="3671173303" sldId="265"/>
        </pc:sldMkLst>
      </pc:sldChg>
      <pc:sldChg chg="addSp delSp modSp new mod modClrScheme chgLayout">
        <pc:chgData name="Chantal Rae" userId="a1db561e-73a2-489d-a119-0f73c1c2f06f" providerId="ADAL" clId="{7B5B68B0-EC84-4F1A-9D54-E1B9F63B8FAC}" dt="2024-12-30T10:24:48.940" v="560" actId="700"/>
        <pc:sldMkLst>
          <pc:docMk/>
          <pc:sldMk cId="294968571" sldId="266"/>
        </pc:sldMkLst>
      </pc:sldChg>
      <pc:sldChg chg="addSp delSp modSp new mod modClrScheme chgLayout">
        <pc:chgData name="Chantal Rae" userId="a1db561e-73a2-489d-a119-0f73c1c2f06f" providerId="ADAL" clId="{7B5B68B0-EC84-4F1A-9D54-E1B9F63B8FAC}" dt="2024-12-30T10:25:00.381" v="562" actId="700"/>
        <pc:sldMkLst>
          <pc:docMk/>
          <pc:sldMk cId="1566324052" sldId="267"/>
        </pc:sldMkLst>
      </pc:sldChg>
      <pc:sldChg chg="addSp delSp modSp new mod modClrScheme chgLayout">
        <pc:chgData name="Chantal Rae" userId="a1db561e-73a2-489d-a119-0f73c1c2f06f" providerId="ADAL" clId="{7B5B68B0-EC84-4F1A-9D54-E1B9F63B8FAC}" dt="2024-12-30T10:25:14.645" v="564" actId="700"/>
        <pc:sldMkLst>
          <pc:docMk/>
          <pc:sldMk cId="1278699682" sldId="268"/>
        </pc:sldMkLst>
      </pc:sldChg>
      <pc:sldChg chg="addSp delSp modSp new mod modClrScheme chgLayout">
        <pc:chgData name="Chantal Rae" userId="a1db561e-73a2-489d-a119-0f73c1c2f06f" providerId="ADAL" clId="{7B5B68B0-EC84-4F1A-9D54-E1B9F63B8FAC}" dt="2024-12-30T10:25:21.258" v="566" actId="700"/>
        <pc:sldMkLst>
          <pc:docMk/>
          <pc:sldMk cId="3560591910" sldId="269"/>
        </pc:sldMkLst>
      </pc:sldChg>
      <pc:sldChg chg="addSp delSp modSp new mod modClrScheme chgLayout">
        <pc:chgData name="Chantal Rae" userId="a1db561e-73a2-489d-a119-0f73c1c2f06f" providerId="ADAL" clId="{7B5B68B0-EC84-4F1A-9D54-E1B9F63B8FAC}" dt="2024-12-30T10:25:28.243" v="568" actId="700"/>
        <pc:sldMkLst>
          <pc:docMk/>
          <pc:sldMk cId="633122215" sldId="270"/>
        </pc:sldMkLst>
      </pc:sldChg>
      <pc:sldChg chg="addSp delSp modSp new mod modClrScheme chgLayout">
        <pc:chgData name="Chantal Rae" userId="a1db561e-73a2-489d-a119-0f73c1c2f06f" providerId="ADAL" clId="{7B5B68B0-EC84-4F1A-9D54-E1B9F63B8FAC}" dt="2024-12-30T10:25:36.110" v="570" actId="700"/>
        <pc:sldMkLst>
          <pc:docMk/>
          <pc:sldMk cId="1565505491" sldId="271"/>
        </pc:sldMkLst>
      </pc:sldChg>
      <pc:sldChg chg="addSp delSp modSp new mod modClrScheme chgLayout">
        <pc:chgData name="Chantal Rae" userId="a1db561e-73a2-489d-a119-0f73c1c2f06f" providerId="ADAL" clId="{7B5B68B0-EC84-4F1A-9D54-E1B9F63B8FAC}" dt="2024-12-30T10:25:46.262" v="572" actId="700"/>
        <pc:sldMkLst>
          <pc:docMk/>
          <pc:sldMk cId="3180052196" sldId="272"/>
        </pc:sldMkLst>
      </pc:sldChg>
      <pc:sldChg chg="addSp delSp modSp new mod modClrScheme chgLayout">
        <pc:chgData name="Chantal Rae" userId="a1db561e-73a2-489d-a119-0f73c1c2f06f" providerId="ADAL" clId="{7B5B68B0-EC84-4F1A-9D54-E1B9F63B8FAC}" dt="2024-12-30T10:29:30.527" v="620" actId="20577"/>
        <pc:sldMkLst>
          <pc:docMk/>
          <pc:sldMk cId="4212177351" sldId="273"/>
        </pc:sldMkLst>
      </pc:sldChg>
      <pc:sldChg chg="addSp modSp new mod modClrScheme chgLayout">
        <pc:chgData name="Chantal Rae" userId="a1db561e-73a2-489d-a119-0f73c1c2f06f" providerId="ADAL" clId="{7B5B68B0-EC84-4F1A-9D54-E1B9F63B8FAC}" dt="2024-12-30T10:33:35.491" v="672" actId="20577"/>
        <pc:sldMkLst>
          <pc:docMk/>
          <pc:sldMk cId="315609852" sldId="274"/>
        </pc:sldMkLst>
      </pc:sldChg>
      <pc:sldChg chg="delSp new mod modClrScheme chgLayout">
        <pc:chgData name="Chantal Rae" userId="a1db561e-73a2-489d-a119-0f73c1c2f06f" providerId="ADAL" clId="{7B5B68B0-EC84-4F1A-9D54-E1B9F63B8FAC}" dt="2024-12-30T10:26:07.337" v="578" actId="700"/>
        <pc:sldMkLst>
          <pc:docMk/>
          <pc:sldMk cId="2154991742" sldId="275"/>
        </pc:sldMkLst>
      </pc:sldChg>
      <pc:sldChg chg="del">
        <pc:chgData name="Chantal Rae" userId="a1db561e-73a2-489d-a119-0f73c1c2f06f" providerId="ADAL" clId="{7B5B68B0-EC84-4F1A-9D54-E1B9F63B8FAC}" dt="2024-12-30T08:24:03.183" v="239" actId="47"/>
        <pc:sldMkLst>
          <pc:docMk/>
          <pc:sldMk cId="2769566125" sldId="654"/>
        </pc:sldMkLst>
      </pc:sldChg>
      <pc:sldChg chg="del">
        <pc:chgData name="Chantal Rae" userId="a1db561e-73a2-489d-a119-0f73c1c2f06f" providerId="ADAL" clId="{7B5B68B0-EC84-4F1A-9D54-E1B9F63B8FAC}" dt="2024-12-30T08:24:01.715" v="237" actId="47"/>
        <pc:sldMkLst>
          <pc:docMk/>
          <pc:sldMk cId="3162857250" sldId="659"/>
        </pc:sldMkLst>
      </pc:sldChg>
      <pc:sldChg chg="del">
        <pc:chgData name="Chantal Rae" userId="a1db561e-73a2-489d-a119-0f73c1c2f06f" providerId="ADAL" clId="{7B5B68B0-EC84-4F1A-9D54-E1B9F63B8FAC}" dt="2024-12-30T08:24:13.724" v="256" actId="47"/>
        <pc:sldMkLst>
          <pc:docMk/>
          <pc:sldMk cId="2074875457" sldId="689"/>
        </pc:sldMkLst>
      </pc:sldChg>
      <pc:sldChg chg="del">
        <pc:chgData name="Chantal Rae" userId="a1db561e-73a2-489d-a119-0f73c1c2f06f" providerId="ADAL" clId="{7B5B68B0-EC84-4F1A-9D54-E1B9F63B8FAC}" dt="2024-12-30T08:24:14.143" v="257" actId="47"/>
        <pc:sldMkLst>
          <pc:docMk/>
          <pc:sldMk cId="3753584419" sldId="690"/>
        </pc:sldMkLst>
      </pc:sldChg>
      <pc:sldChg chg="del">
        <pc:chgData name="Chantal Rae" userId="a1db561e-73a2-489d-a119-0f73c1c2f06f" providerId="ADAL" clId="{7B5B68B0-EC84-4F1A-9D54-E1B9F63B8FAC}" dt="2024-12-30T08:24:14.559" v="258" actId="47"/>
        <pc:sldMkLst>
          <pc:docMk/>
          <pc:sldMk cId="1043418510" sldId="697"/>
        </pc:sldMkLst>
      </pc:sldChg>
      <pc:sldChg chg="del">
        <pc:chgData name="Chantal Rae" userId="a1db561e-73a2-489d-a119-0f73c1c2f06f" providerId="ADAL" clId="{7B5B68B0-EC84-4F1A-9D54-E1B9F63B8FAC}" dt="2024-12-30T08:24:11.401" v="249" actId="47"/>
        <pc:sldMkLst>
          <pc:docMk/>
          <pc:sldMk cId="3738120504" sldId="707"/>
        </pc:sldMkLst>
      </pc:sldChg>
      <pc:sldChg chg="del">
        <pc:chgData name="Chantal Rae" userId="a1db561e-73a2-489d-a119-0f73c1c2f06f" providerId="ADAL" clId="{7B5B68B0-EC84-4F1A-9D54-E1B9F63B8FAC}" dt="2024-12-30T08:24:15.211" v="260" actId="47"/>
        <pc:sldMkLst>
          <pc:docMk/>
          <pc:sldMk cId="1628496805" sldId="709"/>
        </pc:sldMkLst>
      </pc:sldChg>
      <pc:sldChg chg="del">
        <pc:chgData name="Chantal Rae" userId="a1db561e-73a2-489d-a119-0f73c1c2f06f" providerId="ADAL" clId="{7B5B68B0-EC84-4F1A-9D54-E1B9F63B8FAC}" dt="2024-12-30T08:24:12.994" v="254" actId="47"/>
        <pc:sldMkLst>
          <pc:docMk/>
          <pc:sldMk cId="1148589639" sldId="710"/>
        </pc:sldMkLst>
      </pc:sldChg>
      <pc:sldChg chg="del">
        <pc:chgData name="Chantal Rae" userId="a1db561e-73a2-489d-a119-0f73c1c2f06f" providerId="ADAL" clId="{7B5B68B0-EC84-4F1A-9D54-E1B9F63B8FAC}" dt="2024-12-30T08:24:12.758" v="253" actId="47"/>
        <pc:sldMkLst>
          <pc:docMk/>
          <pc:sldMk cId="2935957394" sldId="711"/>
        </pc:sldMkLst>
      </pc:sldChg>
      <pc:sldChg chg="del">
        <pc:chgData name="Chantal Rae" userId="a1db561e-73a2-489d-a119-0f73c1c2f06f" providerId="ADAL" clId="{7B5B68B0-EC84-4F1A-9D54-E1B9F63B8FAC}" dt="2024-12-30T08:24:14.889" v="259" actId="47"/>
        <pc:sldMkLst>
          <pc:docMk/>
          <pc:sldMk cId="2779809719" sldId="712"/>
        </pc:sldMkLst>
      </pc:sldChg>
      <pc:sldChg chg="del">
        <pc:chgData name="Chantal Rae" userId="a1db561e-73a2-489d-a119-0f73c1c2f06f" providerId="ADAL" clId="{7B5B68B0-EC84-4F1A-9D54-E1B9F63B8FAC}" dt="2024-12-30T08:24:11.699" v="250" actId="47"/>
        <pc:sldMkLst>
          <pc:docMk/>
          <pc:sldMk cId="1107150388" sldId="713"/>
        </pc:sldMkLst>
      </pc:sldChg>
      <pc:sldChg chg="del">
        <pc:chgData name="Chantal Rae" userId="a1db561e-73a2-489d-a119-0f73c1c2f06f" providerId="ADAL" clId="{7B5B68B0-EC84-4F1A-9D54-E1B9F63B8FAC}" dt="2024-12-30T08:24:12.020" v="251" actId="47"/>
        <pc:sldMkLst>
          <pc:docMk/>
          <pc:sldMk cId="2455371129" sldId="714"/>
        </pc:sldMkLst>
      </pc:sldChg>
      <pc:sldChg chg="del">
        <pc:chgData name="Chantal Rae" userId="a1db561e-73a2-489d-a119-0f73c1c2f06f" providerId="ADAL" clId="{7B5B68B0-EC84-4F1A-9D54-E1B9F63B8FAC}" dt="2024-12-30T08:24:02.438" v="238" actId="47"/>
        <pc:sldMkLst>
          <pc:docMk/>
          <pc:sldMk cId="1335364392" sldId="715"/>
        </pc:sldMkLst>
      </pc:sldChg>
      <pc:sldChg chg="del">
        <pc:chgData name="Chantal Rae" userId="a1db561e-73a2-489d-a119-0f73c1c2f06f" providerId="ADAL" clId="{7B5B68B0-EC84-4F1A-9D54-E1B9F63B8FAC}" dt="2024-12-30T08:24:05.571" v="242" actId="47"/>
        <pc:sldMkLst>
          <pc:docMk/>
          <pc:sldMk cId="851609514" sldId="716"/>
        </pc:sldMkLst>
      </pc:sldChg>
      <pc:sldChg chg="del">
        <pc:chgData name="Chantal Rae" userId="a1db561e-73a2-489d-a119-0f73c1c2f06f" providerId="ADAL" clId="{7B5B68B0-EC84-4F1A-9D54-E1B9F63B8FAC}" dt="2024-12-30T08:24:16.255" v="262" actId="47"/>
        <pc:sldMkLst>
          <pc:docMk/>
          <pc:sldMk cId="1680167018" sldId="717"/>
        </pc:sldMkLst>
      </pc:sldChg>
      <pc:sldChg chg="del">
        <pc:chgData name="Chantal Rae" userId="a1db561e-73a2-489d-a119-0f73c1c2f06f" providerId="ADAL" clId="{7B5B68B0-EC84-4F1A-9D54-E1B9F63B8FAC}" dt="2024-12-30T08:24:07.273" v="244" actId="47"/>
        <pc:sldMkLst>
          <pc:docMk/>
          <pc:sldMk cId="577494205" sldId="718"/>
        </pc:sldMkLst>
      </pc:sldChg>
      <pc:sldChg chg="del">
        <pc:chgData name="Chantal Rae" userId="a1db561e-73a2-489d-a119-0f73c1c2f06f" providerId="ADAL" clId="{7B5B68B0-EC84-4F1A-9D54-E1B9F63B8FAC}" dt="2024-12-30T08:24:04.034" v="240" actId="47"/>
        <pc:sldMkLst>
          <pc:docMk/>
          <pc:sldMk cId="2395385200" sldId="723"/>
        </pc:sldMkLst>
      </pc:sldChg>
      <pc:sldChg chg="del">
        <pc:chgData name="Chantal Rae" userId="a1db561e-73a2-489d-a119-0f73c1c2f06f" providerId="ADAL" clId="{7B5B68B0-EC84-4F1A-9D54-E1B9F63B8FAC}" dt="2024-12-30T08:24:04.715" v="241" actId="47"/>
        <pc:sldMkLst>
          <pc:docMk/>
          <pc:sldMk cId="1851283022" sldId="724"/>
        </pc:sldMkLst>
      </pc:sldChg>
      <pc:sldChg chg="del">
        <pc:chgData name="Chantal Rae" userId="a1db561e-73a2-489d-a119-0f73c1c2f06f" providerId="ADAL" clId="{7B5B68B0-EC84-4F1A-9D54-E1B9F63B8FAC}" dt="2024-12-30T08:24:07.795" v="245" actId="47"/>
        <pc:sldMkLst>
          <pc:docMk/>
          <pc:sldMk cId="839046695" sldId="725"/>
        </pc:sldMkLst>
      </pc:sldChg>
      <pc:sldChg chg="del">
        <pc:chgData name="Chantal Rae" userId="a1db561e-73a2-489d-a119-0f73c1c2f06f" providerId="ADAL" clId="{7B5B68B0-EC84-4F1A-9D54-E1B9F63B8FAC}" dt="2024-12-30T08:24:09.177" v="246" actId="47"/>
        <pc:sldMkLst>
          <pc:docMk/>
          <pc:sldMk cId="4238699687" sldId="727"/>
        </pc:sldMkLst>
      </pc:sldChg>
      <pc:sldChg chg="del">
        <pc:chgData name="Chantal Rae" userId="a1db561e-73a2-489d-a119-0f73c1c2f06f" providerId="ADAL" clId="{7B5B68B0-EC84-4F1A-9D54-E1B9F63B8FAC}" dt="2024-12-30T08:24:10.330" v="247" actId="47"/>
        <pc:sldMkLst>
          <pc:docMk/>
          <pc:sldMk cId="208167405" sldId="728"/>
        </pc:sldMkLst>
      </pc:sldChg>
      <pc:sldChg chg="del">
        <pc:chgData name="Chantal Rae" userId="a1db561e-73a2-489d-a119-0f73c1c2f06f" providerId="ADAL" clId="{7B5B68B0-EC84-4F1A-9D54-E1B9F63B8FAC}" dt="2024-12-30T08:24:13.321" v="255" actId="47"/>
        <pc:sldMkLst>
          <pc:docMk/>
          <pc:sldMk cId="24847292" sldId="730"/>
        </pc:sldMkLst>
      </pc:sldChg>
      <pc:sldChg chg="del">
        <pc:chgData name="Chantal Rae" userId="a1db561e-73a2-489d-a119-0f73c1c2f06f" providerId="ADAL" clId="{7B5B68B0-EC84-4F1A-9D54-E1B9F63B8FAC}" dt="2024-12-30T08:24:15.830" v="261" actId="47"/>
        <pc:sldMkLst>
          <pc:docMk/>
          <pc:sldMk cId="2834645484" sldId="735"/>
        </pc:sldMkLst>
      </pc:sldChg>
      <pc:sldChg chg="del">
        <pc:chgData name="Chantal Rae" userId="a1db561e-73a2-489d-a119-0f73c1c2f06f" providerId="ADAL" clId="{7B5B68B0-EC84-4F1A-9D54-E1B9F63B8FAC}" dt="2024-12-30T08:24:17.616" v="263" actId="47"/>
        <pc:sldMkLst>
          <pc:docMk/>
          <pc:sldMk cId="2354075511" sldId="736"/>
        </pc:sldMkLst>
      </pc:sldChg>
      <pc:sldChg chg="del">
        <pc:chgData name="Chantal Rae" userId="a1db561e-73a2-489d-a119-0f73c1c2f06f" providerId="ADAL" clId="{7B5B68B0-EC84-4F1A-9D54-E1B9F63B8FAC}" dt="2024-12-30T08:24:12.375" v="252" actId="47"/>
        <pc:sldMkLst>
          <pc:docMk/>
          <pc:sldMk cId="3640249585" sldId="737"/>
        </pc:sldMkLst>
      </pc:sldChg>
      <pc:sldChg chg="del">
        <pc:chgData name="Chantal Rae" userId="a1db561e-73a2-489d-a119-0f73c1c2f06f" providerId="ADAL" clId="{7B5B68B0-EC84-4F1A-9D54-E1B9F63B8FAC}" dt="2024-12-30T08:24:06.220" v="243" actId="47"/>
        <pc:sldMkLst>
          <pc:docMk/>
          <pc:sldMk cId="3005208922" sldId="738"/>
        </pc:sldMkLst>
      </pc:sldChg>
      <pc:sldChg chg="del">
        <pc:chgData name="Chantal Rae" userId="a1db561e-73a2-489d-a119-0f73c1c2f06f" providerId="ADAL" clId="{7B5B68B0-EC84-4F1A-9D54-E1B9F63B8FAC}" dt="2024-12-30T08:24:10.946" v="248" actId="47"/>
        <pc:sldMkLst>
          <pc:docMk/>
          <pc:sldMk cId="2810831016" sldId="739"/>
        </pc:sldMkLst>
      </pc:sldChg>
      <pc:sldMasterChg chg="delSp mod delSldLayout modSldLayout sldLayoutOrd">
        <pc:chgData name="Chantal Rae" userId="a1db561e-73a2-489d-a119-0f73c1c2f06f" providerId="ADAL" clId="{7B5B68B0-EC84-4F1A-9D54-E1B9F63B8FAC}" dt="2024-12-30T10:22:59.019" v="548" actId="20577"/>
        <pc:sldMasterMkLst>
          <pc:docMk/>
          <pc:sldMasterMk cId="2142349000" sldId="2147486213"/>
        </pc:sldMasterMkLst>
        <pc:sldLayoutChg chg="addSp delSp modSp mod">
          <pc:chgData name="Chantal Rae" userId="a1db561e-73a2-489d-a119-0f73c1c2f06f" providerId="ADAL" clId="{7B5B68B0-EC84-4F1A-9D54-E1B9F63B8FAC}" dt="2024-12-30T10:14:09.679" v="522" actId="478"/>
          <pc:sldLayoutMkLst>
            <pc:docMk/>
            <pc:sldMasterMk cId="2142349000" sldId="2147486213"/>
            <pc:sldLayoutMk cId="2470040019" sldId="2147486355"/>
          </pc:sldLayoutMkLst>
        </pc:sldLayoutChg>
        <pc:sldLayoutChg chg="addSp delSp modSp del mod">
          <pc:chgData name="Chantal Rae" userId="a1db561e-73a2-489d-a119-0f73c1c2f06f" providerId="ADAL" clId="{7B5B68B0-EC84-4F1A-9D54-E1B9F63B8FAC}" dt="2024-12-30T08:24:01.715" v="237" actId="47"/>
          <pc:sldLayoutMkLst>
            <pc:docMk/>
            <pc:sldMasterMk cId="2142349000" sldId="2147486213"/>
            <pc:sldLayoutMk cId="271208635" sldId="2147486356"/>
          </pc:sldLayoutMkLst>
        </pc:sldLayoutChg>
        <pc:sldLayoutChg chg="addSp delSp modSp mod">
          <pc:chgData name="Chantal Rae" userId="a1db561e-73a2-489d-a119-0f73c1c2f06f" providerId="ADAL" clId="{7B5B68B0-EC84-4F1A-9D54-E1B9F63B8FAC}" dt="2024-12-30T07:20:46.213" v="92"/>
          <pc:sldLayoutMkLst>
            <pc:docMk/>
            <pc:sldMasterMk cId="2142349000" sldId="2147486213"/>
            <pc:sldLayoutMk cId="968534182" sldId="2147486357"/>
          </pc:sldLayoutMkLst>
        </pc:sldLayoutChg>
        <pc:sldLayoutChg chg="addSp delSp modSp del mod">
          <pc:chgData name="Chantal Rae" userId="a1db561e-73a2-489d-a119-0f73c1c2f06f" providerId="ADAL" clId="{7B5B68B0-EC84-4F1A-9D54-E1B9F63B8FAC}" dt="2024-12-30T08:24:02.438" v="238" actId="47"/>
          <pc:sldLayoutMkLst>
            <pc:docMk/>
            <pc:sldMasterMk cId="2142349000" sldId="2147486213"/>
            <pc:sldLayoutMk cId="1338613030" sldId="2147486358"/>
          </pc:sldLayoutMkLst>
        </pc:sldLayoutChg>
        <pc:sldLayoutChg chg="addSp delSp modSp del mod">
          <pc:chgData name="Chantal Rae" userId="a1db561e-73a2-489d-a119-0f73c1c2f06f" providerId="ADAL" clId="{7B5B68B0-EC84-4F1A-9D54-E1B9F63B8FAC}" dt="2024-12-30T08:24:03.183" v="239" actId="47"/>
          <pc:sldLayoutMkLst>
            <pc:docMk/>
            <pc:sldMasterMk cId="2142349000" sldId="2147486213"/>
            <pc:sldLayoutMk cId="2652793667" sldId="2147486359"/>
          </pc:sldLayoutMkLst>
        </pc:sldLayoutChg>
        <pc:sldLayoutChg chg="addSp delSp modSp del mod">
          <pc:chgData name="Chantal Rae" userId="a1db561e-73a2-489d-a119-0f73c1c2f06f" providerId="ADAL" clId="{7B5B68B0-EC84-4F1A-9D54-E1B9F63B8FAC}" dt="2024-12-30T08:24:04.034" v="240" actId="47"/>
          <pc:sldLayoutMkLst>
            <pc:docMk/>
            <pc:sldMasterMk cId="2142349000" sldId="2147486213"/>
            <pc:sldLayoutMk cId="1902364697" sldId="2147486360"/>
          </pc:sldLayoutMkLst>
        </pc:sldLayoutChg>
        <pc:sldLayoutChg chg="addSp delSp modSp del mod ord">
          <pc:chgData name="Chantal Rae" userId="a1db561e-73a2-489d-a119-0f73c1c2f06f" providerId="ADAL" clId="{7B5B68B0-EC84-4F1A-9D54-E1B9F63B8FAC}" dt="2024-12-30T08:24:04.715" v="241" actId="47"/>
          <pc:sldLayoutMkLst>
            <pc:docMk/>
            <pc:sldMasterMk cId="2142349000" sldId="2147486213"/>
            <pc:sldLayoutMk cId="3651917615" sldId="2147486361"/>
          </pc:sldLayoutMkLst>
        </pc:sldLayoutChg>
        <pc:sldLayoutChg chg="delSp del mod">
          <pc:chgData name="Chantal Rae" userId="a1db561e-73a2-489d-a119-0f73c1c2f06f" providerId="ADAL" clId="{7B5B68B0-EC84-4F1A-9D54-E1B9F63B8FAC}" dt="2024-12-30T08:24:05.571" v="242" actId="47"/>
          <pc:sldLayoutMkLst>
            <pc:docMk/>
            <pc:sldMasterMk cId="2142349000" sldId="2147486213"/>
            <pc:sldLayoutMk cId="461638185" sldId="2147486362"/>
          </pc:sldLayoutMkLst>
        </pc:sldLayoutChg>
        <pc:sldLayoutChg chg="delSp modSp del mod">
          <pc:chgData name="Chantal Rae" userId="a1db561e-73a2-489d-a119-0f73c1c2f06f" providerId="ADAL" clId="{7B5B68B0-EC84-4F1A-9D54-E1B9F63B8FAC}" dt="2024-12-30T08:24:07.795" v="245" actId="47"/>
          <pc:sldLayoutMkLst>
            <pc:docMk/>
            <pc:sldMasterMk cId="2142349000" sldId="2147486213"/>
            <pc:sldLayoutMk cId="2646255896" sldId="2147486363"/>
          </pc:sldLayoutMkLst>
        </pc:sldLayoutChg>
        <pc:sldLayoutChg chg="addSp delSp modSp del mod ord">
          <pc:chgData name="Chantal Rae" userId="a1db561e-73a2-489d-a119-0f73c1c2f06f" providerId="ADAL" clId="{7B5B68B0-EC84-4F1A-9D54-E1B9F63B8FAC}" dt="2024-12-30T08:24:07.273" v="244" actId="47"/>
          <pc:sldLayoutMkLst>
            <pc:docMk/>
            <pc:sldMasterMk cId="2142349000" sldId="2147486213"/>
            <pc:sldLayoutMk cId="3079076213" sldId="2147486364"/>
          </pc:sldLayoutMkLst>
        </pc:sldLayoutChg>
        <pc:sldLayoutChg chg="delSp del mod">
          <pc:chgData name="Chantal Rae" userId="a1db561e-73a2-489d-a119-0f73c1c2f06f" providerId="ADAL" clId="{7B5B68B0-EC84-4F1A-9D54-E1B9F63B8FAC}" dt="2024-12-30T08:24:14.143" v="257" actId="47"/>
          <pc:sldLayoutMkLst>
            <pc:docMk/>
            <pc:sldMasterMk cId="2142349000" sldId="2147486213"/>
            <pc:sldLayoutMk cId="4106376709" sldId="2147486366"/>
          </pc:sldLayoutMkLst>
        </pc:sldLayoutChg>
        <pc:sldLayoutChg chg="delSp del mod">
          <pc:chgData name="Chantal Rae" userId="a1db561e-73a2-489d-a119-0f73c1c2f06f" providerId="ADAL" clId="{7B5B68B0-EC84-4F1A-9D54-E1B9F63B8FAC}" dt="2024-12-30T08:24:09.177" v="246" actId="47"/>
          <pc:sldLayoutMkLst>
            <pc:docMk/>
            <pc:sldMasterMk cId="2142349000" sldId="2147486213"/>
            <pc:sldLayoutMk cId="3212044385" sldId="2147486367"/>
          </pc:sldLayoutMkLst>
        </pc:sldLayoutChg>
        <pc:sldLayoutChg chg="delSp del mod">
          <pc:chgData name="Chantal Rae" userId="a1db561e-73a2-489d-a119-0f73c1c2f06f" providerId="ADAL" clId="{7B5B68B0-EC84-4F1A-9D54-E1B9F63B8FAC}" dt="2024-12-30T08:24:14.559" v="258" actId="47"/>
          <pc:sldLayoutMkLst>
            <pc:docMk/>
            <pc:sldMasterMk cId="2142349000" sldId="2147486213"/>
            <pc:sldLayoutMk cId="2483200636" sldId="2147486368"/>
          </pc:sldLayoutMkLst>
        </pc:sldLayoutChg>
        <pc:sldLayoutChg chg="delSp del mod">
          <pc:chgData name="Chantal Rae" userId="a1db561e-73a2-489d-a119-0f73c1c2f06f" providerId="ADAL" clId="{7B5B68B0-EC84-4F1A-9D54-E1B9F63B8FAC}" dt="2024-12-30T08:24:10.330" v="247" actId="47"/>
          <pc:sldLayoutMkLst>
            <pc:docMk/>
            <pc:sldMasterMk cId="2142349000" sldId="2147486213"/>
            <pc:sldLayoutMk cId="1377476865" sldId="2147486369"/>
          </pc:sldLayoutMkLst>
        </pc:sldLayoutChg>
        <pc:sldLayoutChg chg="delSp del mod">
          <pc:chgData name="Chantal Rae" userId="a1db561e-73a2-489d-a119-0f73c1c2f06f" providerId="ADAL" clId="{7B5B68B0-EC84-4F1A-9D54-E1B9F63B8FAC}" dt="2024-12-30T08:24:14.889" v="259" actId="47"/>
          <pc:sldLayoutMkLst>
            <pc:docMk/>
            <pc:sldMasterMk cId="2142349000" sldId="2147486213"/>
            <pc:sldLayoutMk cId="3731698719" sldId="2147486370"/>
          </pc:sldLayoutMkLst>
        </pc:sldLayoutChg>
        <pc:sldLayoutChg chg="delSp del mod">
          <pc:chgData name="Chantal Rae" userId="a1db561e-73a2-489d-a119-0f73c1c2f06f" providerId="ADAL" clId="{7B5B68B0-EC84-4F1A-9D54-E1B9F63B8FAC}" dt="2024-12-30T08:24:13.724" v="256" actId="47"/>
          <pc:sldLayoutMkLst>
            <pc:docMk/>
            <pc:sldMasterMk cId="2142349000" sldId="2147486213"/>
            <pc:sldLayoutMk cId="3016162437" sldId="2147486371"/>
          </pc:sldLayoutMkLst>
        </pc:sldLayoutChg>
        <pc:sldLayoutChg chg="delSp del mod">
          <pc:chgData name="Chantal Rae" userId="a1db561e-73a2-489d-a119-0f73c1c2f06f" providerId="ADAL" clId="{7B5B68B0-EC84-4F1A-9D54-E1B9F63B8FAC}" dt="2024-12-30T08:24:15.211" v="260" actId="47"/>
          <pc:sldLayoutMkLst>
            <pc:docMk/>
            <pc:sldMasterMk cId="2142349000" sldId="2147486213"/>
            <pc:sldLayoutMk cId="3375800758" sldId="2147486373"/>
          </pc:sldLayoutMkLst>
        </pc:sldLayoutChg>
        <pc:sldLayoutChg chg="delSp del mod">
          <pc:chgData name="Chantal Rae" userId="a1db561e-73a2-489d-a119-0f73c1c2f06f" providerId="ADAL" clId="{7B5B68B0-EC84-4F1A-9D54-E1B9F63B8FAC}" dt="2024-12-30T08:24:15.830" v="261" actId="47"/>
          <pc:sldLayoutMkLst>
            <pc:docMk/>
            <pc:sldMasterMk cId="2142349000" sldId="2147486213"/>
            <pc:sldLayoutMk cId="3082274878" sldId="2147486374"/>
          </pc:sldLayoutMkLst>
        </pc:sldLayoutChg>
        <pc:sldLayoutChg chg="delSp del mod">
          <pc:chgData name="Chantal Rae" userId="a1db561e-73a2-489d-a119-0f73c1c2f06f" providerId="ADAL" clId="{7B5B68B0-EC84-4F1A-9D54-E1B9F63B8FAC}" dt="2024-12-30T08:24:12.758" v="253" actId="47"/>
          <pc:sldLayoutMkLst>
            <pc:docMk/>
            <pc:sldMasterMk cId="2142349000" sldId="2147486213"/>
            <pc:sldLayoutMk cId="1573171043" sldId="2147486375"/>
          </pc:sldLayoutMkLst>
        </pc:sldLayoutChg>
        <pc:sldLayoutChg chg="delSp del mod">
          <pc:chgData name="Chantal Rae" userId="a1db561e-73a2-489d-a119-0f73c1c2f06f" providerId="ADAL" clId="{7B5B68B0-EC84-4F1A-9D54-E1B9F63B8FAC}" dt="2024-12-30T08:24:12.994" v="254" actId="47"/>
          <pc:sldLayoutMkLst>
            <pc:docMk/>
            <pc:sldMasterMk cId="2142349000" sldId="2147486213"/>
            <pc:sldLayoutMk cId="4240388027" sldId="2147486376"/>
          </pc:sldLayoutMkLst>
        </pc:sldLayoutChg>
        <pc:sldLayoutChg chg="delSp del mod">
          <pc:chgData name="Chantal Rae" userId="a1db561e-73a2-489d-a119-0f73c1c2f06f" providerId="ADAL" clId="{7B5B68B0-EC84-4F1A-9D54-E1B9F63B8FAC}" dt="2024-12-30T08:24:13.321" v="255" actId="47"/>
          <pc:sldLayoutMkLst>
            <pc:docMk/>
            <pc:sldMasterMk cId="2142349000" sldId="2147486213"/>
            <pc:sldLayoutMk cId="1779330585" sldId="2147486377"/>
          </pc:sldLayoutMkLst>
        </pc:sldLayoutChg>
        <pc:sldLayoutChg chg="delSp del mod">
          <pc:chgData name="Chantal Rae" userId="a1db561e-73a2-489d-a119-0f73c1c2f06f" providerId="ADAL" clId="{7B5B68B0-EC84-4F1A-9D54-E1B9F63B8FAC}" dt="2024-12-30T08:24:11.401" v="249" actId="47"/>
          <pc:sldLayoutMkLst>
            <pc:docMk/>
            <pc:sldMasterMk cId="2142349000" sldId="2147486213"/>
            <pc:sldLayoutMk cId="3890835904" sldId="2147486378"/>
          </pc:sldLayoutMkLst>
        </pc:sldLayoutChg>
        <pc:sldLayoutChg chg="delSp del mod">
          <pc:chgData name="Chantal Rae" userId="a1db561e-73a2-489d-a119-0f73c1c2f06f" providerId="ADAL" clId="{7B5B68B0-EC84-4F1A-9D54-E1B9F63B8FAC}" dt="2024-12-30T08:24:11.699" v="250" actId="47"/>
          <pc:sldLayoutMkLst>
            <pc:docMk/>
            <pc:sldMasterMk cId="2142349000" sldId="2147486213"/>
            <pc:sldLayoutMk cId="4083145013" sldId="2147486379"/>
          </pc:sldLayoutMkLst>
        </pc:sldLayoutChg>
        <pc:sldLayoutChg chg="delSp del mod">
          <pc:chgData name="Chantal Rae" userId="a1db561e-73a2-489d-a119-0f73c1c2f06f" providerId="ADAL" clId="{7B5B68B0-EC84-4F1A-9D54-E1B9F63B8FAC}" dt="2024-12-30T08:24:12.020" v="251" actId="47"/>
          <pc:sldLayoutMkLst>
            <pc:docMk/>
            <pc:sldMasterMk cId="2142349000" sldId="2147486213"/>
            <pc:sldLayoutMk cId="581204602" sldId="2147486380"/>
          </pc:sldLayoutMkLst>
        </pc:sldLayoutChg>
        <pc:sldLayoutChg chg="delSp del mod">
          <pc:chgData name="Chantal Rae" userId="a1db561e-73a2-489d-a119-0f73c1c2f06f" providerId="ADAL" clId="{7B5B68B0-EC84-4F1A-9D54-E1B9F63B8FAC}" dt="2024-12-30T08:24:16.255" v="262" actId="47"/>
          <pc:sldLayoutMkLst>
            <pc:docMk/>
            <pc:sldMasterMk cId="2142349000" sldId="2147486213"/>
            <pc:sldLayoutMk cId="2811868106" sldId="2147486381"/>
          </pc:sldLayoutMkLst>
        </pc:sldLayoutChg>
        <pc:sldLayoutChg chg="addSp delSp modSp del mod">
          <pc:chgData name="Chantal Rae" userId="a1db561e-73a2-489d-a119-0f73c1c2f06f" providerId="ADAL" clId="{7B5B68B0-EC84-4F1A-9D54-E1B9F63B8FAC}" dt="2024-12-30T08:24:12.375" v="252" actId="47"/>
          <pc:sldLayoutMkLst>
            <pc:docMk/>
            <pc:sldMasterMk cId="2142349000" sldId="2147486213"/>
            <pc:sldLayoutMk cId="3284770915" sldId="2147486384"/>
          </pc:sldLayoutMkLst>
        </pc:sldLayoutChg>
        <pc:sldLayoutChg chg="delSp mod">
          <pc:chgData name="Chantal Rae" userId="a1db561e-73a2-489d-a119-0f73c1c2f06f" providerId="ADAL" clId="{7B5B68B0-EC84-4F1A-9D54-E1B9F63B8FAC}" dt="2024-12-30T07:15:04.256" v="12" actId="478"/>
          <pc:sldLayoutMkLst>
            <pc:docMk/>
            <pc:sldMasterMk cId="2142349000" sldId="2147486213"/>
            <pc:sldLayoutMk cId="2300546562" sldId="2147486385"/>
          </pc:sldLayoutMkLst>
        </pc:sldLayoutChg>
        <pc:sldLayoutChg chg="delSp mod">
          <pc:chgData name="Chantal Rae" userId="a1db561e-73a2-489d-a119-0f73c1c2f06f" providerId="ADAL" clId="{7B5B68B0-EC84-4F1A-9D54-E1B9F63B8FAC}" dt="2024-12-30T07:17:06.553" v="58" actId="478"/>
          <pc:sldLayoutMkLst>
            <pc:docMk/>
            <pc:sldMasterMk cId="2142349000" sldId="2147486213"/>
            <pc:sldLayoutMk cId="828663479" sldId="2147486386"/>
          </pc:sldLayoutMkLst>
        </pc:sldLayoutChg>
        <pc:sldLayoutChg chg="delSp mod">
          <pc:chgData name="Chantal Rae" userId="a1db561e-73a2-489d-a119-0f73c1c2f06f" providerId="ADAL" clId="{7B5B68B0-EC84-4F1A-9D54-E1B9F63B8FAC}" dt="2024-12-30T07:16:39.240" v="46" actId="478"/>
          <pc:sldLayoutMkLst>
            <pc:docMk/>
            <pc:sldMasterMk cId="2142349000" sldId="2147486213"/>
            <pc:sldLayoutMk cId="1123209032" sldId="2147486387"/>
          </pc:sldLayoutMkLst>
        </pc:sldLayoutChg>
        <pc:sldLayoutChg chg="modSp mod">
          <pc:chgData name="Chantal Rae" userId="a1db561e-73a2-489d-a119-0f73c1c2f06f" providerId="ADAL" clId="{7B5B68B0-EC84-4F1A-9D54-E1B9F63B8FAC}" dt="2024-12-30T09:29:17.286" v="429" actId="20577"/>
          <pc:sldLayoutMkLst>
            <pc:docMk/>
            <pc:sldMasterMk cId="2142349000" sldId="2147486213"/>
            <pc:sldLayoutMk cId="120363965" sldId="2147486388"/>
          </pc:sldLayoutMkLst>
        </pc:sldLayoutChg>
        <pc:sldLayoutChg chg="modSp mod">
          <pc:chgData name="Chantal Rae" userId="a1db561e-73a2-489d-a119-0f73c1c2f06f" providerId="ADAL" clId="{7B5B68B0-EC84-4F1A-9D54-E1B9F63B8FAC}" dt="2024-12-30T07:26:10.458" v="221" actId="1038"/>
          <pc:sldLayoutMkLst>
            <pc:docMk/>
            <pc:sldMasterMk cId="2142349000" sldId="2147486213"/>
            <pc:sldLayoutMk cId="3552515723" sldId="2147486389"/>
          </pc:sldLayoutMkLst>
        </pc:sldLayoutChg>
        <pc:sldLayoutChg chg="modSp mod">
          <pc:chgData name="Chantal Rae" userId="a1db561e-73a2-489d-a119-0f73c1c2f06f" providerId="ADAL" clId="{7B5B68B0-EC84-4F1A-9D54-E1B9F63B8FAC}" dt="2024-12-30T10:13:48.376" v="516" actId="207"/>
          <pc:sldLayoutMkLst>
            <pc:docMk/>
            <pc:sldMasterMk cId="2142349000" sldId="2147486213"/>
            <pc:sldLayoutMk cId="115755750" sldId="2147486390"/>
          </pc:sldLayoutMkLst>
        </pc:sldLayoutChg>
        <pc:sldLayoutChg chg="addSp delSp modSp mod">
          <pc:chgData name="Chantal Rae" userId="a1db561e-73a2-489d-a119-0f73c1c2f06f" providerId="ADAL" clId="{7B5B68B0-EC84-4F1A-9D54-E1B9F63B8FAC}" dt="2024-12-30T10:13:14.136" v="506"/>
          <pc:sldLayoutMkLst>
            <pc:docMk/>
            <pc:sldMasterMk cId="2142349000" sldId="2147486213"/>
            <pc:sldLayoutMk cId="3808526440" sldId="2147486391"/>
          </pc:sldLayoutMkLst>
        </pc:sldLayoutChg>
        <pc:sldLayoutChg chg="addSp delSp modSp mod ord">
          <pc:chgData name="Chantal Rae" userId="a1db561e-73a2-489d-a119-0f73c1c2f06f" providerId="ADAL" clId="{7B5B68B0-EC84-4F1A-9D54-E1B9F63B8FAC}" dt="2024-12-30T10:13:19.558" v="510"/>
          <pc:sldLayoutMkLst>
            <pc:docMk/>
            <pc:sldMasterMk cId="2142349000" sldId="2147486213"/>
            <pc:sldLayoutMk cId="901559265" sldId="2147486392"/>
          </pc:sldLayoutMkLst>
        </pc:sldLayoutChg>
        <pc:sldLayoutChg chg="addSp delSp modSp mod ord">
          <pc:chgData name="Chantal Rae" userId="a1db561e-73a2-489d-a119-0f73c1c2f06f" providerId="ADAL" clId="{7B5B68B0-EC84-4F1A-9D54-E1B9F63B8FAC}" dt="2024-12-30T10:13:22.136" v="512"/>
          <pc:sldLayoutMkLst>
            <pc:docMk/>
            <pc:sldMasterMk cId="2142349000" sldId="2147486213"/>
            <pc:sldLayoutMk cId="323750453" sldId="2147486393"/>
          </pc:sldLayoutMkLst>
        </pc:sldLayoutChg>
        <pc:sldLayoutChg chg="addSp delSp modSp mod ord">
          <pc:chgData name="Chantal Rae" userId="a1db561e-73a2-489d-a119-0f73c1c2f06f" providerId="ADAL" clId="{7B5B68B0-EC84-4F1A-9D54-E1B9F63B8FAC}" dt="2024-12-30T10:13:37.789" v="515" actId="207"/>
          <pc:sldLayoutMkLst>
            <pc:docMk/>
            <pc:sldMasterMk cId="2142349000" sldId="2147486213"/>
            <pc:sldLayoutMk cId="2470488254" sldId="2147486394"/>
          </pc:sldLayoutMkLst>
        </pc:sldLayoutChg>
        <pc:sldLayoutChg chg="addSp delSp modSp mod">
          <pc:chgData name="Chantal Rae" userId="a1db561e-73a2-489d-a119-0f73c1c2f06f" providerId="ADAL" clId="{7B5B68B0-EC84-4F1A-9D54-E1B9F63B8FAC}" dt="2024-12-30T10:13:17.125" v="508"/>
          <pc:sldLayoutMkLst>
            <pc:docMk/>
            <pc:sldMasterMk cId="2142349000" sldId="2147486213"/>
            <pc:sldLayoutMk cId="2188893945" sldId="2147486395"/>
          </pc:sldLayoutMkLst>
        </pc:sldLayoutChg>
        <pc:sldLayoutChg chg="addSp delSp modSp mod ord">
          <pc:chgData name="Chantal Rae" userId="a1db561e-73a2-489d-a119-0f73c1c2f06f" providerId="ADAL" clId="{7B5B68B0-EC84-4F1A-9D54-E1B9F63B8FAC}" dt="2024-12-30T10:12:46.553" v="486"/>
          <pc:sldLayoutMkLst>
            <pc:docMk/>
            <pc:sldMasterMk cId="2142349000" sldId="2147486213"/>
            <pc:sldLayoutMk cId="3326539293" sldId="2147486396"/>
          </pc:sldLayoutMkLst>
        </pc:sldLayoutChg>
        <pc:sldLayoutChg chg="addSp delSp modSp mod">
          <pc:chgData name="Chantal Rae" userId="a1db561e-73a2-489d-a119-0f73c1c2f06f" providerId="ADAL" clId="{7B5B68B0-EC84-4F1A-9D54-E1B9F63B8FAC}" dt="2024-12-30T10:12:50.024" v="488"/>
          <pc:sldLayoutMkLst>
            <pc:docMk/>
            <pc:sldMasterMk cId="2142349000" sldId="2147486213"/>
            <pc:sldLayoutMk cId="747132576" sldId="2147486397"/>
          </pc:sldLayoutMkLst>
        </pc:sldLayoutChg>
        <pc:sldLayoutChg chg="addSp delSp modSp mod">
          <pc:chgData name="Chantal Rae" userId="a1db561e-73a2-489d-a119-0f73c1c2f06f" providerId="ADAL" clId="{7B5B68B0-EC84-4F1A-9D54-E1B9F63B8FAC}" dt="2024-12-30T10:14:26.334" v="523" actId="14100"/>
          <pc:sldLayoutMkLst>
            <pc:docMk/>
            <pc:sldMasterMk cId="2142349000" sldId="2147486213"/>
            <pc:sldLayoutMk cId="3443075207" sldId="2147486398"/>
          </pc:sldLayoutMkLst>
        </pc:sldLayoutChg>
        <pc:sldLayoutChg chg="addSp delSp modSp mod ord">
          <pc:chgData name="Chantal Rae" userId="a1db561e-73a2-489d-a119-0f73c1c2f06f" providerId="ADAL" clId="{7B5B68B0-EC84-4F1A-9D54-E1B9F63B8FAC}" dt="2024-12-30T10:12:39.532" v="480"/>
          <pc:sldLayoutMkLst>
            <pc:docMk/>
            <pc:sldMasterMk cId="2142349000" sldId="2147486213"/>
            <pc:sldLayoutMk cId="1107504027" sldId="2147486399"/>
          </pc:sldLayoutMkLst>
        </pc:sldLayoutChg>
        <pc:sldLayoutChg chg="addSp delSp modSp mod ord">
          <pc:chgData name="Chantal Rae" userId="a1db561e-73a2-489d-a119-0f73c1c2f06f" providerId="ADAL" clId="{7B5B68B0-EC84-4F1A-9D54-E1B9F63B8FAC}" dt="2024-12-30T10:12:44.496" v="484"/>
          <pc:sldLayoutMkLst>
            <pc:docMk/>
            <pc:sldMasterMk cId="2142349000" sldId="2147486213"/>
            <pc:sldLayoutMk cId="1959084027" sldId="2147486400"/>
          </pc:sldLayoutMkLst>
        </pc:sldLayoutChg>
        <pc:sldLayoutChg chg="addSp delSp modSp mod ord">
          <pc:chgData name="Chantal Rae" userId="a1db561e-73a2-489d-a119-0f73c1c2f06f" providerId="ADAL" clId="{7B5B68B0-EC84-4F1A-9D54-E1B9F63B8FAC}" dt="2024-12-30T10:22:59.019" v="548" actId="20577"/>
          <pc:sldLayoutMkLst>
            <pc:docMk/>
            <pc:sldMasterMk cId="2142349000" sldId="2147486213"/>
            <pc:sldLayoutMk cId="1395547350" sldId="2147486401"/>
          </pc:sldLayoutMkLst>
        </pc:sldLayoutChg>
        <pc:sldLayoutChg chg="addSp delSp modSp mod">
          <pc:chgData name="Chantal Rae" userId="a1db561e-73a2-489d-a119-0f73c1c2f06f" providerId="ADAL" clId="{7B5B68B0-EC84-4F1A-9D54-E1B9F63B8FAC}" dt="2024-12-30T10:12:52.166" v="490"/>
          <pc:sldLayoutMkLst>
            <pc:docMk/>
            <pc:sldMasterMk cId="2142349000" sldId="2147486213"/>
            <pc:sldLayoutMk cId="582097027" sldId="2147486402"/>
          </pc:sldLayoutMkLst>
        </pc:sldLayoutChg>
        <pc:sldLayoutChg chg="addSp delSp modSp mod">
          <pc:chgData name="Chantal Rae" userId="a1db561e-73a2-489d-a119-0f73c1c2f06f" providerId="ADAL" clId="{7B5B68B0-EC84-4F1A-9D54-E1B9F63B8FAC}" dt="2024-12-30T10:13:04.923" v="500"/>
          <pc:sldLayoutMkLst>
            <pc:docMk/>
            <pc:sldMasterMk cId="2142349000" sldId="2147486213"/>
            <pc:sldLayoutMk cId="4217703130" sldId="2147486403"/>
          </pc:sldLayoutMkLst>
        </pc:sldLayoutChg>
        <pc:sldLayoutChg chg="addSp delSp modSp mod">
          <pc:chgData name="Chantal Rae" userId="a1db561e-73a2-489d-a119-0f73c1c2f06f" providerId="ADAL" clId="{7B5B68B0-EC84-4F1A-9D54-E1B9F63B8FAC}" dt="2024-12-30T10:13:07.216" v="502"/>
          <pc:sldLayoutMkLst>
            <pc:docMk/>
            <pc:sldMasterMk cId="2142349000" sldId="2147486213"/>
            <pc:sldLayoutMk cId="3233981195" sldId="2147486404"/>
          </pc:sldLayoutMkLst>
        </pc:sldLayoutChg>
        <pc:sldLayoutChg chg="addSp delSp modSp mod">
          <pc:chgData name="Chantal Rae" userId="a1db561e-73a2-489d-a119-0f73c1c2f06f" providerId="ADAL" clId="{7B5B68B0-EC84-4F1A-9D54-E1B9F63B8FAC}" dt="2024-12-30T10:13:11.004" v="504"/>
          <pc:sldLayoutMkLst>
            <pc:docMk/>
            <pc:sldMasterMk cId="2142349000" sldId="2147486213"/>
            <pc:sldLayoutMk cId="3738638844" sldId="2147486405"/>
          </pc:sldLayoutMkLst>
        </pc:sldLayoutChg>
        <pc:sldLayoutChg chg="addSp delSp modSp mod">
          <pc:chgData name="Chantal Rae" userId="a1db561e-73a2-489d-a119-0f73c1c2f06f" providerId="ADAL" clId="{7B5B68B0-EC84-4F1A-9D54-E1B9F63B8FAC}" dt="2024-12-30T10:12:54.448" v="492"/>
          <pc:sldLayoutMkLst>
            <pc:docMk/>
            <pc:sldMasterMk cId="2142349000" sldId="2147486213"/>
            <pc:sldLayoutMk cId="832422401" sldId="2147486406"/>
          </pc:sldLayoutMkLst>
        </pc:sldLayoutChg>
        <pc:sldLayoutChg chg="addSp delSp modSp mod">
          <pc:chgData name="Chantal Rae" userId="a1db561e-73a2-489d-a119-0f73c1c2f06f" providerId="ADAL" clId="{7B5B68B0-EC84-4F1A-9D54-E1B9F63B8FAC}" dt="2024-12-30T10:12:56.800" v="494"/>
          <pc:sldLayoutMkLst>
            <pc:docMk/>
            <pc:sldMasterMk cId="2142349000" sldId="2147486213"/>
            <pc:sldLayoutMk cId="552200444" sldId="2147486407"/>
          </pc:sldLayoutMkLst>
        </pc:sldLayoutChg>
        <pc:sldLayoutChg chg="addSp delSp modSp mod">
          <pc:chgData name="Chantal Rae" userId="a1db561e-73a2-489d-a119-0f73c1c2f06f" providerId="ADAL" clId="{7B5B68B0-EC84-4F1A-9D54-E1B9F63B8FAC}" dt="2024-12-30T10:12:59.984" v="496"/>
          <pc:sldLayoutMkLst>
            <pc:docMk/>
            <pc:sldMasterMk cId="2142349000" sldId="2147486213"/>
            <pc:sldLayoutMk cId="1962510176" sldId="2147486408"/>
          </pc:sldLayoutMkLst>
        </pc:sldLayoutChg>
        <pc:sldLayoutChg chg="addSp delSp modSp mod">
          <pc:chgData name="Chantal Rae" userId="a1db561e-73a2-489d-a119-0f73c1c2f06f" providerId="ADAL" clId="{7B5B68B0-EC84-4F1A-9D54-E1B9F63B8FAC}" dt="2024-12-30T10:13:02.576" v="498"/>
          <pc:sldLayoutMkLst>
            <pc:docMk/>
            <pc:sldMasterMk cId="2142349000" sldId="2147486213"/>
            <pc:sldLayoutMk cId="363266523" sldId="2147486409"/>
          </pc:sldLayoutMkLst>
        </pc:sldLayoutChg>
      </pc:sldMasterChg>
    </pc:docChg>
  </pc:docChgLst>
  <pc:docChgLst>
    <pc:chgData name="Bernard Fernando" userId="b283a9a7-e571-4974-a0d3-6db1e4666c62" providerId="ADAL" clId="{CE07C22A-5AA5-4635-9590-BB961FD92333}"/>
    <pc:docChg chg="undo custSel addSld delSld modSld modMainMaster">
      <pc:chgData name="Bernard Fernando" userId="b283a9a7-e571-4974-a0d3-6db1e4666c62" providerId="ADAL" clId="{CE07C22A-5AA5-4635-9590-BB961FD92333}" dt="2025-01-27T16:41:10.161" v="15"/>
      <pc:docMkLst>
        <pc:docMk/>
      </pc:docMkLst>
      <pc:sldChg chg="new del">
        <pc:chgData name="Bernard Fernando" userId="b283a9a7-e571-4974-a0d3-6db1e4666c62" providerId="ADAL" clId="{CE07C22A-5AA5-4635-9590-BB961FD92333}" dt="2025-01-27T16:39:36.477" v="8" actId="47"/>
        <pc:sldMkLst>
          <pc:docMk/>
          <pc:sldMk cId="435177896" sldId="276"/>
        </pc:sldMkLst>
      </pc:sldChg>
      <pc:sldChg chg="addSp delSp modSp add mod modClrScheme chgLayout">
        <pc:chgData name="Bernard Fernando" userId="b283a9a7-e571-4974-a0d3-6db1e4666c62" providerId="ADAL" clId="{CE07C22A-5AA5-4635-9590-BB961FD92333}" dt="2025-01-27T16:39:40.482" v="9" actId="700"/>
        <pc:sldMkLst>
          <pc:docMk/>
          <pc:sldMk cId="2044953486" sldId="277"/>
        </pc:sldMkLst>
      </pc:sldChg>
      <pc:sldMasterChg chg="modSp modSldLayout">
        <pc:chgData name="Bernard Fernando" userId="b283a9a7-e571-4974-a0d3-6db1e4666c62" providerId="ADAL" clId="{CE07C22A-5AA5-4635-9590-BB961FD92333}" dt="2025-01-27T16:41:10.161" v="15"/>
        <pc:sldMasterMkLst>
          <pc:docMk/>
          <pc:sldMasterMk cId="2142349000" sldId="2147486213"/>
        </pc:sldMasterMkLst>
        <pc:sldLayoutChg chg="modSp mod">
          <pc:chgData name="Bernard Fernando" userId="b283a9a7-e571-4974-a0d3-6db1e4666c62" providerId="ADAL" clId="{CE07C22A-5AA5-4635-9590-BB961FD92333}" dt="2025-01-27T16:40:38.040" v="12" actId="207"/>
          <pc:sldLayoutMkLst>
            <pc:docMk/>
            <pc:sldMasterMk cId="2142349000" sldId="2147486213"/>
            <pc:sldLayoutMk cId="120363965" sldId="2147486388"/>
          </pc:sldLayoutMkLst>
        </pc:sldLayoutChg>
        <pc:sldLayoutChg chg="modSp mod">
          <pc:chgData name="Bernard Fernando" userId="b283a9a7-e571-4974-a0d3-6db1e4666c62" providerId="ADAL" clId="{CE07C22A-5AA5-4635-9590-BB961FD92333}" dt="2025-01-27T16:41:10.161" v="15"/>
          <pc:sldLayoutMkLst>
            <pc:docMk/>
            <pc:sldMasterMk cId="2142349000" sldId="2147486213"/>
            <pc:sldLayoutMk cId="115755750" sldId="2147486390"/>
          </pc:sldLayoutMkLst>
        </pc:sldLayoutChg>
        <pc:sldLayoutChg chg="modSp mod">
          <pc:chgData name="Bernard Fernando" userId="b283a9a7-e571-4974-a0d3-6db1e4666c62" providerId="ADAL" clId="{CE07C22A-5AA5-4635-9590-BB961FD92333}" dt="2025-01-27T16:39:27.642" v="5" actId="20577"/>
          <pc:sldLayoutMkLst>
            <pc:docMk/>
            <pc:sldMasterMk cId="2142349000" sldId="2147486213"/>
            <pc:sldLayoutMk cId="3792458814" sldId="2147486410"/>
          </pc:sldLayoutMkLst>
        </pc:sldLayoutChg>
      </pc:sldMasterChg>
    </pc:docChg>
  </pc:docChgLst>
  <pc:docChgLst>
    <pc:chgData name="Elizabeth Piaquadio" userId="52767243-7565-4b68-b9c1-5d2bede989b0" providerId="ADAL" clId="{7C31157B-B0DF-6C44-A4B5-EF4F5FC07599}"/>
    <pc:docChg chg="undo redo custSel addSld delSld modSld">
      <pc:chgData name="Elizabeth Piaquadio" userId="52767243-7565-4b68-b9c1-5d2bede989b0" providerId="ADAL" clId="{7C31157B-B0DF-6C44-A4B5-EF4F5FC07599}" dt="2025-05-24T21:42:23.762" v="2904" actId="2696"/>
      <pc:docMkLst>
        <pc:docMk/>
      </pc:docMkLst>
      <pc:sldChg chg="modSp mod modNotesTx">
        <pc:chgData name="Elizabeth Piaquadio" userId="52767243-7565-4b68-b9c1-5d2bede989b0" providerId="ADAL" clId="{7C31157B-B0DF-6C44-A4B5-EF4F5FC07599}" dt="2025-05-20T13:08:40.137" v="141" actId="20577"/>
        <pc:sldMkLst>
          <pc:docMk/>
          <pc:sldMk cId="4273290259" sldId="257"/>
        </pc:sldMkLst>
      </pc:sldChg>
      <pc:sldChg chg="modSp mod modNotesTx">
        <pc:chgData name="Elizabeth Piaquadio" userId="52767243-7565-4b68-b9c1-5d2bede989b0" providerId="ADAL" clId="{7C31157B-B0DF-6C44-A4B5-EF4F5FC07599}" dt="2025-05-06T13:21:28.197" v="20"/>
        <pc:sldMkLst>
          <pc:docMk/>
          <pc:sldMk cId="1696446970" sldId="258"/>
        </pc:sldMkLst>
      </pc:sldChg>
      <pc:sldChg chg="addSp modSp">
        <pc:chgData name="Elizabeth Piaquadio" userId="52767243-7565-4b68-b9c1-5d2bede989b0" providerId="ADAL" clId="{7C31157B-B0DF-6C44-A4B5-EF4F5FC07599}" dt="2025-05-20T15:33:58.674" v="513"/>
        <pc:sldMkLst>
          <pc:docMk/>
          <pc:sldMk cId="2352627738" sldId="259"/>
        </pc:sldMkLst>
      </pc:sldChg>
      <pc:sldChg chg="addSp delSp modSp mod delAnim modAnim modNotesTx">
        <pc:chgData name="Elizabeth Piaquadio" userId="52767243-7565-4b68-b9c1-5d2bede989b0" providerId="ADAL" clId="{7C31157B-B0DF-6C44-A4B5-EF4F5FC07599}" dt="2025-05-23T02:48:15.524" v="2765"/>
        <pc:sldMkLst>
          <pc:docMk/>
          <pc:sldMk cId="481660582" sldId="260"/>
        </pc:sldMkLst>
      </pc:sldChg>
      <pc:sldChg chg="modSp mod">
        <pc:chgData name="Elizabeth Piaquadio" userId="52767243-7565-4b68-b9c1-5d2bede989b0" providerId="ADAL" clId="{7C31157B-B0DF-6C44-A4B5-EF4F5FC07599}" dt="2025-05-20T15:34:25.930" v="515" actId="1076"/>
        <pc:sldMkLst>
          <pc:docMk/>
          <pc:sldMk cId="990668426" sldId="261"/>
        </pc:sldMkLst>
      </pc:sldChg>
      <pc:sldChg chg="delSp modSp mod delAnim modNotesTx">
        <pc:chgData name="Elizabeth Piaquadio" userId="52767243-7565-4b68-b9c1-5d2bede989b0" providerId="ADAL" clId="{7C31157B-B0DF-6C44-A4B5-EF4F5FC07599}" dt="2025-05-21T03:54:32.106" v="2760" actId="208"/>
        <pc:sldMkLst>
          <pc:docMk/>
          <pc:sldMk cId="4246314574" sldId="263"/>
        </pc:sldMkLst>
      </pc:sldChg>
      <pc:sldChg chg="modSp mod modNotesTx">
        <pc:chgData name="Elizabeth Piaquadio" userId="52767243-7565-4b68-b9c1-5d2bede989b0" providerId="ADAL" clId="{7C31157B-B0DF-6C44-A4B5-EF4F5FC07599}" dt="2025-05-23T02:48:59.670" v="2770" actId="1582"/>
        <pc:sldMkLst>
          <pc:docMk/>
          <pc:sldMk cId="3815047511" sldId="264"/>
        </pc:sldMkLst>
      </pc:sldChg>
      <pc:sldChg chg="modSp mod modNotesTx">
        <pc:chgData name="Elizabeth Piaquadio" userId="52767243-7565-4b68-b9c1-5d2bede989b0" providerId="ADAL" clId="{7C31157B-B0DF-6C44-A4B5-EF4F5FC07599}" dt="2025-05-20T16:31:29.666" v="983" actId="113"/>
        <pc:sldMkLst>
          <pc:docMk/>
          <pc:sldMk cId="3180052196" sldId="272"/>
        </pc:sldMkLst>
      </pc:sldChg>
      <pc:sldChg chg="addSp modSp mod">
        <pc:chgData name="Elizabeth Piaquadio" userId="52767243-7565-4b68-b9c1-5d2bede989b0" providerId="ADAL" clId="{7C31157B-B0DF-6C44-A4B5-EF4F5FC07599}" dt="2025-05-21T00:10:00.392" v="1134" actId="1076"/>
        <pc:sldMkLst>
          <pc:docMk/>
          <pc:sldMk cId="315609852" sldId="274"/>
        </pc:sldMkLst>
      </pc:sldChg>
      <pc:sldChg chg="modSp mod modNotesTx">
        <pc:chgData name="Elizabeth Piaquadio" userId="52767243-7565-4b68-b9c1-5d2bede989b0" providerId="ADAL" clId="{7C31157B-B0DF-6C44-A4B5-EF4F5FC07599}" dt="2025-05-21T03:54:42.780" v="2761" actId="113"/>
        <pc:sldMkLst>
          <pc:docMk/>
          <pc:sldMk cId="2788496690" sldId="278"/>
        </pc:sldMkLst>
      </pc:sldChg>
      <pc:sldChg chg="addSp delSp modSp mod delAnim modAnim modNotesTx">
        <pc:chgData name="Elizabeth Piaquadio" userId="52767243-7565-4b68-b9c1-5d2bede989b0" providerId="ADAL" clId="{7C31157B-B0DF-6C44-A4B5-EF4F5FC07599}" dt="2025-05-24T21:41:48.582" v="2903" actId="1076"/>
        <pc:sldMkLst>
          <pc:docMk/>
          <pc:sldMk cId="1478726144" sldId="280"/>
        </pc:sldMkLst>
      </pc:sldChg>
      <pc:sldChg chg="addSp delSp modSp mod modNotesTx">
        <pc:chgData name="Elizabeth Piaquadio" userId="52767243-7565-4b68-b9c1-5d2bede989b0" providerId="ADAL" clId="{7C31157B-B0DF-6C44-A4B5-EF4F5FC07599}" dt="2025-05-21T00:25:19.269" v="1203" actId="21"/>
        <pc:sldMkLst>
          <pc:docMk/>
          <pc:sldMk cId="195945292" sldId="291"/>
        </pc:sldMkLst>
      </pc:sldChg>
      <pc:sldChg chg="addSp delSp mod modNotesTx">
        <pc:chgData name="Elizabeth Piaquadio" userId="52767243-7565-4b68-b9c1-5d2bede989b0" providerId="ADAL" clId="{7C31157B-B0DF-6C44-A4B5-EF4F5FC07599}" dt="2025-05-21T01:21:40.930" v="2722" actId="20577"/>
        <pc:sldMkLst>
          <pc:docMk/>
          <pc:sldMk cId="1046125088" sldId="292"/>
        </pc:sldMkLst>
      </pc:sldChg>
      <pc:sldChg chg="addSp delSp modSp mod modNotesTx">
        <pc:chgData name="Elizabeth Piaquadio" userId="52767243-7565-4b68-b9c1-5d2bede989b0" providerId="ADAL" clId="{7C31157B-B0DF-6C44-A4B5-EF4F5FC07599}" dt="2025-05-21T01:21:21.957" v="2660" actId="13926"/>
        <pc:sldMkLst>
          <pc:docMk/>
          <pc:sldMk cId="2171804927" sldId="294"/>
        </pc:sldMkLst>
      </pc:sldChg>
      <pc:sldChg chg="addSp delSp modSp mod">
        <pc:chgData name="Elizabeth Piaquadio" userId="52767243-7565-4b68-b9c1-5d2bede989b0" providerId="ADAL" clId="{7C31157B-B0DF-6C44-A4B5-EF4F5FC07599}" dt="2025-05-21T00:21:26.574" v="1196" actId="21"/>
        <pc:sldMkLst>
          <pc:docMk/>
          <pc:sldMk cId="4165903765" sldId="295"/>
        </pc:sldMkLst>
      </pc:sldChg>
      <pc:sldChg chg="add del">
        <pc:chgData name="Elizabeth Piaquadio" userId="52767243-7565-4b68-b9c1-5d2bede989b0" providerId="ADAL" clId="{7C31157B-B0DF-6C44-A4B5-EF4F5FC07599}" dt="2025-05-20T15:33:47.907" v="512" actId="2696"/>
        <pc:sldMkLst>
          <pc:docMk/>
          <pc:sldMk cId="1210857663" sldId="419"/>
        </pc:sldMkLst>
      </pc:sldChg>
      <pc:sldChg chg="modSp mod">
        <pc:chgData name="Elizabeth Piaquadio" userId="52767243-7565-4b68-b9c1-5d2bede989b0" providerId="ADAL" clId="{7C31157B-B0DF-6C44-A4B5-EF4F5FC07599}" dt="2025-05-21T00:03:40.563" v="1106" actId="14100"/>
        <pc:sldMkLst>
          <pc:docMk/>
          <pc:sldMk cId="3261854521" sldId="1828"/>
        </pc:sldMkLst>
      </pc:sldChg>
      <pc:sldChg chg="addSp delSp modSp mod modNotesTx">
        <pc:chgData name="Elizabeth Piaquadio" userId="52767243-7565-4b68-b9c1-5d2bede989b0" providerId="ADAL" clId="{7C31157B-B0DF-6C44-A4B5-EF4F5FC07599}" dt="2025-05-21T00:24:12.960" v="1200" actId="21"/>
        <pc:sldMkLst>
          <pc:docMk/>
          <pc:sldMk cId="3187892126" sldId="1831"/>
        </pc:sldMkLst>
      </pc:sldChg>
      <pc:sldChg chg="modSp mod modAnim modNotesTx">
        <pc:chgData name="Elizabeth Piaquadio" userId="52767243-7565-4b68-b9c1-5d2bede989b0" providerId="ADAL" clId="{7C31157B-B0DF-6C44-A4B5-EF4F5FC07599}" dt="2025-05-06T13:28:05.917" v="132" actId="20577"/>
        <pc:sldMkLst>
          <pc:docMk/>
          <pc:sldMk cId="402832685" sldId="1850"/>
        </pc:sldMkLst>
      </pc:sldChg>
      <pc:sldChg chg="modSp mod modNotesTx">
        <pc:chgData name="Elizabeth Piaquadio" userId="52767243-7565-4b68-b9c1-5d2bede989b0" providerId="ADAL" clId="{7C31157B-B0DF-6C44-A4B5-EF4F5FC07599}" dt="2025-05-21T09:03:26.585" v="2763"/>
        <pc:sldMkLst>
          <pc:docMk/>
          <pc:sldMk cId="713306179" sldId="1852"/>
        </pc:sldMkLst>
      </pc:sldChg>
      <pc:sldChg chg="addSp delSp modSp mod modNotesTx">
        <pc:chgData name="Elizabeth Piaquadio" userId="52767243-7565-4b68-b9c1-5d2bede989b0" providerId="ADAL" clId="{7C31157B-B0DF-6C44-A4B5-EF4F5FC07599}" dt="2025-05-21T01:02:01.224" v="2009" actId="20577"/>
        <pc:sldMkLst>
          <pc:docMk/>
          <pc:sldMk cId="960042584" sldId="1883"/>
        </pc:sldMkLst>
      </pc:sldChg>
      <pc:sldChg chg="addSp delSp modSp mod addAnim delAnim modAnim modNotesTx">
        <pc:chgData name="Elizabeth Piaquadio" userId="52767243-7565-4b68-b9c1-5d2bede989b0" providerId="ADAL" clId="{7C31157B-B0DF-6C44-A4B5-EF4F5FC07599}" dt="2025-05-23T04:04:08.184" v="2786" actId="14826"/>
        <pc:sldMkLst>
          <pc:docMk/>
          <pc:sldMk cId="914301116" sldId="1884"/>
        </pc:sldMkLst>
      </pc:sldChg>
      <pc:sldChg chg="addSp delSp modSp mod modTransition delAnim modNotesTx">
        <pc:chgData name="Elizabeth Piaquadio" userId="52767243-7565-4b68-b9c1-5d2bede989b0" providerId="ADAL" clId="{7C31157B-B0DF-6C44-A4B5-EF4F5FC07599}" dt="2025-05-23T04:03:05.032" v="2785" actId="14826"/>
        <pc:sldMkLst>
          <pc:docMk/>
          <pc:sldMk cId="66502246" sldId="1885"/>
        </pc:sldMkLst>
      </pc:sldChg>
      <pc:sldChg chg="addSp delSp modSp mod modClrScheme chgLayout modNotesTx">
        <pc:chgData name="Elizabeth Piaquadio" userId="52767243-7565-4b68-b9c1-5d2bede989b0" providerId="ADAL" clId="{7C31157B-B0DF-6C44-A4B5-EF4F5FC07599}" dt="2025-05-21T01:20:46.451" v="2656" actId="20577"/>
        <pc:sldMkLst>
          <pc:docMk/>
          <pc:sldMk cId="2439254980" sldId="1886"/>
        </pc:sldMkLst>
      </pc:sldChg>
      <pc:sldChg chg="delSp add del mod delAnim">
        <pc:chgData name="Elizabeth Piaquadio" userId="52767243-7565-4b68-b9c1-5d2bede989b0" providerId="ADAL" clId="{7C31157B-B0DF-6C44-A4B5-EF4F5FC07599}" dt="2025-05-20T13:15:18.621" v="154" actId="2696"/>
        <pc:sldMkLst>
          <pc:docMk/>
          <pc:sldMk cId="1356536556" sldId="1887"/>
        </pc:sldMkLst>
      </pc:sldChg>
      <pc:sldChg chg="addSp delSp modSp add mod addAnim delAnim modAnim modNotesTx">
        <pc:chgData name="Elizabeth Piaquadio" userId="52767243-7565-4b68-b9c1-5d2bede989b0" providerId="ADAL" clId="{7C31157B-B0DF-6C44-A4B5-EF4F5FC07599}" dt="2025-05-20T15:50:17.337" v="695" actId="14100"/>
        <pc:sldMkLst>
          <pc:docMk/>
          <pc:sldMk cId="2110987705" sldId="1887"/>
        </pc:sldMkLst>
      </pc:sldChg>
      <pc:sldChg chg="delSp add del mod delAnim">
        <pc:chgData name="Elizabeth Piaquadio" userId="52767243-7565-4b68-b9c1-5d2bede989b0" providerId="ADAL" clId="{7C31157B-B0DF-6C44-A4B5-EF4F5FC07599}" dt="2025-05-06T13:33:29.127" v="135" actId="2696"/>
        <pc:sldMkLst>
          <pc:docMk/>
          <pc:sldMk cId="2928803385" sldId="1887"/>
        </pc:sldMkLst>
      </pc:sldChg>
      <pc:sldChg chg="delSp modSp add del mod delAnim">
        <pc:chgData name="Elizabeth Piaquadio" userId="52767243-7565-4b68-b9c1-5d2bede989b0" providerId="ADAL" clId="{7C31157B-B0DF-6C44-A4B5-EF4F5FC07599}" dt="2025-05-20T13:14:03.630" v="147" actId="2696"/>
        <pc:sldMkLst>
          <pc:docMk/>
          <pc:sldMk cId="3022195503" sldId="1887"/>
        </pc:sldMkLst>
      </pc:sldChg>
      <pc:sldChg chg="addSp delSp modSp add del mod">
        <pc:chgData name="Elizabeth Piaquadio" userId="52767243-7565-4b68-b9c1-5d2bede989b0" providerId="ADAL" clId="{7C31157B-B0DF-6C44-A4B5-EF4F5FC07599}" dt="2025-05-21T00:43:47.783" v="1621" actId="2696"/>
        <pc:sldMkLst>
          <pc:docMk/>
          <pc:sldMk cId="317227618" sldId="1888"/>
        </pc:sldMkLst>
      </pc:sldChg>
      <pc:sldChg chg="add del">
        <pc:chgData name="Elizabeth Piaquadio" userId="52767243-7565-4b68-b9c1-5d2bede989b0" providerId="ADAL" clId="{7C31157B-B0DF-6C44-A4B5-EF4F5FC07599}" dt="2025-05-21T00:27:23.572" v="1210"/>
        <pc:sldMkLst>
          <pc:docMk/>
          <pc:sldMk cId="610154598" sldId="1888"/>
        </pc:sldMkLst>
      </pc:sldChg>
      <pc:sldChg chg="addSp delSp modSp new mod modTransition modNotesTx">
        <pc:chgData name="Elizabeth Piaquadio" userId="52767243-7565-4b68-b9c1-5d2bede989b0" providerId="ADAL" clId="{7C31157B-B0DF-6C44-A4B5-EF4F5FC07599}" dt="2025-05-23T04:04:33.047" v="2787" actId="14826"/>
        <pc:sldMkLst>
          <pc:docMk/>
          <pc:sldMk cId="577720214" sldId="1889"/>
        </pc:sldMkLst>
      </pc:sldChg>
      <pc:sldChg chg="addSp delSp modSp add mod addAnim delAnim modAnim modNotesTx">
        <pc:chgData name="Elizabeth Piaquadio" userId="52767243-7565-4b68-b9c1-5d2bede989b0" providerId="ADAL" clId="{7C31157B-B0DF-6C44-A4B5-EF4F5FC07599}" dt="2025-05-21T01:11:08.882" v="2376" actId="20577"/>
        <pc:sldMkLst>
          <pc:docMk/>
          <pc:sldMk cId="3822803540" sldId="1890"/>
        </pc:sldMkLst>
      </pc:sldChg>
      <pc:sldChg chg="addSp delSp modSp new del mod">
        <pc:chgData name="Elizabeth Piaquadio" userId="52767243-7565-4b68-b9c1-5d2bede989b0" providerId="ADAL" clId="{7C31157B-B0DF-6C44-A4B5-EF4F5FC07599}" dt="2025-05-24T21:42:23.762" v="2904" actId="2696"/>
        <pc:sldMkLst>
          <pc:docMk/>
          <pc:sldMk cId="2664224652" sldId="1891"/>
        </pc:sldMkLst>
      </pc:sldChg>
    </pc:docChg>
  </pc:docChgLst>
  <pc:docChgLst>
    <pc:chgData name="Chantal Rae" userId="S::crae@goodtogreatschools.org.au::a1db561e-73a2-489d-a119-0f73c1c2f06f" providerId="AD" clId="Web-{445893E1-0F7A-BC97-2F40-FFA7C9975516}"/>
    <pc:docChg chg="modSld">
      <pc:chgData name="Chantal Rae" userId="S::crae@goodtogreatschools.org.au::a1db561e-73a2-489d-a119-0f73c1c2f06f" providerId="AD" clId="Web-{445893E1-0F7A-BC97-2F40-FFA7C9975516}" dt="2024-12-30T10:36:50.923" v="1" actId="20577"/>
      <pc:docMkLst>
        <pc:docMk/>
      </pc:docMkLst>
      <pc:sldChg chg="modSp">
        <pc:chgData name="Chantal Rae" userId="S::crae@goodtogreatschools.org.au::a1db561e-73a2-489d-a119-0f73c1c2f06f" providerId="AD" clId="Web-{445893E1-0F7A-BC97-2F40-FFA7C9975516}" dt="2024-12-30T10:36:50.923" v="1" actId="20577"/>
        <pc:sldMkLst>
          <pc:docMk/>
          <pc:sldMk cId="4261390126" sldId="256"/>
        </pc:sldMkLst>
      </pc:sldChg>
    </pc:docChg>
  </pc:docChgLst>
  <pc:docChgLst>
    <pc:chgData name="Elizabeth Piaquadio" userId="S::epiaquadio@goodtogreatschools.org.au::52767243-7565-4b68-b9c1-5d2bede989b0" providerId="AD" clId="Web-{42F1D991-525A-5125-131D-4F6A345055C8}"/>
    <pc:docChg chg="mod modSld">
      <pc:chgData name="Elizabeth Piaquadio" userId="S::epiaquadio@goodtogreatschools.org.au::52767243-7565-4b68-b9c1-5d2bede989b0" providerId="AD" clId="Web-{42F1D991-525A-5125-131D-4F6A345055C8}" dt="2025-05-19T14:58:37.137" v="1"/>
      <pc:docMkLst>
        <pc:docMk/>
      </pc:docMkLst>
      <pc:sldChg chg="modSp">
        <pc:chgData name="Elizabeth Piaquadio" userId="S::epiaquadio@goodtogreatschools.org.au::52767243-7565-4b68-b9c1-5d2bede989b0" providerId="AD" clId="Web-{42F1D991-525A-5125-131D-4F6A345055C8}" dt="2025-05-19T14:57:44.571" v="0" actId="1076"/>
        <pc:sldMkLst>
          <pc:docMk/>
          <pc:sldMk cId="66502246" sldId="1885"/>
        </pc:sldMkLst>
      </pc:sldChg>
    </pc:docChg>
  </pc:docChgLst>
  <pc:docChgLst>
    <pc:chgData name="Elizabeth Piaquadio" userId="52767243-7565-4b68-b9c1-5d2bede989b0" providerId="ADAL" clId="{041A78EA-D074-7A49-B1E2-9C21C3BD42ED}"/>
    <pc:docChg chg="custSel addSld modSld modMainMaster">
      <pc:chgData name="Elizabeth Piaquadio" userId="52767243-7565-4b68-b9c1-5d2bede989b0" providerId="ADAL" clId="{041A78EA-D074-7A49-B1E2-9C21C3BD42ED}" dt="2025-04-04T15:21:43.740" v="112" actId="20577"/>
      <pc:docMkLst>
        <pc:docMk/>
      </pc:docMkLst>
      <pc:sldChg chg="modSp mod">
        <pc:chgData name="Elizabeth Piaquadio" userId="52767243-7565-4b68-b9c1-5d2bede989b0" providerId="ADAL" clId="{041A78EA-D074-7A49-B1E2-9C21C3BD42ED}" dt="2025-04-04T15:09:58.831" v="0" actId="207"/>
        <pc:sldMkLst>
          <pc:docMk/>
          <pc:sldMk cId="4273290259" sldId="257"/>
        </pc:sldMkLst>
      </pc:sldChg>
      <pc:sldChg chg="modSp mod">
        <pc:chgData name="Elizabeth Piaquadio" userId="52767243-7565-4b68-b9c1-5d2bede989b0" providerId="ADAL" clId="{041A78EA-D074-7A49-B1E2-9C21C3BD42ED}" dt="2025-04-04T15:10:02.115" v="1" actId="207"/>
        <pc:sldMkLst>
          <pc:docMk/>
          <pc:sldMk cId="1696446970" sldId="258"/>
        </pc:sldMkLst>
      </pc:sldChg>
      <pc:sldChg chg="modSp mod">
        <pc:chgData name="Elizabeth Piaquadio" userId="52767243-7565-4b68-b9c1-5d2bede989b0" providerId="ADAL" clId="{041A78EA-D074-7A49-B1E2-9C21C3BD42ED}" dt="2025-04-04T15:21:43.740" v="112" actId="20577"/>
        <pc:sldMkLst>
          <pc:docMk/>
          <pc:sldMk cId="2352627738" sldId="259"/>
        </pc:sldMkLst>
      </pc:sldChg>
      <pc:sldChg chg="modSp mod">
        <pc:chgData name="Elizabeth Piaquadio" userId="52767243-7565-4b68-b9c1-5d2bede989b0" providerId="ADAL" clId="{041A78EA-D074-7A49-B1E2-9C21C3BD42ED}" dt="2025-04-04T15:10:04.480" v="2" actId="207"/>
        <pc:sldMkLst>
          <pc:docMk/>
          <pc:sldMk cId="481660582" sldId="260"/>
        </pc:sldMkLst>
      </pc:sldChg>
      <pc:sldChg chg="modSp mod">
        <pc:chgData name="Elizabeth Piaquadio" userId="52767243-7565-4b68-b9c1-5d2bede989b0" providerId="ADAL" clId="{041A78EA-D074-7A49-B1E2-9C21C3BD42ED}" dt="2025-04-04T15:10:28.658" v="4" actId="12"/>
        <pc:sldMkLst>
          <pc:docMk/>
          <pc:sldMk cId="1409170115" sldId="262"/>
        </pc:sldMkLst>
      </pc:sldChg>
      <pc:sldChg chg="modSp mod">
        <pc:chgData name="Elizabeth Piaquadio" userId="52767243-7565-4b68-b9c1-5d2bede989b0" providerId="ADAL" clId="{041A78EA-D074-7A49-B1E2-9C21C3BD42ED}" dt="2025-04-04T15:11:10.530" v="8" actId="207"/>
        <pc:sldMkLst>
          <pc:docMk/>
          <pc:sldMk cId="3671173303" sldId="265"/>
        </pc:sldMkLst>
      </pc:sldChg>
      <pc:sldChg chg="addSp modSp modAnim">
        <pc:chgData name="Elizabeth Piaquadio" userId="52767243-7565-4b68-b9c1-5d2bede989b0" providerId="ADAL" clId="{041A78EA-D074-7A49-B1E2-9C21C3BD42ED}" dt="2025-04-04T15:11:35.093" v="9"/>
        <pc:sldMkLst>
          <pc:docMk/>
          <pc:sldMk cId="1566324052" sldId="267"/>
        </pc:sldMkLst>
      </pc:sldChg>
      <pc:sldChg chg="addSp delSp modSp mod">
        <pc:chgData name="Elizabeth Piaquadio" userId="52767243-7565-4b68-b9c1-5d2bede989b0" providerId="ADAL" clId="{041A78EA-D074-7A49-B1E2-9C21C3BD42ED}" dt="2025-04-04T15:20:23.499" v="85" actId="478"/>
        <pc:sldMkLst>
          <pc:docMk/>
          <pc:sldMk cId="4212177351" sldId="273"/>
        </pc:sldMkLst>
      </pc:sldChg>
      <pc:sldChg chg="new">
        <pc:chgData name="Elizabeth Piaquadio" userId="52767243-7565-4b68-b9c1-5d2bede989b0" providerId="ADAL" clId="{041A78EA-D074-7A49-B1E2-9C21C3BD42ED}" dt="2025-04-04T15:20:36.427" v="86" actId="680"/>
        <pc:sldMkLst>
          <pc:docMk/>
          <pc:sldMk cId="3109635485" sldId="277"/>
        </pc:sldMkLst>
      </pc:sldChg>
      <pc:sldChg chg="new">
        <pc:chgData name="Elizabeth Piaquadio" userId="52767243-7565-4b68-b9c1-5d2bede989b0" providerId="ADAL" clId="{041A78EA-D074-7A49-B1E2-9C21C3BD42ED}" dt="2025-04-04T15:21:35.877" v="111" actId="680"/>
        <pc:sldMkLst>
          <pc:docMk/>
          <pc:sldMk cId="4224252573" sldId="278"/>
        </pc:sldMkLst>
      </pc:sldChg>
      <pc:sldMasterChg chg="modSp mod modSldLayout">
        <pc:chgData name="Elizabeth Piaquadio" userId="52767243-7565-4b68-b9c1-5d2bede989b0" providerId="ADAL" clId="{041A78EA-D074-7A49-B1E2-9C21C3BD42ED}" dt="2025-04-04T15:21:04.255" v="110" actId="20577"/>
        <pc:sldMasterMkLst>
          <pc:docMk/>
          <pc:sldMasterMk cId="2142349000" sldId="2147486213"/>
        </pc:sldMasterMkLst>
        <pc:sldLayoutChg chg="modSp">
          <pc:chgData name="Elizabeth Piaquadio" userId="52767243-7565-4b68-b9c1-5d2bede989b0" providerId="ADAL" clId="{041A78EA-D074-7A49-B1E2-9C21C3BD42ED}" dt="2025-04-04T15:11:49.263" v="12" actId="207"/>
          <pc:sldLayoutMkLst>
            <pc:docMk/>
            <pc:sldMasterMk cId="2142349000" sldId="2147486213"/>
            <pc:sldLayoutMk cId="2470040019" sldId="2147486355"/>
          </pc:sldLayoutMkLst>
        </pc:sldLayoutChg>
        <pc:sldLayoutChg chg="delSp modSp mod">
          <pc:chgData name="Elizabeth Piaquadio" userId="52767243-7565-4b68-b9c1-5d2bede989b0" providerId="ADAL" clId="{041A78EA-D074-7A49-B1E2-9C21C3BD42ED}" dt="2025-04-04T15:18:45.118" v="71" actId="478"/>
          <pc:sldLayoutMkLst>
            <pc:docMk/>
            <pc:sldMasterMk cId="2142349000" sldId="2147486213"/>
            <pc:sldLayoutMk cId="3808526440" sldId="2147486391"/>
          </pc:sldLayoutMkLst>
        </pc:sldLayoutChg>
        <pc:sldLayoutChg chg="addSp delSp modSp mod">
          <pc:chgData name="Elizabeth Piaquadio" userId="52767243-7565-4b68-b9c1-5d2bede989b0" providerId="ADAL" clId="{041A78EA-D074-7A49-B1E2-9C21C3BD42ED}" dt="2025-04-04T15:18:34.472" v="69" actId="478"/>
          <pc:sldLayoutMkLst>
            <pc:docMk/>
            <pc:sldMasterMk cId="2142349000" sldId="2147486213"/>
            <pc:sldLayoutMk cId="901559265" sldId="2147486392"/>
          </pc:sldLayoutMkLst>
        </pc:sldLayoutChg>
        <pc:sldLayoutChg chg="addSp delSp modSp mod">
          <pc:chgData name="Elizabeth Piaquadio" userId="52767243-7565-4b68-b9c1-5d2bede989b0" providerId="ADAL" clId="{041A78EA-D074-7A49-B1E2-9C21C3BD42ED}" dt="2025-04-04T15:18:27.281" v="67" actId="478"/>
          <pc:sldLayoutMkLst>
            <pc:docMk/>
            <pc:sldMasterMk cId="2142349000" sldId="2147486213"/>
            <pc:sldLayoutMk cId="323750453" sldId="2147486393"/>
          </pc:sldLayoutMkLst>
        </pc:sldLayoutChg>
        <pc:sldLayoutChg chg="addSp delSp modSp mod">
          <pc:chgData name="Elizabeth Piaquadio" userId="52767243-7565-4b68-b9c1-5d2bede989b0" providerId="ADAL" clId="{041A78EA-D074-7A49-B1E2-9C21C3BD42ED}" dt="2025-04-04T15:18:19.510" v="65" actId="478"/>
          <pc:sldLayoutMkLst>
            <pc:docMk/>
            <pc:sldMasterMk cId="2142349000" sldId="2147486213"/>
            <pc:sldLayoutMk cId="2470488254" sldId="2147486394"/>
          </pc:sldLayoutMkLst>
        </pc:sldLayoutChg>
        <pc:sldLayoutChg chg="delSp modSp mod">
          <pc:chgData name="Elizabeth Piaquadio" userId="52767243-7565-4b68-b9c1-5d2bede989b0" providerId="ADAL" clId="{041A78EA-D074-7A49-B1E2-9C21C3BD42ED}" dt="2025-04-04T15:18:38.628" v="70" actId="478"/>
          <pc:sldLayoutMkLst>
            <pc:docMk/>
            <pc:sldMasterMk cId="2142349000" sldId="2147486213"/>
            <pc:sldLayoutMk cId="2188893945" sldId="2147486395"/>
          </pc:sldLayoutMkLst>
        </pc:sldLayoutChg>
        <pc:sldLayoutChg chg="delSp mod">
          <pc:chgData name="Elizabeth Piaquadio" userId="52767243-7565-4b68-b9c1-5d2bede989b0" providerId="ADAL" clId="{041A78EA-D074-7A49-B1E2-9C21C3BD42ED}" dt="2025-04-04T15:19:10.037" v="76" actId="478"/>
          <pc:sldLayoutMkLst>
            <pc:docMk/>
            <pc:sldMasterMk cId="2142349000" sldId="2147486213"/>
            <pc:sldLayoutMk cId="3326539293" sldId="2147486396"/>
          </pc:sldLayoutMkLst>
        </pc:sldLayoutChg>
        <pc:sldLayoutChg chg="addSp delSp modSp mod">
          <pc:chgData name="Elizabeth Piaquadio" userId="52767243-7565-4b68-b9c1-5d2bede989b0" providerId="ADAL" clId="{041A78EA-D074-7A49-B1E2-9C21C3BD42ED}" dt="2025-04-04T15:19:06.780" v="75" actId="478"/>
          <pc:sldLayoutMkLst>
            <pc:docMk/>
            <pc:sldMasterMk cId="2142349000" sldId="2147486213"/>
            <pc:sldLayoutMk cId="747132576" sldId="2147486397"/>
          </pc:sldLayoutMkLst>
        </pc:sldLayoutChg>
        <pc:sldLayoutChg chg="delSp modSp mod">
          <pc:chgData name="Elizabeth Piaquadio" userId="52767243-7565-4b68-b9c1-5d2bede989b0" providerId="ADAL" clId="{041A78EA-D074-7A49-B1E2-9C21C3BD42ED}" dt="2025-04-04T15:19:23.816" v="80" actId="478"/>
          <pc:sldLayoutMkLst>
            <pc:docMk/>
            <pc:sldMasterMk cId="2142349000" sldId="2147486213"/>
            <pc:sldLayoutMk cId="3443075207" sldId="2147486398"/>
          </pc:sldLayoutMkLst>
        </pc:sldLayoutChg>
        <pc:sldLayoutChg chg="delSp modSp mod">
          <pc:chgData name="Elizabeth Piaquadio" userId="52767243-7565-4b68-b9c1-5d2bede989b0" providerId="ADAL" clId="{041A78EA-D074-7A49-B1E2-9C21C3BD42ED}" dt="2025-04-04T15:19:20.116" v="79" actId="478"/>
          <pc:sldLayoutMkLst>
            <pc:docMk/>
            <pc:sldMasterMk cId="2142349000" sldId="2147486213"/>
            <pc:sldLayoutMk cId="1107504027" sldId="2147486399"/>
          </pc:sldLayoutMkLst>
        </pc:sldLayoutChg>
        <pc:sldLayoutChg chg="delSp modSp mod">
          <pc:chgData name="Elizabeth Piaquadio" userId="52767243-7565-4b68-b9c1-5d2bede989b0" providerId="ADAL" clId="{041A78EA-D074-7A49-B1E2-9C21C3BD42ED}" dt="2025-04-04T15:19:13.519" v="77" actId="478"/>
          <pc:sldLayoutMkLst>
            <pc:docMk/>
            <pc:sldMasterMk cId="2142349000" sldId="2147486213"/>
            <pc:sldLayoutMk cId="1959084027" sldId="2147486400"/>
          </pc:sldLayoutMkLst>
        </pc:sldLayoutChg>
        <pc:sldLayoutChg chg="delSp modSp mod">
          <pc:chgData name="Elizabeth Piaquadio" userId="52767243-7565-4b68-b9c1-5d2bede989b0" providerId="ADAL" clId="{041A78EA-D074-7A49-B1E2-9C21C3BD42ED}" dt="2025-04-04T15:19:16.801" v="78" actId="478"/>
          <pc:sldLayoutMkLst>
            <pc:docMk/>
            <pc:sldMasterMk cId="2142349000" sldId="2147486213"/>
            <pc:sldLayoutMk cId="1395547350" sldId="2147486401"/>
          </pc:sldLayoutMkLst>
        </pc:sldLayoutChg>
        <pc:sldLayoutChg chg="delSp modSp mod">
          <pc:chgData name="Elizabeth Piaquadio" userId="52767243-7565-4b68-b9c1-5d2bede989b0" providerId="ADAL" clId="{041A78EA-D074-7A49-B1E2-9C21C3BD42ED}" dt="2025-04-04T15:19:03.716" v="74" actId="478"/>
          <pc:sldLayoutMkLst>
            <pc:docMk/>
            <pc:sldMasterMk cId="2142349000" sldId="2147486213"/>
            <pc:sldLayoutMk cId="582097027" sldId="2147486402"/>
          </pc:sldLayoutMkLst>
        </pc:sldLayoutChg>
        <pc:sldLayoutChg chg="delSp modSp mod">
          <pc:chgData name="Elizabeth Piaquadio" userId="52767243-7565-4b68-b9c1-5d2bede989b0" providerId="ADAL" clId="{041A78EA-D074-7A49-B1E2-9C21C3BD42ED}" dt="2025-04-04T15:18:57.979" v="73" actId="478"/>
          <pc:sldLayoutMkLst>
            <pc:docMk/>
            <pc:sldMasterMk cId="2142349000" sldId="2147486213"/>
            <pc:sldLayoutMk cId="4217703130" sldId="2147486403"/>
          </pc:sldLayoutMkLst>
        </pc:sldLayoutChg>
        <pc:sldLayoutChg chg="delSp modSp mod">
          <pc:chgData name="Elizabeth Piaquadio" userId="52767243-7565-4b68-b9c1-5d2bede989b0" providerId="ADAL" clId="{041A78EA-D074-7A49-B1E2-9C21C3BD42ED}" dt="2025-04-04T15:18:52.965" v="72" actId="478"/>
          <pc:sldLayoutMkLst>
            <pc:docMk/>
            <pc:sldMasterMk cId="2142349000" sldId="2147486213"/>
            <pc:sldLayoutMk cId="3233981195" sldId="2147486404"/>
          </pc:sldLayoutMkLst>
        </pc:sldLayoutChg>
        <pc:sldLayoutChg chg="addSp delSp modSp mod">
          <pc:chgData name="Elizabeth Piaquadio" userId="52767243-7565-4b68-b9c1-5d2bede989b0" providerId="ADAL" clId="{041A78EA-D074-7A49-B1E2-9C21C3BD42ED}" dt="2025-04-04T15:18:23.366" v="66" actId="478"/>
          <pc:sldLayoutMkLst>
            <pc:docMk/>
            <pc:sldMasterMk cId="2142349000" sldId="2147486213"/>
            <pc:sldLayoutMk cId="3025303441" sldId="2147486408"/>
          </pc:sldLayoutMkLst>
        </pc:sldLayoutChg>
        <pc:sldLayoutChg chg="modSp mod">
          <pc:chgData name="Elizabeth Piaquadio" userId="52767243-7565-4b68-b9c1-5d2bede989b0" providerId="ADAL" clId="{041A78EA-D074-7A49-B1E2-9C21C3BD42ED}" dt="2025-04-04T15:21:04.255" v="110" actId="20577"/>
          <pc:sldLayoutMkLst>
            <pc:docMk/>
            <pc:sldMasterMk cId="2142349000" sldId="2147486213"/>
            <pc:sldLayoutMk cId="1816135895" sldId="2147486409"/>
          </pc:sldLayoutMkLst>
        </pc:sldLayoutChg>
      </pc:sldMasterChg>
      <pc:sldMasterChg chg="modSp mod modSldLayout">
        <pc:chgData name="Elizabeth Piaquadio" userId="52767243-7565-4b68-b9c1-5d2bede989b0" providerId="ADAL" clId="{041A78EA-D074-7A49-B1E2-9C21C3BD42ED}" dt="2025-04-04T15:18:13.411" v="64" actId="2711"/>
        <pc:sldMasterMkLst>
          <pc:docMk/>
          <pc:sldMasterMk cId="2388570879" sldId="2147486405"/>
        </pc:sldMasterMkLst>
        <pc:sldLayoutChg chg="modSp">
          <pc:chgData name="Elizabeth Piaquadio" userId="52767243-7565-4b68-b9c1-5d2bede989b0" providerId="ADAL" clId="{041A78EA-D074-7A49-B1E2-9C21C3BD42ED}" dt="2025-04-04T15:18:13.411" v="64" actId="2711"/>
          <pc:sldLayoutMkLst>
            <pc:docMk/>
            <pc:sldMasterMk cId="2388570879" sldId="2147486405"/>
            <pc:sldLayoutMk cId="2530410596" sldId="2147486407"/>
          </pc:sldLayoutMkLst>
        </pc:sldLayoutChg>
      </pc:sldMasterChg>
    </pc:docChg>
  </pc:docChgLst>
  <pc:docChgLst>
    <pc:chgData name="Katherine Cronin" userId="fe2cf3bb-779c-4ec6-80cf-f8af9586072d" providerId="ADAL" clId="{4578CE79-A6A6-48E7-A16E-A3508D0BCE31}"/>
    <pc:docChg chg="undo custSel modSld sldOrd">
      <pc:chgData name="Katherine Cronin" userId="fe2cf3bb-779c-4ec6-80cf-f8af9586072d" providerId="ADAL" clId="{4578CE79-A6A6-48E7-A16E-A3508D0BCE31}" dt="2025-05-01T21:59:05.683" v="63" actId="14826"/>
      <pc:docMkLst>
        <pc:docMk/>
      </pc:docMkLst>
      <pc:sldChg chg="addSp modSp mod ord modAnim modNotesTx">
        <pc:chgData name="Katherine Cronin" userId="fe2cf3bb-779c-4ec6-80cf-f8af9586072d" providerId="ADAL" clId="{4578CE79-A6A6-48E7-A16E-A3508D0BCE31}" dt="2025-05-01T21:48:05.271" v="43" actId="20578"/>
        <pc:sldMkLst>
          <pc:docMk/>
          <pc:sldMk cId="990668426" sldId="261"/>
        </pc:sldMkLst>
      </pc:sldChg>
      <pc:sldChg chg="modSp mod modNotesTx">
        <pc:chgData name="Katherine Cronin" userId="fe2cf3bb-779c-4ec6-80cf-f8af9586072d" providerId="ADAL" clId="{4578CE79-A6A6-48E7-A16E-A3508D0BCE31}" dt="2025-05-01T21:54:43.335" v="54" actId="20577"/>
        <pc:sldMkLst>
          <pc:docMk/>
          <pc:sldMk cId="4246314574" sldId="263"/>
        </pc:sldMkLst>
      </pc:sldChg>
      <pc:sldChg chg="modSp mod modNotesTx">
        <pc:chgData name="Katherine Cronin" userId="fe2cf3bb-779c-4ec6-80cf-f8af9586072d" providerId="ADAL" clId="{4578CE79-A6A6-48E7-A16E-A3508D0BCE31}" dt="2025-05-01T21:56:24.485" v="62" actId="20577"/>
        <pc:sldMkLst>
          <pc:docMk/>
          <pc:sldMk cId="2788496690" sldId="278"/>
        </pc:sldMkLst>
      </pc:sldChg>
      <pc:sldChg chg="modSp">
        <pc:chgData name="Katherine Cronin" userId="fe2cf3bb-779c-4ec6-80cf-f8af9586072d" providerId="ADAL" clId="{4578CE79-A6A6-48E7-A16E-A3508D0BCE31}" dt="2025-05-01T21:59:05.683" v="63" actId="14826"/>
        <pc:sldMkLst>
          <pc:docMk/>
          <pc:sldMk cId="914301116" sldId="1884"/>
        </pc:sldMkLst>
      </pc:sldChg>
    </pc:docChg>
  </pc:docChgLst>
  <pc:docChgLst>
    <pc:chgData name="Katherine Cronin" userId="fe2cf3bb-779c-4ec6-80cf-f8af9586072d" providerId="ADAL" clId="{7DE0DDB2-B05C-4A22-9361-B3C0D89F7B5B}"/>
    <pc:docChg chg="undo custSel modSld sldOrd">
      <pc:chgData name="Katherine Cronin" userId="fe2cf3bb-779c-4ec6-80cf-f8af9586072d" providerId="ADAL" clId="{7DE0DDB2-B05C-4A22-9361-B3C0D89F7B5B}" dt="2025-05-19T14:31:04.188" v="151" actId="478"/>
      <pc:docMkLst>
        <pc:docMk/>
      </pc:docMkLst>
      <pc:sldChg chg="modAnim">
        <pc:chgData name="Katherine Cronin" userId="fe2cf3bb-779c-4ec6-80cf-f8af9586072d" providerId="ADAL" clId="{7DE0DDB2-B05C-4A22-9361-B3C0D89F7B5B}" dt="2025-05-14T17:17:30.657" v="3"/>
        <pc:sldMkLst>
          <pc:docMk/>
          <pc:sldMk cId="4273290259" sldId="257"/>
        </pc:sldMkLst>
      </pc:sldChg>
      <pc:sldChg chg="modAnim">
        <pc:chgData name="Katherine Cronin" userId="fe2cf3bb-779c-4ec6-80cf-f8af9586072d" providerId="ADAL" clId="{7DE0DDB2-B05C-4A22-9361-B3C0D89F7B5B}" dt="2025-05-14T17:17:41.164" v="4"/>
        <pc:sldMkLst>
          <pc:docMk/>
          <pc:sldMk cId="1696446970" sldId="258"/>
        </pc:sldMkLst>
      </pc:sldChg>
      <pc:sldChg chg="modSp mod modAnim">
        <pc:chgData name="Katherine Cronin" userId="fe2cf3bb-779c-4ec6-80cf-f8af9586072d" providerId="ADAL" clId="{7DE0DDB2-B05C-4A22-9361-B3C0D89F7B5B}" dt="2025-05-14T17:18:11.336" v="8" actId="207"/>
        <pc:sldMkLst>
          <pc:docMk/>
          <pc:sldMk cId="481660582" sldId="260"/>
        </pc:sldMkLst>
      </pc:sldChg>
      <pc:sldChg chg="addSp delSp modSp mod delAnim modAnim">
        <pc:chgData name="Katherine Cronin" userId="fe2cf3bb-779c-4ec6-80cf-f8af9586072d" providerId="ADAL" clId="{7DE0DDB2-B05C-4A22-9361-B3C0D89F7B5B}" dt="2025-05-14T17:20:07.110" v="25"/>
        <pc:sldMkLst>
          <pc:docMk/>
          <pc:sldMk cId="4246314574" sldId="263"/>
        </pc:sldMkLst>
      </pc:sldChg>
      <pc:sldChg chg="ord">
        <pc:chgData name="Katherine Cronin" userId="fe2cf3bb-779c-4ec6-80cf-f8af9586072d" providerId="ADAL" clId="{7DE0DDB2-B05C-4A22-9361-B3C0D89F7B5B}" dt="2025-05-12T15:16:52.076" v="0" actId="20578"/>
        <pc:sldMkLst>
          <pc:docMk/>
          <pc:sldMk cId="3815047511" sldId="264"/>
        </pc:sldMkLst>
      </pc:sldChg>
      <pc:sldChg chg="modNotesTx">
        <pc:chgData name="Katherine Cronin" userId="fe2cf3bb-779c-4ec6-80cf-f8af9586072d" providerId="ADAL" clId="{7DE0DDB2-B05C-4A22-9361-B3C0D89F7B5B}" dt="2025-05-14T17:17:11.861" v="2" actId="114"/>
        <pc:sldMkLst>
          <pc:docMk/>
          <pc:sldMk cId="3213285111" sldId="276"/>
        </pc:sldMkLst>
      </pc:sldChg>
      <pc:sldChg chg="addSp delSp modSp mod delAnim modAnim">
        <pc:chgData name="Katherine Cronin" userId="fe2cf3bb-779c-4ec6-80cf-f8af9586072d" providerId="ADAL" clId="{7DE0DDB2-B05C-4A22-9361-B3C0D89F7B5B}" dt="2025-05-14T17:21:14.738" v="44" actId="14100"/>
        <pc:sldMkLst>
          <pc:docMk/>
          <pc:sldMk cId="2788496690" sldId="278"/>
        </pc:sldMkLst>
      </pc:sldChg>
      <pc:sldChg chg="modSp mod">
        <pc:chgData name="Katherine Cronin" userId="fe2cf3bb-779c-4ec6-80cf-f8af9586072d" providerId="ADAL" clId="{7DE0DDB2-B05C-4A22-9361-B3C0D89F7B5B}" dt="2025-05-14T17:23:09.405" v="48" actId="1076"/>
        <pc:sldMkLst>
          <pc:docMk/>
          <pc:sldMk cId="1478726144" sldId="280"/>
        </pc:sldMkLst>
      </pc:sldChg>
      <pc:sldChg chg="modAnim">
        <pc:chgData name="Katherine Cronin" userId="fe2cf3bb-779c-4ec6-80cf-f8af9586072d" providerId="ADAL" clId="{7DE0DDB2-B05C-4A22-9361-B3C0D89F7B5B}" dt="2025-05-14T17:24:32.644" v="49"/>
        <pc:sldMkLst>
          <pc:docMk/>
          <pc:sldMk cId="1046125088" sldId="292"/>
        </pc:sldMkLst>
      </pc:sldChg>
      <pc:sldChg chg="addSp delSp mod">
        <pc:chgData name="Katherine Cronin" userId="fe2cf3bb-779c-4ec6-80cf-f8af9586072d" providerId="ADAL" clId="{7DE0DDB2-B05C-4A22-9361-B3C0D89F7B5B}" dt="2025-05-19T14:31:04.188" v="151" actId="478"/>
        <pc:sldMkLst>
          <pc:docMk/>
          <pc:sldMk cId="960042584" sldId="1883"/>
        </pc:sldMkLst>
      </pc:sldChg>
      <pc:sldChg chg="addSp delSp modSp mod modAnim modNotesTx">
        <pc:chgData name="Katherine Cronin" userId="fe2cf3bb-779c-4ec6-80cf-f8af9586072d" providerId="ADAL" clId="{7DE0DDB2-B05C-4A22-9361-B3C0D89F7B5B}" dt="2025-05-19T14:25:52.366" v="148" actId="478"/>
        <pc:sldMkLst>
          <pc:docMk/>
          <pc:sldMk cId="66502246" sldId="1885"/>
        </pc:sldMkLst>
      </pc:sldChg>
      <pc:sldChg chg="modNotesTx">
        <pc:chgData name="Katherine Cronin" userId="fe2cf3bb-779c-4ec6-80cf-f8af9586072d" providerId="ADAL" clId="{7DE0DDB2-B05C-4A22-9361-B3C0D89F7B5B}" dt="2025-05-19T14:06:16.777" v="67" actId="20577"/>
        <pc:sldMkLst>
          <pc:docMk/>
          <pc:sldMk cId="2439254980" sldId="1886"/>
        </pc:sldMkLst>
      </pc:sldChg>
    </pc:docChg>
  </pc:docChgLst>
  <pc:docChgLst>
    <pc:chgData name="Tara Tyrrell" userId="67dc6626-2ece-4dc7-ac5a-9add06ec429c" providerId="ADAL" clId="{FB81EB63-4038-4BFE-919C-BC9D8AD33512}"/>
    <pc:docChg chg="undo custSel modSld">
      <pc:chgData name="Tara Tyrrell" userId="67dc6626-2ece-4dc7-ac5a-9add06ec429c" providerId="ADAL" clId="{FB81EB63-4038-4BFE-919C-BC9D8AD33512}" dt="2025-01-03T07:19:35.871" v="12" actId="2711"/>
      <pc:docMkLst>
        <pc:docMk/>
      </pc:docMkLst>
      <pc:sldChg chg="modNotesTx">
        <pc:chgData name="Tara Tyrrell" userId="67dc6626-2ece-4dc7-ac5a-9add06ec429c" providerId="ADAL" clId="{FB81EB63-4038-4BFE-919C-BC9D8AD33512}" dt="2025-01-03T07:17:37.937" v="11" actId="20577"/>
        <pc:sldMkLst>
          <pc:docMk/>
          <pc:sldMk cId="4261390126" sldId="256"/>
        </pc:sldMkLst>
      </pc:sldChg>
      <pc:sldChg chg="modSp mod">
        <pc:chgData name="Tara Tyrrell" userId="67dc6626-2ece-4dc7-ac5a-9add06ec429c" providerId="ADAL" clId="{FB81EB63-4038-4BFE-919C-BC9D8AD33512}" dt="2025-01-03T07:19:35.871" v="12" actId="2711"/>
        <pc:sldMkLst>
          <pc:docMk/>
          <pc:sldMk cId="4212177351" sldId="273"/>
        </pc:sldMkLst>
      </pc:sldChg>
    </pc:docChg>
  </pc:docChgLst>
  <pc:docChgLst>
    <pc:chgData name="Jane Emperado" userId="f11f2e2c-abe5-457b-8efd-db449d0a0879" providerId="ADAL" clId="{105C6DAE-E686-4791-812F-10284E1C9325}"/>
    <pc:docChg chg="undo redo custSel modSld">
      <pc:chgData name="Jane Emperado" userId="f11f2e2c-abe5-457b-8efd-db449d0a0879" providerId="ADAL" clId="{105C6DAE-E686-4791-812F-10284E1C9325}" dt="2025-05-13T07:16:53.015" v="99" actId="18131"/>
      <pc:docMkLst>
        <pc:docMk/>
      </pc:docMkLst>
      <pc:sldChg chg="modSp mod">
        <pc:chgData name="Jane Emperado" userId="f11f2e2c-abe5-457b-8efd-db449d0a0879" providerId="ADAL" clId="{105C6DAE-E686-4791-812F-10284E1C9325}" dt="2025-05-13T06:45:32.932" v="3" actId="167"/>
        <pc:sldMkLst>
          <pc:docMk/>
          <pc:sldMk cId="990668426" sldId="261"/>
        </pc:sldMkLst>
      </pc:sldChg>
      <pc:sldChg chg="addSp delSp modSp mod addAnim delAnim modAnim">
        <pc:chgData name="Jane Emperado" userId="f11f2e2c-abe5-457b-8efd-db449d0a0879" providerId="ADAL" clId="{105C6DAE-E686-4791-812F-10284E1C9325}" dt="2025-05-13T07:03:52.500" v="60"/>
        <pc:sldMkLst>
          <pc:docMk/>
          <pc:sldMk cId="4246314574" sldId="263"/>
        </pc:sldMkLst>
      </pc:sldChg>
      <pc:sldChg chg="modSp mod">
        <pc:chgData name="Jane Emperado" userId="f11f2e2c-abe5-457b-8efd-db449d0a0879" providerId="ADAL" clId="{105C6DAE-E686-4791-812F-10284E1C9325}" dt="2025-05-13T07:16:53.015" v="99" actId="18131"/>
        <pc:sldMkLst>
          <pc:docMk/>
          <pc:sldMk cId="3815047511" sldId="264"/>
        </pc:sldMkLst>
      </pc:sldChg>
      <pc:sldChg chg="modSp mod">
        <pc:chgData name="Jane Emperado" userId="f11f2e2c-abe5-457b-8efd-db449d0a0879" providerId="ADAL" clId="{105C6DAE-E686-4791-812F-10284E1C9325}" dt="2025-05-13T07:14:22.572" v="85" actId="18131"/>
        <pc:sldMkLst>
          <pc:docMk/>
          <pc:sldMk cId="2788496690" sldId="278"/>
        </pc:sldMkLst>
      </pc:sldChg>
      <pc:sldChg chg="modSp mod">
        <pc:chgData name="Jane Emperado" userId="f11f2e2c-abe5-457b-8efd-db449d0a0879" providerId="ADAL" clId="{105C6DAE-E686-4791-812F-10284E1C9325}" dt="2025-05-13T07:15:20.163" v="92" actId="18131"/>
        <pc:sldMkLst>
          <pc:docMk/>
          <pc:sldMk cId="2439254980" sldId="1886"/>
        </pc:sldMkLst>
      </pc:sldChg>
    </pc:docChg>
  </pc:docChgLst>
  <pc:docChgLst>
    <pc:chgData name="Elizabeth Piaquadio" userId="52767243-7565-4b68-b9c1-5d2bede989b0" providerId="ADAL" clId="{18C8F105-A3AE-1642-90C5-46F567D94A6F}"/>
    <pc:docChg chg="undo redo custSel addSld delSld modSld">
      <pc:chgData name="Elizabeth Piaquadio" userId="52767243-7565-4b68-b9c1-5d2bede989b0" providerId="ADAL" clId="{18C8F105-A3AE-1642-90C5-46F567D94A6F}" dt="2025-05-01T10:39:31.273" v="675" actId="14826"/>
      <pc:docMkLst>
        <pc:docMk/>
      </pc:docMkLst>
      <pc:sldChg chg="addSp delSp modSp mod modAnim">
        <pc:chgData name="Elizabeth Piaquadio" userId="52767243-7565-4b68-b9c1-5d2bede989b0" providerId="ADAL" clId="{18C8F105-A3AE-1642-90C5-46F567D94A6F}" dt="2025-05-01T10:38:19.044" v="667"/>
        <pc:sldMkLst>
          <pc:docMk/>
          <pc:sldMk cId="3815047511" sldId="264"/>
        </pc:sldMkLst>
      </pc:sldChg>
      <pc:sldChg chg="addSp delSp modSp mod delAnim modAnim">
        <pc:chgData name="Elizabeth Piaquadio" userId="52767243-7565-4b68-b9c1-5d2bede989b0" providerId="ADAL" clId="{18C8F105-A3AE-1642-90C5-46F567D94A6F}" dt="2025-05-01T10:22:28.621" v="251" actId="208"/>
        <pc:sldMkLst>
          <pc:docMk/>
          <pc:sldMk cId="2788496690" sldId="278"/>
        </pc:sldMkLst>
      </pc:sldChg>
      <pc:sldChg chg="del">
        <pc:chgData name="Elizabeth Piaquadio" userId="52767243-7565-4b68-b9c1-5d2bede989b0" providerId="ADAL" clId="{18C8F105-A3AE-1642-90C5-46F567D94A6F}" dt="2025-05-01T10:35:05.618" v="621" actId="2696"/>
        <pc:sldMkLst>
          <pc:docMk/>
          <pc:sldMk cId="3862431855" sldId="279"/>
        </pc:sldMkLst>
      </pc:sldChg>
      <pc:sldChg chg="modSp mod">
        <pc:chgData name="Elizabeth Piaquadio" userId="52767243-7565-4b68-b9c1-5d2bede989b0" providerId="ADAL" clId="{18C8F105-A3AE-1642-90C5-46F567D94A6F}" dt="2025-05-01T10:39:22.800" v="673" actId="14826"/>
        <pc:sldMkLst>
          <pc:docMk/>
          <pc:sldMk cId="1478726144" sldId="280"/>
        </pc:sldMkLst>
      </pc:sldChg>
      <pc:sldChg chg="addSp delSp modSp mod">
        <pc:chgData name="Elizabeth Piaquadio" userId="52767243-7565-4b68-b9c1-5d2bede989b0" providerId="ADAL" clId="{18C8F105-A3AE-1642-90C5-46F567D94A6F}" dt="2025-05-01T09:45:31.112" v="128" actId="1038"/>
        <pc:sldMkLst>
          <pc:docMk/>
          <pc:sldMk cId="195945292" sldId="291"/>
        </pc:sldMkLst>
      </pc:sldChg>
      <pc:sldChg chg="delSp modSp mod modAnim">
        <pc:chgData name="Elizabeth Piaquadio" userId="52767243-7565-4b68-b9c1-5d2bede989b0" providerId="ADAL" clId="{18C8F105-A3AE-1642-90C5-46F567D94A6F}" dt="2025-05-01T10:39:13.968" v="670" actId="478"/>
        <pc:sldMkLst>
          <pc:docMk/>
          <pc:sldMk cId="1046125088" sldId="292"/>
        </pc:sldMkLst>
      </pc:sldChg>
      <pc:sldChg chg="addSp delSp modSp mod">
        <pc:chgData name="Elizabeth Piaquadio" userId="52767243-7565-4b68-b9c1-5d2bede989b0" providerId="ADAL" clId="{18C8F105-A3AE-1642-90C5-46F567D94A6F}" dt="2025-05-01T10:20:04.308" v="215" actId="14100"/>
        <pc:sldMkLst>
          <pc:docMk/>
          <pc:sldMk cId="2171804927" sldId="294"/>
        </pc:sldMkLst>
      </pc:sldChg>
      <pc:sldChg chg="addSp delSp modSp mod modNotesTx">
        <pc:chgData name="Elizabeth Piaquadio" userId="52767243-7565-4b68-b9c1-5d2bede989b0" providerId="ADAL" clId="{18C8F105-A3AE-1642-90C5-46F567D94A6F}" dt="2025-05-01T10:17:47.864" v="190"/>
        <pc:sldMkLst>
          <pc:docMk/>
          <pc:sldMk cId="4165903765" sldId="295"/>
        </pc:sldMkLst>
      </pc:sldChg>
      <pc:sldChg chg="modSp">
        <pc:chgData name="Elizabeth Piaquadio" userId="52767243-7565-4b68-b9c1-5d2bede989b0" providerId="ADAL" clId="{18C8F105-A3AE-1642-90C5-46F567D94A6F}" dt="2025-05-01T10:11:23.993" v="154" actId="114"/>
        <pc:sldMkLst>
          <pc:docMk/>
          <pc:sldMk cId="3261854521" sldId="1828"/>
        </pc:sldMkLst>
      </pc:sldChg>
      <pc:sldChg chg="addSp delSp modSp mod">
        <pc:chgData name="Elizabeth Piaquadio" userId="52767243-7565-4b68-b9c1-5d2bede989b0" providerId="ADAL" clId="{18C8F105-A3AE-1642-90C5-46F567D94A6F}" dt="2025-05-01T10:09:38.887" v="148" actId="1038"/>
        <pc:sldMkLst>
          <pc:docMk/>
          <pc:sldMk cId="713306179" sldId="1852"/>
        </pc:sldMkLst>
      </pc:sldChg>
      <pc:sldChg chg="modSp mod">
        <pc:chgData name="Elizabeth Piaquadio" userId="52767243-7565-4b68-b9c1-5d2bede989b0" providerId="ADAL" clId="{18C8F105-A3AE-1642-90C5-46F567D94A6F}" dt="2025-05-01T10:12:19.089" v="164" actId="242"/>
        <pc:sldMkLst>
          <pc:docMk/>
          <pc:sldMk cId="960042584" sldId="1883"/>
        </pc:sldMkLst>
      </pc:sldChg>
      <pc:sldChg chg="modSp mod">
        <pc:chgData name="Elizabeth Piaquadio" userId="52767243-7565-4b68-b9c1-5d2bede989b0" providerId="ADAL" clId="{18C8F105-A3AE-1642-90C5-46F567D94A6F}" dt="2025-05-01T10:39:31.273" v="675" actId="14826"/>
        <pc:sldMkLst>
          <pc:docMk/>
          <pc:sldMk cId="914301116" sldId="1884"/>
        </pc:sldMkLst>
      </pc:sldChg>
      <pc:sldChg chg="modSp mod">
        <pc:chgData name="Elizabeth Piaquadio" userId="52767243-7565-4b68-b9c1-5d2bede989b0" providerId="ADAL" clId="{18C8F105-A3AE-1642-90C5-46F567D94A6F}" dt="2025-05-01T10:21:14.788" v="230" actId="14100"/>
        <pc:sldMkLst>
          <pc:docMk/>
          <pc:sldMk cId="66502246" sldId="1885"/>
        </pc:sldMkLst>
      </pc:sldChg>
      <pc:sldChg chg="delSp add del mod delAnim">
        <pc:chgData name="Elizabeth Piaquadio" userId="52767243-7565-4b68-b9c1-5d2bede989b0" providerId="ADAL" clId="{18C8F105-A3AE-1642-90C5-46F567D94A6F}" dt="2025-05-01T10:21:54.499" v="239" actId="2696"/>
        <pc:sldMkLst>
          <pc:docMk/>
          <pc:sldMk cId="163018001" sldId="1886"/>
        </pc:sldMkLst>
      </pc:sldChg>
      <pc:sldChg chg="addSp delSp modSp add mod delAnim modAnim">
        <pc:chgData name="Elizabeth Piaquadio" userId="52767243-7565-4b68-b9c1-5d2bede989b0" providerId="ADAL" clId="{18C8F105-A3AE-1642-90C5-46F567D94A6F}" dt="2025-05-01T10:34:47.438" v="620" actId="688"/>
        <pc:sldMkLst>
          <pc:docMk/>
          <pc:sldMk cId="2439254980" sldId="1886"/>
        </pc:sldMkLst>
      </pc:sldChg>
      <pc:sldChg chg="delSp add del mod delAnim">
        <pc:chgData name="Elizabeth Piaquadio" userId="52767243-7565-4b68-b9c1-5d2bede989b0" providerId="ADAL" clId="{18C8F105-A3AE-1642-90C5-46F567D94A6F}" dt="2025-05-01T10:20:45.218" v="224" actId="2696"/>
        <pc:sldMkLst>
          <pc:docMk/>
          <pc:sldMk cId="3199219122" sldId="1886"/>
        </pc:sldMkLst>
      </pc:sldChg>
      <pc:sldChg chg="delSp add del mod delAnim">
        <pc:chgData name="Elizabeth Piaquadio" userId="52767243-7565-4b68-b9c1-5d2bede989b0" providerId="ADAL" clId="{18C8F105-A3AE-1642-90C5-46F567D94A6F}" dt="2025-05-01T10:39:24.996" v="674" actId="2696"/>
        <pc:sldMkLst>
          <pc:docMk/>
          <pc:sldMk cId="2531371256" sldId="1887"/>
        </pc:sldMkLst>
      </pc:sldChg>
    </pc:docChg>
  </pc:docChgLst>
  <pc:docChgLst>
    <pc:chgData name="Stacey Martin" userId="43e47e85-6e6e-4375-811d-23209448d3dd" providerId="ADAL" clId="{782312A3-E37E-47D5-A216-420995ABDAC8}"/>
    <pc:docChg chg="modSld sldOrd">
      <pc:chgData name="Stacey Martin" userId="43e47e85-6e6e-4375-811d-23209448d3dd" providerId="ADAL" clId="{782312A3-E37E-47D5-A216-420995ABDAC8}" dt="2025-06-17T04:32:40.636" v="1"/>
      <pc:docMkLst>
        <pc:docMk/>
      </pc:docMkLst>
      <pc:sldChg chg="ord">
        <pc:chgData name="Stacey Martin" userId="43e47e85-6e6e-4375-811d-23209448d3dd" providerId="ADAL" clId="{782312A3-E37E-47D5-A216-420995ABDAC8}" dt="2025-06-17T04:32:40.636" v="1"/>
        <pc:sldMkLst>
          <pc:docMk/>
          <pc:sldMk cId="990668426" sldId="261"/>
        </pc:sldMkLst>
      </pc:sldChg>
    </pc:docChg>
  </pc:docChgLst>
  <pc:docChgLst>
    <pc:chgData name="Chantal Rae" userId="a1db561e-73a2-489d-a119-0f73c1c2f06f" providerId="ADAL" clId="{341230CC-2FFA-4E54-A004-3B35E7814F33}"/>
    <pc:docChg chg="custSel delSld modSld">
      <pc:chgData name="Chantal Rae" userId="a1db561e-73a2-489d-a119-0f73c1c2f06f" providerId="ADAL" clId="{341230CC-2FFA-4E54-A004-3B35E7814F33}" dt="2025-02-13T05:38:50.499" v="18" actId="700"/>
      <pc:docMkLst>
        <pc:docMk/>
      </pc:docMkLst>
      <pc:sldChg chg="del">
        <pc:chgData name="Chantal Rae" userId="a1db561e-73a2-489d-a119-0f73c1c2f06f" providerId="ADAL" clId="{341230CC-2FFA-4E54-A004-3B35E7814F33}" dt="2025-02-13T05:37:30.559" v="0" actId="47"/>
        <pc:sldMkLst>
          <pc:docMk/>
          <pc:sldMk cId="4261390126" sldId="256"/>
        </pc:sldMkLst>
      </pc:sldChg>
      <pc:sldChg chg="addSp delSp modSp mod chgLayout">
        <pc:chgData name="Chantal Rae" userId="a1db561e-73a2-489d-a119-0f73c1c2f06f" providerId="ADAL" clId="{341230CC-2FFA-4E54-A004-3B35E7814F33}" dt="2025-02-13T05:37:40.657" v="1" actId="700"/>
        <pc:sldMkLst>
          <pc:docMk/>
          <pc:sldMk cId="4273290259" sldId="257"/>
        </pc:sldMkLst>
      </pc:sldChg>
      <pc:sldChg chg="addSp delSp modSp mod chgLayout">
        <pc:chgData name="Chantal Rae" userId="a1db561e-73a2-489d-a119-0f73c1c2f06f" providerId="ADAL" clId="{341230CC-2FFA-4E54-A004-3B35E7814F33}" dt="2025-02-13T05:37:44.332" v="2" actId="700"/>
        <pc:sldMkLst>
          <pc:docMk/>
          <pc:sldMk cId="1696446970" sldId="258"/>
        </pc:sldMkLst>
      </pc:sldChg>
      <pc:sldChg chg="modSp mod chgLayout">
        <pc:chgData name="Chantal Rae" userId="a1db561e-73a2-489d-a119-0f73c1c2f06f" providerId="ADAL" clId="{341230CC-2FFA-4E54-A004-3B35E7814F33}" dt="2025-02-13T05:37:57.538" v="4" actId="700"/>
        <pc:sldMkLst>
          <pc:docMk/>
          <pc:sldMk cId="2352627738" sldId="259"/>
        </pc:sldMkLst>
      </pc:sldChg>
      <pc:sldChg chg="addSp delSp modSp mod chgLayout">
        <pc:chgData name="Chantal Rae" userId="a1db561e-73a2-489d-a119-0f73c1c2f06f" providerId="ADAL" clId="{341230CC-2FFA-4E54-A004-3B35E7814F33}" dt="2025-02-13T05:37:48.148" v="3" actId="700"/>
        <pc:sldMkLst>
          <pc:docMk/>
          <pc:sldMk cId="481660582" sldId="260"/>
        </pc:sldMkLst>
      </pc:sldChg>
      <pc:sldChg chg="addSp delSp modSp mod chgLayout">
        <pc:chgData name="Chantal Rae" userId="a1db561e-73a2-489d-a119-0f73c1c2f06f" providerId="ADAL" clId="{341230CC-2FFA-4E54-A004-3B35E7814F33}" dt="2025-02-13T05:38:08.277" v="6" actId="700"/>
        <pc:sldMkLst>
          <pc:docMk/>
          <pc:sldMk cId="990668426" sldId="261"/>
        </pc:sldMkLst>
      </pc:sldChg>
      <pc:sldChg chg="addSp delSp modSp mod chgLayout">
        <pc:chgData name="Chantal Rae" userId="a1db561e-73a2-489d-a119-0f73c1c2f06f" providerId="ADAL" clId="{341230CC-2FFA-4E54-A004-3B35E7814F33}" dt="2025-02-13T05:38:04.484" v="5" actId="700"/>
        <pc:sldMkLst>
          <pc:docMk/>
          <pc:sldMk cId="1409170115" sldId="262"/>
        </pc:sldMkLst>
      </pc:sldChg>
      <pc:sldChg chg="addSp delSp modSp mod chgLayout">
        <pc:chgData name="Chantal Rae" userId="a1db561e-73a2-489d-a119-0f73c1c2f06f" providerId="ADAL" clId="{341230CC-2FFA-4E54-A004-3B35E7814F33}" dt="2025-02-13T05:38:14.014" v="7" actId="700"/>
        <pc:sldMkLst>
          <pc:docMk/>
          <pc:sldMk cId="4246314574" sldId="263"/>
        </pc:sldMkLst>
      </pc:sldChg>
      <pc:sldChg chg="addSp delSp modSp mod chgLayout">
        <pc:chgData name="Chantal Rae" userId="a1db561e-73a2-489d-a119-0f73c1c2f06f" providerId="ADAL" clId="{341230CC-2FFA-4E54-A004-3B35E7814F33}" dt="2025-02-13T05:38:19.491" v="8" actId="700"/>
        <pc:sldMkLst>
          <pc:docMk/>
          <pc:sldMk cId="3815047511" sldId="264"/>
        </pc:sldMkLst>
      </pc:sldChg>
      <pc:sldChg chg="addSp delSp modSp mod chgLayout">
        <pc:chgData name="Chantal Rae" userId="a1db561e-73a2-489d-a119-0f73c1c2f06f" providerId="ADAL" clId="{341230CC-2FFA-4E54-A004-3B35E7814F33}" dt="2025-02-13T05:38:22.933" v="9" actId="700"/>
        <pc:sldMkLst>
          <pc:docMk/>
          <pc:sldMk cId="3671173303" sldId="265"/>
        </pc:sldMkLst>
      </pc:sldChg>
      <pc:sldChg chg="del">
        <pc:chgData name="Chantal Rae" userId="a1db561e-73a2-489d-a119-0f73c1c2f06f" providerId="ADAL" clId="{341230CC-2FFA-4E54-A004-3B35E7814F33}" dt="2025-02-13T05:38:25.152" v="10" actId="47"/>
        <pc:sldMkLst>
          <pc:docMk/>
          <pc:sldMk cId="294968571" sldId="266"/>
        </pc:sldMkLst>
      </pc:sldChg>
      <pc:sldChg chg="addSp delSp modSp mod chgLayout">
        <pc:chgData name="Chantal Rae" userId="a1db561e-73a2-489d-a119-0f73c1c2f06f" providerId="ADAL" clId="{341230CC-2FFA-4E54-A004-3B35E7814F33}" dt="2025-02-13T05:38:29.231" v="11" actId="700"/>
        <pc:sldMkLst>
          <pc:docMk/>
          <pc:sldMk cId="1566324052" sldId="267"/>
        </pc:sldMkLst>
      </pc:sldChg>
      <pc:sldChg chg="del">
        <pc:chgData name="Chantal Rae" userId="a1db561e-73a2-489d-a119-0f73c1c2f06f" providerId="ADAL" clId="{341230CC-2FFA-4E54-A004-3B35E7814F33}" dt="2025-02-13T05:38:30.827" v="12" actId="47"/>
        <pc:sldMkLst>
          <pc:docMk/>
          <pc:sldMk cId="1278699682" sldId="268"/>
        </pc:sldMkLst>
      </pc:sldChg>
      <pc:sldChg chg="del">
        <pc:chgData name="Chantal Rae" userId="a1db561e-73a2-489d-a119-0f73c1c2f06f" providerId="ADAL" clId="{341230CC-2FFA-4E54-A004-3B35E7814F33}" dt="2025-02-13T05:38:32.057" v="13" actId="47"/>
        <pc:sldMkLst>
          <pc:docMk/>
          <pc:sldMk cId="3560591910" sldId="269"/>
        </pc:sldMkLst>
      </pc:sldChg>
      <pc:sldChg chg="del">
        <pc:chgData name="Chantal Rae" userId="a1db561e-73a2-489d-a119-0f73c1c2f06f" providerId="ADAL" clId="{341230CC-2FFA-4E54-A004-3B35E7814F33}" dt="2025-02-13T05:38:33.126" v="14" actId="47"/>
        <pc:sldMkLst>
          <pc:docMk/>
          <pc:sldMk cId="633122215" sldId="270"/>
        </pc:sldMkLst>
      </pc:sldChg>
      <pc:sldChg chg="del">
        <pc:chgData name="Chantal Rae" userId="a1db561e-73a2-489d-a119-0f73c1c2f06f" providerId="ADAL" clId="{341230CC-2FFA-4E54-A004-3B35E7814F33}" dt="2025-02-13T05:38:34.249" v="15" actId="47"/>
        <pc:sldMkLst>
          <pc:docMk/>
          <pc:sldMk cId="1565505491" sldId="271"/>
        </pc:sldMkLst>
      </pc:sldChg>
      <pc:sldChg chg="addSp delSp modSp mod chgLayout">
        <pc:chgData name="Chantal Rae" userId="a1db561e-73a2-489d-a119-0f73c1c2f06f" providerId="ADAL" clId="{341230CC-2FFA-4E54-A004-3B35E7814F33}" dt="2025-02-13T05:38:38.714" v="16" actId="700"/>
        <pc:sldMkLst>
          <pc:docMk/>
          <pc:sldMk cId="3180052196" sldId="272"/>
        </pc:sldMkLst>
      </pc:sldChg>
      <pc:sldChg chg="mod chgLayout">
        <pc:chgData name="Chantal Rae" userId="a1db561e-73a2-489d-a119-0f73c1c2f06f" providerId="ADAL" clId="{341230CC-2FFA-4E54-A004-3B35E7814F33}" dt="2025-02-13T05:38:42.660" v="17" actId="700"/>
        <pc:sldMkLst>
          <pc:docMk/>
          <pc:sldMk cId="4212177351" sldId="273"/>
        </pc:sldMkLst>
      </pc:sldChg>
      <pc:sldChg chg="modSp mod chgLayout">
        <pc:chgData name="Chantal Rae" userId="a1db561e-73a2-489d-a119-0f73c1c2f06f" providerId="ADAL" clId="{341230CC-2FFA-4E54-A004-3B35E7814F33}" dt="2025-02-13T05:38:50.499" v="18" actId="700"/>
        <pc:sldMkLst>
          <pc:docMk/>
          <pc:sldMk cId="315609852" sldId="274"/>
        </pc:sldMkLst>
      </pc:sldChg>
    </pc:docChg>
  </pc:docChgLst>
  <pc:docChgLst>
    <pc:chgData name="Chantal Rae" userId="a1db561e-73a2-489d-a119-0f73c1c2f06f" providerId="ADAL" clId="{64E26F61-0CD6-4067-AED6-D3D82F2F3B1C}"/>
    <pc:docChg chg="modSld">
      <pc:chgData name="Chantal Rae" userId="a1db561e-73a2-489d-a119-0f73c1c2f06f" providerId="ADAL" clId="{64E26F61-0CD6-4067-AED6-D3D82F2F3B1C}" dt="2025-05-30T00:01:01.570" v="11"/>
      <pc:docMkLst>
        <pc:docMk/>
      </pc:docMkLst>
      <pc:sldChg chg="addSp modSp mod modAnim">
        <pc:chgData name="Chantal Rae" userId="a1db561e-73a2-489d-a119-0f73c1c2f06f" providerId="ADAL" clId="{64E26F61-0CD6-4067-AED6-D3D82F2F3B1C}" dt="2025-05-30T00:01:01.570" v="11"/>
        <pc:sldMkLst>
          <pc:docMk/>
          <pc:sldMk cId="481660582" sldId="260"/>
        </pc:sldMkLst>
      </pc:sldChg>
    </pc:docChg>
  </pc:docChgLst>
  <pc:docChgLst>
    <pc:chgData name="Bernard Fernando" userId="b283a9a7-e571-4974-a0d3-6db1e4666c62" providerId="ADAL" clId="{AA4D4D44-E90E-43CC-B05A-E6D9849EB453}"/>
    <pc:docChg chg="undo redo custSel addSld delSld modSld modMainMaster">
      <pc:chgData name="Bernard Fernando" userId="b283a9a7-e571-4974-a0d3-6db1e4666c62" providerId="ADAL" clId="{AA4D4D44-E90E-43CC-B05A-E6D9849EB453}" dt="2025-02-16T15:35:45.535" v="26" actId="207"/>
      <pc:docMkLst>
        <pc:docMk/>
      </pc:docMkLst>
      <pc:sldChg chg="add del">
        <pc:chgData name="Bernard Fernando" userId="b283a9a7-e571-4974-a0d3-6db1e4666c62" providerId="ADAL" clId="{AA4D4D44-E90E-43CC-B05A-E6D9849EB453}" dt="2025-02-16T15:24:38.190" v="2"/>
        <pc:sldMkLst>
          <pc:docMk/>
          <pc:sldMk cId="649154963" sldId="268"/>
        </pc:sldMkLst>
      </pc:sldChg>
      <pc:sldMasterChg chg="modSp mod modSldLayout">
        <pc:chgData name="Bernard Fernando" userId="b283a9a7-e571-4974-a0d3-6db1e4666c62" providerId="ADAL" clId="{AA4D4D44-E90E-43CC-B05A-E6D9849EB453}" dt="2025-02-16T15:35:45.535" v="26" actId="207"/>
        <pc:sldMasterMkLst>
          <pc:docMk/>
          <pc:sldMasterMk cId="2142349000" sldId="2147486213"/>
        </pc:sldMasterMkLst>
        <pc:sldLayoutChg chg="modSp mod">
          <pc:chgData name="Bernard Fernando" userId="b283a9a7-e571-4974-a0d3-6db1e4666c62" providerId="ADAL" clId="{AA4D4D44-E90E-43CC-B05A-E6D9849EB453}" dt="2025-02-16T15:25:37.574" v="10" actId="108"/>
          <pc:sldLayoutMkLst>
            <pc:docMk/>
            <pc:sldMasterMk cId="2142349000" sldId="2147486213"/>
            <pc:sldLayoutMk cId="2470040019" sldId="2147486355"/>
          </pc:sldLayoutMkLst>
        </pc:sldLayoutChg>
        <pc:sldLayoutChg chg="modSp mod">
          <pc:chgData name="Bernard Fernando" userId="b283a9a7-e571-4974-a0d3-6db1e4666c62" providerId="ADAL" clId="{AA4D4D44-E90E-43CC-B05A-E6D9849EB453}" dt="2025-02-16T15:25:06.037" v="6" actId="108"/>
          <pc:sldLayoutMkLst>
            <pc:docMk/>
            <pc:sldMasterMk cId="2142349000" sldId="2147486213"/>
            <pc:sldLayoutMk cId="115755750" sldId="2147486390"/>
          </pc:sldLayoutMkLst>
        </pc:sldLayoutChg>
        <pc:sldLayoutChg chg="modSp mod">
          <pc:chgData name="Bernard Fernando" userId="b283a9a7-e571-4974-a0d3-6db1e4666c62" providerId="ADAL" clId="{AA4D4D44-E90E-43CC-B05A-E6D9849EB453}" dt="2025-02-16T15:25:51.781" v="16"/>
          <pc:sldLayoutMkLst>
            <pc:docMk/>
            <pc:sldMasterMk cId="2142349000" sldId="2147486213"/>
            <pc:sldLayoutMk cId="323750453" sldId="2147486393"/>
          </pc:sldLayoutMkLst>
        </pc:sldLayoutChg>
        <pc:sldLayoutChg chg="modSp mod">
          <pc:chgData name="Bernard Fernando" userId="b283a9a7-e571-4974-a0d3-6db1e4666c62" providerId="ADAL" clId="{AA4D4D44-E90E-43CC-B05A-E6D9849EB453}" dt="2025-02-16T15:25:55.926" v="20"/>
          <pc:sldLayoutMkLst>
            <pc:docMk/>
            <pc:sldMasterMk cId="2142349000" sldId="2147486213"/>
            <pc:sldLayoutMk cId="2470488254" sldId="2147486394"/>
          </pc:sldLayoutMkLst>
        </pc:sldLayoutChg>
        <pc:sldLayoutChg chg="modSp">
          <pc:chgData name="Bernard Fernando" userId="b283a9a7-e571-4974-a0d3-6db1e4666c62" providerId="ADAL" clId="{AA4D4D44-E90E-43CC-B05A-E6D9849EB453}" dt="2025-02-16T15:35:45.535" v="26" actId="207"/>
          <pc:sldLayoutMkLst>
            <pc:docMk/>
            <pc:sldMasterMk cId="2142349000" sldId="2147486213"/>
            <pc:sldLayoutMk cId="2188893945" sldId="2147486395"/>
          </pc:sldLayoutMkLst>
        </pc:sldLayoutChg>
        <pc:sldLayoutChg chg="modSp mod">
          <pc:chgData name="Bernard Fernando" userId="b283a9a7-e571-4974-a0d3-6db1e4666c62" providerId="ADAL" clId="{AA4D4D44-E90E-43CC-B05A-E6D9849EB453}" dt="2025-02-16T15:25:42.097" v="12"/>
          <pc:sldLayoutMkLst>
            <pc:docMk/>
            <pc:sldMasterMk cId="2142349000" sldId="2147486213"/>
            <pc:sldLayoutMk cId="3443075207" sldId="2147486398"/>
          </pc:sldLayoutMkLst>
        </pc:sldLayoutChg>
        <pc:sldLayoutChg chg="modSp mod">
          <pc:chgData name="Bernard Fernando" userId="b283a9a7-e571-4974-a0d3-6db1e4666c62" providerId="ADAL" clId="{AA4D4D44-E90E-43CC-B05A-E6D9849EB453}" dt="2025-02-16T15:25:44.246" v="14"/>
          <pc:sldLayoutMkLst>
            <pc:docMk/>
            <pc:sldMasterMk cId="2142349000" sldId="2147486213"/>
            <pc:sldLayoutMk cId="1107504027" sldId="2147486399"/>
          </pc:sldLayoutMkLst>
        </pc:sldLayoutChg>
      </pc:sldMasterChg>
      <pc:sldMasterChg chg="modSp mod modSldLayout">
        <pc:chgData name="Bernard Fernando" userId="b283a9a7-e571-4974-a0d3-6db1e4666c62" providerId="ADAL" clId="{AA4D4D44-E90E-43CC-B05A-E6D9849EB453}" dt="2025-02-16T15:32:17.038" v="25" actId="207"/>
        <pc:sldMasterMkLst>
          <pc:docMk/>
          <pc:sldMasterMk cId="2388570879" sldId="2147486405"/>
        </pc:sldMasterMkLst>
        <pc:sldLayoutChg chg="modSp mod">
          <pc:chgData name="Bernard Fernando" userId="b283a9a7-e571-4974-a0d3-6db1e4666c62" providerId="ADAL" clId="{AA4D4D44-E90E-43CC-B05A-E6D9849EB453}" dt="2025-02-16T15:32:17.038" v="25" actId="207"/>
          <pc:sldLayoutMkLst>
            <pc:docMk/>
            <pc:sldMasterMk cId="2388570879" sldId="2147486405"/>
            <pc:sldLayoutMk cId="1756423727" sldId="2147486406"/>
          </pc:sldLayoutMkLst>
        </pc:sldLayoutChg>
      </pc:sldMasterChg>
    </pc:docChg>
  </pc:docChgLst>
  <pc:docChgLst>
    <pc:chgData name="Elizabeth Piaquadio" userId="52767243-7565-4b68-b9c1-5d2bede989b0" providerId="ADAL" clId="{B5406A5E-3D8A-8D4A-AD2B-BA88BEA5FF9B}"/>
    <pc:docChg chg="modSld">
      <pc:chgData name="Elizabeth Piaquadio" userId="52767243-7565-4b68-b9c1-5d2bede989b0" providerId="ADAL" clId="{B5406A5E-3D8A-8D4A-AD2B-BA88BEA5FF9B}" dt="2025-07-07T11:37:59.838" v="7" actId="20577"/>
      <pc:docMkLst>
        <pc:docMk/>
      </pc:docMkLst>
      <pc:sldChg chg="modSp mod">
        <pc:chgData name="Elizabeth Piaquadio" userId="52767243-7565-4b68-b9c1-5d2bede989b0" providerId="ADAL" clId="{B5406A5E-3D8A-8D4A-AD2B-BA88BEA5FF9B}" dt="2025-07-07T11:37:59.838" v="7" actId="20577"/>
        <pc:sldMkLst>
          <pc:docMk/>
          <pc:sldMk cId="713306179" sldId="18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07:25:29.590"/>
    </inkml:context>
    <inkml:brush xml:id="br0">
      <inkml:brushProperty name="width" value="0.05292" units="cm"/>
      <inkml:brushProperty name="height" value="0.05292" units="cm"/>
      <inkml:brushProperty name="color" value="#C00000"/>
    </inkml:brush>
  </inkml:definitions>
  <inkml:trace contextRef="#ctx0" brushRef="#br0">237 314 24575,'8'-17'0,"0"4"0,3-1 0,1 0 0,3-1 0,1-1-246,0 2 0,1-2 0,1 1 0,1 0 49,-2 2 0,1 1 1,1-1-1,-1 1 0,1 0 0,1 0 0,1 1 1,0 0-1,0 1 0,0 0 0,0 2 0,0 1 1,-1 1-1,2 0 0,-1 1 112,0 1 1,0 0-1,0 1 1,0 1 0,0 1 84,5 0 0,1 2 0,-1 1 0,0 2 0,-4 1 0,0 1 0,0 1 0,0 1 0,0 1-197,0 2 0,1 2 1,-1 0-1,0 2 0,0 1 33,-4-1 0,1 2 0,-1 0 0,0 1 0,-1 0 0,0 1 0,0 1 0,-1 0 0,0 0 0,0 1 0,-1 0 0,-1 0 161,-1-1 1,-1 0-1,0 1 1,0 0-1,-1-1 1,-1 1 2,0 1 1,0 1-1,-1 0 1,-1-1-1,0 1 0,-2-2 0,-1 0 0,0 0 0,-1 0 0,-1 0 0,-1 5 0,-1 0 0,-1 0 0,-2 0 0,-1-5 0,-1 1 0,-1 0 0,-1-1 0,-1 1-197,-2 2 0,-1-1 1,-1 1-1,-1-1 0,-1 0 33,0-2 0,0-1 0,-1 0 0,-1 0 0,0 0 0,0-1 95,1-1 1,-1-1 0,0 0 0,0 0 0,-1 0 0,1 0 0,-1-1 68,-1 0 0,1-1 0,-1 1 0,0-1 0,0 0 0,0-1 0,-1 0 0,-3 1 0,1 0 0,-1-1 0,-1 0 0,1-2 0,-1 1 0,0-2 0,0-1 0,0-1 0,-1 0 0,1 0 0,-1-2 0,1 0 0,0-1 0,-1 0 0,1-1 0,-1-1 0,1 0-42,-4 0 0,0-1 0,0-1 1,0-1-1,1-1 42,1-1 0,0-1 0,0-1 0,0-1 0,1-1 0,1-2 0,0 0 0,1-2 0,0-1 0,0-1 0,1-1 0,0-3 0,1 0 0,0-1 0,1-1 7,3 1 0,0 0 1,1-1-1,0-1 0,1 0 1,1-1-8,-1 0 0,1-1 0,1-1 0,1 0 0,0 0 0,0 0 0,2 0 0,0-1 0,1 0 0,0 0 0,1 0 0,0-1 0,1 1 0,1 0 0,0-1 0,0 1 0,2-1 0,0 0 0,2-2 0,1-1 0,1 1 0,0-1 0,2 0 0,0 1 0,0 3 0,0-1 0,2 1 0,0 0 0,0 0 0,1 0 0,1 0 0,1-1 0,0 1 0,1-1 0,1 1 0,0 0 0,0 0 0,2 0 0,0 1 0,1-1 0,0 1 0,1 0 0,1 1 0,-1 0 0,1 1 0,1 0 0,0 0 0,1 1 0,-1 0 0,1 1 0,1 1 0,-2 1 0,1 0 0,-1 0 0,1 2 0,0-1 0,0 2 56,1 0 0,0 0 0,0 2 1,-1 0-1,1 1-56,1 0 0,-1 1 0,1 1 0,-1 1 327,3 0 1,0 0 0,-2 2 163,5 0 1,-1 2-1,-6 1 1,-2 1 491,7 1 0,-7 1 0,-8 1 0,-3 1 0,-3-2-656,-2 0 1,0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5:42.241"/>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1,'20'0,"0"0,0 0,3 0,1 0,1 0,-2 0,0 0,2 0,-1 0,-1 0,0 0,1 0,1 0,-1 0,-2 0,0 0,1 0,0 0,0 0,0 0,0 0,0 0,1 0,-1 0,0 0,0 0,3 0,-1 0,0 0,0 0,-2 0,4 0,-2 0,0 0,-2 0,2 0,-2 0,-1 0,2-1,-3 2,-6 0,-2 0,2 2,-7 2,-5 2,-1-1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5:54.948"/>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1,'45'0,"0"0,0 0,7 0,2 0,3 0,-6 0,1 0,3 0,1 0,-5 0,1 0,2 0,0 0,1 0,-5 0,0 0,1 0,1 0,-1 0,1 0,0 0,1 0,-1 0,1 0,-1 0,0 0,5 0,0 0,-1 0,0 0,-3 0,6 0,-2 0,-1 0,-4 0,4 0,-4 0,-3 0,5-1,-7 2,-13 0,-4 0,4 2,-17 2,-9 2,-5-1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6:12.636"/>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6:23.146"/>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6:32.328"/>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1,'60'0,"0"0,0 0,10 0,2 0,3 0,-7 0,2 0,3 0,1 0,-6 0,2 0,2 0,1 0,0 0,-7 0,1 0,1 0,1 0,-1 0,1 0,0 0,2 0,-1 0,0 0,0 0,-2 0,9 0,-1 0,-1 0,-1 0,-3 0,8 0,-3 0,-2 0,-4 0,4 0,-4 0,-5 0,7-1,-9 2,-18 0,-5 0,5 2,-22 2,-12 2,-7-1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6:50.305"/>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1,'40'0,"0"0,0 0,6 0,2 0,3 0,-6 0,2 0,1 0,2 0,-5 0,2 0,1 0,0 0,1 0,-5 0,1 0,0 0,1 0,0 0,-1 0,2 0,0 0,-1 0,1 0,0 0,-2 0,6 0,0 0,-1 0,-1 0,-1 0,4 0,-1 0,-2 0,-2 0,3 0,-4 0,-3 0,5-1,-5 2,-13 0,-4 0,4 2,-15 2,-8 2,-4-1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7:19.251"/>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1,'100'0,"0"0,-1 0,18 0,3 0,6 0,-13 0,4 0,4 0,3 0,-10 0,2 0,4 0,1 0,1 0,-12 0,2 0,1 0,1 0,1 0,-1 0,2 0,1 0,1 0,-1 0,-1 0,-2 0,14 0,-2 0,0 0,-4 0,-3 0,12 0,-4 0,-4 0,-6 0,7 0,-8 0,-7 0,10-1,-13 2,-31 0,-9 0,9 2,-37 2,-20 2,-11-1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7:38.813"/>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1,'40'0,"0"0,0 0,6 0,2 0,3 0,-6 0,2 0,1 0,2 0,-5 0,2 0,1 0,0 0,1 0,-5 0,1 0,0 0,1 0,0 0,-1 0,2 0,0 0,-1 0,1 0,0 0,-2 0,6 0,0 0,-1 0,-1 0,-1 0,4 0,-1 0,-2 0,-2 0,3 0,-4 0,-3 0,5-1,-5 2,-13 0,-4 0,4 2,-15 2,-8 2,-4-1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7:54.044"/>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8:07.711"/>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07:26:33.754"/>
    </inkml:context>
    <inkml:brush xml:id="br0">
      <inkml:brushProperty name="width" value="0.05292" units="cm"/>
      <inkml:brushProperty name="height" value="0.05292" units="cm"/>
      <inkml:brushProperty name="color" value="#C00000"/>
    </inkml:brush>
  </inkml:definitions>
  <inkml:trace contextRef="#ctx0" brushRef="#br0">322 314 24575,'11'-17'0,"0"4"0,3-1 0,3 0 0,4-1 0,1-1-246,-1 2 0,3-2 0,0 1 0,2 0 49,-3 2 0,2 1 1,0-1-1,0 1 0,1 0 0,1 0 0,1 1 1,0 0-1,1 1 0,0 0 0,-1 2 0,0 1 1,1 1-1,-1 0 0,1 1 112,0 1 1,-1 0-1,1 1 1,0 1 0,-1 1 84,8 0 0,0 2 0,0 1 0,-1 2 0,-5 1 0,0 1 0,0 1 0,0 1 0,-1 1-197,2 2 0,0 2 1,-1 0-1,0 2 0,-1 1 33,-3-1 0,-1 2 0,-1 0 0,1 1 0,-2 0 0,0 1 0,0 1 0,-1 0 0,0 0 0,-1 1 0,-1 0 0,0 0 161,-2-1 1,-1 0-1,-1 1 1,-1 0-1,0-1 1,-1 1 2,0 1 1,0 1-1,-2 0 1,-1-1-1,-1 1 0,-2-2 0,0 0 0,-2 0 0,-1 0 0,-1 0 0,-1 5 0,-1 0 0,-3 0 0,-1 0 0,-2-5 0,-2 1 0,-1 0 0,-1-1 0,-1 1-197,-3 2 0,-2-1 1,-1 1-1,-1-1 0,-2 0 33,1-2 0,-1-1 0,-1 0 0,-1 0 0,-1 0 0,0-1 95,2-1 1,-1-1 0,0 0 0,-1 0 0,0 0 0,0 0 0,-1-1 68,0 0 0,0-1 0,-1 1 0,0-1 0,-1 0 0,1-1 0,-1 0 0,-4 1 0,0 0 0,-1-1 0,0 0 0,-1-2 0,1 1 0,-1-2 0,0-1 0,0-1 0,0 0 0,-1 0 0,0-2 0,1 0 0,0-1 0,-1 0 0,1-1 0,-1-1 0,1 0-42,-6 0 0,1-1 0,0-1 1,0-1-1,0-1 42,2-1 0,0-1 0,1-1 0,0-1 0,1-1 0,1-2 0,0 0 0,1-2 0,0-1 0,1-1 0,1-1 0,-1-3 0,2 0 0,1-1 0,0-1 7,5 1 0,0 0 1,0-1-1,2-1 0,0 0 1,1-1-8,0 0 0,1-1 0,1-1 0,0 0 0,2 0 0,0 0 0,2 0 0,0-1 0,1 0 0,1 0 0,1 0 0,0-1 0,1 1 0,1 0 0,0-1 0,2 1 0,1-1 0,1 0 0,1-2 0,2-1 0,1 1 0,2-1 0,1 0 0,0 1 0,1 3 0,0-1 0,1 1 0,1 0 0,1 0 0,1 0 0,0 0 0,2-1 0,1 1 0,0-1 0,2 1 0,0 0 0,1 0 0,1 0 0,0 1 0,2-1 0,1 1 0,1 0 0,-1 1 0,2 0 0,-1 1 0,2 0 0,0 0 0,1 1 0,1 0 0,-1 1 0,1 1 0,-2 1 0,1 0 0,0 0 0,1 2 0,-1-1 0,0 2 56,2 0 0,0 0 0,-1 2 1,1 0-1,-1 1-56,2 0 0,0 1 0,-1 1 0,0 1 327,4 0 1,0 0 0,-2 2 163,6 0 1,-2 2-1,-8 1 1,-2 1 491,10 1 0,-11 1 0,-9 1 0,-6 1 0,-4-2-656,-1 0 1,-1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8:45.427"/>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1,'75'0,"0"0,0 0,12 0,3 0,4 0,-9 0,3 0,3 0,2 0,-8 0,3 0,1 0,2 0,0 0,-8 0,1 0,1 0,1 0,-1 0,1 0,1 0,1 0,0 0,0 0,-1 0,-2 0,11 0,-1 0,-1 0,-2 0,-2 0,7 0,-1 0,-4 0,-4 0,5 0,-6 0,-6 0,8-1,-9 2,-23 0,-8 0,7 2,-27 2,-16 2,-7-1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8:49.279"/>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1,'20'0,"0"0,0 0,3 0,1 0,1 0,-2 0,0 0,2 0,-1 0,-1 0,0 0,1 0,1 0,-1 0,-2 0,0 0,1 0,0 0,0 0,0 0,0 0,0 0,1 0,-1 0,0 0,0 0,3 0,-1 0,0 0,0 0,-2 0,4 0,-2 0,0 0,-2 0,2 0,-2 0,-1 0,2-1,-3 2,-6 0,-2 0,2 2,-7 2,-5 2,-1-1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9:07.564"/>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1,'50'0,"0"0,0 0,8 0,2 0,3 0,-7 0,3 0,1 0,2 0,-5 0,2 0,0 0,2 0,0 0,-6 0,1 0,1 0,0 0,0 0,0 0,1 0,1 0,-1 0,1 0,-1 0,-1 0,7 0,-1 0,0 0,-2 0,-1 0,5 0,-1 0,-3 0,-2 0,2 0,-2 0,-5 0,5-1,-6 2,-15 0,-5 0,4 2,-18 2,-9 2,-7-1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8:17.497"/>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24,'55'0,"0"0,0 0,9 0,2 0,3 0,-7 0,3 0,1 0,2 0,-5 0,1 0,2 0,0 0,1 0,-6 0,1 0,0 0,1 0,0 0,-1 0,2 0,1 0,-1 0,1 0,-2 0,0 0,7 0,0 0,-1 0,-2 0,-1 0,6 0,-2 0,-2 0,-4 0,4 0,-4 0,-4 0,5 1,-7-2,-16 0,-6 0,5-2,-20-2,-11-2,-6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9:43.171"/>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1,'105'0,"0"0,-1 0,19 0,3 0,6 0,-13 0,4 0,4 0,3 0,-11 0,4 0,2 0,2 0,1 0,-12 0,2 0,1 0,0 0,1 0,0 0,2 0,1 0,1 0,-1 0,-2 0,-1 0,14 0,-1 0,-1 0,-3 0,-4 0,12 0,-3 0,-5 0,-7 0,8 0,-7 0,-10 0,12-1,-13 2,-33 0,-10 0,10 2,-40 2,-19 2,-13-1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0:09.171"/>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1,'20'0,"0"0,0 0,3 0,1 0,1 0,-2 0,0 0,2 0,-1 0,-1 0,0 0,1 0,1 0,-1 0,-2 0,0 0,1 0,0 0,0 0,0 0,0 0,0 0,1 0,-1 0,0 0,0 0,3 0,-1 0,0 0,0 0,-2 0,4 0,-2 0,0 0,-2 0,2 0,-2 0,-1 0,2-1,-3 2,-6 0,-2 0,2 2,-7 2,-5 2,-1-1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0:18.709"/>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1,'15'0,"0"0,0 0,2 0,1 0,1 0,-2 0,1 0,0 0,1 0,-2 0,0 0,1 0,0 0,0 0,-1 0,0 0,0 0,0 0,0 0,0 0,1 0,-1 0,1 0,-1 0,1 0,-1 0,2 0,0 0,0 0,-1 0,0 0,2 0,-1 0,-1 0,0 0,0 0,0 0,-2 0,2-1,-2 2,-5 0,-1 0,1 2,-5 2,-3 2,-2-1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0:30.417"/>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9,'15'0,"0"0,0 0,2 0,1 0,1 0,-2 0,1 0,0 0,1 0,-2 0,0 0,1 0,0 0,0 0,-1 0,0 0,0 0,0 0,0 0,0 0,1 0,-1 0,1 0,-1 0,1 0,-1 0,2 0,0 0,0 0,-1 0,0 0,2 0,-1 0,-1 0,0 0,0 0,0 0,-2 0,2 0,-2 0,-5 1,-1 1,1 1,-5 2,-3 2,-2-1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0:52.465"/>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9,'15'0,"0"0,0 0,2 0,1 0,1 0,-2 0,1 0,0 0,1 0,-2 0,0 0,1 0,0 0,0 0,-1 0,0 0,0 0,0 0,0 0,0 0,1 0,-1 0,1 0,-1 0,1 0,-1 0,2 0,0 0,0 0,-1 0,0 0,2 0,-1 0,-1 0,0 0,0 0,0 0,-2 0,2 0,-2 0,-5 1,-1 1,1 1,-5 2,-3 2,-2-1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1:11.854"/>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1,'75'0,"0"0,0 0,12 0,3 0,4 0,-9 0,3 0,3 0,2 0,-8 0,3 0,1 0,2 0,0 0,-8 0,1 0,1 0,1 0,-1 0,1 0,1 0,1 0,0 0,0 0,-1 0,-2 0,11 0,-1 0,-1 0,-2 0,-2 0,7 0,-1 0,-4 0,-4 0,5 0,-6 0,-6 0,8-1,-9 2,-23 0,-8 0,7 2,-27 2,-16 2,-7-1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07:26:45.509"/>
    </inkml:context>
    <inkml:brush xml:id="br0">
      <inkml:brushProperty name="width" value="0.05292" units="cm"/>
      <inkml:brushProperty name="height" value="0.05292" units="cm"/>
      <inkml:brushProperty name="color" value="#C00000"/>
    </inkml:brush>
  </inkml:definitions>
  <inkml:trace contextRef="#ctx0" brushRef="#br0">446 434 24575,'15'-23'0,"0"6"0,6-2 0,2-1 0,5-1 0,3-1-246,-1 2 0,2-1 0,2 0 0,2 0 49,-4 3 0,2 0 1,0 1-1,2 0 0,0 1 0,1 0 0,2 0 1,0 0-1,1 2 0,0 1 0,-1 2 0,0 2 1,1 0-1,-1 1 0,1 1 112,-1 1 1,1 1-1,0 1 1,0 1 0,-1 1 84,11 1 0,-1 2 0,1 3 0,-1 1 0,-7 2 0,0 1 0,-1 1 0,0 3 0,0 0-197,2 4 0,-1 1 1,0 2-1,0 1 0,-2 2 33,-5 0 0,0 0 0,-1 2 0,0 1 0,-2 1 0,0 0 0,0 0 0,-1 2 0,-1 1 0,-1-1 0,-1 1 0,-1 0 161,-2-1 1,-2 1-1,0-1 1,-2 1-1,0-1 1,-2 1 2,1 2 1,-2 1-1,-1-1 1,-1 0-1,-2 1 0,-3-3 0,0 0 0,-3 0 0,0 0 0,-3 0 0,-1 7 0,-2 0 0,-3 0 0,-2 0 0,-3-6 0,-1 0 0,-3 0 0,-1 0 0,-2 0-197,-4 3 0,-1-1 1,-3 1-1,-2-1 0,-2 0 33,2-3 0,-2-1 0,-2 0 0,0-1 0,-2 1 0,0-1 95,2-3 1,0 0 0,-1 0 0,-1-1 0,0 1 0,-1-1 0,0-1 68,0 0 0,-1 0 0,-1-1 0,0 0 0,0 0 0,-1-1 0,-1-1 0,-4 2 0,-1-1 0,-1 0 0,0-1 0,-1-2 0,0 0 0,0-2 0,-1 0 0,1-2 0,-2-1 0,1 0 0,-1-2 0,2 0 0,-1-2 0,-1 0 0,1-1 0,0-1 0,-1-1-42,-6 1 0,0-2 0,0-1 1,1-2-1,0-1 42,2-1 0,1-2 0,0-1 0,1-1 0,1-3 0,1-1 0,0-1 0,2-2 0,0-2 0,2-1 0,0-3 0,0-1 0,2-2 0,0-2 0,2 0 7,6 1 0,0-1 1,1-1-1,2 0 0,0-2 1,1 1-8,1-2 0,1-1 0,1 0 0,1-1 0,1-1 0,1 1 0,2-1 0,1 0 0,2 0 0,0-1 0,2 0 0,0 0 0,2 1 0,0-1 0,1 0 0,2-1 0,2 1 0,1-1 0,2-3 0,3 0 0,1-1 0,2 1 0,1-1 0,2 1 0,-1 4 0,2 0 0,1 0 0,2 1 0,0-1 0,1 1 0,2-1 0,1 0 0,2 0 0,0-1 0,2 1 0,1 1 0,2-1 0,0 2 0,1-1 0,3 0 0,0 0 0,1 1 0,1 1 0,0 1 0,1 1 0,2-1 0,0 1 0,2 1 0,-1 0 0,1 2 0,0 0 0,-1 2 0,0 0 0,1 1 0,-1 1 0,1 1 0,-1 1 56,3 0 0,0 1 0,-1 1 1,1 2-1,-1 0-56,2 1 0,0 1 0,0 2 0,-2 0 327,7 0 1,-1 2 0,-2 1 163,8 1 1,-3 2-1,-10 2 1,-3 0 491,13 2 0,-15 3 0,-13 0 0,-8 0 0,-4 0-656,-3-1 1,-1-1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1:33.274"/>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1,'95'0,"0"0,0 0,15 0,4 0,6 0,-13 0,4 0,4 0,3 0,-10 0,3 0,2 0,2 0,1 0,-11 0,1 0,2 0,0 0,1 0,-1 0,3 0,0 0,1 0,-1 0,-1 0,-1 0,12 0,-1 0,-1 0,-2 0,-4 0,11 0,-3 0,-4 0,-6 0,6 0,-6 0,-8 0,10-1,-12 2,-30 0,-8 0,8 2,-35 2,-19 2,-10-1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1:40.844"/>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1,'15'0,"0"0,0 0,2 0,1 0,1 0,-2 0,1 0,0 0,1 0,-2 0,0 0,1 0,0 0,0 0,-1 0,0 0,0 0,0 0,0 0,0 0,1 0,-1 0,1 0,-1 0,1 0,-1 0,2 0,0 0,0 0,-1 0,0 0,2 0,-1 0,-1 0,0 0,0 0,0 0,-2 0,2-1,-2 2,-5 0,-1 0,1 2,-5 2,-3 2,-2-1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2:26.328"/>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1,'45'0,"0"0,0 0,7 0,2 0,3 0,-6 0,1 0,3 0,1 0,-5 0,1 0,2 0,0 0,1 0,-5 0,0 0,1 0,1 0,-1 0,1 0,0 0,1 0,-1 0,1 0,-1 0,0 0,5 0,0 0,-1 0,0 0,-3 0,6 0,-2 0,-1 0,-4 0,4 0,-4 0,-3 0,5-1,-7 2,-13 0,-4 0,4 2,-17 2,-9 2,-5-1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27"/>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1,'200'0,"-1"0,1 0,33 0,7 0,12 0,-26 0,8 0,8 0,6 0,-21 0,7 0,4 0,4 0,3 0,-25 0,4 0,3 0,1 0,1 0,-1 0,4 0,3 0,-1 0,1 0,-4 0,-2 0,26 0,-1 0,-4 0,-5 0,-6 0,22 0,-6 0,-9 0,-13 0,15 0,-15 0,-17 0,22-1,-25 2,-63 0,-18 0,18 2,-75 2,-38 2,-23-1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28"/>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14733 1,'-290'0,"1"0,-1 0,-47 0,-12 0,-16 0,38 0,-13 0,-10 0,-10 0,30 0,-8 0,-8 0,-5 0,-3 0,34 0,-5 0,-4 0,-1 0,-2 0,1 0,-6 0,-3 0,0 0,0 0,4 0,5 0,-39 0,2 0,5 0,7 0,10 0,-32 0,9 0,12 0,18 0,-19 0,19 0,25 0,-30-1,36 2,89 0,28 0,-26 2,107 2,57 2,32-1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29"/>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1,'25'0,"0"0,0 0,4 0,1 0,1 0,-2 0,0 0,1 0,1 0,-2 0,0 0,1 0,0 0,0 0,-2 0,0 0,0 0,1 0,-1 0,1 0,0 0,0 0,1 0,-1 0,0 0,-1 0,4 0,0 0,-1 0,0 0,-1 0,2 0,0 0,-1 0,-2 0,2 0,-2 0,-2 0,3-1,-3 2,-8 0,-3 0,3 2,-10 2,-4 2,-3-1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0"/>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1,'85'0,"0"0,0 0,14 0,3 0,5 0,-11 0,3 0,4 0,2 0,-8 0,2 0,3 0,0 0,2 0,-10 0,1 0,2 0,0 0,0 0,0 0,1 0,2 0,0 0,-1 0,0 0,-2 0,12 0,-2 0,0 0,-3 0,-3 0,10 0,-2 0,-5 0,-5 0,6 0,-5 0,-8 0,9-1,-11 2,-26 0,-8 0,8 2,-32 2,-17 2,-8-1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1"/>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1,'45'0,"0"0,0 0,7 0,2 0,3 0,-6 0,1 0,3 0,1 0,-5 0,1 0,2 0,0 0,1 0,-5 0,0 0,1 0,1 0,-1 0,1 0,0 0,1 0,-1 0,1 0,-1 0,0 0,5 0,0 0,-1 0,0 0,-3 0,6 0,-2 0,-1 0,-4 0,4 0,-4 0,-3 0,5-1,-7 2,-13 0,-4 0,4 2,-17 2,-9 2,-5-1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2"/>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1,'20'0,"0"0,0 0,3 0,1 0,1 0,-2 0,0 0,2 0,-1 0,-1 0,0 0,1 0,1 0,-1 0,-2 0,0 0,1 0,0 0,0 0,0 0,0 0,0 0,1 0,-1 0,0 0,0 0,3 0,-1 0,0 0,0 0,-2 0,4 0,-2 0,0 0,-2 0,2 0,-2 0,-1 0,2-1,-3 2,-6 0,-2 0,2 2,-7 2,-5 2,-1-1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3"/>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1,'45'0,"0"0,0 0,7 0,2 0,3 0,-6 0,1 0,3 0,1 0,-5 0,1 0,2 0,0 0,1 0,-5 0,0 0,1 0,1 0,-1 0,1 0,0 0,1 0,-1 0,1 0,-1 0,0 0,5 0,0 0,-1 0,0 0,-3 0,6 0,-2 0,-1 0,-4 0,4 0,-4 0,-3 0,5-1,-7 2,-13 0,-4 0,4 2,-17 2,-9 2,-5-1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0:22:00.362"/>
    </inkml:context>
    <inkml:brush xml:id="br0">
      <inkml:brushProperty name="width" value="0.05292" units="cm"/>
      <inkml:brushProperty name="height" value="0.05292" units="cm"/>
      <inkml:brushProperty name="color" value="#C00000"/>
    </inkml:brush>
  </inkml:definitions>
  <inkml:trace contextRef="#ctx0" brushRef="#br0">665 434 24575,'22'-23'0,"1"6"0,7-2 0,5-1 0,7-1 0,4-1-246,-2 2 0,5-1 0,2 0 0,2 0 49,-5 3 0,1 0 1,3 1-1,1 0 0,0 1 0,3 0 0,2 0 1,1 0-1,0 2 0,0 1 0,-1 2 0,1 2 1,-1 0-1,2 1 0,-1 1 112,0 1 1,0 1-1,0 1 1,0 1 0,1 1 84,13 1 0,1 2 0,0 3 0,0 1 0,-13 2 0,2 1 0,-2 1 0,1 3 0,-2 0-197,4 4 0,0 1 1,-2 2-1,0 1 0,-2 2 33,-7 0 0,-2 0 0,0 2 0,-1 1 0,-1 1 0,-2 0 0,1 0 0,-2 2 0,-1 1 0,-2-1 0,-1 1 0,-2 0 161,-3-1 1,-2 1-1,-2-1 1,-1 1-1,-1-1 1,-3 1 2,2 2 1,-3 1-1,-1-1 1,-3 0-1,-2 1 0,-4-3 0,-2 0 0,-2 0 0,-2 0 0,-3 0 0,-1 7 0,-5 0 0,-3 0 0,-4 0 0,-3-6 0,-4 0 0,-2 0 0,-3 0 0,-2 0-197,-6 3 0,-3-1 1,-3 1-1,-3-1 0,-2 0 33,1-3 0,-3-1 0,-1 0 0,-2-1 0,-2 1 0,-1-1 95,5-3 1,-2 0 0,-1 0 0,-1-1 0,0 1 0,-1-1 0,-1-1 68,-1 0 0,0 0 0,-1-1 0,0 0 0,-2 0 0,0-1 0,0-1 0,-9 2 0,0-1 0,-2 0 0,0-1 0,0-2 0,-2 0 0,1-2 0,0 0 0,-2-2 0,0-1 0,0 0 0,0-2 0,1 0 0,-1-2 0,0 0 0,0-1 0,0-1 0,0-1-42,-10 1 0,0-2 0,0-1 1,0-2-1,2-1 42,3-1 0,0-2 0,2-1 0,0-1 0,1-3 0,3-1 0,0-1 0,2-2 0,1-2 0,2-1 0,-1-3 0,3-1 0,0-2 0,3-2 0,1 0 7,9 1 0,0-1 1,3-1-1,0 0 0,2-2 1,2 1-8,0-2 0,2-1 0,2 0 0,1-1 0,2-1 0,2 1 0,2-1 0,2 0 0,1 0 0,3-1 0,0 0 0,3 0 0,1 1 0,1-1 0,1 0 0,3-1 0,2 1 0,3-1 0,3-3 0,3 0 0,3-1 0,2 1 0,3-1 0,1 1 0,1 4 0,1 0 0,2 0 0,2 1 0,1-1 0,2 1 0,2-1 0,2 0 0,2 0 0,2-1 0,2 1 0,1 1 0,2-1 0,2 2 0,1-1 0,3 0 0,2 0 0,1 1 0,1 1 0,1 1 0,0 1 0,4-1 0,0 1 0,2 1 0,0 0 0,0 2 0,1 0 0,-2 2 0,0 0 0,1 1 0,0 1 0,0 1 0,0 1 56,3 0 0,1 1 0,-1 1 1,0 2-1,-2 0-56,5 1 0,0 1 0,-2 2 0,-1 0 327,9 0 1,-1 2 0,-3 1 163,13 1 1,-6 2-1,-14 2 1,-5 0 491,19 2 0,-22 3 0,-18 0 0,-13 0 0,-7 0-656,-3-1 1,-2-1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4"/>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5"/>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6"/>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1,'60'0,"0"0,0 0,10 0,2 0,3 0,-7 0,2 0,3 0,1 0,-6 0,2 0,2 0,1 0,0 0,-7 0,1 0,1 0,1 0,-1 0,1 0,0 0,2 0,-1 0,0 0,0 0,-2 0,9 0,-1 0,-1 0,-1 0,-3 0,8 0,-3 0,-2 0,-4 0,4 0,-4 0,-5 0,7-1,-9 2,-18 0,-5 0,5 2,-22 2,-12 2,-7-1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7"/>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1,'40'0,"0"0,0 0,6 0,2 0,3 0,-6 0,2 0,1 0,2 0,-5 0,2 0,1 0,0 0,1 0,-5 0,1 0,0 0,1 0,0 0,-1 0,2 0,0 0,-1 0,1 0,0 0,-2 0,6 0,0 0,-1 0,-1 0,-1 0,4 0,-1 0,-2 0,-2 0,3 0,-4 0,-3 0,5-1,-5 2,-13 0,-4 0,4 2,-15 2,-8 2,-4-1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8"/>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1,'100'0,"0"0,-1 0,18 0,3 0,6 0,-13 0,4 0,4 0,3 0,-10 0,2 0,4 0,1 0,1 0,-12 0,2 0,1 0,1 0,1 0,-1 0,2 0,1 0,1 0,-1 0,-1 0,-2 0,14 0,-2 0,0 0,-4 0,-3 0,12 0,-4 0,-4 0,-6 0,7 0,-8 0,-7 0,10-1,-13 2,-31 0,-9 0,9 2,-37 2,-20 2,-11-1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39"/>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1,'40'0,"0"0,0 0,6 0,2 0,3 0,-6 0,2 0,1 0,2 0,-5 0,2 0,1 0,0 0,1 0,-5 0,1 0,0 0,1 0,0 0,-1 0,2 0,0 0,-1 0,1 0,0 0,-2 0,6 0,0 0,-1 0,-1 0,-1 0,4 0,-1 0,-2 0,-2 0,3 0,-4 0,-3 0,5-1,-5 2,-13 0,-4 0,4 2,-15 2,-8 2,-4-1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0"/>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1"/>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1,'35'0,"0"0,0 0,6 0,1 0,2 0,-5 0,2 0,2 0,0 0,-3 0,1 0,0 0,2 0,-1 0,-3 0,0 0,1 0,0 0,0 0,0 0,0 0,1 0,1 0,-1 0,-1 0,0 0,5 0,-1 0,0 0,-1 0,-1 0,3 0,0 0,-2 0,-2 0,2 0,-2 0,-3 0,3-1,-3 2,-12 0,-3 0,3 2,-13 2,-6 2,-5-1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2"/>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1,'75'0,"0"0,0 0,12 0,3 0,4 0,-9 0,3 0,3 0,2 0,-8 0,3 0,1 0,2 0,0 0,-8 0,1 0,1 0,1 0,-1 0,1 0,1 0,1 0,0 0,0 0,-1 0,-2 0,11 0,-1 0,-1 0,-2 0,-2 0,7 0,-1 0,-4 0,-4 0,5 0,-6 0,-6 0,8-1,-9 2,-23 0,-8 0,7 2,-27 2,-16 2,-7-1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3"/>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1,'20'0,"0"0,0 0,3 0,1 0,1 0,-2 0,0 0,2 0,-1 0,-1 0,0 0,1 0,1 0,-1 0,-2 0,0 0,1 0,0 0,0 0,0 0,0 0,0 0,1 0,-1 0,0 0,0 0,3 0,-1 0,0 0,0 0,-2 0,4 0,-2 0,0 0,-2 0,2 0,-2 0,-1 0,2-1,-3 2,-6 0,-2 0,2 2,-7 2,-5 2,-1-1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2:50.067"/>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1,'200'0,"-1"0,1 0,33 0,7 0,12 0,-26 0,8 0,8 0,6 0,-21 0,7 0,4 0,4 0,3 0,-25 0,4 0,3 0,1 0,1 0,-1 0,4 0,3 0,-1 0,1 0,-4 0,-2 0,26 0,-1 0,-4 0,-5 0,-6 0,22 0,-6 0,-9 0,-13 0,15 0,-15 0,-17 0,22-1,-25 2,-63 0,-18 0,18 2,-75 2,-38 2,-23-1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4"/>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1,'50'0,"0"0,0 0,8 0,2 0,3 0,-7 0,3 0,1 0,2 0,-5 0,2 0,0 0,2 0,0 0,-6 0,1 0,1 0,0 0,0 0,0 0,1 0,1 0,-1 0,1 0,-1 0,-1 0,7 0,-1 0,0 0,-2 0,-1 0,5 0,-1 0,-3 0,-2 0,2 0,-2 0,-5 0,5-1,-6 2,-15 0,-5 0,4 2,-18 2,-9 2,-7-1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5"/>
    </inkml:context>
    <inkml:brush xml:id="br0">
      <inkml:brushProperty name="width" value="0.15875" units="cm"/>
      <inkml:brushProperty name="height" value="0.3175" units="cm"/>
      <inkml:brushProperty name="color" value="#00FDFF"/>
      <inkml:brushProperty name="tip" value="rectangle"/>
      <inkml:brushProperty name="rasterOp" value="maskPen"/>
    </inkml:brush>
  </inkml:definitions>
  <inkml:trace contextRef="#ctx0" brushRef="#br0">1 24,'55'0,"0"0,0 0,9 0,2 0,3 0,-7 0,3 0,1 0,2 0,-5 0,1 0,2 0,0 0,1 0,-6 0,1 0,0 0,1 0,0 0,-1 0,2 0,1 0,-1 0,1 0,-2 0,0 0,7 0,0 0,-1 0,-2 0,-1 0,6 0,-2 0,-2 0,-4 0,4 0,-4 0,-4 0,5 1,-7-2,-16 0,-6 0,5-2,-20-2,-11-2,-6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6"/>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1,'105'0,"0"0,-1 0,19 0,3 0,6 0,-13 0,4 0,4 0,3 0,-11 0,4 0,2 0,2 0,1 0,-12 0,2 0,1 0,0 0,1 0,0 0,2 0,1 0,1 0,-1 0,-2 0,-1 0,14 0,-1 0,-1 0,-3 0,-4 0,12 0,-3 0,-5 0,-7 0,8 0,-7 0,-10 0,12-1,-13 2,-33 0,-10 0,10 2,-40 2,-19 2,-13-1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7"/>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1,'20'0,"0"0,0 0,3 0,1 0,1 0,-2 0,0 0,2 0,-1 0,-1 0,0 0,1 0,1 0,-1 0,-2 0,0 0,1 0,0 0,0 0,0 0,0 0,0 0,1 0,-1 0,0 0,0 0,3 0,-1 0,0 0,0 0,-2 0,4 0,-2 0,0 0,-2 0,2 0,-2 0,-1 0,2-1,-3 2,-6 0,-2 0,2 2,-7 2,-5 2,-1-1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8"/>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1,'15'0,"0"0,0 0,2 0,1 0,1 0,-2 0,1 0,0 0,1 0,-2 0,0 0,1 0,0 0,0 0,-1 0,0 0,0 0,0 0,0 0,0 0,1 0,-1 0,1 0,-1 0,1 0,-1 0,2 0,0 0,0 0,-1 0,0 0,2 0,-1 0,-1 0,0 0,0 0,0 0,-2 0,2-1,-2 2,-5 0,-1 0,1 2,-5 2,-3 2,-2-1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49"/>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9,'15'0,"0"0,0 0,2 0,1 0,1 0,-2 0,1 0,0 0,1 0,-2 0,0 0,1 0,0 0,0 0,-1 0,0 0,0 0,0 0,0 0,0 0,1 0,-1 0,1 0,-1 0,1 0,-1 0,2 0,0 0,0 0,-1 0,0 0,2 0,-1 0,-1 0,0 0,0 0,0 0,-2 0,2 0,-2 0,-5 1,-1 1,1 1,-5 2,-3 2,-2-1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50"/>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9,'15'0,"0"0,0 0,2 0,1 0,1 0,-2 0,1 0,0 0,1 0,-2 0,0 0,1 0,0 0,0 0,-1 0,0 0,0 0,0 0,0 0,0 0,1 0,-1 0,1 0,-1 0,1 0,-1 0,2 0,0 0,0 0,-1 0,0 0,2 0,-1 0,-1 0,0 0,0 0,0 0,-2 0,2 0,-2 0,-5 1,-1 1,1 1,-5 2,-3 2,-2-1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51"/>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1,'75'0,"0"0,0 0,12 0,3 0,4 0,-9 0,3 0,3 0,2 0,-8 0,3 0,1 0,2 0,0 0,-8 0,1 0,1 0,1 0,-1 0,1 0,1 0,1 0,0 0,0 0,-1 0,-2 0,11 0,-1 0,-1 0,-2 0,-2 0,7 0,-1 0,-4 0,-4 0,5 0,-6 0,-6 0,8-1,-9 2,-23 0,-8 0,7 2,-27 2,-16 2,-7-1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52"/>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1,'95'0,"0"0,0 0,15 0,4 0,6 0,-13 0,4 0,4 0,3 0,-10 0,3 0,2 0,2 0,1 0,-11 0,1 0,2 0,0 0,1 0,-1 0,3 0,0 0,1 0,-1 0,-1 0,-1 0,12 0,-1 0,-1 0,-2 0,-4 0,11 0,-3 0,-4 0,-6 0,6 0,-6 0,-8 0,10-1,-12 2,-30 0,-8 0,8 2,-35 2,-19 2,-10-1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53"/>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1,'15'0,"0"0,0 0,2 0,1 0,1 0,-2 0,1 0,0 0,1 0,-2 0,0 0,1 0,0 0,0 0,-1 0,0 0,0 0,0 0,0 0,0 0,1 0,-1 0,1 0,-1 0,1 0,-1 0,2 0,0 0,0 0,-1 0,0 0,2 0,-1 0,-1 0,0 0,0 0,0 0,-2 0,2-1,-2 2,-5 0,-1 0,1 2,-5 2,-3 2,-2-1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3:16.574"/>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14733 1,'-290'0,"1"0,-1 0,-47 0,-12 0,-16 0,38 0,-13 0,-10 0,-10 0,30 0,-8 0,-8 0,-5 0,-3 0,34 0,-5 0,-4 0,-1 0,-2 0,1 0,-6 0,-3 0,0 0,0 0,4 0,5 0,-39 0,2 0,5 0,7 0,10 0,-32 0,9 0,12 0,18 0,-19 0,19 0,25 0,-30-1,36 2,89 0,28 0,-26 2,107 2,57 2,32-1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35:30.854"/>
    </inkml:context>
    <inkml:brush xml:id="br0">
      <inkml:brushProperty name="width" value="0.15875" units="cm"/>
      <inkml:brushProperty name="height" value="0.3175" units="cm"/>
      <inkml:brushProperty name="color" value="#73FB79"/>
      <inkml:brushProperty name="tip" value="rectangle"/>
      <inkml:brushProperty name="rasterOp" value="maskPen"/>
    </inkml:brush>
  </inkml:definitions>
  <inkml:trace contextRef="#ctx0" brushRef="#br0">1 1,'45'0,"0"0,0 0,7 0,2 0,3 0,-6 0,1 0,3 0,1 0,-5 0,1 0,2 0,0 0,1 0,-5 0,0 0,1 0,1 0,-1 0,1 0,0 0,1 0,-1 0,1 0,-1 0,0 0,5 0,0 0,-1 0,0 0,-3 0,6 0,-2 0,-1 0,-4 0,4 0,-4 0,-3 0,5-1,-7 2,-13 0,-4 0,4 2,-17 2,-9 2,-5-1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0:35:52.504"/>
    </inkml:context>
    <inkml:brush xml:id="br0">
      <inkml:brushProperty name="width" value="0.15875" units="cm"/>
      <inkml:brushProperty name="height" value="0.15875" units="cm"/>
      <inkml:brushProperty name="color" value="#FF0000"/>
    </inkml:brush>
  </inkml:definitions>
  <inkml:trace contextRef="#ctx0" brushRef="#br0">703 535 24575,'8'-27'0,"1"0"0,2 3 0,2-1 0,3-1 0,-1 6 0,1-1 0,1 0 0,2-1 0,0 2-164,-1 1 0,1 0 0,0 1 0,1 0 0,1 0 0,1 1 23,-2 2 1,1 1-1,1 0 1,1 0-1,0 1 1,0 0-1,0 2-23,3-2 0,1 1 0,0 1 0,0 1 0,1 1 0,-1 1 0,-1 1 0,0 2 0,-1 0 0,1 1 0,1 0 0,-1 1 0,0 1 0,0-1 0,0 1 0,0 1 0,0 1 0,-1 1-33,5 3 0,0 1 1,-1 1-1,1 2 0,-1 1 62,-5-1 1,1 1 0,0 1 0,-1 1 0,0 1-1,0 1 135,0 1 0,-1 2 0,0 1 0,0 2 0,-1-1 0,-1 2 0,-3-2 0,0 1 0,0 1 0,-1 0 0,0 1 0,-1 0 0,-1 0-164,2 3 0,-2 1 0,0 1 0,0 0 0,-2 0 0,0 1 0,0 0 0,-1 1 0,-1 0 0,-1 1 0,0 0 0,-1-1 91,-2 1 0,0 1 0,-1-1 1,-1 1-1,0-1 0,-3 1 73,0-4 0,-1 0 0,-1 0 0,-1 1 0,0-1 0,-2 0 0,0 1 0,-2 1 0,-1-1 0,-1 2 0,0-1 0,-2 0 0,-1 0 0,-1-1 0,1-1 0,-2 0 0,0-1 0,-1 1 0,-1-1 0,-1 0 0,0 0 0,-1 0-110,0-2 1,0 0 0,-1-1 0,0 1-1,-1-1 1,-1 0 0,0 0 0,0 0-1,0-1 0,-1 1 1,-1-1 0,1 0 0,-2 0-1,1 0 1,-1-1 0,0 0 0,-1 0-1,1 0 72,-1-1 1,-1 0 0,1 0 0,-1-1-1,0 0 1,-1 0 0,1 0 0,0-1-1,-1-1-72,2 0 1,0-1 0,-1 0 0,1 0-1,-1-1 1,1-1 0,-1 1 0,1-1-1,-1 0-13,-1 0 0,0 0 0,-1 0 0,1-1 0,0 0 0,-1-1 0,1 0 0,0-1 9,-3 1 0,0 0 1,1-1-1,-1 0 0,1-1 1,-1-1-1,1 0 114,-3 0 0,0 0 0,1-2 0,-1 0 0,1 0 0,0-1 98,0-1 1,0 1 0,0-1 0,1-1-1,-1 0 1,2-2-99,0 0 0,1-1 0,1 0 0,-1-1 0,1-1 0,1-1 0,-4-1 0,1-2 0,1 0 0,0-2 0,1-1 0,1-2 0,1 0 0,1-2 0,0-1 0,2 0 196,0-2 1,1-1-1,1-1 1,1-1 0,0 0-2,1-1 1,1-1-1,1 0 1,1-1-1,1 0-195,1-1 0,0-1 0,2 0 0,1-1 0,0 0 163,2 1 1,1 0 0,0-1 0,1 0 0,1-1 0,0 1-146,1-3 1,-1 0-1,2-1 1,0 0-1,1 0 1,1-1-117,1 2 0,1 0 1,0-1-1,1 0 0,0 0 1,2-1-1,0 1 98,0 1 0,2-1 0,0 0 0,0 0 0,2 1 0,0-1 0,0 0 0,2 1-110,-1 1 1,1 0 0,1 1 0,1-1-1,0 0 1,0 1 0,1 0 0,0 0-1,1 0 12,-2 2 0,1 1 0,1-1 0,-1 1 0,1 0 0,1 0 0,-1 0 0,0 1 0,1-1 0,0 2 98,0-3 0,1 1 0,1 1 0,-1-1 0,1 1 0,0 1 0,-1-1 0,0 1 0,1 1-62,1-3 0,1 1 1,0 0-1,0 1 0,-1 0 1,0 2-1,0 0 62,3-3 0,-1 2 0,-1 1 0,1 0 0,-2 2 245,1 0 1,-1 1 0,-1 2 0,-1 1-115,9-3 1,-3 3 359,-6 6 1,-2 2 491,6 0 0,-9 5 0,-4 0 0,-4 0-656,-2 1 1,-1-1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0:36:43.003"/>
    </inkml:context>
    <inkml:brush xml:id="br0">
      <inkml:brushProperty name="width" value="0.15875" units="cm"/>
      <inkml:brushProperty name="height" value="0.15875" units="cm"/>
      <inkml:brushProperty name="color" value="#FFC000"/>
    </inkml:brush>
  </inkml:definitions>
  <inkml:trace contextRef="#ctx0" brushRef="#br0">3968 1 24575,'-46'0'0,"9"0"0,1 0 0,6 0 0,-5 0 0,-2 0 0,-3 0 0,2 0 0,1 0 0,-1 0 0,-1 0 0,-5 0 0,-3 0 0,-3 0 0,2 0 0,2 0 0,5 0 0,0 0 0,-1 0 0,0 1 0,-2 5 0,1 5 0,5 6 0,5 3 0,6 4 0,6 1 0,3 0 0,4 1 0,3 0 0,0 1 0,1-1 0,0 0 0,-1-2 0,0-2 0,-2 0 0,-1 0 0,-3 0 0,-2 1 0,-3 1 0,-4 1 0,-4 3 0,-2-2 0,-1-3 0,-2-3 0,-1-5 0,-1-1 0,-1-2 0,-1-1 0,-2-3 0,-4-2 0,-1-3 0,-1-2 0,-1-1 0,0 2 0,2 1 0,-1 3 0,1 4 0,0 3 0,2 4 0,7 1 0,2 3 0,2 3 0,0 5 0,0 5 0,4 2 0,3 1 0,3 2 0,-1 2 0,-1 3 0,-3 3 0,-4 2 0,-4-1 0,-6-3 0,-7 0 0,-6 0 0,-5 2 0,-6 3 0,-5 0 0,-5-1 0,-5-5 0,1-5 0,0-5 0,-1-4 0,1-1 0,4-3 0,7 1 0,10-2 0,8 0 0,5-1 0,2 0 0,-1-2 0,-2-3 0,-4-4 0,-1 1 0,2 1 0,5 4 0,8 3 0,10 5 0,9 2 0,7 4 0,6 6 0,2 7 0,1 9 0,0 5 0,1 2 0,1-1 0,0-5 0,0-4 0,0-5 0,1-4 0,2-5 0,6-1 0,4 2 0,5 5 0,1 3 0,0 4 0,-1 2 0,-2 0 0,-1 1 0,-3 1 0,-4-1 0,-3-3 0,-3 0 0,-2-2 0,0 0 0,0 7 0,0 8 0,0 8 0,0 8 0,0 6 0,0 0 0,0-5 0,1-10 0,1-15 0,3-11 0,4-10 0,5-2 0,10 3 0,9 2 0,9 2 0,3-3 0,1-9 0,-2-7 0,-3-8 0,-2-6 0,-2-4 0,-1-3 0,2-3 0,0-6 0,4-9 0,5-8 0,7-3 0,8 0 0,6 0 0,1-1 0,0-1 0,-5 0 0,-3 1 0,-3 0 0,1 0 0,0 0 0,2-2 0,3 0 0,3-3 0,2 2 0,1 3 0,1 4 0,-2 4 0,-4 0 0,-4 0 0,-3-1 0,-1-1 0,1 0 0,2 2 0,-1 2 0,-1 4 0,-6 2 0,-3 2 0,-7 0 0,-5 4 0,-1 1 0,0 2 0,5 1 0,7 1 0,7 1 0,3 0 0,-1 0 0,-3 1 0,-4 3 0,-3 5 0,-2 6 0,0 6 0,-3 3 0,-2 1 0,-3 1 0,-2-1 0,-2-1 0,-2 0 0,0 1 0,-1 1 0,-2-1 0,0-1 0,-4-2 0,0-1 0,0-1 0,-1 0 0,1-1 0,2-1 0,4 0 0,7 1 0,6 2 0,7 3 0,12 2 0,10 0 0,7-1 0,2-4 0,-4-4 0,-6-4 0,-8-5 0,-12-4 0,-14-4 0,-11 0 0,-8 0 0,-6 0 0,-2 0 0,2 0 0,4 2 0,5 3 0,3 3 0,-1 5 0,-4 1 0,-4 0 0,-3 0 0,-1-2 0,-1 0 0,0-2 0,-1 1 0,-5 2 0,-2 10 0,0 20 0,3 17 0,2 10 0,2 0 0,-1-10 0,-1-4 0,0-1 0,2-4 0,4-2 0,3-3 0,3-3 0,-1-4 0,0-5 0,-3-6 0,-3-4 0,0-5 0,0-3 0,4-1 0,4 0 0,9 3 0,11 1 0,10 3 0,9 0 0,7-3 0,3-6 0,3-6 0,-2-4 0,-3-4 0,-4-3 0,-5-5 0,-4-5 0,0-3 0,1-1 0,1-3 0,4-4 0,-1-1 0,0-2 0,-4 3 0,-3 5 0,-3 4 0,-4 2 0,-1 0 0,0-4 0,-4-5 0,-3-4 0,-3-2 0,-4-2 0,-1-2 0,-3 0 0,-4-2 0,-4-3 0,-5 1 0,-2-1 0,-3 1 0,0-1 0,3-9 0,2-6 0,2-3 0,2 2 0,3 7 0,6-1 0,6-1 0,4-4 0,2-2 0,3-5 0,3-8 0,-2-7 0,-3-4 0,-7 3 0,-5 1 0,-1-10 0,-2-4 0,-3-2 0,-3 1 0,-3 12 0,-2 0 0,1-13 0,-2-5 0,-3-5 0,-4 6 0,-4 17 0,-1 12 0,-4 9 0,-8-5 0,-9-12 0,-8-12 0,-7-8 0,-6 3 0,-7 4 0,-5 5 0,0 7 0,2 2 0,6 6 0,3 4 0,2 7 0,0 10 0,-4 4 0,-3 0 0,-2-1 0,0-1 0,3-1 0,1 3 0,6-2 0,3-2 0,4-4 0,2-2 0,1 1 0,2 3 0,2 4 0,2 2 0,0 0 0,-2-1 0,-1-7 0,1-4 0,2-2 0,4 1 0,2 4 0,-1 6 0,-1 3 0,-1 4 0,1 3 0,-2 1 0,1 1 0,0 2 0,0-5 0,1-5 0,1-1 0,-1-1 0,0 7 0,-1 6 0,-1 4 0,0 5 0,-3 0 0,-2-1 0,-1 1 0,-3-1 0,-1 3 0,0 4 0,0 4 0,3 6 0,3 3 0,2 2 0,2 3 0,1 5 0,1 6 0,1 5 0,0 3 0,2 2 0,1 2 0,1 1 0,4 2 0,3 2 0,2 6 0,1 4 0,-1 1 0,1-2 0,-2-6 0,-1-3 0,-1-2 0,-2 0 0,-1 0 0,-1-3 0,0-3 0,1-4 0,-2-2 0,-1 5 0,-1 2 0,-4 2 0,-2-1 0,0-4 0,-3-2 0,0-3 0,-2-3 0,1-3 0,0-3 0,0-3 0,0-3 0,1-1 0,-1-2 0,1-4 0,2-4 0,1-7 0,1-15 0,-1-13 0,-2-9 0,0-1 0,2 10 0,1 7 0,3 7 0,2 4 0,1 1 0,3-1 0,-1-1 0,0-1 0,3 0 0,2-1 0,2 3 0,1 0 0,-2 3 0,-2 3 0,-2 2 0,2 7 0,0 2 0,3 3 0,1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0:38:00.901"/>
    </inkml:context>
    <inkml:brush xml:id="br0">
      <inkml:brushProperty name="width" value="0.15875" units="cm"/>
      <inkml:brushProperty name="height" value="0.15875" units="cm"/>
      <inkml:brushProperty name="color" value="#7030A0"/>
    </inkml:brush>
  </inkml:definitions>
  <inkml:trace contextRef="#ctx0" brushRef="#br0">2060 702 24575,'-34'0'0,"0"-5"0,6-6 0,-2-8 0,0-5 0,1-3 0,-4-6 0,-1-3 0,-2-4 0,-4-2 0,0 0 0,0 1 0,0-2 0,1-2 0,3 3 0,2-1 0,1 4 0,1 5 0,-4 2 0,-2 4 0,-6 3 0,-2 4 0,-2 5 0,2 6 0,5 6 0,8 5 0,6 5 0,6 5 0,5 5 0,4 4 0,3 4 0,4 5 0,1 6 0,2 5 0,2 5 0,2 2 0,7 3 0,6 4 0,7 4 0,2 2 0,-2 0 0,0-2 0,-3-2 0,-1-1 0,-1-3 0,0-1 0,-1-2 0,-1-1 0,-1-1 0,-3 0 0,-4-1 0,-4-1 0,-3 0 0,-4-4 0,-8-1 0,-7-2 0,-12 2 0,-10 2 0,-9 3 0,-9 6 0,-4 2 0,-2 6 0,-3 0 0,1-2 0,-1-4 0,5-6 0,0-2 0,0 2 0,2-1 0,3 0 0,6-1 0,2 2 0,2 2 0,2 0 0,2 3 0,5-2 0,3 2 0,3 1 0,9-5 0,5-2 0,8-5 0,5-3 0,7-2 0,11 4 0,13 7 0,19 9 0,13 4 0,5-5 0,2-9 0,-1-12 0,-1-11 0,2-10 0,-4-7 0,0-7 0,0-9 0,-3-7 0,-11-4 0,-5-4 0,0-3 0,4-5 0,5-10 0,-4-2 0,-4-5 0,-1-8 0,3-8 0,2-9 0,1-1 0,-1 2 0,-3 6 0,-3 5 0,-4 6 0,-3 2 0,-3 7 0,-3 6 0,-2 9 0,-2 8 0,4 3 0,4 2 0,6 2 0,5 3 0,2 5 0,1 5 0,-3 3 0,-4 2 0,-4 0 0,-4 0 0,-4 0 0,-4-1 0,-2-2 0,-2-4 0,1-5 0,3-8 0,5-9 0,3-12 0,4-13 0,2-12 0,-3-5 0,-2 0 0,-6 7 0,-6 11 0,-5 10 0,-4 5 0,-1 1 0,0-4 0,-1-1 0,-1 2 0,-1 4 0,-3 7 0,-1 4 0,-2 0 0,0 1 0,-1 1 0,-4 1 0,-2 4 0,-1 2 0,-2 3 0,1 1 0,-1 2 0,0-1 0,2 2 0,0-1 0,2 3 0,0 1 0,1 1 0,2 3 0,-1-1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3:30.871"/>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1,'25'0,"0"0,0 0,4 0,1 0,1 0,-2 0,0 0,1 0,1 0,-2 0,0 0,1 0,0 0,0 0,-2 0,0 0,0 0,1 0,-1 0,1 0,0 0,0 0,1 0,-1 0,0 0,-1 0,4 0,0 0,-1 0,0 0,-1 0,2 0,0 0,-1 0,-2 0,2 0,-2 0,-2 0,3-1,-3 2,-8 0,-3 0,3 2,-10 2,-4 2,-3-1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5:08.314"/>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1,'85'0,"0"0,0 0,14 0,3 0,5 0,-11 0,3 0,4 0,2 0,-8 0,2 0,3 0,0 0,2 0,-10 0,1 0,2 0,0 0,0 0,0 0,1 0,2 0,0 0,-1 0,0 0,-2 0,12 0,-2 0,0 0,-3 0,-3 0,10 0,-2 0,-5 0,-5 0,6 0,-5 0,-8 0,9-1,-11 2,-26 0,-8 0,8 2,-32 2,-17 2,-8-1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0:25:30.534"/>
    </inkml:context>
    <inkml:brush xml:id="br0">
      <inkml:brushProperty name="width" value="0.15875" units="cm"/>
      <inkml:brushProperty name="height" value="0.3175" units="cm"/>
      <inkml:brushProperty name="color" value="#FF40FF"/>
      <inkml:brushProperty name="tip" value="rectangle"/>
      <inkml:brushProperty name="rasterOp" value="maskPen"/>
    </inkml:brush>
  </inkml:definitions>
  <inkml:trace contextRef="#ctx0" brushRef="#br0">1 1,'45'0,"0"0,0 0,7 0,2 0,3 0,-6 0,1 0,3 0,1 0,-5 0,1 0,2 0,0 0,1 0,-5 0,0 0,1 0,1 0,-1 0,1 0,0 0,1 0,-1 0,1 0,-1 0,0 0,5 0,0 0,-1 0,0 0,-3 0,6 0,-2 0,-1 0,-4 0,4 0,-4 0,-3 0,5-1,-7 2,-13 0,-4 0,4 2,-17 2,-9 2,-5-1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PH" dirty="0"/>
          </a:p>
        </p:txBody>
      </p:sp>
    </p:spTree>
    <p:extLst>
      <p:ext uri="{BB962C8B-B14F-4D97-AF65-F5344CB8AC3E}">
        <p14:creationId xmlns:p14="http://schemas.microsoft.com/office/powerpoint/2010/main" val="443142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52383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5A82-5D20-1994-479E-942D3C16D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551E2-7E57-DB9E-1C46-6569D791E226}"/>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903C6BA-88DD-FC71-A61F-1F03FDE4CDFF}"/>
              </a:ext>
            </a:extLst>
          </p:cNvPr>
          <p:cNvSpPr>
            <a:spLocks noGrp="1"/>
          </p:cNvSpPr>
          <p:nvPr>
            <p:ph type="body" idx="1"/>
          </p:nvPr>
        </p:nvSpPr>
        <p:spPr>
          <a:xfrm>
            <a:off x="993775" y="3276600"/>
            <a:ext cx="7951788" cy="2679700"/>
          </a:xfrm>
          <a:prstGeom prst="rect">
            <a:avLst/>
          </a:prstGeom>
        </p:spPr>
        <p:txBody>
          <a:bodyPr/>
          <a:lstStyle/>
          <a:p>
            <a:endParaRPr lang="en-US" b="0" dirty="0"/>
          </a:p>
        </p:txBody>
      </p:sp>
    </p:spTree>
    <p:extLst>
      <p:ext uri="{BB962C8B-B14F-4D97-AF65-F5344CB8AC3E}">
        <p14:creationId xmlns:p14="http://schemas.microsoft.com/office/powerpoint/2010/main" val="395496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endParaRPr lang="en-US" b="0" i="1" dirty="0"/>
          </a:p>
        </p:txBody>
      </p:sp>
    </p:spTree>
    <p:extLst>
      <p:ext uri="{BB962C8B-B14F-4D97-AF65-F5344CB8AC3E}">
        <p14:creationId xmlns:p14="http://schemas.microsoft.com/office/powerpoint/2010/main" val="151728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p:txBody>
      </p:sp>
    </p:spTree>
    <p:extLst>
      <p:ext uri="{BB962C8B-B14F-4D97-AF65-F5344CB8AC3E}">
        <p14:creationId xmlns:p14="http://schemas.microsoft.com/office/powerpoint/2010/main" val="183316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E229A-81DA-9E1A-EBF2-4D2D73B2E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A1614-B2DE-F58B-EDE2-74E9FC45DCAA}"/>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C43EC387-9799-4258-5BFE-2252EF9A97EF}"/>
              </a:ext>
            </a:extLst>
          </p:cNvPr>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387315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92273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561181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pPr>
              <a:lnSpc>
                <a:spcPts val="3080"/>
              </a:lnSpc>
            </a:pP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6612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63745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570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sz="1600" dirty="0">
              <a:solidFill>
                <a:srgbClr val="000000"/>
              </a:solidFill>
            </a:endParaRPr>
          </a:p>
        </p:txBody>
      </p:sp>
    </p:spTree>
    <p:extLst>
      <p:ext uri="{BB962C8B-B14F-4D97-AF65-F5344CB8AC3E}">
        <p14:creationId xmlns:p14="http://schemas.microsoft.com/office/powerpoint/2010/main" val="3887235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1864045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681201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F4A8-69BC-E54C-EAA1-86291EA8C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49239-C764-C774-4C33-4520CEF58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757F1-B48E-8BEE-5F3B-AC5C17FE137A}"/>
              </a:ext>
            </a:extLst>
          </p:cNvPr>
          <p:cNvSpPr>
            <a:spLocks noGrp="1"/>
          </p:cNvSpPr>
          <p:nvPr>
            <p:ph type="body" idx="1"/>
          </p:nvPr>
        </p:nvSpPr>
        <p:spPr/>
        <p:txBody>
          <a:bodyPr/>
          <a:lstStyle/>
          <a:p>
            <a:endParaRPr lang="en-US" b="0" i="0"/>
          </a:p>
        </p:txBody>
      </p:sp>
      <p:sp>
        <p:nvSpPr>
          <p:cNvPr id="4" name="Slide Number Placeholder 3">
            <a:extLst>
              <a:ext uri="{FF2B5EF4-FFF2-40B4-BE49-F238E27FC236}">
                <a16:creationId xmlns:a16="http://schemas.microsoft.com/office/drawing/2014/main" id="{4B6C7082-BEC8-F5FB-7695-89209610EDD9}"/>
              </a:ext>
            </a:extLst>
          </p:cNvPr>
          <p:cNvSpPr>
            <a:spLocks noGrp="1"/>
          </p:cNvSpPr>
          <p:nvPr>
            <p:ph type="sldNum" sz="quarter" idx="5"/>
          </p:nvPr>
        </p:nvSpPr>
        <p:spPr/>
        <p:txBody>
          <a:bodyPr/>
          <a:lstStyle/>
          <a:p>
            <a:fld id="{2439B2EB-DD2F-0549-AF78-BD2F84B4CFE2}" type="slidenum">
              <a:rPr lang="en-US" smtClean="0"/>
              <a:t>22</a:t>
            </a:fld>
            <a:endParaRPr lang="en-US"/>
          </a:p>
        </p:txBody>
      </p:sp>
    </p:spTree>
    <p:extLst>
      <p:ext uri="{BB962C8B-B14F-4D97-AF65-F5344CB8AC3E}">
        <p14:creationId xmlns:p14="http://schemas.microsoft.com/office/powerpoint/2010/main" val="1657759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279496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i="1"/>
          </a:p>
        </p:txBody>
      </p:sp>
    </p:spTree>
    <p:extLst>
      <p:ext uri="{BB962C8B-B14F-4D97-AF65-F5344CB8AC3E}">
        <p14:creationId xmlns:p14="http://schemas.microsoft.com/office/powerpoint/2010/main" val="1250181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3925113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dirty="0"/>
          </a:p>
        </p:txBody>
      </p:sp>
    </p:spTree>
    <p:extLst>
      <p:ext uri="{BB962C8B-B14F-4D97-AF65-F5344CB8AC3E}">
        <p14:creationId xmlns:p14="http://schemas.microsoft.com/office/powerpoint/2010/main" val="3658803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984926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40668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559484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lvl="0"/>
            <a:endParaRPr lang="en-AU" sz="1200" i="0" dirty="0">
              <a:solidFill>
                <a:schemeClr val="tx1"/>
              </a:solidFill>
            </a:endParaRPr>
          </a:p>
        </p:txBody>
      </p:sp>
    </p:spTree>
    <p:extLst>
      <p:ext uri="{BB962C8B-B14F-4D97-AF65-F5344CB8AC3E}">
        <p14:creationId xmlns:p14="http://schemas.microsoft.com/office/powerpoint/2010/main" val="202667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969828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4131745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endParaRPr lang="en-US" dirty="0"/>
          </a:p>
        </p:txBody>
      </p:sp>
    </p:spTree>
    <p:extLst>
      <p:ext uri="{BB962C8B-B14F-4D97-AF65-F5344CB8AC3E}">
        <p14:creationId xmlns:p14="http://schemas.microsoft.com/office/powerpoint/2010/main" val="251818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p:txBody>
      </p:sp>
    </p:spTree>
    <p:extLst>
      <p:ext uri="{BB962C8B-B14F-4D97-AF65-F5344CB8AC3E}">
        <p14:creationId xmlns:p14="http://schemas.microsoft.com/office/powerpoint/2010/main" val="225889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3B1A-0314-BFF6-E5CA-82A133517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19DAB-460A-45EB-83EC-B3722C506F47}"/>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62EB418-7954-8CE0-331A-C9696FEE10E7}"/>
              </a:ext>
            </a:extLst>
          </p:cNvPr>
          <p:cNvSpPr>
            <a:spLocks noGrp="1"/>
          </p:cNvSpPr>
          <p:nvPr>
            <p:ph type="body" idx="1"/>
          </p:nvPr>
        </p:nvSpPr>
        <p:spPr>
          <a:xfrm>
            <a:off x="993775" y="3276600"/>
            <a:ext cx="7951788" cy="2679700"/>
          </a:xfrm>
          <a:prstGeom prst="rect">
            <a:avLst/>
          </a:prstGeom>
        </p:spPr>
        <p:txBody>
          <a:bodyPr/>
          <a:lstStyle/>
          <a:p>
            <a:endParaRPr lang="en-US" b="0" i="1" dirty="0"/>
          </a:p>
        </p:txBody>
      </p:sp>
    </p:spTree>
    <p:extLst>
      <p:ext uri="{BB962C8B-B14F-4D97-AF65-F5344CB8AC3E}">
        <p14:creationId xmlns:p14="http://schemas.microsoft.com/office/powerpoint/2010/main" val="542218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36796" y="358029"/>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47880" y="358029"/>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98449"/>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085264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B47C6F23-582A-7589-8958-B7D25149F51E}"/>
              </a:ext>
            </a:extLst>
          </p:cNvPr>
          <p:cNvSpPr txBox="1"/>
          <p:nvPr userDrawn="1"/>
        </p:nvSpPr>
        <p:spPr>
          <a:xfrm>
            <a:off x="336796" y="362012"/>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Revise</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5C4205-7001-7319-1239-6FF86A971AEE}"/>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Reflect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5C4205-7001-7319-1239-6FF86A971AEE}"/>
              </a:ext>
            </a:extLst>
          </p:cNvPr>
          <p:cNvSpPr txBox="1"/>
          <p:nvPr userDrawn="1"/>
        </p:nvSpPr>
        <p:spPr>
          <a:xfrm>
            <a:off x="336796" y="367554"/>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E09F1CA3-2096-6983-2C1E-BCF6702E365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02530344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7" name="TextBox 6">
            <a:extLst>
              <a:ext uri="{FF2B5EF4-FFF2-40B4-BE49-F238E27FC236}">
                <a16:creationId xmlns:a16="http://schemas.microsoft.com/office/drawing/2014/main" id="{6EEBC44E-971B-0B88-EAF5-BA038B833216}"/>
              </a:ext>
            </a:extLst>
          </p:cNvPr>
          <p:cNvSpPr txBox="1"/>
          <p:nvPr userDrawn="1"/>
        </p:nvSpPr>
        <p:spPr>
          <a:xfrm>
            <a:off x="347880" y="367554"/>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Connect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968719"/>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7D6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0">
              <a:solidFill>
                <a:schemeClr val="bg1"/>
              </a:solidFill>
              <a:latin typeface="+mn-lt"/>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mn-lt"/>
            </a:endParaRPr>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lvl1pPr>
              <a:defRPr>
                <a:latin typeface="+mn-lt"/>
              </a:defRPr>
            </a:lvl1p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latin typeface="+mn-lt"/>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65380"/>
            <a:ext cx="3119838" cy="1785104"/>
          </a:xfrm>
          <a:prstGeom prst="rect">
            <a:avLst/>
          </a:prstGeom>
          <a:noFill/>
        </p:spPr>
        <p:txBody>
          <a:bodyPr wrap="square" rtlCol="0">
            <a:spAutoFit/>
          </a:bodyPr>
          <a:lstStyle/>
          <a:p>
            <a:r>
              <a:rPr lang="en-US" sz="7500" b="1" i="0">
                <a:solidFill>
                  <a:schemeClr val="bg2"/>
                </a:solidFill>
                <a:latin typeface="+mn-lt"/>
                <a:cs typeface="Calibri" panose="020F0502020204030204" pitchFamily="34" charset="0"/>
              </a:rPr>
              <a:t>Year </a:t>
            </a:r>
            <a:r>
              <a:rPr lang="en-US" sz="11000" b="1" i="0">
                <a:solidFill>
                  <a:schemeClr val="bg2"/>
                </a:solidFill>
                <a:latin typeface="+mn-lt"/>
                <a:cs typeface="Calibri" panose="020F0502020204030204" pitchFamily="34" charset="0"/>
              </a:rPr>
              <a:t>3</a:t>
            </a:r>
            <a:endParaRPr lang="en-AU" sz="11000" b="1" i="0">
              <a:solidFill>
                <a:schemeClr val="bg2"/>
              </a:solidFill>
              <a:latin typeface="+mn-lt"/>
              <a:cs typeface="Calibri" panose="020F0502020204030204" pitchFamily="34" charset="0"/>
            </a:endParaRPr>
          </a:p>
        </p:txBody>
      </p:sp>
      <p:pic>
        <p:nvPicPr>
          <p:cNvPr id="6" name="Picture Placeholder 18">
            <a:extLst>
              <a:ext uri="{FF2B5EF4-FFF2-40B4-BE49-F238E27FC236}">
                <a16:creationId xmlns:a16="http://schemas.microsoft.com/office/drawing/2014/main" id="{270D177D-C005-4234-EC1F-F77CDC3A16B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25304105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58029"/>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476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D47441A8-ED4B-AD3D-04E3-75BC4F4DFE28}"/>
              </a:ext>
            </a:extLst>
          </p:cNvPr>
          <p:cNvSpPr>
            <a:spLocks noChangeAspect="1"/>
          </p:cNvSpPr>
          <p:nvPr userDrawn="1"/>
        </p:nvSpPr>
        <p:spPr>
          <a:xfrm>
            <a:off x="106272" y="6143626"/>
            <a:ext cx="1322480" cy="600075"/>
          </a:xfrm>
          <a:custGeom>
            <a:avLst/>
            <a:gdLst/>
            <a:ahLst/>
            <a:cxnLst/>
            <a:rect l="l" t="t" r="r" b="b"/>
            <a:pathLst>
              <a:path w="1945558" h="882797">
                <a:moveTo>
                  <a:pt x="0" y="0"/>
                </a:moveTo>
                <a:lnTo>
                  <a:pt x="1945558" y="0"/>
                </a:lnTo>
                <a:lnTo>
                  <a:pt x="1945558" y="882797"/>
                </a:lnTo>
                <a:lnTo>
                  <a:pt x="0" y="88279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250"/>
          </a:p>
        </p:txBody>
      </p:sp>
    </p:spTree>
    <p:extLst>
      <p:ext uri="{BB962C8B-B14F-4D97-AF65-F5344CB8AC3E}">
        <p14:creationId xmlns:p14="http://schemas.microsoft.com/office/powerpoint/2010/main" val="312452304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54376-E761-8005-6605-343B6EE8E9B7}"/>
              </a:ext>
            </a:extLst>
          </p:cNvPr>
          <p:cNvSpPr/>
          <p:nvPr userDrawn="1"/>
        </p:nvSpPr>
        <p:spPr>
          <a:xfrm>
            <a:off x="411480" y="411480"/>
            <a:ext cx="8321040" cy="6035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11" name="Picture Placeholder 10">
            <a:extLst>
              <a:ext uri="{FF2B5EF4-FFF2-40B4-BE49-F238E27FC236}">
                <a16:creationId xmlns:a16="http://schemas.microsoft.com/office/drawing/2014/main" id="{CE1213C6-4AEB-3040-1203-EE6BDB42556D}"/>
              </a:ext>
            </a:extLst>
          </p:cNvPr>
          <p:cNvSpPr>
            <a:spLocks noGrp="1"/>
          </p:cNvSpPr>
          <p:nvPr>
            <p:ph type="pic" sz="quarter" idx="10" hasCustomPrompt="1"/>
          </p:nvPr>
        </p:nvSpPr>
        <p:spPr>
          <a:xfrm>
            <a:off x="4555671" y="411480"/>
            <a:ext cx="4160838" cy="6035040"/>
          </a:xfrm>
        </p:spPr>
        <p:txBody>
          <a:bodyPr/>
          <a:lstStyle>
            <a:lvl1pPr marL="0" indent="0" algn="ctr">
              <a:buNone/>
              <a:defRPr/>
            </a:lvl1pPr>
          </a:lstStyle>
          <a:p>
            <a:r>
              <a:rPr lang="en-US"/>
              <a:t>Click to add image</a:t>
            </a:r>
          </a:p>
        </p:txBody>
      </p:sp>
      <p:sp>
        <p:nvSpPr>
          <p:cNvPr id="14" name="Text Placeholder 13">
            <a:extLst>
              <a:ext uri="{FF2B5EF4-FFF2-40B4-BE49-F238E27FC236}">
                <a16:creationId xmlns:a16="http://schemas.microsoft.com/office/drawing/2014/main" id="{C7C5C51C-A995-1641-569E-3A5BD7942DAC}"/>
              </a:ext>
            </a:extLst>
          </p:cNvPr>
          <p:cNvSpPr>
            <a:spLocks noGrp="1"/>
          </p:cNvSpPr>
          <p:nvPr>
            <p:ph type="body" sz="quarter" idx="11" hasCustomPrompt="1"/>
          </p:nvPr>
        </p:nvSpPr>
        <p:spPr>
          <a:xfrm>
            <a:off x="571500" y="816429"/>
            <a:ext cx="3210456" cy="5208588"/>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3272097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994E1D95-9A68-6990-C231-DDB8B7BB4D3F}"/>
              </a:ext>
            </a:extLst>
          </p:cNvPr>
          <p:cNvSpPr>
            <a:spLocks noGrp="1"/>
          </p:cNvSpPr>
          <p:nvPr>
            <p:ph type="pic" sz="quarter" idx="10"/>
          </p:nvPr>
        </p:nvSpPr>
        <p:spPr>
          <a:xfrm>
            <a:off x="430084" y="548481"/>
            <a:ext cx="8321675" cy="5761038"/>
          </a:xfrm>
        </p:spPr>
        <p:txBody>
          <a:bodyPr anchor="ctr"/>
          <a:lstStyle>
            <a:lvl1pPr marL="0" indent="0" algn="ctr">
              <a:buFontTx/>
              <a:buNone/>
              <a:defRPr/>
            </a:lvl1pPr>
          </a:lstStyle>
          <a:p>
            <a:endParaRPr lang="en-US"/>
          </a:p>
          <a:p>
            <a:endParaRPr lang="en-US"/>
          </a:p>
          <a:p>
            <a:endParaRPr lang="en-US"/>
          </a:p>
          <a:p>
            <a:r>
              <a:rPr lang="en-US"/>
              <a:t>Click to add image</a:t>
            </a:r>
          </a:p>
        </p:txBody>
      </p:sp>
    </p:spTree>
    <p:extLst>
      <p:ext uri="{BB962C8B-B14F-4D97-AF65-F5344CB8AC3E}">
        <p14:creationId xmlns:p14="http://schemas.microsoft.com/office/powerpoint/2010/main" val="220569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F1CC-91C6-89D6-8E77-E799D8F129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37A99524-FFC6-DCA8-2197-4BA94CDD09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04067582-268B-5D82-B74D-19E6419D4E5C}"/>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B40B2C04-7F57-8ED8-0C68-7748D11789D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1C66CA3-2465-CB18-DAB5-44FE4C22784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1347322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2D53-B274-886E-8CB2-EB3D187FB8BF}"/>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8772AE3-3EA2-9CB5-3607-5B81FEA8B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896432B0-B96D-6AAA-A8FA-FAC860F72BD8}"/>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9252C8CD-51DA-6C81-8DF3-29BF0078182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C2C6910-CE67-F71B-E397-3F0127B63DD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839591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78C7-9379-F713-04FB-906922555B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C585DEFD-1F76-D2A5-49A0-387CCEBD34C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1BA92-30F8-3029-5A61-9FDED9CC5387}"/>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49C2A516-70FA-E4CC-8DD1-EDF4F12BCCCA}"/>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ADFDEF5B-4193-5216-CFC4-F0D38876F48A}"/>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789324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8770-939F-F6B3-D571-8C9F2D7A2A3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E45F307F-B052-51C7-F082-38AF8A32D4C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5AAFD80D-7C3A-6599-F30D-47D68BDF25A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1E19BAB0-56E7-FE8A-A53F-093849B4C561}"/>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DE387C8C-2B0C-9C4E-102E-838D3EFFE9A1}"/>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F2BA377C-A446-FA3C-241E-6C2AEC111132}"/>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41265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310E-7D52-A9C9-8496-ACD264A56B9A}"/>
              </a:ext>
            </a:extLst>
          </p:cNvPr>
          <p:cNvSpPr>
            <a:spLocks noGrp="1"/>
          </p:cNvSpPr>
          <p:nvPr>
            <p:ph type="title"/>
          </p:nvPr>
        </p:nvSpPr>
        <p:spPr>
          <a:xfrm>
            <a:off x="630238" y="365125"/>
            <a:ext cx="78867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6FC977F2-697B-B85A-6CC0-855E0CCB396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9F3CF-653A-C671-4E2F-869CEC8B794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27EE61F8-F56D-01D9-D4CC-5467E351F3B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602C9-DC80-8EA8-36BB-F721C081596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66A9E352-DD22-E040-F936-AF5C2305BBD7}"/>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8" name="Footer Placeholder 7">
            <a:extLst>
              <a:ext uri="{FF2B5EF4-FFF2-40B4-BE49-F238E27FC236}">
                <a16:creationId xmlns:a16="http://schemas.microsoft.com/office/drawing/2014/main" id="{50870B13-6684-8AC3-F19D-F0D295C9B8DF}"/>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AC69978B-E17C-4BDF-A608-7959A67F61F4}"/>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194961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BC2D-F406-60E5-B168-912B6374BDD0}"/>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60F0AD69-C556-F31B-8018-FC87E7675C1C}"/>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4" name="Footer Placeholder 3">
            <a:extLst>
              <a:ext uri="{FF2B5EF4-FFF2-40B4-BE49-F238E27FC236}">
                <a16:creationId xmlns:a16="http://schemas.microsoft.com/office/drawing/2014/main" id="{806F4E7A-E4CF-F350-7527-6FAB8373660A}"/>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84FD171-517C-AF7C-8B32-2C016E5FF6CF}"/>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26268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58029"/>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986DE-283E-A4D4-4E76-CF9B4F08A156}"/>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3" name="Footer Placeholder 2">
            <a:extLst>
              <a:ext uri="{FF2B5EF4-FFF2-40B4-BE49-F238E27FC236}">
                <a16:creationId xmlns:a16="http://schemas.microsoft.com/office/drawing/2014/main" id="{C11953D9-040D-94E3-3F18-0129ABC42A45}"/>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9A60BE48-195D-73A7-4692-13BA868D1180}"/>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93375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8854-D69E-C592-3BD9-E1C5F622B5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9F0BAACF-7E34-0647-56B4-37A08C1B9B4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A59F76B5-9D30-A74D-0A16-4EAED09EDD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3800B-65EC-8BA4-5D4D-A8093FF2AA52}"/>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26B4BBB7-79E6-C7E1-9509-867EE99263A2}"/>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6755E9EB-76DF-BC99-5D67-2C9D031ADACC}"/>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751267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927E-74E2-DED6-1DE1-64AD3514C0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4CE4D077-BB7F-E512-44E6-5DBA28C794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C2E07A7-987A-D854-6B33-C1F2F2CECF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6FC71-C15B-2869-324B-D4A9DE86C574}"/>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7F224335-92F0-A752-2B66-AE3874CD3C0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31333F0-0014-32D2-EFCE-AFE9F709A61D}"/>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85329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FDB7-A3D2-572E-F243-9111F46865BE}"/>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22624B0-3F24-FDC9-8A9C-B5366EA366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749D2B3-2945-5C31-370B-782FD586AF20}"/>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60540AC0-4FE6-3862-9F49-F2F5D187087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32C82EE-B563-0CB6-4871-2DC560F9F6C9}"/>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352045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624C4-82AD-8229-2DAD-1EE87E46A0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3CF0ED8D-3884-3DD7-AB42-5BCA729775C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8FEE081-D50E-D120-5C59-21D93431B58D}"/>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A3183462-4F92-AA37-EE8B-CF0EB443B57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262489EC-EE47-1111-B5A4-0D18FA2E62F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210655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Y6 Histor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6290B3-A27D-DC42-2E7E-A7F339407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16" y="1515687"/>
            <a:ext cx="9144000" cy="5342313"/>
          </a:xfrm>
          <a:prstGeom prst="rect">
            <a:avLst/>
          </a:prstGeom>
        </p:spPr>
      </p:pic>
      <p:pic>
        <p:nvPicPr>
          <p:cNvPr id="14" name="Picture 13">
            <a:extLst>
              <a:ext uri="{FF2B5EF4-FFF2-40B4-BE49-F238E27FC236}">
                <a16:creationId xmlns:a16="http://schemas.microsoft.com/office/drawing/2014/main" id="{80F71B0F-3448-160F-2A37-73D7D4EE7AD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5763" y="2684755"/>
            <a:ext cx="4124901" cy="3972479"/>
          </a:xfrm>
          <a:prstGeom prst="rect">
            <a:avLst/>
          </a:prstGeom>
        </p:spPr>
      </p:pic>
      <p:pic>
        <p:nvPicPr>
          <p:cNvPr id="23" name="Picture 22">
            <a:extLst>
              <a:ext uri="{FF2B5EF4-FFF2-40B4-BE49-F238E27FC236}">
                <a16:creationId xmlns:a16="http://schemas.microsoft.com/office/drawing/2014/main" id="{F49F3065-800A-B15C-DE61-A182860DC3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 y="6444516"/>
            <a:ext cx="9144000" cy="290329"/>
          </a:xfrm>
          <a:prstGeom prst="rect">
            <a:avLst/>
          </a:prstGeom>
        </p:spPr>
      </p:pic>
      <p:pic>
        <p:nvPicPr>
          <p:cNvPr id="19" name="Picture 18">
            <a:extLst>
              <a:ext uri="{FF2B5EF4-FFF2-40B4-BE49-F238E27FC236}">
                <a16:creationId xmlns:a16="http://schemas.microsoft.com/office/drawing/2014/main" id="{58F4B828-841A-238D-9512-51D37B69FE9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519302"/>
            <a:ext cx="3534268" cy="5182323"/>
          </a:xfrm>
          <a:prstGeom prst="rect">
            <a:avLst/>
          </a:prstGeom>
        </p:spPr>
      </p:pic>
      <p:sp>
        <p:nvSpPr>
          <p:cNvPr id="21" name="Text Placeholder 22">
            <a:extLst>
              <a:ext uri="{FF2B5EF4-FFF2-40B4-BE49-F238E27FC236}">
                <a16:creationId xmlns:a16="http://schemas.microsoft.com/office/drawing/2014/main" id="{20212D42-CF78-98EC-1359-F8B105A58220}"/>
              </a:ext>
            </a:extLst>
          </p:cNvPr>
          <p:cNvSpPr>
            <a:spLocks noGrp="1"/>
          </p:cNvSpPr>
          <p:nvPr>
            <p:ph type="body" sz="quarter" idx="13" hasCustomPrompt="1"/>
          </p:nvPr>
        </p:nvSpPr>
        <p:spPr>
          <a:xfrm>
            <a:off x="4030463" y="2052693"/>
            <a:ext cx="4676544" cy="604208"/>
          </a:xfrm>
          <a:prstGeom prst="rect">
            <a:avLst/>
          </a:prstGeom>
        </p:spPr>
        <p:txBody>
          <a:bodyPr lIns="0">
            <a:noAutofit/>
          </a:bodyPr>
          <a:lstStyle>
            <a:lvl1pPr marL="0" indent="0">
              <a:spcBef>
                <a:spcPts val="0"/>
              </a:spcBef>
              <a:buNone/>
              <a:defRPr sz="36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subject here</a:t>
            </a:r>
          </a:p>
        </p:txBody>
      </p:sp>
      <p:sp>
        <p:nvSpPr>
          <p:cNvPr id="22" name="Text Placeholder 22">
            <a:extLst>
              <a:ext uri="{FF2B5EF4-FFF2-40B4-BE49-F238E27FC236}">
                <a16:creationId xmlns:a16="http://schemas.microsoft.com/office/drawing/2014/main" id="{49BD5043-F55A-1E38-773E-CDFE5D32638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CCDD5CCF-0131-ADBF-8BF0-FF46DD0CB69B}"/>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AFC9A505-A436-C328-0B81-CC780D08DD86}"/>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1616C937-03E9-5703-1601-AEF032A3B5F2}"/>
              </a:ext>
            </a:extLst>
          </p:cNvPr>
          <p:cNvSpPr>
            <a:spLocks noGrp="1"/>
          </p:cNvSpPr>
          <p:nvPr>
            <p:ph type="body" sz="quarter" idx="15" hasCustomPrompt="1"/>
          </p:nvPr>
        </p:nvSpPr>
        <p:spPr>
          <a:xfrm>
            <a:off x="4030463" y="4498029"/>
            <a:ext cx="4838329" cy="604208"/>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sp>
        <p:nvSpPr>
          <p:cNvPr id="20" name="Picture Placeholder 18">
            <a:extLst>
              <a:ext uri="{FF2B5EF4-FFF2-40B4-BE49-F238E27FC236}">
                <a16:creationId xmlns:a16="http://schemas.microsoft.com/office/drawing/2014/main" id="{44633E56-8BDA-1AAD-FFC0-DB647315F945}"/>
              </a:ext>
            </a:extLst>
          </p:cNvPr>
          <p:cNvSpPr>
            <a:spLocks noGrp="1"/>
          </p:cNvSpPr>
          <p:nvPr>
            <p:ph type="pic" sz="quarter" idx="10"/>
          </p:nvPr>
        </p:nvSpPr>
        <p:spPr>
          <a:xfrm>
            <a:off x="81567" y="1581150"/>
            <a:ext cx="3366422" cy="4876800"/>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10" name="Picture 9" descr="Icon&#10;&#10;Description automatically generated with low confidence">
            <a:extLst>
              <a:ext uri="{FF2B5EF4-FFF2-40B4-BE49-F238E27FC236}">
                <a16:creationId xmlns:a16="http://schemas.microsoft.com/office/drawing/2014/main" id="{F9800611-B2B5-614E-D9AF-419D6FB811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7367" y="6410980"/>
            <a:ext cx="1666875" cy="352380"/>
          </a:xfrm>
          <a:prstGeom prst="rect">
            <a:avLst/>
          </a:prstGeom>
        </p:spPr>
      </p:pic>
      <p:pic>
        <p:nvPicPr>
          <p:cNvPr id="25" name="Picture 24">
            <a:extLst>
              <a:ext uri="{FF2B5EF4-FFF2-40B4-BE49-F238E27FC236}">
                <a16:creationId xmlns:a16="http://schemas.microsoft.com/office/drawing/2014/main" id="{E25855E9-AAC3-9066-3D7A-A810868794C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08803" y="103180"/>
            <a:ext cx="3142717" cy="144794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FEC84EF0-DB19-6DEB-1EE7-49A5E636D21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177205" y="292011"/>
            <a:ext cx="1944630" cy="11248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1810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7382512-25F1-C806-A581-D22A148BF9EE}"/>
              </a:ext>
            </a:extLst>
          </p:cNvPr>
          <p:cNvSpPr>
            <a:spLocks noGrp="1"/>
          </p:cNvSpPr>
          <p:nvPr>
            <p:ph type="pic" sz="quarter" idx="10"/>
          </p:nvPr>
        </p:nvSpPr>
        <p:spPr>
          <a:xfrm>
            <a:off x="411163" y="411480"/>
            <a:ext cx="8321675" cy="6035040"/>
          </a:xfrm>
        </p:spPr>
        <p:txBody>
          <a:bodyPr anchor="ctr"/>
          <a:lstStyle>
            <a:lvl1pPr marL="0" indent="0" algn="ctr">
              <a:buFontTx/>
              <a:buNone/>
              <a:defRPr/>
            </a:lvl1pPr>
          </a:lstStyle>
          <a:p>
            <a:endParaRPr lang="en-US"/>
          </a:p>
          <a:p>
            <a:endParaRPr lang="en-US"/>
          </a:p>
          <a:p>
            <a:endParaRPr lang="en-US"/>
          </a:p>
          <a:p>
            <a:r>
              <a:rPr lang="en-US"/>
              <a:t>Click to add image</a:t>
            </a:r>
          </a:p>
        </p:txBody>
      </p:sp>
    </p:spTree>
    <p:extLst>
      <p:ext uri="{BB962C8B-B14F-4D97-AF65-F5344CB8AC3E}">
        <p14:creationId xmlns:p14="http://schemas.microsoft.com/office/powerpoint/2010/main" val="219045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8"/>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1"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50"/>
            <a:ext cx="7269658" cy="539859"/>
          </a:xfrm>
          <a:prstGeom prst="rect">
            <a:avLst/>
          </a:prstGeom>
        </p:spPr>
        <p:txBody>
          <a:bodyPr lIns="0" tIns="0" rIns="0" bIns="0"/>
          <a:lstStyle>
            <a:lvl1pPr marL="0" indent="0">
              <a:buNone/>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36796" y="358029"/>
            <a:ext cx="1143858" cy="533400"/>
          </a:xfrm>
          <a:prstGeom prst="rect">
            <a:avLst/>
          </a:prstGeom>
          <a:noFill/>
          <a:ln>
            <a:noFill/>
          </a:ln>
        </p:spPr>
        <p:txBody>
          <a:bodyPr wrap="square" rtlCol="0">
            <a:noAutofit/>
          </a:bodyPr>
          <a:lstStyle/>
          <a:p>
            <a:pPr marL="0" marR="0" lvl="0" indent="0" algn="l" defTabSz="914428"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6" y="1196752"/>
            <a:ext cx="8237538" cy="332399"/>
          </a:xfrm>
          <a:prstGeom prst="rect">
            <a:avLst/>
          </a:prstGeom>
        </p:spPr>
        <p:txBody>
          <a:bodyPr lIns="0" tIns="0" rIns="0" bIns="0">
            <a:spAutoFit/>
          </a:bodyPr>
          <a:lstStyle>
            <a:lvl1pPr marL="0" indent="0">
              <a:buNone/>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10" name="Rectangle 9">
            <a:extLst>
              <a:ext uri="{FF2B5EF4-FFF2-40B4-BE49-F238E27FC236}">
                <a16:creationId xmlns:a16="http://schemas.microsoft.com/office/drawing/2014/main" id="{CB86E350-F04F-2294-FEB3-9629D7C1CAA1}"/>
              </a:ext>
            </a:extLst>
          </p:cNvPr>
          <p:cNvSpPr/>
          <p:nvPr userDrawn="1"/>
        </p:nvSpPr>
        <p:spPr>
          <a:xfrm rot="16200000">
            <a:off x="-3339977" y="3339979"/>
            <a:ext cx="6858001" cy="178043"/>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031">
              <a:solidFill>
                <a:schemeClr val="tx2"/>
              </a:solidFill>
            </a:endParaRPr>
          </a:p>
        </p:txBody>
      </p:sp>
    </p:spTree>
    <p:extLst>
      <p:ext uri="{BB962C8B-B14F-4D97-AF65-F5344CB8AC3E}">
        <p14:creationId xmlns:p14="http://schemas.microsoft.com/office/powerpoint/2010/main" val="287356593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36796" y="363571"/>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47880" y="367554"/>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C6D5258-0590-1552-451B-8657B53DDB2F}"/>
              </a:ext>
            </a:extLst>
          </p:cNvPr>
          <p:cNvSpPr txBox="1"/>
          <p:nvPr userDrawn="1"/>
        </p:nvSpPr>
        <p:spPr>
          <a:xfrm>
            <a:off x="358964" y="358029"/>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at We Are Learnin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spTree>
    <p:extLst>
      <p:ext uri="{BB962C8B-B14F-4D97-AF65-F5344CB8AC3E}">
        <p14:creationId xmlns:p14="http://schemas.microsoft.com/office/powerpoint/2010/main" val="181613589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
        <p:nvSpPr>
          <p:cNvPr id="6" name="Text Placeholder 9">
            <a:extLst>
              <a:ext uri="{FF2B5EF4-FFF2-40B4-BE49-F238E27FC236}">
                <a16:creationId xmlns:a16="http://schemas.microsoft.com/office/drawing/2014/main" id="{3C6DD7E7-8967-0623-C664-5695467FD9F2}"/>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36796" y="358029"/>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i" panose="020F0502020204030204" pitchFamily="34" charset="0"/>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i" panose="020F0502020204030204" pitchFamily="34" charset="0"/>
                <a:cs typeface="Calibri" panose="020F0502020204030204" pitchFamily="34" charset="0"/>
              </a:rPr>
              <a:pPr algn="r">
                <a:defRPr/>
              </a:pPr>
              <a:t>‹#›</a:t>
            </a:fld>
            <a:endParaRPr lang="en-AU" sz="1700" b="0" i="0">
              <a:solidFill>
                <a:srgbClr val="177F99"/>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968719"/>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latin typeface="Calibri" panose="020F0502020204030204" pitchFamily="34" charset="0"/>
              <a:cs typeface="Calibri" panose="020F0502020204030204" pitchFamily="34" charset="0"/>
            </a:endParaRPr>
          </a:p>
        </p:txBody>
      </p:sp>
    </p:spTree>
    <p:custDataLst>
      <p:tags r:id="rId20"/>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01" r:id="rId4"/>
    <p:sldLayoutId id="2147486400" r:id="rId5"/>
    <p:sldLayoutId id="2147486396" r:id="rId6"/>
    <p:sldLayoutId id="2147486409" r:id="rId7"/>
    <p:sldLayoutId id="2147486397" r:id="rId8"/>
    <p:sldLayoutId id="2147486402" r:id="rId9"/>
    <p:sldLayoutId id="2147486403" r:id="rId10"/>
    <p:sldLayoutId id="2147486404" r:id="rId11"/>
    <p:sldLayoutId id="2147486391" r:id="rId12"/>
    <p:sldLayoutId id="2147486395" r:id="rId13"/>
    <p:sldLayoutId id="2147486392" r:id="rId14"/>
    <p:sldLayoutId id="2147486393" r:id="rId15"/>
    <p:sldLayoutId id="2147486408" r:id="rId16"/>
    <p:sldLayoutId id="2147486394" r:id="rId17"/>
    <p:sldLayoutId id="2147486390"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DA1C42-A92D-0DFE-0685-2457332BFCA7}"/>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mn-lt"/>
                <a:cs typeface="Calibri" panose="020F0502020204030204" pitchFamily="34" charset="0"/>
              </a:rPr>
              <a:t>Lesson #</a:t>
            </a:r>
          </a:p>
        </p:txBody>
      </p:sp>
      <p:sp>
        <p:nvSpPr>
          <p:cNvPr id="8" name="Rectangle 7">
            <a:extLst>
              <a:ext uri="{FF2B5EF4-FFF2-40B4-BE49-F238E27FC236}">
                <a16:creationId xmlns:a16="http://schemas.microsoft.com/office/drawing/2014/main" id="{CC13317A-75BF-C221-5D59-B289B5C08D17}"/>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mn-lt"/>
                <a:cs typeface="Calibri" panose="020F0502020204030204" pitchFamily="34" charset="0"/>
              </a:rPr>
              <a:pPr algn="r">
                <a:defRPr/>
              </a:pPr>
              <a:t>‹#›</a:t>
            </a:fld>
            <a:endParaRPr lang="en-AU" sz="1700" b="0" i="0">
              <a:solidFill>
                <a:srgbClr val="177F99"/>
              </a:solidFill>
              <a:latin typeface="+mn-lt"/>
              <a:cs typeface="Calibri" panose="020F0502020204030204" pitchFamily="34" charset="0"/>
            </a:endParaRPr>
          </a:p>
        </p:txBody>
      </p:sp>
      <p:sp>
        <p:nvSpPr>
          <p:cNvPr id="9" name="Rectangle 8">
            <a:extLst>
              <a:ext uri="{FF2B5EF4-FFF2-40B4-BE49-F238E27FC236}">
                <a16:creationId xmlns:a16="http://schemas.microsoft.com/office/drawing/2014/main" id="{633C5D57-A0C0-B6BE-047A-F0B9179EA4F4}"/>
              </a:ext>
            </a:extLst>
          </p:cNvPr>
          <p:cNvSpPr/>
          <p:nvPr userDrawn="1"/>
        </p:nvSpPr>
        <p:spPr>
          <a:xfrm rot="16200000">
            <a:off x="-3334043" y="3334044"/>
            <a:ext cx="6858000" cy="189913"/>
          </a:xfrm>
          <a:prstGeom prst="rect">
            <a:avLst/>
          </a:prstGeom>
          <a:solidFill>
            <a:srgbClr val="968719"/>
          </a:solidFill>
          <a:ln w="6350"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2388570879"/>
      </p:ext>
    </p:extLst>
  </p:cSld>
  <p:clrMap bg1="lt1" tx1="dk1" bg2="lt2" tx2="dk2" accent1="accent1" accent2="accent2" accent3="accent3" accent4="accent4" accent5="accent5" accent6="accent6" hlink="hlink" folHlink="folHlink"/>
  <p:sldLayoutIdLst>
    <p:sldLayoutId id="21474864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E8F256-D78E-D93B-8647-F22C02CF974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FB69EDF2-F251-FB52-310B-C8876E74DE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3FAFF95-1226-0736-AE80-62BBBA59B1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CC89DBCB-8703-0D76-7975-863705CCD61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13902FA4-DEF0-B3A8-C94F-0F8E031773A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D4C95-E1F1-408A-947F-81279FB0A8D3}" type="slidenum">
              <a:rPr lang="en-PH" smtClean="0"/>
              <a:t>‹#›</a:t>
            </a:fld>
            <a:endParaRPr lang="en-PH"/>
          </a:p>
        </p:txBody>
      </p:sp>
    </p:spTree>
    <p:extLst>
      <p:ext uri="{BB962C8B-B14F-4D97-AF65-F5344CB8AC3E}">
        <p14:creationId xmlns:p14="http://schemas.microsoft.com/office/powerpoint/2010/main" val="3445911965"/>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 id="2147486429" r:id="rId14"/>
    <p:sldLayoutId id="2147486430" r:id="rId15"/>
    <p:sldLayoutId id="2147486431" r:id="rId16"/>
    <p:sldLayoutId id="2147486432" r:id="rId17"/>
    <p:sldLayoutId id="2147486433" r:id="rId18"/>
    <p:sldLayoutId id="214748643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9.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customXml" Target="../ink/ink2.xm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47.png"/><Relationship Id="rId26" Type="http://schemas.openxmlformats.org/officeDocument/2006/relationships/customXml" Target="../ink/ink17.xml"/><Relationship Id="rId39" Type="http://schemas.openxmlformats.org/officeDocument/2006/relationships/customXml" Target="../ink/ink24.xml"/><Relationship Id="rId21" Type="http://schemas.openxmlformats.org/officeDocument/2006/relationships/image" Target="../media/image48.png"/><Relationship Id="rId34" Type="http://schemas.openxmlformats.org/officeDocument/2006/relationships/image" Target="../media/image54.png"/><Relationship Id="rId42" Type="http://schemas.openxmlformats.org/officeDocument/2006/relationships/image" Target="../media/image58.png"/><Relationship Id="rId47" Type="http://schemas.openxmlformats.org/officeDocument/2006/relationships/customXml" Target="../ink/ink29.xml"/><Relationship Id="rId50" Type="http://schemas.openxmlformats.org/officeDocument/2006/relationships/image" Target="../media/image61.png"/><Relationship Id="rId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customXml" Target="../ink/ink11.xml"/><Relationship Id="rId29" Type="http://schemas.openxmlformats.org/officeDocument/2006/relationships/image" Target="../media/image52.png"/><Relationship Id="rId11" Type="http://schemas.openxmlformats.org/officeDocument/2006/relationships/image" Target="../media/image44.png"/><Relationship Id="rId24" Type="http://schemas.openxmlformats.org/officeDocument/2006/relationships/customXml" Target="../ink/ink16.xml"/><Relationship Id="rId32" Type="http://schemas.openxmlformats.org/officeDocument/2006/relationships/image" Target="../media/image53.png"/><Relationship Id="rId37" Type="http://schemas.openxmlformats.org/officeDocument/2006/relationships/customXml" Target="../ink/ink23.xml"/><Relationship Id="rId40" Type="http://schemas.openxmlformats.org/officeDocument/2006/relationships/image" Target="../media/image57.png"/><Relationship Id="rId45" Type="http://schemas.openxmlformats.org/officeDocument/2006/relationships/customXml" Target="../ink/ink27.xml"/><Relationship Id="rId53" Type="http://schemas.openxmlformats.org/officeDocument/2006/relationships/image" Target="../media/image62.png"/><Relationship Id="rId5" Type="http://schemas.openxmlformats.org/officeDocument/2006/relationships/image" Target="../media/image41.png"/><Relationship Id="rId10" Type="http://schemas.openxmlformats.org/officeDocument/2006/relationships/customXml" Target="../ink/ink8.xml"/><Relationship Id="rId19" Type="http://schemas.openxmlformats.org/officeDocument/2006/relationships/customXml" Target="../ink/ink13.xml"/><Relationship Id="rId31" Type="http://schemas.openxmlformats.org/officeDocument/2006/relationships/customXml" Target="../ink/ink20.xml"/><Relationship Id="rId44" Type="http://schemas.openxmlformats.org/officeDocument/2006/relationships/image" Target="../media/image59.png"/><Relationship Id="rId52" Type="http://schemas.openxmlformats.org/officeDocument/2006/relationships/customXml" Target="../ink/ink32.xml"/><Relationship Id="rId4" Type="http://schemas.openxmlformats.org/officeDocument/2006/relationships/customXml" Target="../ink/ink5.xml"/><Relationship Id="rId9" Type="http://schemas.openxmlformats.org/officeDocument/2006/relationships/image" Target="../media/image43.png"/><Relationship Id="rId14" Type="http://schemas.openxmlformats.org/officeDocument/2006/relationships/customXml" Target="../ink/ink10.xml"/><Relationship Id="rId22" Type="http://schemas.openxmlformats.org/officeDocument/2006/relationships/customXml" Target="../ink/ink15.xml"/><Relationship Id="rId27" Type="http://schemas.openxmlformats.org/officeDocument/2006/relationships/image" Target="../media/image51.png"/><Relationship Id="rId30" Type="http://schemas.openxmlformats.org/officeDocument/2006/relationships/customXml" Target="../ink/ink19.xml"/><Relationship Id="rId35" Type="http://schemas.openxmlformats.org/officeDocument/2006/relationships/customXml" Target="../ink/ink22.xml"/><Relationship Id="rId43" Type="http://schemas.openxmlformats.org/officeDocument/2006/relationships/customXml" Target="../ink/ink26.xml"/><Relationship Id="rId48" Type="http://schemas.openxmlformats.org/officeDocument/2006/relationships/image" Target="../media/image60.png"/><Relationship Id="rId8" Type="http://schemas.openxmlformats.org/officeDocument/2006/relationships/customXml" Target="../ink/ink7.xml"/><Relationship Id="rId51" Type="http://schemas.openxmlformats.org/officeDocument/2006/relationships/customXml" Target="../ink/ink31.xml"/><Relationship Id="rId3" Type="http://schemas.openxmlformats.org/officeDocument/2006/relationships/image" Target="../media/image40.png"/><Relationship Id="rId12" Type="http://schemas.openxmlformats.org/officeDocument/2006/relationships/customXml" Target="../ink/ink9.xml"/><Relationship Id="rId17" Type="http://schemas.openxmlformats.org/officeDocument/2006/relationships/customXml" Target="../ink/ink12.xml"/><Relationship Id="rId25" Type="http://schemas.openxmlformats.org/officeDocument/2006/relationships/image" Target="../media/image50.png"/><Relationship Id="rId33" Type="http://schemas.openxmlformats.org/officeDocument/2006/relationships/customXml" Target="../ink/ink21.xml"/><Relationship Id="rId38" Type="http://schemas.openxmlformats.org/officeDocument/2006/relationships/image" Target="../media/image56.png"/><Relationship Id="rId46" Type="http://schemas.openxmlformats.org/officeDocument/2006/relationships/customXml" Target="../ink/ink28.xml"/><Relationship Id="rId20" Type="http://schemas.openxmlformats.org/officeDocument/2006/relationships/customXml" Target="../ink/ink14.xml"/><Relationship Id="rId41" Type="http://schemas.openxmlformats.org/officeDocument/2006/relationships/customXml" Target="../ink/ink25.xml"/><Relationship Id="rId1" Type="http://schemas.openxmlformats.org/officeDocument/2006/relationships/slideLayout" Target="../slideLayouts/slideLayout10.xml"/><Relationship Id="rId6" Type="http://schemas.openxmlformats.org/officeDocument/2006/relationships/customXml" Target="../ink/ink6.xml"/><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customXml" Target="../ink/ink18.xml"/><Relationship Id="rId36" Type="http://schemas.openxmlformats.org/officeDocument/2006/relationships/image" Target="../media/image55.png"/><Relationship Id="rId49" Type="http://schemas.openxmlformats.org/officeDocument/2006/relationships/customXml" Target="../ink/ink30.xml"/></Relationships>
</file>

<file path=ppt/slides/_rels/slide12.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47.png"/><Relationship Id="rId26" Type="http://schemas.openxmlformats.org/officeDocument/2006/relationships/customXml" Target="../ink/ink45.xml"/><Relationship Id="rId39" Type="http://schemas.openxmlformats.org/officeDocument/2006/relationships/customXml" Target="../ink/ink52.xml"/><Relationship Id="rId21" Type="http://schemas.openxmlformats.org/officeDocument/2006/relationships/image" Target="../media/image48.png"/><Relationship Id="rId34" Type="http://schemas.openxmlformats.org/officeDocument/2006/relationships/image" Target="../media/image54.png"/><Relationship Id="rId42" Type="http://schemas.openxmlformats.org/officeDocument/2006/relationships/image" Target="../media/image58.png"/><Relationship Id="rId47" Type="http://schemas.openxmlformats.org/officeDocument/2006/relationships/customXml" Target="../ink/ink57.xml"/><Relationship Id="rId50" Type="http://schemas.openxmlformats.org/officeDocument/2006/relationships/image" Target="../media/image61.png"/><Relationship Id="rId55" Type="http://schemas.openxmlformats.org/officeDocument/2006/relationships/image" Target="../media/image630.png"/><Relationship Id="rId7"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customXml" Target="../ink/ink39.xml"/><Relationship Id="rId29" Type="http://schemas.openxmlformats.org/officeDocument/2006/relationships/image" Target="../media/image52.png"/><Relationship Id="rId11" Type="http://schemas.openxmlformats.org/officeDocument/2006/relationships/image" Target="../media/image44.png"/><Relationship Id="rId24" Type="http://schemas.openxmlformats.org/officeDocument/2006/relationships/customXml" Target="../ink/ink44.xml"/><Relationship Id="rId32" Type="http://schemas.openxmlformats.org/officeDocument/2006/relationships/image" Target="../media/image53.png"/><Relationship Id="rId37" Type="http://schemas.openxmlformats.org/officeDocument/2006/relationships/customXml" Target="../ink/ink51.xml"/><Relationship Id="rId40" Type="http://schemas.openxmlformats.org/officeDocument/2006/relationships/image" Target="../media/image57.png"/><Relationship Id="rId45" Type="http://schemas.openxmlformats.org/officeDocument/2006/relationships/customXml" Target="../ink/ink55.xml"/><Relationship Id="rId53" Type="http://schemas.openxmlformats.org/officeDocument/2006/relationships/image" Target="../media/image62.png"/><Relationship Id="rId58" Type="http://schemas.openxmlformats.org/officeDocument/2006/relationships/customXml" Target="../ink/ink63.xml"/><Relationship Id="rId5" Type="http://schemas.openxmlformats.org/officeDocument/2006/relationships/image" Target="../media/image41.png"/><Relationship Id="rId19" Type="http://schemas.openxmlformats.org/officeDocument/2006/relationships/customXml" Target="../ink/ink41.xml"/><Relationship Id="rId4" Type="http://schemas.openxmlformats.org/officeDocument/2006/relationships/customXml" Target="../ink/ink33.xml"/><Relationship Id="rId9" Type="http://schemas.openxmlformats.org/officeDocument/2006/relationships/image" Target="../media/image43.png"/><Relationship Id="rId14" Type="http://schemas.openxmlformats.org/officeDocument/2006/relationships/customXml" Target="../ink/ink38.xml"/><Relationship Id="rId22" Type="http://schemas.openxmlformats.org/officeDocument/2006/relationships/customXml" Target="../ink/ink43.xml"/><Relationship Id="rId27" Type="http://schemas.openxmlformats.org/officeDocument/2006/relationships/image" Target="../media/image51.png"/><Relationship Id="rId30" Type="http://schemas.openxmlformats.org/officeDocument/2006/relationships/customXml" Target="../ink/ink47.xml"/><Relationship Id="rId35" Type="http://schemas.openxmlformats.org/officeDocument/2006/relationships/customXml" Target="../ink/ink50.xml"/><Relationship Id="rId43" Type="http://schemas.openxmlformats.org/officeDocument/2006/relationships/customXml" Target="../ink/ink54.xml"/><Relationship Id="rId48" Type="http://schemas.openxmlformats.org/officeDocument/2006/relationships/image" Target="../media/image60.png"/><Relationship Id="rId56" Type="http://schemas.openxmlformats.org/officeDocument/2006/relationships/customXml" Target="../ink/ink62.xml"/><Relationship Id="rId8" Type="http://schemas.openxmlformats.org/officeDocument/2006/relationships/customXml" Target="../ink/ink35.xml"/><Relationship Id="rId51" Type="http://schemas.openxmlformats.org/officeDocument/2006/relationships/customXml" Target="../ink/ink59.xml"/><Relationship Id="rId3" Type="http://schemas.openxmlformats.org/officeDocument/2006/relationships/image" Target="../media/image63.png"/><Relationship Id="rId12" Type="http://schemas.openxmlformats.org/officeDocument/2006/relationships/customXml" Target="../ink/ink37.xml"/><Relationship Id="rId17" Type="http://schemas.openxmlformats.org/officeDocument/2006/relationships/customXml" Target="../ink/ink40.xml"/><Relationship Id="rId25" Type="http://schemas.openxmlformats.org/officeDocument/2006/relationships/image" Target="../media/image50.png"/><Relationship Id="rId33" Type="http://schemas.openxmlformats.org/officeDocument/2006/relationships/customXml" Target="../ink/ink49.xml"/><Relationship Id="rId38" Type="http://schemas.openxmlformats.org/officeDocument/2006/relationships/image" Target="../media/image56.png"/><Relationship Id="rId46" Type="http://schemas.openxmlformats.org/officeDocument/2006/relationships/customXml" Target="../ink/ink56.xml"/><Relationship Id="rId59" Type="http://schemas.openxmlformats.org/officeDocument/2006/relationships/image" Target="../media/image65.png"/><Relationship Id="rId20" Type="http://schemas.openxmlformats.org/officeDocument/2006/relationships/customXml" Target="../ink/ink42.xml"/><Relationship Id="rId41" Type="http://schemas.openxmlformats.org/officeDocument/2006/relationships/customXml" Target="../ink/ink53.xml"/><Relationship Id="rId54" Type="http://schemas.openxmlformats.org/officeDocument/2006/relationships/customXml" Target="../ink/ink61.xml"/><Relationship Id="rId1" Type="http://schemas.openxmlformats.org/officeDocument/2006/relationships/slideLayout" Target="../slideLayouts/slideLayout10.xml"/><Relationship Id="rId6" Type="http://schemas.openxmlformats.org/officeDocument/2006/relationships/customXml" Target="../ink/ink34.xml"/><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customXml" Target="../ink/ink46.xml"/><Relationship Id="rId36" Type="http://schemas.openxmlformats.org/officeDocument/2006/relationships/image" Target="../media/image55.png"/><Relationship Id="rId49" Type="http://schemas.openxmlformats.org/officeDocument/2006/relationships/customXml" Target="../ink/ink58.xml"/><Relationship Id="rId57" Type="http://schemas.openxmlformats.org/officeDocument/2006/relationships/image" Target="../media/image64.png"/><Relationship Id="rId10" Type="http://schemas.openxmlformats.org/officeDocument/2006/relationships/customXml" Target="../ink/ink36.xml"/><Relationship Id="rId31" Type="http://schemas.openxmlformats.org/officeDocument/2006/relationships/customXml" Target="../ink/ink48.xml"/><Relationship Id="rId44" Type="http://schemas.openxmlformats.org/officeDocument/2006/relationships/image" Target="../media/image59.png"/><Relationship Id="rId52" Type="http://schemas.openxmlformats.org/officeDocument/2006/relationships/customXml" Target="../ink/ink60.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74.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74.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1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jpeg"/><Relationship Id="rId2" Type="http://schemas.openxmlformats.org/officeDocument/2006/relationships/notesSlide" Target="../notesSlides/notesSlide23.xml"/><Relationship Id="rId16" Type="http://schemas.openxmlformats.org/officeDocument/2006/relationships/image" Target="../media/image111.jpeg"/><Relationship Id="rId1" Type="http://schemas.openxmlformats.org/officeDocument/2006/relationships/slideLayout" Target="../slideLayouts/slideLayout9.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jpe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jpe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jpeg"/><Relationship Id="rId21" Type="http://schemas.openxmlformats.org/officeDocument/2006/relationships/image" Target="../media/image126.png"/><Relationship Id="rId7" Type="http://schemas.openxmlformats.org/officeDocument/2006/relationships/image" Target="../media/image112.jpe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notesSlide" Target="../notesSlides/notesSlide24.xml"/><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jpeg"/><Relationship Id="rId1" Type="http://schemas.openxmlformats.org/officeDocument/2006/relationships/slideLayout" Target="../slideLayouts/slideLayout10.xml"/><Relationship Id="rId6" Type="http://schemas.openxmlformats.org/officeDocument/2006/relationships/image" Target="../media/image111.jpe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jpe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jpe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33.png"/><Relationship Id="rId21" Type="http://schemas.openxmlformats.org/officeDocument/2006/relationships/image" Target="../media/image127.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37.png"/><Relationship Id="rId25" Type="http://schemas.openxmlformats.org/officeDocument/2006/relationships/image" Target="../media/image131.png"/><Relationship Id="rId2" Type="http://schemas.openxmlformats.org/officeDocument/2006/relationships/notesSlide" Target="../notesSlides/notesSlide25.xml"/><Relationship Id="rId16" Type="http://schemas.openxmlformats.org/officeDocument/2006/relationships/image" Target="../media/image136.png"/><Relationship Id="rId20" Type="http://schemas.openxmlformats.org/officeDocument/2006/relationships/image" Target="../media/image126.png"/><Relationship Id="rId1" Type="http://schemas.openxmlformats.org/officeDocument/2006/relationships/slideLayout" Target="../slideLayouts/slideLayout10.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0.png"/><Relationship Id="rId5" Type="http://schemas.openxmlformats.org/officeDocument/2006/relationships/image" Target="../media/image134.jpeg"/><Relationship Id="rId15" Type="http://schemas.openxmlformats.org/officeDocument/2006/relationships/image" Target="../media/image135.png"/><Relationship Id="rId23" Type="http://schemas.openxmlformats.org/officeDocument/2006/relationships/image" Target="../media/image129.png"/><Relationship Id="rId10" Type="http://schemas.openxmlformats.org/officeDocument/2006/relationships/image" Target="../media/image119.png"/><Relationship Id="rId19"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ideo" Target="https://www.youtube.com/embed/F0fyuQlq2iM?feature=oembed" TargetMode="Externa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35A1627-A11A-38E3-A4DA-9C83AE40193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FA1A59AA-F218-A589-AC4D-9B8B4E045F9D}"/>
              </a:ext>
            </a:extLst>
          </p:cNvPr>
          <p:cNvSpPr>
            <a:spLocks noGrp="1"/>
          </p:cNvSpPr>
          <p:nvPr>
            <p:ph type="body" sz="quarter" idx="13"/>
          </p:nvPr>
        </p:nvSpPr>
        <p:spPr/>
        <p:txBody>
          <a:bodyPr/>
          <a:lstStyle/>
          <a:p>
            <a:r>
              <a:rPr lang="en-US"/>
              <a:t>Writing</a:t>
            </a:r>
          </a:p>
        </p:txBody>
      </p:sp>
      <p:sp>
        <p:nvSpPr>
          <p:cNvPr id="11" name="Text Placeholder 10">
            <a:extLst>
              <a:ext uri="{FF2B5EF4-FFF2-40B4-BE49-F238E27FC236}">
                <a16:creationId xmlns:a16="http://schemas.microsoft.com/office/drawing/2014/main" id="{F426B4F6-771D-E191-D9B4-EA0552D8FC22}"/>
              </a:ext>
            </a:extLst>
          </p:cNvPr>
          <p:cNvSpPr>
            <a:spLocks noGrp="1"/>
          </p:cNvSpPr>
          <p:nvPr>
            <p:ph type="body" sz="quarter" idx="18"/>
          </p:nvPr>
        </p:nvSpPr>
        <p:spPr/>
        <p:txBody>
          <a:bodyPr/>
          <a:lstStyle/>
          <a:p>
            <a:r>
              <a:rPr lang="en-US" dirty="0"/>
              <a:t>Unit 3: Informational/</a:t>
            </a:r>
            <a:br>
              <a:rPr lang="en-US" dirty="0"/>
            </a:br>
            <a:r>
              <a:rPr lang="en-US" dirty="0"/>
              <a:t>History</a:t>
            </a:r>
          </a:p>
        </p:txBody>
      </p:sp>
      <p:sp>
        <p:nvSpPr>
          <p:cNvPr id="9" name="Text Placeholder 8">
            <a:extLst>
              <a:ext uri="{FF2B5EF4-FFF2-40B4-BE49-F238E27FC236}">
                <a16:creationId xmlns:a16="http://schemas.microsoft.com/office/drawing/2014/main" id="{D3810593-6B01-FC02-296C-043A0843DA87}"/>
              </a:ext>
            </a:extLst>
          </p:cNvPr>
          <p:cNvSpPr>
            <a:spLocks noGrp="1"/>
          </p:cNvSpPr>
          <p:nvPr>
            <p:ph type="body" sz="quarter" idx="14"/>
          </p:nvPr>
        </p:nvSpPr>
        <p:spPr/>
        <p:txBody>
          <a:bodyPr/>
          <a:lstStyle/>
          <a:p>
            <a:r>
              <a:rPr lang="en-US"/>
              <a:t>Version 1</a:t>
            </a:r>
          </a:p>
        </p:txBody>
      </p:sp>
      <p:sp>
        <p:nvSpPr>
          <p:cNvPr id="10" name="Text Placeholder 9">
            <a:extLst>
              <a:ext uri="{FF2B5EF4-FFF2-40B4-BE49-F238E27FC236}">
                <a16:creationId xmlns:a16="http://schemas.microsoft.com/office/drawing/2014/main" id="{527FBE4C-BA5D-A72D-A4DE-67C984C70043}"/>
              </a:ext>
            </a:extLst>
          </p:cNvPr>
          <p:cNvSpPr>
            <a:spLocks noGrp="1"/>
          </p:cNvSpPr>
          <p:nvPr>
            <p:ph type="body" sz="quarter" idx="16"/>
          </p:nvPr>
        </p:nvSpPr>
        <p:spPr/>
        <p:txBody>
          <a:bodyPr/>
          <a:lstStyle/>
          <a:p>
            <a:r>
              <a:rPr lang="en-US"/>
              <a:t>Lesson 2: Informative Text Purpose and Structure</a:t>
            </a:r>
          </a:p>
        </p:txBody>
      </p:sp>
    </p:spTree>
    <p:extLst>
      <p:ext uri="{BB962C8B-B14F-4D97-AF65-F5344CB8AC3E}">
        <p14:creationId xmlns:p14="http://schemas.microsoft.com/office/powerpoint/2010/main" val="3213285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D94F-49A0-2550-7419-6C4EB27FF2E1}"/>
              </a:ext>
            </a:extLst>
          </p:cNvPr>
          <p:cNvSpPr>
            <a:spLocks noGrp="1"/>
          </p:cNvSpPr>
          <p:nvPr>
            <p:ph type="body" sz="quarter" idx="23"/>
          </p:nvPr>
        </p:nvSpPr>
        <p:spPr>
          <a:xfrm>
            <a:off x="1408678" y="407876"/>
            <a:ext cx="7269658" cy="539859"/>
          </a:xfrm>
        </p:spPr>
        <p:txBody>
          <a:bodyPr/>
          <a:lstStyle/>
          <a:p>
            <a:r>
              <a:rPr lang="en-AU"/>
              <a:t>The Pacific Ocean Map</a:t>
            </a:r>
          </a:p>
        </p:txBody>
      </p:sp>
      <p:sp>
        <p:nvSpPr>
          <p:cNvPr id="2" name="Text Placeholder 1">
            <a:extLst>
              <a:ext uri="{FF2B5EF4-FFF2-40B4-BE49-F238E27FC236}">
                <a16:creationId xmlns:a16="http://schemas.microsoft.com/office/drawing/2014/main" id="{686E409B-BE7E-6AA7-DD6D-F6F521226B7B}"/>
              </a:ext>
            </a:extLst>
          </p:cNvPr>
          <p:cNvSpPr>
            <a:spLocks noGrp="1"/>
          </p:cNvSpPr>
          <p:nvPr>
            <p:ph type="body" sz="quarter" idx="22"/>
          </p:nvPr>
        </p:nvSpPr>
        <p:spPr>
          <a:xfrm>
            <a:off x="441325" y="1196752"/>
            <a:ext cx="8237538" cy="738664"/>
          </a:xfrm>
        </p:spPr>
        <p:txBody>
          <a:bodyPr/>
          <a:lstStyle/>
          <a:p>
            <a:r>
              <a:rPr lang="en-US"/>
              <a:t>The Pacific Ocean </a:t>
            </a:r>
            <a:r>
              <a:rPr lang="en-US">
                <a:solidFill>
                  <a:srgbClr val="000000"/>
                </a:solidFill>
              </a:rPr>
              <a:t>is home to </a:t>
            </a:r>
            <a:r>
              <a:rPr lang="en-US" b="1">
                <a:solidFill>
                  <a:srgbClr val="000000"/>
                </a:solidFill>
              </a:rPr>
              <a:t>roughl</a:t>
            </a:r>
            <a:r>
              <a:rPr lang="en-US" b="1"/>
              <a:t>y</a:t>
            </a:r>
            <a:r>
              <a:rPr lang="en-US"/>
              <a:t> 30,000 islands. This includes </a:t>
            </a:r>
            <a:r>
              <a:rPr lang="en-US" b="1"/>
              <a:t>Tahiti</a:t>
            </a:r>
            <a:r>
              <a:rPr lang="en-US"/>
              <a:t>, </a:t>
            </a:r>
            <a:r>
              <a:rPr lang="en-US" b="1"/>
              <a:t>Hawaii</a:t>
            </a:r>
            <a:r>
              <a:rPr lang="en-US"/>
              <a:t>, </a:t>
            </a:r>
            <a:r>
              <a:rPr lang="en-US" b="1"/>
              <a:t>Easter Island</a:t>
            </a:r>
            <a:r>
              <a:rPr lang="en-US"/>
              <a:t> and </a:t>
            </a:r>
            <a:r>
              <a:rPr lang="en-US" b="1"/>
              <a:t>New Zealand. </a:t>
            </a:r>
            <a:endParaRPr lang="en-AU" b="1">
              <a:solidFill>
                <a:srgbClr val="000000"/>
              </a:solidFill>
            </a:endParaRPr>
          </a:p>
        </p:txBody>
      </p:sp>
      <p:pic>
        <p:nvPicPr>
          <p:cNvPr id="4" name="Picture 3">
            <a:extLst>
              <a:ext uri="{FF2B5EF4-FFF2-40B4-BE49-F238E27FC236}">
                <a16:creationId xmlns:a16="http://schemas.microsoft.com/office/drawing/2014/main" id="{021A9464-65B7-E58A-2C6F-DBF88908205B}"/>
              </a:ext>
            </a:extLst>
          </p:cNvPr>
          <p:cNvPicPr>
            <a:picLocks noChangeAspect="1"/>
          </p:cNvPicPr>
          <p:nvPr/>
        </p:nvPicPr>
        <p:blipFill>
          <a:blip r:embed="rId3" cstate="screen">
            <a:extLst>
              <a:ext uri="{28A0092B-C50C-407E-A947-70E740481C1C}">
                <a14:useLocalDpi xmlns:a14="http://schemas.microsoft.com/office/drawing/2010/main"/>
              </a:ext>
            </a:extLst>
          </a:blip>
          <a:srcRect b="-148"/>
          <a:stretch/>
        </p:blipFill>
        <p:spPr>
          <a:xfrm>
            <a:off x="705758" y="1968074"/>
            <a:ext cx="7797800" cy="4324412"/>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326386F0-2048-5C71-585A-42D25F2CBBB2}"/>
                  </a:ext>
                </a:extLst>
              </p14:cNvPr>
              <p14:cNvContentPartPr/>
              <p14:nvPr/>
            </p14:nvContentPartPr>
            <p14:xfrm>
              <a:off x="5982421" y="3854342"/>
              <a:ext cx="522114" cy="551876"/>
            </p14:xfrm>
          </p:contentPart>
        </mc:Choice>
        <mc:Fallback xmlns="">
          <p:pic>
            <p:nvPicPr>
              <p:cNvPr id="8" name="Ink 7">
                <a:extLst>
                  <a:ext uri="{FF2B5EF4-FFF2-40B4-BE49-F238E27FC236}">
                    <a16:creationId xmlns:a16="http://schemas.microsoft.com/office/drawing/2014/main" id="{326386F0-2048-5C71-585A-42D25F2CBBB2}"/>
                  </a:ext>
                </a:extLst>
              </p:cNvPr>
              <p:cNvPicPr/>
              <p:nvPr/>
            </p:nvPicPr>
            <p:blipFill>
              <a:blip r:embed="rId5"/>
              <a:stretch>
                <a:fillRect/>
              </a:stretch>
            </p:blipFill>
            <p:spPr>
              <a:xfrm>
                <a:off x="5973065" y="3844988"/>
                <a:ext cx="540825" cy="57058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DB90948-3DC4-6896-BF72-9E736E68F847}"/>
                  </a:ext>
                </a:extLst>
              </p14:cNvPr>
              <p14:cNvContentPartPr/>
              <p14:nvPr/>
            </p14:nvContentPartPr>
            <p14:xfrm>
              <a:off x="5084228" y="2091512"/>
              <a:ext cx="709993" cy="551876"/>
            </p14:xfrm>
          </p:contentPart>
        </mc:Choice>
        <mc:Fallback xmlns="">
          <p:pic>
            <p:nvPicPr>
              <p:cNvPr id="10" name="Ink 9">
                <a:extLst>
                  <a:ext uri="{FF2B5EF4-FFF2-40B4-BE49-F238E27FC236}">
                    <a16:creationId xmlns:a16="http://schemas.microsoft.com/office/drawing/2014/main" id="{2DB90948-3DC4-6896-BF72-9E736E68F847}"/>
                  </a:ext>
                </a:extLst>
              </p:cNvPr>
              <p:cNvPicPr/>
              <p:nvPr/>
            </p:nvPicPr>
            <p:blipFill>
              <a:blip r:embed="rId7"/>
              <a:stretch>
                <a:fillRect/>
              </a:stretch>
            </p:blipFill>
            <p:spPr>
              <a:xfrm>
                <a:off x="5074872" y="2082158"/>
                <a:ext cx="728705" cy="57058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027FA15C-7EE1-7902-A546-5B6B6389261F}"/>
                  </a:ext>
                </a:extLst>
              </p14:cNvPr>
              <p14:cNvContentPartPr/>
              <p14:nvPr/>
            </p14:nvContentPartPr>
            <p14:xfrm>
              <a:off x="7408086" y="4287245"/>
              <a:ext cx="983796" cy="764702"/>
            </p14:xfrm>
          </p:contentPart>
        </mc:Choice>
        <mc:Fallback xmlns="">
          <p:pic>
            <p:nvPicPr>
              <p:cNvPr id="11" name="Ink 10">
                <a:extLst>
                  <a:ext uri="{FF2B5EF4-FFF2-40B4-BE49-F238E27FC236}">
                    <a16:creationId xmlns:a16="http://schemas.microsoft.com/office/drawing/2014/main" id="{027FA15C-7EE1-7902-A546-5B6B6389261F}"/>
                  </a:ext>
                </a:extLst>
              </p:cNvPr>
              <p:cNvPicPr/>
              <p:nvPr/>
            </p:nvPicPr>
            <p:blipFill>
              <a:blip r:embed="rId9"/>
              <a:stretch>
                <a:fillRect/>
              </a:stretch>
            </p:blipFill>
            <p:spPr>
              <a:xfrm>
                <a:off x="7398727" y="4277889"/>
                <a:ext cx="1002514" cy="7834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96EE40D0-7DE8-7414-FA27-9D590FB7F694}"/>
                  </a:ext>
                </a:extLst>
              </p14:cNvPr>
              <p14:cNvContentPartPr/>
              <p14:nvPr/>
            </p14:nvContentPartPr>
            <p14:xfrm rot="19880771">
              <a:off x="3198941" y="4974255"/>
              <a:ext cx="1465997" cy="764702"/>
            </p14:xfrm>
          </p:contentPart>
        </mc:Choice>
        <mc:Fallback xmlns="">
          <p:pic>
            <p:nvPicPr>
              <p:cNvPr id="13" name="Ink 12">
                <a:extLst>
                  <a:ext uri="{FF2B5EF4-FFF2-40B4-BE49-F238E27FC236}">
                    <a16:creationId xmlns:a16="http://schemas.microsoft.com/office/drawing/2014/main" id="{96EE40D0-7DE8-7414-FA27-9D590FB7F694}"/>
                  </a:ext>
                </a:extLst>
              </p:cNvPr>
              <p:cNvPicPr/>
              <p:nvPr/>
            </p:nvPicPr>
            <p:blipFill>
              <a:blip r:embed="rId11"/>
              <a:stretch>
                <a:fillRect/>
              </a:stretch>
            </p:blipFill>
            <p:spPr>
              <a:xfrm rot="19880771">
                <a:off x="3189581" y="4964899"/>
                <a:ext cx="1484718" cy="783415"/>
              </a:xfrm>
              <a:prstGeom prst="rect">
                <a:avLst/>
              </a:prstGeom>
            </p:spPr>
          </p:pic>
        </mc:Fallback>
      </mc:AlternateContent>
      <p:pic>
        <p:nvPicPr>
          <p:cNvPr id="3" name="Graphic 2" descr="Arrow Down with solid fill">
            <a:extLst>
              <a:ext uri="{FF2B5EF4-FFF2-40B4-BE49-F238E27FC236}">
                <a16:creationId xmlns:a16="http://schemas.microsoft.com/office/drawing/2014/main" id="{A128A54E-085A-0A71-F7C3-8BB7AC9C0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3007735">
            <a:off x="6291486" y="2585800"/>
            <a:ext cx="838962" cy="838962"/>
          </a:xfrm>
          <a:prstGeom prst="rect">
            <a:avLst/>
          </a:prstGeom>
        </p:spPr>
      </p:pic>
      <p:pic>
        <p:nvPicPr>
          <p:cNvPr id="6" name="Graphic 5" descr="Arrow Down with solid fill">
            <a:extLst>
              <a:ext uri="{FF2B5EF4-FFF2-40B4-BE49-F238E27FC236}">
                <a16:creationId xmlns:a16="http://schemas.microsoft.com/office/drawing/2014/main" id="{F2DF43D9-DA34-5D1E-4FC1-C494A1A513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385269">
            <a:off x="2671413" y="1829097"/>
            <a:ext cx="804565" cy="804565"/>
          </a:xfrm>
          <a:prstGeom prst="rect">
            <a:avLst/>
          </a:prstGeom>
        </p:spPr>
      </p:pic>
      <p:pic>
        <p:nvPicPr>
          <p:cNvPr id="7" name="Graphic 6" descr="Arrow Down with solid fill">
            <a:extLst>
              <a:ext uri="{FF2B5EF4-FFF2-40B4-BE49-F238E27FC236}">
                <a16:creationId xmlns:a16="http://schemas.microsoft.com/office/drawing/2014/main" id="{27F22E91-46A0-33EC-C1AD-FAB59203C9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2739621">
            <a:off x="2362686" y="4208064"/>
            <a:ext cx="891599" cy="891599"/>
          </a:xfrm>
          <a:prstGeom prst="rect">
            <a:avLst/>
          </a:prstGeom>
        </p:spPr>
      </p:pic>
    </p:spTree>
    <p:extLst>
      <p:ext uri="{BB962C8B-B14F-4D97-AF65-F5344CB8AC3E}">
        <p14:creationId xmlns:p14="http://schemas.microsoft.com/office/powerpoint/2010/main" val="278849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046E-7BA4-EAA6-D648-771370F666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CDDD37-5E41-F3D1-7738-F90E571E7DCE}"/>
              </a:ext>
            </a:extLst>
          </p:cNvPr>
          <p:cNvSpPr>
            <a:spLocks noGrp="1"/>
          </p:cNvSpPr>
          <p:nvPr>
            <p:ph type="body" sz="quarter" idx="23"/>
          </p:nvPr>
        </p:nvSpPr>
        <p:spPr>
          <a:xfrm>
            <a:off x="1906607" y="407876"/>
            <a:ext cx="6772255" cy="539859"/>
          </a:xfrm>
        </p:spPr>
        <p:txBody>
          <a:bodyPr/>
          <a:lstStyle/>
          <a:p>
            <a:r>
              <a:rPr lang="en-AU"/>
              <a:t>The Pacific Ocean Map</a:t>
            </a:r>
          </a:p>
        </p:txBody>
      </p:sp>
      <p:pic>
        <p:nvPicPr>
          <p:cNvPr id="4" name="Picture 3">
            <a:extLst>
              <a:ext uri="{FF2B5EF4-FFF2-40B4-BE49-F238E27FC236}">
                <a16:creationId xmlns:a16="http://schemas.microsoft.com/office/drawing/2014/main" id="{1EE05EA7-D8A1-B8C2-805B-EA97B52C55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5727" y="1399078"/>
            <a:ext cx="8336753" cy="4703272"/>
          </a:xfrm>
          <a:prstGeom prst="rect">
            <a:avLst/>
          </a:prstGeom>
        </p:spPr>
      </p:pic>
      <p:grpSp>
        <p:nvGrpSpPr>
          <p:cNvPr id="19" name="Group 18">
            <a:extLst>
              <a:ext uri="{FF2B5EF4-FFF2-40B4-BE49-F238E27FC236}">
                <a16:creationId xmlns:a16="http://schemas.microsoft.com/office/drawing/2014/main" id="{9F2A770B-F582-B31F-33BC-B506CFD69F9B}"/>
              </a:ext>
            </a:extLst>
          </p:cNvPr>
          <p:cNvGrpSpPr/>
          <p:nvPr/>
        </p:nvGrpSpPr>
        <p:grpSpPr>
          <a:xfrm>
            <a:off x="3226596" y="1120371"/>
            <a:ext cx="5586586" cy="4836614"/>
            <a:chOff x="3226596" y="1139421"/>
            <a:chExt cx="5586586" cy="4836614"/>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B632E63-2B6B-DAEE-C354-0E4AA9FFA0C5}"/>
                    </a:ext>
                  </a:extLst>
                </p14:cNvPr>
                <p14:cNvContentPartPr/>
                <p14:nvPr/>
              </p14:nvContentPartPr>
              <p14:xfrm rot="2762253">
                <a:off x="5510256" y="2963721"/>
                <a:ext cx="3657600" cy="9000"/>
              </p14:xfrm>
            </p:contentPart>
          </mc:Choice>
          <mc:Fallback xmlns="">
            <p:pic>
              <p:nvPicPr>
                <p:cNvPr id="3" name="Ink 2">
                  <a:extLst>
                    <a:ext uri="{FF2B5EF4-FFF2-40B4-BE49-F238E27FC236}">
                      <a16:creationId xmlns:a16="http://schemas.microsoft.com/office/drawing/2014/main" id="{BB632E63-2B6B-DAEE-C354-0E4AA9FFA0C5}"/>
                    </a:ext>
                  </a:extLst>
                </p:cNvPr>
                <p:cNvPicPr/>
                <p:nvPr/>
              </p:nvPicPr>
              <p:blipFill>
                <a:blip r:embed="rId5"/>
                <a:stretch>
                  <a:fillRect/>
                </a:stretch>
              </p:blipFill>
              <p:spPr>
                <a:xfrm rot="2762253">
                  <a:off x="5481808" y="2906481"/>
                  <a:ext cx="3714497"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66B2481-76C4-D0E2-ECE2-6DAFA11ECCF1}"/>
                    </a:ext>
                  </a:extLst>
                </p14:cNvPr>
                <p14:cNvContentPartPr/>
                <p14:nvPr/>
              </p14:nvContentPartPr>
              <p14:xfrm rot="20452406" flipH="1">
                <a:off x="3509662" y="5187467"/>
                <a:ext cx="5303520" cy="9000"/>
              </p14:xfrm>
            </p:contentPart>
          </mc:Choice>
          <mc:Fallback xmlns="">
            <p:pic>
              <p:nvPicPr>
                <p:cNvPr id="6" name="Ink 5">
                  <a:extLst>
                    <a:ext uri="{FF2B5EF4-FFF2-40B4-BE49-F238E27FC236}">
                      <a16:creationId xmlns:a16="http://schemas.microsoft.com/office/drawing/2014/main" id="{A66B2481-76C4-D0E2-ECE2-6DAFA11ECCF1}"/>
                    </a:ext>
                  </a:extLst>
                </p:cNvPr>
                <p:cNvPicPr/>
                <p:nvPr/>
              </p:nvPicPr>
              <p:blipFill>
                <a:blip r:embed="rId7"/>
                <a:stretch>
                  <a:fillRect/>
                </a:stretch>
              </p:blipFill>
              <p:spPr>
                <a:xfrm rot="20452406" flipH="1">
                  <a:off x="3481214" y="5130227"/>
                  <a:ext cx="536041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AD02ECE-A0E1-F5E9-5B9C-FC72DFA9E3A8}"/>
                    </a:ext>
                  </a:extLst>
                </p14:cNvPr>
                <p14:cNvContentPartPr/>
                <p14:nvPr/>
              </p14:nvContentPartPr>
              <p14:xfrm rot="1647828">
                <a:off x="3226596" y="5967035"/>
                <a:ext cx="457200" cy="9000"/>
              </p14:xfrm>
            </p:contentPart>
          </mc:Choice>
          <mc:Fallback xmlns="">
            <p:pic>
              <p:nvPicPr>
                <p:cNvPr id="7" name="Ink 6">
                  <a:extLst>
                    <a:ext uri="{FF2B5EF4-FFF2-40B4-BE49-F238E27FC236}">
                      <a16:creationId xmlns:a16="http://schemas.microsoft.com/office/drawing/2014/main" id="{3AD02ECE-A0E1-F5E9-5B9C-FC72DFA9E3A8}"/>
                    </a:ext>
                  </a:extLst>
                </p:cNvPr>
                <p:cNvPicPr/>
                <p:nvPr/>
              </p:nvPicPr>
              <p:blipFill>
                <a:blip r:embed="rId9"/>
                <a:stretch>
                  <a:fillRect/>
                </a:stretch>
              </p:blipFill>
              <p:spPr>
                <a:xfrm rot="1647828">
                  <a:off x="3198178" y="5909795"/>
                  <a:ext cx="51403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A4B78A99-75FE-A507-79B0-07F748A45422}"/>
                    </a:ext>
                  </a:extLst>
                </p14:cNvPr>
                <p14:cNvContentPartPr/>
                <p14:nvPr/>
              </p14:nvContentPartPr>
              <p14:xfrm rot="17455345">
                <a:off x="2760588" y="5122380"/>
                <a:ext cx="1554480" cy="9000"/>
              </p14:xfrm>
            </p:contentPart>
          </mc:Choice>
          <mc:Fallback xmlns="">
            <p:pic>
              <p:nvPicPr>
                <p:cNvPr id="9" name="Ink 8">
                  <a:extLst>
                    <a:ext uri="{FF2B5EF4-FFF2-40B4-BE49-F238E27FC236}">
                      <a16:creationId xmlns:a16="http://schemas.microsoft.com/office/drawing/2014/main" id="{A4B78A99-75FE-A507-79B0-07F748A45422}"/>
                    </a:ext>
                  </a:extLst>
                </p:cNvPr>
                <p:cNvPicPr/>
                <p:nvPr/>
              </p:nvPicPr>
              <p:blipFill>
                <a:blip r:embed="rId11"/>
                <a:stretch>
                  <a:fillRect/>
                </a:stretch>
              </p:blipFill>
              <p:spPr>
                <a:xfrm rot="17455345">
                  <a:off x="2732148" y="5065140"/>
                  <a:ext cx="16113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4B47376D-1870-A1E5-79C4-A2505604328B}"/>
                    </a:ext>
                  </a:extLst>
                </p14:cNvPr>
                <p14:cNvContentPartPr/>
                <p14:nvPr/>
              </p14:nvContentPartPr>
              <p14:xfrm rot="19902428">
                <a:off x="3772563" y="4174569"/>
                <a:ext cx="822960" cy="9000"/>
              </p14:xfrm>
            </p:contentPart>
          </mc:Choice>
          <mc:Fallback xmlns="">
            <p:pic>
              <p:nvPicPr>
                <p:cNvPr id="11" name="Ink 10">
                  <a:extLst>
                    <a:ext uri="{FF2B5EF4-FFF2-40B4-BE49-F238E27FC236}">
                      <a16:creationId xmlns:a16="http://schemas.microsoft.com/office/drawing/2014/main" id="{4B47376D-1870-A1E5-79C4-A2505604328B}"/>
                    </a:ext>
                  </a:extLst>
                </p:cNvPr>
                <p:cNvPicPr/>
                <p:nvPr/>
              </p:nvPicPr>
              <p:blipFill>
                <a:blip r:embed="rId13"/>
                <a:stretch>
                  <a:fillRect/>
                </a:stretch>
              </p:blipFill>
              <p:spPr>
                <a:xfrm rot="19902428">
                  <a:off x="3744123" y="4117329"/>
                  <a:ext cx="8798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44D00EB7-0D25-010D-FEA2-688BDC36197A}"/>
                    </a:ext>
                  </a:extLst>
                </p14:cNvPr>
                <p14:cNvContentPartPr/>
                <p14:nvPr/>
              </p14:nvContentPartPr>
              <p14:xfrm rot="16200000">
                <a:off x="4363632" y="3816969"/>
                <a:ext cx="365760" cy="9000"/>
              </p14:xfrm>
            </p:contentPart>
          </mc:Choice>
          <mc:Fallback xmlns="">
            <p:pic>
              <p:nvPicPr>
                <p:cNvPr id="12" name="Ink 11">
                  <a:extLst>
                    <a:ext uri="{FF2B5EF4-FFF2-40B4-BE49-F238E27FC236}">
                      <a16:creationId xmlns:a16="http://schemas.microsoft.com/office/drawing/2014/main" id="{44D00EB7-0D25-010D-FEA2-688BDC36197A}"/>
                    </a:ext>
                  </a:extLst>
                </p:cNvPr>
                <p:cNvPicPr/>
                <p:nvPr/>
              </p:nvPicPr>
              <p:blipFill>
                <a:blip r:embed="rId15"/>
                <a:stretch>
                  <a:fillRect/>
                </a:stretch>
              </p:blipFill>
              <p:spPr>
                <a:xfrm rot="16200000">
                  <a:off x="4335220" y="3759729"/>
                  <a:ext cx="42258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A576BF50-9F81-5ED5-4AFA-48F1CF7E1B56}"/>
                    </a:ext>
                  </a:extLst>
                </p14:cNvPr>
                <p14:cNvContentPartPr/>
                <p14:nvPr/>
              </p14:nvContentPartPr>
              <p14:xfrm rot="1732109">
                <a:off x="3750873" y="3463117"/>
                <a:ext cx="822960" cy="9000"/>
              </p14:xfrm>
            </p:contentPart>
          </mc:Choice>
          <mc:Fallback xmlns="">
            <p:pic>
              <p:nvPicPr>
                <p:cNvPr id="13" name="Ink 12">
                  <a:extLst>
                    <a:ext uri="{FF2B5EF4-FFF2-40B4-BE49-F238E27FC236}">
                      <a16:creationId xmlns:a16="http://schemas.microsoft.com/office/drawing/2014/main" id="{A576BF50-9F81-5ED5-4AFA-48F1CF7E1B56}"/>
                    </a:ext>
                  </a:extLst>
                </p:cNvPr>
                <p:cNvPicPr/>
                <p:nvPr/>
              </p:nvPicPr>
              <p:blipFill>
                <a:blip r:embed="rId13"/>
                <a:stretch>
                  <a:fillRect/>
                </a:stretch>
              </p:blipFill>
              <p:spPr>
                <a:xfrm rot="1732109">
                  <a:off x="3722433" y="3405877"/>
                  <a:ext cx="8798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0D77809B-6FAD-1011-EF6B-17FA509EB93C}"/>
                    </a:ext>
                  </a:extLst>
                </p14:cNvPr>
                <p14:cNvContentPartPr/>
                <p14:nvPr/>
              </p14:nvContentPartPr>
              <p14:xfrm rot="19602694">
                <a:off x="3829090" y="3082132"/>
                <a:ext cx="640080" cy="9000"/>
              </p14:xfrm>
            </p:contentPart>
          </mc:Choice>
          <mc:Fallback xmlns="">
            <p:pic>
              <p:nvPicPr>
                <p:cNvPr id="15" name="Ink 14">
                  <a:extLst>
                    <a:ext uri="{FF2B5EF4-FFF2-40B4-BE49-F238E27FC236}">
                      <a16:creationId xmlns:a16="http://schemas.microsoft.com/office/drawing/2014/main" id="{0D77809B-6FAD-1011-EF6B-17FA509EB93C}"/>
                    </a:ext>
                  </a:extLst>
                </p:cNvPr>
                <p:cNvPicPr/>
                <p:nvPr/>
              </p:nvPicPr>
              <p:blipFill>
                <a:blip r:embed="rId18"/>
                <a:stretch>
                  <a:fillRect/>
                </a:stretch>
              </p:blipFill>
              <p:spPr>
                <a:xfrm rot="19602694">
                  <a:off x="3800650" y="3024892"/>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BE8EEF42-6593-C4F1-FB8E-7FFDF700970E}"/>
                    </a:ext>
                  </a:extLst>
                </p14:cNvPr>
                <p14:cNvContentPartPr/>
                <p14:nvPr/>
              </p14:nvContentPartPr>
              <p14:xfrm rot="16200000">
                <a:off x="4103588" y="2586337"/>
                <a:ext cx="640080" cy="9000"/>
              </p14:xfrm>
            </p:contentPart>
          </mc:Choice>
          <mc:Fallback xmlns="">
            <p:pic>
              <p:nvPicPr>
                <p:cNvPr id="16" name="Ink 15">
                  <a:extLst>
                    <a:ext uri="{FF2B5EF4-FFF2-40B4-BE49-F238E27FC236}">
                      <a16:creationId xmlns:a16="http://schemas.microsoft.com/office/drawing/2014/main" id="{BE8EEF42-6593-C4F1-FB8E-7FFDF700970E}"/>
                    </a:ext>
                  </a:extLst>
                </p:cNvPr>
                <p:cNvPicPr/>
                <p:nvPr/>
              </p:nvPicPr>
              <p:blipFill>
                <a:blip r:embed="rId18"/>
                <a:stretch>
                  <a:fillRect/>
                </a:stretch>
              </p:blipFill>
              <p:spPr>
                <a:xfrm rot="16200000">
                  <a:off x="4075148" y="2529097"/>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7EAD4124-1031-AA19-8908-1DE4B3DFCE90}"/>
                    </a:ext>
                  </a:extLst>
                </p14:cNvPr>
                <p14:cNvContentPartPr/>
                <p14:nvPr/>
              </p14:nvContentPartPr>
              <p14:xfrm rot="19602004">
                <a:off x="4292827" y="1991485"/>
                <a:ext cx="1097280" cy="9000"/>
              </p14:xfrm>
            </p:contentPart>
          </mc:Choice>
          <mc:Fallback xmlns="">
            <p:pic>
              <p:nvPicPr>
                <p:cNvPr id="17" name="Ink 16">
                  <a:extLst>
                    <a:ext uri="{FF2B5EF4-FFF2-40B4-BE49-F238E27FC236}">
                      <a16:creationId xmlns:a16="http://schemas.microsoft.com/office/drawing/2014/main" id="{7EAD4124-1031-AA19-8908-1DE4B3DFCE90}"/>
                    </a:ext>
                  </a:extLst>
                </p:cNvPr>
                <p:cNvPicPr/>
                <p:nvPr/>
              </p:nvPicPr>
              <p:blipFill>
                <a:blip r:embed="rId21"/>
                <a:stretch>
                  <a:fillRect/>
                </a:stretch>
              </p:blipFill>
              <p:spPr>
                <a:xfrm rot="19602004">
                  <a:off x="4264387" y="1934245"/>
                  <a:ext cx="11541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04FC7269-E97E-E8D1-FC3B-2D155C452C01}"/>
                    </a:ext>
                  </a:extLst>
                </p14:cNvPr>
                <p14:cNvContentPartPr/>
                <p14:nvPr/>
              </p14:nvContentPartPr>
              <p14:xfrm>
                <a:off x="5311748" y="1691008"/>
                <a:ext cx="731520" cy="9000"/>
              </p14:xfrm>
            </p:contentPart>
          </mc:Choice>
          <mc:Fallback xmlns="">
            <p:pic>
              <p:nvPicPr>
                <p:cNvPr id="18" name="Ink 17">
                  <a:extLst>
                    <a:ext uri="{FF2B5EF4-FFF2-40B4-BE49-F238E27FC236}">
                      <a16:creationId xmlns:a16="http://schemas.microsoft.com/office/drawing/2014/main" id="{04FC7269-E97E-E8D1-FC3B-2D155C452C01}"/>
                    </a:ext>
                  </a:extLst>
                </p:cNvPr>
                <p:cNvPicPr/>
                <p:nvPr/>
              </p:nvPicPr>
              <p:blipFill>
                <a:blip r:embed="rId23"/>
                <a:stretch>
                  <a:fillRect/>
                </a:stretch>
              </p:blipFill>
              <p:spPr>
                <a:xfrm>
                  <a:off x="5283308" y="1633768"/>
                  <a:ext cx="788400" cy="123120"/>
                </a:xfrm>
                <a:prstGeom prst="rect">
                  <a:avLst/>
                </a:prstGeom>
              </p:spPr>
            </p:pic>
          </mc:Fallback>
        </mc:AlternateContent>
      </p:grpSp>
      <p:grpSp>
        <p:nvGrpSpPr>
          <p:cNvPr id="29" name="Group 28">
            <a:extLst>
              <a:ext uri="{FF2B5EF4-FFF2-40B4-BE49-F238E27FC236}">
                <a16:creationId xmlns:a16="http://schemas.microsoft.com/office/drawing/2014/main" id="{2BF0F23A-EB5E-3808-BDE9-03DCED1A8B4B}"/>
              </a:ext>
            </a:extLst>
          </p:cNvPr>
          <p:cNvGrpSpPr/>
          <p:nvPr/>
        </p:nvGrpSpPr>
        <p:grpSpPr>
          <a:xfrm>
            <a:off x="1492692" y="1575753"/>
            <a:ext cx="2843568" cy="1436733"/>
            <a:chOff x="1492692" y="1594803"/>
            <a:chExt cx="2843568" cy="1436733"/>
          </a:xfrm>
        </p:grpSpPr>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6068AF35-1208-7E0E-076D-9FC3E8F0473B}"/>
                    </a:ext>
                  </a:extLst>
                </p14:cNvPr>
                <p14:cNvContentPartPr/>
                <p14:nvPr/>
              </p14:nvContentPartPr>
              <p14:xfrm>
                <a:off x="2050332" y="1728153"/>
                <a:ext cx="1828800" cy="9000"/>
              </p14:xfrm>
            </p:contentPart>
          </mc:Choice>
          <mc:Fallback xmlns="">
            <p:pic>
              <p:nvPicPr>
                <p:cNvPr id="20" name="Ink 19">
                  <a:extLst>
                    <a:ext uri="{FF2B5EF4-FFF2-40B4-BE49-F238E27FC236}">
                      <a16:creationId xmlns:a16="http://schemas.microsoft.com/office/drawing/2014/main" id="{6068AF35-1208-7E0E-076D-9FC3E8F0473B}"/>
                    </a:ext>
                  </a:extLst>
                </p:cNvPr>
                <p:cNvPicPr/>
                <p:nvPr/>
              </p:nvPicPr>
              <p:blipFill>
                <a:blip r:embed="rId25"/>
                <a:stretch>
                  <a:fillRect/>
                </a:stretch>
              </p:blipFill>
              <p:spPr>
                <a:xfrm>
                  <a:off x="2021886" y="1670913"/>
                  <a:ext cx="1885691"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1FAD527C-D2AD-0379-6DFA-CDC98486988F}"/>
                    </a:ext>
                  </a:extLst>
                </p14:cNvPr>
                <p14:cNvContentPartPr/>
                <p14:nvPr/>
              </p14:nvContentPartPr>
              <p14:xfrm rot="2996247">
                <a:off x="3752228" y="1956063"/>
                <a:ext cx="731520" cy="9000"/>
              </p14:xfrm>
            </p:contentPart>
          </mc:Choice>
          <mc:Fallback xmlns="">
            <p:pic>
              <p:nvPicPr>
                <p:cNvPr id="21" name="Ink 20">
                  <a:extLst>
                    <a:ext uri="{FF2B5EF4-FFF2-40B4-BE49-F238E27FC236}">
                      <a16:creationId xmlns:a16="http://schemas.microsoft.com/office/drawing/2014/main" id="{1FAD527C-D2AD-0379-6DFA-CDC98486988F}"/>
                    </a:ext>
                  </a:extLst>
                </p:cNvPr>
                <p:cNvPicPr/>
                <p:nvPr/>
              </p:nvPicPr>
              <p:blipFill>
                <a:blip r:embed="rId27"/>
                <a:stretch>
                  <a:fillRect/>
                </a:stretch>
              </p:blipFill>
              <p:spPr>
                <a:xfrm rot="2996247">
                  <a:off x="3723788" y="1898823"/>
                  <a:ext cx="788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9DC20400-2E03-6977-9EA6-3A7C5EE7CC20}"/>
                    </a:ext>
                  </a:extLst>
                </p14:cNvPr>
                <p14:cNvContentPartPr/>
                <p14:nvPr/>
              </p14:nvContentPartPr>
              <p14:xfrm rot="5400000">
                <a:off x="3990758" y="2550030"/>
                <a:ext cx="640080" cy="9000"/>
              </p14:xfrm>
            </p:contentPart>
          </mc:Choice>
          <mc:Fallback xmlns="">
            <p:pic>
              <p:nvPicPr>
                <p:cNvPr id="22" name="Ink 21">
                  <a:extLst>
                    <a:ext uri="{FF2B5EF4-FFF2-40B4-BE49-F238E27FC236}">
                      <a16:creationId xmlns:a16="http://schemas.microsoft.com/office/drawing/2014/main" id="{9DC20400-2E03-6977-9EA6-3A7C5EE7CC20}"/>
                    </a:ext>
                  </a:extLst>
                </p:cNvPr>
                <p:cNvPicPr/>
                <p:nvPr/>
              </p:nvPicPr>
              <p:blipFill>
                <a:blip r:embed="rId29"/>
                <a:stretch>
                  <a:fillRect/>
                </a:stretch>
              </p:blipFill>
              <p:spPr>
                <a:xfrm rot="5400000">
                  <a:off x="3962318" y="2492790"/>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2BC31AC6-BFD6-2F71-3801-7A1A7C4A264D}"/>
                    </a:ext>
                  </a:extLst>
                </p14:cNvPr>
                <p14:cNvContentPartPr/>
                <p14:nvPr/>
              </p14:nvContentPartPr>
              <p14:xfrm rot="19729801">
                <a:off x="3696180" y="3022536"/>
                <a:ext cx="640080" cy="9000"/>
              </p14:xfrm>
            </p:contentPart>
          </mc:Choice>
          <mc:Fallback xmlns="">
            <p:pic>
              <p:nvPicPr>
                <p:cNvPr id="23" name="Ink 22">
                  <a:extLst>
                    <a:ext uri="{FF2B5EF4-FFF2-40B4-BE49-F238E27FC236}">
                      <a16:creationId xmlns:a16="http://schemas.microsoft.com/office/drawing/2014/main" id="{2BC31AC6-BFD6-2F71-3801-7A1A7C4A264D}"/>
                    </a:ext>
                  </a:extLst>
                </p:cNvPr>
                <p:cNvPicPr/>
                <p:nvPr/>
              </p:nvPicPr>
              <p:blipFill>
                <a:blip r:embed="rId29"/>
                <a:stretch>
                  <a:fillRect/>
                </a:stretch>
              </p:blipFill>
              <p:spPr>
                <a:xfrm rot="19729801">
                  <a:off x="3667740" y="2965296"/>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6745D0A6-90A5-C428-FDAC-361BFABA775D}"/>
                    </a:ext>
                  </a:extLst>
                </p14:cNvPr>
                <p14:cNvContentPartPr/>
                <p14:nvPr/>
              </p14:nvContentPartPr>
              <p14:xfrm>
                <a:off x="1501692" y="2782654"/>
                <a:ext cx="1371600" cy="9000"/>
              </p14:xfrm>
            </p:contentPart>
          </mc:Choice>
          <mc:Fallback xmlns="">
            <p:pic>
              <p:nvPicPr>
                <p:cNvPr id="26" name="Ink 25">
                  <a:extLst>
                    <a:ext uri="{FF2B5EF4-FFF2-40B4-BE49-F238E27FC236}">
                      <a16:creationId xmlns:a16="http://schemas.microsoft.com/office/drawing/2014/main" id="{6745D0A6-90A5-C428-FDAC-361BFABA775D}"/>
                    </a:ext>
                  </a:extLst>
                </p:cNvPr>
                <p:cNvPicPr/>
                <p:nvPr/>
              </p:nvPicPr>
              <p:blipFill>
                <a:blip r:embed="rId32"/>
                <a:stretch>
                  <a:fillRect/>
                </a:stretch>
              </p:blipFill>
              <p:spPr>
                <a:xfrm>
                  <a:off x="1473252" y="2725414"/>
                  <a:ext cx="14284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0DCFA543-EF56-E956-47EC-5290AB888507}"/>
                    </a:ext>
                  </a:extLst>
                </p14:cNvPr>
                <p14:cNvContentPartPr/>
                <p14:nvPr/>
              </p14:nvContentPartPr>
              <p14:xfrm rot="16200000">
                <a:off x="1314312" y="2615704"/>
                <a:ext cx="365760" cy="9000"/>
              </p14:xfrm>
            </p:contentPart>
          </mc:Choice>
          <mc:Fallback xmlns="">
            <p:pic>
              <p:nvPicPr>
                <p:cNvPr id="27" name="Ink 26">
                  <a:extLst>
                    <a:ext uri="{FF2B5EF4-FFF2-40B4-BE49-F238E27FC236}">
                      <a16:creationId xmlns:a16="http://schemas.microsoft.com/office/drawing/2014/main" id="{0DCFA543-EF56-E956-47EC-5290AB888507}"/>
                    </a:ext>
                  </a:extLst>
                </p:cNvPr>
                <p:cNvPicPr/>
                <p:nvPr/>
              </p:nvPicPr>
              <p:blipFill>
                <a:blip r:embed="rId34"/>
                <a:stretch>
                  <a:fillRect/>
                </a:stretch>
              </p:blipFill>
              <p:spPr>
                <a:xfrm rot="16200000">
                  <a:off x="1285900" y="2558464"/>
                  <a:ext cx="42258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6EC8F4DB-F68C-63F8-42A0-155F64DF2233}"/>
                    </a:ext>
                  </a:extLst>
                </p14:cNvPr>
                <p14:cNvContentPartPr/>
                <p14:nvPr/>
              </p14:nvContentPartPr>
              <p14:xfrm rot="18540022">
                <a:off x="1335716" y="2087115"/>
                <a:ext cx="914400" cy="9000"/>
              </p14:xfrm>
            </p:contentPart>
          </mc:Choice>
          <mc:Fallback xmlns="">
            <p:pic>
              <p:nvPicPr>
                <p:cNvPr id="28" name="Ink 27">
                  <a:extLst>
                    <a:ext uri="{FF2B5EF4-FFF2-40B4-BE49-F238E27FC236}">
                      <a16:creationId xmlns:a16="http://schemas.microsoft.com/office/drawing/2014/main" id="{6EC8F4DB-F68C-63F8-42A0-155F64DF2233}"/>
                    </a:ext>
                  </a:extLst>
                </p:cNvPr>
                <p:cNvPicPr/>
                <p:nvPr/>
              </p:nvPicPr>
              <p:blipFill>
                <a:blip r:embed="rId36"/>
                <a:stretch>
                  <a:fillRect/>
                </a:stretch>
              </p:blipFill>
              <p:spPr>
                <a:xfrm rot="18540022">
                  <a:off x="1307276" y="2029875"/>
                  <a:ext cx="9712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a:extLst>
                    <a:ext uri="{FF2B5EF4-FFF2-40B4-BE49-F238E27FC236}">
                      <a16:creationId xmlns:a16="http://schemas.microsoft.com/office/drawing/2014/main" id="{5CCEEDE3-E000-63D5-21EC-49F69000A6F4}"/>
                    </a:ext>
                  </a:extLst>
                </p14:cNvPr>
                <p14:cNvContentPartPr/>
                <p14:nvPr/>
              </p14:nvContentPartPr>
              <p14:xfrm rot="12606599" flipV="1">
                <a:off x="2827352" y="3021460"/>
                <a:ext cx="1005840" cy="9000"/>
              </p14:xfrm>
            </p:contentPart>
          </mc:Choice>
          <mc:Fallback xmlns="">
            <p:pic>
              <p:nvPicPr>
                <p:cNvPr id="24" name="Ink 23">
                  <a:extLst>
                    <a:ext uri="{FF2B5EF4-FFF2-40B4-BE49-F238E27FC236}">
                      <a16:creationId xmlns:a16="http://schemas.microsoft.com/office/drawing/2014/main" id="{5CCEEDE3-E000-63D5-21EC-49F69000A6F4}"/>
                    </a:ext>
                  </a:extLst>
                </p:cNvPr>
                <p:cNvPicPr/>
                <p:nvPr/>
              </p:nvPicPr>
              <p:blipFill>
                <a:blip r:embed="rId38"/>
                <a:stretch>
                  <a:fillRect/>
                </a:stretch>
              </p:blipFill>
              <p:spPr>
                <a:xfrm rot="12606599" flipV="1">
                  <a:off x="2798912" y="2964220"/>
                  <a:ext cx="1062720" cy="123120"/>
                </a:xfrm>
                <a:prstGeom prst="rect">
                  <a:avLst/>
                </a:prstGeom>
              </p:spPr>
            </p:pic>
          </mc:Fallback>
        </mc:AlternateContent>
      </p:grpSp>
      <p:grpSp>
        <p:nvGrpSpPr>
          <p:cNvPr id="42" name="Group 41">
            <a:extLst>
              <a:ext uri="{FF2B5EF4-FFF2-40B4-BE49-F238E27FC236}">
                <a16:creationId xmlns:a16="http://schemas.microsoft.com/office/drawing/2014/main" id="{B59007AA-7606-C13E-A680-33081D748A8D}"/>
              </a:ext>
            </a:extLst>
          </p:cNvPr>
          <p:cNvGrpSpPr/>
          <p:nvPr/>
        </p:nvGrpSpPr>
        <p:grpSpPr>
          <a:xfrm>
            <a:off x="1364531" y="2755385"/>
            <a:ext cx="3156051" cy="1355849"/>
            <a:chOff x="1364531" y="2774435"/>
            <a:chExt cx="3156051" cy="1355849"/>
          </a:xfrm>
        </p:grpSpPr>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40E33DDD-72B3-66DD-FCCC-F8EF2213C1CE}"/>
                    </a:ext>
                  </a:extLst>
                </p14:cNvPr>
                <p14:cNvContentPartPr/>
                <p14:nvPr/>
              </p14:nvContentPartPr>
              <p14:xfrm rot="1835606">
                <a:off x="2016135" y="3854109"/>
                <a:ext cx="1920240" cy="9000"/>
              </p14:xfrm>
            </p:contentPart>
          </mc:Choice>
          <mc:Fallback xmlns="">
            <p:pic>
              <p:nvPicPr>
                <p:cNvPr id="30" name="Ink 29">
                  <a:extLst>
                    <a:ext uri="{FF2B5EF4-FFF2-40B4-BE49-F238E27FC236}">
                      <a16:creationId xmlns:a16="http://schemas.microsoft.com/office/drawing/2014/main" id="{40E33DDD-72B3-66DD-FCCC-F8EF2213C1CE}"/>
                    </a:ext>
                  </a:extLst>
                </p:cNvPr>
                <p:cNvPicPr/>
                <p:nvPr/>
              </p:nvPicPr>
              <p:blipFill>
                <a:blip r:embed="rId40"/>
                <a:stretch>
                  <a:fillRect/>
                </a:stretch>
              </p:blipFill>
              <p:spPr>
                <a:xfrm rot="1835606">
                  <a:off x="1987690" y="3796869"/>
                  <a:ext cx="1977131"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Ink 30">
                  <a:extLst>
                    <a:ext uri="{FF2B5EF4-FFF2-40B4-BE49-F238E27FC236}">
                      <a16:creationId xmlns:a16="http://schemas.microsoft.com/office/drawing/2014/main" id="{EC03EEEA-73F0-DE23-37A2-73B2B6673EE7}"/>
                    </a:ext>
                  </a:extLst>
                </p14:cNvPr>
                <p14:cNvContentPartPr/>
                <p14:nvPr/>
              </p14:nvContentPartPr>
              <p14:xfrm>
                <a:off x="1730298" y="3350651"/>
                <a:ext cx="365760" cy="9000"/>
              </p14:xfrm>
            </p:contentPart>
          </mc:Choice>
          <mc:Fallback xmlns="">
            <p:pic>
              <p:nvPicPr>
                <p:cNvPr id="31" name="Ink 30">
                  <a:extLst>
                    <a:ext uri="{FF2B5EF4-FFF2-40B4-BE49-F238E27FC236}">
                      <a16:creationId xmlns:a16="http://schemas.microsoft.com/office/drawing/2014/main" id="{EC03EEEA-73F0-DE23-37A2-73B2B6673EE7}"/>
                    </a:ext>
                  </a:extLst>
                </p:cNvPr>
                <p:cNvPicPr/>
                <p:nvPr/>
              </p:nvPicPr>
              <p:blipFill>
                <a:blip r:embed="rId42"/>
                <a:stretch>
                  <a:fillRect/>
                </a:stretch>
              </p:blipFill>
              <p:spPr>
                <a:xfrm>
                  <a:off x="1701886" y="3293411"/>
                  <a:ext cx="42258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B36716DA-BEAA-B6B6-15F1-58C1F41C4787}"/>
                    </a:ext>
                  </a:extLst>
                </p14:cNvPr>
                <p14:cNvContentPartPr/>
                <p14:nvPr/>
              </p14:nvContentPartPr>
              <p14:xfrm rot="3966556">
                <a:off x="1496464" y="3209363"/>
                <a:ext cx="274320" cy="9000"/>
              </p14:xfrm>
            </p:contentPart>
          </mc:Choice>
          <mc:Fallback xmlns="">
            <p:pic>
              <p:nvPicPr>
                <p:cNvPr id="32" name="Ink 31">
                  <a:extLst>
                    <a:ext uri="{FF2B5EF4-FFF2-40B4-BE49-F238E27FC236}">
                      <a16:creationId xmlns:a16="http://schemas.microsoft.com/office/drawing/2014/main" id="{B36716DA-BEAA-B6B6-15F1-58C1F41C4787}"/>
                    </a:ext>
                  </a:extLst>
                </p:cNvPr>
                <p:cNvPicPr/>
                <p:nvPr/>
              </p:nvPicPr>
              <p:blipFill>
                <a:blip r:embed="rId44"/>
                <a:stretch>
                  <a:fillRect/>
                </a:stretch>
              </p:blipFill>
              <p:spPr>
                <a:xfrm rot="3966556">
                  <a:off x="1468061" y="3152123"/>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28152EBF-ECD4-8EB5-59F3-BC65CDBB86BE}"/>
                    </a:ext>
                  </a:extLst>
                </p14:cNvPr>
                <p14:cNvContentPartPr/>
                <p14:nvPr/>
              </p14:nvContentPartPr>
              <p14:xfrm rot="775787">
                <a:off x="1364531" y="3047056"/>
                <a:ext cx="274320" cy="9000"/>
              </p14:xfrm>
            </p:contentPart>
          </mc:Choice>
          <mc:Fallback xmlns="">
            <p:pic>
              <p:nvPicPr>
                <p:cNvPr id="33" name="Ink 32">
                  <a:extLst>
                    <a:ext uri="{FF2B5EF4-FFF2-40B4-BE49-F238E27FC236}">
                      <a16:creationId xmlns:a16="http://schemas.microsoft.com/office/drawing/2014/main" id="{28152EBF-ECD4-8EB5-59F3-BC65CDBB86BE}"/>
                    </a:ext>
                  </a:extLst>
                </p:cNvPr>
                <p:cNvPicPr/>
                <p:nvPr/>
              </p:nvPicPr>
              <p:blipFill>
                <a:blip r:embed="rId44"/>
                <a:stretch>
                  <a:fillRect/>
                </a:stretch>
              </p:blipFill>
              <p:spPr>
                <a:xfrm rot="775787">
                  <a:off x="1336128" y="2989816"/>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C0F07D21-14DB-21E8-62C7-4C6B8412E315}"/>
                    </a:ext>
                  </a:extLst>
                </p14:cNvPr>
                <p14:cNvContentPartPr/>
                <p14:nvPr/>
              </p14:nvContentPartPr>
              <p14:xfrm rot="18035117">
                <a:off x="1297396" y="2907095"/>
                <a:ext cx="274320" cy="9000"/>
              </p14:xfrm>
            </p:contentPart>
          </mc:Choice>
          <mc:Fallback xmlns="">
            <p:pic>
              <p:nvPicPr>
                <p:cNvPr id="35" name="Ink 34">
                  <a:extLst>
                    <a:ext uri="{FF2B5EF4-FFF2-40B4-BE49-F238E27FC236}">
                      <a16:creationId xmlns:a16="http://schemas.microsoft.com/office/drawing/2014/main" id="{C0F07D21-14DB-21E8-62C7-4C6B8412E315}"/>
                    </a:ext>
                  </a:extLst>
                </p:cNvPr>
                <p:cNvPicPr/>
                <p:nvPr/>
              </p:nvPicPr>
              <p:blipFill>
                <a:blip r:embed="rId44"/>
                <a:stretch>
                  <a:fillRect/>
                </a:stretch>
              </p:blipFill>
              <p:spPr>
                <a:xfrm rot="18035117">
                  <a:off x="1268993" y="2849855"/>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Ink 35">
                  <a:extLst>
                    <a:ext uri="{FF2B5EF4-FFF2-40B4-BE49-F238E27FC236}">
                      <a16:creationId xmlns:a16="http://schemas.microsoft.com/office/drawing/2014/main" id="{0C835FC3-BF7E-4579-919E-9403DC634599}"/>
                    </a:ext>
                  </a:extLst>
                </p14:cNvPr>
                <p14:cNvContentPartPr/>
                <p14:nvPr/>
              </p14:nvContentPartPr>
              <p14:xfrm>
                <a:off x="1460804" y="2852495"/>
                <a:ext cx="1371600" cy="9000"/>
              </p14:xfrm>
            </p:contentPart>
          </mc:Choice>
          <mc:Fallback xmlns="">
            <p:pic>
              <p:nvPicPr>
                <p:cNvPr id="36" name="Ink 35">
                  <a:extLst>
                    <a:ext uri="{FF2B5EF4-FFF2-40B4-BE49-F238E27FC236}">
                      <a16:creationId xmlns:a16="http://schemas.microsoft.com/office/drawing/2014/main" id="{0C835FC3-BF7E-4579-919E-9403DC634599}"/>
                    </a:ext>
                  </a:extLst>
                </p:cNvPr>
                <p:cNvPicPr/>
                <p:nvPr/>
              </p:nvPicPr>
              <p:blipFill>
                <a:blip r:embed="rId48"/>
                <a:stretch>
                  <a:fillRect/>
                </a:stretch>
              </p:blipFill>
              <p:spPr>
                <a:xfrm>
                  <a:off x="1432364" y="2795255"/>
                  <a:ext cx="14284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25055310-550C-8D61-02A0-36BD64BDB8DE}"/>
                    </a:ext>
                  </a:extLst>
                </p14:cNvPr>
                <p14:cNvContentPartPr/>
                <p14:nvPr/>
              </p14:nvContentPartPr>
              <p14:xfrm rot="1801727">
                <a:off x="2768795" y="3274315"/>
                <a:ext cx="1737360" cy="9000"/>
              </p14:xfrm>
            </p:contentPart>
          </mc:Choice>
          <mc:Fallback xmlns="">
            <p:pic>
              <p:nvPicPr>
                <p:cNvPr id="38" name="Ink 37">
                  <a:extLst>
                    <a:ext uri="{FF2B5EF4-FFF2-40B4-BE49-F238E27FC236}">
                      <a16:creationId xmlns:a16="http://schemas.microsoft.com/office/drawing/2014/main" id="{25055310-550C-8D61-02A0-36BD64BDB8DE}"/>
                    </a:ext>
                  </a:extLst>
                </p:cNvPr>
                <p:cNvPicPr/>
                <p:nvPr/>
              </p:nvPicPr>
              <p:blipFill>
                <a:blip r:embed="rId50"/>
                <a:stretch>
                  <a:fillRect/>
                </a:stretch>
              </p:blipFill>
              <p:spPr>
                <a:xfrm rot="1801727">
                  <a:off x="2740349" y="3217075"/>
                  <a:ext cx="1794252"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16062CF2-954C-F414-2130-E243F5E974D4}"/>
                    </a:ext>
                  </a:extLst>
                </p14:cNvPr>
                <p14:cNvContentPartPr/>
                <p14:nvPr/>
              </p14:nvContentPartPr>
              <p14:xfrm rot="5400000">
                <a:off x="4280526" y="3814829"/>
                <a:ext cx="274320" cy="9000"/>
              </p14:xfrm>
            </p:contentPart>
          </mc:Choice>
          <mc:Fallback xmlns="">
            <p:pic>
              <p:nvPicPr>
                <p:cNvPr id="39" name="Ink 38">
                  <a:extLst>
                    <a:ext uri="{FF2B5EF4-FFF2-40B4-BE49-F238E27FC236}">
                      <a16:creationId xmlns:a16="http://schemas.microsoft.com/office/drawing/2014/main" id="{16062CF2-954C-F414-2130-E243F5E974D4}"/>
                    </a:ext>
                  </a:extLst>
                </p:cNvPr>
                <p:cNvPicPr/>
                <p:nvPr/>
              </p:nvPicPr>
              <p:blipFill>
                <a:blip r:embed="rId44"/>
                <a:stretch>
                  <a:fillRect/>
                </a:stretch>
              </p:blipFill>
              <p:spPr>
                <a:xfrm rot="5400000">
                  <a:off x="4252123" y="3757589"/>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06A4A358-9593-5A71-3934-6303AAB1C3E9}"/>
                    </a:ext>
                  </a:extLst>
                </p14:cNvPr>
                <p14:cNvContentPartPr/>
                <p14:nvPr/>
              </p14:nvContentPartPr>
              <p14:xfrm rot="19987909">
                <a:off x="3697622" y="4121284"/>
                <a:ext cx="822960" cy="9000"/>
              </p14:xfrm>
            </p:contentPart>
          </mc:Choice>
          <mc:Fallback xmlns="">
            <p:pic>
              <p:nvPicPr>
                <p:cNvPr id="41" name="Ink 40">
                  <a:extLst>
                    <a:ext uri="{FF2B5EF4-FFF2-40B4-BE49-F238E27FC236}">
                      <a16:creationId xmlns:a16="http://schemas.microsoft.com/office/drawing/2014/main" id="{06A4A358-9593-5A71-3934-6303AAB1C3E9}"/>
                    </a:ext>
                  </a:extLst>
                </p:cNvPr>
                <p:cNvPicPr/>
                <p:nvPr/>
              </p:nvPicPr>
              <p:blipFill>
                <a:blip r:embed="rId53"/>
                <a:stretch>
                  <a:fillRect/>
                </a:stretch>
              </p:blipFill>
              <p:spPr>
                <a:xfrm rot="19987909">
                  <a:off x="3669182" y="4064044"/>
                  <a:ext cx="879840" cy="123120"/>
                </a:xfrm>
                <a:prstGeom prst="rect">
                  <a:avLst/>
                </a:prstGeom>
              </p:spPr>
            </p:pic>
          </mc:Fallback>
        </mc:AlternateContent>
      </p:grpSp>
    </p:spTree>
    <p:extLst>
      <p:ext uri="{BB962C8B-B14F-4D97-AF65-F5344CB8AC3E}">
        <p14:creationId xmlns:p14="http://schemas.microsoft.com/office/powerpoint/2010/main" val="243925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2000" fill="hold"/>
                                        <p:tgtEl>
                                          <p:spTgt spid="1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B627BF-C52B-5B89-C2E7-611608731BFC}"/>
              </a:ext>
            </a:extLst>
          </p:cNvPr>
          <p:cNvSpPr>
            <a:spLocks noGrp="1"/>
          </p:cNvSpPr>
          <p:nvPr>
            <p:ph type="body" sz="quarter" idx="23"/>
          </p:nvPr>
        </p:nvSpPr>
        <p:spPr>
          <a:xfrm>
            <a:off x="1906607" y="407876"/>
            <a:ext cx="6772255" cy="539859"/>
          </a:xfrm>
        </p:spPr>
        <p:txBody>
          <a:bodyPr/>
          <a:lstStyle/>
          <a:p>
            <a:r>
              <a:rPr lang="en-AU"/>
              <a:t>The Pacific Ocean Map</a:t>
            </a:r>
          </a:p>
        </p:txBody>
      </p:sp>
      <p:pic>
        <p:nvPicPr>
          <p:cNvPr id="4" name="Picture 3">
            <a:extLst>
              <a:ext uri="{FF2B5EF4-FFF2-40B4-BE49-F238E27FC236}">
                <a16:creationId xmlns:a16="http://schemas.microsoft.com/office/drawing/2014/main" id="{233B7D66-A8EA-070D-1A68-22EBA35DB7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519" y="1418128"/>
            <a:ext cx="8480962" cy="4703272"/>
          </a:xfrm>
          <a:prstGeom prst="rect">
            <a:avLst/>
          </a:prstGeom>
        </p:spPr>
      </p:pic>
      <p:grpSp>
        <p:nvGrpSpPr>
          <p:cNvPr id="2" name="Group 1">
            <a:extLst>
              <a:ext uri="{FF2B5EF4-FFF2-40B4-BE49-F238E27FC236}">
                <a16:creationId xmlns:a16="http://schemas.microsoft.com/office/drawing/2014/main" id="{3EE0E1BA-FB3F-D41A-F32D-A3F6FC67FC7B}"/>
              </a:ext>
            </a:extLst>
          </p:cNvPr>
          <p:cNvGrpSpPr/>
          <p:nvPr/>
        </p:nvGrpSpPr>
        <p:grpSpPr>
          <a:xfrm>
            <a:off x="3226596" y="1139421"/>
            <a:ext cx="5586586" cy="4836614"/>
            <a:chOff x="3226596" y="1139421"/>
            <a:chExt cx="5586586" cy="4836614"/>
          </a:xfrm>
        </p:grpSpPr>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E7F8BD0-9C7C-1886-6D6E-1FB580CB6E90}"/>
                    </a:ext>
                  </a:extLst>
                </p14:cNvPr>
                <p14:cNvContentPartPr/>
                <p14:nvPr/>
              </p14:nvContentPartPr>
              <p14:xfrm rot="2762253">
                <a:off x="5510256" y="2963721"/>
                <a:ext cx="3657600" cy="9000"/>
              </p14:xfrm>
            </p:contentPart>
          </mc:Choice>
          <mc:Fallback xmlns="">
            <p:pic>
              <p:nvPicPr>
                <p:cNvPr id="10" name="Ink 9">
                  <a:extLst>
                    <a:ext uri="{FF2B5EF4-FFF2-40B4-BE49-F238E27FC236}">
                      <a16:creationId xmlns:a16="http://schemas.microsoft.com/office/drawing/2014/main" id="{8E7F8BD0-9C7C-1886-6D6E-1FB580CB6E90}"/>
                    </a:ext>
                  </a:extLst>
                </p:cNvPr>
                <p:cNvPicPr/>
                <p:nvPr/>
              </p:nvPicPr>
              <p:blipFill>
                <a:blip r:embed="rId5"/>
                <a:stretch>
                  <a:fillRect/>
                </a:stretch>
              </p:blipFill>
              <p:spPr>
                <a:xfrm rot="2762253">
                  <a:off x="5481808" y="2906481"/>
                  <a:ext cx="3714497"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08917245-9C9D-368E-03E7-A09122470B47}"/>
                    </a:ext>
                  </a:extLst>
                </p14:cNvPr>
                <p14:cNvContentPartPr/>
                <p14:nvPr/>
              </p14:nvContentPartPr>
              <p14:xfrm rot="20452406" flipH="1">
                <a:off x="3509662" y="5187467"/>
                <a:ext cx="5303520" cy="9000"/>
              </p14:xfrm>
            </p:contentPart>
          </mc:Choice>
          <mc:Fallback xmlns="">
            <p:pic>
              <p:nvPicPr>
                <p:cNvPr id="11" name="Ink 10">
                  <a:extLst>
                    <a:ext uri="{FF2B5EF4-FFF2-40B4-BE49-F238E27FC236}">
                      <a16:creationId xmlns:a16="http://schemas.microsoft.com/office/drawing/2014/main" id="{08917245-9C9D-368E-03E7-A09122470B47}"/>
                    </a:ext>
                  </a:extLst>
                </p:cNvPr>
                <p:cNvPicPr/>
                <p:nvPr/>
              </p:nvPicPr>
              <p:blipFill>
                <a:blip r:embed="rId7"/>
                <a:stretch>
                  <a:fillRect/>
                </a:stretch>
              </p:blipFill>
              <p:spPr>
                <a:xfrm rot="20452406" flipH="1">
                  <a:off x="3481214" y="5130227"/>
                  <a:ext cx="536041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0954F9B-6F3C-227C-EA0F-B5A147503518}"/>
                    </a:ext>
                  </a:extLst>
                </p14:cNvPr>
                <p14:cNvContentPartPr/>
                <p14:nvPr/>
              </p14:nvContentPartPr>
              <p14:xfrm rot="1647828">
                <a:off x="3226596" y="5967035"/>
                <a:ext cx="457200" cy="9000"/>
              </p14:xfrm>
            </p:contentPart>
          </mc:Choice>
          <mc:Fallback xmlns="">
            <p:pic>
              <p:nvPicPr>
                <p:cNvPr id="14" name="Ink 13">
                  <a:extLst>
                    <a:ext uri="{FF2B5EF4-FFF2-40B4-BE49-F238E27FC236}">
                      <a16:creationId xmlns:a16="http://schemas.microsoft.com/office/drawing/2014/main" id="{00954F9B-6F3C-227C-EA0F-B5A147503518}"/>
                    </a:ext>
                  </a:extLst>
                </p:cNvPr>
                <p:cNvPicPr/>
                <p:nvPr/>
              </p:nvPicPr>
              <p:blipFill>
                <a:blip r:embed="rId9"/>
                <a:stretch>
                  <a:fillRect/>
                </a:stretch>
              </p:blipFill>
              <p:spPr>
                <a:xfrm rot="1647828">
                  <a:off x="3198178" y="5909795"/>
                  <a:ext cx="51403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6CDC7CF6-FFB5-6DA7-AA3D-AD23A5DDDF13}"/>
                    </a:ext>
                  </a:extLst>
                </p14:cNvPr>
                <p14:cNvContentPartPr/>
                <p14:nvPr/>
              </p14:nvContentPartPr>
              <p14:xfrm rot="17455345">
                <a:off x="2760588" y="5122380"/>
                <a:ext cx="1554480" cy="9000"/>
              </p14:xfrm>
            </p:contentPart>
          </mc:Choice>
          <mc:Fallback xmlns="">
            <p:pic>
              <p:nvPicPr>
                <p:cNvPr id="15" name="Ink 14">
                  <a:extLst>
                    <a:ext uri="{FF2B5EF4-FFF2-40B4-BE49-F238E27FC236}">
                      <a16:creationId xmlns:a16="http://schemas.microsoft.com/office/drawing/2014/main" id="{6CDC7CF6-FFB5-6DA7-AA3D-AD23A5DDDF13}"/>
                    </a:ext>
                  </a:extLst>
                </p:cNvPr>
                <p:cNvPicPr/>
                <p:nvPr/>
              </p:nvPicPr>
              <p:blipFill>
                <a:blip r:embed="rId11"/>
                <a:stretch>
                  <a:fillRect/>
                </a:stretch>
              </p:blipFill>
              <p:spPr>
                <a:xfrm rot="17455345">
                  <a:off x="2732148" y="5065140"/>
                  <a:ext cx="16113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0DE60F63-9BAC-CB02-5C69-6E5BE01B71F9}"/>
                    </a:ext>
                  </a:extLst>
                </p14:cNvPr>
                <p14:cNvContentPartPr/>
                <p14:nvPr/>
              </p14:nvContentPartPr>
              <p14:xfrm rot="19902428">
                <a:off x="3772563" y="4174569"/>
                <a:ext cx="822960" cy="9000"/>
              </p14:xfrm>
            </p:contentPart>
          </mc:Choice>
          <mc:Fallback xmlns="">
            <p:pic>
              <p:nvPicPr>
                <p:cNvPr id="16" name="Ink 15">
                  <a:extLst>
                    <a:ext uri="{FF2B5EF4-FFF2-40B4-BE49-F238E27FC236}">
                      <a16:creationId xmlns:a16="http://schemas.microsoft.com/office/drawing/2014/main" id="{0DE60F63-9BAC-CB02-5C69-6E5BE01B71F9}"/>
                    </a:ext>
                  </a:extLst>
                </p:cNvPr>
                <p:cNvPicPr/>
                <p:nvPr/>
              </p:nvPicPr>
              <p:blipFill>
                <a:blip r:embed="rId13"/>
                <a:stretch>
                  <a:fillRect/>
                </a:stretch>
              </p:blipFill>
              <p:spPr>
                <a:xfrm rot="19902428">
                  <a:off x="3744123" y="4117329"/>
                  <a:ext cx="8798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32B59B8C-E5F7-F68A-EDE2-2AE7F85FD7BB}"/>
                    </a:ext>
                  </a:extLst>
                </p14:cNvPr>
                <p14:cNvContentPartPr/>
                <p14:nvPr/>
              </p14:nvContentPartPr>
              <p14:xfrm rot="16200000">
                <a:off x="4363632" y="3816969"/>
                <a:ext cx="365760" cy="9000"/>
              </p14:xfrm>
            </p:contentPart>
          </mc:Choice>
          <mc:Fallback xmlns="">
            <p:pic>
              <p:nvPicPr>
                <p:cNvPr id="17" name="Ink 16">
                  <a:extLst>
                    <a:ext uri="{FF2B5EF4-FFF2-40B4-BE49-F238E27FC236}">
                      <a16:creationId xmlns:a16="http://schemas.microsoft.com/office/drawing/2014/main" id="{32B59B8C-E5F7-F68A-EDE2-2AE7F85FD7BB}"/>
                    </a:ext>
                  </a:extLst>
                </p:cNvPr>
                <p:cNvPicPr/>
                <p:nvPr/>
              </p:nvPicPr>
              <p:blipFill>
                <a:blip r:embed="rId15"/>
                <a:stretch>
                  <a:fillRect/>
                </a:stretch>
              </p:blipFill>
              <p:spPr>
                <a:xfrm rot="16200000">
                  <a:off x="4335220" y="3759729"/>
                  <a:ext cx="42258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C3CD670B-FE29-13DC-7ECC-2B53F756F837}"/>
                    </a:ext>
                  </a:extLst>
                </p14:cNvPr>
                <p14:cNvContentPartPr/>
                <p14:nvPr/>
              </p14:nvContentPartPr>
              <p14:xfrm rot="1732109">
                <a:off x="3750873" y="3463117"/>
                <a:ext cx="822960" cy="9000"/>
              </p14:xfrm>
            </p:contentPart>
          </mc:Choice>
          <mc:Fallback xmlns="">
            <p:pic>
              <p:nvPicPr>
                <p:cNvPr id="18" name="Ink 17">
                  <a:extLst>
                    <a:ext uri="{FF2B5EF4-FFF2-40B4-BE49-F238E27FC236}">
                      <a16:creationId xmlns:a16="http://schemas.microsoft.com/office/drawing/2014/main" id="{C3CD670B-FE29-13DC-7ECC-2B53F756F837}"/>
                    </a:ext>
                  </a:extLst>
                </p:cNvPr>
                <p:cNvPicPr/>
                <p:nvPr/>
              </p:nvPicPr>
              <p:blipFill>
                <a:blip r:embed="rId13"/>
                <a:stretch>
                  <a:fillRect/>
                </a:stretch>
              </p:blipFill>
              <p:spPr>
                <a:xfrm rot="1732109">
                  <a:off x="3722433" y="3405877"/>
                  <a:ext cx="8798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F739D8A9-59C4-943F-C8EE-C5BAD4762CB6}"/>
                    </a:ext>
                  </a:extLst>
                </p14:cNvPr>
                <p14:cNvContentPartPr/>
                <p14:nvPr/>
              </p14:nvContentPartPr>
              <p14:xfrm rot="19602694">
                <a:off x="3829090" y="3082132"/>
                <a:ext cx="640080" cy="9000"/>
              </p14:xfrm>
            </p:contentPart>
          </mc:Choice>
          <mc:Fallback xmlns="">
            <p:pic>
              <p:nvPicPr>
                <p:cNvPr id="19" name="Ink 18">
                  <a:extLst>
                    <a:ext uri="{FF2B5EF4-FFF2-40B4-BE49-F238E27FC236}">
                      <a16:creationId xmlns:a16="http://schemas.microsoft.com/office/drawing/2014/main" id="{F739D8A9-59C4-943F-C8EE-C5BAD4762CB6}"/>
                    </a:ext>
                  </a:extLst>
                </p:cNvPr>
                <p:cNvPicPr/>
                <p:nvPr/>
              </p:nvPicPr>
              <p:blipFill>
                <a:blip r:embed="rId18"/>
                <a:stretch>
                  <a:fillRect/>
                </a:stretch>
              </p:blipFill>
              <p:spPr>
                <a:xfrm rot="19602694">
                  <a:off x="3800650" y="3024892"/>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65EDBA88-62DA-DB60-EBFE-249E5F83F7F1}"/>
                    </a:ext>
                  </a:extLst>
                </p14:cNvPr>
                <p14:cNvContentPartPr/>
                <p14:nvPr/>
              </p14:nvContentPartPr>
              <p14:xfrm rot="16200000">
                <a:off x="4103588" y="2586337"/>
                <a:ext cx="640080" cy="9000"/>
              </p14:xfrm>
            </p:contentPart>
          </mc:Choice>
          <mc:Fallback xmlns="">
            <p:pic>
              <p:nvPicPr>
                <p:cNvPr id="20" name="Ink 19">
                  <a:extLst>
                    <a:ext uri="{FF2B5EF4-FFF2-40B4-BE49-F238E27FC236}">
                      <a16:creationId xmlns:a16="http://schemas.microsoft.com/office/drawing/2014/main" id="{65EDBA88-62DA-DB60-EBFE-249E5F83F7F1}"/>
                    </a:ext>
                  </a:extLst>
                </p:cNvPr>
                <p:cNvPicPr/>
                <p:nvPr/>
              </p:nvPicPr>
              <p:blipFill>
                <a:blip r:embed="rId18"/>
                <a:stretch>
                  <a:fillRect/>
                </a:stretch>
              </p:blipFill>
              <p:spPr>
                <a:xfrm rot="16200000">
                  <a:off x="4075148" y="2529097"/>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92777DE7-4E4F-7C77-DF06-A91EE52CDED1}"/>
                    </a:ext>
                  </a:extLst>
                </p14:cNvPr>
                <p14:cNvContentPartPr/>
                <p14:nvPr/>
              </p14:nvContentPartPr>
              <p14:xfrm rot="19602004">
                <a:off x="4292827" y="1991485"/>
                <a:ext cx="1097280" cy="9000"/>
              </p14:xfrm>
            </p:contentPart>
          </mc:Choice>
          <mc:Fallback xmlns="">
            <p:pic>
              <p:nvPicPr>
                <p:cNvPr id="21" name="Ink 20">
                  <a:extLst>
                    <a:ext uri="{FF2B5EF4-FFF2-40B4-BE49-F238E27FC236}">
                      <a16:creationId xmlns:a16="http://schemas.microsoft.com/office/drawing/2014/main" id="{92777DE7-4E4F-7C77-DF06-A91EE52CDED1}"/>
                    </a:ext>
                  </a:extLst>
                </p:cNvPr>
                <p:cNvPicPr/>
                <p:nvPr/>
              </p:nvPicPr>
              <p:blipFill>
                <a:blip r:embed="rId21"/>
                <a:stretch>
                  <a:fillRect/>
                </a:stretch>
              </p:blipFill>
              <p:spPr>
                <a:xfrm rot="19602004">
                  <a:off x="4264387" y="1934245"/>
                  <a:ext cx="11541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7274AAAB-953E-774E-55DD-D8933960382E}"/>
                    </a:ext>
                  </a:extLst>
                </p14:cNvPr>
                <p14:cNvContentPartPr/>
                <p14:nvPr/>
              </p14:nvContentPartPr>
              <p14:xfrm>
                <a:off x="5311748" y="1691008"/>
                <a:ext cx="731520" cy="9000"/>
              </p14:xfrm>
            </p:contentPart>
          </mc:Choice>
          <mc:Fallback xmlns="">
            <p:pic>
              <p:nvPicPr>
                <p:cNvPr id="22" name="Ink 21">
                  <a:extLst>
                    <a:ext uri="{FF2B5EF4-FFF2-40B4-BE49-F238E27FC236}">
                      <a16:creationId xmlns:a16="http://schemas.microsoft.com/office/drawing/2014/main" id="{7274AAAB-953E-774E-55DD-D8933960382E}"/>
                    </a:ext>
                  </a:extLst>
                </p:cNvPr>
                <p:cNvPicPr/>
                <p:nvPr/>
              </p:nvPicPr>
              <p:blipFill>
                <a:blip r:embed="rId23"/>
                <a:stretch>
                  <a:fillRect/>
                </a:stretch>
              </p:blipFill>
              <p:spPr>
                <a:xfrm>
                  <a:off x="5283308" y="1633768"/>
                  <a:ext cx="788400" cy="123120"/>
                </a:xfrm>
                <a:prstGeom prst="rect">
                  <a:avLst/>
                </a:prstGeom>
              </p:spPr>
            </p:pic>
          </mc:Fallback>
        </mc:AlternateContent>
      </p:grpSp>
      <p:grpSp>
        <p:nvGrpSpPr>
          <p:cNvPr id="23" name="Group 22">
            <a:extLst>
              <a:ext uri="{FF2B5EF4-FFF2-40B4-BE49-F238E27FC236}">
                <a16:creationId xmlns:a16="http://schemas.microsoft.com/office/drawing/2014/main" id="{75D83132-EDB5-DC5D-0046-F107E2D3FE37}"/>
              </a:ext>
            </a:extLst>
          </p:cNvPr>
          <p:cNvGrpSpPr/>
          <p:nvPr/>
        </p:nvGrpSpPr>
        <p:grpSpPr>
          <a:xfrm>
            <a:off x="1492692" y="1594803"/>
            <a:ext cx="2843568" cy="1436733"/>
            <a:chOff x="1492692" y="1594803"/>
            <a:chExt cx="2843568" cy="1436733"/>
          </a:xfrm>
        </p:grpSpPr>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ED07D49E-CCEA-1332-B3D8-AE28BE077FA0}"/>
                    </a:ext>
                  </a:extLst>
                </p14:cNvPr>
                <p14:cNvContentPartPr/>
                <p14:nvPr/>
              </p14:nvContentPartPr>
              <p14:xfrm>
                <a:off x="2050332" y="1728153"/>
                <a:ext cx="1828800" cy="9000"/>
              </p14:xfrm>
            </p:contentPart>
          </mc:Choice>
          <mc:Fallback xmlns="">
            <p:pic>
              <p:nvPicPr>
                <p:cNvPr id="24" name="Ink 23">
                  <a:extLst>
                    <a:ext uri="{FF2B5EF4-FFF2-40B4-BE49-F238E27FC236}">
                      <a16:creationId xmlns:a16="http://schemas.microsoft.com/office/drawing/2014/main" id="{ED07D49E-CCEA-1332-B3D8-AE28BE077FA0}"/>
                    </a:ext>
                  </a:extLst>
                </p:cNvPr>
                <p:cNvPicPr/>
                <p:nvPr/>
              </p:nvPicPr>
              <p:blipFill>
                <a:blip r:embed="rId25"/>
                <a:stretch>
                  <a:fillRect/>
                </a:stretch>
              </p:blipFill>
              <p:spPr>
                <a:xfrm>
                  <a:off x="2021886" y="1670913"/>
                  <a:ext cx="1885691"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4F882FCB-2B0D-241F-F75F-AA6B2AF730BE}"/>
                    </a:ext>
                  </a:extLst>
                </p14:cNvPr>
                <p14:cNvContentPartPr/>
                <p14:nvPr/>
              </p14:nvContentPartPr>
              <p14:xfrm rot="2996247">
                <a:off x="3752228" y="1956063"/>
                <a:ext cx="731520" cy="9000"/>
              </p14:xfrm>
            </p:contentPart>
          </mc:Choice>
          <mc:Fallback xmlns="">
            <p:pic>
              <p:nvPicPr>
                <p:cNvPr id="25" name="Ink 24">
                  <a:extLst>
                    <a:ext uri="{FF2B5EF4-FFF2-40B4-BE49-F238E27FC236}">
                      <a16:creationId xmlns:a16="http://schemas.microsoft.com/office/drawing/2014/main" id="{4F882FCB-2B0D-241F-F75F-AA6B2AF730BE}"/>
                    </a:ext>
                  </a:extLst>
                </p:cNvPr>
                <p:cNvPicPr/>
                <p:nvPr/>
              </p:nvPicPr>
              <p:blipFill>
                <a:blip r:embed="rId27"/>
                <a:stretch>
                  <a:fillRect/>
                </a:stretch>
              </p:blipFill>
              <p:spPr>
                <a:xfrm rot="2996247">
                  <a:off x="3723788" y="1898823"/>
                  <a:ext cx="788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A107D005-F03F-925E-C97B-9E22831BD206}"/>
                    </a:ext>
                  </a:extLst>
                </p14:cNvPr>
                <p14:cNvContentPartPr/>
                <p14:nvPr/>
              </p14:nvContentPartPr>
              <p14:xfrm rot="5400000">
                <a:off x="3990758" y="2550030"/>
                <a:ext cx="640080" cy="9000"/>
              </p14:xfrm>
            </p:contentPart>
          </mc:Choice>
          <mc:Fallback xmlns="">
            <p:pic>
              <p:nvPicPr>
                <p:cNvPr id="26" name="Ink 25">
                  <a:extLst>
                    <a:ext uri="{FF2B5EF4-FFF2-40B4-BE49-F238E27FC236}">
                      <a16:creationId xmlns:a16="http://schemas.microsoft.com/office/drawing/2014/main" id="{A107D005-F03F-925E-C97B-9E22831BD206}"/>
                    </a:ext>
                  </a:extLst>
                </p:cNvPr>
                <p:cNvPicPr/>
                <p:nvPr/>
              </p:nvPicPr>
              <p:blipFill>
                <a:blip r:embed="rId29"/>
                <a:stretch>
                  <a:fillRect/>
                </a:stretch>
              </p:blipFill>
              <p:spPr>
                <a:xfrm rot="5400000">
                  <a:off x="3962318" y="2492790"/>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81CFBE6C-04C1-CC64-5579-E05B4D474D90}"/>
                    </a:ext>
                  </a:extLst>
                </p14:cNvPr>
                <p14:cNvContentPartPr/>
                <p14:nvPr/>
              </p14:nvContentPartPr>
              <p14:xfrm rot="19729801">
                <a:off x="3696180" y="3022536"/>
                <a:ext cx="640080" cy="9000"/>
              </p14:xfrm>
            </p:contentPart>
          </mc:Choice>
          <mc:Fallback xmlns="">
            <p:pic>
              <p:nvPicPr>
                <p:cNvPr id="27" name="Ink 26">
                  <a:extLst>
                    <a:ext uri="{FF2B5EF4-FFF2-40B4-BE49-F238E27FC236}">
                      <a16:creationId xmlns:a16="http://schemas.microsoft.com/office/drawing/2014/main" id="{81CFBE6C-04C1-CC64-5579-E05B4D474D90}"/>
                    </a:ext>
                  </a:extLst>
                </p:cNvPr>
                <p:cNvPicPr/>
                <p:nvPr/>
              </p:nvPicPr>
              <p:blipFill>
                <a:blip r:embed="rId29"/>
                <a:stretch>
                  <a:fillRect/>
                </a:stretch>
              </p:blipFill>
              <p:spPr>
                <a:xfrm rot="19729801">
                  <a:off x="3667740" y="2965296"/>
                  <a:ext cx="696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EF47C113-289C-2184-6E54-851E8F925DA0}"/>
                    </a:ext>
                  </a:extLst>
                </p14:cNvPr>
                <p14:cNvContentPartPr/>
                <p14:nvPr/>
              </p14:nvContentPartPr>
              <p14:xfrm>
                <a:off x="1501692" y="2782654"/>
                <a:ext cx="1371600" cy="9000"/>
              </p14:xfrm>
            </p:contentPart>
          </mc:Choice>
          <mc:Fallback xmlns="">
            <p:pic>
              <p:nvPicPr>
                <p:cNvPr id="28" name="Ink 27">
                  <a:extLst>
                    <a:ext uri="{FF2B5EF4-FFF2-40B4-BE49-F238E27FC236}">
                      <a16:creationId xmlns:a16="http://schemas.microsoft.com/office/drawing/2014/main" id="{EF47C113-289C-2184-6E54-851E8F925DA0}"/>
                    </a:ext>
                  </a:extLst>
                </p:cNvPr>
                <p:cNvPicPr/>
                <p:nvPr/>
              </p:nvPicPr>
              <p:blipFill>
                <a:blip r:embed="rId32"/>
                <a:stretch>
                  <a:fillRect/>
                </a:stretch>
              </p:blipFill>
              <p:spPr>
                <a:xfrm>
                  <a:off x="1473252" y="2725414"/>
                  <a:ext cx="14284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250C239E-5D88-6E22-83AD-2D07E7048885}"/>
                    </a:ext>
                  </a:extLst>
                </p14:cNvPr>
                <p14:cNvContentPartPr/>
                <p14:nvPr/>
              </p14:nvContentPartPr>
              <p14:xfrm rot="16200000">
                <a:off x="1314312" y="2615704"/>
                <a:ext cx="365760" cy="9000"/>
              </p14:xfrm>
            </p:contentPart>
          </mc:Choice>
          <mc:Fallback xmlns="">
            <p:pic>
              <p:nvPicPr>
                <p:cNvPr id="29" name="Ink 28">
                  <a:extLst>
                    <a:ext uri="{FF2B5EF4-FFF2-40B4-BE49-F238E27FC236}">
                      <a16:creationId xmlns:a16="http://schemas.microsoft.com/office/drawing/2014/main" id="{250C239E-5D88-6E22-83AD-2D07E7048885}"/>
                    </a:ext>
                  </a:extLst>
                </p:cNvPr>
                <p:cNvPicPr/>
                <p:nvPr/>
              </p:nvPicPr>
              <p:blipFill>
                <a:blip r:embed="rId34"/>
                <a:stretch>
                  <a:fillRect/>
                </a:stretch>
              </p:blipFill>
              <p:spPr>
                <a:xfrm rot="16200000">
                  <a:off x="1285900" y="2558464"/>
                  <a:ext cx="42258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60B24DDE-2566-7D15-A5B1-D6637F325328}"/>
                    </a:ext>
                  </a:extLst>
                </p14:cNvPr>
                <p14:cNvContentPartPr/>
                <p14:nvPr/>
              </p14:nvContentPartPr>
              <p14:xfrm rot="18540022">
                <a:off x="1335716" y="2087115"/>
                <a:ext cx="914400" cy="9000"/>
              </p14:xfrm>
            </p:contentPart>
          </mc:Choice>
          <mc:Fallback xmlns="">
            <p:pic>
              <p:nvPicPr>
                <p:cNvPr id="30" name="Ink 29">
                  <a:extLst>
                    <a:ext uri="{FF2B5EF4-FFF2-40B4-BE49-F238E27FC236}">
                      <a16:creationId xmlns:a16="http://schemas.microsoft.com/office/drawing/2014/main" id="{60B24DDE-2566-7D15-A5B1-D6637F325328}"/>
                    </a:ext>
                  </a:extLst>
                </p:cNvPr>
                <p:cNvPicPr/>
                <p:nvPr/>
              </p:nvPicPr>
              <p:blipFill>
                <a:blip r:embed="rId36"/>
                <a:stretch>
                  <a:fillRect/>
                </a:stretch>
              </p:blipFill>
              <p:spPr>
                <a:xfrm rot="18540022">
                  <a:off x="1307276" y="2029875"/>
                  <a:ext cx="9712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70575CE9-CCDA-AE97-7648-67F157D8F9C2}"/>
                    </a:ext>
                  </a:extLst>
                </p14:cNvPr>
                <p14:cNvContentPartPr/>
                <p14:nvPr/>
              </p14:nvContentPartPr>
              <p14:xfrm rot="12606599" flipV="1">
                <a:off x="2827352" y="3021460"/>
                <a:ext cx="1005840" cy="9000"/>
              </p14:xfrm>
            </p:contentPart>
          </mc:Choice>
          <mc:Fallback xmlns="">
            <p:pic>
              <p:nvPicPr>
                <p:cNvPr id="31" name="Ink 30">
                  <a:extLst>
                    <a:ext uri="{FF2B5EF4-FFF2-40B4-BE49-F238E27FC236}">
                      <a16:creationId xmlns:a16="http://schemas.microsoft.com/office/drawing/2014/main" id="{70575CE9-CCDA-AE97-7648-67F157D8F9C2}"/>
                    </a:ext>
                  </a:extLst>
                </p:cNvPr>
                <p:cNvPicPr/>
                <p:nvPr/>
              </p:nvPicPr>
              <p:blipFill>
                <a:blip r:embed="rId38"/>
                <a:stretch>
                  <a:fillRect/>
                </a:stretch>
              </p:blipFill>
              <p:spPr>
                <a:xfrm rot="12606599" flipV="1">
                  <a:off x="2798912" y="2964220"/>
                  <a:ext cx="1062720" cy="123120"/>
                </a:xfrm>
                <a:prstGeom prst="rect">
                  <a:avLst/>
                </a:prstGeom>
              </p:spPr>
            </p:pic>
          </mc:Fallback>
        </mc:AlternateContent>
      </p:grpSp>
      <p:grpSp>
        <p:nvGrpSpPr>
          <p:cNvPr id="32" name="Group 31">
            <a:extLst>
              <a:ext uri="{FF2B5EF4-FFF2-40B4-BE49-F238E27FC236}">
                <a16:creationId xmlns:a16="http://schemas.microsoft.com/office/drawing/2014/main" id="{0E231A4E-BEA5-E927-C40B-AFD2E2049FBF}"/>
              </a:ext>
            </a:extLst>
          </p:cNvPr>
          <p:cNvGrpSpPr/>
          <p:nvPr/>
        </p:nvGrpSpPr>
        <p:grpSpPr>
          <a:xfrm>
            <a:off x="1364531" y="2774435"/>
            <a:ext cx="3156051" cy="1355849"/>
            <a:chOff x="1364531" y="2774435"/>
            <a:chExt cx="3156051" cy="1355849"/>
          </a:xfrm>
        </p:grpSpPr>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0AB163D5-A781-FBCB-383C-F636B1C67519}"/>
                    </a:ext>
                  </a:extLst>
                </p14:cNvPr>
                <p14:cNvContentPartPr/>
                <p14:nvPr/>
              </p14:nvContentPartPr>
              <p14:xfrm rot="1835606">
                <a:off x="2016135" y="3854109"/>
                <a:ext cx="1920240" cy="9000"/>
              </p14:xfrm>
            </p:contentPart>
          </mc:Choice>
          <mc:Fallback xmlns="">
            <p:pic>
              <p:nvPicPr>
                <p:cNvPr id="33" name="Ink 32">
                  <a:extLst>
                    <a:ext uri="{FF2B5EF4-FFF2-40B4-BE49-F238E27FC236}">
                      <a16:creationId xmlns:a16="http://schemas.microsoft.com/office/drawing/2014/main" id="{0AB163D5-A781-FBCB-383C-F636B1C67519}"/>
                    </a:ext>
                  </a:extLst>
                </p:cNvPr>
                <p:cNvPicPr/>
                <p:nvPr/>
              </p:nvPicPr>
              <p:blipFill>
                <a:blip r:embed="rId40"/>
                <a:stretch>
                  <a:fillRect/>
                </a:stretch>
              </p:blipFill>
              <p:spPr>
                <a:xfrm rot="1835606">
                  <a:off x="1987690" y="3796869"/>
                  <a:ext cx="1977131"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AE214ED-7D81-882A-4355-8103565DE978}"/>
                    </a:ext>
                  </a:extLst>
                </p14:cNvPr>
                <p14:cNvContentPartPr/>
                <p14:nvPr/>
              </p14:nvContentPartPr>
              <p14:xfrm>
                <a:off x="1730298" y="3350651"/>
                <a:ext cx="365760" cy="9000"/>
              </p14:xfrm>
            </p:contentPart>
          </mc:Choice>
          <mc:Fallback xmlns="">
            <p:pic>
              <p:nvPicPr>
                <p:cNvPr id="34" name="Ink 33">
                  <a:extLst>
                    <a:ext uri="{FF2B5EF4-FFF2-40B4-BE49-F238E27FC236}">
                      <a16:creationId xmlns:a16="http://schemas.microsoft.com/office/drawing/2014/main" id="{BAE214ED-7D81-882A-4355-8103565DE978}"/>
                    </a:ext>
                  </a:extLst>
                </p:cNvPr>
                <p:cNvPicPr/>
                <p:nvPr/>
              </p:nvPicPr>
              <p:blipFill>
                <a:blip r:embed="rId42"/>
                <a:stretch>
                  <a:fillRect/>
                </a:stretch>
              </p:blipFill>
              <p:spPr>
                <a:xfrm>
                  <a:off x="1701886" y="3293411"/>
                  <a:ext cx="42258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B3015D8D-9E50-51C9-97A1-69A10E411828}"/>
                    </a:ext>
                  </a:extLst>
                </p14:cNvPr>
                <p14:cNvContentPartPr/>
                <p14:nvPr/>
              </p14:nvContentPartPr>
              <p14:xfrm rot="3966556">
                <a:off x="1496464" y="3209363"/>
                <a:ext cx="274320" cy="9000"/>
              </p14:xfrm>
            </p:contentPart>
          </mc:Choice>
          <mc:Fallback xmlns="">
            <p:pic>
              <p:nvPicPr>
                <p:cNvPr id="35" name="Ink 34">
                  <a:extLst>
                    <a:ext uri="{FF2B5EF4-FFF2-40B4-BE49-F238E27FC236}">
                      <a16:creationId xmlns:a16="http://schemas.microsoft.com/office/drawing/2014/main" id="{B3015D8D-9E50-51C9-97A1-69A10E411828}"/>
                    </a:ext>
                  </a:extLst>
                </p:cNvPr>
                <p:cNvPicPr/>
                <p:nvPr/>
              </p:nvPicPr>
              <p:blipFill>
                <a:blip r:embed="rId44"/>
                <a:stretch>
                  <a:fillRect/>
                </a:stretch>
              </p:blipFill>
              <p:spPr>
                <a:xfrm rot="3966556">
                  <a:off x="1468061" y="3152123"/>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405FDFB6-1179-4644-1536-E91F2228EDA1}"/>
                    </a:ext>
                  </a:extLst>
                </p14:cNvPr>
                <p14:cNvContentPartPr/>
                <p14:nvPr/>
              </p14:nvContentPartPr>
              <p14:xfrm rot="775787">
                <a:off x="1364531" y="3047056"/>
                <a:ext cx="274320" cy="9000"/>
              </p14:xfrm>
            </p:contentPart>
          </mc:Choice>
          <mc:Fallback xmlns="">
            <p:pic>
              <p:nvPicPr>
                <p:cNvPr id="36" name="Ink 35">
                  <a:extLst>
                    <a:ext uri="{FF2B5EF4-FFF2-40B4-BE49-F238E27FC236}">
                      <a16:creationId xmlns:a16="http://schemas.microsoft.com/office/drawing/2014/main" id="{405FDFB6-1179-4644-1536-E91F2228EDA1}"/>
                    </a:ext>
                  </a:extLst>
                </p:cNvPr>
                <p:cNvPicPr/>
                <p:nvPr/>
              </p:nvPicPr>
              <p:blipFill>
                <a:blip r:embed="rId44"/>
                <a:stretch>
                  <a:fillRect/>
                </a:stretch>
              </p:blipFill>
              <p:spPr>
                <a:xfrm rot="775787">
                  <a:off x="1336128" y="2989816"/>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7B4339C2-813A-53EF-B541-5E8FE738B985}"/>
                    </a:ext>
                  </a:extLst>
                </p14:cNvPr>
                <p14:cNvContentPartPr/>
                <p14:nvPr/>
              </p14:nvContentPartPr>
              <p14:xfrm rot="18035117">
                <a:off x="1297396" y="2907095"/>
                <a:ext cx="274320" cy="9000"/>
              </p14:xfrm>
            </p:contentPart>
          </mc:Choice>
          <mc:Fallback xmlns="">
            <p:pic>
              <p:nvPicPr>
                <p:cNvPr id="37" name="Ink 36">
                  <a:extLst>
                    <a:ext uri="{FF2B5EF4-FFF2-40B4-BE49-F238E27FC236}">
                      <a16:creationId xmlns:a16="http://schemas.microsoft.com/office/drawing/2014/main" id="{7B4339C2-813A-53EF-B541-5E8FE738B985}"/>
                    </a:ext>
                  </a:extLst>
                </p:cNvPr>
                <p:cNvPicPr/>
                <p:nvPr/>
              </p:nvPicPr>
              <p:blipFill>
                <a:blip r:embed="rId44"/>
                <a:stretch>
                  <a:fillRect/>
                </a:stretch>
              </p:blipFill>
              <p:spPr>
                <a:xfrm rot="18035117">
                  <a:off x="1268993" y="2849855"/>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2E6D716D-8A6B-711D-5C35-87814ADF6CAD}"/>
                    </a:ext>
                  </a:extLst>
                </p14:cNvPr>
                <p14:cNvContentPartPr/>
                <p14:nvPr/>
              </p14:nvContentPartPr>
              <p14:xfrm>
                <a:off x="1460804" y="2852495"/>
                <a:ext cx="1371600" cy="9000"/>
              </p14:xfrm>
            </p:contentPart>
          </mc:Choice>
          <mc:Fallback xmlns="">
            <p:pic>
              <p:nvPicPr>
                <p:cNvPr id="38" name="Ink 37">
                  <a:extLst>
                    <a:ext uri="{FF2B5EF4-FFF2-40B4-BE49-F238E27FC236}">
                      <a16:creationId xmlns:a16="http://schemas.microsoft.com/office/drawing/2014/main" id="{2E6D716D-8A6B-711D-5C35-87814ADF6CAD}"/>
                    </a:ext>
                  </a:extLst>
                </p:cNvPr>
                <p:cNvPicPr/>
                <p:nvPr/>
              </p:nvPicPr>
              <p:blipFill>
                <a:blip r:embed="rId48"/>
                <a:stretch>
                  <a:fillRect/>
                </a:stretch>
              </p:blipFill>
              <p:spPr>
                <a:xfrm>
                  <a:off x="1432364" y="2795255"/>
                  <a:ext cx="14284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01BA011-5C82-19BC-0711-0AC5AAD01F42}"/>
                    </a:ext>
                  </a:extLst>
                </p14:cNvPr>
                <p14:cNvContentPartPr/>
                <p14:nvPr/>
              </p14:nvContentPartPr>
              <p14:xfrm rot="1801727">
                <a:off x="2768795" y="3274315"/>
                <a:ext cx="1737360" cy="9000"/>
              </p14:xfrm>
            </p:contentPart>
          </mc:Choice>
          <mc:Fallback xmlns="">
            <p:pic>
              <p:nvPicPr>
                <p:cNvPr id="39" name="Ink 38">
                  <a:extLst>
                    <a:ext uri="{FF2B5EF4-FFF2-40B4-BE49-F238E27FC236}">
                      <a16:creationId xmlns:a16="http://schemas.microsoft.com/office/drawing/2014/main" id="{D01BA011-5C82-19BC-0711-0AC5AAD01F42}"/>
                    </a:ext>
                  </a:extLst>
                </p:cNvPr>
                <p:cNvPicPr/>
                <p:nvPr/>
              </p:nvPicPr>
              <p:blipFill>
                <a:blip r:embed="rId50"/>
                <a:stretch>
                  <a:fillRect/>
                </a:stretch>
              </p:blipFill>
              <p:spPr>
                <a:xfrm rot="1801727">
                  <a:off x="2740349" y="3217075"/>
                  <a:ext cx="1794252"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D824E753-0D3E-AEC0-8636-FE124A903308}"/>
                    </a:ext>
                  </a:extLst>
                </p14:cNvPr>
                <p14:cNvContentPartPr/>
                <p14:nvPr/>
              </p14:nvContentPartPr>
              <p14:xfrm rot="5400000">
                <a:off x="4280526" y="3814829"/>
                <a:ext cx="274320" cy="9000"/>
              </p14:xfrm>
            </p:contentPart>
          </mc:Choice>
          <mc:Fallback xmlns="">
            <p:pic>
              <p:nvPicPr>
                <p:cNvPr id="40" name="Ink 39">
                  <a:extLst>
                    <a:ext uri="{FF2B5EF4-FFF2-40B4-BE49-F238E27FC236}">
                      <a16:creationId xmlns:a16="http://schemas.microsoft.com/office/drawing/2014/main" id="{D824E753-0D3E-AEC0-8636-FE124A903308}"/>
                    </a:ext>
                  </a:extLst>
                </p:cNvPr>
                <p:cNvPicPr/>
                <p:nvPr/>
              </p:nvPicPr>
              <p:blipFill>
                <a:blip r:embed="rId44"/>
                <a:stretch>
                  <a:fillRect/>
                </a:stretch>
              </p:blipFill>
              <p:spPr>
                <a:xfrm rot="5400000">
                  <a:off x="4252123" y="3757589"/>
                  <a:ext cx="331125"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C645C978-AB31-1325-0872-B7D6038E0F8D}"/>
                    </a:ext>
                  </a:extLst>
                </p14:cNvPr>
                <p14:cNvContentPartPr/>
                <p14:nvPr/>
              </p14:nvContentPartPr>
              <p14:xfrm rot="19987909">
                <a:off x="3697622" y="4121284"/>
                <a:ext cx="822960" cy="9000"/>
              </p14:xfrm>
            </p:contentPart>
          </mc:Choice>
          <mc:Fallback xmlns="">
            <p:pic>
              <p:nvPicPr>
                <p:cNvPr id="41" name="Ink 40">
                  <a:extLst>
                    <a:ext uri="{FF2B5EF4-FFF2-40B4-BE49-F238E27FC236}">
                      <a16:creationId xmlns:a16="http://schemas.microsoft.com/office/drawing/2014/main" id="{C645C978-AB31-1325-0872-B7D6038E0F8D}"/>
                    </a:ext>
                  </a:extLst>
                </p:cNvPr>
                <p:cNvPicPr/>
                <p:nvPr/>
              </p:nvPicPr>
              <p:blipFill>
                <a:blip r:embed="rId53"/>
                <a:stretch>
                  <a:fillRect/>
                </a:stretch>
              </p:blipFill>
              <p:spPr>
                <a:xfrm rot="19987909">
                  <a:off x="3669182" y="4064044"/>
                  <a:ext cx="879840" cy="123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44" name="Ink 43">
                <a:extLst>
                  <a:ext uri="{FF2B5EF4-FFF2-40B4-BE49-F238E27FC236}">
                    <a16:creationId xmlns:a16="http://schemas.microsoft.com/office/drawing/2014/main" id="{556E0B84-2E59-1D9F-DB45-FF8742602905}"/>
                  </a:ext>
                </a:extLst>
              </p14:cNvPr>
              <p14:cNvContentPartPr/>
              <p14:nvPr/>
            </p14:nvContentPartPr>
            <p14:xfrm>
              <a:off x="5130625" y="1465791"/>
              <a:ext cx="838919" cy="835436"/>
            </p14:xfrm>
          </p:contentPart>
        </mc:Choice>
        <mc:Fallback xmlns="">
          <p:pic>
            <p:nvPicPr>
              <p:cNvPr id="44" name="Ink 43">
                <a:extLst>
                  <a:ext uri="{FF2B5EF4-FFF2-40B4-BE49-F238E27FC236}">
                    <a16:creationId xmlns:a16="http://schemas.microsoft.com/office/drawing/2014/main" id="{556E0B84-2E59-1D9F-DB45-FF8742602905}"/>
                  </a:ext>
                </a:extLst>
              </p:cNvPr>
              <p:cNvPicPr/>
              <p:nvPr/>
            </p:nvPicPr>
            <p:blipFill>
              <a:blip r:embed="rId55"/>
              <a:stretch>
                <a:fillRect/>
              </a:stretch>
            </p:blipFill>
            <p:spPr>
              <a:xfrm>
                <a:off x="5102193" y="1437355"/>
                <a:ext cx="895783" cy="892308"/>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6" name="Ink 45">
                <a:extLst>
                  <a:ext uri="{FF2B5EF4-FFF2-40B4-BE49-F238E27FC236}">
                    <a16:creationId xmlns:a16="http://schemas.microsoft.com/office/drawing/2014/main" id="{5A8F7D8D-8C44-78FB-7DB4-7D789D94E792}"/>
                  </a:ext>
                </a:extLst>
              </p14:cNvPr>
              <p14:cNvContentPartPr/>
              <p14:nvPr/>
            </p14:nvContentPartPr>
            <p14:xfrm>
              <a:off x="379664" y="3343621"/>
              <a:ext cx="2510102" cy="1916232"/>
            </p14:xfrm>
          </p:contentPart>
        </mc:Choice>
        <mc:Fallback xmlns="">
          <p:pic>
            <p:nvPicPr>
              <p:cNvPr id="46" name="Ink 45">
                <a:extLst>
                  <a:ext uri="{FF2B5EF4-FFF2-40B4-BE49-F238E27FC236}">
                    <a16:creationId xmlns:a16="http://schemas.microsoft.com/office/drawing/2014/main" id="{5A8F7D8D-8C44-78FB-7DB4-7D789D94E792}"/>
                  </a:ext>
                </a:extLst>
              </p:cNvPr>
              <p:cNvPicPr/>
              <p:nvPr/>
            </p:nvPicPr>
            <p:blipFill>
              <a:blip r:embed="rId57"/>
              <a:stretch>
                <a:fillRect/>
              </a:stretch>
            </p:blipFill>
            <p:spPr>
              <a:xfrm>
                <a:off x="351222" y="3315182"/>
                <a:ext cx="2566986" cy="197311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7" name="Ink 46">
                <a:extLst>
                  <a:ext uri="{FF2B5EF4-FFF2-40B4-BE49-F238E27FC236}">
                    <a16:creationId xmlns:a16="http://schemas.microsoft.com/office/drawing/2014/main" id="{BA106A24-34A6-5624-5B36-FD76D0C07418}"/>
                  </a:ext>
                </a:extLst>
              </p14:cNvPr>
              <p14:cNvContentPartPr/>
              <p14:nvPr/>
            </p14:nvContentPartPr>
            <p14:xfrm>
              <a:off x="3504814" y="4527742"/>
              <a:ext cx="822240" cy="1062000"/>
            </p14:xfrm>
          </p:contentPart>
        </mc:Choice>
        <mc:Fallback xmlns="">
          <p:pic>
            <p:nvPicPr>
              <p:cNvPr id="47" name="Ink 46">
                <a:extLst>
                  <a:ext uri="{FF2B5EF4-FFF2-40B4-BE49-F238E27FC236}">
                    <a16:creationId xmlns:a16="http://schemas.microsoft.com/office/drawing/2014/main" id="{BA106A24-34A6-5624-5B36-FD76D0C07418}"/>
                  </a:ext>
                </a:extLst>
              </p:cNvPr>
              <p:cNvPicPr/>
              <p:nvPr/>
            </p:nvPicPr>
            <p:blipFill>
              <a:blip r:embed="rId59"/>
              <a:stretch>
                <a:fillRect/>
              </a:stretch>
            </p:blipFill>
            <p:spPr>
              <a:xfrm>
                <a:off x="3476374" y="4499312"/>
                <a:ext cx="879120" cy="1118861"/>
              </a:xfrm>
              <a:prstGeom prst="rect">
                <a:avLst/>
              </a:prstGeom>
            </p:spPr>
          </p:pic>
        </mc:Fallback>
      </mc:AlternateContent>
    </p:spTree>
    <p:extLst>
      <p:ext uri="{BB962C8B-B14F-4D97-AF65-F5344CB8AC3E}">
        <p14:creationId xmlns:p14="http://schemas.microsoft.com/office/powerpoint/2010/main" val="38150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1000" fill="hold"/>
                                        <p:tgtEl>
                                          <p:spTgt spid="44"/>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1000" fill="hold"/>
                                        <p:tgtEl>
                                          <p:spTgt spid="47"/>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D94F-49A0-2550-7419-6C4EB27FF2E1}"/>
              </a:ext>
            </a:extLst>
          </p:cNvPr>
          <p:cNvSpPr>
            <a:spLocks noGrp="1"/>
          </p:cNvSpPr>
          <p:nvPr>
            <p:ph type="body" sz="quarter" idx="23"/>
          </p:nvPr>
        </p:nvSpPr>
        <p:spPr>
          <a:xfrm>
            <a:off x="1418105" y="407876"/>
            <a:ext cx="7269658" cy="539859"/>
          </a:xfrm>
        </p:spPr>
        <p:txBody>
          <a:bodyPr/>
          <a:lstStyle/>
          <a:p>
            <a:r>
              <a:rPr lang="en-AU" dirty="0"/>
              <a:t>What </a:t>
            </a:r>
            <a:r>
              <a:rPr lang="en-AU"/>
              <a:t>Is</a:t>
            </a:r>
            <a:r>
              <a:rPr lang="en-AU" dirty="0"/>
              <a:t> Informative Text?</a:t>
            </a:r>
          </a:p>
        </p:txBody>
      </p:sp>
      <p:sp>
        <p:nvSpPr>
          <p:cNvPr id="2" name="Text Placeholder 1">
            <a:extLst>
              <a:ext uri="{FF2B5EF4-FFF2-40B4-BE49-F238E27FC236}">
                <a16:creationId xmlns:a16="http://schemas.microsoft.com/office/drawing/2014/main" id="{686E409B-BE7E-6AA7-DD6D-F6F521226B7B}"/>
              </a:ext>
            </a:extLst>
          </p:cNvPr>
          <p:cNvSpPr>
            <a:spLocks noGrp="1"/>
          </p:cNvSpPr>
          <p:nvPr>
            <p:ph type="body" sz="quarter" idx="22"/>
          </p:nvPr>
        </p:nvSpPr>
        <p:spPr>
          <a:xfrm>
            <a:off x="441325" y="1196752"/>
            <a:ext cx="8237538" cy="738664"/>
          </a:xfrm>
        </p:spPr>
        <p:txBody>
          <a:bodyPr/>
          <a:lstStyle/>
          <a:p>
            <a:r>
              <a:rPr lang="en-US" dirty="0"/>
              <a:t>An </a:t>
            </a:r>
            <a:r>
              <a:rPr lang="en-US" b="1" dirty="0"/>
              <a:t>informative text </a:t>
            </a:r>
            <a:r>
              <a:rPr lang="en-US" dirty="0"/>
              <a:t>gives </a:t>
            </a:r>
            <a:r>
              <a:rPr lang="en-US" b="1" dirty="0"/>
              <a:t>true facts </a:t>
            </a:r>
            <a:r>
              <a:rPr lang="en-US" dirty="0"/>
              <a:t>to </a:t>
            </a:r>
            <a:r>
              <a:rPr lang="en-US" b="1" dirty="0"/>
              <a:t>teach</a:t>
            </a:r>
            <a:r>
              <a:rPr lang="en-US" dirty="0"/>
              <a:t> the reader about a topic.</a:t>
            </a:r>
            <a:endParaRPr lang="en-AU" dirty="0">
              <a:solidFill>
                <a:srgbClr val="000000"/>
              </a:solidFill>
            </a:endParaRPr>
          </a:p>
        </p:txBody>
      </p:sp>
      <p:pic>
        <p:nvPicPr>
          <p:cNvPr id="17" name="Picture 16" descr="A white shelf on a white background&#10;&#10;AI-generated content may be incorrect.">
            <a:extLst>
              <a:ext uri="{FF2B5EF4-FFF2-40B4-BE49-F238E27FC236}">
                <a16:creationId xmlns:a16="http://schemas.microsoft.com/office/drawing/2014/main" id="{8E9A5280-6C4B-0E7B-A1F3-079E3BF5FE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00" y="4507024"/>
            <a:ext cx="7772400" cy="1779476"/>
          </a:xfrm>
          <a:prstGeom prst="rect">
            <a:avLst/>
          </a:prstGeom>
        </p:spPr>
      </p:pic>
      <p:pic>
        <p:nvPicPr>
          <p:cNvPr id="19" name="Picture 15">
            <a:extLst>
              <a:ext uri="{FF2B5EF4-FFF2-40B4-BE49-F238E27FC236}">
                <a16:creationId xmlns:a16="http://schemas.microsoft.com/office/drawing/2014/main" id="{AA384452-FAAF-49FF-8395-B5C7160E4C19}"/>
              </a:ext>
            </a:extLst>
          </p:cNvPr>
          <p:cNvPicPr>
            <a:picLocks noChangeAspect="1"/>
          </p:cNvPicPr>
          <p:nvPr/>
        </p:nvPicPr>
        <p:blipFill>
          <a:blip r:embed="rId4"/>
          <a:stretch>
            <a:fillRect/>
          </a:stretch>
        </p:blipFill>
        <p:spPr>
          <a:xfrm>
            <a:off x="4250306" y="1950023"/>
            <a:ext cx="2689031" cy="3446739"/>
          </a:xfrm>
          <a:prstGeom prst="rect">
            <a:avLst/>
          </a:prstGeom>
          <a:effectLst>
            <a:outerShdw blurRad="50800" dist="38100" dir="13500000" algn="br" rotWithShape="0">
              <a:prstClr val="black">
                <a:alpha val="40000"/>
              </a:prstClr>
            </a:outerShdw>
          </a:effectLst>
        </p:spPr>
      </p:pic>
      <p:pic>
        <p:nvPicPr>
          <p:cNvPr id="20" name="Picture 16">
            <a:extLst>
              <a:ext uri="{FF2B5EF4-FFF2-40B4-BE49-F238E27FC236}">
                <a16:creationId xmlns:a16="http://schemas.microsoft.com/office/drawing/2014/main" id="{85D181E5-1A53-0039-2D04-FE36A66C8A7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52123" y="3299520"/>
            <a:ext cx="1266369" cy="1838278"/>
          </a:xfrm>
          <a:prstGeom prst="rect">
            <a:avLst/>
          </a:prstGeom>
          <a:effectLst>
            <a:outerShdw blurRad="50800" dist="38100" dir="13500000" algn="br" rotWithShape="0">
              <a:prstClr val="black">
                <a:alpha val="40000"/>
              </a:prstClr>
            </a:outerShdw>
          </a:effectLst>
        </p:spPr>
      </p:pic>
      <p:pic>
        <p:nvPicPr>
          <p:cNvPr id="22" name="Picture 19">
            <a:extLst>
              <a:ext uri="{FF2B5EF4-FFF2-40B4-BE49-F238E27FC236}">
                <a16:creationId xmlns:a16="http://schemas.microsoft.com/office/drawing/2014/main" id="{0FE9CE8D-19FB-643D-F7B0-A8DE53D54AE0}"/>
              </a:ext>
            </a:extLst>
          </p:cNvPr>
          <p:cNvPicPr>
            <a:picLocks noChangeAspect="1"/>
          </p:cNvPicPr>
          <p:nvPr/>
        </p:nvPicPr>
        <p:blipFill>
          <a:blip r:embed="rId6"/>
          <a:stretch>
            <a:fillRect/>
          </a:stretch>
        </p:blipFill>
        <p:spPr>
          <a:xfrm>
            <a:off x="1273168" y="2478882"/>
            <a:ext cx="2233839" cy="2863284"/>
          </a:xfrm>
          <a:prstGeom prst="rect">
            <a:avLst/>
          </a:prstGeom>
          <a:effectLst>
            <a:outerShdw blurRad="50800" dist="38100" dir="13500000" algn="br" rotWithShape="0">
              <a:prstClr val="black">
                <a:alpha val="40000"/>
              </a:prstClr>
            </a:outerShdw>
          </a:effectLst>
        </p:spPr>
      </p:pic>
      <p:sp>
        <p:nvSpPr>
          <p:cNvPr id="23" name="Freeform 21">
            <a:extLst>
              <a:ext uri="{FF2B5EF4-FFF2-40B4-BE49-F238E27FC236}">
                <a16:creationId xmlns:a16="http://schemas.microsoft.com/office/drawing/2014/main" id="{32A76CC6-ED30-1707-E04E-B2DB810F2FED}"/>
              </a:ext>
            </a:extLst>
          </p:cNvPr>
          <p:cNvSpPr/>
          <p:nvPr/>
        </p:nvSpPr>
        <p:spPr>
          <a:xfrm>
            <a:off x="3119677" y="3142920"/>
            <a:ext cx="1617842" cy="2157123"/>
          </a:xfrm>
          <a:custGeom>
            <a:avLst/>
            <a:gdLst/>
            <a:ahLst/>
            <a:cxnLst/>
            <a:rect l="l" t="t" r="r" b="b"/>
            <a:pathLst>
              <a:path w="2743200" h="3657600">
                <a:moveTo>
                  <a:pt x="0" y="0"/>
                </a:moveTo>
                <a:lnTo>
                  <a:pt x="2743200" y="0"/>
                </a:lnTo>
                <a:lnTo>
                  <a:pt x="2743200" y="3657600"/>
                </a:lnTo>
                <a:lnTo>
                  <a:pt x="0" y="3657600"/>
                </a:lnTo>
                <a:lnTo>
                  <a:pt x="0" y="0"/>
                </a:lnTo>
                <a:close/>
              </a:path>
            </a:pathLst>
          </a:custGeom>
          <a:blipFill>
            <a:blip r:embed="rId7" cstate="screen">
              <a:extLst>
                <a:ext uri="{28A0092B-C50C-407E-A947-70E740481C1C}">
                  <a14:useLocalDpi xmlns:a14="http://schemas.microsoft.com/office/drawing/2010/main"/>
                </a:ext>
              </a:extLst>
            </a:blip>
            <a:stretch>
              <a:fillRect/>
            </a:stretch>
          </a:blipFill>
          <a:effectLst>
            <a:outerShdw blurRad="50800" dist="38100" dir="13500000" algn="br"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4787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589BB-26DA-D66F-00F8-46087C312DA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DC58F4E-DA74-3040-E0E0-ED5D4C452DE3}"/>
              </a:ext>
            </a:extLst>
          </p:cNvPr>
          <p:cNvSpPr>
            <a:spLocks noGrp="1"/>
          </p:cNvSpPr>
          <p:nvPr>
            <p:ph type="body" sz="quarter" idx="23"/>
          </p:nvPr>
        </p:nvSpPr>
        <p:spPr>
          <a:xfrm>
            <a:off x="1408678" y="407876"/>
            <a:ext cx="7269658" cy="539859"/>
          </a:xfrm>
        </p:spPr>
        <p:txBody>
          <a:bodyPr/>
          <a:lstStyle/>
          <a:p>
            <a:r>
              <a:rPr lang="en-AU"/>
              <a:t>Informative Text Purpose</a:t>
            </a:r>
          </a:p>
        </p:txBody>
      </p:sp>
      <p:sp>
        <p:nvSpPr>
          <p:cNvPr id="2" name="Text Placeholder 1">
            <a:extLst>
              <a:ext uri="{FF2B5EF4-FFF2-40B4-BE49-F238E27FC236}">
                <a16:creationId xmlns:a16="http://schemas.microsoft.com/office/drawing/2014/main" id="{BD2FB8CE-AE93-FA0E-7667-3813C7987811}"/>
              </a:ext>
            </a:extLst>
          </p:cNvPr>
          <p:cNvSpPr>
            <a:spLocks noGrp="1"/>
          </p:cNvSpPr>
          <p:nvPr>
            <p:ph type="body" sz="quarter" idx="22"/>
          </p:nvPr>
        </p:nvSpPr>
        <p:spPr>
          <a:xfrm>
            <a:off x="441325" y="1196752"/>
            <a:ext cx="8237538" cy="369332"/>
          </a:xfrm>
        </p:spPr>
        <p:txBody>
          <a:bodyPr/>
          <a:lstStyle/>
          <a:p>
            <a:r>
              <a:rPr lang="en-US"/>
              <a:t>The </a:t>
            </a:r>
            <a:r>
              <a:rPr lang="en-US" b="1"/>
              <a:t>purpose</a:t>
            </a:r>
            <a:r>
              <a:rPr lang="en-US"/>
              <a:t> of </a:t>
            </a:r>
            <a:r>
              <a:rPr lang="en-US" b="1"/>
              <a:t>informative text </a:t>
            </a:r>
            <a:r>
              <a:rPr lang="en-US"/>
              <a:t>is to </a:t>
            </a:r>
            <a:r>
              <a:rPr lang="en-US" b="1"/>
              <a:t>share information</a:t>
            </a:r>
            <a:r>
              <a:rPr lang="en-US"/>
              <a:t>.</a:t>
            </a:r>
            <a:endParaRPr lang="en-AU">
              <a:solidFill>
                <a:srgbClr val="000000"/>
              </a:solidFill>
            </a:endParaRPr>
          </a:p>
        </p:txBody>
      </p:sp>
      <p:pic>
        <p:nvPicPr>
          <p:cNvPr id="4" name="Picture 3">
            <a:extLst>
              <a:ext uri="{FF2B5EF4-FFF2-40B4-BE49-F238E27FC236}">
                <a16:creationId xmlns:a16="http://schemas.microsoft.com/office/drawing/2014/main" id="{3305054D-5F99-A753-8566-A90D8C718C51}"/>
              </a:ext>
            </a:extLst>
          </p:cNvPr>
          <p:cNvPicPr>
            <a:picLocks noChangeAspect="1"/>
          </p:cNvPicPr>
          <p:nvPr/>
        </p:nvPicPr>
        <p:blipFill>
          <a:blip r:embed="rId3"/>
          <a:srcRect/>
          <a:stretch/>
        </p:blipFill>
        <p:spPr>
          <a:xfrm>
            <a:off x="1646341" y="1987723"/>
            <a:ext cx="5358305" cy="4018728"/>
          </a:xfrm>
          <a:prstGeom prst="rect">
            <a:avLst/>
          </a:prstGeom>
          <a:effectLst>
            <a:outerShdw blurRad="63500" sx="102000" sy="102000" algn="ctr" rotWithShape="0">
              <a:prstClr val="black">
                <a:alpha val="40000"/>
              </a:prstClr>
            </a:outerShdw>
          </a:effectLst>
        </p:spPr>
      </p:pic>
      <p:sp>
        <p:nvSpPr>
          <p:cNvPr id="6" name="Arrow: Left 5">
            <a:extLst>
              <a:ext uri="{FF2B5EF4-FFF2-40B4-BE49-F238E27FC236}">
                <a16:creationId xmlns:a16="http://schemas.microsoft.com/office/drawing/2014/main" id="{7FAC6650-F329-0A2F-A1BB-2C4058F43A9F}"/>
              </a:ext>
            </a:extLst>
          </p:cNvPr>
          <p:cNvSpPr/>
          <p:nvPr/>
        </p:nvSpPr>
        <p:spPr>
          <a:xfrm>
            <a:off x="7259378" y="2582539"/>
            <a:ext cx="1360170" cy="868680"/>
          </a:xfrm>
          <a:prstGeom prst="leftArrow">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Title</a:t>
            </a:r>
          </a:p>
        </p:txBody>
      </p:sp>
      <p:sp>
        <p:nvSpPr>
          <p:cNvPr id="7" name="Arrow: Left 6">
            <a:extLst>
              <a:ext uri="{FF2B5EF4-FFF2-40B4-BE49-F238E27FC236}">
                <a16:creationId xmlns:a16="http://schemas.microsoft.com/office/drawing/2014/main" id="{2102B093-C655-E029-A314-F21A7E2BE45D}"/>
              </a:ext>
            </a:extLst>
          </p:cNvPr>
          <p:cNvSpPr/>
          <p:nvPr/>
        </p:nvSpPr>
        <p:spPr>
          <a:xfrm>
            <a:off x="7259378" y="4048010"/>
            <a:ext cx="1360170" cy="868680"/>
          </a:xfrm>
          <a:prstGeom prst="leftArrow">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Image</a:t>
            </a:r>
          </a:p>
        </p:txBody>
      </p:sp>
      <p:pic>
        <p:nvPicPr>
          <p:cNvPr id="9" name="Picture 8">
            <a:extLst>
              <a:ext uri="{FF2B5EF4-FFF2-40B4-BE49-F238E27FC236}">
                <a16:creationId xmlns:a16="http://schemas.microsoft.com/office/drawing/2014/main" id="{880FCE7C-A277-D68F-D176-0BFD19A87BC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46341" y="2006355"/>
            <a:ext cx="5613037" cy="4182134"/>
          </a:xfrm>
          <a:prstGeom prst="rect">
            <a:avLst/>
          </a:prstGeom>
          <a:effectLst>
            <a:outerShdw blurRad="63500" sx="102000" sy="102000" algn="ctr" rotWithShape="0">
              <a:prstClr val="black">
                <a:alpha val="40000"/>
              </a:prstClr>
            </a:outerShdw>
          </a:effectLst>
        </p:spPr>
      </p:pic>
      <p:sp>
        <p:nvSpPr>
          <p:cNvPr id="10" name="Arrow: Left 9">
            <a:extLst>
              <a:ext uri="{FF2B5EF4-FFF2-40B4-BE49-F238E27FC236}">
                <a16:creationId xmlns:a16="http://schemas.microsoft.com/office/drawing/2014/main" id="{FFEB1E80-95BD-ED37-9E05-533679FA9F35}"/>
              </a:ext>
            </a:extLst>
          </p:cNvPr>
          <p:cNvSpPr/>
          <p:nvPr/>
        </p:nvSpPr>
        <p:spPr>
          <a:xfrm>
            <a:off x="4206240" y="4916690"/>
            <a:ext cx="1360170" cy="868680"/>
          </a:xfrm>
          <a:prstGeom prst="leftArrow">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Fact</a:t>
            </a:r>
          </a:p>
        </p:txBody>
      </p:sp>
      <p:sp>
        <p:nvSpPr>
          <p:cNvPr id="12" name="Arrow: Right 11">
            <a:extLst>
              <a:ext uri="{FF2B5EF4-FFF2-40B4-BE49-F238E27FC236}">
                <a16:creationId xmlns:a16="http://schemas.microsoft.com/office/drawing/2014/main" id="{D613865D-6972-CF0A-361C-65FA724745B2}"/>
              </a:ext>
            </a:extLst>
          </p:cNvPr>
          <p:cNvSpPr/>
          <p:nvPr/>
        </p:nvSpPr>
        <p:spPr>
          <a:xfrm>
            <a:off x="3096007" y="2582539"/>
            <a:ext cx="1360170" cy="846198"/>
          </a:xfrm>
          <a:prstGeom prst="rightArrow">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Detail</a:t>
            </a:r>
          </a:p>
        </p:txBody>
      </p:sp>
      <p:sp>
        <p:nvSpPr>
          <p:cNvPr id="15" name="Rectangle 14">
            <a:extLst>
              <a:ext uri="{FF2B5EF4-FFF2-40B4-BE49-F238E27FC236}">
                <a16:creationId xmlns:a16="http://schemas.microsoft.com/office/drawing/2014/main" id="{B9279AFC-71AC-CB77-4549-747DBC922FDF}"/>
              </a:ext>
            </a:extLst>
          </p:cNvPr>
          <p:cNvSpPr/>
          <p:nvPr/>
        </p:nvSpPr>
        <p:spPr>
          <a:xfrm>
            <a:off x="2135230" y="3656266"/>
            <a:ext cx="1921554" cy="1014621"/>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Topic: </a:t>
            </a:r>
          </a:p>
          <a:p>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Pacific Ocean</a:t>
            </a:r>
          </a:p>
        </p:txBody>
      </p:sp>
    </p:spTree>
    <p:extLst>
      <p:ext uri="{BB962C8B-B14F-4D97-AF65-F5344CB8AC3E}">
        <p14:creationId xmlns:p14="http://schemas.microsoft.com/office/powerpoint/2010/main" val="38228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0" grpId="0" animBg="1"/>
      <p:bldP spid="12"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9A77ED-DFE0-DF2D-954E-EA9DF8E6CB1A}"/>
              </a:ext>
            </a:extLst>
          </p:cNvPr>
          <p:cNvPicPr>
            <a:picLocks noChangeAspect="1"/>
          </p:cNvPicPr>
          <p:nvPr/>
        </p:nvPicPr>
        <p:blipFill>
          <a:blip r:embed="rId3" cstate="screen">
            <a:extLst>
              <a:ext uri="{28A0092B-C50C-407E-A947-70E740481C1C}">
                <a14:useLocalDpi xmlns:a14="http://schemas.microsoft.com/office/drawing/2010/main"/>
              </a:ext>
            </a:extLst>
          </a:blip>
          <a:srcRect t="-1352"/>
          <a:stretch/>
        </p:blipFill>
        <p:spPr>
          <a:xfrm>
            <a:off x="4809744" y="382372"/>
            <a:ext cx="4089031" cy="6257848"/>
          </a:xfrm>
          <a:prstGeom prst="rect">
            <a:avLst/>
          </a:prstGeom>
        </p:spPr>
      </p:pic>
      <p:sp>
        <p:nvSpPr>
          <p:cNvPr id="11" name="Freeform 5">
            <a:extLst>
              <a:ext uri="{FF2B5EF4-FFF2-40B4-BE49-F238E27FC236}">
                <a16:creationId xmlns:a16="http://schemas.microsoft.com/office/drawing/2014/main" id="{EF9FAB34-E408-8039-B10B-F8F4FDD11EF1}"/>
              </a:ext>
            </a:extLst>
          </p:cNvPr>
          <p:cNvSpPr/>
          <p:nvPr/>
        </p:nvSpPr>
        <p:spPr>
          <a:xfrm rot="-10800000">
            <a:off x="4666038" y="300076"/>
            <a:ext cx="4307853" cy="3740468"/>
          </a:xfrm>
          <a:custGeom>
            <a:avLst/>
            <a:gdLst/>
            <a:ahLst/>
            <a:cxnLst/>
            <a:rect l="l" t="t" r="r" b="b"/>
            <a:pathLst>
              <a:path w="4595043" h="3989832">
                <a:moveTo>
                  <a:pt x="0" y="0"/>
                </a:moveTo>
                <a:lnTo>
                  <a:pt x="4595044" y="0"/>
                </a:lnTo>
                <a:lnTo>
                  <a:pt x="4595044" y="3989832"/>
                </a:lnTo>
                <a:lnTo>
                  <a:pt x="0" y="39898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 name="Freeform 11">
            <a:extLst>
              <a:ext uri="{FF2B5EF4-FFF2-40B4-BE49-F238E27FC236}">
                <a16:creationId xmlns:a16="http://schemas.microsoft.com/office/drawing/2014/main" id="{A9FB12BF-E235-4B02-8EC4-911393082D57}"/>
              </a:ext>
            </a:extLst>
          </p:cNvPr>
          <p:cNvSpPr/>
          <p:nvPr/>
        </p:nvSpPr>
        <p:spPr>
          <a:xfrm>
            <a:off x="4478388" y="0"/>
            <a:ext cx="4665612" cy="6858000"/>
          </a:xfrm>
          <a:custGeom>
            <a:avLst/>
            <a:gdLst>
              <a:gd name="connsiteX0" fmla="*/ 387131 w 5074456"/>
              <a:gd name="connsiteY0" fmla="*/ 457200 h 7315200"/>
              <a:gd name="connsiteX1" fmla="*/ 387131 w 5074456"/>
              <a:gd name="connsiteY1" fmla="*/ 6858000 h 7315200"/>
              <a:gd name="connsiteX2" fmla="*/ 4730531 w 5074456"/>
              <a:gd name="connsiteY2" fmla="*/ 6858000 h 7315200"/>
              <a:gd name="connsiteX3" fmla="*/ 4730531 w 5074456"/>
              <a:gd name="connsiteY3" fmla="*/ 457200 h 7315200"/>
              <a:gd name="connsiteX4" fmla="*/ 0 w 5074456"/>
              <a:gd name="connsiteY4" fmla="*/ 0 h 7315200"/>
              <a:gd name="connsiteX5" fmla="*/ 5074456 w 5074456"/>
              <a:gd name="connsiteY5" fmla="*/ 0 h 7315200"/>
              <a:gd name="connsiteX6" fmla="*/ 5074456 w 5074456"/>
              <a:gd name="connsiteY6" fmla="*/ 7315200 h 7315200"/>
              <a:gd name="connsiteX7" fmla="*/ 0 w 5074456"/>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456" h="7315200">
                <a:moveTo>
                  <a:pt x="387131" y="457200"/>
                </a:moveTo>
                <a:lnTo>
                  <a:pt x="387131" y="6858000"/>
                </a:lnTo>
                <a:lnTo>
                  <a:pt x="4730531" y="6858000"/>
                </a:lnTo>
                <a:lnTo>
                  <a:pt x="4730531" y="457200"/>
                </a:lnTo>
                <a:close/>
                <a:moveTo>
                  <a:pt x="0" y="0"/>
                </a:moveTo>
                <a:lnTo>
                  <a:pt x="5074456" y="0"/>
                </a:lnTo>
                <a:lnTo>
                  <a:pt x="5074456" y="7315200"/>
                </a:lnTo>
                <a:lnTo>
                  <a:pt x="0" y="7315200"/>
                </a:lnTo>
                <a:close/>
              </a:path>
            </a:pathLst>
          </a:custGeom>
          <a:solidFill>
            <a:srgbClr val="FDD40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71E4954-3942-8187-D759-8129F4C9E415}"/>
              </a:ext>
            </a:extLst>
          </p:cNvPr>
          <p:cNvPicPr>
            <a:picLocks noChangeAspect="1"/>
          </p:cNvPicPr>
          <p:nvPr/>
        </p:nvPicPr>
        <p:blipFill>
          <a:blip r:embed="rId5"/>
          <a:stretch>
            <a:fillRect/>
          </a:stretch>
        </p:blipFill>
        <p:spPr>
          <a:xfrm>
            <a:off x="3384680" y="0"/>
            <a:ext cx="1168400" cy="6858000"/>
          </a:xfrm>
          <a:prstGeom prst="rect">
            <a:avLst/>
          </a:prstGeom>
        </p:spPr>
      </p:pic>
      <p:pic>
        <p:nvPicPr>
          <p:cNvPr id="18" name="Picture 17">
            <a:extLst>
              <a:ext uri="{FF2B5EF4-FFF2-40B4-BE49-F238E27FC236}">
                <a16:creationId xmlns:a16="http://schemas.microsoft.com/office/drawing/2014/main" id="{4F8E581A-98CC-CCB7-A46F-E56883E0C4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79008" y="473812"/>
            <a:ext cx="4310092" cy="2194560"/>
          </a:xfrm>
          <a:prstGeom prst="rect">
            <a:avLst/>
          </a:prstGeom>
        </p:spPr>
      </p:pic>
    </p:spTree>
    <p:extLst>
      <p:ext uri="{BB962C8B-B14F-4D97-AF65-F5344CB8AC3E}">
        <p14:creationId xmlns:p14="http://schemas.microsoft.com/office/powerpoint/2010/main" val="195945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rock formations in the water&#10;&#10;AI-generated content may be incorrect.">
            <a:extLst>
              <a:ext uri="{FF2B5EF4-FFF2-40B4-BE49-F238E27FC236}">
                <a16:creationId xmlns:a16="http://schemas.microsoft.com/office/drawing/2014/main" id="{EC41AF40-2BA2-C048-CAE1-A05F4876DF7D}"/>
              </a:ext>
            </a:extLst>
          </p:cNvPr>
          <p:cNvPicPr>
            <a:picLocks noGrp="1"/>
          </p:cNvPicPr>
          <p:nvPr>
            <p:ph type="pic" sz="quarter" idx="10"/>
          </p:nvPr>
        </p:nvPicPr>
        <p:blipFill>
          <a:blip r:embed="rId3" cstate="screen">
            <a:extLst>
              <a:ext uri="{28A0092B-C50C-407E-A947-70E740481C1C}">
                <a14:useLocalDpi xmlns:a14="http://schemas.microsoft.com/office/drawing/2010/main"/>
              </a:ext>
            </a:extLst>
          </a:blip>
          <a:srcRect l="1894" r="1894"/>
          <a:stretch>
            <a:fillRect/>
          </a:stretch>
        </p:blipFill>
        <p:spPr>
          <a:xfrm>
            <a:off x="411480" y="411480"/>
            <a:ext cx="8321040" cy="6035040"/>
          </a:xfrm>
        </p:spPr>
      </p:pic>
      <p:sp>
        <p:nvSpPr>
          <p:cNvPr id="4" name="Google Shape;122;p22">
            <a:extLst>
              <a:ext uri="{FF2B5EF4-FFF2-40B4-BE49-F238E27FC236}">
                <a16:creationId xmlns:a16="http://schemas.microsoft.com/office/drawing/2014/main" id="{6912A0AA-3CE4-4015-0B76-E92B5FB9D42D}"/>
              </a:ext>
            </a:extLst>
          </p:cNvPr>
          <p:cNvSpPr txBox="1"/>
          <p:nvPr/>
        </p:nvSpPr>
        <p:spPr>
          <a:xfrm>
            <a:off x="1718787" y="5088471"/>
            <a:ext cx="2523885" cy="849564"/>
          </a:xfrm>
          <a:prstGeom prst="rect">
            <a:avLst/>
          </a:prstGeom>
          <a:solidFill>
            <a:srgbClr val="FDD402"/>
          </a:solidFill>
          <a:ln>
            <a:noFill/>
          </a:ln>
        </p:spPr>
        <p:txBody>
          <a:bodyPr spcFirstLastPara="1" wrap="square" lIns="457200" tIns="91425" rIns="91425" bIns="91425" anchor="ctr" anchorCtr="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bin Condensed"/>
              </a:rPr>
              <a:t>The Pacific Ocean is the largest and deepest ocean on Earth.</a:t>
            </a:r>
          </a:p>
        </p:txBody>
      </p:sp>
      <p:pic>
        <p:nvPicPr>
          <p:cNvPr id="1026" name="Picture 2">
            <a:extLst>
              <a:ext uri="{FF2B5EF4-FFF2-40B4-BE49-F238E27FC236}">
                <a16:creationId xmlns:a16="http://schemas.microsoft.com/office/drawing/2014/main" id="{A442D219-46F5-D53F-B814-4DD27E9A137D}"/>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p:blipFill>
        <p:spPr bwMode="auto">
          <a:xfrm>
            <a:off x="695042" y="4864029"/>
            <a:ext cx="1298448" cy="1298448"/>
          </a:xfrm>
          <a:prstGeom prst="ellipse">
            <a:avLst/>
          </a:prstGeom>
          <a:ln w="63500" cap="rnd">
            <a:solidFill>
              <a:srgbClr val="FFCC00"/>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860C38-3B28-F6C9-7C93-20A7009F4B72}"/>
              </a:ext>
            </a:extLst>
          </p:cNvPr>
          <p:cNvGrpSpPr>
            <a:grpSpLocks noChangeAspect="1"/>
          </p:cNvGrpSpPr>
          <p:nvPr/>
        </p:nvGrpSpPr>
        <p:grpSpPr>
          <a:xfrm>
            <a:off x="5912799" y="520755"/>
            <a:ext cx="2562481" cy="2357238"/>
            <a:chOff x="-289148" y="-1669475"/>
            <a:chExt cx="2308403" cy="2123513"/>
          </a:xfrm>
        </p:grpSpPr>
        <p:sp>
          <p:nvSpPr>
            <p:cNvPr id="6" name="Rectangle 5">
              <a:extLst>
                <a:ext uri="{FF2B5EF4-FFF2-40B4-BE49-F238E27FC236}">
                  <a16:creationId xmlns:a16="http://schemas.microsoft.com/office/drawing/2014/main" id="{470F57BF-EEB4-A0AF-044F-84C803DB994A}"/>
                </a:ext>
              </a:extLst>
            </p:cNvPr>
            <p:cNvSpPr/>
            <p:nvPr/>
          </p:nvSpPr>
          <p:spPr>
            <a:xfrm>
              <a:off x="-289148" y="-1505451"/>
              <a:ext cx="2308402" cy="195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It covers a huge area and contains over 30,000 islands, making it an important part of our world.</a:t>
              </a:r>
              <a:endParaRPr kumimoji="0" lang="en-US" sz="2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ound Same Side Corner Rectangle 6">
              <a:extLst>
                <a:ext uri="{FF2B5EF4-FFF2-40B4-BE49-F238E27FC236}">
                  <a16:creationId xmlns:a16="http://schemas.microsoft.com/office/drawing/2014/main" id="{FEE311D0-34CF-AE8A-5415-0AA4FCBC7696}"/>
                </a:ext>
              </a:extLst>
            </p:cNvPr>
            <p:cNvSpPr/>
            <p:nvPr/>
          </p:nvSpPr>
          <p:spPr>
            <a:xfrm>
              <a:off x="-289148" y="-1669475"/>
              <a:ext cx="2308403" cy="164747"/>
            </a:xfrm>
            <a:prstGeom prst="round2SameRect">
              <a:avLst>
                <a:gd name="adj1" fmla="val 50000"/>
                <a:gd name="adj2" fmla="val 0"/>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4614C5C8-B8D6-C2F9-AB82-1D83A798B34E}"/>
              </a:ext>
            </a:extLst>
          </p:cNvPr>
          <p:cNvPicPr>
            <a:picLocks noChangeAspect="1"/>
          </p:cNvPicPr>
          <p:nvPr/>
        </p:nvPicPr>
        <p:blipFill>
          <a:blip r:embed="rId5"/>
          <a:stretch>
            <a:fillRect/>
          </a:stretch>
        </p:blipFill>
        <p:spPr>
          <a:xfrm>
            <a:off x="3403600" y="0"/>
            <a:ext cx="1168400" cy="6858000"/>
          </a:xfrm>
          <a:prstGeom prst="rect">
            <a:avLst/>
          </a:prstGeom>
        </p:spPr>
      </p:pic>
      <p:pic>
        <p:nvPicPr>
          <p:cNvPr id="2" name="Picture 1">
            <a:extLst>
              <a:ext uri="{FF2B5EF4-FFF2-40B4-BE49-F238E27FC236}">
                <a16:creationId xmlns:a16="http://schemas.microsoft.com/office/drawing/2014/main" id="{E8A715D6-0C63-D501-8102-8E24F7AA15C8}"/>
              </a:ext>
            </a:extLst>
          </p:cNvPr>
          <p:cNvPicPr>
            <a:picLocks noChangeAspect="1"/>
          </p:cNvPicPr>
          <p:nvPr/>
        </p:nvPicPr>
        <p:blipFill>
          <a:blip r:embed="rId6" cstate="screen">
            <a:biLevel thresh="75000"/>
            <a:extLst>
              <a:ext uri="{28A0092B-C50C-407E-A947-70E740481C1C}">
                <a14:useLocalDpi xmlns:a14="http://schemas.microsoft.com/office/drawing/2010/main"/>
              </a:ext>
            </a:extLst>
          </a:blip>
          <a:stretch>
            <a:fillRect/>
          </a:stretch>
        </p:blipFill>
        <p:spPr>
          <a:xfrm>
            <a:off x="5122339" y="1432636"/>
            <a:ext cx="790459" cy="703508"/>
          </a:xfrm>
          <a:prstGeom prst="rect">
            <a:avLst/>
          </a:prstGeom>
        </p:spPr>
      </p:pic>
      <p:pic>
        <p:nvPicPr>
          <p:cNvPr id="11" name="Picture 10">
            <a:extLst>
              <a:ext uri="{FF2B5EF4-FFF2-40B4-BE49-F238E27FC236}">
                <a16:creationId xmlns:a16="http://schemas.microsoft.com/office/drawing/2014/main" id="{AB1B73B2-4472-0566-3AD2-E51F6F33D6F9}"/>
              </a:ext>
            </a:extLst>
          </p:cNvPr>
          <p:cNvPicPr>
            <a:picLocks noChangeAspect="1"/>
          </p:cNvPicPr>
          <p:nvPr/>
        </p:nvPicPr>
        <p:blipFill>
          <a:blip r:embed="rId6" cstate="screen">
            <a:biLevel thresh="75000"/>
            <a:extLst>
              <a:ext uri="{28A0092B-C50C-407E-A947-70E740481C1C}">
                <a14:useLocalDpi xmlns:a14="http://schemas.microsoft.com/office/drawing/2010/main"/>
              </a:ext>
            </a:extLst>
          </a:blip>
          <a:stretch>
            <a:fillRect/>
          </a:stretch>
        </p:blipFill>
        <p:spPr>
          <a:xfrm rot="5400000">
            <a:off x="2478538" y="4325237"/>
            <a:ext cx="790459" cy="703508"/>
          </a:xfrm>
          <a:prstGeom prst="rect">
            <a:avLst/>
          </a:prstGeom>
        </p:spPr>
      </p:pic>
    </p:spTree>
    <p:extLst>
      <p:ext uri="{BB962C8B-B14F-4D97-AF65-F5344CB8AC3E}">
        <p14:creationId xmlns:p14="http://schemas.microsoft.com/office/powerpoint/2010/main" val="104612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EB703A-533F-2ACB-D6F6-CC207C51DC40}"/>
              </a:ext>
            </a:extLst>
          </p:cNvPr>
          <p:cNvSpPr>
            <a:spLocks noGrp="1"/>
          </p:cNvSpPr>
          <p:nvPr>
            <p:ph type="body" sz="quarter" idx="11"/>
          </p:nvPr>
        </p:nvSpPr>
        <p:spPr>
          <a:xfrm>
            <a:off x="571499" y="1177870"/>
            <a:ext cx="3390902" cy="5059571"/>
          </a:xfrm>
        </p:spPr>
        <p:txBody>
          <a:bodyPr>
            <a:noAutofit/>
          </a:bodyPr>
          <a:lstStyle/>
          <a:p>
            <a:pPr>
              <a:lnSpc>
                <a:spcPts val="3080"/>
              </a:lnSpc>
            </a:pPr>
            <a:r>
              <a:rPr kumimoji="0" lang="en-US" sz="21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Pacific Ocean covers one-third of the Earth’s surface. A fact about its location is that it lies between Asia and Australia on the west, and North and South America on the east. For example, it </a:t>
            </a: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stretches</a:t>
            </a:r>
            <a:r>
              <a:rPr kumimoji="0" lang="en-US" sz="21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from the Arctic Ocean in the north to Antarctica in the south. </a:t>
            </a:r>
            <a:r>
              <a:rPr kumimoji="0" lang="en-US" sz="2100" b="0" i="0" u="none" strike="noStrike" kern="1200" cap="none" spc="0" normalizeH="0" baseline="0" noProof="0">
                <a:ln>
                  <a:noFill/>
                </a:ln>
                <a:solidFill>
                  <a:srgbClr val="000000"/>
                </a:solidFill>
                <a:effectLst/>
                <a:highlight>
                  <a:srgbClr val="00FDFF"/>
                </a:highlight>
                <a:uLnTx/>
                <a:uFillTx/>
                <a:latin typeface="Times New Roman" panose="02020603050405020304" pitchFamily="18" charset="0"/>
                <a:ea typeface="Calibri" panose="020F0502020204030204" pitchFamily="34" charset="0"/>
                <a:cs typeface="Times New Roman" panose="02020603050405020304" pitchFamily="18" charset="0"/>
              </a:rPr>
              <a:t>This makes it the largest ocean</a:t>
            </a:r>
            <a:r>
              <a:rPr kumimoji="0" lang="en-US" sz="21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connecting many continents and countries. </a:t>
            </a:r>
          </a:p>
        </p:txBody>
      </p:sp>
      <p:grpSp>
        <p:nvGrpSpPr>
          <p:cNvPr id="9" name="Group 8">
            <a:extLst>
              <a:ext uri="{FF2B5EF4-FFF2-40B4-BE49-F238E27FC236}">
                <a16:creationId xmlns:a16="http://schemas.microsoft.com/office/drawing/2014/main" id="{9F713790-7140-25EE-7CB7-DA0F2D60F647}"/>
              </a:ext>
            </a:extLst>
          </p:cNvPr>
          <p:cNvGrpSpPr/>
          <p:nvPr/>
        </p:nvGrpSpPr>
        <p:grpSpPr>
          <a:xfrm>
            <a:off x="821957" y="389357"/>
            <a:ext cx="2859902" cy="985184"/>
            <a:chOff x="821957" y="389357"/>
            <a:chExt cx="2859902" cy="985184"/>
          </a:xfrm>
        </p:grpSpPr>
        <p:sp>
          <p:nvSpPr>
            <p:cNvPr id="4" name="Oval 3">
              <a:extLst>
                <a:ext uri="{FF2B5EF4-FFF2-40B4-BE49-F238E27FC236}">
                  <a16:creationId xmlns:a16="http://schemas.microsoft.com/office/drawing/2014/main" id="{2E100B53-24C5-AF27-1F30-9FC86C357A87}"/>
                </a:ext>
              </a:extLst>
            </p:cNvPr>
            <p:cNvSpPr/>
            <p:nvPr/>
          </p:nvSpPr>
          <p:spPr>
            <a:xfrm>
              <a:off x="2952520" y="745475"/>
              <a:ext cx="121186" cy="1432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F18F37-D982-93F1-1F9B-1D087CD82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957" y="389357"/>
              <a:ext cx="2859902" cy="985184"/>
            </a:xfrm>
            <a:prstGeom prst="rect">
              <a:avLst/>
            </a:prstGeom>
          </p:spPr>
        </p:pic>
      </p:grpSp>
      <p:pic>
        <p:nvPicPr>
          <p:cNvPr id="21" name="Picture Placeholder 20">
            <a:extLst>
              <a:ext uri="{FF2B5EF4-FFF2-40B4-BE49-F238E27FC236}">
                <a16:creationId xmlns:a16="http://schemas.microsoft.com/office/drawing/2014/main" id="{EA58BA18-D325-BD6F-B7E0-EBB5581698A1}"/>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p:blipFill>
        <p:spPr/>
      </p:pic>
      <p:pic>
        <p:nvPicPr>
          <p:cNvPr id="22" name="Picture 21">
            <a:extLst>
              <a:ext uri="{FF2B5EF4-FFF2-40B4-BE49-F238E27FC236}">
                <a16:creationId xmlns:a16="http://schemas.microsoft.com/office/drawing/2014/main" id="{C8B90B2E-CA2A-D723-5F3D-AA3C3263D798}"/>
              </a:ext>
            </a:extLst>
          </p:cNvPr>
          <p:cNvPicPr>
            <a:picLocks noChangeAspect="1"/>
          </p:cNvPicPr>
          <p:nvPr/>
        </p:nvPicPr>
        <p:blipFill>
          <a:blip r:embed="rId5"/>
          <a:stretch>
            <a:fillRect/>
          </a:stretch>
        </p:blipFill>
        <p:spPr>
          <a:xfrm>
            <a:off x="3384680" y="0"/>
            <a:ext cx="1168400" cy="6858000"/>
          </a:xfrm>
          <a:prstGeom prst="rect">
            <a:avLst/>
          </a:prstGeom>
        </p:spPr>
      </p:pic>
      <p:sp>
        <p:nvSpPr>
          <p:cNvPr id="23" name="Freeform 22">
            <a:extLst>
              <a:ext uri="{FF2B5EF4-FFF2-40B4-BE49-F238E27FC236}">
                <a16:creationId xmlns:a16="http://schemas.microsoft.com/office/drawing/2014/main" id="{90463AA6-C567-F252-1843-6C80FF8EF1FC}"/>
              </a:ext>
            </a:extLst>
          </p:cNvPr>
          <p:cNvSpPr/>
          <p:nvPr/>
        </p:nvSpPr>
        <p:spPr>
          <a:xfrm>
            <a:off x="3822526" y="1001513"/>
            <a:ext cx="1328559" cy="1868991"/>
          </a:xfrm>
          <a:custGeom>
            <a:avLst/>
            <a:gdLst>
              <a:gd name="connsiteX0" fmla="*/ 191274 w 1685923"/>
              <a:gd name="connsiteY0" fmla="*/ 219075 h 2371725"/>
              <a:gd name="connsiteX1" fmla="*/ 191274 w 1685923"/>
              <a:gd name="connsiteY1" fmla="*/ 2152649 h 2371725"/>
              <a:gd name="connsiteX2" fmla="*/ 1494648 w 1685923"/>
              <a:gd name="connsiteY2" fmla="*/ 2152649 h 2371725"/>
              <a:gd name="connsiteX3" fmla="*/ 1494648 w 1685923"/>
              <a:gd name="connsiteY3" fmla="*/ 219075 h 2371725"/>
              <a:gd name="connsiteX4" fmla="*/ 0 w 1685923"/>
              <a:gd name="connsiteY4" fmla="*/ 0 h 2371725"/>
              <a:gd name="connsiteX5" fmla="*/ 1685923 w 1685923"/>
              <a:gd name="connsiteY5" fmla="*/ 0 h 2371725"/>
              <a:gd name="connsiteX6" fmla="*/ 1685923 w 1685923"/>
              <a:gd name="connsiteY6" fmla="*/ 2371725 h 2371725"/>
              <a:gd name="connsiteX7" fmla="*/ 0 w 1685923"/>
              <a:gd name="connsiteY7" fmla="*/ 2371725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5923" h="2371725">
                <a:moveTo>
                  <a:pt x="191274" y="219075"/>
                </a:moveTo>
                <a:lnTo>
                  <a:pt x="191274" y="2152649"/>
                </a:lnTo>
                <a:lnTo>
                  <a:pt x="1494648" y="2152649"/>
                </a:lnTo>
                <a:lnTo>
                  <a:pt x="1494648" y="219075"/>
                </a:lnTo>
                <a:close/>
                <a:moveTo>
                  <a:pt x="0" y="0"/>
                </a:moveTo>
                <a:lnTo>
                  <a:pt x="1685923" y="0"/>
                </a:lnTo>
                <a:lnTo>
                  <a:pt x="1685923" y="2371725"/>
                </a:lnTo>
                <a:lnTo>
                  <a:pt x="0" y="2371725"/>
                </a:lnTo>
                <a:close/>
              </a:path>
            </a:pathLst>
          </a:cu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80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FD90FCE7-242B-818A-1B6C-CDBD83C30386}"/>
              </a:ext>
            </a:extLst>
          </p:cNvPr>
          <p:cNvPicPr>
            <a:picLocks/>
          </p:cNvPicPr>
          <p:nvPr/>
        </p:nvPicPr>
        <p:blipFill rotWithShape="1">
          <a:blip r:embed="rId3" cstate="screen">
            <a:extLst>
              <a:ext uri="{28A0092B-C50C-407E-A947-70E740481C1C}">
                <a14:useLocalDpi xmlns:a14="http://schemas.microsoft.com/office/drawing/2010/main"/>
              </a:ext>
            </a:extLst>
          </a:blip>
          <a:srcRect b="-23536"/>
          <a:stretch/>
        </p:blipFill>
        <p:spPr>
          <a:xfrm flipH="1">
            <a:off x="411480" y="411480"/>
            <a:ext cx="8321040" cy="6035040"/>
          </a:xfrm>
          <a:prstGeom prst="rect">
            <a:avLst/>
          </a:prstGeom>
        </p:spPr>
      </p:pic>
      <p:sp>
        <p:nvSpPr>
          <p:cNvPr id="3" name="Rectangle 2">
            <a:extLst>
              <a:ext uri="{FF2B5EF4-FFF2-40B4-BE49-F238E27FC236}">
                <a16:creationId xmlns:a16="http://schemas.microsoft.com/office/drawing/2014/main" id="{98442B28-372F-9E07-87CA-2A7E40C0F927}"/>
              </a:ext>
            </a:extLst>
          </p:cNvPr>
          <p:cNvSpPr/>
          <p:nvPr/>
        </p:nvSpPr>
        <p:spPr>
          <a:xfrm>
            <a:off x="408245" y="4465884"/>
            <a:ext cx="4175298" cy="2038110"/>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 Pacific Ocean is home to thousands of islands. A fact about these islands is that some of the most famous ones include Tahiti, Hawaii, Easter Island and New Zealand.</a:t>
            </a:r>
            <a:endParaRPr kumimoji="0" lang="en-US"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D18D258-BB03-7E7C-44BE-032C326957FC}"/>
              </a:ext>
            </a:extLst>
          </p:cNvPr>
          <p:cNvSpPr/>
          <p:nvPr/>
        </p:nvSpPr>
        <p:spPr>
          <a:xfrm>
            <a:off x="4575065" y="4465884"/>
            <a:ext cx="4175299" cy="2038110"/>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For example, these islands are known for their beautiful landscapes and </a:t>
            </a: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unique</a:t>
            </a:r>
            <a:r>
              <a:rPr kumimoji="0" lang="en-US" sz="21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cultures. The many islands make the Pacific Ocean a special and </a:t>
            </a: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diverse</a:t>
            </a:r>
            <a:r>
              <a:rPr kumimoji="0" lang="en-US" sz="21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part of our planet. </a:t>
            </a:r>
            <a:endParaRPr kumimoji="0" lang="en-US" sz="2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AF6646C-892D-5709-3746-5F3024BCF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343" y="430853"/>
            <a:ext cx="7772400" cy="890109"/>
          </a:xfrm>
          <a:prstGeom prst="rect">
            <a:avLst/>
          </a:prstGeom>
        </p:spPr>
      </p:pic>
      <p:pic>
        <p:nvPicPr>
          <p:cNvPr id="7" name="Picture 6">
            <a:extLst>
              <a:ext uri="{FF2B5EF4-FFF2-40B4-BE49-F238E27FC236}">
                <a16:creationId xmlns:a16="http://schemas.microsoft.com/office/drawing/2014/main" id="{4E42C456-AE29-7FC8-064E-EBDCBC0551A3}"/>
              </a:ext>
            </a:extLst>
          </p:cNvPr>
          <p:cNvPicPr>
            <a:picLocks noChangeAspect="1"/>
          </p:cNvPicPr>
          <p:nvPr/>
        </p:nvPicPr>
        <p:blipFill>
          <a:blip r:embed="rId5"/>
          <a:stretch>
            <a:fillRect/>
          </a:stretch>
        </p:blipFill>
        <p:spPr>
          <a:xfrm>
            <a:off x="3400536" y="0"/>
            <a:ext cx="1168400" cy="6858000"/>
          </a:xfrm>
          <a:prstGeom prst="rect">
            <a:avLst/>
          </a:prstGeom>
        </p:spPr>
      </p:pic>
    </p:spTree>
    <p:extLst>
      <p:ext uri="{BB962C8B-B14F-4D97-AF65-F5344CB8AC3E}">
        <p14:creationId xmlns:p14="http://schemas.microsoft.com/office/powerpoint/2010/main" val="4165903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DBAFC-446A-EAB7-0D69-AF0CDD519AEA}"/>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1C3E8BF-CE37-630D-08BD-124602C3E6BA}"/>
              </a:ext>
            </a:extLst>
          </p:cNvPr>
          <p:cNvPicPr>
            <a:picLocks noGrp="1"/>
          </p:cNvPicPr>
          <p:nvPr>
            <p:ph type="pic" sz="quarter" idx="10"/>
          </p:nvPr>
        </p:nvPicPr>
        <p:blipFill>
          <a:blip r:embed="rId3" cstate="screen">
            <a:extLst>
              <a:ext uri="{28A0092B-C50C-407E-A947-70E740481C1C}">
                <a14:useLocalDpi xmlns:a14="http://schemas.microsoft.com/office/drawing/2010/main"/>
              </a:ext>
            </a:extLst>
          </a:blip>
          <a:srcRect l="5473" r="5473"/>
          <a:stretch/>
        </p:blipFill>
        <p:spPr>
          <a:xfrm>
            <a:off x="408416" y="358140"/>
            <a:ext cx="8321040" cy="6141720"/>
          </a:xfrm>
        </p:spPr>
      </p:pic>
      <p:sp>
        <p:nvSpPr>
          <p:cNvPr id="4" name="Google Shape;122;p22">
            <a:extLst>
              <a:ext uri="{FF2B5EF4-FFF2-40B4-BE49-F238E27FC236}">
                <a16:creationId xmlns:a16="http://schemas.microsoft.com/office/drawing/2014/main" id="{070525C9-A129-C40D-1067-F853B9B5BD43}"/>
              </a:ext>
            </a:extLst>
          </p:cNvPr>
          <p:cNvSpPr txBox="1"/>
          <p:nvPr/>
        </p:nvSpPr>
        <p:spPr>
          <a:xfrm>
            <a:off x="1552783" y="717307"/>
            <a:ext cx="2842236" cy="865687"/>
          </a:xfrm>
          <a:prstGeom prst="rect">
            <a:avLst/>
          </a:prstGeom>
          <a:solidFill>
            <a:srgbClr val="FDD402"/>
          </a:solidFill>
          <a:ln>
            <a:noFill/>
          </a:ln>
        </p:spPr>
        <p:txBody>
          <a:bodyPr spcFirstLastPara="1" wrap="square" lIns="457200" tIns="91425" rIns="91425" bIns="91425" anchor="ctr" anchorCtr="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Cabin Condensed"/>
                <a:cs typeface="Times New Roman" panose="02020603050405020304" pitchFamily="18" charset="0"/>
                <a:sym typeface="Cabin Condensed"/>
              </a:rPr>
              <a:t>The Pacific Ocean is located between Asia, Australia and the Americas.</a:t>
            </a:r>
          </a:p>
        </p:txBody>
      </p:sp>
      <p:pic>
        <p:nvPicPr>
          <p:cNvPr id="1026" name="Picture 2">
            <a:extLst>
              <a:ext uri="{FF2B5EF4-FFF2-40B4-BE49-F238E27FC236}">
                <a16:creationId xmlns:a16="http://schemas.microsoft.com/office/drawing/2014/main" id="{A9BD672A-DF6E-4F93-7131-A31B53549230}"/>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98278" y="560893"/>
            <a:ext cx="1298448" cy="1299081"/>
          </a:xfrm>
          <a:prstGeom prst="ellipse">
            <a:avLst/>
          </a:prstGeom>
          <a:ln w="63500" cap="rnd">
            <a:solidFill>
              <a:srgbClr val="FFCC00"/>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608D74D-5EEE-18AF-A6D1-74F988D9AD4F}"/>
              </a:ext>
            </a:extLst>
          </p:cNvPr>
          <p:cNvGrpSpPr>
            <a:grpSpLocks noChangeAspect="1"/>
          </p:cNvGrpSpPr>
          <p:nvPr/>
        </p:nvGrpSpPr>
        <p:grpSpPr>
          <a:xfrm>
            <a:off x="5718314" y="3864864"/>
            <a:ext cx="2793308" cy="2487162"/>
            <a:chOff x="-289148" y="-1682051"/>
            <a:chExt cx="2308403" cy="2055407"/>
          </a:xfrm>
        </p:grpSpPr>
        <p:sp>
          <p:nvSpPr>
            <p:cNvPr id="6" name="Rectangle 5">
              <a:extLst>
                <a:ext uri="{FF2B5EF4-FFF2-40B4-BE49-F238E27FC236}">
                  <a16:creationId xmlns:a16="http://schemas.microsoft.com/office/drawing/2014/main" id="{0B12CCF0-D9BA-9415-2164-1EFBA1E2D8C3}"/>
                </a:ext>
              </a:extLst>
            </p:cNvPr>
            <p:cNvSpPr/>
            <p:nvPr/>
          </p:nvSpPr>
          <p:spPr>
            <a:xfrm>
              <a:off x="-289148" y="-1563139"/>
              <a:ext cx="2308402" cy="1936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It is the biggest ocean on Earth, with thousands of islands. This makes it a very special and interesting part of our world.</a:t>
              </a:r>
              <a:endParaRPr kumimoji="0" lang="en-US" sz="2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ound Same Side Corner Rectangle 6">
              <a:extLst>
                <a:ext uri="{FF2B5EF4-FFF2-40B4-BE49-F238E27FC236}">
                  <a16:creationId xmlns:a16="http://schemas.microsoft.com/office/drawing/2014/main" id="{9D084824-8D05-B0D1-DA3D-656B78B0D00A}"/>
                </a:ext>
              </a:extLst>
            </p:cNvPr>
            <p:cNvSpPr/>
            <p:nvPr/>
          </p:nvSpPr>
          <p:spPr>
            <a:xfrm>
              <a:off x="-289148" y="-1682051"/>
              <a:ext cx="2308403" cy="151133"/>
            </a:xfrm>
            <a:prstGeom prst="round2SameRect">
              <a:avLst>
                <a:gd name="adj1" fmla="val 50000"/>
                <a:gd name="adj2" fmla="val 0"/>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3717413B-0BFE-10EE-5150-323FE2E106CB}"/>
              </a:ext>
            </a:extLst>
          </p:cNvPr>
          <p:cNvPicPr>
            <a:picLocks noChangeAspect="1"/>
          </p:cNvPicPr>
          <p:nvPr/>
        </p:nvPicPr>
        <p:blipFill>
          <a:blip r:embed="rId5"/>
          <a:stretch>
            <a:fillRect/>
          </a:stretch>
        </p:blipFill>
        <p:spPr>
          <a:xfrm>
            <a:off x="3400536" y="0"/>
            <a:ext cx="1168400" cy="6858000"/>
          </a:xfrm>
          <a:prstGeom prst="rect">
            <a:avLst/>
          </a:prstGeom>
        </p:spPr>
      </p:pic>
    </p:spTree>
    <p:extLst>
      <p:ext uri="{BB962C8B-B14F-4D97-AF65-F5344CB8AC3E}">
        <p14:creationId xmlns:p14="http://schemas.microsoft.com/office/powerpoint/2010/main" val="318789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6E850-AE9C-355B-03B3-9614D6D9D2B3}"/>
              </a:ext>
            </a:extLst>
          </p:cNvPr>
          <p:cNvSpPr>
            <a:spLocks noGrp="1"/>
          </p:cNvSpPr>
          <p:nvPr>
            <p:ph type="body" sz="quarter" idx="22"/>
          </p:nvPr>
        </p:nvSpPr>
        <p:spPr>
          <a:xfrm>
            <a:off x="441325" y="1196752"/>
            <a:ext cx="8237538" cy="369332"/>
          </a:xfrm>
        </p:spPr>
        <p:txBody>
          <a:bodyPr/>
          <a:lstStyle/>
          <a:p>
            <a:r>
              <a:rPr lang="en-AU">
                <a:solidFill>
                  <a:srgbClr val="161616"/>
                </a:solidFill>
                <a:effectLst/>
                <a:latin typeface="Calibri" panose="020F0502020204030204" pitchFamily="34" charset="0"/>
                <a:ea typeface="Calibri" panose="020F0502020204030204" pitchFamily="34" charset="0"/>
              </a:rPr>
              <a:t>The Pacific Ocean is home to 30,000 islands.</a:t>
            </a:r>
            <a:endParaRPr lang="en-AU" sz="3200">
              <a:solidFill>
                <a:srgbClr val="000000"/>
              </a:solidFill>
            </a:endParaRPr>
          </a:p>
        </p:txBody>
      </p:sp>
      <p:pic>
        <p:nvPicPr>
          <p:cNvPr id="3" name="Picture 2" descr="A map of the world&#10;&#10;AI-generated content may be incorrect.">
            <a:extLst>
              <a:ext uri="{FF2B5EF4-FFF2-40B4-BE49-F238E27FC236}">
                <a16:creationId xmlns:a16="http://schemas.microsoft.com/office/drawing/2014/main" id="{FFDB4005-23B2-364B-0431-E24B330EE5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9412" y="1717367"/>
            <a:ext cx="7464488" cy="4448836"/>
          </a:xfrm>
          <a:prstGeom prst="rect">
            <a:avLst/>
          </a:prstGeom>
        </p:spPr>
      </p:pic>
    </p:spTree>
    <p:extLst>
      <p:ext uri="{BB962C8B-B14F-4D97-AF65-F5344CB8AC3E}">
        <p14:creationId xmlns:p14="http://schemas.microsoft.com/office/powerpoint/2010/main" val="4273290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A1DD-4BC8-3611-9AB6-9DB9D750098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C846625-3D20-1F0C-467D-92B7CA5DF300}"/>
              </a:ext>
            </a:extLst>
          </p:cNvPr>
          <p:cNvSpPr/>
          <p:nvPr/>
        </p:nvSpPr>
        <p:spPr>
          <a:xfrm>
            <a:off x="393176" y="304800"/>
            <a:ext cx="8351520" cy="6205728"/>
          </a:xfrm>
          <a:prstGeom prst="rect">
            <a:avLst/>
          </a:prstGeom>
          <a:solidFill>
            <a:srgbClr val="FFD30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D303"/>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63D75D8-CF3A-67C0-A6CD-431532F5D13D}"/>
              </a:ext>
            </a:extLst>
          </p:cNvPr>
          <p:cNvPicPr>
            <a:picLocks noChangeAspect="1"/>
          </p:cNvPicPr>
          <p:nvPr/>
        </p:nvPicPr>
        <p:blipFill>
          <a:blip r:embed="rId3"/>
          <a:stretch>
            <a:fillRect/>
          </a:stretch>
        </p:blipFill>
        <p:spPr>
          <a:xfrm>
            <a:off x="3400536" y="0"/>
            <a:ext cx="1168400" cy="6858000"/>
          </a:xfrm>
          <a:prstGeom prst="rect">
            <a:avLst/>
          </a:prstGeom>
        </p:spPr>
      </p:pic>
      <p:sp>
        <p:nvSpPr>
          <p:cNvPr id="13" name="TextBox 12">
            <a:extLst>
              <a:ext uri="{FF2B5EF4-FFF2-40B4-BE49-F238E27FC236}">
                <a16:creationId xmlns:a16="http://schemas.microsoft.com/office/drawing/2014/main" id="{7774B56D-0FF6-2D85-7240-D2352656C4A5}"/>
              </a:ext>
            </a:extLst>
          </p:cNvPr>
          <p:cNvSpPr txBox="1"/>
          <p:nvPr/>
        </p:nvSpPr>
        <p:spPr>
          <a:xfrm>
            <a:off x="741635" y="1854381"/>
            <a:ext cx="3480955"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diverse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Different from each other; made up of many kinds. </a:t>
            </a:r>
          </a:p>
        </p:txBody>
      </p:sp>
      <p:sp>
        <p:nvSpPr>
          <p:cNvPr id="14" name="TextBox 13">
            <a:extLst>
              <a:ext uri="{FF2B5EF4-FFF2-40B4-BE49-F238E27FC236}">
                <a16:creationId xmlns:a16="http://schemas.microsoft.com/office/drawing/2014/main" id="{CFDA5407-095E-1595-266F-002328794A1C}"/>
              </a:ext>
            </a:extLst>
          </p:cNvPr>
          <p:cNvSpPr txBox="1"/>
          <p:nvPr/>
        </p:nvSpPr>
        <p:spPr>
          <a:xfrm>
            <a:off x="5045674" y="2202252"/>
            <a:ext cx="348095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surface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The top part of water. </a:t>
            </a:r>
          </a:p>
        </p:txBody>
      </p:sp>
      <p:sp>
        <p:nvSpPr>
          <p:cNvPr id="15" name="TextBox 14">
            <a:extLst>
              <a:ext uri="{FF2B5EF4-FFF2-40B4-BE49-F238E27FC236}">
                <a16:creationId xmlns:a16="http://schemas.microsoft.com/office/drawing/2014/main" id="{0484DD96-3D2C-FE4B-E8A1-79F9EE5AC95B}"/>
              </a:ext>
            </a:extLst>
          </p:cNvPr>
          <p:cNvSpPr txBox="1"/>
          <p:nvPr/>
        </p:nvSpPr>
        <p:spPr>
          <a:xfrm>
            <a:off x="4987650" y="870527"/>
            <a:ext cx="348095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stretches</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Goes a long way in one direction.</a:t>
            </a:r>
          </a:p>
        </p:txBody>
      </p:sp>
      <p:sp>
        <p:nvSpPr>
          <p:cNvPr id="16" name="TextBox 15">
            <a:extLst>
              <a:ext uri="{FF2B5EF4-FFF2-40B4-BE49-F238E27FC236}">
                <a16:creationId xmlns:a16="http://schemas.microsoft.com/office/drawing/2014/main" id="{6634E380-BA61-2055-2CB2-F0455662C39F}"/>
              </a:ext>
            </a:extLst>
          </p:cNvPr>
          <p:cNvSpPr txBox="1"/>
          <p:nvPr/>
        </p:nvSpPr>
        <p:spPr>
          <a:xfrm>
            <a:off x="741635" y="3152458"/>
            <a:ext cx="348095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unique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One of a kind; not like anything else.</a:t>
            </a:r>
          </a:p>
        </p:txBody>
      </p:sp>
      <p:pic>
        <p:nvPicPr>
          <p:cNvPr id="4" name="Picture Placeholder 10">
            <a:extLst>
              <a:ext uri="{FF2B5EF4-FFF2-40B4-BE49-F238E27FC236}">
                <a16:creationId xmlns:a16="http://schemas.microsoft.com/office/drawing/2014/main" id="{AABA17E6-05A8-6274-7353-E4BA24DABC7E}"/>
              </a:ext>
            </a:extLst>
          </p:cNvPr>
          <p:cNvPicPr>
            <a:picLocks noChangeAspect="1"/>
          </p:cNvPicPr>
          <p:nvPr/>
        </p:nvPicPr>
        <p:blipFill>
          <a:blip r:embed="rId4">
            <a:extLst>
              <a:ext uri="{96DAC541-7B7A-43D3-8B79-37D633B846F1}">
                <asvg:svgBlip xmlns:asvg="http://schemas.microsoft.com/office/drawing/2016/SVG/main" r:embed="rId5"/>
              </a:ext>
            </a:extLst>
          </a:blip>
          <a:srcRect l="19229" r="19229"/>
          <a:stretch/>
        </p:blipFill>
        <p:spPr>
          <a:xfrm>
            <a:off x="1325301" y="4191990"/>
            <a:ext cx="2133600" cy="2078037"/>
          </a:xfrm>
          <a:prstGeom prst="ellipse">
            <a:avLst/>
          </a:prstGeom>
          <a:ln w="57150">
            <a:solidFill>
              <a:schemeClr val="tx1"/>
            </a:solidFill>
          </a:ln>
        </p:spPr>
      </p:pic>
      <p:pic>
        <p:nvPicPr>
          <p:cNvPr id="3" name="Picture 2">
            <a:extLst>
              <a:ext uri="{FF2B5EF4-FFF2-40B4-BE49-F238E27FC236}">
                <a16:creationId xmlns:a16="http://schemas.microsoft.com/office/drawing/2014/main" id="{E5D54013-01B8-C53B-C51D-CFED0B77787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29908" y="239487"/>
            <a:ext cx="4953918" cy="1505931"/>
          </a:xfrm>
          <a:prstGeom prst="rect">
            <a:avLst/>
          </a:prstGeom>
        </p:spPr>
      </p:pic>
      <p:pic>
        <p:nvPicPr>
          <p:cNvPr id="7" name="Picture 6">
            <a:extLst>
              <a:ext uri="{FF2B5EF4-FFF2-40B4-BE49-F238E27FC236}">
                <a16:creationId xmlns:a16="http://schemas.microsoft.com/office/drawing/2014/main" id="{F002E824-3390-DDD3-0E3F-7E8DBC354B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6133" y="2963026"/>
            <a:ext cx="3801366" cy="2286000"/>
          </a:xfrm>
          <a:prstGeom prst="rect">
            <a:avLst/>
          </a:prstGeom>
        </p:spPr>
      </p:pic>
    </p:spTree>
    <p:extLst>
      <p:ext uri="{BB962C8B-B14F-4D97-AF65-F5344CB8AC3E}">
        <p14:creationId xmlns:p14="http://schemas.microsoft.com/office/powerpoint/2010/main" val="713306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9DDF2-BC3F-E2B7-EDD5-EC54C48B28A0}"/>
              </a:ext>
            </a:extLst>
          </p:cNvPr>
          <p:cNvSpPr>
            <a:spLocks noGrp="1"/>
          </p:cNvSpPr>
          <p:nvPr>
            <p:ph type="body" sz="quarter" idx="23"/>
          </p:nvPr>
        </p:nvSpPr>
        <p:spPr>
          <a:xfrm>
            <a:off x="1408678" y="407877"/>
            <a:ext cx="7269658" cy="539859"/>
          </a:xfrm>
        </p:spPr>
        <p:txBody>
          <a:bodyPr anchor="b">
            <a:normAutofit/>
          </a:bodyPr>
          <a:lstStyle/>
          <a:p>
            <a:r>
              <a:rPr lang="en-US"/>
              <a:t>Informative Text Structure</a:t>
            </a:r>
          </a:p>
        </p:txBody>
      </p:sp>
      <p:sp>
        <p:nvSpPr>
          <p:cNvPr id="3" name="Text Placeholder 2">
            <a:extLst>
              <a:ext uri="{FF2B5EF4-FFF2-40B4-BE49-F238E27FC236}">
                <a16:creationId xmlns:a16="http://schemas.microsoft.com/office/drawing/2014/main" id="{D3905897-72AE-19BF-2BD4-9F90A500E83D}"/>
              </a:ext>
            </a:extLst>
          </p:cNvPr>
          <p:cNvSpPr>
            <a:spLocks noGrp="1"/>
          </p:cNvSpPr>
          <p:nvPr>
            <p:ph type="body" sz="quarter" idx="22"/>
          </p:nvPr>
        </p:nvSpPr>
        <p:spPr>
          <a:xfrm>
            <a:off x="441326" y="1196752"/>
            <a:ext cx="8237538" cy="332399"/>
          </a:xfrm>
        </p:spPr>
        <p:txBody>
          <a:bodyPr/>
          <a:lstStyle/>
          <a:p>
            <a:pPr defTabSz="914428" eaLnBrk="0" fontAlgn="base" hangingPunct="0">
              <a:spcBef>
                <a:spcPct val="30000"/>
              </a:spcBef>
              <a:spcAft>
                <a:spcPct val="0"/>
              </a:spcAft>
              <a:defRPr/>
            </a:pPr>
            <a:r>
              <a:rPr lang="en-AU" b="1">
                <a:effectLst/>
                <a:latin typeface="Calibri" panose="020F0502020204030204" pitchFamily="34" charset="0"/>
                <a:ea typeface="MS Mincho" panose="02020609040205080304" pitchFamily="49" charset="-128"/>
              </a:rPr>
              <a:t>Informative</a:t>
            </a:r>
            <a:r>
              <a:rPr lang="en-AU">
                <a:effectLst/>
                <a:latin typeface="Calibri" panose="020F0502020204030204" pitchFamily="34" charset="0"/>
                <a:ea typeface="MS Mincho" panose="02020609040205080304" pitchFamily="49" charset="-128"/>
              </a:rPr>
              <a:t> writing has an </a:t>
            </a:r>
            <a:r>
              <a:rPr lang="en-AU" b="1">
                <a:effectLst/>
                <a:latin typeface="Calibri" panose="020F0502020204030204" pitchFamily="34" charset="0"/>
                <a:ea typeface="MS Mincho" panose="02020609040205080304" pitchFamily="49" charset="-128"/>
              </a:rPr>
              <a:t>organised structure</a:t>
            </a:r>
            <a:r>
              <a:rPr lang="en-AU">
                <a:effectLst/>
                <a:latin typeface="Calibri" panose="020F0502020204030204" pitchFamily="34" charset="0"/>
                <a:ea typeface="MS Mincho" panose="02020609040205080304" pitchFamily="49" charset="-128"/>
              </a:rPr>
              <a:t>.</a:t>
            </a:r>
            <a:r>
              <a:rPr lang="en-US">
                <a:effectLst/>
              </a:rPr>
              <a:t> </a:t>
            </a:r>
            <a:endParaRPr lang="en-AU"/>
          </a:p>
        </p:txBody>
      </p:sp>
      <p:sp>
        <p:nvSpPr>
          <p:cNvPr id="28" name="Freeform 2">
            <a:extLst>
              <a:ext uri="{FF2B5EF4-FFF2-40B4-BE49-F238E27FC236}">
                <a16:creationId xmlns:a16="http://schemas.microsoft.com/office/drawing/2014/main" id="{ECE7528F-88F3-8FF3-8FCD-E7BE89A56983}"/>
              </a:ext>
            </a:extLst>
          </p:cNvPr>
          <p:cNvSpPr>
            <a:spLocks noChangeAspect="1"/>
          </p:cNvSpPr>
          <p:nvPr/>
        </p:nvSpPr>
        <p:spPr>
          <a:xfrm rot="16200000">
            <a:off x="2035795" y="622364"/>
            <a:ext cx="4700703" cy="6766560"/>
          </a:xfrm>
          <a:custGeom>
            <a:avLst/>
            <a:gdLst/>
            <a:ahLst/>
            <a:cxnLst/>
            <a:rect l="l" t="t" r="r" b="b"/>
            <a:pathLst>
              <a:path w="5869454" h="8552938">
                <a:moveTo>
                  <a:pt x="0" y="0"/>
                </a:moveTo>
                <a:lnTo>
                  <a:pt x="5869454" y="0"/>
                </a:lnTo>
                <a:lnTo>
                  <a:pt x="5869454" y="8552939"/>
                </a:lnTo>
                <a:lnTo>
                  <a:pt x="0" y="855293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500"/>
          </a:p>
        </p:txBody>
      </p:sp>
      <p:sp>
        <p:nvSpPr>
          <p:cNvPr id="29" name="TextBox 12">
            <a:extLst>
              <a:ext uri="{FF2B5EF4-FFF2-40B4-BE49-F238E27FC236}">
                <a16:creationId xmlns:a16="http://schemas.microsoft.com/office/drawing/2014/main" id="{21BD6BF9-7D63-EB9B-1C58-2939168215CD}"/>
              </a:ext>
            </a:extLst>
          </p:cNvPr>
          <p:cNvSpPr txBox="1"/>
          <p:nvPr/>
        </p:nvSpPr>
        <p:spPr>
          <a:xfrm>
            <a:off x="3434147" y="2022997"/>
            <a:ext cx="3847600" cy="514162"/>
          </a:xfrm>
          <a:custGeom>
            <a:avLst/>
            <a:gdLst>
              <a:gd name="connsiteX0" fmla="*/ 0 w 3847600"/>
              <a:gd name="connsiteY0" fmla="*/ 257081 h 514162"/>
              <a:gd name="connsiteX1" fmla="*/ 257081 w 3847600"/>
              <a:gd name="connsiteY1" fmla="*/ 0 h 514162"/>
              <a:gd name="connsiteX2" fmla="*/ 812654 w 3847600"/>
              <a:gd name="connsiteY2" fmla="*/ 0 h 514162"/>
              <a:gd name="connsiteX3" fmla="*/ 1368227 w 3847600"/>
              <a:gd name="connsiteY3" fmla="*/ 0 h 514162"/>
              <a:gd name="connsiteX4" fmla="*/ 1890466 w 3847600"/>
              <a:gd name="connsiteY4" fmla="*/ 0 h 514162"/>
              <a:gd name="connsiteX5" fmla="*/ 2346035 w 3847600"/>
              <a:gd name="connsiteY5" fmla="*/ 0 h 514162"/>
              <a:gd name="connsiteX6" fmla="*/ 2834940 w 3847600"/>
              <a:gd name="connsiteY6" fmla="*/ 0 h 514162"/>
              <a:gd name="connsiteX7" fmla="*/ 3590519 w 3847600"/>
              <a:gd name="connsiteY7" fmla="*/ 0 h 514162"/>
              <a:gd name="connsiteX8" fmla="*/ 3847600 w 3847600"/>
              <a:gd name="connsiteY8" fmla="*/ 257081 h 514162"/>
              <a:gd name="connsiteX9" fmla="*/ 3847600 w 3847600"/>
              <a:gd name="connsiteY9" fmla="*/ 257081 h 514162"/>
              <a:gd name="connsiteX10" fmla="*/ 3590519 w 3847600"/>
              <a:gd name="connsiteY10" fmla="*/ 514162 h 514162"/>
              <a:gd name="connsiteX11" fmla="*/ 2968277 w 3847600"/>
              <a:gd name="connsiteY11" fmla="*/ 514162 h 514162"/>
              <a:gd name="connsiteX12" fmla="*/ 2379370 w 3847600"/>
              <a:gd name="connsiteY12" fmla="*/ 514162 h 514162"/>
              <a:gd name="connsiteX13" fmla="*/ 1923800 w 3847600"/>
              <a:gd name="connsiteY13" fmla="*/ 514162 h 514162"/>
              <a:gd name="connsiteX14" fmla="*/ 1301558 w 3847600"/>
              <a:gd name="connsiteY14" fmla="*/ 514162 h 514162"/>
              <a:gd name="connsiteX15" fmla="*/ 845988 w 3847600"/>
              <a:gd name="connsiteY15" fmla="*/ 514162 h 514162"/>
              <a:gd name="connsiteX16" fmla="*/ 257081 w 3847600"/>
              <a:gd name="connsiteY16" fmla="*/ 514162 h 514162"/>
              <a:gd name="connsiteX17" fmla="*/ 0 w 3847600"/>
              <a:gd name="connsiteY17"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7600" h="514162" fill="none" extrusionOk="0">
                <a:moveTo>
                  <a:pt x="0" y="257081"/>
                </a:moveTo>
                <a:cubicBezTo>
                  <a:pt x="12363" y="127216"/>
                  <a:pt x="141429" y="-7489"/>
                  <a:pt x="257081" y="0"/>
                </a:cubicBezTo>
                <a:cubicBezTo>
                  <a:pt x="447069" y="-22349"/>
                  <a:pt x="632956" y="54704"/>
                  <a:pt x="812654" y="0"/>
                </a:cubicBezTo>
                <a:cubicBezTo>
                  <a:pt x="992352" y="-54704"/>
                  <a:pt x="1178843" y="31075"/>
                  <a:pt x="1368227" y="0"/>
                </a:cubicBezTo>
                <a:cubicBezTo>
                  <a:pt x="1557611" y="-31075"/>
                  <a:pt x="1711408" y="47571"/>
                  <a:pt x="1890466" y="0"/>
                </a:cubicBezTo>
                <a:cubicBezTo>
                  <a:pt x="2069524" y="-47571"/>
                  <a:pt x="2129945" y="160"/>
                  <a:pt x="2346035" y="0"/>
                </a:cubicBezTo>
                <a:cubicBezTo>
                  <a:pt x="2562125" y="-160"/>
                  <a:pt x="2704729" y="27486"/>
                  <a:pt x="2834940" y="0"/>
                </a:cubicBezTo>
                <a:cubicBezTo>
                  <a:pt x="2965151" y="-27486"/>
                  <a:pt x="3253955" y="45606"/>
                  <a:pt x="3590519" y="0"/>
                </a:cubicBezTo>
                <a:cubicBezTo>
                  <a:pt x="3755290" y="8579"/>
                  <a:pt x="3838271" y="151879"/>
                  <a:pt x="3847600" y="257081"/>
                </a:cubicBezTo>
                <a:lnTo>
                  <a:pt x="3847600" y="257081"/>
                </a:lnTo>
                <a:cubicBezTo>
                  <a:pt x="3837443" y="405191"/>
                  <a:pt x="3732661" y="523497"/>
                  <a:pt x="3590519" y="514162"/>
                </a:cubicBezTo>
                <a:cubicBezTo>
                  <a:pt x="3284079" y="563774"/>
                  <a:pt x="3252688" y="456773"/>
                  <a:pt x="2968277" y="514162"/>
                </a:cubicBezTo>
                <a:cubicBezTo>
                  <a:pt x="2683866" y="571551"/>
                  <a:pt x="2584004" y="502815"/>
                  <a:pt x="2379370" y="514162"/>
                </a:cubicBezTo>
                <a:cubicBezTo>
                  <a:pt x="2174736" y="525509"/>
                  <a:pt x="2057323" y="509070"/>
                  <a:pt x="1923800" y="514162"/>
                </a:cubicBezTo>
                <a:cubicBezTo>
                  <a:pt x="1790277" y="519254"/>
                  <a:pt x="1532546" y="505209"/>
                  <a:pt x="1301558" y="514162"/>
                </a:cubicBezTo>
                <a:cubicBezTo>
                  <a:pt x="1070570" y="523115"/>
                  <a:pt x="1023108" y="495597"/>
                  <a:pt x="845988" y="514162"/>
                </a:cubicBezTo>
                <a:cubicBezTo>
                  <a:pt x="668868" y="532727"/>
                  <a:pt x="432988" y="466493"/>
                  <a:pt x="257081" y="514162"/>
                </a:cubicBezTo>
                <a:cubicBezTo>
                  <a:pt x="115617" y="474678"/>
                  <a:pt x="18050" y="414556"/>
                  <a:pt x="0" y="257081"/>
                </a:cubicBezTo>
                <a:close/>
              </a:path>
              <a:path w="3847600" h="514162" stroke="0" extrusionOk="0">
                <a:moveTo>
                  <a:pt x="0" y="257081"/>
                </a:moveTo>
                <a:cubicBezTo>
                  <a:pt x="-9234" y="130154"/>
                  <a:pt x="146589" y="-6374"/>
                  <a:pt x="257081" y="0"/>
                </a:cubicBezTo>
                <a:cubicBezTo>
                  <a:pt x="465765" y="-42157"/>
                  <a:pt x="621827" y="6458"/>
                  <a:pt x="745985" y="0"/>
                </a:cubicBezTo>
                <a:cubicBezTo>
                  <a:pt x="870143" y="-6458"/>
                  <a:pt x="1175337" y="58639"/>
                  <a:pt x="1301558" y="0"/>
                </a:cubicBezTo>
                <a:cubicBezTo>
                  <a:pt x="1427779" y="-58639"/>
                  <a:pt x="1744890" y="39349"/>
                  <a:pt x="1923800" y="0"/>
                </a:cubicBezTo>
                <a:cubicBezTo>
                  <a:pt x="2102710" y="-39349"/>
                  <a:pt x="2229351" y="203"/>
                  <a:pt x="2512707" y="0"/>
                </a:cubicBezTo>
                <a:cubicBezTo>
                  <a:pt x="2796063" y="-203"/>
                  <a:pt x="2861140" y="3371"/>
                  <a:pt x="3068280" y="0"/>
                </a:cubicBezTo>
                <a:cubicBezTo>
                  <a:pt x="3275420" y="-3371"/>
                  <a:pt x="3406596" y="7883"/>
                  <a:pt x="3590519" y="0"/>
                </a:cubicBezTo>
                <a:cubicBezTo>
                  <a:pt x="3726691" y="25194"/>
                  <a:pt x="3834977" y="136500"/>
                  <a:pt x="3847600" y="257081"/>
                </a:cubicBezTo>
                <a:lnTo>
                  <a:pt x="3847600" y="257081"/>
                </a:lnTo>
                <a:cubicBezTo>
                  <a:pt x="3847229" y="402038"/>
                  <a:pt x="3709482" y="518290"/>
                  <a:pt x="3590519" y="514162"/>
                </a:cubicBezTo>
                <a:cubicBezTo>
                  <a:pt x="3478422" y="519261"/>
                  <a:pt x="3212126" y="449395"/>
                  <a:pt x="3034946" y="514162"/>
                </a:cubicBezTo>
                <a:cubicBezTo>
                  <a:pt x="2857766" y="578929"/>
                  <a:pt x="2675040" y="508669"/>
                  <a:pt x="2446039" y="514162"/>
                </a:cubicBezTo>
                <a:cubicBezTo>
                  <a:pt x="2217038" y="519655"/>
                  <a:pt x="1998253" y="510088"/>
                  <a:pt x="1823797" y="514162"/>
                </a:cubicBezTo>
                <a:cubicBezTo>
                  <a:pt x="1649341" y="518236"/>
                  <a:pt x="1510782" y="477214"/>
                  <a:pt x="1334893" y="514162"/>
                </a:cubicBezTo>
                <a:cubicBezTo>
                  <a:pt x="1159004" y="551110"/>
                  <a:pt x="962321" y="494331"/>
                  <a:pt x="779320" y="514162"/>
                </a:cubicBezTo>
                <a:cubicBezTo>
                  <a:pt x="596319" y="533993"/>
                  <a:pt x="480118" y="484273"/>
                  <a:pt x="257081" y="514162"/>
                </a:cubicBezTo>
                <a:cubicBezTo>
                  <a:pt x="157592" y="513861"/>
                  <a:pt x="20503" y="382567"/>
                  <a:pt x="0" y="257081"/>
                </a:cubicBez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18316" rIns="18316" bIns="18316" rtlCol="0" anchor="b"/>
          <a:lstStyle/>
          <a:p>
            <a:pPr algn="ctr">
              <a:lnSpc>
                <a:spcPts val="1783"/>
              </a:lnSpc>
            </a:pP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Introduction</a:t>
            </a:r>
          </a:p>
        </p:txBody>
      </p:sp>
      <p:sp>
        <p:nvSpPr>
          <p:cNvPr id="30" name="TextBox 42">
            <a:extLst>
              <a:ext uri="{FF2B5EF4-FFF2-40B4-BE49-F238E27FC236}">
                <a16:creationId xmlns:a16="http://schemas.microsoft.com/office/drawing/2014/main" id="{A3FF4EC3-7584-D4C8-7177-F31C64B88D04}"/>
              </a:ext>
            </a:extLst>
          </p:cNvPr>
          <p:cNvSpPr txBox="1"/>
          <p:nvPr/>
        </p:nvSpPr>
        <p:spPr>
          <a:xfrm>
            <a:off x="4901132" y="3160142"/>
            <a:ext cx="2441741" cy="704088"/>
          </a:xfrm>
          <a:custGeom>
            <a:avLst/>
            <a:gdLst>
              <a:gd name="connsiteX0" fmla="*/ 0 w 2441741"/>
              <a:gd name="connsiteY0" fmla="*/ 352044 h 704088"/>
              <a:gd name="connsiteX1" fmla="*/ 352044 w 2441741"/>
              <a:gd name="connsiteY1" fmla="*/ 0 h 704088"/>
              <a:gd name="connsiteX2" fmla="*/ 948638 w 2441741"/>
              <a:gd name="connsiteY2" fmla="*/ 0 h 704088"/>
              <a:gd name="connsiteX3" fmla="*/ 1493103 w 2441741"/>
              <a:gd name="connsiteY3" fmla="*/ 0 h 704088"/>
              <a:gd name="connsiteX4" fmla="*/ 2089697 w 2441741"/>
              <a:gd name="connsiteY4" fmla="*/ 0 h 704088"/>
              <a:gd name="connsiteX5" fmla="*/ 2441741 w 2441741"/>
              <a:gd name="connsiteY5" fmla="*/ 352044 h 704088"/>
              <a:gd name="connsiteX6" fmla="*/ 2441741 w 2441741"/>
              <a:gd name="connsiteY6" fmla="*/ 352044 h 704088"/>
              <a:gd name="connsiteX7" fmla="*/ 2089697 w 2441741"/>
              <a:gd name="connsiteY7" fmla="*/ 704088 h 704088"/>
              <a:gd name="connsiteX8" fmla="*/ 1527856 w 2441741"/>
              <a:gd name="connsiteY8" fmla="*/ 704088 h 704088"/>
              <a:gd name="connsiteX9" fmla="*/ 948638 w 2441741"/>
              <a:gd name="connsiteY9" fmla="*/ 704088 h 704088"/>
              <a:gd name="connsiteX10" fmla="*/ 352044 w 2441741"/>
              <a:gd name="connsiteY10" fmla="*/ 704088 h 704088"/>
              <a:gd name="connsiteX11" fmla="*/ 0 w 2441741"/>
              <a:gd name="connsiteY11"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741" h="704088" fill="none" extrusionOk="0">
                <a:moveTo>
                  <a:pt x="0" y="352044"/>
                </a:moveTo>
                <a:cubicBezTo>
                  <a:pt x="4135" y="147565"/>
                  <a:pt x="131444" y="35421"/>
                  <a:pt x="352044" y="0"/>
                </a:cubicBezTo>
                <a:cubicBezTo>
                  <a:pt x="591263" y="-42193"/>
                  <a:pt x="747597" y="53271"/>
                  <a:pt x="948638" y="0"/>
                </a:cubicBezTo>
                <a:cubicBezTo>
                  <a:pt x="1149679" y="-53271"/>
                  <a:pt x="1383600" y="28264"/>
                  <a:pt x="1493103" y="0"/>
                </a:cubicBezTo>
                <a:cubicBezTo>
                  <a:pt x="1602607" y="-28264"/>
                  <a:pt x="1962067" y="42624"/>
                  <a:pt x="2089697" y="0"/>
                </a:cubicBezTo>
                <a:cubicBezTo>
                  <a:pt x="2285759" y="-43277"/>
                  <a:pt x="2462335" y="157820"/>
                  <a:pt x="2441741" y="352044"/>
                </a:cubicBezTo>
                <a:lnTo>
                  <a:pt x="2441741" y="352044"/>
                </a:lnTo>
                <a:cubicBezTo>
                  <a:pt x="2444803" y="541284"/>
                  <a:pt x="2291942" y="699728"/>
                  <a:pt x="2089697" y="704088"/>
                </a:cubicBezTo>
                <a:cubicBezTo>
                  <a:pt x="1904764" y="738207"/>
                  <a:pt x="1798130" y="697094"/>
                  <a:pt x="1527856" y="704088"/>
                </a:cubicBezTo>
                <a:cubicBezTo>
                  <a:pt x="1257582" y="711082"/>
                  <a:pt x="1203426" y="639270"/>
                  <a:pt x="948638" y="704088"/>
                </a:cubicBezTo>
                <a:cubicBezTo>
                  <a:pt x="693850" y="768906"/>
                  <a:pt x="563732" y="665939"/>
                  <a:pt x="352044" y="704088"/>
                </a:cubicBezTo>
                <a:cubicBezTo>
                  <a:pt x="181976" y="665085"/>
                  <a:pt x="3395" y="555119"/>
                  <a:pt x="0" y="352044"/>
                </a:cubicBezTo>
                <a:close/>
              </a:path>
              <a:path w="2441741" h="704088" stroke="0" extrusionOk="0">
                <a:moveTo>
                  <a:pt x="0" y="352044"/>
                </a:moveTo>
                <a:cubicBezTo>
                  <a:pt x="-7735" y="179635"/>
                  <a:pt x="157673" y="5132"/>
                  <a:pt x="352044" y="0"/>
                </a:cubicBezTo>
                <a:cubicBezTo>
                  <a:pt x="590851" y="-64649"/>
                  <a:pt x="715479" y="16457"/>
                  <a:pt x="896509" y="0"/>
                </a:cubicBezTo>
                <a:cubicBezTo>
                  <a:pt x="1077539" y="-16457"/>
                  <a:pt x="1272830" y="29572"/>
                  <a:pt x="1440973" y="0"/>
                </a:cubicBezTo>
                <a:cubicBezTo>
                  <a:pt x="1609116" y="-29572"/>
                  <a:pt x="1817828" y="6287"/>
                  <a:pt x="2089697" y="0"/>
                </a:cubicBezTo>
                <a:cubicBezTo>
                  <a:pt x="2278505" y="-13583"/>
                  <a:pt x="2439782" y="115765"/>
                  <a:pt x="2441741" y="352044"/>
                </a:cubicBezTo>
                <a:lnTo>
                  <a:pt x="2441741" y="352044"/>
                </a:lnTo>
                <a:cubicBezTo>
                  <a:pt x="2472060" y="540750"/>
                  <a:pt x="2237757" y="705792"/>
                  <a:pt x="2089697" y="704088"/>
                </a:cubicBezTo>
                <a:cubicBezTo>
                  <a:pt x="1900460" y="768537"/>
                  <a:pt x="1599693" y="645783"/>
                  <a:pt x="1475726" y="704088"/>
                </a:cubicBezTo>
                <a:cubicBezTo>
                  <a:pt x="1351759" y="762393"/>
                  <a:pt x="1212136" y="655962"/>
                  <a:pt x="948638" y="704088"/>
                </a:cubicBezTo>
                <a:cubicBezTo>
                  <a:pt x="685140" y="752214"/>
                  <a:pt x="556277" y="697807"/>
                  <a:pt x="352044" y="704088"/>
                </a:cubicBezTo>
                <a:cubicBezTo>
                  <a:pt x="153609" y="713550"/>
                  <a:pt x="-34305" y="577128"/>
                  <a:pt x="0" y="352044"/>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Topic sentence. Facts/Details. Closing sentence.</a:t>
            </a:r>
          </a:p>
        </p:txBody>
      </p:sp>
      <p:sp>
        <p:nvSpPr>
          <p:cNvPr id="31" name="TextBox 49">
            <a:extLst>
              <a:ext uri="{FF2B5EF4-FFF2-40B4-BE49-F238E27FC236}">
                <a16:creationId xmlns:a16="http://schemas.microsoft.com/office/drawing/2014/main" id="{2A5E15A3-6496-6E32-F3FA-8EC51DF1962F}"/>
              </a:ext>
            </a:extLst>
          </p:cNvPr>
          <p:cNvSpPr txBox="1"/>
          <p:nvPr/>
        </p:nvSpPr>
        <p:spPr>
          <a:xfrm flipH="1">
            <a:off x="3395547" y="5472519"/>
            <a:ext cx="3847600" cy="514162"/>
          </a:xfrm>
          <a:custGeom>
            <a:avLst/>
            <a:gdLst>
              <a:gd name="connsiteX0" fmla="*/ 0 w 3847600"/>
              <a:gd name="connsiteY0" fmla="*/ 257081 h 514162"/>
              <a:gd name="connsiteX1" fmla="*/ 257081 w 3847600"/>
              <a:gd name="connsiteY1" fmla="*/ 0 h 514162"/>
              <a:gd name="connsiteX2" fmla="*/ 957103 w 3847600"/>
              <a:gd name="connsiteY2" fmla="*/ 0 h 514162"/>
              <a:gd name="connsiteX3" fmla="*/ 1557122 w 3847600"/>
              <a:gd name="connsiteY3" fmla="*/ 0 h 514162"/>
              <a:gd name="connsiteX4" fmla="*/ 2123806 w 3847600"/>
              <a:gd name="connsiteY4" fmla="*/ 0 h 514162"/>
              <a:gd name="connsiteX5" fmla="*/ 2823828 w 3847600"/>
              <a:gd name="connsiteY5" fmla="*/ 0 h 514162"/>
              <a:gd name="connsiteX6" fmla="*/ 3590519 w 3847600"/>
              <a:gd name="connsiteY6" fmla="*/ 0 h 514162"/>
              <a:gd name="connsiteX7" fmla="*/ 3847600 w 3847600"/>
              <a:gd name="connsiteY7" fmla="*/ 257081 h 514162"/>
              <a:gd name="connsiteX8" fmla="*/ 3847600 w 3847600"/>
              <a:gd name="connsiteY8" fmla="*/ 257081 h 514162"/>
              <a:gd name="connsiteX9" fmla="*/ 3590519 w 3847600"/>
              <a:gd name="connsiteY9" fmla="*/ 514162 h 514162"/>
              <a:gd name="connsiteX10" fmla="*/ 2857163 w 3847600"/>
              <a:gd name="connsiteY10" fmla="*/ 514162 h 514162"/>
              <a:gd name="connsiteX11" fmla="*/ 2190475 w 3847600"/>
              <a:gd name="connsiteY11" fmla="*/ 514162 h 514162"/>
              <a:gd name="connsiteX12" fmla="*/ 1557122 w 3847600"/>
              <a:gd name="connsiteY12" fmla="*/ 514162 h 514162"/>
              <a:gd name="connsiteX13" fmla="*/ 990437 w 3847600"/>
              <a:gd name="connsiteY13" fmla="*/ 514162 h 514162"/>
              <a:gd name="connsiteX14" fmla="*/ 257081 w 3847600"/>
              <a:gd name="connsiteY14" fmla="*/ 514162 h 514162"/>
              <a:gd name="connsiteX15" fmla="*/ 0 w 3847600"/>
              <a:gd name="connsiteY15"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7600" h="514162" fill="none" extrusionOk="0">
                <a:moveTo>
                  <a:pt x="0" y="257081"/>
                </a:moveTo>
                <a:cubicBezTo>
                  <a:pt x="-4115" y="88804"/>
                  <a:pt x="150377" y="-3900"/>
                  <a:pt x="257081" y="0"/>
                </a:cubicBezTo>
                <a:cubicBezTo>
                  <a:pt x="406470" y="-33727"/>
                  <a:pt x="633854" y="-9244"/>
                  <a:pt x="957103" y="0"/>
                </a:cubicBezTo>
                <a:cubicBezTo>
                  <a:pt x="1280352" y="9244"/>
                  <a:pt x="1300129" y="23137"/>
                  <a:pt x="1557122" y="0"/>
                </a:cubicBezTo>
                <a:cubicBezTo>
                  <a:pt x="1814115" y="-23137"/>
                  <a:pt x="1899649" y="-19181"/>
                  <a:pt x="2123806" y="0"/>
                </a:cubicBezTo>
                <a:cubicBezTo>
                  <a:pt x="2347963" y="19181"/>
                  <a:pt x="2658446" y="-29778"/>
                  <a:pt x="2823828" y="0"/>
                </a:cubicBezTo>
                <a:cubicBezTo>
                  <a:pt x="2989210" y="29778"/>
                  <a:pt x="3295593" y="3789"/>
                  <a:pt x="3590519" y="0"/>
                </a:cubicBezTo>
                <a:cubicBezTo>
                  <a:pt x="3734173" y="2896"/>
                  <a:pt x="3848548" y="91337"/>
                  <a:pt x="3847600" y="257081"/>
                </a:cubicBezTo>
                <a:lnTo>
                  <a:pt x="3847600" y="257081"/>
                </a:lnTo>
                <a:cubicBezTo>
                  <a:pt x="3821769" y="384590"/>
                  <a:pt x="3705571" y="502936"/>
                  <a:pt x="3590519" y="514162"/>
                </a:cubicBezTo>
                <a:cubicBezTo>
                  <a:pt x="3441380" y="479898"/>
                  <a:pt x="3007586" y="539182"/>
                  <a:pt x="2857163" y="514162"/>
                </a:cubicBezTo>
                <a:cubicBezTo>
                  <a:pt x="2706740" y="489142"/>
                  <a:pt x="2385451" y="519851"/>
                  <a:pt x="2190475" y="514162"/>
                </a:cubicBezTo>
                <a:cubicBezTo>
                  <a:pt x="1995499" y="508473"/>
                  <a:pt x="1839096" y="489672"/>
                  <a:pt x="1557122" y="514162"/>
                </a:cubicBezTo>
                <a:cubicBezTo>
                  <a:pt x="1275148" y="538652"/>
                  <a:pt x="1159364" y="496487"/>
                  <a:pt x="990437" y="514162"/>
                </a:cubicBezTo>
                <a:cubicBezTo>
                  <a:pt x="821511" y="531837"/>
                  <a:pt x="431031" y="517761"/>
                  <a:pt x="257081" y="514162"/>
                </a:cubicBezTo>
                <a:cubicBezTo>
                  <a:pt x="108688" y="511589"/>
                  <a:pt x="-18174" y="379651"/>
                  <a:pt x="0" y="257081"/>
                </a:cubicBezTo>
                <a:close/>
              </a:path>
              <a:path w="3847600" h="514162" stroke="0" extrusionOk="0">
                <a:moveTo>
                  <a:pt x="0" y="257081"/>
                </a:moveTo>
                <a:cubicBezTo>
                  <a:pt x="-22753" y="136910"/>
                  <a:pt x="117882" y="-9796"/>
                  <a:pt x="257081" y="0"/>
                </a:cubicBezTo>
                <a:cubicBezTo>
                  <a:pt x="544991" y="21286"/>
                  <a:pt x="639978" y="-5008"/>
                  <a:pt x="923769" y="0"/>
                </a:cubicBezTo>
                <a:cubicBezTo>
                  <a:pt x="1207560" y="5008"/>
                  <a:pt x="1402316" y="4611"/>
                  <a:pt x="1657125" y="0"/>
                </a:cubicBezTo>
                <a:cubicBezTo>
                  <a:pt x="1911934" y="-4611"/>
                  <a:pt x="2035050" y="-13855"/>
                  <a:pt x="2290478" y="0"/>
                </a:cubicBezTo>
                <a:cubicBezTo>
                  <a:pt x="2545906" y="13855"/>
                  <a:pt x="3274970" y="-58999"/>
                  <a:pt x="3590519" y="0"/>
                </a:cubicBezTo>
                <a:cubicBezTo>
                  <a:pt x="3703759" y="11511"/>
                  <a:pt x="3843107" y="130443"/>
                  <a:pt x="3847600" y="257081"/>
                </a:cubicBezTo>
                <a:lnTo>
                  <a:pt x="3847600" y="257081"/>
                </a:lnTo>
                <a:cubicBezTo>
                  <a:pt x="3845951" y="419701"/>
                  <a:pt x="3740475" y="515198"/>
                  <a:pt x="3590519" y="514162"/>
                </a:cubicBezTo>
                <a:cubicBezTo>
                  <a:pt x="3381719" y="481749"/>
                  <a:pt x="3141582" y="480444"/>
                  <a:pt x="2857163" y="514162"/>
                </a:cubicBezTo>
                <a:cubicBezTo>
                  <a:pt x="2572744" y="547880"/>
                  <a:pt x="2432378" y="481086"/>
                  <a:pt x="2190475" y="514162"/>
                </a:cubicBezTo>
                <a:cubicBezTo>
                  <a:pt x="1948572" y="547238"/>
                  <a:pt x="1614599" y="545822"/>
                  <a:pt x="1457119" y="514162"/>
                </a:cubicBezTo>
                <a:cubicBezTo>
                  <a:pt x="1299639" y="482502"/>
                  <a:pt x="564759" y="553584"/>
                  <a:pt x="257081" y="514162"/>
                </a:cubicBezTo>
                <a:cubicBezTo>
                  <a:pt x="100123" y="509954"/>
                  <a:pt x="-2083" y="391939"/>
                  <a:pt x="0" y="257081"/>
                </a:cubicBez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18316" rIns="18316" bIns="18316" rtlCol="0" anchor="b"/>
          <a:lstStyle/>
          <a:p>
            <a:pPr algn="ctr">
              <a:lnSpc>
                <a:spcPts val="1783"/>
              </a:lnSpc>
            </a:pP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Conclusion</a:t>
            </a:r>
          </a:p>
        </p:txBody>
      </p:sp>
      <p:sp>
        <p:nvSpPr>
          <p:cNvPr id="32" name="TextBox 42">
            <a:extLst>
              <a:ext uri="{FF2B5EF4-FFF2-40B4-BE49-F238E27FC236}">
                <a16:creationId xmlns:a16="http://schemas.microsoft.com/office/drawing/2014/main" id="{4A1517AD-8FA3-2ADF-419E-657791466D72}"/>
              </a:ext>
            </a:extLst>
          </p:cNvPr>
          <p:cNvSpPr txBox="1"/>
          <p:nvPr/>
        </p:nvSpPr>
        <p:spPr>
          <a:xfrm flipH="1">
            <a:off x="4901131" y="4115194"/>
            <a:ext cx="2441741" cy="749430"/>
          </a:xfrm>
          <a:custGeom>
            <a:avLst/>
            <a:gdLst>
              <a:gd name="connsiteX0" fmla="*/ 0 w 2441741"/>
              <a:gd name="connsiteY0" fmla="*/ 374715 h 749430"/>
              <a:gd name="connsiteX1" fmla="*/ 374715 w 2441741"/>
              <a:gd name="connsiteY1" fmla="*/ 0 h 749430"/>
              <a:gd name="connsiteX2" fmla="*/ 955742 w 2441741"/>
              <a:gd name="connsiteY2" fmla="*/ 0 h 749430"/>
              <a:gd name="connsiteX3" fmla="*/ 1485999 w 2441741"/>
              <a:gd name="connsiteY3" fmla="*/ 0 h 749430"/>
              <a:gd name="connsiteX4" fmla="*/ 2067026 w 2441741"/>
              <a:gd name="connsiteY4" fmla="*/ 0 h 749430"/>
              <a:gd name="connsiteX5" fmla="*/ 2441741 w 2441741"/>
              <a:gd name="connsiteY5" fmla="*/ 374715 h 749430"/>
              <a:gd name="connsiteX6" fmla="*/ 2441741 w 2441741"/>
              <a:gd name="connsiteY6" fmla="*/ 374715 h 749430"/>
              <a:gd name="connsiteX7" fmla="*/ 2067026 w 2441741"/>
              <a:gd name="connsiteY7" fmla="*/ 749430 h 749430"/>
              <a:gd name="connsiteX8" fmla="*/ 1519845 w 2441741"/>
              <a:gd name="connsiteY8" fmla="*/ 749430 h 749430"/>
              <a:gd name="connsiteX9" fmla="*/ 955742 w 2441741"/>
              <a:gd name="connsiteY9" fmla="*/ 749430 h 749430"/>
              <a:gd name="connsiteX10" fmla="*/ 374715 w 2441741"/>
              <a:gd name="connsiteY10" fmla="*/ 749430 h 749430"/>
              <a:gd name="connsiteX11" fmla="*/ 0 w 2441741"/>
              <a:gd name="connsiteY11" fmla="*/ 374715 h 7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741" h="749430" fill="none" extrusionOk="0">
                <a:moveTo>
                  <a:pt x="0" y="374715"/>
                </a:moveTo>
                <a:cubicBezTo>
                  <a:pt x="2797" y="160969"/>
                  <a:pt x="138746" y="39276"/>
                  <a:pt x="374715" y="0"/>
                </a:cubicBezTo>
                <a:cubicBezTo>
                  <a:pt x="513959" y="-3438"/>
                  <a:pt x="715507" y="54374"/>
                  <a:pt x="955742" y="0"/>
                </a:cubicBezTo>
                <a:cubicBezTo>
                  <a:pt x="1195977" y="-54374"/>
                  <a:pt x="1237951" y="47971"/>
                  <a:pt x="1485999" y="0"/>
                </a:cubicBezTo>
                <a:cubicBezTo>
                  <a:pt x="1734047" y="-47971"/>
                  <a:pt x="1848088" y="9662"/>
                  <a:pt x="2067026" y="0"/>
                </a:cubicBezTo>
                <a:cubicBezTo>
                  <a:pt x="2276101" y="-56360"/>
                  <a:pt x="2492487" y="168272"/>
                  <a:pt x="2441741" y="374715"/>
                </a:cubicBezTo>
                <a:lnTo>
                  <a:pt x="2441741" y="374715"/>
                </a:lnTo>
                <a:cubicBezTo>
                  <a:pt x="2472742" y="529129"/>
                  <a:pt x="2288507" y="741323"/>
                  <a:pt x="2067026" y="749430"/>
                </a:cubicBezTo>
                <a:cubicBezTo>
                  <a:pt x="1951762" y="750323"/>
                  <a:pt x="1781991" y="728735"/>
                  <a:pt x="1519845" y="749430"/>
                </a:cubicBezTo>
                <a:cubicBezTo>
                  <a:pt x="1257699" y="770125"/>
                  <a:pt x="1125610" y="746863"/>
                  <a:pt x="955742" y="749430"/>
                </a:cubicBezTo>
                <a:cubicBezTo>
                  <a:pt x="785874" y="751997"/>
                  <a:pt x="574549" y="738236"/>
                  <a:pt x="374715" y="749430"/>
                </a:cubicBezTo>
                <a:cubicBezTo>
                  <a:pt x="195707" y="704695"/>
                  <a:pt x="22281" y="638412"/>
                  <a:pt x="0" y="374715"/>
                </a:cubicBezTo>
                <a:close/>
              </a:path>
              <a:path w="2441741" h="749430" stroke="0" extrusionOk="0">
                <a:moveTo>
                  <a:pt x="0" y="374715"/>
                </a:moveTo>
                <a:cubicBezTo>
                  <a:pt x="-20084" y="224943"/>
                  <a:pt x="168230" y="40920"/>
                  <a:pt x="374715" y="0"/>
                </a:cubicBezTo>
                <a:cubicBezTo>
                  <a:pt x="534302" y="-33003"/>
                  <a:pt x="711591" y="23163"/>
                  <a:pt x="904972" y="0"/>
                </a:cubicBezTo>
                <a:cubicBezTo>
                  <a:pt x="1098353" y="-23163"/>
                  <a:pt x="1284269" y="13017"/>
                  <a:pt x="1435230" y="0"/>
                </a:cubicBezTo>
                <a:cubicBezTo>
                  <a:pt x="1586191" y="-13017"/>
                  <a:pt x="1926792" y="48260"/>
                  <a:pt x="2067026" y="0"/>
                </a:cubicBezTo>
                <a:cubicBezTo>
                  <a:pt x="2254071" y="-48097"/>
                  <a:pt x="2441186" y="155907"/>
                  <a:pt x="2441741" y="374715"/>
                </a:cubicBezTo>
                <a:lnTo>
                  <a:pt x="2441741" y="374715"/>
                </a:lnTo>
                <a:cubicBezTo>
                  <a:pt x="2474751" y="575433"/>
                  <a:pt x="2233456" y="750919"/>
                  <a:pt x="2067026" y="749430"/>
                </a:cubicBezTo>
                <a:cubicBezTo>
                  <a:pt x="1846507" y="784570"/>
                  <a:pt x="1603345" y="714110"/>
                  <a:pt x="1469076" y="749430"/>
                </a:cubicBezTo>
                <a:cubicBezTo>
                  <a:pt x="1334807" y="784750"/>
                  <a:pt x="1170162" y="697930"/>
                  <a:pt x="955742" y="749430"/>
                </a:cubicBezTo>
                <a:cubicBezTo>
                  <a:pt x="741322" y="800930"/>
                  <a:pt x="628493" y="682901"/>
                  <a:pt x="374715" y="749430"/>
                </a:cubicBezTo>
                <a:cubicBezTo>
                  <a:pt x="147934" y="796274"/>
                  <a:pt x="-39981" y="617391"/>
                  <a:pt x="0" y="374715"/>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Topic sentence. Facts/Details. Closing sentence.</a:t>
            </a:r>
          </a:p>
        </p:txBody>
      </p:sp>
      <p:sp>
        <p:nvSpPr>
          <p:cNvPr id="35" name="TextBox 34">
            <a:extLst>
              <a:ext uri="{FF2B5EF4-FFF2-40B4-BE49-F238E27FC236}">
                <a16:creationId xmlns:a16="http://schemas.microsoft.com/office/drawing/2014/main" id="{9EFB23FA-B4FB-85B6-A8F0-04EE5BA8D1F2}"/>
              </a:ext>
            </a:extLst>
          </p:cNvPr>
          <p:cNvSpPr txBox="1"/>
          <p:nvPr/>
        </p:nvSpPr>
        <p:spPr>
          <a:xfrm>
            <a:off x="3836667" y="4143140"/>
            <a:ext cx="931699" cy="704088"/>
          </a:xfrm>
          <a:custGeom>
            <a:avLst/>
            <a:gdLst>
              <a:gd name="connsiteX0" fmla="*/ 0 w 931699"/>
              <a:gd name="connsiteY0" fmla="*/ 352044 h 704088"/>
              <a:gd name="connsiteX1" fmla="*/ 352044 w 931699"/>
              <a:gd name="connsiteY1" fmla="*/ 0 h 704088"/>
              <a:gd name="connsiteX2" fmla="*/ 579655 w 931699"/>
              <a:gd name="connsiteY2" fmla="*/ 0 h 704088"/>
              <a:gd name="connsiteX3" fmla="*/ 931699 w 931699"/>
              <a:gd name="connsiteY3" fmla="*/ 352044 h 704088"/>
              <a:gd name="connsiteX4" fmla="*/ 931699 w 931699"/>
              <a:gd name="connsiteY4" fmla="*/ 352044 h 704088"/>
              <a:gd name="connsiteX5" fmla="*/ 579655 w 931699"/>
              <a:gd name="connsiteY5" fmla="*/ 704088 h 704088"/>
              <a:gd name="connsiteX6" fmla="*/ 352044 w 931699"/>
              <a:gd name="connsiteY6" fmla="*/ 704088 h 704088"/>
              <a:gd name="connsiteX7" fmla="*/ 0 w 931699"/>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99" h="704088" fill="none" extrusionOk="0">
                <a:moveTo>
                  <a:pt x="0" y="352044"/>
                </a:moveTo>
                <a:cubicBezTo>
                  <a:pt x="-10763" y="149098"/>
                  <a:pt x="182162" y="-4042"/>
                  <a:pt x="352044" y="0"/>
                </a:cubicBezTo>
                <a:cubicBezTo>
                  <a:pt x="400574" y="-24543"/>
                  <a:pt x="502459" y="24539"/>
                  <a:pt x="579655" y="0"/>
                </a:cubicBezTo>
                <a:cubicBezTo>
                  <a:pt x="747774" y="47520"/>
                  <a:pt x="925165" y="151747"/>
                  <a:pt x="931699" y="352044"/>
                </a:cubicBezTo>
                <a:lnTo>
                  <a:pt x="931699" y="352044"/>
                </a:lnTo>
                <a:cubicBezTo>
                  <a:pt x="965290" y="519555"/>
                  <a:pt x="797706" y="668732"/>
                  <a:pt x="579655" y="704088"/>
                </a:cubicBezTo>
                <a:cubicBezTo>
                  <a:pt x="501602" y="709043"/>
                  <a:pt x="448942" y="686595"/>
                  <a:pt x="352044" y="704088"/>
                </a:cubicBezTo>
                <a:cubicBezTo>
                  <a:pt x="185453" y="669746"/>
                  <a:pt x="-29484" y="538996"/>
                  <a:pt x="0" y="352044"/>
                </a:cubicBezTo>
                <a:close/>
              </a:path>
              <a:path w="931699" h="704088" stroke="0" extrusionOk="0">
                <a:moveTo>
                  <a:pt x="0" y="352044"/>
                </a:moveTo>
                <a:cubicBezTo>
                  <a:pt x="-4188" y="151689"/>
                  <a:pt x="151847" y="1387"/>
                  <a:pt x="352044" y="0"/>
                </a:cubicBezTo>
                <a:cubicBezTo>
                  <a:pt x="423862" y="-16480"/>
                  <a:pt x="533820" y="24399"/>
                  <a:pt x="579655" y="0"/>
                </a:cubicBezTo>
                <a:cubicBezTo>
                  <a:pt x="829173" y="-6824"/>
                  <a:pt x="927219" y="119019"/>
                  <a:pt x="931699" y="352044"/>
                </a:cubicBezTo>
                <a:lnTo>
                  <a:pt x="931699" y="352044"/>
                </a:lnTo>
                <a:cubicBezTo>
                  <a:pt x="952224" y="586231"/>
                  <a:pt x="759501" y="739250"/>
                  <a:pt x="579655" y="704088"/>
                </a:cubicBezTo>
                <a:cubicBezTo>
                  <a:pt x="473975" y="709240"/>
                  <a:pt x="465741" y="687913"/>
                  <a:pt x="352044" y="704088"/>
                </a:cubicBezTo>
                <a:cubicBezTo>
                  <a:pt x="149562" y="731739"/>
                  <a:pt x="-46861" y="56835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36" name="TextBox 39">
            <a:extLst>
              <a:ext uri="{FF2B5EF4-FFF2-40B4-BE49-F238E27FC236}">
                <a16:creationId xmlns:a16="http://schemas.microsoft.com/office/drawing/2014/main" id="{FE9B3A07-F68B-9F47-C685-1FB2812FF1D3}"/>
              </a:ext>
            </a:extLst>
          </p:cNvPr>
          <p:cNvSpPr txBox="1"/>
          <p:nvPr/>
        </p:nvSpPr>
        <p:spPr>
          <a:xfrm>
            <a:off x="3847659" y="3161298"/>
            <a:ext cx="909715" cy="704088"/>
          </a:xfrm>
          <a:custGeom>
            <a:avLst/>
            <a:gdLst>
              <a:gd name="connsiteX0" fmla="*/ 0 w 909715"/>
              <a:gd name="connsiteY0" fmla="*/ 352044 h 704088"/>
              <a:gd name="connsiteX1" fmla="*/ 352044 w 909715"/>
              <a:gd name="connsiteY1" fmla="*/ 0 h 704088"/>
              <a:gd name="connsiteX2" fmla="*/ 557671 w 909715"/>
              <a:gd name="connsiteY2" fmla="*/ 0 h 704088"/>
              <a:gd name="connsiteX3" fmla="*/ 909715 w 909715"/>
              <a:gd name="connsiteY3" fmla="*/ 352044 h 704088"/>
              <a:gd name="connsiteX4" fmla="*/ 909715 w 909715"/>
              <a:gd name="connsiteY4" fmla="*/ 352044 h 704088"/>
              <a:gd name="connsiteX5" fmla="*/ 557671 w 909715"/>
              <a:gd name="connsiteY5" fmla="*/ 704088 h 704088"/>
              <a:gd name="connsiteX6" fmla="*/ 352044 w 909715"/>
              <a:gd name="connsiteY6" fmla="*/ 704088 h 704088"/>
              <a:gd name="connsiteX7" fmla="*/ 0 w 909715"/>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15" h="704088" fill="none" extrusionOk="0">
                <a:moveTo>
                  <a:pt x="0" y="352044"/>
                </a:moveTo>
                <a:cubicBezTo>
                  <a:pt x="26236" y="149994"/>
                  <a:pt x="153260" y="-6506"/>
                  <a:pt x="352044" y="0"/>
                </a:cubicBezTo>
                <a:cubicBezTo>
                  <a:pt x="399690" y="-21584"/>
                  <a:pt x="505208" y="3409"/>
                  <a:pt x="557671" y="0"/>
                </a:cubicBezTo>
                <a:cubicBezTo>
                  <a:pt x="755916" y="-3252"/>
                  <a:pt x="965044" y="169396"/>
                  <a:pt x="909715" y="352044"/>
                </a:cubicBezTo>
                <a:lnTo>
                  <a:pt x="909715" y="352044"/>
                </a:lnTo>
                <a:cubicBezTo>
                  <a:pt x="932614" y="531662"/>
                  <a:pt x="765194" y="712011"/>
                  <a:pt x="557671" y="704088"/>
                </a:cubicBezTo>
                <a:cubicBezTo>
                  <a:pt x="463536" y="708942"/>
                  <a:pt x="453857" y="688491"/>
                  <a:pt x="352044" y="704088"/>
                </a:cubicBezTo>
                <a:cubicBezTo>
                  <a:pt x="180085" y="700356"/>
                  <a:pt x="-14790" y="589522"/>
                  <a:pt x="0" y="352044"/>
                </a:cubicBezTo>
                <a:close/>
              </a:path>
              <a:path w="909715" h="704088" stroke="0" extrusionOk="0">
                <a:moveTo>
                  <a:pt x="0" y="352044"/>
                </a:moveTo>
                <a:cubicBezTo>
                  <a:pt x="41372" y="130755"/>
                  <a:pt x="146261" y="7557"/>
                  <a:pt x="352044" y="0"/>
                </a:cubicBezTo>
                <a:cubicBezTo>
                  <a:pt x="438134" y="-20267"/>
                  <a:pt x="499781" y="20460"/>
                  <a:pt x="557671" y="0"/>
                </a:cubicBezTo>
                <a:cubicBezTo>
                  <a:pt x="790291" y="-34646"/>
                  <a:pt x="941165" y="205970"/>
                  <a:pt x="909715" y="352044"/>
                </a:cubicBezTo>
                <a:lnTo>
                  <a:pt x="909715" y="352044"/>
                </a:lnTo>
                <a:cubicBezTo>
                  <a:pt x="871070" y="550480"/>
                  <a:pt x="757590" y="696067"/>
                  <a:pt x="557671" y="704088"/>
                </a:cubicBezTo>
                <a:cubicBezTo>
                  <a:pt x="471822" y="718803"/>
                  <a:pt x="420421" y="680278"/>
                  <a:pt x="352044" y="704088"/>
                </a:cubicBezTo>
                <a:cubicBezTo>
                  <a:pt x="206598" y="706363"/>
                  <a:pt x="-30" y="52657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37" name="Freeform 5">
            <a:extLst>
              <a:ext uri="{FF2B5EF4-FFF2-40B4-BE49-F238E27FC236}">
                <a16:creationId xmlns:a16="http://schemas.microsoft.com/office/drawing/2014/main" id="{91CF7A1F-E657-7E9F-F9B6-684164E63861}"/>
              </a:ext>
            </a:extLst>
          </p:cNvPr>
          <p:cNvSpPr/>
          <p:nvPr/>
        </p:nvSpPr>
        <p:spPr>
          <a:xfrm>
            <a:off x="3499962" y="3459645"/>
            <a:ext cx="353194" cy="1112000"/>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i="0">
              <a:latin typeface="Dreaming Outloud Pro" panose="03050502040302030504" pitchFamily="66" charset="77"/>
              <a:cs typeface="Dreaming Outloud Pro" panose="03050502040302030504" pitchFamily="66" charset="77"/>
            </a:endParaRPr>
          </a:p>
        </p:txBody>
      </p:sp>
      <p:sp>
        <p:nvSpPr>
          <p:cNvPr id="38" name="TextBox 37">
            <a:extLst>
              <a:ext uri="{FF2B5EF4-FFF2-40B4-BE49-F238E27FC236}">
                <a16:creationId xmlns:a16="http://schemas.microsoft.com/office/drawing/2014/main" id="{69C517B5-96D2-6752-F6A8-076C55A003CF}"/>
              </a:ext>
            </a:extLst>
          </p:cNvPr>
          <p:cNvSpPr txBox="1"/>
          <p:nvPr/>
        </p:nvSpPr>
        <p:spPr>
          <a:xfrm>
            <a:off x="3192162" y="3307458"/>
            <a:ext cx="523220" cy="1615473"/>
          </a:xfrm>
          <a:prstGeom prst="rect">
            <a:avLst/>
          </a:prstGeom>
          <a:noFill/>
        </p:spPr>
        <p:txBody>
          <a:bodyPr vert="vert270" wrap="square">
            <a:spAutoFit/>
          </a:bodyPr>
          <a:lstStyle/>
          <a:p>
            <a:pPr algn="ct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Information</a:t>
            </a:r>
            <a:endParaRPr lang="en-US" sz="2200" i="0">
              <a:latin typeface="Dreaming Outloud Pro" panose="03050502040302030504" pitchFamily="66" charset="77"/>
              <a:cs typeface="Dreaming Outloud Pro" panose="03050502040302030504" pitchFamily="66" charset="77"/>
            </a:endParaRPr>
          </a:p>
        </p:txBody>
      </p:sp>
      <p:sp>
        <p:nvSpPr>
          <p:cNvPr id="39" name="TextBox 4">
            <a:extLst>
              <a:ext uri="{FF2B5EF4-FFF2-40B4-BE49-F238E27FC236}">
                <a16:creationId xmlns:a16="http://schemas.microsoft.com/office/drawing/2014/main" id="{201FB71F-E0DF-A729-F2F2-C6D566FF011A}"/>
              </a:ext>
            </a:extLst>
          </p:cNvPr>
          <p:cNvSpPr txBox="1"/>
          <p:nvPr/>
        </p:nvSpPr>
        <p:spPr>
          <a:xfrm rot="16200000">
            <a:off x="1030239" y="3833996"/>
            <a:ext cx="3276601" cy="343292"/>
          </a:xfrm>
          <a:custGeom>
            <a:avLst/>
            <a:gdLst>
              <a:gd name="connsiteX0" fmla="*/ 0 w 3276601"/>
              <a:gd name="connsiteY0" fmla="*/ 171646 h 343292"/>
              <a:gd name="connsiteX1" fmla="*/ 171646 w 3276601"/>
              <a:gd name="connsiteY1" fmla="*/ 0 h 343292"/>
              <a:gd name="connsiteX2" fmla="*/ 728975 w 3276601"/>
              <a:gd name="connsiteY2" fmla="*/ 0 h 343292"/>
              <a:gd name="connsiteX3" fmla="*/ 1344970 w 3276601"/>
              <a:gd name="connsiteY3" fmla="*/ 0 h 343292"/>
              <a:gd name="connsiteX4" fmla="*/ 1843632 w 3276601"/>
              <a:gd name="connsiteY4" fmla="*/ 0 h 343292"/>
              <a:gd name="connsiteX5" fmla="*/ 2488960 w 3276601"/>
              <a:gd name="connsiteY5" fmla="*/ 0 h 343292"/>
              <a:gd name="connsiteX6" fmla="*/ 3104955 w 3276601"/>
              <a:gd name="connsiteY6" fmla="*/ 0 h 343292"/>
              <a:gd name="connsiteX7" fmla="*/ 3276601 w 3276601"/>
              <a:gd name="connsiteY7" fmla="*/ 171646 h 343292"/>
              <a:gd name="connsiteX8" fmla="*/ 3276601 w 3276601"/>
              <a:gd name="connsiteY8" fmla="*/ 171646 h 343292"/>
              <a:gd name="connsiteX9" fmla="*/ 3104955 w 3276601"/>
              <a:gd name="connsiteY9" fmla="*/ 343292 h 343292"/>
              <a:gd name="connsiteX10" fmla="*/ 2459627 w 3276601"/>
              <a:gd name="connsiteY10" fmla="*/ 343292 h 343292"/>
              <a:gd name="connsiteX11" fmla="*/ 1843632 w 3276601"/>
              <a:gd name="connsiteY11" fmla="*/ 343292 h 343292"/>
              <a:gd name="connsiteX12" fmla="*/ 1198304 w 3276601"/>
              <a:gd name="connsiteY12" fmla="*/ 343292 h 343292"/>
              <a:gd name="connsiteX13" fmla="*/ 171646 w 3276601"/>
              <a:gd name="connsiteY13" fmla="*/ 343292 h 343292"/>
              <a:gd name="connsiteX14" fmla="*/ 0 w 3276601"/>
              <a:gd name="connsiteY14" fmla="*/ 171646 h 34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1" h="343292" fill="none" extrusionOk="0">
                <a:moveTo>
                  <a:pt x="0" y="171646"/>
                </a:moveTo>
                <a:cubicBezTo>
                  <a:pt x="11853" y="55965"/>
                  <a:pt x="68428" y="-7793"/>
                  <a:pt x="171646" y="0"/>
                </a:cubicBezTo>
                <a:cubicBezTo>
                  <a:pt x="364752" y="-37043"/>
                  <a:pt x="479794" y="30199"/>
                  <a:pt x="728975" y="0"/>
                </a:cubicBezTo>
                <a:cubicBezTo>
                  <a:pt x="978156" y="-30199"/>
                  <a:pt x="1038545" y="8758"/>
                  <a:pt x="1344970" y="0"/>
                </a:cubicBezTo>
                <a:cubicBezTo>
                  <a:pt x="1651395" y="-8758"/>
                  <a:pt x="1629291" y="31412"/>
                  <a:pt x="1843632" y="0"/>
                </a:cubicBezTo>
                <a:cubicBezTo>
                  <a:pt x="2057973" y="-31412"/>
                  <a:pt x="2331596" y="3779"/>
                  <a:pt x="2488960" y="0"/>
                </a:cubicBezTo>
                <a:cubicBezTo>
                  <a:pt x="2646324" y="-3779"/>
                  <a:pt x="2944870" y="3460"/>
                  <a:pt x="3104955" y="0"/>
                </a:cubicBezTo>
                <a:cubicBezTo>
                  <a:pt x="3218036" y="12981"/>
                  <a:pt x="3264011" y="91278"/>
                  <a:pt x="3276601" y="171646"/>
                </a:cubicBezTo>
                <a:lnTo>
                  <a:pt x="3276601" y="171646"/>
                </a:lnTo>
                <a:cubicBezTo>
                  <a:pt x="3264285" y="266047"/>
                  <a:pt x="3212412" y="337375"/>
                  <a:pt x="3104955" y="343292"/>
                </a:cubicBezTo>
                <a:cubicBezTo>
                  <a:pt x="2806369" y="380193"/>
                  <a:pt x="2673387" y="322570"/>
                  <a:pt x="2459627" y="343292"/>
                </a:cubicBezTo>
                <a:cubicBezTo>
                  <a:pt x="2245867" y="364014"/>
                  <a:pt x="2001816" y="282571"/>
                  <a:pt x="1843632" y="343292"/>
                </a:cubicBezTo>
                <a:cubicBezTo>
                  <a:pt x="1685449" y="404013"/>
                  <a:pt x="1329340" y="271119"/>
                  <a:pt x="1198304" y="343292"/>
                </a:cubicBezTo>
                <a:cubicBezTo>
                  <a:pt x="1067268" y="415465"/>
                  <a:pt x="604684" y="251745"/>
                  <a:pt x="171646" y="343292"/>
                </a:cubicBezTo>
                <a:cubicBezTo>
                  <a:pt x="79771" y="359261"/>
                  <a:pt x="14155" y="281087"/>
                  <a:pt x="0" y="171646"/>
                </a:cubicBezTo>
                <a:close/>
              </a:path>
              <a:path w="3276601" h="343292" stroke="0" extrusionOk="0">
                <a:moveTo>
                  <a:pt x="0" y="171646"/>
                </a:moveTo>
                <a:cubicBezTo>
                  <a:pt x="-8142" y="83210"/>
                  <a:pt x="87152" y="11745"/>
                  <a:pt x="171646" y="0"/>
                </a:cubicBezTo>
                <a:cubicBezTo>
                  <a:pt x="450716" y="-61797"/>
                  <a:pt x="670803" y="722"/>
                  <a:pt x="816974" y="0"/>
                </a:cubicBezTo>
                <a:cubicBezTo>
                  <a:pt x="963145" y="-722"/>
                  <a:pt x="1180259" y="70233"/>
                  <a:pt x="1432969" y="0"/>
                </a:cubicBezTo>
                <a:cubicBezTo>
                  <a:pt x="1685679" y="-70233"/>
                  <a:pt x="1904891" y="66317"/>
                  <a:pt x="2048964" y="0"/>
                </a:cubicBezTo>
                <a:cubicBezTo>
                  <a:pt x="2193037" y="-66317"/>
                  <a:pt x="2630348" y="54111"/>
                  <a:pt x="3104955" y="0"/>
                </a:cubicBezTo>
                <a:cubicBezTo>
                  <a:pt x="3174126" y="6638"/>
                  <a:pt x="3267569" y="60895"/>
                  <a:pt x="3276601" y="171646"/>
                </a:cubicBezTo>
                <a:lnTo>
                  <a:pt x="3276601" y="171646"/>
                </a:lnTo>
                <a:cubicBezTo>
                  <a:pt x="3260980" y="258318"/>
                  <a:pt x="3209474" y="350665"/>
                  <a:pt x="3104955" y="343292"/>
                </a:cubicBezTo>
                <a:cubicBezTo>
                  <a:pt x="2842896" y="353845"/>
                  <a:pt x="2688161" y="282912"/>
                  <a:pt x="2518293" y="343292"/>
                </a:cubicBezTo>
                <a:cubicBezTo>
                  <a:pt x="2348425" y="403672"/>
                  <a:pt x="2100775" y="341221"/>
                  <a:pt x="1960964" y="343292"/>
                </a:cubicBezTo>
                <a:cubicBezTo>
                  <a:pt x="1821153" y="345363"/>
                  <a:pt x="1632906" y="336293"/>
                  <a:pt x="1315637" y="343292"/>
                </a:cubicBezTo>
                <a:cubicBezTo>
                  <a:pt x="998368" y="350291"/>
                  <a:pt x="988078" y="301255"/>
                  <a:pt x="816974" y="343292"/>
                </a:cubicBezTo>
                <a:cubicBezTo>
                  <a:pt x="645870" y="385329"/>
                  <a:pt x="438674" y="341955"/>
                  <a:pt x="171646" y="343292"/>
                </a:cubicBezTo>
                <a:cubicBezTo>
                  <a:pt x="56726" y="345932"/>
                  <a:pt x="12397" y="289082"/>
                  <a:pt x="0" y="171646"/>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algn="ctr">
              <a:lnSpc>
                <a:spcPts val="2177"/>
              </a:lnSpc>
            </a:pPr>
            <a:r>
              <a:rPr lang="en-US" sz="2200"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40" name="Straight Connector 39">
            <a:extLst>
              <a:ext uri="{FF2B5EF4-FFF2-40B4-BE49-F238E27FC236}">
                <a16:creationId xmlns:a16="http://schemas.microsoft.com/office/drawing/2014/main" id="{CB13E540-074C-69DD-EA2C-4CF753E83B8E}"/>
              </a:ext>
            </a:extLst>
          </p:cNvPr>
          <p:cNvCxnSpPr>
            <a:cxnSpLocks/>
            <a:stCxn id="36" idx="3"/>
            <a:endCxn id="30" idx="1"/>
          </p:cNvCxnSpPr>
          <p:nvPr/>
        </p:nvCxnSpPr>
        <p:spPr>
          <a:xfrm flipV="1">
            <a:off x="4757374" y="3512186"/>
            <a:ext cx="143758" cy="11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527BFA-B41D-533E-BD4C-72F39BBD552A}"/>
              </a:ext>
            </a:extLst>
          </p:cNvPr>
          <p:cNvCxnSpPr>
            <a:cxnSpLocks/>
            <a:stCxn id="35" idx="3"/>
            <a:endCxn id="32" idx="3"/>
          </p:cNvCxnSpPr>
          <p:nvPr/>
        </p:nvCxnSpPr>
        <p:spPr>
          <a:xfrm flipV="1">
            <a:off x="4768366" y="4489909"/>
            <a:ext cx="132765" cy="527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7D4857B-6F4F-3765-2944-252AB26FC1C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4046" y="2221292"/>
            <a:ext cx="723900" cy="1784352"/>
          </a:xfrm>
          <a:prstGeom prst="rect">
            <a:avLst/>
          </a:prstGeom>
        </p:spPr>
      </p:pic>
      <p:pic>
        <p:nvPicPr>
          <p:cNvPr id="44" name="Picture 43">
            <a:extLst>
              <a:ext uri="{FF2B5EF4-FFF2-40B4-BE49-F238E27FC236}">
                <a16:creationId xmlns:a16="http://schemas.microsoft.com/office/drawing/2014/main" id="{DB77FDC8-3E0D-F5A9-575E-4413C92AAB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04967" y="3987873"/>
            <a:ext cx="723900" cy="1816100"/>
          </a:xfrm>
          <a:prstGeom prst="rect">
            <a:avLst/>
          </a:prstGeom>
        </p:spPr>
      </p:pic>
      <p:sp>
        <p:nvSpPr>
          <p:cNvPr id="45" name="TextBox 44">
            <a:extLst>
              <a:ext uri="{FF2B5EF4-FFF2-40B4-BE49-F238E27FC236}">
                <a16:creationId xmlns:a16="http://schemas.microsoft.com/office/drawing/2014/main" id="{5ACCD751-5410-2615-7FFE-357C22A3288A}"/>
              </a:ext>
            </a:extLst>
          </p:cNvPr>
          <p:cNvSpPr txBox="1"/>
          <p:nvPr/>
        </p:nvSpPr>
        <p:spPr>
          <a:xfrm>
            <a:off x="10861288" y="1137424"/>
            <a:ext cx="0" cy="0"/>
          </a:xfrm>
          <a:prstGeom prst="rect">
            <a:avLst/>
          </a:prstGeom>
          <a:noFill/>
          <a:ln>
            <a:noFill/>
          </a:ln>
        </p:spPr>
        <p:txBody>
          <a:bodyPr wrap="none" rtlCol="0">
            <a:noAutofit/>
          </a:bodyPr>
          <a:lstStyle/>
          <a:p>
            <a:pPr>
              <a:spcBef>
                <a:spcPts val="672"/>
              </a:spcBef>
            </a:pPr>
            <a:endParaRPr lang="en-US" sz="2800">
              <a:latin typeface="Calibri"/>
              <a:cs typeface="Calibri"/>
            </a:endParaRPr>
          </a:p>
        </p:txBody>
      </p:sp>
    </p:spTree>
    <p:extLst>
      <p:ext uri="{BB962C8B-B14F-4D97-AF65-F5344CB8AC3E}">
        <p14:creationId xmlns:p14="http://schemas.microsoft.com/office/powerpoint/2010/main" val="32618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outHorizontal)">
                                      <p:cBhvr>
                                        <p:cTn id="21" dur="500"/>
                                        <p:tgtEl>
                                          <p:spTgt spid="3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500"/>
                                        <p:tgtEl>
                                          <p:spTgt spid="4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5" grpId="0" animBg="1"/>
      <p:bldP spid="36" grpId="0" animBg="1"/>
      <p:bldP spid="37" grpId="0" animBg="1"/>
      <p:bldP spid="38" grpId="0"/>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957B-E807-B530-1DDA-CADB50F01F7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8213123-82D1-D74F-1C7B-29C9866BEE6E}"/>
              </a:ext>
            </a:extLst>
          </p:cNvPr>
          <p:cNvGrpSpPr>
            <a:grpSpLocks noGrp="1" noUngrp="1" noRot="1" noChangeAspect="1" noMove="1" noResize="1"/>
          </p:cNvGrpSpPr>
          <p:nvPr/>
        </p:nvGrpSpPr>
        <p:grpSpPr>
          <a:xfrm>
            <a:off x="215575" y="126689"/>
            <a:ext cx="8712850" cy="6604622"/>
            <a:chOff x="1209445" y="686887"/>
            <a:chExt cx="7906595" cy="5993448"/>
          </a:xfrm>
        </p:grpSpPr>
        <p:sp>
          <p:nvSpPr>
            <p:cNvPr id="4" name="Freeform 5">
              <a:extLst>
                <a:ext uri="{FF2B5EF4-FFF2-40B4-BE49-F238E27FC236}">
                  <a16:creationId xmlns:a16="http://schemas.microsoft.com/office/drawing/2014/main" id="{996D49F0-82C3-7872-17F5-7BFB4D014B3E}"/>
                </a:ext>
              </a:extLst>
            </p:cNvPr>
            <p:cNvSpPr>
              <a:spLocks noGrp="1" noRot="1" noMove="1" noResize="1" noEditPoints="1" noAdjustHandles="1" noChangeArrowheads="1" noChangeShapeType="1"/>
            </p:cNvSpPr>
            <p:nvPr/>
          </p:nvSpPr>
          <p:spPr>
            <a:xfrm>
              <a:off x="1871034" y="1049585"/>
              <a:ext cx="1006439" cy="5397248"/>
            </a:xfrm>
            <a:prstGeom prst="roundRect">
              <a:avLst/>
            </a:prstGeom>
            <a:blipFill>
              <a:blip r:embed="rId3">
                <a:extLst>
                  <a:ext uri="{96DAC541-7B7A-43D3-8B79-37D633B846F1}">
                    <asvg:svgBlip xmlns:asvg="http://schemas.microsoft.com/office/drawing/2016/SVG/main" r:embed="rId4"/>
                  </a:ext>
                </a:extLst>
              </a:blip>
              <a:stretch>
                <a:fillRect l="-76000" t="-8032" r="-450839" b="-8083"/>
              </a:stretch>
            </a:blipFill>
            <a:ln>
              <a:noFill/>
            </a:ln>
          </p:spPr>
          <p:txBody>
            <a:bodyPr/>
            <a:lstStyle/>
            <a:p>
              <a:endParaRPr lang="en-US" sz="2625" i="0">
                <a:ln>
                  <a:solidFill>
                    <a:sysClr val="windowText" lastClr="000000"/>
                  </a:solidFill>
                </a:ln>
                <a:latin typeface="Dreaming Outloud Pro" panose="03050502040302030504" pitchFamily="66" charset="77"/>
                <a:cs typeface="Dreaming Outloud Pro" panose="03050502040302030504" pitchFamily="66" charset="77"/>
              </a:endParaRPr>
            </a:p>
          </p:txBody>
        </p:sp>
        <p:sp>
          <p:nvSpPr>
            <p:cNvPr id="5" name="TextBox 12">
              <a:extLst>
                <a:ext uri="{FF2B5EF4-FFF2-40B4-BE49-F238E27FC236}">
                  <a16:creationId xmlns:a16="http://schemas.microsoft.com/office/drawing/2014/main" id="{72E71061-83EF-5FE6-75FB-4A65914A9B4C}"/>
                </a:ext>
              </a:extLst>
            </p:cNvPr>
            <p:cNvSpPr txBox="1">
              <a:spLocks noGrp="1" noRot="1" noMove="1" noResize="1" noEditPoints="1" noAdjustHandles="1" noChangeArrowheads="1" noChangeShapeType="1"/>
            </p:cNvSpPr>
            <p:nvPr/>
          </p:nvSpPr>
          <p:spPr>
            <a:xfrm>
              <a:off x="2795360" y="686887"/>
              <a:ext cx="6216643" cy="960781"/>
            </a:xfrm>
            <a:custGeom>
              <a:avLst/>
              <a:gdLst>
                <a:gd name="connsiteX0" fmla="*/ 0 w 6216643"/>
                <a:gd name="connsiteY0" fmla="*/ 480391 h 960781"/>
                <a:gd name="connsiteX1" fmla="*/ 480391 w 6216643"/>
                <a:gd name="connsiteY1" fmla="*/ 0 h 960781"/>
                <a:gd name="connsiteX2" fmla="*/ 1064376 w 6216643"/>
                <a:gd name="connsiteY2" fmla="*/ 0 h 960781"/>
                <a:gd name="connsiteX3" fmla="*/ 1490684 w 6216643"/>
                <a:gd name="connsiteY3" fmla="*/ 0 h 960781"/>
                <a:gd name="connsiteX4" fmla="*/ 2179786 w 6216643"/>
                <a:gd name="connsiteY4" fmla="*/ 0 h 960781"/>
                <a:gd name="connsiteX5" fmla="*/ 2711212 w 6216643"/>
                <a:gd name="connsiteY5" fmla="*/ 0 h 960781"/>
                <a:gd name="connsiteX6" fmla="*/ 3137521 w 6216643"/>
                <a:gd name="connsiteY6" fmla="*/ 0 h 960781"/>
                <a:gd name="connsiteX7" fmla="*/ 3616389 w 6216643"/>
                <a:gd name="connsiteY7" fmla="*/ 0 h 960781"/>
                <a:gd name="connsiteX8" fmla="*/ 4095256 w 6216643"/>
                <a:gd name="connsiteY8" fmla="*/ 0 h 960781"/>
                <a:gd name="connsiteX9" fmla="*/ 4731799 w 6216643"/>
                <a:gd name="connsiteY9" fmla="*/ 0 h 960781"/>
                <a:gd name="connsiteX10" fmla="*/ 5210667 w 6216643"/>
                <a:gd name="connsiteY10" fmla="*/ 0 h 960781"/>
                <a:gd name="connsiteX11" fmla="*/ 5736253 w 6216643"/>
                <a:gd name="connsiteY11" fmla="*/ 0 h 960781"/>
                <a:gd name="connsiteX12" fmla="*/ 6216644 w 6216643"/>
                <a:gd name="connsiteY12" fmla="*/ 480391 h 960781"/>
                <a:gd name="connsiteX13" fmla="*/ 6216643 w 6216643"/>
                <a:gd name="connsiteY13" fmla="*/ 480391 h 960781"/>
                <a:gd name="connsiteX14" fmla="*/ 5736252 w 6216643"/>
                <a:gd name="connsiteY14" fmla="*/ 960782 h 960781"/>
                <a:gd name="connsiteX15" fmla="*/ 5204826 w 6216643"/>
                <a:gd name="connsiteY15" fmla="*/ 960782 h 960781"/>
                <a:gd name="connsiteX16" fmla="*/ 4778517 w 6216643"/>
                <a:gd name="connsiteY16" fmla="*/ 960782 h 960781"/>
                <a:gd name="connsiteX17" fmla="*/ 4352209 w 6216643"/>
                <a:gd name="connsiteY17" fmla="*/ 960782 h 960781"/>
                <a:gd name="connsiteX18" fmla="*/ 3663107 w 6216643"/>
                <a:gd name="connsiteY18" fmla="*/ 960782 h 960781"/>
                <a:gd name="connsiteX19" fmla="*/ 3131681 w 6216643"/>
                <a:gd name="connsiteY19" fmla="*/ 960782 h 960781"/>
                <a:gd name="connsiteX20" fmla="*/ 2495138 w 6216643"/>
                <a:gd name="connsiteY20" fmla="*/ 960781 h 960781"/>
                <a:gd name="connsiteX21" fmla="*/ 1806036 w 6216643"/>
                <a:gd name="connsiteY21" fmla="*/ 960781 h 960781"/>
                <a:gd name="connsiteX22" fmla="*/ 1327169 w 6216643"/>
                <a:gd name="connsiteY22" fmla="*/ 960781 h 960781"/>
                <a:gd name="connsiteX23" fmla="*/ 480391 w 6216643"/>
                <a:gd name="connsiteY23" fmla="*/ 960781 h 960781"/>
                <a:gd name="connsiteX24" fmla="*/ 0 w 6216643"/>
                <a:gd name="connsiteY24" fmla="*/ 480390 h 960781"/>
                <a:gd name="connsiteX25" fmla="*/ 0 w 6216643"/>
                <a:gd name="connsiteY25" fmla="*/ 480391 h 96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16643" h="960781" fill="none" extrusionOk="0">
                  <a:moveTo>
                    <a:pt x="0" y="480391"/>
                  </a:moveTo>
                  <a:cubicBezTo>
                    <a:pt x="-53918" y="239495"/>
                    <a:pt x="211280" y="11420"/>
                    <a:pt x="480391" y="0"/>
                  </a:cubicBezTo>
                  <a:cubicBezTo>
                    <a:pt x="646319" y="-10451"/>
                    <a:pt x="863683" y="50367"/>
                    <a:pt x="1064376" y="0"/>
                  </a:cubicBezTo>
                  <a:cubicBezTo>
                    <a:pt x="1265070" y="-50367"/>
                    <a:pt x="1326008" y="50912"/>
                    <a:pt x="1490684" y="0"/>
                  </a:cubicBezTo>
                  <a:cubicBezTo>
                    <a:pt x="1655360" y="-50912"/>
                    <a:pt x="2010253" y="78289"/>
                    <a:pt x="2179786" y="0"/>
                  </a:cubicBezTo>
                  <a:cubicBezTo>
                    <a:pt x="2349319" y="-78289"/>
                    <a:pt x="2587953" y="9430"/>
                    <a:pt x="2711212" y="0"/>
                  </a:cubicBezTo>
                  <a:cubicBezTo>
                    <a:pt x="2834471" y="-9430"/>
                    <a:pt x="2933906" y="23719"/>
                    <a:pt x="3137521" y="0"/>
                  </a:cubicBezTo>
                  <a:cubicBezTo>
                    <a:pt x="3341136" y="-23719"/>
                    <a:pt x="3384863" y="11530"/>
                    <a:pt x="3616389" y="0"/>
                  </a:cubicBezTo>
                  <a:cubicBezTo>
                    <a:pt x="3847915" y="-11530"/>
                    <a:pt x="3863399" y="53423"/>
                    <a:pt x="4095256" y="0"/>
                  </a:cubicBezTo>
                  <a:cubicBezTo>
                    <a:pt x="4327113" y="-53423"/>
                    <a:pt x="4583795" y="22757"/>
                    <a:pt x="4731799" y="0"/>
                  </a:cubicBezTo>
                  <a:cubicBezTo>
                    <a:pt x="4879803" y="-22757"/>
                    <a:pt x="5040306" y="40209"/>
                    <a:pt x="5210667" y="0"/>
                  </a:cubicBezTo>
                  <a:cubicBezTo>
                    <a:pt x="5381028" y="-40209"/>
                    <a:pt x="5589350" y="8544"/>
                    <a:pt x="5736253" y="0"/>
                  </a:cubicBezTo>
                  <a:cubicBezTo>
                    <a:pt x="5999737" y="15093"/>
                    <a:pt x="6287979" y="191601"/>
                    <a:pt x="6216644" y="480391"/>
                  </a:cubicBezTo>
                  <a:lnTo>
                    <a:pt x="6216643" y="480391"/>
                  </a:lnTo>
                  <a:cubicBezTo>
                    <a:pt x="6202312" y="678163"/>
                    <a:pt x="5992783" y="969518"/>
                    <a:pt x="5736252" y="960782"/>
                  </a:cubicBezTo>
                  <a:cubicBezTo>
                    <a:pt x="5536708" y="985069"/>
                    <a:pt x="5336555" y="956628"/>
                    <a:pt x="5204826" y="960782"/>
                  </a:cubicBezTo>
                  <a:cubicBezTo>
                    <a:pt x="5073097" y="964936"/>
                    <a:pt x="4919115" y="939986"/>
                    <a:pt x="4778517" y="960782"/>
                  </a:cubicBezTo>
                  <a:cubicBezTo>
                    <a:pt x="4637919" y="981578"/>
                    <a:pt x="4559625" y="925203"/>
                    <a:pt x="4352209" y="960782"/>
                  </a:cubicBezTo>
                  <a:cubicBezTo>
                    <a:pt x="4144793" y="996361"/>
                    <a:pt x="3858871" y="945373"/>
                    <a:pt x="3663107" y="960782"/>
                  </a:cubicBezTo>
                  <a:cubicBezTo>
                    <a:pt x="3467343" y="976191"/>
                    <a:pt x="3253790" y="924194"/>
                    <a:pt x="3131681" y="960782"/>
                  </a:cubicBezTo>
                  <a:cubicBezTo>
                    <a:pt x="3009572" y="997370"/>
                    <a:pt x="2727461" y="918527"/>
                    <a:pt x="2495138" y="960781"/>
                  </a:cubicBezTo>
                  <a:cubicBezTo>
                    <a:pt x="2262815" y="1003036"/>
                    <a:pt x="2065180" y="954467"/>
                    <a:pt x="1806036" y="960781"/>
                  </a:cubicBezTo>
                  <a:cubicBezTo>
                    <a:pt x="1546892" y="967095"/>
                    <a:pt x="1536103" y="916725"/>
                    <a:pt x="1327169" y="960781"/>
                  </a:cubicBezTo>
                  <a:cubicBezTo>
                    <a:pt x="1118235" y="1004837"/>
                    <a:pt x="871605" y="940663"/>
                    <a:pt x="480391" y="960781"/>
                  </a:cubicBezTo>
                  <a:cubicBezTo>
                    <a:pt x="200931" y="930512"/>
                    <a:pt x="-22157" y="743401"/>
                    <a:pt x="0" y="480390"/>
                  </a:cubicBezTo>
                  <a:lnTo>
                    <a:pt x="0" y="480391"/>
                  </a:lnTo>
                  <a:close/>
                </a:path>
                <a:path w="6216643" h="960781" stroke="0" extrusionOk="0">
                  <a:moveTo>
                    <a:pt x="0" y="480391"/>
                  </a:moveTo>
                  <a:cubicBezTo>
                    <a:pt x="-15263" y="239962"/>
                    <a:pt x="237201" y="-4478"/>
                    <a:pt x="480391" y="0"/>
                  </a:cubicBezTo>
                  <a:cubicBezTo>
                    <a:pt x="618381" y="-32345"/>
                    <a:pt x="846562" y="31130"/>
                    <a:pt x="959258" y="0"/>
                  </a:cubicBezTo>
                  <a:cubicBezTo>
                    <a:pt x="1071954" y="-31130"/>
                    <a:pt x="1332671" y="28594"/>
                    <a:pt x="1543243" y="0"/>
                  </a:cubicBezTo>
                  <a:cubicBezTo>
                    <a:pt x="1753816" y="-28594"/>
                    <a:pt x="2053591" y="64675"/>
                    <a:pt x="2232345" y="0"/>
                  </a:cubicBezTo>
                  <a:cubicBezTo>
                    <a:pt x="2411099" y="-64675"/>
                    <a:pt x="2562547" y="16716"/>
                    <a:pt x="2868888" y="0"/>
                  </a:cubicBezTo>
                  <a:cubicBezTo>
                    <a:pt x="3175229" y="-16716"/>
                    <a:pt x="3240578" y="16316"/>
                    <a:pt x="3452873" y="0"/>
                  </a:cubicBezTo>
                  <a:cubicBezTo>
                    <a:pt x="3665169" y="-16316"/>
                    <a:pt x="3812900" y="12609"/>
                    <a:pt x="3931740" y="0"/>
                  </a:cubicBezTo>
                  <a:cubicBezTo>
                    <a:pt x="4050580" y="-12609"/>
                    <a:pt x="4342804" y="50787"/>
                    <a:pt x="4620842" y="0"/>
                  </a:cubicBezTo>
                  <a:cubicBezTo>
                    <a:pt x="4898880" y="-50787"/>
                    <a:pt x="5260113" y="21934"/>
                    <a:pt x="5736253" y="0"/>
                  </a:cubicBezTo>
                  <a:cubicBezTo>
                    <a:pt x="5958333" y="7752"/>
                    <a:pt x="6204767" y="208702"/>
                    <a:pt x="6216644" y="480391"/>
                  </a:cubicBezTo>
                  <a:lnTo>
                    <a:pt x="6216643" y="480391"/>
                  </a:lnTo>
                  <a:cubicBezTo>
                    <a:pt x="6191875" y="743457"/>
                    <a:pt x="5952669" y="937045"/>
                    <a:pt x="5736252" y="960782"/>
                  </a:cubicBezTo>
                  <a:cubicBezTo>
                    <a:pt x="5531007" y="1023854"/>
                    <a:pt x="5405073" y="937308"/>
                    <a:pt x="5152267" y="960782"/>
                  </a:cubicBezTo>
                  <a:cubicBezTo>
                    <a:pt x="4899461" y="984256"/>
                    <a:pt x="4830552" y="914524"/>
                    <a:pt x="4673400" y="960782"/>
                  </a:cubicBezTo>
                  <a:cubicBezTo>
                    <a:pt x="4516248" y="1007040"/>
                    <a:pt x="4293005" y="898564"/>
                    <a:pt x="4089416" y="960782"/>
                  </a:cubicBezTo>
                  <a:cubicBezTo>
                    <a:pt x="3885827" y="1023000"/>
                    <a:pt x="3726506" y="942322"/>
                    <a:pt x="3400314" y="960782"/>
                  </a:cubicBezTo>
                  <a:cubicBezTo>
                    <a:pt x="3074122" y="979242"/>
                    <a:pt x="2858258" y="926669"/>
                    <a:pt x="2711212" y="960781"/>
                  </a:cubicBezTo>
                  <a:cubicBezTo>
                    <a:pt x="2564166" y="994893"/>
                    <a:pt x="2349235" y="943855"/>
                    <a:pt x="2232345" y="960781"/>
                  </a:cubicBezTo>
                  <a:cubicBezTo>
                    <a:pt x="2115455" y="977707"/>
                    <a:pt x="1932359" y="945646"/>
                    <a:pt x="1700919" y="960781"/>
                  </a:cubicBezTo>
                  <a:cubicBezTo>
                    <a:pt x="1469479" y="975916"/>
                    <a:pt x="1414866" y="942196"/>
                    <a:pt x="1169493" y="960781"/>
                  </a:cubicBezTo>
                  <a:cubicBezTo>
                    <a:pt x="924120" y="979366"/>
                    <a:pt x="667759" y="885354"/>
                    <a:pt x="480391" y="960781"/>
                  </a:cubicBezTo>
                  <a:cubicBezTo>
                    <a:pt x="192919" y="943589"/>
                    <a:pt x="55709" y="750419"/>
                    <a:pt x="0" y="480390"/>
                  </a:cubicBezTo>
                  <a:lnTo>
                    <a:pt x="0" y="480391"/>
                  </a:ln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7171" tIns="17171" rIns="17171" bIns="17171"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reaming Outloud Pro" panose="03050502040302030504" pitchFamily="66" charset="0"/>
                  <a:ea typeface="Calibri" panose="020F0502020204030204" pitchFamily="34" charset="0"/>
                  <a:cs typeface="Dreaming Outloud Pro" panose="03050502040302030504" pitchFamily="66" charset="0"/>
                  <a:sym typeface="Cabin Condensed"/>
                </a:rPr>
                <a:t>The Pacific Ocean is the largest and deepest ocean on Earth.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reaming Outloud Pro" panose="03050502040302030504" pitchFamily="66" charset="0"/>
                  <a:cs typeface="Dreaming Outloud Pro" panose="03050502040302030504" pitchFamily="66" charset="0"/>
                </a:rPr>
                <a:t>It covers a huge area and contains over 30,000 islands, making it an important part of our world.</a:t>
              </a:r>
              <a:endParaRPr kumimoji="0" lang="en-US" sz="1800" b="0" i="1" u="none" strike="noStrike" kern="1200" cap="none" spc="0" normalizeH="0" baseline="0" noProof="0">
                <a:ln>
                  <a:noFill/>
                </a:ln>
                <a:solidFill>
                  <a:prstClr val="white"/>
                </a:solidFill>
                <a:effectLst/>
                <a:uLnTx/>
                <a:uFillTx/>
                <a:latin typeface="Dreaming Outloud Pro" panose="03050502040302030504" pitchFamily="66" charset="0"/>
                <a:cs typeface="Dreaming Outloud Pro" panose="03050502040302030504" pitchFamily="66" charset="0"/>
              </a:endParaRPr>
            </a:p>
          </p:txBody>
        </p:sp>
        <p:sp>
          <p:nvSpPr>
            <p:cNvPr id="6" name="TextBox 42">
              <a:extLst>
                <a:ext uri="{FF2B5EF4-FFF2-40B4-BE49-F238E27FC236}">
                  <a16:creationId xmlns:a16="http://schemas.microsoft.com/office/drawing/2014/main" id="{8042F317-2300-5441-6723-B6FC9A52A125}"/>
                </a:ext>
              </a:extLst>
            </p:cNvPr>
            <p:cNvSpPr txBox="1">
              <a:spLocks noGrp="1" noRot="1" noMove="1" noResize="1" noEditPoints="1" noAdjustHandles="1" noChangeArrowheads="1" noChangeShapeType="1"/>
            </p:cNvSpPr>
            <p:nvPr/>
          </p:nvSpPr>
          <p:spPr>
            <a:xfrm>
              <a:off x="4283669" y="1825285"/>
              <a:ext cx="4832371" cy="1724082"/>
            </a:xfrm>
            <a:custGeom>
              <a:avLst/>
              <a:gdLst>
                <a:gd name="connsiteX0" fmla="*/ 0 w 4832371"/>
                <a:gd name="connsiteY0" fmla="*/ 862041 h 1724082"/>
                <a:gd name="connsiteX1" fmla="*/ 862041 w 4832371"/>
                <a:gd name="connsiteY1" fmla="*/ 0 h 1724082"/>
                <a:gd name="connsiteX2" fmla="*/ 1442255 w 4832371"/>
                <a:gd name="connsiteY2" fmla="*/ 0 h 1724082"/>
                <a:gd name="connsiteX3" fmla="*/ 2022469 w 4832371"/>
                <a:gd name="connsiteY3" fmla="*/ 0 h 1724082"/>
                <a:gd name="connsiteX4" fmla="*/ 2447268 w 4832371"/>
                <a:gd name="connsiteY4" fmla="*/ 0 h 1724082"/>
                <a:gd name="connsiteX5" fmla="*/ 2934234 w 4832371"/>
                <a:gd name="connsiteY5" fmla="*/ 0 h 1724082"/>
                <a:gd name="connsiteX6" fmla="*/ 3421199 w 4832371"/>
                <a:gd name="connsiteY6" fmla="*/ 0 h 1724082"/>
                <a:gd name="connsiteX7" fmla="*/ 3970330 w 4832371"/>
                <a:gd name="connsiteY7" fmla="*/ 0 h 1724082"/>
                <a:gd name="connsiteX8" fmla="*/ 4832371 w 4832371"/>
                <a:gd name="connsiteY8" fmla="*/ 862041 h 1724082"/>
                <a:gd name="connsiteX9" fmla="*/ 4832371 w 4832371"/>
                <a:gd name="connsiteY9" fmla="*/ 862041 h 1724082"/>
                <a:gd name="connsiteX10" fmla="*/ 3970330 w 4832371"/>
                <a:gd name="connsiteY10" fmla="*/ 1724082 h 1724082"/>
                <a:gd name="connsiteX11" fmla="*/ 3390116 w 4832371"/>
                <a:gd name="connsiteY11" fmla="*/ 1724082 h 1724082"/>
                <a:gd name="connsiteX12" fmla="*/ 2872068 w 4832371"/>
                <a:gd name="connsiteY12" fmla="*/ 1724082 h 1724082"/>
                <a:gd name="connsiteX13" fmla="*/ 2354020 w 4832371"/>
                <a:gd name="connsiteY13" fmla="*/ 1724082 h 1724082"/>
                <a:gd name="connsiteX14" fmla="*/ 1835972 w 4832371"/>
                <a:gd name="connsiteY14" fmla="*/ 1724082 h 1724082"/>
                <a:gd name="connsiteX15" fmla="*/ 1411172 w 4832371"/>
                <a:gd name="connsiteY15" fmla="*/ 1724082 h 1724082"/>
                <a:gd name="connsiteX16" fmla="*/ 862041 w 4832371"/>
                <a:gd name="connsiteY16" fmla="*/ 1724082 h 1724082"/>
                <a:gd name="connsiteX17" fmla="*/ 0 w 4832371"/>
                <a:gd name="connsiteY17" fmla="*/ 862041 h 17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2371" h="1724082" fill="none" extrusionOk="0">
                  <a:moveTo>
                    <a:pt x="0" y="862041"/>
                  </a:moveTo>
                  <a:cubicBezTo>
                    <a:pt x="-40582" y="406177"/>
                    <a:pt x="414746" y="-84466"/>
                    <a:pt x="862041" y="0"/>
                  </a:cubicBezTo>
                  <a:cubicBezTo>
                    <a:pt x="1138957" y="-38969"/>
                    <a:pt x="1238495" y="48561"/>
                    <a:pt x="1442255" y="0"/>
                  </a:cubicBezTo>
                  <a:cubicBezTo>
                    <a:pt x="1646015" y="-48561"/>
                    <a:pt x="1843810" y="22942"/>
                    <a:pt x="2022469" y="0"/>
                  </a:cubicBezTo>
                  <a:cubicBezTo>
                    <a:pt x="2201128" y="-22942"/>
                    <a:pt x="2334324" y="33053"/>
                    <a:pt x="2447268" y="0"/>
                  </a:cubicBezTo>
                  <a:cubicBezTo>
                    <a:pt x="2560212" y="-33053"/>
                    <a:pt x="2829974" y="52469"/>
                    <a:pt x="2934234" y="0"/>
                  </a:cubicBezTo>
                  <a:cubicBezTo>
                    <a:pt x="3038494" y="-52469"/>
                    <a:pt x="3196616" y="19380"/>
                    <a:pt x="3421199" y="0"/>
                  </a:cubicBezTo>
                  <a:cubicBezTo>
                    <a:pt x="3645783" y="-19380"/>
                    <a:pt x="3777243" y="60344"/>
                    <a:pt x="3970330" y="0"/>
                  </a:cubicBezTo>
                  <a:cubicBezTo>
                    <a:pt x="4439660" y="-81919"/>
                    <a:pt x="4762305" y="331024"/>
                    <a:pt x="4832371" y="862041"/>
                  </a:cubicBezTo>
                  <a:lnTo>
                    <a:pt x="4832371" y="862041"/>
                  </a:lnTo>
                  <a:cubicBezTo>
                    <a:pt x="4860843" y="1308435"/>
                    <a:pt x="4526221" y="1673577"/>
                    <a:pt x="3970330" y="1724082"/>
                  </a:cubicBezTo>
                  <a:cubicBezTo>
                    <a:pt x="3790195" y="1776498"/>
                    <a:pt x="3653769" y="1696282"/>
                    <a:pt x="3390116" y="1724082"/>
                  </a:cubicBezTo>
                  <a:cubicBezTo>
                    <a:pt x="3126463" y="1751882"/>
                    <a:pt x="3027079" y="1718823"/>
                    <a:pt x="2872068" y="1724082"/>
                  </a:cubicBezTo>
                  <a:cubicBezTo>
                    <a:pt x="2717057" y="1729341"/>
                    <a:pt x="2542056" y="1719850"/>
                    <a:pt x="2354020" y="1724082"/>
                  </a:cubicBezTo>
                  <a:cubicBezTo>
                    <a:pt x="2165984" y="1728314"/>
                    <a:pt x="2069185" y="1672760"/>
                    <a:pt x="1835972" y="1724082"/>
                  </a:cubicBezTo>
                  <a:cubicBezTo>
                    <a:pt x="1602759" y="1775404"/>
                    <a:pt x="1613374" y="1708683"/>
                    <a:pt x="1411172" y="1724082"/>
                  </a:cubicBezTo>
                  <a:cubicBezTo>
                    <a:pt x="1208970" y="1739481"/>
                    <a:pt x="1125334" y="1671128"/>
                    <a:pt x="862041" y="1724082"/>
                  </a:cubicBezTo>
                  <a:cubicBezTo>
                    <a:pt x="455147" y="1709945"/>
                    <a:pt x="48301" y="1330975"/>
                    <a:pt x="0" y="862041"/>
                  </a:cubicBezTo>
                  <a:close/>
                </a:path>
                <a:path w="4832371" h="1724082" stroke="0" extrusionOk="0">
                  <a:moveTo>
                    <a:pt x="0" y="862041"/>
                  </a:moveTo>
                  <a:cubicBezTo>
                    <a:pt x="-24626" y="456056"/>
                    <a:pt x="386891" y="83027"/>
                    <a:pt x="862041" y="0"/>
                  </a:cubicBezTo>
                  <a:cubicBezTo>
                    <a:pt x="1048808" y="-16984"/>
                    <a:pt x="1191533" y="26432"/>
                    <a:pt x="1317923" y="0"/>
                  </a:cubicBezTo>
                  <a:cubicBezTo>
                    <a:pt x="1444313" y="-26432"/>
                    <a:pt x="1664659" y="8155"/>
                    <a:pt x="1773806" y="0"/>
                  </a:cubicBezTo>
                  <a:cubicBezTo>
                    <a:pt x="1882953" y="-8155"/>
                    <a:pt x="2101273" y="31440"/>
                    <a:pt x="2229688" y="0"/>
                  </a:cubicBezTo>
                  <a:cubicBezTo>
                    <a:pt x="2358103" y="-31440"/>
                    <a:pt x="2500295" y="42480"/>
                    <a:pt x="2716653" y="0"/>
                  </a:cubicBezTo>
                  <a:cubicBezTo>
                    <a:pt x="2933012" y="-42480"/>
                    <a:pt x="3131663" y="12892"/>
                    <a:pt x="3296867" y="0"/>
                  </a:cubicBezTo>
                  <a:cubicBezTo>
                    <a:pt x="3462071" y="-12892"/>
                    <a:pt x="3779783" y="38068"/>
                    <a:pt x="3970330" y="0"/>
                  </a:cubicBezTo>
                  <a:cubicBezTo>
                    <a:pt x="4371345" y="5869"/>
                    <a:pt x="4931091" y="324276"/>
                    <a:pt x="4832371" y="862041"/>
                  </a:cubicBezTo>
                  <a:lnTo>
                    <a:pt x="4832371" y="862041"/>
                  </a:lnTo>
                  <a:cubicBezTo>
                    <a:pt x="4842334" y="1298620"/>
                    <a:pt x="4463349" y="1712104"/>
                    <a:pt x="3970330" y="1724082"/>
                  </a:cubicBezTo>
                  <a:cubicBezTo>
                    <a:pt x="3756032" y="1762412"/>
                    <a:pt x="3701570" y="1691538"/>
                    <a:pt x="3452282" y="1724082"/>
                  </a:cubicBezTo>
                  <a:cubicBezTo>
                    <a:pt x="3202994" y="1756626"/>
                    <a:pt x="3204125" y="1680136"/>
                    <a:pt x="2996399" y="1724082"/>
                  </a:cubicBezTo>
                  <a:cubicBezTo>
                    <a:pt x="2788673" y="1768028"/>
                    <a:pt x="2557280" y="1668311"/>
                    <a:pt x="2447268" y="1724082"/>
                  </a:cubicBezTo>
                  <a:cubicBezTo>
                    <a:pt x="2337256" y="1779853"/>
                    <a:pt x="2078812" y="1688050"/>
                    <a:pt x="1898137" y="1724082"/>
                  </a:cubicBezTo>
                  <a:cubicBezTo>
                    <a:pt x="1717462" y="1760114"/>
                    <a:pt x="1606367" y="1707728"/>
                    <a:pt x="1473338" y="1724082"/>
                  </a:cubicBezTo>
                  <a:cubicBezTo>
                    <a:pt x="1340309" y="1740436"/>
                    <a:pt x="1069474" y="1692362"/>
                    <a:pt x="862041" y="1724082"/>
                  </a:cubicBezTo>
                  <a:cubicBezTo>
                    <a:pt x="388076" y="1733969"/>
                    <a:pt x="-50076" y="1237277"/>
                    <a:pt x="0" y="862041"/>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7171" tIns="17171" rIns="17171" bIns="17171" rtlCol="0" anchor="ctr"/>
            <a:lstStyle/>
            <a:p>
              <a:r>
                <a:rPr kumimoji="0" lang="en-US" sz="1450" b="0" i="0" u="none" strike="noStrike" kern="1200" cap="none" spc="0" normalizeH="0" baseline="0" noProof="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The Pacific Ocean covers one-third of the Earth’s surface. A fact about its location is that it lies between Asia and Australia on the west, and North and South America on the east. For example, it stretches from the Arctic Ocean in the north to Antarctica in the south. This makes it the largest ocean, connecting many continents and countries. </a:t>
              </a:r>
            </a:p>
          </p:txBody>
        </p:sp>
        <p:sp>
          <p:nvSpPr>
            <p:cNvPr id="7" name="TextBox 49">
              <a:extLst>
                <a:ext uri="{FF2B5EF4-FFF2-40B4-BE49-F238E27FC236}">
                  <a16:creationId xmlns:a16="http://schemas.microsoft.com/office/drawing/2014/main" id="{23A20F66-9987-0195-C3A9-3598509F4D78}"/>
                </a:ext>
              </a:extLst>
            </p:cNvPr>
            <p:cNvSpPr txBox="1">
              <a:spLocks noGrp="1" noRot="1" noMove="1" noResize="1" noEditPoints="1" noAdjustHandles="1" noChangeArrowheads="1" noChangeShapeType="1"/>
            </p:cNvSpPr>
            <p:nvPr/>
          </p:nvSpPr>
          <p:spPr>
            <a:xfrm flipH="1">
              <a:off x="2655929" y="5868650"/>
              <a:ext cx="6374162" cy="811685"/>
            </a:xfrm>
            <a:custGeom>
              <a:avLst/>
              <a:gdLst>
                <a:gd name="connsiteX0" fmla="*/ 0 w 6374162"/>
                <a:gd name="connsiteY0" fmla="*/ 405843 h 811685"/>
                <a:gd name="connsiteX1" fmla="*/ 405843 w 6374162"/>
                <a:gd name="connsiteY1" fmla="*/ 0 h 811685"/>
                <a:gd name="connsiteX2" fmla="*/ 989903 w 6374162"/>
                <a:gd name="connsiteY2" fmla="*/ 0 h 811685"/>
                <a:gd name="connsiteX3" fmla="*/ 1518338 w 6374162"/>
                <a:gd name="connsiteY3" fmla="*/ 0 h 811685"/>
                <a:gd name="connsiteX4" fmla="*/ 2269273 w 6374162"/>
                <a:gd name="connsiteY4" fmla="*/ 0 h 811685"/>
                <a:gd name="connsiteX5" fmla="*/ 2964582 w 6374162"/>
                <a:gd name="connsiteY5" fmla="*/ 0 h 811685"/>
                <a:gd name="connsiteX6" fmla="*/ 3604267 w 6374162"/>
                <a:gd name="connsiteY6" fmla="*/ 0 h 811685"/>
                <a:gd name="connsiteX7" fmla="*/ 4299577 w 6374162"/>
                <a:gd name="connsiteY7" fmla="*/ 0 h 811685"/>
                <a:gd name="connsiteX8" fmla="*/ 4828012 w 6374162"/>
                <a:gd name="connsiteY8" fmla="*/ 0 h 811685"/>
                <a:gd name="connsiteX9" fmla="*/ 5356448 w 6374162"/>
                <a:gd name="connsiteY9" fmla="*/ 0 h 811685"/>
                <a:gd name="connsiteX10" fmla="*/ 5968320 w 6374162"/>
                <a:gd name="connsiteY10" fmla="*/ 0 h 811685"/>
                <a:gd name="connsiteX11" fmla="*/ 6374163 w 6374162"/>
                <a:gd name="connsiteY11" fmla="*/ 405843 h 811685"/>
                <a:gd name="connsiteX12" fmla="*/ 6374162 w 6374162"/>
                <a:gd name="connsiteY12" fmla="*/ 405843 h 811685"/>
                <a:gd name="connsiteX13" fmla="*/ 5968319 w 6374162"/>
                <a:gd name="connsiteY13" fmla="*/ 811686 h 811685"/>
                <a:gd name="connsiteX14" fmla="*/ 5384259 w 6374162"/>
                <a:gd name="connsiteY14" fmla="*/ 811686 h 811685"/>
                <a:gd name="connsiteX15" fmla="*/ 4577700 w 6374162"/>
                <a:gd name="connsiteY15" fmla="*/ 811686 h 811685"/>
                <a:gd name="connsiteX16" fmla="*/ 3993640 w 6374162"/>
                <a:gd name="connsiteY16" fmla="*/ 811686 h 811685"/>
                <a:gd name="connsiteX17" fmla="*/ 3242706 w 6374162"/>
                <a:gd name="connsiteY17" fmla="*/ 811686 h 811685"/>
                <a:gd name="connsiteX18" fmla="*/ 2714271 w 6374162"/>
                <a:gd name="connsiteY18" fmla="*/ 811685 h 811685"/>
                <a:gd name="connsiteX19" fmla="*/ 2018961 w 6374162"/>
                <a:gd name="connsiteY19" fmla="*/ 811685 h 811685"/>
                <a:gd name="connsiteX20" fmla="*/ 1490526 w 6374162"/>
                <a:gd name="connsiteY20" fmla="*/ 811685 h 811685"/>
                <a:gd name="connsiteX21" fmla="*/ 405843 w 6374162"/>
                <a:gd name="connsiteY21" fmla="*/ 811685 h 811685"/>
                <a:gd name="connsiteX22" fmla="*/ 0 w 6374162"/>
                <a:gd name="connsiteY22" fmla="*/ 405842 h 811685"/>
                <a:gd name="connsiteX23" fmla="*/ 0 w 6374162"/>
                <a:gd name="connsiteY23" fmla="*/ 405843 h 81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4162" h="811685" fill="none" extrusionOk="0">
                  <a:moveTo>
                    <a:pt x="0" y="405843"/>
                  </a:moveTo>
                  <a:cubicBezTo>
                    <a:pt x="16571" y="210413"/>
                    <a:pt x="182648" y="-23723"/>
                    <a:pt x="405843" y="0"/>
                  </a:cubicBezTo>
                  <a:cubicBezTo>
                    <a:pt x="533162" y="11253"/>
                    <a:pt x="809291" y="-28866"/>
                    <a:pt x="989903" y="0"/>
                  </a:cubicBezTo>
                  <a:cubicBezTo>
                    <a:pt x="1170515" y="28866"/>
                    <a:pt x="1280038" y="11192"/>
                    <a:pt x="1518338" y="0"/>
                  </a:cubicBezTo>
                  <a:cubicBezTo>
                    <a:pt x="1756638" y="-11192"/>
                    <a:pt x="1912771" y="-34607"/>
                    <a:pt x="2269273" y="0"/>
                  </a:cubicBezTo>
                  <a:cubicBezTo>
                    <a:pt x="2625776" y="34607"/>
                    <a:pt x="2623170" y="-23562"/>
                    <a:pt x="2964582" y="0"/>
                  </a:cubicBezTo>
                  <a:cubicBezTo>
                    <a:pt x="3305994" y="23562"/>
                    <a:pt x="3324774" y="24514"/>
                    <a:pt x="3604267" y="0"/>
                  </a:cubicBezTo>
                  <a:cubicBezTo>
                    <a:pt x="3883761" y="-24514"/>
                    <a:pt x="3988724" y="-31819"/>
                    <a:pt x="4299577" y="0"/>
                  </a:cubicBezTo>
                  <a:cubicBezTo>
                    <a:pt x="4610430" y="31819"/>
                    <a:pt x="4699522" y="25541"/>
                    <a:pt x="4828012" y="0"/>
                  </a:cubicBezTo>
                  <a:cubicBezTo>
                    <a:pt x="4956502" y="-25541"/>
                    <a:pt x="5177573" y="-5097"/>
                    <a:pt x="5356448" y="0"/>
                  </a:cubicBezTo>
                  <a:cubicBezTo>
                    <a:pt x="5535323" y="5097"/>
                    <a:pt x="5689333" y="-21202"/>
                    <a:pt x="5968320" y="0"/>
                  </a:cubicBezTo>
                  <a:cubicBezTo>
                    <a:pt x="6152797" y="-38586"/>
                    <a:pt x="6397346" y="176693"/>
                    <a:pt x="6374163" y="405843"/>
                  </a:cubicBezTo>
                  <a:lnTo>
                    <a:pt x="6374162" y="405843"/>
                  </a:lnTo>
                  <a:cubicBezTo>
                    <a:pt x="6419741" y="598038"/>
                    <a:pt x="6217543" y="801350"/>
                    <a:pt x="5968319" y="811686"/>
                  </a:cubicBezTo>
                  <a:cubicBezTo>
                    <a:pt x="5802889" y="809030"/>
                    <a:pt x="5552792" y="815558"/>
                    <a:pt x="5384259" y="811686"/>
                  </a:cubicBezTo>
                  <a:cubicBezTo>
                    <a:pt x="5215726" y="807814"/>
                    <a:pt x="4942471" y="832247"/>
                    <a:pt x="4577700" y="811686"/>
                  </a:cubicBezTo>
                  <a:cubicBezTo>
                    <a:pt x="4212929" y="791125"/>
                    <a:pt x="4150919" y="802665"/>
                    <a:pt x="3993640" y="811686"/>
                  </a:cubicBezTo>
                  <a:cubicBezTo>
                    <a:pt x="3836361" y="820707"/>
                    <a:pt x="3461441" y="829105"/>
                    <a:pt x="3242706" y="811686"/>
                  </a:cubicBezTo>
                  <a:cubicBezTo>
                    <a:pt x="3023971" y="794267"/>
                    <a:pt x="2928672" y="808623"/>
                    <a:pt x="2714271" y="811685"/>
                  </a:cubicBezTo>
                  <a:cubicBezTo>
                    <a:pt x="2499870" y="814747"/>
                    <a:pt x="2181270" y="816803"/>
                    <a:pt x="2018961" y="811685"/>
                  </a:cubicBezTo>
                  <a:cubicBezTo>
                    <a:pt x="1856652" y="806568"/>
                    <a:pt x="1712063" y="789705"/>
                    <a:pt x="1490526" y="811685"/>
                  </a:cubicBezTo>
                  <a:cubicBezTo>
                    <a:pt x="1268990" y="833665"/>
                    <a:pt x="892913" y="844247"/>
                    <a:pt x="405843" y="811685"/>
                  </a:cubicBezTo>
                  <a:cubicBezTo>
                    <a:pt x="152352" y="804609"/>
                    <a:pt x="33499" y="653356"/>
                    <a:pt x="0" y="405842"/>
                  </a:cubicBezTo>
                  <a:lnTo>
                    <a:pt x="0" y="405843"/>
                  </a:lnTo>
                  <a:close/>
                </a:path>
                <a:path w="6374162" h="811685" stroke="0" extrusionOk="0">
                  <a:moveTo>
                    <a:pt x="0" y="405843"/>
                  </a:moveTo>
                  <a:cubicBezTo>
                    <a:pt x="-20166" y="201033"/>
                    <a:pt x="184374" y="-9407"/>
                    <a:pt x="405843" y="0"/>
                  </a:cubicBezTo>
                  <a:cubicBezTo>
                    <a:pt x="721277" y="-8057"/>
                    <a:pt x="917058" y="-19004"/>
                    <a:pt x="1101153" y="0"/>
                  </a:cubicBezTo>
                  <a:cubicBezTo>
                    <a:pt x="1285248" y="19004"/>
                    <a:pt x="1721235" y="-34329"/>
                    <a:pt x="1907712" y="0"/>
                  </a:cubicBezTo>
                  <a:cubicBezTo>
                    <a:pt x="2094189" y="34329"/>
                    <a:pt x="2351044" y="321"/>
                    <a:pt x="2547397" y="0"/>
                  </a:cubicBezTo>
                  <a:cubicBezTo>
                    <a:pt x="2743751" y="-321"/>
                    <a:pt x="3052669" y="31"/>
                    <a:pt x="3353956" y="0"/>
                  </a:cubicBezTo>
                  <a:cubicBezTo>
                    <a:pt x="3655243" y="-31"/>
                    <a:pt x="3957914" y="24630"/>
                    <a:pt x="4160515" y="0"/>
                  </a:cubicBezTo>
                  <a:cubicBezTo>
                    <a:pt x="4363116" y="-24630"/>
                    <a:pt x="4611251" y="-22442"/>
                    <a:pt x="4911449" y="0"/>
                  </a:cubicBezTo>
                  <a:cubicBezTo>
                    <a:pt x="5211647" y="22442"/>
                    <a:pt x="5672822" y="31547"/>
                    <a:pt x="5968320" y="0"/>
                  </a:cubicBezTo>
                  <a:cubicBezTo>
                    <a:pt x="6221090" y="8625"/>
                    <a:pt x="6404827" y="172625"/>
                    <a:pt x="6374163" y="405843"/>
                  </a:cubicBezTo>
                  <a:lnTo>
                    <a:pt x="6374162" y="405843"/>
                  </a:lnTo>
                  <a:cubicBezTo>
                    <a:pt x="6377487" y="674365"/>
                    <a:pt x="6178287" y="838766"/>
                    <a:pt x="5968319" y="811686"/>
                  </a:cubicBezTo>
                  <a:cubicBezTo>
                    <a:pt x="5824012" y="794481"/>
                    <a:pt x="5599035" y="795453"/>
                    <a:pt x="5384259" y="811686"/>
                  </a:cubicBezTo>
                  <a:cubicBezTo>
                    <a:pt x="5169483" y="827919"/>
                    <a:pt x="4976801" y="850585"/>
                    <a:pt x="4577700" y="811686"/>
                  </a:cubicBezTo>
                  <a:cubicBezTo>
                    <a:pt x="4178599" y="772787"/>
                    <a:pt x="4243994" y="820690"/>
                    <a:pt x="3993640" y="811686"/>
                  </a:cubicBezTo>
                  <a:cubicBezTo>
                    <a:pt x="3743286" y="802682"/>
                    <a:pt x="3594561" y="810507"/>
                    <a:pt x="3409580" y="811686"/>
                  </a:cubicBezTo>
                  <a:cubicBezTo>
                    <a:pt x="3224599" y="812865"/>
                    <a:pt x="2973265" y="817747"/>
                    <a:pt x="2603021" y="811685"/>
                  </a:cubicBezTo>
                  <a:cubicBezTo>
                    <a:pt x="2232777" y="805623"/>
                    <a:pt x="2171875" y="800561"/>
                    <a:pt x="1852087" y="811685"/>
                  </a:cubicBezTo>
                  <a:cubicBezTo>
                    <a:pt x="1532299" y="822809"/>
                    <a:pt x="1453429" y="801843"/>
                    <a:pt x="1323652" y="811685"/>
                  </a:cubicBezTo>
                  <a:cubicBezTo>
                    <a:pt x="1193875" y="821527"/>
                    <a:pt x="782967" y="842524"/>
                    <a:pt x="405843" y="811685"/>
                  </a:cubicBezTo>
                  <a:cubicBezTo>
                    <a:pt x="206915" y="784207"/>
                    <a:pt x="15818" y="604424"/>
                    <a:pt x="0" y="405842"/>
                  </a:cubicBezTo>
                  <a:lnTo>
                    <a:pt x="0" y="405843"/>
                  </a:ln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7171" tIns="17171" rIns="17171" bIns="17171"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Dreaming Outloud Pro" panose="03050502040302030504" pitchFamily="66" charset="0"/>
                  <a:ea typeface="Calibri" panose="020F0502020204030204" pitchFamily="34" charset="0"/>
                  <a:cs typeface="Dreaming Outloud Pro" panose="03050502040302030504" pitchFamily="66" charset="0"/>
                  <a:sym typeface="Cabin Condensed"/>
                </a:rPr>
                <a:t>It is the biggest ocean on Earth, with thousands of islands. This makes it a very special and interesting part of our world.</a:t>
              </a:r>
            </a:p>
          </p:txBody>
        </p:sp>
        <p:sp>
          <p:nvSpPr>
            <p:cNvPr id="8" name="TextBox 42">
              <a:extLst>
                <a:ext uri="{FF2B5EF4-FFF2-40B4-BE49-F238E27FC236}">
                  <a16:creationId xmlns:a16="http://schemas.microsoft.com/office/drawing/2014/main" id="{ECF9E13F-E40F-EB1C-16B4-EF5C4E485B0C}"/>
                </a:ext>
              </a:extLst>
            </p:cNvPr>
            <p:cNvSpPr txBox="1">
              <a:spLocks noGrp="1" noRot="1" noMove="1" noResize="1" noEditPoints="1" noAdjustHandles="1" noChangeArrowheads="1" noChangeShapeType="1"/>
            </p:cNvSpPr>
            <p:nvPr/>
          </p:nvSpPr>
          <p:spPr>
            <a:xfrm flipH="1">
              <a:off x="4373935" y="3817855"/>
              <a:ext cx="4742105" cy="1886433"/>
            </a:xfrm>
            <a:custGeom>
              <a:avLst/>
              <a:gdLst>
                <a:gd name="connsiteX0" fmla="*/ 0 w 4742105"/>
                <a:gd name="connsiteY0" fmla="*/ 943217 h 1886433"/>
                <a:gd name="connsiteX1" fmla="*/ 943217 w 4742105"/>
                <a:gd name="connsiteY1" fmla="*/ 0 h 1886433"/>
                <a:gd name="connsiteX2" fmla="*/ 1542908 w 4742105"/>
                <a:gd name="connsiteY2" fmla="*/ 0 h 1886433"/>
                <a:gd name="connsiteX3" fmla="*/ 2028372 w 4742105"/>
                <a:gd name="connsiteY3" fmla="*/ 0 h 1886433"/>
                <a:gd name="connsiteX4" fmla="*/ 2599507 w 4742105"/>
                <a:gd name="connsiteY4" fmla="*/ 0 h 1886433"/>
                <a:gd name="connsiteX5" fmla="*/ 3084971 w 4742105"/>
                <a:gd name="connsiteY5" fmla="*/ 0 h 1886433"/>
                <a:gd name="connsiteX6" fmla="*/ 3798889 w 4742105"/>
                <a:gd name="connsiteY6" fmla="*/ 0 h 1886433"/>
                <a:gd name="connsiteX7" fmla="*/ 4742106 w 4742105"/>
                <a:gd name="connsiteY7" fmla="*/ 943217 h 1886433"/>
                <a:gd name="connsiteX8" fmla="*/ 4742105 w 4742105"/>
                <a:gd name="connsiteY8" fmla="*/ 943217 h 1886433"/>
                <a:gd name="connsiteX9" fmla="*/ 3798888 w 4742105"/>
                <a:gd name="connsiteY9" fmla="*/ 1886434 h 1886433"/>
                <a:gd name="connsiteX10" fmla="*/ 3256311 w 4742105"/>
                <a:gd name="connsiteY10" fmla="*/ 1886434 h 1886433"/>
                <a:gd name="connsiteX11" fmla="*/ 2742290 w 4742105"/>
                <a:gd name="connsiteY11" fmla="*/ 1886434 h 1886433"/>
                <a:gd name="connsiteX12" fmla="*/ 2256826 w 4742105"/>
                <a:gd name="connsiteY12" fmla="*/ 1886433 h 1886433"/>
                <a:gd name="connsiteX13" fmla="*/ 1657135 w 4742105"/>
                <a:gd name="connsiteY13" fmla="*/ 1886433 h 1886433"/>
                <a:gd name="connsiteX14" fmla="*/ 943217 w 4742105"/>
                <a:gd name="connsiteY14" fmla="*/ 1886433 h 1886433"/>
                <a:gd name="connsiteX15" fmla="*/ 0 w 4742105"/>
                <a:gd name="connsiteY15" fmla="*/ 943216 h 1886433"/>
                <a:gd name="connsiteX16" fmla="*/ 0 w 4742105"/>
                <a:gd name="connsiteY16" fmla="*/ 943217 h 188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2105" h="1886433" fill="none" extrusionOk="0">
                  <a:moveTo>
                    <a:pt x="0" y="943217"/>
                  </a:moveTo>
                  <a:cubicBezTo>
                    <a:pt x="41658" y="388915"/>
                    <a:pt x="347742" y="104579"/>
                    <a:pt x="943217" y="0"/>
                  </a:cubicBezTo>
                  <a:cubicBezTo>
                    <a:pt x="1171383" y="-46046"/>
                    <a:pt x="1265534" y="50011"/>
                    <a:pt x="1542908" y="0"/>
                  </a:cubicBezTo>
                  <a:cubicBezTo>
                    <a:pt x="1820282" y="-50011"/>
                    <a:pt x="1887716" y="25439"/>
                    <a:pt x="2028372" y="0"/>
                  </a:cubicBezTo>
                  <a:cubicBezTo>
                    <a:pt x="2169028" y="-25439"/>
                    <a:pt x="2407201" y="29376"/>
                    <a:pt x="2599507" y="0"/>
                  </a:cubicBezTo>
                  <a:cubicBezTo>
                    <a:pt x="2791813" y="-29376"/>
                    <a:pt x="2942134" y="4868"/>
                    <a:pt x="3084971" y="0"/>
                  </a:cubicBezTo>
                  <a:cubicBezTo>
                    <a:pt x="3227808" y="-4868"/>
                    <a:pt x="3483071" y="59295"/>
                    <a:pt x="3798889" y="0"/>
                  </a:cubicBezTo>
                  <a:cubicBezTo>
                    <a:pt x="4458749" y="-281"/>
                    <a:pt x="4708706" y="456636"/>
                    <a:pt x="4742106" y="943217"/>
                  </a:cubicBezTo>
                  <a:lnTo>
                    <a:pt x="4742105" y="943217"/>
                  </a:lnTo>
                  <a:cubicBezTo>
                    <a:pt x="4756779" y="1440647"/>
                    <a:pt x="4342766" y="1944896"/>
                    <a:pt x="3798888" y="1886434"/>
                  </a:cubicBezTo>
                  <a:cubicBezTo>
                    <a:pt x="3601373" y="1931459"/>
                    <a:pt x="3378146" y="1847821"/>
                    <a:pt x="3256311" y="1886434"/>
                  </a:cubicBezTo>
                  <a:cubicBezTo>
                    <a:pt x="3134476" y="1925047"/>
                    <a:pt x="2933647" y="1833139"/>
                    <a:pt x="2742290" y="1886434"/>
                  </a:cubicBezTo>
                  <a:cubicBezTo>
                    <a:pt x="2550933" y="1939729"/>
                    <a:pt x="2421286" y="1839974"/>
                    <a:pt x="2256826" y="1886433"/>
                  </a:cubicBezTo>
                  <a:cubicBezTo>
                    <a:pt x="2092366" y="1932893"/>
                    <a:pt x="1911087" y="1854212"/>
                    <a:pt x="1657135" y="1886433"/>
                  </a:cubicBezTo>
                  <a:cubicBezTo>
                    <a:pt x="1403183" y="1918654"/>
                    <a:pt x="1247723" y="1865649"/>
                    <a:pt x="943217" y="1886433"/>
                  </a:cubicBezTo>
                  <a:cubicBezTo>
                    <a:pt x="388289" y="1883746"/>
                    <a:pt x="-79320" y="1436848"/>
                    <a:pt x="0" y="943216"/>
                  </a:cubicBezTo>
                  <a:lnTo>
                    <a:pt x="0" y="943217"/>
                  </a:lnTo>
                  <a:close/>
                </a:path>
                <a:path w="4742105" h="1886433" stroke="0" extrusionOk="0">
                  <a:moveTo>
                    <a:pt x="0" y="943217"/>
                  </a:moveTo>
                  <a:cubicBezTo>
                    <a:pt x="-18199" y="474101"/>
                    <a:pt x="422773" y="42312"/>
                    <a:pt x="943217" y="0"/>
                  </a:cubicBezTo>
                  <a:cubicBezTo>
                    <a:pt x="1113492" y="-24049"/>
                    <a:pt x="1295724" y="20192"/>
                    <a:pt x="1457238" y="0"/>
                  </a:cubicBezTo>
                  <a:cubicBezTo>
                    <a:pt x="1618752" y="-20192"/>
                    <a:pt x="1743654" y="32318"/>
                    <a:pt x="1971259" y="0"/>
                  </a:cubicBezTo>
                  <a:cubicBezTo>
                    <a:pt x="2198864" y="-32318"/>
                    <a:pt x="2338020" y="1052"/>
                    <a:pt x="2485280" y="0"/>
                  </a:cubicBezTo>
                  <a:cubicBezTo>
                    <a:pt x="2632540" y="-1052"/>
                    <a:pt x="2878647" y="11767"/>
                    <a:pt x="3027858" y="0"/>
                  </a:cubicBezTo>
                  <a:cubicBezTo>
                    <a:pt x="3177069" y="-11767"/>
                    <a:pt x="3415741" y="46220"/>
                    <a:pt x="3798889" y="0"/>
                  </a:cubicBezTo>
                  <a:cubicBezTo>
                    <a:pt x="4298991" y="765"/>
                    <a:pt x="4821710" y="508375"/>
                    <a:pt x="4742106" y="943217"/>
                  </a:cubicBezTo>
                  <a:lnTo>
                    <a:pt x="4742105" y="943217"/>
                  </a:lnTo>
                  <a:cubicBezTo>
                    <a:pt x="4726324" y="1473477"/>
                    <a:pt x="4341118" y="1879064"/>
                    <a:pt x="3798888" y="1886434"/>
                  </a:cubicBezTo>
                  <a:cubicBezTo>
                    <a:pt x="3563309" y="1933617"/>
                    <a:pt x="3408093" y="1859365"/>
                    <a:pt x="3170640" y="1886434"/>
                  </a:cubicBezTo>
                  <a:cubicBezTo>
                    <a:pt x="2933187" y="1913503"/>
                    <a:pt x="2707918" y="1842041"/>
                    <a:pt x="2542393" y="1886434"/>
                  </a:cubicBezTo>
                  <a:cubicBezTo>
                    <a:pt x="2376868" y="1930826"/>
                    <a:pt x="2269996" y="1832185"/>
                    <a:pt x="2028372" y="1886433"/>
                  </a:cubicBezTo>
                  <a:cubicBezTo>
                    <a:pt x="1786748" y="1940681"/>
                    <a:pt x="1431094" y="1808865"/>
                    <a:pt x="943217" y="1886433"/>
                  </a:cubicBezTo>
                  <a:cubicBezTo>
                    <a:pt x="359526" y="2005712"/>
                    <a:pt x="-60020" y="1490417"/>
                    <a:pt x="0" y="943216"/>
                  </a:cubicBezTo>
                  <a:lnTo>
                    <a:pt x="0" y="94321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7171" tIns="17171" rIns="17171" bIns="1717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500" b="0" i="0" u="none" strike="noStrike" kern="1200" cap="none" spc="0" normalizeH="0" baseline="0" noProof="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The Pacific Ocean is home to thousands of islands. A fact about these islands is that some of the most famous ones include Tahiti, Hawaii, Easter Island and New Zealand.</a:t>
              </a:r>
              <a:r>
                <a:rPr lang="en-US" sz="1500" i="0">
                  <a:solidFill>
                    <a:prstClr val="black"/>
                  </a:solidFill>
                  <a:latin typeface="Dreaming Outloud Pro" panose="03050502040302030504" pitchFamily="66" charset="0"/>
                  <a:ea typeface="Calibri" panose="020F0502020204030204" pitchFamily="34" charset="0"/>
                  <a:cs typeface="Dreaming Outloud Pro" panose="03050502040302030504" pitchFamily="66" charset="0"/>
                </a:rPr>
                <a:t> </a:t>
              </a:r>
              <a:r>
                <a:rPr kumimoji="0" lang="en-US" sz="1500" b="0" i="0" u="none" strike="noStrike" kern="1200" cap="none" spc="0" normalizeH="0" baseline="0" noProof="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For instance, these islands are known for their beautiful landscapes an</a:t>
              </a:r>
              <a:r>
                <a:rPr kumimoji="0" lang="en-US" sz="1500" i="0" u="none" strike="noStrike" kern="1200" cap="none" spc="0" normalizeH="0" baseline="0" noProof="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d unique cultures. The many islands make the Pacific Ocean a special and diverse part of our planet. </a:t>
              </a:r>
              <a:endParaRPr kumimoji="0" lang="en-US" sz="1500" i="0" u="none" strike="noStrike" kern="1200" cap="none" spc="0" normalizeH="0" baseline="0" noProof="0">
                <a:ln>
                  <a:noFill/>
                </a:ln>
                <a:solidFill>
                  <a:prstClr val="black"/>
                </a:solidFill>
                <a:effectLst/>
                <a:uLnTx/>
                <a:uFillTx/>
                <a:latin typeface="Dreaming Outloud Pro" panose="03050502040302030504" pitchFamily="66" charset="0"/>
                <a:ea typeface="Calibri" panose="020F0502020204030204" pitchFamily="34" charset="0"/>
                <a:cs typeface="Dreaming Outloud Pro" panose="03050502040302030504" pitchFamily="66" charset="0"/>
              </a:endParaRPr>
            </a:p>
          </p:txBody>
        </p:sp>
        <p:sp>
          <p:nvSpPr>
            <p:cNvPr id="11" name="TextBox 10">
              <a:extLst>
                <a:ext uri="{FF2B5EF4-FFF2-40B4-BE49-F238E27FC236}">
                  <a16:creationId xmlns:a16="http://schemas.microsoft.com/office/drawing/2014/main" id="{D3B3134D-D44D-71C4-5077-0F3BA3C5F37C}"/>
                </a:ext>
              </a:extLst>
            </p:cNvPr>
            <p:cNvSpPr txBox="1">
              <a:spLocks noGrp="1" noRot="1" noMove="1" noResize="1" noEditPoints="1" noAdjustHandles="1" noChangeArrowheads="1" noChangeShapeType="1"/>
            </p:cNvSpPr>
            <p:nvPr/>
          </p:nvSpPr>
          <p:spPr>
            <a:xfrm>
              <a:off x="3145466" y="4488636"/>
              <a:ext cx="1094008" cy="533925"/>
            </a:xfrm>
            <a:custGeom>
              <a:avLst/>
              <a:gdLst>
                <a:gd name="connsiteX0" fmla="*/ 0 w 1094008"/>
                <a:gd name="connsiteY0" fmla="*/ 266963 h 533925"/>
                <a:gd name="connsiteX1" fmla="*/ 266963 w 1094008"/>
                <a:gd name="connsiteY1" fmla="*/ 0 h 533925"/>
                <a:gd name="connsiteX2" fmla="*/ 827046 w 1094008"/>
                <a:gd name="connsiteY2" fmla="*/ 0 h 533925"/>
                <a:gd name="connsiteX3" fmla="*/ 1094009 w 1094008"/>
                <a:gd name="connsiteY3" fmla="*/ 266963 h 533925"/>
                <a:gd name="connsiteX4" fmla="*/ 1094008 w 1094008"/>
                <a:gd name="connsiteY4" fmla="*/ 266963 h 533925"/>
                <a:gd name="connsiteX5" fmla="*/ 827045 w 1094008"/>
                <a:gd name="connsiteY5" fmla="*/ 533926 h 533925"/>
                <a:gd name="connsiteX6" fmla="*/ 266963 w 1094008"/>
                <a:gd name="connsiteY6" fmla="*/ 533925 h 533925"/>
                <a:gd name="connsiteX7" fmla="*/ 0 w 1094008"/>
                <a:gd name="connsiteY7" fmla="*/ 266962 h 533925"/>
                <a:gd name="connsiteX8" fmla="*/ 0 w 1094008"/>
                <a:gd name="connsiteY8" fmla="*/ 266963 h 5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008" h="533925" fill="none" extrusionOk="0">
                  <a:moveTo>
                    <a:pt x="0" y="266963"/>
                  </a:moveTo>
                  <a:cubicBezTo>
                    <a:pt x="-2608" y="117459"/>
                    <a:pt x="158039" y="-6342"/>
                    <a:pt x="266963" y="0"/>
                  </a:cubicBezTo>
                  <a:cubicBezTo>
                    <a:pt x="391473" y="-48052"/>
                    <a:pt x="692466" y="59075"/>
                    <a:pt x="827046" y="0"/>
                  </a:cubicBezTo>
                  <a:cubicBezTo>
                    <a:pt x="961884" y="22762"/>
                    <a:pt x="1065707" y="94104"/>
                    <a:pt x="1094009" y="266963"/>
                  </a:cubicBezTo>
                  <a:lnTo>
                    <a:pt x="1094008" y="266963"/>
                  </a:lnTo>
                  <a:cubicBezTo>
                    <a:pt x="1117504" y="395575"/>
                    <a:pt x="987915" y="513825"/>
                    <a:pt x="827045" y="533926"/>
                  </a:cubicBezTo>
                  <a:cubicBezTo>
                    <a:pt x="616321" y="598645"/>
                    <a:pt x="461739" y="527111"/>
                    <a:pt x="266963" y="533925"/>
                  </a:cubicBezTo>
                  <a:cubicBezTo>
                    <a:pt x="126474" y="525350"/>
                    <a:pt x="-4449" y="413274"/>
                    <a:pt x="0" y="266962"/>
                  </a:cubicBezTo>
                  <a:lnTo>
                    <a:pt x="0" y="266963"/>
                  </a:lnTo>
                  <a:close/>
                </a:path>
                <a:path w="1094008" h="533925" stroke="0" extrusionOk="0">
                  <a:moveTo>
                    <a:pt x="0" y="266963"/>
                  </a:moveTo>
                  <a:cubicBezTo>
                    <a:pt x="-22605" y="87538"/>
                    <a:pt x="77059" y="10211"/>
                    <a:pt x="266963" y="0"/>
                  </a:cubicBezTo>
                  <a:cubicBezTo>
                    <a:pt x="423872" y="-20555"/>
                    <a:pt x="557522" y="39175"/>
                    <a:pt x="827046" y="0"/>
                  </a:cubicBezTo>
                  <a:cubicBezTo>
                    <a:pt x="1012767" y="-4742"/>
                    <a:pt x="1092145" y="103460"/>
                    <a:pt x="1094009" y="266963"/>
                  </a:cubicBezTo>
                  <a:lnTo>
                    <a:pt x="1094008" y="266963"/>
                  </a:lnTo>
                  <a:cubicBezTo>
                    <a:pt x="1113859" y="452856"/>
                    <a:pt x="963061" y="561473"/>
                    <a:pt x="827045" y="533926"/>
                  </a:cubicBezTo>
                  <a:cubicBezTo>
                    <a:pt x="640427" y="592926"/>
                    <a:pt x="500427" y="485237"/>
                    <a:pt x="266963" y="533925"/>
                  </a:cubicBezTo>
                  <a:cubicBezTo>
                    <a:pt x="107296" y="575908"/>
                    <a:pt x="-28200" y="427568"/>
                    <a:pt x="0" y="266962"/>
                  </a:cubicBezTo>
                  <a:lnTo>
                    <a:pt x="0" y="266963"/>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7171" tIns="17171" rIns="17171" bIns="17171" rtlCol="0" anchor="ctr"/>
            <a:lstStyle/>
            <a:p>
              <a:pPr algn="ctr">
                <a:lnSpc>
                  <a:spcPts val="1672"/>
                </a:lnSpc>
              </a:pPr>
              <a:r>
                <a:rPr lang="en-US" sz="2250" i="0">
                  <a:solidFill>
                    <a:srgbClr val="000000"/>
                  </a:solidFill>
                  <a:latin typeface="Dreaming Outloud Pro" panose="03050502040302030504" pitchFamily="66" charset="77"/>
                  <a:ea typeface="Open Sauce"/>
                  <a:cs typeface="Dreaming Outloud Pro" panose="03050502040302030504" pitchFamily="66" charset="77"/>
                  <a:sym typeface="Open Sauce"/>
                </a:rPr>
                <a:t>Islands</a:t>
              </a:r>
            </a:p>
          </p:txBody>
        </p:sp>
        <p:sp>
          <p:nvSpPr>
            <p:cNvPr id="14" name="TextBox 13">
              <a:extLst>
                <a:ext uri="{FF2B5EF4-FFF2-40B4-BE49-F238E27FC236}">
                  <a16:creationId xmlns:a16="http://schemas.microsoft.com/office/drawing/2014/main" id="{AEE231AC-0B26-2EFA-1EF8-41B74133E144}"/>
                </a:ext>
              </a:extLst>
            </p:cNvPr>
            <p:cNvSpPr txBox="1">
              <a:spLocks noGrp="1" noRot="1" noMove="1" noResize="1" noEditPoints="1" noAdjustHandles="1" noChangeArrowheads="1" noChangeShapeType="1"/>
            </p:cNvSpPr>
            <p:nvPr/>
          </p:nvSpPr>
          <p:spPr>
            <a:xfrm>
              <a:off x="2477721" y="2566491"/>
              <a:ext cx="455660" cy="2262500"/>
            </a:xfrm>
            <a:prstGeom prst="rect">
              <a:avLst/>
            </a:prstGeom>
            <a:noFill/>
          </p:spPr>
          <p:txBody>
            <a:bodyPr vert="vert270" wrap="square">
              <a:spAutoFit/>
            </a:bodyPr>
            <a:lstStyle/>
            <a:p>
              <a:pPr algn="ctr"/>
              <a:r>
                <a:rPr lang="en-US" sz="2063" i="0">
                  <a:solidFill>
                    <a:srgbClr val="000000"/>
                  </a:solidFill>
                  <a:latin typeface="Dreaming Outloud Pro" panose="03050502040302030504" pitchFamily="66" charset="77"/>
                  <a:ea typeface="Open Sauce"/>
                  <a:cs typeface="Dreaming Outloud Pro" panose="03050502040302030504" pitchFamily="66" charset="77"/>
                  <a:sym typeface="Open Sauce"/>
                </a:rPr>
                <a:t>Information</a:t>
              </a:r>
              <a:endParaRPr lang="en-US" sz="2063" i="0">
                <a:latin typeface="Dreaming Outloud Pro" panose="03050502040302030504" pitchFamily="66" charset="77"/>
                <a:cs typeface="Dreaming Outloud Pro" panose="03050502040302030504" pitchFamily="66" charset="77"/>
              </a:endParaRPr>
            </a:p>
          </p:txBody>
        </p:sp>
        <p:sp>
          <p:nvSpPr>
            <p:cNvPr id="15" name="TextBox 4">
              <a:extLst>
                <a:ext uri="{FF2B5EF4-FFF2-40B4-BE49-F238E27FC236}">
                  <a16:creationId xmlns:a16="http://schemas.microsoft.com/office/drawing/2014/main" id="{EDA0392D-59A8-55A9-268D-895A3F7A1131}"/>
                </a:ext>
              </a:extLst>
            </p:cNvPr>
            <p:cNvSpPr txBox="1">
              <a:spLocks noGrp="1" noRot="1" noMove="1" noResize="1" noEditPoints="1" noAdjustHandles="1" noChangeArrowheads="1" noChangeShapeType="1"/>
            </p:cNvSpPr>
            <p:nvPr/>
          </p:nvSpPr>
          <p:spPr>
            <a:xfrm rot="16200000">
              <a:off x="-1216340" y="3475368"/>
              <a:ext cx="5520582" cy="669012"/>
            </a:xfrm>
            <a:custGeom>
              <a:avLst/>
              <a:gdLst>
                <a:gd name="connsiteX0" fmla="*/ 0 w 5520582"/>
                <a:gd name="connsiteY0" fmla="*/ 334506 h 669012"/>
                <a:gd name="connsiteX1" fmla="*/ 334506 w 5520582"/>
                <a:gd name="connsiteY1" fmla="*/ 0 h 669012"/>
                <a:gd name="connsiteX2" fmla="*/ 873569 w 5520582"/>
                <a:gd name="connsiteY2" fmla="*/ 0 h 669012"/>
                <a:gd name="connsiteX3" fmla="*/ 1315601 w 5520582"/>
                <a:gd name="connsiteY3" fmla="*/ 0 h 669012"/>
                <a:gd name="connsiteX4" fmla="*/ 1951696 w 5520582"/>
                <a:gd name="connsiteY4" fmla="*/ 0 h 669012"/>
                <a:gd name="connsiteX5" fmla="*/ 2587791 w 5520582"/>
                <a:gd name="connsiteY5" fmla="*/ 0 h 669012"/>
                <a:gd name="connsiteX6" fmla="*/ 3223885 w 5520582"/>
                <a:gd name="connsiteY6" fmla="*/ 0 h 669012"/>
                <a:gd name="connsiteX7" fmla="*/ 3665917 w 5520582"/>
                <a:gd name="connsiteY7" fmla="*/ 0 h 669012"/>
                <a:gd name="connsiteX8" fmla="*/ 4107949 w 5520582"/>
                <a:gd name="connsiteY8" fmla="*/ 0 h 669012"/>
                <a:gd name="connsiteX9" fmla="*/ 4598497 w 5520582"/>
                <a:gd name="connsiteY9" fmla="*/ 0 h 669012"/>
                <a:gd name="connsiteX10" fmla="*/ 5186076 w 5520582"/>
                <a:gd name="connsiteY10" fmla="*/ 0 h 669012"/>
                <a:gd name="connsiteX11" fmla="*/ 5520582 w 5520582"/>
                <a:gd name="connsiteY11" fmla="*/ 334506 h 669012"/>
                <a:gd name="connsiteX12" fmla="*/ 5520582 w 5520582"/>
                <a:gd name="connsiteY12" fmla="*/ 334506 h 669012"/>
                <a:gd name="connsiteX13" fmla="*/ 5186076 w 5520582"/>
                <a:gd name="connsiteY13" fmla="*/ 669012 h 669012"/>
                <a:gd name="connsiteX14" fmla="*/ 4744044 w 5520582"/>
                <a:gd name="connsiteY14" fmla="*/ 669012 h 669012"/>
                <a:gd name="connsiteX15" fmla="*/ 4302012 w 5520582"/>
                <a:gd name="connsiteY15" fmla="*/ 669012 h 669012"/>
                <a:gd name="connsiteX16" fmla="*/ 3859980 w 5520582"/>
                <a:gd name="connsiteY16" fmla="*/ 669012 h 669012"/>
                <a:gd name="connsiteX17" fmla="*/ 3272401 w 5520582"/>
                <a:gd name="connsiteY17" fmla="*/ 669012 h 669012"/>
                <a:gd name="connsiteX18" fmla="*/ 2781854 w 5520582"/>
                <a:gd name="connsiteY18" fmla="*/ 669012 h 669012"/>
                <a:gd name="connsiteX19" fmla="*/ 2145759 w 5520582"/>
                <a:gd name="connsiteY19" fmla="*/ 669012 h 669012"/>
                <a:gd name="connsiteX20" fmla="*/ 1752243 w 5520582"/>
                <a:gd name="connsiteY20" fmla="*/ 669012 h 669012"/>
                <a:gd name="connsiteX21" fmla="*/ 1261695 w 5520582"/>
                <a:gd name="connsiteY21" fmla="*/ 669012 h 669012"/>
                <a:gd name="connsiteX22" fmla="*/ 868179 w 5520582"/>
                <a:gd name="connsiteY22" fmla="*/ 669012 h 669012"/>
                <a:gd name="connsiteX23" fmla="*/ 334506 w 5520582"/>
                <a:gd name="connsiteY23" fmla="*/ 669012 h 669012"/>
                <a:gd name="connsiteX24" fmla="*/ 0 w 5520582"/>
                <a:gd name="connsiteY24" fmla="*/ 334506 h 6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20582" h="669012" fill="none" extrusionOk="0">
                  <a:moveTo>
                    <a:pt x="0" y="334506"/>
                  </a:moveTo>
                  <a:cubicBezTo>
                    <a:pt x="43143" y="129600"/>
                    <a:pt x="161507" y="-1564"/>
                    <a:pt x="334506" y="0"/>
                  </a:cubicBezTo>
                  <a:cubicBezTo>
                    <a:pt x="507605" y="-57233"/>
                    <a:pt x="745852" y="14433"/>
                    <a:pt x="873569" y="0"/>
                  </a:cubicBezTo>
                  <a:cubicBezTo>
                    <a:pt x="1001286" y="-14433"/>
                    <a:pt x="1213095" y="34812"/>
                    <a:pt x="1315601" y="0"/>
                  </a:cubicBezTo>
                  <a:cubicBezTo>
                    <a:pt x="1418107" y="-34812"/>
                    <a:pt x="1790901" y="37894"/>
                    <a:pt x="1951696" y="0"/>
                  </a:cubicBezTo>
                  <a:cubicBezTo>
                    <a:pt x="2112492" y="-37894"/>
                    <a:pt x="2426921" y="56572"/>
                    <a:pt x="2587791" y="0"/>
                  </a:cubicBezTo>
                  <a:cubicBezTo>
                    <a:pt x="2748661" y="-56572"/>
                    <a:pt x="2962298" y="36644"/>
                    <a:pt x="3223885" y="0"/>
                  </a:cubicBezTo>
                  <a:cubicBezTo>
                    <a:pt x="3485472" y="-36644"/>
                    <a:pt x="3522844" y="18957"/>
                    <a:pt x="3665917" y="0"/>
                  </a:cubicBezTo>
                  <a:cubicBezTo>
                    <a:pt x="3808990" y="-18957"/>
                    <a:pt x="3926221" y="46317"/>
                    <a:pt x="4107949" y="0"/>
                  </a:cubicBezTo>
                  <a:cubicBezTo>
                    <a:pt x="4289677" y="-46317"/>
                    <a:pt x="4432277" y="37810"/>
                    <a:pt x="4598497" y="0"/>
                  </a:cubicBezTo>
                  <a:cubicBezTo>
                    <a:pt x="4764717" y="-37810"/>
                    <a:pt x="5006045" y="50606"/>
                    <a:pt x="5186076" y="0"/>
                  </a:cubicBezTo>
                  <a:cubicBezTo>
                    <a:pt x="5372325" y="-18453"/>
                    <a:pt x="5532387" y="157279"/>
                    <a:pt x="5520582" y="334506"/>
                  </a:cubicBezTo>
                  <a:lnTo>
                    <a:pt x="5520582" y="334506"/>
                  </a:lnTo>
                  <a:cubicBezTo>
                    <a:pt x="5527914" y="534478"/>
                    <a:pt x="5414920" y="674856"/>
                    <a:pt x="5186076" y="669012"/>
                  </a:cubicBezTo>
                  <a:cubicBezTo>
                    <a:pt x="4992000" y="672387"/>
                    <a:pt x="4846772" y="629058"/>
                    <a:pt x="4744044" y="669012"/>
                  </a:cubicBezTo>
                  <a:cubicBezTo>
                    <a:pt x="4641316" y="708966"/>
                    <a:pt x="4458642" y="640512"/>
                    <a:pt x="4302012" y="669012"/>
                  </a:cubicBezTo>
                  <a:cubicBezTo>
                    <a:pt x="4145382" y="697512"/>
                    <a:pt x="4069904" y="648132"/>
                    <a:pt x="3859980" y="669012"/>
                  </a:cubicBezTo>
                  <a:cubicBezTo>
                    <a:pt x="3650056" y="689892"/>
                    <a:pt x="3481161" y="650975"/>
                    <a:pt x="3272401" y="669012"/>
                  </a:cubicBezTo>
                  <a:cubicBezTo>
                    <a:pt x="3063641" y="687049"/>
                    <a:pt x="2880932" y="646434"/>
                    <a:pt x="2781854" y="669012"/>
                  </a:cubicBezTo>
                  <a:cubicBezTo>
                    <a:pt x="2682776" y="691590"/>
                    <a:pt x="2398438" y="627452"/>
                    <a:pt x="2145759" y="669012"/>
                  </a:cubicBezTo>
                  <a:cubicBezTo>
                    <a:pt x="1893080" y="710572"/>
                    <a:pt x="1900919" y="658927"/>
                    <a:pt x="1752243" y="669012"/>
                  </a:cubicBezTo>
                  <a:cubicBezTo>
                    <a:pt x="1603567" y="679097"/>
                    <a:pt x="1372496" y="654396"/>
                    <a:pt x="1261695" y="669012"/>
                  </a:cubicBezTo>
                  <a:cubicBezTo>
                    <a:pt x="1150894" y="683628"/>
                    <a:pt x="951028" y="627587"/>
                    <a:pt x="868179" y="669012"/>
                  </a:cubicBezTo>
                  <a:cubicBezTo>
                    <a:pt x="785330" y="710437"/>
                    <a:pt x="445953" y="613514"/>
                    <a:pt x="334506" y="669012"/>
                  </a:cubicBezTo>
                  <a:cubicBezTo>
                    <a:pt x="149051" y="659650"/>
                    <a:pt x="-29540" y="553582"/>
                    <a:pt x="0" y="334506"/>
                  </a:cubicBezTo>
                  <a:close/>
                </a:path>
                <a:path w="5520582" h="669012" stroke="0" extrusionOk="0">
                  <a:moveTo>
                    <a:pt x="0" y="334506"/>
                  </a:moveTo>
                  <a:cubicBezTo>
                    <a:pt x="-36281" y="178111"/>
                    <a:pt x="172406" y="25810"/>
                    <a:pt x="334506" y="0"/>
                  </a:cubicBezTo>
                  <a:cubicBezTo>
                    <a:pt x="605962" y="-1020"/>
                    <a:pt x="707009" y="58426"/>
                    <a:pt x="970601" y="0"/>
                  </a:cubicBezTo>
                  <a:cubicBezTo>
                    <a:pt x="1234194" y="-58426"/>
                    <a:pt x="1312067" y="7522"/>
                    <a:pt x="1558180" y="0"/>
                  </a:cubicBezTo>
                  <a:cubicBezTo>
                    <a:pt x="1804293" y="-7522"/>
                    <a:pt x="1913721" y="62406"/>
                    <a:pt x="2145759" y="0"/>
                  </a:cubicBezTo>
                  <a:cubicBezTo>
                    <a:pt x="2377797" y="-62406"/>
                    <a:pt x="2481987" y="38302"/>
                    <a:pt x="2636306" y="0"/>
                  </a:cubicBezTo>
                  <a:cubicBezTo>
                    <a:pt x="2790625" y="-38302"/>
                    <a:pt x="2886646" y="30371"/>
                    <a:pt x="3126854" y="0"/>
                  </a:cubicBezTo>
                  <a:cubicBezTo>
                    <a:pt x="3367062" y="-30371"/>
                    <a:pt x="3413568" y="18550"/>
                    <a:pt x="3520370" y="0"/>
                  </a:cubicBezTo>
                  <a:cubicBezTo>
                    <a:pt x="3627172" y="-18550"/>
                    <a:pt x="3849198" y="47753"/>
                    <a:pt x="4156465" y="0"/>
                  </a:cubicBezTo>
                  <a:cubicBezTo>
                    <a:pt x="4463732" y="-47753"/>
                    <a:pt x="4366575" y="6747"/>
                    <a:pt x="4549981" y="0"/>
                  </a:cubicBezTo>
                  <a:cubicBezTo>
                    <a:pt x="4733387" y="-6747"/>
                    <a:pt x="4898089" y="56877"/>
                    <a:pt x="5186076" y="0"/>
                  </a:cubicBezTo>
                  <a:cubicBezTo>
                    <a:pt x="5348563" y="5322"/>
                    <a:pt x="5554558" y="127872"/>
                    <a:pt x="5520582" y="334506"/>
                  </a:cubicBezTo>
                  <a:lnTo>
                    <a:pt x="5520582" y="334506"/>
                  </a:lnTo>
                  <a:cubicBezTo>
                    <a:pt x="5524304" y="527699"/>
                    <a:pt x="5387365" y="644621"/>
                    <a:pt x="5186076" y="669012"/>
                  </a:cubicBezTo>
                  <a:cubicBezTo>
                    <a:pt x="5036073" y="688374"/>
                    <a:pt x="4926359" y="658311"/>
                    <a:pt x="4744044" y="669012"/>
                  </a:cubicBezTo>
                  <a:cubicBezTo>
                    <a:pt x="4561729" y="679713"/>
                    <a:pt x="4506660" y="666135"/>
                    <a:pt x="4350528" y="669012"/>
                  </a:cubicBezTo>
                  <a:cubicBezTo>
                    <a:pt x="4194396" y="671889"/>
                    <a:pt x="4122119" y="625985"/>
                    <a:pt x="3957012" y="669012"/>
                  </a:cubicBezTo>
                  <a:cubicBezTo>
                    <a:pt x="3791905" y="712039"/>
                    <a:pt x="3467146" y="639763"/>
                    <a:pt x="3320917" y="669012"/>
                  </a:cubicBezTo>
                  <a:cubicBezTo>
                    <a:pt x="3174689" y="698261"/>
                    <a:pt x="2962886" y="622729"/>
                    <a:pt x="2781854" y="669012"/>
                  </a:cubicBezTo>
                  <a:cubicBezTo>
                    <a:pt x="2600822" y="715295"/>
                    <a:pt x="2425237" y="611616"/>
                    <a:pt x="2291306" y="669012"/>
                  </a:cubicBezTo>
                  <a:cubicBezTo>
                    <a:pt x="2157375" y="726408"/>
                    <a:pt x="1901683" y="629755"/>
                    <a:pt x="1703727" y="669012"/>
                  </a:cubicBezTo>
                  <a:cubicBezTo>
                    <a:pt x="1505771" y="708269"/>
                    <a:pt x="1260974" y="625640"/>
                    <a:pt x="1116148" y="669012"/>
                  </a:cubicBezTo>
                  <a:cubicBezTo>
                    <a:pt x="971322" y="712384"/>
                    <a:pt x="532490" y="642887"/>
                    <a:pt x="334506" y="669012"/>
                  </a:cubicBezTo>
                  <a:cubicBezTo>
                    <a:pt x="133789" y="687320"/>
                    <a:pt x="-52383" y="517564"/>
                    <a:pt x="0" y="334506"/>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19042" tIns="19042" rIns="19042" bIns="19042" rtlCol="0" anchor="ctr"/>
            <a:lstStyle/>
            <a:p>
              <a:pPr algn="ctr">
                <a:lnSpc>
                  <a:spcPts val="2041"/>
                </a:lnSpc>
              </a:pPr>
              <a:r>
                <a:rPr lang="en-US" sz="2800"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Discovery of the Pacific</a:t>
              </a:r>
              <a:endParaRPr lang="en-US" sz="2800"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16" name="Straight Connector 15">
              <a:extLst>
                <a:ext uri="{FF2B5EF4-FFF2-40B4-BE49-F238E27FC236}">
                  <a16:creationId xmlns:a16="http://schemas.microsoft.com/office/drawing/2014/main" id="{D9C959DA-FD02-5A9B-EBF8-CA973DEF6C18}"/>
                </a:ext>
              </a:extLst>
            </p:cNvPr>
            <p:cNvCxnSpPr>
              <a:cxnSpLocks noGrp="1" noRot="1" noMove="1" noResize="1" noEditPoints="1" noAdjustHandles="1" noChangeArrowheads="1" noChangeShapeType="1"/>
              <a:endCxn id="6" idx="1"/>
            </p:cNvCxnSpPr>
            <p:nvPr/>
          </p:nvCxnSpPr>
          <p:spPr>
            <a:xfrm>
              <a:off x="4000331" y="2687327"/>
              <a:ext cx="283338"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BE5C72-C257-AB15-C9C8-8F2873A6A117}"/>
                </a:ext>
              </a:extLst>
            </p:cNvPr>
            <p:cNvCxnSpPr>
              <a:cxnSpLocks noGrp="1" noRot="1" noMove="1" noResize="1" noEditPoints="1" noAdjustHandles="1" noChangeArrowheads="1" noChangeShapeType="1"/>
              <a:stCxn id="11" idx="3"/>
              <a:endCxn id="8" idx="3"/>
            </p:cNvCxnSpPr>
            <p:nvPr/>
          </p:nvCxnSpPr>
          <p:spPr>
            <a:xfrm>
              <a:off x="4239475" y="4755598"/>
              <a:ext cx="134460" cy="547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9B3925A1-F26A-38F4-ED0F-263867507A57}"/>
              </a:ext>
            </a:extLst>
          </p:cNvPr>
          <p:cNvSpPr txBox="1"/>
          <p:nvPr/>
        </p:nvSpPr>
        <p:spPr>
          <a:xfrm>
            <a:off x="2407073" y="1904681"/>
            <a:ext cx="883981" cy="852880"/>
          </a:xfrm>
          <a:custGeom>
            <a:avLst/>
            <a:gdLst>
              <a:gd name="connsiteX0" fmla="*/ 0 w 883981"/>
              <a:gd name="connsiteY0" fmla="*/ 426440 h 852880"/>
              <a:gd name="connsiteX1" fmla="*/ 426440 w 883981"/>
              <a:gd name="connsiteY1" fmla="*/ 0 h 852880"/>
              <a:gd name="connsiteX2" fmla="*/ 457541 w 883981"/>
              <a:gd name="connsiteY2" fmla="*/ 0 h 852880"/>
              <a:gd name="connsiteX3" fmla="*/ 883981 w 883981"/>
              <a:gd name="connsiteY3" fmla="*/ 426440 h 852880"/>
              <a:gd name="connsiteX4" fmla="*/ 883981 w 883981"/>
              <a:gd name="connsiteY4" fmla="*/ 426440 h 852880"/>
              <a:gd name="connsiteX5" fmla="*/ 457541 w 883981"/>
              <a:gd name="connsiteY5" fmla="*/ 852880 h 852880"/>
              <a:gd name="connsiteX6" fmla="*/ 426440 w 883981"/>
              <a:gd name="connsiteY6" fmla="*/ 852880 h 852880"/>
              <a:gd name="connsiteX7" fmla="*/ 0 w 883981"/>
              <a:gd name="connsiteY7" fmla="*/ 426440 h 85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981" h="852880" fill="none" extrusionOk="0">
                <a:moveTo>
                  <a:pt x="0" y="426440"/>
                </a:moveTo>
                <a:cubicBezTo>
                  <a:pt x="-18740" y="176096"/>
                  <a:pt x="224307" y="-5496"/>
                  <a:pt x="426440" y="0"/>
                </a:cubicBezTo>
                <a:cubicBezTo>
                  <a:pt x="439463" y="-958"/>
                  <a:pt x="446911" y="2801"/>
                  <a:pt x="457541" y="0"/>
                </a:cubicBezTo>
                <a:cubicBezTo>
                  <a:pt x="680617" y="22469"/>
                  <a:pt x="832751" y="144914"/>
                  <a:pt x="883981" y="426440"/>
                </a:cubicBezTo>
                <a:lnTo>
                  <a:pt x="883981" y="426440"/>
                </a:lnTo>
                <a:cubicBezTo>
                  <a:pt x="920111" y="633003"/>
                  <a:pt x="696748" y="847356"/>
                  <a:pt x="457541" y="852880"/>
                </a:cubicBezTo>
                <a:cubicBezTo>
                  <a:pt x="444753" y="856508"/>
                  <a:pt x="439192" y="850840"/>
                  <a:pt x="426440" y="852880"/>
                </a:cubicBezTo>
                <a:cubicBezTo>
                  <a:pt x="200126" y="841528"/>
                  <a:pt x="-13906" y="658429"/>
                  <a:pt x="0" y="426440"/>
                </a:cubicBezTo>
                <a:close/>
              </a:path>
              <a:path w="883981" h="852880" stroke="0" extrusionOk="0">
                <a:moveTo>
                  <a:pt x="0" y="426440"/>
                </a:moveTo>
                <a:cubicBezTo>
                  <a:pt x="-35362" y="140888"/>
                  <a:pt x="127319" y="15294"/>
                  <a:pt x="426440" y="0"/>
                </a:cubicBezTo>
                <a:cubicBezTo>
                  <a:pt x="433249" y="-1212"/>
                  <a:pt x="442344" y="479"/>
                  <a:pt x="457541" y="0"/>
                </a:cubicBezTo>
                <a:cubicBezTo>
                  <a:pt x="746122" y="-6573"/>
                  <a:pt x="882785" y="180617"/>
                  <a:pt x="883981" y="426440"/>
                </a:cubicBezTo>
                <a:lnTo>
                  <a:pt x="883981" y="426440"/>
                </a:lnTo>
                <a:cubicBezTo>
                  <a:pt x="898569" y="690213"/>
                  <a:pt x="675755" y="894598"/>
                  <a:pt x="457541" y="852880"/>
                </a:cubicBezTo>
                <a:cubicBezTo>
                  <a:pt x="448789" y="854965"/>
                  <a:pt x="441143" y="851348"/>
                  <a:pt x="426440" y="852880"/>
                </a:cubicBezTo>
                <a:cubicBezTo>
                  <a:pt x="178770" y="894612"/>
                  <a:pt x="-23387" y="672875"/>
                  <a:pt x="0" y="426440"/>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7171" tIns="17171" rIns="17171" bIns="17171" rtlCol="0" anchor="ctr"/>
          <a:lstStyle/>
          <a:p>
            <a:pPr algn="ctr">
              <a:lnSpc>
                <a:spcPts val="1672"/>
              </a:lnSpc>
            </a:pPr>
            <a:r>
              <a:rPr lang="en-US" sz="2250" i="0">
                <a:solidFill>
                  <a:srgbClr val="000000"/>
                </a:solidFill>
                <a:latin typeface="Dreaming Outloud Pro" panose="03050502040302030504" pitchFamily="66" charset="77"/>
                <a:ea typeface="Open Sauce"/>
                <a:cs typeface="Dreaming Outloud Pro" panose="03050502040302030504" pitchFamily="66" charset="77"/>
                <a:sym typeface="Open Sauce"/>
              </a:rPr>
              <a:t>Size</a:t>
            </a:r>
          </a:p>
        </p:txBody>
      </p:sp>
      <p:sp>
        <p:nvSpPr>
          <p:cNvPr id="9" name="Freeform 5">
            <a:extLst>
              <a:ext uri="{FF2B5EF4-FFF2-40B4-BE49-F238E27FC236}">
                <a16:creationId xmlns:a16="http://schemas.microsoft.com/office/drawing/2014/main" id="{43E044A2-922B-D921-4B20-8064ADC76545}"/>
              </a:ext>
            </a:extLst>
          </p:cNvPr>
          <p:cNvSpPr/>
          <p:nvPr/>
        </p:nvSpPr>
        <p:spPr>
          <a:xfrm>
            <a:off x="1904948" y="2331121"/>
            <a:ext cx="545096" cy="2360057"/>
          </a:xfrm>
          <a:prstGeom prst="roundRect">
            <a:avLst/>
          </a:prstGeom>
          <a:blipFill>
            <a:blip r:embed="rId5">
              <a:extLst>
                <a:ext uri="{96DAC541-7B7A-43D3-8B79-37D633B846F1}">
                  <asvg:svgBlip xmlns:asvg="http://schemas.microsoft.com/office/drawing/2016/SVG/main" r:embed="rId6"/>
                </a:ext>
              </a:extLst>
            </a:blip>
            <a:stretch>
              <a:fillRect l="-76000" t="-8032" r="-450839" b="-8083"/>
            </a:stretch>
          </a:blipFill>
        </p:spPr>
        <p:txBody>
          <a:bodyPr/>
          <a:lstStyle/>
          <a:p>
            <a:endParaRPr lang="en-US" sz="2625" i="0">
              <a:latin typeface="Dreaming Outloud Pro" panose="03050502040302030504" pitchFamily="66" charset="77"/>
              <a:cs typeface="Dreaming Outloud Pro" panose="03050502040302030504" pitchFamily="66" charset="77"/>
            </a:endParaRPr>
          </a:p>
        </p:txBody>
      </p:sp>
    </p:spTree>
    <p:extLst>
      <p:ext uri="{BB962C8B-B14F-4D97-AF65-F5344CB8AC3E}">
        <p14:creationId xmlns:p14="http://schemas.microsoft.com/office/powerpoint/2010/main" val="960042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811E1-A552-41A9-8667-A70A9134865A}"/>
              </a:ext>
            </a:extLst>
          </p:cNvPr>
          <p:cNvSpPr>
            <a:spLocks noGrp="1"/>
          </p:cNvSpPr>
          <p:nvPr>
            <p:ph type="body" sz="quarter" idx="23"/>
          </p:nvPr>
        </p:nvSpPr>
        <p:spPr/>
        <p:txBody>
          <a:bodyPr/>
          <a:lstStyle/>
          <a:p>
            <a:r>
              <a:rPr lang="en-US"/>
              <a:t>Informative Text Element Matching</a:t>
            </a:r>
          </a:p>
        </p:txBody>
      </p:sp>
      <p:sp>
        <p:nvSpPr>
          <p:cNvPr id="3" name="Text Placeholder 2">
            <a:extLst>
              <a:ext uri="{FF2B5EF4-FFF2-40B4-BE49-F238E27FC236}">
                <a16:creationId xmlns:a16="http://schemas.microsoft.com/office/drawing/2014/main" id="{CC5CCF9A-3722-B353-D1FE-276E74E4B3FD}"/>
              </a:ext>
            </a:extLst>
          </p:cNvPr>
          <p:cNvSpPr>
            <a:spLocks noGrp="1"/>
          </p:cNvSpPr>
          <p:nvPr>
            <p:ph type="body" sz="quarter" idx="22"/>
          </p:nvPr>
        </p:nvSpPr>
        <p:spPr>
          <a:xfrm>
            <a:off x="441325" y="1196752"/>
            <a:ext cx="8237538" cy="1477328"/>
          </a:xfrm>
        </p:spPr>
        <p:txBody>
          <a:bodyPr/>
          <a:lstStyle/>
          <a:p>
            <a:r>
              <a:rPr lang="en-US" b="0" i="0" u="none" strike="noStrike">
                <a:solidFill>
                  <a:srgbClr val="000000"/>
                </a:solidFill>
                <a:effectLst/>
                <a:latin typeface="Calibri" panose="020F0502020204030204" pitchFamily="34" charset="0"/>
              </a:rPr>
              <a:t>An </a:t>
            </a:r>
            <a:r>
              <a:rPr lang="en-US" b="1" i="0" u="none" strike="noStrike">
                <a:solidFill>
                  <a:srgbClr val="000000"/>
                </a:solidFill>
                <a:effectLst/>
                <a:latin typeface="Calibri" panose="020F0502020204030204" pitchFamily="34" charset="0"/>
              </a:rPr>
              <a:t>informative text </a:t>
            </a:r>
            <a:r>
              <a:rPr lang="en-US" b="0" i="0" u="none" strike="noStrike">
                <a:solidFill>
                  <a:srgbClr val="000000"/>
                </a:solidFill>
                <a:effectLst/>
                <a:latin typeface="Calibri" panose="020F0502020204030204" pitchFamily="34" charset="0"/>
              </a:rPr>
              <a:t>is a type of writing that gives us </a:t>
            </a:r>
            <a:r>
              <a:rPr lang="en-US" b="1" i="0" u="none" strike="noStrike">
                <a:solidFill>
                  <a:srgbClr val="000000"/>
                </a:solidFill>
                <a:effectLst/>
                <a:latin typeface="Calibri" panose="020F0502020204030204" pitchFamily="34" charset="0"/>
              </a:rPr>
              <a:t>information</a:t>
            </a:r>
            <a:r>
              <a:rPr lang="en-US" b="0" i="0" u="none" strike="noStrike">
                <a:solidFill>
                  <a:srgbClr val="000000"/>
                </a:solidFill>
                <a:effectLst/>
                <a:latin typeface="Calibri" panose="020F0502020204030204" pitchFamily="34" charset="0"/>
              </a:rPr>
              <a:t>, rather than telling a story. It helps us learn about </a:t>
            </a:r>
            <a:r>
              <a:rPr lang="en-US" b="1" i="0" u="none" strike="noStrike">
                <a:solidFill>
                  <a:srgbClr val="000000"/>
                </a:solidFill>
                <a:effectLst/>
                <a:latin typeface="Calibri" panose="020F0502020204030204" pitchFamily="34" charset="0"/>
              </a:rPr>
              <a:t>real </a:t>
            </a:r>
            <a:r>
              <a:rPr lang="en-US" b="0" i="0" u="none" strike="noStrike">
                <a:solidFill>
                  <a:srgbClr val="000000"/>
                </a:solidFill>
                <a:effectLst/>
                <a:latin typeface="Calibri" panose="020F0502020204030204" pitchFamily="34" charset="0"/>
              </a:rPr>
              <a:t>things like animals, weather, space or people. Informative texts tell us </a:t>
            </a:r>
            <a:r>
              <a:rPr lang="en-US" b="1" i="0" u="none" strike="noStrike">
                <a:solidFill>
                  <a:srgbClr val="000000"/>
                </a:solidFill>
                <a:effectLst/>
                <a:latin typeface="Calibri" panose="020F0502020204030204" pitchFamily="34" charset="0"/>
              </a:rPr>
              <a:t>what </a:t>
            </a:r>
            <a:r>
              <a:rPr lang="en-US" b="0" i="0" u="none" strike="noStrike">
                <a:solidFill>
                  <a:srgbClr val="000000"/>
                </a:solidFill>
                <a:effectLst/>
                <a:latin typeface="Calibri" panose="020F0502020204030204" pitchFamily="34" charset="0"/>
              </a:rPr>
              <a:t>something is, </a:t>
            </a:r>
            <a:r>
              <a:rPr lang="en-US" b="1" i="0" u="none" strike="noStrike">
                <a:solidFill>
                  <a:srgbClr val="000000"/>
                </a:solidFill>
                <a:effectLst/>
                <a:latin typeface="Calibri" panose="020F0502020204030204" pitchFamily="34" charset="0"/>
              </a:rPr>
              <a:t>how</a:t>
            </a:r>
            <a:r>
              <a:rPr lang="en-US" b="0" i="0" u="none" strike="noStrike">
                <a:solidFill>
                  <a:srgbClr val="000000"/>
                </a:solidFill>
                <a:effectLst/>
                <a:latin typeface="Calibri" panose="020F0502020204030204" pitchFamily="34" charset="0"/>
              </a:rPr>
              <a:t> it works and </a:t>
            </a:r>
            <a:r>
              <a:rPr lang="en-US" b="1" i="0" u="none" strike="noStrike">
                <a:solidFill>
                  <a:srgbClr val="000000"/>
                </a:solidFill>
                <a:effectLst/>
                <a:latin typeface="Calibri" panose="020F0502020204030204" pitchFamily="34" charset="0"/>
              </a:rPr>
              <a:t>why</a:t>
            </a:r>
            <a:r>
              <a:rPr lang="en-US" b="0" i="0" u="none" strike="noStrike">
                <a:solidFill>
                  <a:srgbClr val="000000"/>
                </a:solidFill>
                <a:effectLst/>
                <a:latin typeface="Calibri" panose="020F0502020204030204" pitchFamily="34" charset="0"/>
              </a:rPr>
              <a:t> it happens. </a:t>
            </a:r>
            <a:r>
              <a:rPr lang="en-US" b="0" i="0">
                <a:solidFill>
                  <a:srgbClr val="000000"/>
                </a:solidFill>
                <a:effectLst/>
                <a:latin typeface="Calibri" panose="020F0502020204030204" pitchFamily="34" charset="0"/>
              </a:rPr>
              <a:t>​</a:t>
            </a:r>
            <a:endParaRPr lang="en-US" sz="3200"/>
          </a:p>
        </p:txBody>
      </p:sp>
      <p:pic>
        <p:nvPicPr>
          <p:cNvPr id="10" name="Picture 9">
            <a:extLst>
              <a:ext uri="{FF2B5EF4-FFF2-40B4-BE49-F238E27FC236}">
                <a16:creationId xmlns:a16="http://schemas.microsoft.com/office/drawing/2014/main" id="{A53BF771-B88E-7EB3-65FA-6C5D179317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34242" y="2932524"/>
            <a:ext cx="4443613" cy="3356614"/>
          </a:xfrm>
          <a:prstGeom prst="rect">
            <a:avLst/>
          </a:prstGeom>
          <a:effectLst>
            <a:outerShdw blurRad="63500" sx="102000" sy="102000" algn="ctr" rotWithShape="0">
              <a:prstClr val="black">
                <a:alpha val="40000"/>
              </a:prstClr>
            </a:outerShdw>
          </a:effectLst>
        </p:spPr>
      </p:pic>
      <p:pic>
        <p:nvPicPr>
          <p:cNvPr id="45" name="Picture 44">
            <a:extLst>
              <a:ext uri="{FF2B5EF4-FFF2-40B4-BE49-F238E27FC236}">
                <a16:creationId xmlns:a16="http://schemas.microsoft.com/office/drawing/2014/main" id="{C922D516-A6FE-660C-19A3-C8480B8E7B3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16550" y="1335787"/>
            <a:ext cx="1965797" cy="1474348"/>
          </a:xfrm>
          <a:prstGeom prst="rect">
            <a:avLst/>
          </a:prstGeom>
        </p:spPr>
      </p:pic>
      <p:pic>
        <p:nvPicPr>
          <p:cNvPr id="46" name="Picture 45">
            <a:extLst>
              <a:ext uri="{FF2B5EF4-FFF2-40B4-BE49-F238E27FC236}">
                <a16:creationId xmlns:a16="http://schemas.microsoft.com/office/drawing/2014/main" id="{9205693B-51FE-2706-CCBD-3970B2B89AE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79642" y="1338835"/>
            <a:ext cx="1965794" cy="1474346"/>
          </a:xfrm>
          <a:prstGeom prst="rect">
            <a:avLst/>
          </a:prstGeom>
        </p:spPr>
      </p:pic>
      <p:pic>
        <p:nvPicPr>
          <p:cNvPr id="47" name="Picture 46">
            <a:extLst>
              <a:ext uri="{FF2B5EF4-FFF2-40B4-BE49-F238E27FC236}">
                <a16:creationId xmlns:a16="http://schemas.microsoft.com/office/drawing/2014/main" id="{6CC436FD-048B-41B0-1FFE-3472057F44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766396" y="1338835"/>
            <a:ext cx="1965794" cy="1474346"/>
          </a:xfrm>
          <a:prstGeom prst="rect">
            <a:avLst/>
          </a:prstGeom>
        </p:spPr>
      </p:pic>
      <p:pic>
        <p:nvPicPr>
          <p:cNvPr id="48" name="Picture 47">
            <a:extLst>
              <a:ext uri="{FF2B5EF4-FFF2-40B4-BE49-F238E27FC236}">
                <a16:creationId xmlns:a16="http://schemas.microsoft.com/office/drawing/2014/main" id="{FD416CC0-2409-C47B-4EB7-1A7B2FB2699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92887" y="3082440"/>
            <a:ext cx="1965797" cy="1474348"/>
          </a:xfrm>
          <a:prstGeom prst="rect">
            <a:avLst/>
          </a:prstGeom>
        </p:spPr>
      </p:pic>
      <p:pic>
        <p:nvPicPr>
          <p:cNvPr id="49" name="Picture 48">
            <a:extLst>
              <a:ext uri="{FF2B5EF4-FFF2-40B4-BE49-F238E27FC236}">
                <a16:creationId xmlns:a16="http://schemas.microsoft.com/office/drawing/2014/main" id="{4A4CF86F-134E-B6CD-9033-661A1910B70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479642" y="3082440"/>
            <a:ext cx="1965794" cy="1474346"/>
          </a:xfrm>
          <a:prstGeom prst="rect">
            <a:avLst/>
          </a:prstGeom>
        </p:spPr>
      </p:pic>
      <p:pic>
        <p:nvPicPr>
          <p:cNvPr id="50" name="Picture 49">
            <a:extLst>
              <a:ext uri="{FF2B5EF4-FFF2-40B4-BE49-F238E27FC236}">
                <a16:creationId xmlns:a16="http://schemas.microsoft.com/office/drawing/2014/main" id="{501E4929-447F-1518-1996-8751A1E2F70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766396" y="3082440"/>
            <a:ext cx="1965794" cy="1474346"/>
          </a:xfrm>
          <a:prstGeom prst="rect">
            <a:avLst/>
          </a:prstGeom>
        </p:spPr>
      </p:pic>
      <p:pic>
        <p:nvPicPr>
          <p:cNvPr id="51" name="Picture 50">
            <a:extLst>
              <a:ext uri="{FF2B5EF4-FFF2-40B4-BE49-F238E27FC236}">
                <a16:creationId xmlns:a16="http://schemas.microsoft.com/office/drawing/2014/main" id="{30BC00F4-838A-6333-8EFB-1B92B6D037A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92887" y="4826044"/>
            <a:ext cx="1965797" cy="1474348"/>
          </a:xfrm>
          <a:prstGeom prst="rect">
            <a:avLst/>
          </a:prstGeom>
        </p:spPr>
      </p:pic>
      <p:pic>
        <p:nvPicPr>
          <p:cNvPr id="52" name="Picture 51">
            <a:extLst>
              <a:ext uri="{FF2B5EF4-FFF2-40B4-BE49-F238E27FC236}">
                <a16:creationId xmlns:a16="http://schemas.microsoft.com/office/drawing/2014/main" id="{EB840AE5-173A-0B92-FEEF-B58B9EF8CD0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479642" y="4826044"/>
            <a:ext cx="1965794" cy="1474346"/>
          </a:xfrm>
          <a:prstGeom prst="rect">
            <a:avLst/>
          </a:prstGeom>
        </p:spPr>
      </p:pic>
      <p:pic>
        <p:nvPicPr>
          <p:cNvPr id="53" name="Picture 52">
            <a:extLst>
              <a:ext uri="{FF2B5EF4-FFF2-40B4-BE49-F238E27FC236}">
                <a16:creationId xmlns:a16="http://schemas.microsoft.com/office/drawing/2014/main" id="{C5223EE8-0972-F23F-28D5-AD5D1FC01E5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766396" y="4826044"/>
            <a:ext cx="1965794" cy="1474346"/>
          </a:xfrm>
          <a:prstGeom prst="rect">
            <a:avLst/>
          </a:prstGeom>
        </p:spPr>
      </p:pic>
      <p:sp>
        <p:nvSpPr>
          <p:cNvPr id="54" name="Rectangle 53">
            <a:extLst>
              <a:ext uri="{FF2B5EF4-FFF2-40B4-BE49-F238E27FC236}">
                <a16:creationId xmlns:a16="http://schemas.microsoft.com/office/drawing/2014/main" id="{958E1561-1A33-04D9-CAD6-9C5C94A44049}"/>
              </a:ext>
            </a:extLst>
          </p:cNvPr>
          <p:cNvSpPr/>
          <p:nvPr/>
        </p:nvSpPr>
        <p:spPr>
          <a:xfrm>
            <a:off x="1192887" y="1338835"/>
            <a:ext cx="1965797" cy="1474346"/>
          </a:xfrm>
          <a:prstGeom prst="rect">
            <a:avLst/>
          </a:prstGeom>
          <a:solidFill>
            <a:srgbClr val="807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5" name="Rectangle 54">
            <a:extLst>
              <a:ext uri="{FF2B5EF4-FFF2-40B4-BE49-F238E27FC236}">
                <a16:creationId xmlns:a16="http://schemas.microsoft.com/office/drawing/2014/main" id="{137C733B-3B42-C53E-A9A3-A115E92B5735}"/>
              </a:ext>
            </a:extLst>
          </p:cNvPr>
          <p:cNvSpPr/>
          <p:nvPr/>
        </p:nvSpPr>
        <p:spPr>
          <a:xfrm>
            <a:off x="1190872" y="3068579"/>
            <a:ext cx="1965797" cy="1474346"/>
          </a:xfrm>
          <a:prstGeom prst="rect">
            <a:avLst/>
          </a:prstGeom>
          <a:solidFill>
            <a:srgbClr val="807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6" name="Rectangle 55">
            <a:extLst>
              <a:ext uri="{FF2B5EF4-FFF2-40B4-BE49-F238E27FC236}">
                <a16:creationId xmlns:a16="http://schemas.microsoft.com/office/drawing/2014/main" id="{CC306109-DD79-6265-7E3B-84E703AC903D}"/>
              </a:ext>
            </a:extLst>
          </p:cNvPr>
          <p:cNvSpPr/>
          <p:nvPr/>
        </p:nvSpPr>
        <p:spPr>
          <a:xfrm>
            <a:off x="1190871" y="4798321"/>
            <a:ext cx="1965797" cy="1474346"/>
          </a:xfrm>
          <a:prstGeom prst="rect">
            <a:avLst/>
          </a:prstGeom>
          <a:solidFill>
            <a:srgbClr val="807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7" name="Rectangle 56">
            <a:extLst>
              <a:ext uri="{FF2B5EF4-FFF2-40B4-BE49-F238E27FC236}">
                <a16:creationId xmlns:a16="http://schemas.microsoft.com/office/drawing/2014/main" id="{4AC869BC-6EF5-1E77-B777-2F44ACB89B6A}"/>
              </a:ext>
            </a:extLst>
          </p:cNvPr>
          <p:cNvSpPr/>
          <p:nvPr/>
        </p:nvSpPr>
        <p:spPr>
          <a:xfrm>
            <a:off x="3476617" y="1366848"/>
            <a:ext cx="1965797" cy="1474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8" name="Rectangle 57">
            <a:extLst>
              <a:ext uri="{FF2B5EF4-FFF2-40B4-BE49-F238E27FC236}">
                <a16:creationId xmlns:a16="http://schemas.microsoft.com/office/drawing/2014/main" id="{DFD78679-5C50-E828-B05A-DB563BCECFC8}"/>
              </a:ext>
            </a:extLst>
          </p:cNvPr>
          <p:cNvSpPr/>
          <p:nvPr/>
        </p:nvSpPr>
        <p:spPr>
          <a:xfrm>
            <a:off x="3473149" y="3080358"/>
            <a:ext cx="1965797" cy="1474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9" name="Rectangle 58">
            <a:extLst>
              <a:ext uri="{FF2B5EF4-FFF2-40B4-BE49-F238E27FC236}">
                <a16:creationId xmlns:a16="http://schemas.microsoft.com/office/drawing/2014/main" id="{D0227350-D2F3-A417-3A71-28A7AD13F87C}"/>
              </a:ext>
            </a:extLst>
          </p:cNvPr>
          <p:cNvSpPr/>
          <p:nvPr/>
        </p:nvSpPr>
        <p:spPr>
          <a:xfrm>
            <a:off x="3473149" y="4843903"/>
            <a:ext cx="1965797" cy="1474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0" name="Rectangle 59">
            <a:extLst>
              <a:ext uri="{FF2B5EF4-FFF2-40B4-BE49-F238E27FC236}">
                <a16:creationId xmlns:a16="http://schemas.microsoft.com/office/drawing/2014/main" id="{5BB7A49B-919B-8ABB-4585-7BC2E737105A}"/>
              </a:ext>
            </a:extLst>
          </p:cNvPr>
          <p:cNvSpPr/>
          <p:nvPr/>
        </p:nvSpPr>
        <p:spPr>
          <a:xfrm>
            <a:off x="5757091" y="1352695"/>
            <a:ext cx="1965797" cy="1474346"/>
          </a:xfrm>
          <a:prstGeom prst="rect">
            <a:avLst/>
          </a:prstGeom>
          <a:solidFill>
            <a:srgbClr val="FFD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1" name="Rectangle 60">
            <a:extLst>
              <a:ext uri="{FF2B5EF4-FFF2-40B4-BE49-F238E27FC236}">
                <a16:creationId xmlns:a16="http://schemas.microsoft.com/office/drawing/2014/main" id="{3500849E-A950-CC50-B081-D437A84D5E9A}"/>
              </a:ext>
            </a:extLst>
          </p:cNvPr>
          <p:cNvSpPr/>
          <p:nvPr/>
        </p:nvSpPr>
        <p:spPr>
          <a:xfrm>
            <a:off x="5755076" y="3082439"/>
            <a:ext cx="1965797" cy="1474346"/>
          </a:xfrm>
          <a:prstGeom prst="rect">
            <a:avLst/>
          </a:prstGeom>
          <a:solidFill>
            <a:srgbClr val="FFD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2" name="Rectangle 61">
            <a:extLst>
              <a:ext uri="{FF2B5EF4-FFF2-40B4-BE49-F238E27FC236}">
                <a16:creationId xmlns:a16="http://schemas.microsoft.com/office/drawing/2014/main" id="{32F2297C-E45C-3133-AC2C-5235C268E938}"/>
              </a:ext>
            </a:extLst>
          </p:cNvPr>
          <p:cNvSpPr/>
          <p:nvPr/>
        </p:nvSpPr>
        <p:spPr>
          <a:xfrm>
            <a:off x="5755075" y="4812181"/>
            <a:ext cx="1965797" cy="1474346"/>
          </a:xfrm>
          <a:prstGeom prst="rect">
            <a:avLst/>
          </a:prstGeom>
          <a:solidFill>
            <a:srgbClr val="FFD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pic>
        <p:nvPicPr>
          <p:cNvPr id="63" name="Picture 62" descr="A piece of paper with black text&#10;&#10;AI-generated content may be incorrect.">
            <a:extLst>
              <a:ext uri="{FF2B5EF4-FFF2-40B4-BE49-F238E27FC236}">
                <a16:creationId xmlns:a16="http://schemas.microsoft.com/office/drawing/2014/main" id="{1CC8B73F-DCB4-9717-FF2D-D9BAB6E934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569287">
            <a:off x="3131413" y="-2863182"/>
            <a:ext cx="2537178" cy="1902884"/>
          </a:xfrm>
          <a:prstGeom prst="rect">
            <a:avLst/>
          </a:prstGeom>
        </p:spPr>
      </p:pic>
      <p:pic>
        <p:nvPicPr>
          <p:cNvPr id="64" name="Picture 63" descr="A piece of paper with black text&#10;&#10;AI-generated content may be incorrect.">
            <a:extLst>
              <a:ext uri="{FF2B5EF4-FFF2-40B4-BE49-F238E27FC236}">
                <a16:creationId xmlns:a16="http://schemas.microsoft.com/office/drawing/2014/main" id="{FF1AA237-8708-2712-2D21-63D857F691C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3566186">
            <a:off x="11518017" y="5563217"/>
            <a:ext cx="2537178" cy="1902884"/>
          </a:xfrm>
          <a:prstGeom prst="rect">
            <a:avLst/>
          </a:prstGeom>
        </p:spPr>
      </p:pic>
      <p:pic>
        <p:nvPicPr>
          <p:cNvPr id="65" name="Picture 64" descr="A white and yellow sign with yellow text and compass&#10;&#10;AI-generated content may be incorrect.">
            <a:extLst>
              <a:ext uri="{FF2B5EF4-FFF2-40B4-BE49-F238E27FC236}">
                <a16:creationId xmlns:a16="http://schemas.microsoft.com/office/drawing/2014/main" id="{27BD3375-7201-FAB3-4D0D-27975CD4AA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908698">
            <a:off x="-4999136" y="1029640"/>
            <a:ext cx="2537178" cy="1902884"/>
          </a:xfrm>
          <a:prstGeom prst="rect">
            <a:avLst/>
          </a:prstGeom>
        </p:spPr>
      </p:pic>
      <p:pic>
        <p:nvPicPr>
          <p:cNvPr id="66" name="Picture 65" descr="A piece of paper with black text&#10;&#10;AI-generated content may be incorrect.">
            <a:extLst>
              <a:ext uri="{FF2B5EF4-FFF2-40B4-BE49-F238E27FC236}">
                <a16:creationId xmlns:a16="http://schemas.microsoft.com/office/drawing/2014/main" id="{49FBB299-8177-5CEF-76B8-54312DEBEEE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4411119">
            <a:off x="5601763" y="8166184"/>
            <a:ext cx="2535936" cy="1901952"/>
          </a:xfrm>
          <a:prstGeom prst="rect">
            <a:avLst/>
          </a:prstGeom>
        </p:spPr>
      </p:pic>
      <p:pic>
        <p:nvPicPr>
          <p:cNvPr id="67" name="Picture 66" descr="A piece of paper with black text&#10;&#10;AI-generated content may be incorrect.">
            <a:extLst>
              <a:ext uri="{FF2B5EF4-FFF2-40B4-BE49-F238E27FC236}">
                <a16:creationId xmlns:a16="http://schemas.microsoft.com/office/drawing/2014/main" id="{EF90E990-5F94-CCF9-1D7C-31DC0E90EDB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6563817">
            <a:off x="-2188023" y="8166184"/>
            <a:ext cx="2535936" cy="1901952"/>
          </a:xfrm>
          <a:prstGeom prst="rect">
            <a:avLst/>
          </a:prstGeom>
        </p:spPr>
      </p:pic>
      <p:pic>
        <p:nvPicPr>
          <p:cNvPr id="68" name="Picture 67">
            <a:extLst>
              <a:ext uri="{FF2B5EF4-FFF2-40B4-BE49-F238E27FC236}">
                <a16:creationId xmlns:a16="http://schemas.microsoft.com/office/drawing/2014/main" id="{8F972830-9072-3629-C566-F4109F633E8A}"/>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rot="10004101">
            <a:off x="9744875" y="245776"/>
            <a:ext cx="2535936" cy="1901952"/>
          </a:xfrm>
          <a:prstGeom prst="rect">
            <a:avLst/>
          </a:prstGeom>
        </p:spPr>
      </p:pic>
    </p:spTree>
    <p:extLst>
      <p:ext uri="{BB962C8B-B14F-4D97-AF65-F5344CB8AC3E}">
        <p14:creationId xmlns:p14="http://schemas.microsoft.com/office/powerpoint/2010/main" val="9143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grpId="1" nodeType="clickEffect">
                                  <p:stCondLst>
                                    <p:cond delay="0"/>
                                  </p:stCondLst>
                                  <p:childTnLst>
                                    <p:anim calcmode="lin" valueType="num">
                                      <p:cBhvr>
                                        <p:cTn id="48" dur="1000"/>
                                        <p:tgtEl>
                                          <p:spTgt spid="62"/>
                                        </p:tgtEl>
                                        <p:attrNameLst>
                                          <p:attrName>ppt_w</p:attrName>
                                        </p:attrNameLst>
                                      </p:cBhvr>
                                      <p:tavLst>
                                        <p:tav tm="0">
                                          <p:val>
                                            <p:strVal val="ppt_w"/>
                                          </p:val>
                                        </p:tav>
                                        <p:tav tm="100000">
                                          <p:val>
                                            <p:strVal val="ppt_w*0.70"/>
                                          </p:val>
                                        </p:tav>
                                      </p:tavLst>
                                    </p:anim>
                                    <p:anim calcmode="lin" valueType="num">
                                      <p:cBhvr>
                                        <p:cTn id="49" dur="1000"/>
                                        <p:tgtEl>
                                          <p:spTgt spid="62"/>
                                        </p:tgtEl>
                                        <p:attrNameLst>
                                          <p:attrName>ppt_h</p:attrName>
                                        </p:attrNameLst>
                                      </p:cBhvr>
                                      <p:tavLst>
                                        <p:tav tm="0">
                                          <p:val>
                                            <p:strVal val="ppt_h"/>
                                          </p:val>
                                        </p:tav>
                                        <p:tav tm="100000">
                                          <p:val>
                                            <p:strVal val="ppt_h"/>
                                          </p:val>
                                        </p:tav>
                                      </p:tavLst>
                                    </p:anim>
                                    <p:animEffect transition="out" filter="fade">
                                      <p:cBhvr>
                                        <p:cTn id="50" dur="1000"/>
                                        <p:tgtEl>
                                          <p:spTgt spid="62"/>
                                        </p:tgtEl>
                                      </p:cBhvr>
                                    </p:animEffect>
                                    <p:set>
                                      <p:cBhvr>
                                        <p:cTn id="51" dur="1" fill="hold">
                                          <p:stCondLst>
                                            <p:cond delay="999"/>
                                          </p:stCondLst>
                                        </p:cTn>
                                        <p:tgtEl>
                                          <p:spTgt spid="62"/>
                                        </p:tgtEl>
                                        <p:attrNameLst>
                                          <p:attrName>style.visibility</p:attrName>
                                        </p:attrNameLst>
                                      </p:cBhvr>
                                      <p:to>
                                        <p:strVal val="hidden"/>
                                      </p:to>
                                    </p:set>
                                  </p:childTnLst>
                                </p:cTn>
                              </p:par>
                              <p:par>
                                <p:cTn id="52" presetID="55" presetClass="exit" presetSubtype="0" fill="hold" grpId="1" nodeType="withEffect">
                                  <p:stCondLst>
                                    <p:cond delay="0"/>
                                  </p:stCondLst>
                                  <p:childTnLst>
                                    <p:anim calcmode="lin" valueType="num">
                                      <p:cBhvr>
                                        <p:cTn id="53" dur="1000"/>
                                        <p:tgtEl>
                                          <p:spTgt spid="59"/>
                                        </p:tgtEl>
                                        <p:attrNameLst>
                                          <p:attrName>ppt_w</p:attrName>
                                        </p:attrNameLst>
                                      </p:cBhvr>
                                      <p:tavLst>
                                        <p:tav tm="0">
                                          <p:val>
                                            <p:strVal val="ppt_w"/>
                                          </p:val>
                                        </p:tav>
                                        <p:tav tm="100000">
                                          <p:val>
                                            <p:strVal val="ppt_w*0.70"/>
                                          </p:val>
                                        </p:tav>
                                      </p:tavLst>
                                    </p:anim>
                                    <p:anim calcmode="lin" valueType="num">
                                      <p:cBhvr>
                                        <p:cTn id="54" dur="1000"/>
                                        <p:tgtEl>
                                          <p:spTgt spid="59"/>
                                        </p:tgtEl>
                                        <p:attrNameLst>
                                          <p:attrName>ppt_h</p:attrName>
                                        </p:attrNameLst>
                                      </p:cBhvr>
                                      <p:tavLst>
                                        <p:tav tm="0">
                                          <p:val>
                                            <p:strVal val="ppt_h"/>
                                          </p:val>
                                        </p:tav>
                                        <p:tav tm="100000">
                                          <p:val>
                                            <p:strVal val="ppt_h"/>
                                          </p:val>
                                        </p:tav>
                                      </p:tavLst>
                                    </p:anim>
                                    <p:animEffect transition="out" filter="fade">
                                      <p:cBhvr>
                                        <p:cTn id="55" dur="1000"/>
                                        <p:tgtEl>
                                          <p:spTgt spid="59"/>
                                        </p:tgtEl>
                                      </p:cBhvr>
                                    </p:animEffect>
                                    <p:set>
                                      <p:cBhvr>
                                        <p:cTn id="56" dur="1" fill="hold">
                                          <p:stCondLst>
                                            <p:cond delay="999"/>
                                          </p:stCondLst>
                                        </p:cTn>
                                        <p:tgtEl>
                                          <p:spTgt spid="59"/>
                                        </p:tgtEl>
                                        <p:attrNameLst>
                                          <p:attrName>style.visibility</p:attrName>
                                        </p:attrNameLst>
                                      </p:cBhvr>
                                      <p:to>
                                        <p:strVal val="hidden"/>
                                      </p:to>
                                    </p:set>
                                  </p:childTnLst>
                                </p:cTn>
                              </p:par>
                              <p:par>
                                <p:cTn id="57" presetID="55" presetClass="exit" presetSubtype="0" fill="hold" grpId="1" nodeType="withEffect">
                                  <p:stCondLst>
                                    <p:cond delay="0"/>
                                  </p:stCondLst>
                                  <p:childTnLst>
                                    <p:anim calcmode="lin" valueType="num">
                                      <p:cBhvr>
                                        <p:cTn id="58" dur="1000"/>
                                        <p:tgtEl>
                                          <p:spTgt spid="56"/>
                                        </p:tgtEl>
                                        <p:attrNameLst>
                                          <p:attrName>ppt_w</p:attrName>
                                        </p:attrNameLst>
                                      </p:cBhvr>
                                      <p:tavLst>
                                        <p:tav tm="0">
                                          <p:val>
                                            <p:strVal val="ppt_w"/>
                                          </p:val>
                                        </p:tav>
                                        <p:tav tm="100000">
                                          <p:val>
                                            <p:strVal val="ppt_w*0.70"/>
                                          </p:val>
                                        </p:tav>
                                      </p:tavLst>
                                    </p:anim>
                                    <p:anim calcmode="lin" valueType="num">
                                      <p:cBhvr>
                                        <p:cTn id="59" dur="1000"/>
                                        <p:tgtEl>
                                          <p:spTgt spid="56"/>
                                        </p:tgtEl>
                                        <p:attrNameLst>
                                          <p:attrName>ppt_h</p:attrName>
                                        </p:attrNameLst>
                                      </p:cBhvr>
                                      <p:tavLst>
                                        <p:tav tm="0">
                                          <p:val>
                                            <p:strVal val="ppt_h"/>
                                          </p:val>
                                        </p:tav>
                                        <p:tav tm="100000">
                                          <p:val>
                                            <p:strVal val="ppt_h"/>
                                          </p:val>
                                        </p:tav>
                                      </p:tavLst>
                                    </p:anim>
                                    <p:animEffect transition="out" filter="fade">
                                      <p:cBhvr>
                                        <p:cTn id="60" dur="1000"/>
                                        <p:tgtEl>
                                          <p:spTgt spid="56"/>
                                        </p:tgtEl>
                                      </p:cBhvr>
                                    </p:animEffect>
                                    <p:set>
                                      <p:cBhvr>
                                        <p:cTn id="61" dur="1" fill="hold">
                                          <p:stCondLst>
                                            <p:cond delay="999"/>
                                          </p:stCondLst>
                                        </p:cTn>
                                        <p:tgtEl>
                                          <p:spTgt spid="5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5" presetClass="exit" presetSubtype="0" fill="hold" grpId="1" nodeType="clickEffect">
                                  <p:stCondLst>
                                    <p:cond delay="0"/>
                                  </p:stCondLst>
                                  <p:childTnLst>
                                    <p:anim calcmode="lin" valueType="num">
                                      <p:cBhvr>
                                        <p:cTn id="65" dur="1000"/>
                                        <p:tgtEl>
                                          <p:spTgt spid="54"/>
                                        </p:tgtEl>
                                        <p:attrNameLst>
                                          <p:attrName>ppt_w</p:attrName>
                                        </p:attrNameLst>
                                      </p:cBhvr>
                                      <p:tavLst>
                                        <p:tav tm="0">
                                          <p:val>
                                            <p:strVal val="ppt_w"/>
                                          </p:val>
                                        </p:tav>
                                        <p:tav tm="100000">
                                          <p:val>
                                            <p:strVal val="ppt_w*0.70"/>
                                          </p:val>
                                        </p:tav>
                                      </p:tavLst>
                                    </p:anim>
                                    <p:anim calcmode="lin" valueType="num">
                                      <p:cBhvr>
                                        <p:cTn id="66" dur="1000"/>
                                        <p:tgtEl>
                                          <p:spTgt spid="54"/>
                                        </p:tgtEl>
                                        <p:attrNameLst>
                                          <p:attrName>ppt_h</p:attrName>
                                        </p:attrNameLst>
                                      </p:cBhvr>
                                      <p:tavLst>
                                        <p:tav tm="0">
                                          <p:val>
                                            <p:strVal val="ppt_h"/>
                                          </p:val>
                                        </p:tav>
                                        <p:tav tm="100000">
                                          <p:val>
                                            <p:strVal val="ppt_h"/>
                                          </p:val>
                                        </p:tav>
                                      </p:tavLst>
                                    </p:anim>
                                    <p:animEffect transition="out" filter="fade">
                                      <p:cBhvr>
                                        <p:cTn id="67" dur="1000"/>
                                        <p:tgtEl>
                                          <p:spTgt spid="54"/>
                                        </p:tgtEl>
                                      </p:cBhvr>
                                    </p:animEffect>
                                    <p:set>
                                      <p:cBhvr>
                                        <p:cTn id="68" dur="1" fill="hold">
                                          <p:stCondLst>
                                            <p:cond delay="999"/>
                                          </p:stCondLst>
                                        </p:cTn>
                                        <p:tgtEl>
                                          <p:spTgt spid="54"/>
                                        </p:tgtEl>
                                        <p:attrNameLst>
                                          <p:attrName>style.visibility</p:attrName>
                                        </p:attrNameLst>
                                      </p:cBhvr>
                                      <p:to>
                                        <p:strVal val="hidden"/>
                                      </p:to>
                                    </p:set>
                                  </p:childTnLst>
                                </p:cTn>
                              </p:par>
                              <p:par>
                                <p:cTn id="69" presetID="55" presetClass="exit" presetSubtype="0" fill="hold" grpId="1" nodeType="withEffect">
                                  <p:stCondLst>
                                    <p:cond delay="0"/>
                                  </p:stCondLst>
                                  <p:childTnLst>
                                    <p:anim calcmode="lin" valueType="num">
                                      <p:cBhvr>
                                        <p:cTn id="70" dur="1000"/>
                                        <p:tgtEl>
                                          <p:spTgt spid="57"/>
                                        </p:tgtEl>
                                        <p:attrNameLst>
                                          <p:attrName>ppt_w</p:attrName>
                                        </p:attrNameLst>
                                      </p:cBhvr>
                                      <p:tavLst>
                                        <p:tav tm="0">
                                          <p:val>
                                            <p:strVal val="ppt_w"/>
                                          </p:val>
                                        </p:tav>
                                        <p:tav tm="100000">
                                          <p:val>
                                            <p:strVal val="ppt_w*0.70"/>
                                          </p:val>
                                        </p:tav>
                                      </p:tavLst>
                                    </p:anim>
                                    <p:anim calcmode="lin" valueType="num">
                                      <p:cBhvr>
                                        <p:cTn id="71" dur="1000"/>
                                        <p:tgtEl>
                                          <p:spTgt spid="57"/>
                                        </p:tgtEl>
                                        <p:attrNameLst>
                                          <p:attrName>ppt_h</p:attrName>
                                        </p:attrNameLst>
                                      </p:cBhvr>
                                      <p:tavLst>
                                        <p:tav tm="0">
                                          <p:val>
                                            <p:strVal val="ppt_h"/>
                                          </p:val>
                                        </p:tav>
                                        <p:tav tm="100000">
                                          <p:val>
                                            <p:strVal val="ppt_h"/>
                                          </p:val>
                                        </p:tav>
                                      </p:tavLst>
                                    </p:anim>
                                    <p:animEffect transition="out" filter="fade">
                                      <p:cBhvr>
                                        <p:cTn id="72" dur="1000"/>
                                        <p:tgtEl>
                                          <p:spTgt spid="57"/>
                                        </p:tgtEl>
                                      </p:cBhvr>
                                    </p:animEffect>
                                    <p:set>
                                      <p:cBhvr>
                                        <p:cTn id="73" dur="1" fill="hold">
                                          <p:stCondLst>
                                            <p:cond delay="999"/>
                                          </p:stCondLst>
                                        </p:cTn>
                                        <p:tgtEl>
                                          <p:spTgt spid="57"/>
                                        </p:tgtEl>
                                        <p:attrNameLst>
                                          <p:attrName>style.visibility</p:attrName>
                                        </p:attrNameLst>
                                      </p:cBhvr>
                                      <p:to>
                                        <p:strVal val="hidden"/>
                                      </p:to>
                                    </p:set>
                                  </p:childTnLst>
                                </p:cTn>
                              </p:par>
                              <p:par>
                                <p:cTn id="74" presetID="55" presetClass="exit" presetSubtype="0" fill="hold" grpId="1" nodeType="withEffect">
                                  <p:stCondLst>
                                    <p:cond delay="0"/>
                                  </p:stCondLst>
                                  <p:childTnLst>
                                    <p:anim calcmode="lin" valueType="num">
                                      <p:cBhvr>
                                        <p:cTn id="75" dur="1000"/>
                                        <p:tgtEl>
                                          <p:spTgt spid="60"/>
                                        </p:tgtEl>
                                        <p:attrNameLst>
                                          <p:attrName>ppt_w</p:attrName>
                                        </p:attrNameLst>
                                      </p:cBhvr>
                                      <p:tavLst>
                                        <p:tav tm="0">
                                          <p:val>
                                            <p:strVal val="ppt_w"/>
                                          </p:val>
                                        </p:tav>
                                        <p:tav tm="100000">
                                          <p:val>
                                            <p:strVal val="ppt_w*0.70"/>
                                          </p:val>
                                        </p:tav>
                                      </p:tavLst>
                                    </p:anim>
                                    <p:anim calcmode="lin" valueType="num">
                                      <p:cBhvr>
                                        <p:cTn id="76" dur="1000"/>
                                        <p:tgtEl>
                                          <p:spTgt spid="60"/>
                                        </p:tgtEl>
                                        <p:attrNameLst>
                                          <p:attrName>ppt_h</p:attrName>
                                        </p:attrNameLst>
                                      </p:cBhvr>
                                      <p:tavLst>
                                        <p:tav tm="0">
                                          <p:val>
                                            <p:strVal val="ppt_h"/>
                                          </p:val>
                                        </p:tav>
                                        <p:tav tm="100000">
                                          <p:val>
                                            <p:strVal val="ppt_h"/>
                                          </p:val>
                                        </p:tav>
                                      </p:tavLst>
                                    </p:anim>
                                    <p:animEffect transition="out" filter="fade">
                                      <p:cBhvr>
                                        <p:cTn id="77" dur="1000"/>
                                        <p:tgtEl>
                                          <p:spTgt spid="60"/>
                                        </p:tgtEl>
                                      </p:cBhvr>
                                    </p:animEffect>
                                    <p:set>
                                      <p:cBhvr>
                                        <p:cTn id="78" dur="1" fill="hold">
                                          <p:stCondLst>
                                            <p:cond delay="999"/>
                                          </p:stCondLst>
                                        </p:cTn>
                                        <p:tgtEl>
                                          <p:spTgt spid="6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5" presetClass="exit" presetSubtype="0" fill="hold" grpId="1" nodeType="clickEffect">
                                  <p:stCondLst>
                                    <p:cond delay="0"/>
                                  </p:stCondLst>
                                  <p:childTnLst>
                                    <p:anim calcmode="lin" valueType="num">
                                      <p:cBhvr>
                                        <p:cTn id="82" dur="1000"/>
                                        <p:tgtEl>
                                          <p:spTgt spid="55"/>
                                        </p:tgtEl>
                                        <p:attrNameLst>
                                          <p:attrName>ppt_w</p:attrName>
                                        </p:attrNameLst>
                                      </p:cBhvr>
                                      <p:tavLst>
                                        <p:tav tm="0">
                                          <p:val>
                                            <p:strVal val="ppt_w"/>
                                          </p:val>
                                        </p:tav>
                                        <p:tav tm="100000">
                                          <p:val>
                                            <p:strVal val="ppt_w*0.70"/>
                                          </p:val>
                                        </p:tav>
                                      </p:tavLst>
                                    </p:anim>
                                    <p:anim calcmode="lin" valueType="num">
                                      <p:cBhvr>
                                        <p:cTn id="83" dur="1000"/>
                                        <p:tgtEl>
                                          <p:spTgt spid="55"/>
                                        </p:tgtEl>
                                        <p:attrNameLst>
                                          <p:attrName>ppt_h</p:attrName>
                                        </p:attrNameLst>
                                      </p:cBhvr>
                                      <p:tavLst>
                                        <p:tav tm="0">
                                          <p:val>
                                            <p:strVal val="ppt_h"/>
                                          </p:val>
                                        </p:tav>
                                        <p:tav tm="100000">
                                          <p:val>
                                            <p:strVal val="ppt_h"/>
                                          </p:val>
                                        </p:tav>
                                      </p:tavLst>
                                    </p:anim>
                                    <p:animEffect transition="out" filter="fade">
                                      <p:cBhvr>
                                        <p:cTn id="84" dur="1000"/>
                                        <p:tgtEl>
                                          <p:spTgt spid="55"/>
                                        </p:tgtEl>
                                      </p:cBhvr>
                                    </p:animEffect>
                                    <p:set>
                                      <p:cBhvr>
                                        <p:cTn id="85" dur="1" fill="hold">
                                          <p:stCondLst>
                                            <p:cond delay="999"/>
                                          </p:stCondLst>
                                        </p:cTn>
                                        <p:tgtEl>
                                          <p:spTgt spid="55"/>
                                        </p:tgtEl>
                                        <p:attrNameLst>
                                          <p:attrName>style.visibility</p:attrName>
                                        </p:attrNameLst>
                                      </p:cBhvr>
                                      <p:to>
                                        <p:strVal val="hidden"/>
                                      </p:to>
                                    </p:set>
                                  </p:childTnLst>
                                </p:cTn>
                              </p:par>
                              <p:par>
                                <p:cTn id="86" presetID="55" presetClass="exit" presetSubtype="0" fill="hold" grpId="1" nodeType="withEffect">
                                  <p:stCondLst>
                                    <p:cond delay="0"/>
                                  </p:stCondLst>
                                  <p:childTnLst>
                                    <p:anim calcmode="lin" valueType="num">
                                      <p:cBhvr>
                                        <p:cTn id="87" dur="1000"/>
                                        <p:tgtEl>
                                          <p:spTgt spid="58"/>
                                        </p:tgtEl>
                                        <p:attrNameLst>
                                          <p:attrName>ppt_w</p:attrName>
                                        </p:attrNameLst>
                                      </p:cBhvr>
                                      <p:tavLst>
                                        <p:tav tm="0">
                                          <p:val>
                                            <p:strVal val="ppt_w"/>
                                          </p:val>
                                        </p:tav>
                                        <p:tav tm="100000">
                                          <p:val>
                                            <p:strVal val="ppt_w*0.70"/>
                                          </p:val>
                                        </p:tav>
                                      </p:tavLst>
                                    </p:anim>
                                    <p:anim calcmode="lin" valueType="num">
                                      <p:cBhvr>
                                        <p:cTn id="88" dur="1000"/>
                                        <p:tgtEl>
                                          <p:spTgt spid="58"/>
                                        </p:tgtEl>
                                        <p:attrNameLst>
                                          <p:attrName>ppt_h</p:attrName>
                                        </p:attrNameLst>
                                      </p:cBhvr>
                                      <p:tavLst>
                                        <p:tav tm="0">
                                          <p:val>
                                            <p:strVal val="ppt_h"/>
                                          </p:val>
                                        </p:tav>
                                        <p:tav tm="100000">
                                          <p:val>
                                            <p:strVal val="ppt_h"/>
                                          </p:val>
                                        </p:tav>
                                      </p:tavLst>
                                    </p:anim>
                                    <p:animEffect transition="out" filter="fade">
                                      <p:cBhvr>
                                        <p:cTn id="89" dur="1000"/>
                                        <p:tgtEl>
                                          <p:spTgt spid="58"/>
                                        </p:tgtEl>
                                      </p:cBhvr>
                                    </p:animEffect>
                                    <p:set>
                                      <p:cBhvr>
                                        <p:cTn id="90" dur="1" fill="hold">
                                          <p:stCondLst>
                                            <p:cond delay="999"/>
                                          </p:stCondLst>
                                        </p:cTn>
                                        <p:tgtEl>
                                          <p:spTgt spid="58"/>
                                        </p:tgtEl>
                                        <p:attrNameLst>
                                          <p:attrName>style.visibility</p:attrName>
                                        </p:attrNameLst>
                                      </p:cBhvr>
                                      <p:to>
                                        <p:strVal val="hidden"/>
                                      </p:to>
                                    </p:set>
                                  </p:childTnLst>
                                </p:cTn>
                              </p:par>
                              <p:par>
                                <p:cTn id="91" presetID="55" presetClass="exit" presetSubtype="0" fill="hold" grpId="1" nodeType="withEffect">
                                  <p:stCondLst>
                                    <p:cond delay="0"/>
                                  </p:stCondLst>
                                  <p:childTnLst>
                                    <p:anim calcmode="lin" valueType="num">
                                      <p:cBhvr>
                                        <p:cTn id="92" dur="1000"/>
                                        <p:tgtEl>
                                          <p:spTgt spid="61"/>
                                        </p:tgtEl>
                                        <p:attrNameLst>
                                          <p:attrName>ppt_w</p:attrName>
                                        </p:attrNameLst>
                                      </p:cBhvr>
                                      <p:tavLst>
                                        <p:tav tm="0">
                                          <p:val>
                                            <p:strVal val="ppt_w"/>
                                          </p:val>
                                        </p:tav>
                                        <p:tav tm="100000">
                                          <p:val>
                                            <p:strVal val="ppt_w*0.70"/>
                                          </p:val>
                                        </p:tav>
                                      </p:tavLst>
                                    </p:anim>
                                    <p:anim calcmode="lin" valueType="num">
                                      <p:cBhvr>
                                        <p:cTn id="93" dur="1000"/>
                                        <p:tgtEl>
                                          <p:spTgt spid="61"/>
                                        </p:tgtEl>
                                        <p:attrNameLst>
                                          <p:attrName>ppt_h</p:attrName>
                                        </p:attrNameLst>
                                      </p:cBhvr>
                                      <p:tavLst>
                                        <p:tav tm="0">
                                          <p:val>
                                            <p:strVal val="ppt_h"/>
                                          </p:val>
                                        </p:tav>
                                        <p:tav tm="100000">
                                          <p:val>
                                            <p:strVal val="ppt_h"/>
                                          </p:val>
                                        </p:tav>
                                      </p:tavLst>
                                    </p:anim>
                                    <p:animEffect transition="out" filter="fade">
                                      <p:cBhvr>
                                        <p:cTn id="94" dur="1000"/>
                                        <p:tgtEl>
                                          <p:spTgt spid="61"/>
                                        </p:tgtEl>
                                      </p:cBhvr>
                                    </p:animEffect>
                                    <p:set>
                                      <p:cBhvr>
                                        <p:cTn id="95"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0D0382-CE07-4287-82A2-FD8F3FA7F2CB}"/>
              </a:ext>
            </a:extLst>
          </p:cNvPr>
          <p:cNvSpPr>
            <a:spLocks noGrp="1"/>
          </p:cNvSpPr>
          <p:nvPr>
            <p:ph type="body" sz="quarter" idx="23"/>
          </p:nvPr>
        </p:nvSpPr>
        <p:spPr/>
        <p:txBody>
          <a:bodyPr/>
          <a:lstStyle/>
          <a:p>
            <a:r>
              <a:rPr lang="en-US"/>
              <a:t>Informative Text Sorting Activity</a:t>
            </a:r>
          </a:p>
        </p:txBody>
      </p:sp>
      <p:sp>
        <p:nvSpPr>
          <p:cNvPr id="7" name="Rectangle 6">
            <a:extLst>
              <a:ext uri="{FF2B5EF4-FFF2-40B4-BE49-F238E27FC236}">
                <a16:creationId xmlns:a16="http://schemas.microsoft.com/office/drawing/2014/main" id="{ECBFDEB7-E984-5570-7AB5-DD0E8CF566E5}"/>
              </a:ext>
            </a:extLst>
          </p:cNvPr>
          <p:cNvSpPr/>
          <p:nvPr/>
        </p:nvSpPr>
        <p:spPr>
          <a:xfrm>
            <a:off x="649114" y="1249168"/>
            <a:ext cx="2234493" cy="816656"/>
          </a:xfrm>
          <a:prstGeom prst="rect">
            <a:avLst/>
          </a:prstGeom>
          <a:solidFill>
            <a:srgbClr val="B0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algn="ctr"/>
            <a:r>
              <a:rPr lang="en-US" i="0">
                <a:solidFill>
                  <a:schemeClr val="tx1"/>
                </a:solidFill>
                <a:latin typeface="Calibr"/>
              </a:rPr>
              <a:t>Informative Text Element</a:t>
            </a:r>
          </a:p>
        </p:txBody>
      </p:sp>
      <p:sp>
        <p:nvSpPr>
          <p:cNvPr id="8" name="Rectangle 7">
            <a:extLst>
              <a:ext uri="{FF2B5EF4-FFF2-40B4-BE49-F238E27FC236}">
                <a16:creationId xmlns:a16="http://schemas.microsoft.com/office/drawing/2014/main" id="{82B172EB-F648-8FAA-E0E1-A2EB23FD60F3}"/>
              </a:ext>
            </a:extLst>
          </p:cNvPr>
          <p:cNvSpPr/>
          <p:nvPr/>
        </p:nvSpPr>
        <p:spPr>
          <a:xfrm>
            <a:off x="3506658" y="1253110"/>
            <a:ext cx="2234493" cy="816656"/>
          </a:xfrm>
          <a:prstGeom prst="rect">
            <a:avLst/>
          </a:prstGeom>
          <a:solidFill>
            <a:srgbClr val="B0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algn="ctr"/>
            <a:r>
              <a:rPr lang="en-US" i="0">
                <a:solidFill>
                  <a:schemeClr val="tx1"/>
                </a:solidFill>
                <a:latin typeface="Calibr"/>
              </a:rPr>
              <a:t>Definition</a:t>
            </a:r>
          </a:p>
        </p:txBody>
      </p:sp>
      <p:pic>
        <p:nvPicPr>
          <p:cNvPr id="10" name="Picture 9" descr="A piece of paper with black text&#10;&#10;AI-generated content may be incorrect.">
            <a:extLst>
              <a:ext uri="{FF2B5EF4-FFF2-40B4-BE49-F238E27FC236}">
                <a16:creationId xmlns:a16="http://schemas.microsoft.com/office/drawing/2014/main" id="{0FD0EE84-9F3E-7182-1C68-239CE5C6EC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459" y="2246818"/>
            <a:ext cx="2537178" cy="1902884"/>
          </a:xfrm>
          <a:prstGeom prst="rect">
            <a:avLst/>
          </a:prstGeom>
        </p:spPr>
      </p:pic>
      <p:sp>
        <p:nvSpPr>
          <p:cNvPr id="9" name="Rectangle 8">
            <a:extLst>
              <a:ext uri="{FF2B5EF4-FFF2-40B4-BE49-F238E27FC236}">
                <a16:creationId xmlns:a16="http://schemas.microsoft.com/office/drawing/2014/main" id="{CFDC8BC7-1FCA-06F2-63D9-C82BBA6A258C}"/>
              </a:ext>
            </a:extLst>
          </p:cNvPr>
          <p:cNvSpPr/>
          <p:nvPr/>
        </p:nvSpPr>
        <p:spPr>
          <a:xfrm>
            <a:off x="6364202" y="1215766"/>
            <a:ext cx="2234493" cy="816656"/>
          </a:xfrm>
          <a:prstGeom prst="rect">
            <a:avLst/>
          </a:prstGeom>
          <a:solidFill>
            <a:srgbClr val="B0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algn="ctr"/>
            <a:r>
              <a:rPr lang="en-US" i="0">
                <a:solidFill>
                  <a:schemeClr val="tx1"/>
                </a:solidFill>
                <a:latin typeface="Calibr"/>
              </a:rPr>
              <a:t>Example</a:t>
            </a:r>
          </a:p>
        </p:txBody>
      </p:sp>
      <p:pic>
        <p:nvPicPr>
          <p:cNvPr id="14" name="Picture 13" descr="A piece of paper with black text&#10;&#10;AI-generated content may be incorrect.">
            <a:extLst>
              <a:ext uri="{FF2B5EF4-FFF2-40B4-BE49-F238E27FC236}">
                <a16:creationId xmlns:a16="http://schemas.microsoft.com/office/drawing/2014/main" id="{FF4A2517-0D3F-D7CB-7369-A8DF8BDC0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3399" y="2268867"/>
            <a:ext cx="2537178" cy="1902884"/>
          </a:xfrm>
          <a:prstGeom prst="rect">
            <a:avLst/>
          </a:prstGeom>
        </p:spPr>
      </p:pic>
      <p:pic>
        <p:nvPicPr>
          <p:cNvPr id="19" name="Picture 18" descr="A white and yellow sign with yellow text and compass&#10;&#10;AI-generated content may be incorrect.">
            <a:extLst>
              <a:ext uri="{FF2B5EF4-FFF2-40B4-BE49-F238E27FC236}">
                <a16:creationId xmlns:a16="http://schemas.microsoft.com/office/drawing/2014/main" id="{283A7A8D-876F-F333-4013-12E12264DF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4515" y="2268867"/>
            <a:ext cx="2537178" cy="1902884"/>
          </a:xfrm>
          <a:prstGeom prst="rect">
            <a:avLst/>
          </a:prstGeom>
        </p:spPr>
      </p:pic>
      <p:pic>
        <p:nvPicPr>
          <p:cNvPr id="23" name="Picture 22" descr="A piece of paper with black text&#10;&#10;AI-generated content may be incorrect.">
            <a:extLst>
              <a:ext uri="{FF2B5EF4-FFF2-40B4-BE49-F238E27FC236}">
                <a16:creationId xmlns:a16="http://schemas.microsoft.com/office/drawing/2014/main" id="{084A1FA4-FE7E-175A-C4A8-F2E9938240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080" y="4402182"/>
            <a:ext cx="2535936" cy="1901952"/>
          </a:xfrm>
          <a:prstGeom prst="rect">
            <a:avLst/>
          </a:prstGeom>
        </p:spPr>
      </p:pic>
      <p:pic>
        <p:nvPicPr>
          <p:cNvPr id="21" name="Picture 20" descr="A piece of paper with black text&#10;&#10;AI-generated content may be incorrect.">
            <a:extLst>
              <a:ext uri="{FF2B5EF4-FFF2-40B4-BE49-F238E27FC236}">
                <a16:creationId xmlns:a16="http://schemas.microsoft.com/office/drawing/2014/main" id="{96ABDD4A-0D19-4E94-D3C9-0D523B8D74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6296" y="4415807"/>
            <a:ext cx="2535936" cy="1901952"/>
          </a:xfrm>
          <a:prstGeom prst="rect">
            <a:avLst/>
          </a:prstGeom>
        </p:spPr>
      </p:pic>
      <p:pic>
        <p:nvPicPr>
          <p:cNvPr id="25" name="Picture 24">
            <a:extLst>
              <a:ext uri="{FF2B5EF4-FFF2-40B4-BE49-F238E27FC236}">
                <a16:creationId xmlns:a16="http://schemas.microsoft.com/office/drawing/2014/main" id="{F6D267F7-340D-C594-76D7-14BDE4CB8A2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195757" y="4402182"/>
            <a:ext cx="2535936" cy="1901952"/>
          </a:xfrm>
          <a:prstGeom prst="rect">
            <a:avLst/>
          </a:prstGeom>
        </p:spPr>
      </p:pic>
      <p:pic>
        <p:nvPicPr>
          <p:cNvPr id="27" name="Picture 26">
            <a:extLst>
              <a:ext uri="{FF2B5EF4-FFF2-40B4-BE49-F238E27FC236}">
                <a16:creationId xmlns:a16="http://schemas.microsoft.com/office/drawing/2014/main" id="{9227A62E-0C16-5243-63B2-F8C3F9EBD9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5400000">
            <a:off x="5233724" y="9555393"/>
            <a:ext cx="1221834" cy="916376"/>
          </a:xfrm>
          <a:prstGeom prst="rect">
            <a:avLst/>
          </a:prstGeom>
        </p:spPr>
      </p:pic>
      <p:pic>
        <p:nvPicPr>
          <p:cNvPr id="29" name="Picture 28">
            <a:extLst>
              <a:ext uri="{FF2B5EF4-FFF2-40B4-BE49-F238E27FC236}">
                <a16:creationId xmlns:a16="http://schemas.microsoft.com/office/drawing/2014/main" id="{359D8A99-27C5-1EDA-C6A3-19B90AB47C0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530275" y="-2513416"/>
            <a:ext cx="1221836" cy="916377"/>
          </a:xfrm>
          <a:prstGeom prst="rect">
            <a:avLst/>
          </a:prstGeom>
        </p:spPr>
      </p:pic>
      <p:pic>
        <p:nvPicPr>
          <p:cNvPr id="30" name="Picture 29">
            <a:extLst>
              <a:ext uri="{FF2B5EF4-FFF2-40B4-BE49-F238E27FC236}">
                <a16:creationId xmlns:a16="http://schemas.microsoft.com/office/drawing/2014/main" id="{4E7E97D7-52F1-08B1-3D8E-12F65DCD1E7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5400000">
            <a:off x="6927039" y="8173186"/>
            <a:ext cx="1221834" cy="916376"/>
          </a:xfrm>
          <a:prstGeom prst="rect">
            <a:avLst/>
          </a:prstGeom>
        </p:spPr>
      </p:pic>
      <p:pic>
        <p:nvPicPr>
          <p:cNvPr id="31" name="Picture 30">
            <a:extLst>
              <a:ext uri="{FF2B5EF4-FFF2-40B4-BE49-F238E27FC236}">
                <a16:creationId xmlns:a16="http://schemas.microsoft.com/office/drawing/2014/main" id="{B9BCF2CB-B7D3-5B08-8689-954AE9C3A21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704083" y="2356358"/>
            <a:ext cx="1221834" cy="916376"/>
          </a:xfrm>
          <a:prstGeom prst="rect">
            <a:avLst/>
          </a:prstGeom>
        </p:spPr>
      </p:pic>
      <p:pic>
        <p:nvPicPr>
          <p:cNvPr id="32" name="Picture 31">
            <a:extLst>
              <a:ext uri="{FF2B5EF4-FFF2-40B4-BE49-F238E27FC236}">
                <a16:creationId xmlns:a16="http://schemas.microsoft.com/office/drawing/2014/main" id="{664B9510-DCBC-E491-A528-653617C6042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2221455" y="-1196765"/>
            <a:ext cx="1221836" cy="916377"/>
          </a:xfrm>
          <a:prstGeom prst="rect">
            <a:avLst/>
          </a:prstGeom>
        </p:spPr>
      </p:pic>
      <p:pic>
        <p:nvPicPr>
          <p:cNvPr id="33" name="Picture 32">
            <a:extLst>
              <a:ext uri="{FF2B5EF4-FFF2-40B4-BE49-F238E27FC236}">
                <a16:creationId xmlns:a16="http://schemas.microsoft.com/office/drawing/2014/main" id="{54A711D2-FF06-735E-6836-0814D32384F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63785" y="8726168"/>
            <a:ext cx="1221834" cy="916376"/>
          </a:xfrm>
          <a:prstGeom prst="rect">
            <a:avLst/>
          </a:prstGeom>
        </p:spPr>
      </p:pic>
      <p:pic>
        <p:nvPicPr>
          <p:cNvPr id="34" name="Picture 33">
            <a:extLst>
              <a:ext uri="{FF2B5EF4-FFF2-40B4-BE49-F238E27FC236}">
                <a16:creationId xmlns:a16="http://schemas.microsoft.com/office/drawing/2014/main" id="{FC28DCDF-320C-A8B2-9D84-A8EFB1B9CBB4}"/>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2765379" y="-2468147"/>
            <a:ext cx="1221834" cy="916376"/>
          </a:xfrm>
          <a:prstGeom prst="rect">
            <a:avLst/>
          </a:prstGeom>
        </p:spPr>
      </p:pic>
      <p:pic>
        <p:nvPicPr>
          <p:cNvPr id="35" name="Picture 34">
            <a:extLst>
              <a:ext uri="{FF2B5EF4-FFF2-40B4-BE49-F238E27FC236}">
                <a16:creationId xmlns:a16="http://schemas.microsoft.com/office/drawing/2014/main" id="{8CD30B41-0C3A-9A86-FA5D-9AAA9BA3BE84}"/>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756621" y="6317759"/>
            <a:ext cx="1221836" cy="916377"/>
          </a:xfrm>
          <a:prstGeom prst="rect">
            <a:avLst/>
          </a:prstGeom>
        </p:spPr>
      </p:pic>
      <p:pic>
        <p:nvPicPr>
          <p:cNvPr id="36" name="Picture 35">
            <a:extLst>
              <a:ext uri="{FF2B5EF4-FFF2-40B4-BE49-F238E27FC236}">
                <a16:creationId xmlns:a16="http://schemas.microsoft.com/office/drawing/2014/main" id="{EC059582-DDEF-3738-6A86-A16CBC164EB3}"/>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rot="5400000">
            <a:off x="-6073092" y="4894970"/>
            <a:ext cx="1221834" cy="916376"/>
          </a:xfrm>
          <a:prstGeom prst="rect">
            <a:avLst/>
          </a:prstGeom>
        </p:spPr>
      </p:pic>
      <p:pic>
        <p:nvPicPr>
          <p:cNvPr id="37" name="Picture 36">
            <a:extLst>
              <a:ext uri="{FF2B5EF4-FFF2-40B4-BE49-F238E27FC236}">
                <a16:creationId xmlns:a16="http://schemas.microsoft.com/office/drawing/2014/main" id="{250E5610-DFAA-00AE-3246-FACF1C70E9E0}"/>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rot="5400000">
            <a:off x="11273431" y="4501642"/>
            <a:ext cx="1221834" cy="916376"/>
          </a:xfrm>
          <a:prstGeom prst="rect">
            <a:avLst/>
          </a:prstGeom>
        </p:spPr>
      </p:pic>
      <p:pic>
        <p:nvPicPr>
          <p:cNvPr id="39" name="Picture 38">
            <a:extLst>
              <a:ext uri="{FF2B5EF4-FFF2-40B4-BE49-F238E27FC236}">
                <a16:creationId xmlns:a16="http://schemas.microsoft.com/office/drawing/2014/main" id="{980AF9C2-1B1B-34B2-DC4B-F606D7678FC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38087" y="-1475660"/>
            <a:ext cx="1221834" cy="916376"/>
          </a:xfrm>
          <a:prstGeom prst="rect">
            <a:avLst/>
          </a:prstGeom>
        </p:spPr>
      </p:pic>
      <p:pic>
        <p:nvPicPr>
          <p:cNvPr id="41" name="Picture 40">
            <a:extLst>
              <a:ext uri="{FF2B5EF4-FFF2-40B4-BE49-F238E27FC236}">
                <a16:creationId xmlns:a16="http://schemas.microsoft.com/office/drawing/2014/main" id="{CD18B08E-4FE4-BB93-FEB3-D375D70FA2E1}"/>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5089556" y="804091"/>
            <a:ext cx="1221836" cy="914882"/>
          </a:xfrm>
          <a:prstGeom prst="rect">
            <a:avLst/>
          </a:prstGeom>
        </p:spPr>
      </p:pic>
      <p:pic>
        <p:nvPicPr>
          <p:cNvPr id="42" name="Picture 41">
            <a:extLst>
              <a:ext uri="{FF2B5EF4-FFF2-40B4-BE49-F238E27FC236}">
                <a16:creationId xmlns:a16="http://schemas.microsoft.com/office/drawing/2014/main" id="{492EA0D5-07E2-D9F1-6379-737E784FAD35}"/>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1635986" y="9642544"/>
            <a:ext cx="1221834" cy="916376"/>
          </a:xfrm>
          <a:prstGeom prst="rect">
            <a:avLst/>
          </a:prstGeom>
        </p:spPr>
      </p:pic>
      <p:pic>
        <p:nvPicPr>
          <p:cNvPr id="43" name="Picture 42">
            <a:extLst>
              <a:ext uri="{FF2B5EF4-FFF2-40B4-BE49-F238E27FC236}">
                <a16:creationId xmlns:a16="http://schemas.microsoft.com/office/drawing/2014/main" id="{55A61080-078E-F545-313E-D8BC6A3FD6C5}"/>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5930577" y="-2509981"/>
            <a:ext cx="1221834" cy="916376"/>
          </a:xfrm>
          <a:prstGeom prst="rect">
            <a:avLst/>
          </a:prstGeom>
        </p:spPr>
      </p:pic>
      <p:pic>
        <p:nvPicPr>
          <p:cNvPr id="44" name="Picture 43">
            <a:extLst>
              <a:ext uri="{FF2B5EF4-FFF2-40B4-BE49-F238E27FC236}">
                <a16:creationId xmlns:a16="http://schemas.microsoft.com/office/drawing/2014/main" id="{D753DAC2-E5E7-C104-5F52-5B4E6A08BFC3}"/>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rot="5400000">
            <a:off x="3701619" y="8726167"/>
            <a:ext cx="1221836" cy="916377"/>
          </a:xfrm>
          <a:prstGeom prst="rect">
            <a:avLst/>
          </a:prstGeom>
        </p:spPr>
      </p:pic>
      <p:pic>
        <p:nvPicPr>
          <p:cNvPr id="45" name="Picture 44">
            <a:extLst>
              <a:ext uri="{FF2B5EF4-FFF2-40B4-BE49-F238E27FC236}">
                <a16:creationId xmlns:a16="http://schemas.microsoft.com/office/drawing/2014/main" id="{90B04228-9B7C-A38D-8668-B69D8260F948}"/>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12221455" y="6858000"/>
            <a:ext cx="1221834" cy="916376"/>
          </a:xfrm>
          <a:prstGeom prst="rect">
            <a:avLst/>
          </a:prstGeom>
        </p:spPr>
      </p:pic>
      <p:pic>
        <p:nvPicPr>
          <p:cNvPr id="46" name="Picture 45">
            <a:extLst>
              <a:ext uri="{FF2B5EF4-FFF2-40B4-BE49-F238E27FC236}">
                <a16:creationId xmlns:a16="http://schemas.microsoft.com/office/drawing/2014/main" id="{C5230773-83A5-1B9E-1797-31AA8EC6B2FD}"/>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4810844" y="3462659"/>
            <a:ext cx="1221834" cy="916376"/>
          </a:xfrm>
          <a:prstGeom prst="rect">
            <a:avLst/>
          </a:prstGeom>
        </p:spPr>
      </p:pic>
      <p:pic>
        <p:nvPicPr>
          <p:cNvPr id="47" name="Picture 46">
            <a:extLst>
              <a:ext uri="{FF2B5EF4-FFF2-40B4-BE49-F238E27FC236}">
                <a16:creationId xmlns:a16="http://schemas.microsoft.com/office/drawing/2014/main" id="{26FFD0DB-962F-AD9F-C15B-82D1C6DBA988}"/>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8772224" y="8615111"/>
            <a:ext cx="1221836" cy="914882"/>
          </a:xfrm>
          <a:prstGeom prst="rect">
            <a:avLst/>
          </a:prstGeom>
        </p:spPr>
      </p:pic>
      <p:pic>
        <p:nvPicPr>
          <p:cNvPr id="48" name="Picture 47">
            <a:extLst>
              <a:ext uri="{FF2B5EF4-FFF2-40B4-BE49-F238E27FC236}">
                <a16:creationId xmlns:a16="http://schemas.microsoft.com/office/drawing/2014/main" id="{343B03FA-5366-9717-F9B7-211EC6ACCEBF}"/>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2582131" y="3478861"/>
            <a:ext cx="1221834" cy="916376"/>
          </a:xfrm>
          <a:prstGeom prst="rect">
            <a:avLst/>
          </a:prstGeom>
        </p:spPr>
      </p:pic>
      <p:pic>
        <p:nvPicPr>
          <p:cNvPr id="49" name="Picture 48">
            <a:extLst>
              <a:ext uri="{FF2B5EF4-FFF2-40B4-BE49-F238E27FC236}">
                <a16:creationId xmlns:a16="http://schemas.microsoft.com/office/drawing/2014/main" id="{06A3C775-16B4-FBB4-2582-F1A7FAFE8530}"/>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11610538" y="668378"/>
            <a:ext cx="1221834" cy="916376"/>
          </a:xfrm>
          <a:prstGeom prst="rect">
            <a:avLst/>
          </a:prstGeom>
        </p:spPr>
      </p:pic>
      <p:pic>
        <p:nvPicPr>
          <p:cNvPr id="50" name="Picture 49">
            <a:extLst>
              <a:ext uri="{FF2B5EF4-FFF2-40B4-BE49-F238E27FC236}">
                <a16:creationId xmlns:a16="http://schemas.microsoft.com/office/drawing/2014/main" id="{92DF9B93-92FC-6B97-D5AC-D46B93628ECD}"/>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rot="5400000">
            <a:off x="-2472514" y="1278546"/>
            <a:ext cx="1221836" cy="916377"/>
          </a:xfrm>
          <a:prstGeom prst="rect">
            <a:avLst/>
          </a:prstGeom>
        </p:spPr>
      </p:pic>
      <p:pic>
        <p:nvPicPr>
          <p:cNvPr id="51" name="Picture 50">
            <a:extLst>
              <a:ext uri="{FF2B5EF4-FFF2-40B4-BE49-F238E27FC236}">
                <a16:creationId xmlns:a16="http://schemas.microsoft.com/office/drawing/2014/main" id="{A11804CE-55FE-48E2-F12E-7BE6D21E37C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5400000">
            <a:off x="9712125" y="-328491"/>
            <a:ext cx="1221834" cy="916376"/>
          </a:xfrm>
          <a:prstGeom prst="rect">
            <a:avLst/>
          </a:prstGeom>
        </p:spPr>
      </p:pic>
      <p:pic>
        <p:nvPicPr>
          <p:cNvPr id="52" name="Picture 51" descr="A white and yellow sign with yellow text and compass&#10;&#10;AI-generated content may be incorrect.">
            <a:extLst>
              <a:ext uri="{FF2B5EF4-FFF2-40B4-BE49-F238E27FC236}">
                <a16:creationId xmlns:a16="http://schemas.microsoft.com/office/drawing/2014/main" id="{2E66F365-EEFB-92D6-60E3-90A927BCF337}"/>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920582" y="-3247464"/>
            <a:ext cx="1221835" cy="916376"/>
          </a:xfrm>
          <a:prstGeom prst="rect">
            <a:avLst/>
          </a:prstGeom>
        </p:spPr>
      </p:pic>
      <p:pic>
        <p:nvPicPr>
          <p:cNvPr id="53" name="Picture 52">
            <a:extLst>
              <a:ext uri="{FF2B5EF4-FFF2-40B4-BE49-F238E27FC236}">
                <a16:creationId xmlns:a16="http://schemas.microsoft.com/office/drawing/2014/main" id="{066A3622-28AC-018E-9FD6-4C6734819368}"/>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rot="5400000">
            <a:off x="981056" y="-2903454"/>
            <a:ext cx="1221836" cy="916377"/>
          </a:xfrm>
          <a:prstGeom prst="rect">
            <a:avLst/>
          </a:prstGeom>
        </p:spPr>
      </p:pic>
      <p:pic>
        <p:nvPicPr>
          <p:cNvPr id="54" name="Picture 53">
            <a:extLst>
              <a:ext uri="{FF2B5EF4-FFF2-40B4-BE49-F238E27FC236}">
                <a16:creationId xmlns:a16="http://schemas.microsoft.com/office/drawing/2014/main" id="{99ABEC24-4CFC-A997-5AA4-022D5CEE4DF8}"/>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5268273" y="-6066699"/>
            <a:ext cx="1221834" cy="916376"/>
          </a:xfrm>
          <a:prstGeom prst="rect">
            <a:avLst/>
          </a:prstGeom>
        </p:spPr>
      </p:pic>
      <p:pic>
        <p:nvPicPr>
          <p:cNvPr id="55" name="Picture 54">
            <a:extLst>
              <a:ext uri="{FF2B5EF4-FFF2-40B4-BE49-F238E27FC236}">
                <a16:creationId xmlns:a16="http://schemas.microsoft.com/office/drawing/2014/main" id="{8D06C882-6A59-C4EA-79A7-937AFE22740D}"/>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rot="5400000">
            <a:off x="-3803965" y="8156176"/>
            <a:ext cx="1221834" cy="916376"/>
          </a:xfrm>
          <a:prstGeom prst="rect">
            <a:avLst/>
          </a:prstGeom>
        </p:spPr>
      </p:pic>
    </p:spTree>
    <p:extLst>
      <p:ext uri="{BB962C8B-B14F-4D97-AF65-F5344CB8AC3E}">
        <p14:creationId xmlns:p14="http://schemas.microsoft.com/office/powerpoint/2010/main" val="66502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D6E47-88D8-1553-8DBC-F8491F4E8887}"/>
              </a:ext>
            </a:extLst>
          </p:cNvPr>
          <p:cNvSpPr>
            <a:spLocks noGrp="1"/>
          </p:cNvSpPr>
          <p:nvPr>
            <p:ph type="body" sz="quarter" idx="23"/>
          </p:nvPr>
        </p:nvSpPr>
        <p:spPr/>
        <p:txBody>
          <a:bodyPr/>
          <a:lstStyle/>
          <a:p>
            <a:r>
              <a:rPr lang="en-US"/>
              <a:t>Answers</a:t>
            </a:r>
          </a:p>
        </p:txBody>
      </p:sp>
      <p:pic>
        <p:nvPicPr>
          <p:cNvPr id="4" name="Picture 3">
            <a:extLst>
              <a:ext uri="{FF2B5EF4-FFF2-40B4-BE49-F238E27FC236}">
                <a16:creationId xmlns:a16="http://schemas.microsoft.com/office/drawing/2014/main" id="{9FE7672A-A3CC-6779-6B90-81FA21AC2A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0455" y="2062498"/>
            <a:ext cx="1221836" cy="916377"/>
          </a:xfrm>
          <a:prstGeom prst="rect">
            <a:avLst/>
          </a:prstGeom>
        </p:spPr>
      </p:pic>
      <p:pic>
        <p:nvPicPr>
          <p:cNvPr id="5" name="Picture 4">
            <a:extLst>
              <a:ext uri="{FF2B5EF4-FFF2-40B4-BE49-F238E27FC236}">
                <a16:creationId xmlns:a16="http://schemas.microsoft.com/office/drawing/2014/main" id="{AB0E1224-BCC3-F4AD-DF34-CC64B6D823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91782" y="2062498"/>
            <a:ext cx="1221834" cy="916376"/>
          </a:xfrm>
          <a:prstGeom prst="rect">
            <a:avLst/>
          </a:prstGeom>
        </p:spPr>
      </p:pic>
      <p:pic>
        <p:nvPicPr>
          <p:cNvPr id="6" name="Picture 5" descr="A white and yellow sign with yellow text and compass&#10;&#10;AI-generated content may be incorrect.">
            <a:extLst>
              <a:ext uri="{FF2B5EF4-FFF2-40B4-BE49-F238E27FC236}">
                <a16:creationId xmlns:a16="http://schemas.microsoft.com/office/drawing/2014/main" id="{289F94A1-D677-70D5-7C8C-E76D45ED88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3108" y="2062498"/>
            <a:ext cx="1221835" cy="916376"/>
          </a:xfrm>
          <a:prstGeom prst="rect">
            <a:avLst/>
          </a:prstGeom>
        </p:spPr>
      </p:pic>
      <p:pic>
        <p:nvPicPr>
          <p:cNvPr id="7" name="Picture 6">
            <a:extLst>
              <a:ext uri="{FF2B5EF4-FFF2-40B4-BE49-F238E27FC236}">
                <a16:creationId xmlns:a16="http://schemas.microsoft.com/office/drawing/2014/main" id="{5B84F6CD-CEC1-F4C6-1EE0-3D6205F814A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70455" y="3146231"/>
            <a:ext cx="1221836" cy="916377"/>
          </a:xfrm>
          <a:prstGeom prst="rect">
            <a:avLst/>
          </a:prstGeom>
        </p:spPr>
      </p:pic>
      <p:pic>
        <p:nvPicPr>
          <p:cNvPr id="8" name="Picture 7">
            <a:extLst>
              <a:ext uri="{FF2B5EF4-FFF2-40B4-BE49-F238E27FC236}">
                <a16:creationId xmlns:a16="http://schemas.microsoft.com/office/drawing/2014/main" id="{9CAB9DB6-C214-1282-17A4-083C3E525A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91782" y="3146231"/>
            <a:ext cx="1221834" cy="916376"/>
          </a:xfrm>
          <a:prstGeom prst="rect">
            <a:avLst/>
          </a:prstGeom>
        </p:spPr>
      </p:pic>
      <p:pic>
        <p:nvPicPr>
          <p:cNvPr id="9" name="Picture 8">
            <a:extLst>
              <a:ext uri="{FF2B5EF4-FFF2-40B4-BE49-F238E27FC236}">
                <a16:creationId xmlns:a16="http://schemas.microsoft.com/office/drawing/2014/main" id="{003E2766-C10B-CD59-D278-D29BBD7D641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13108" y="3146231"/>
            <a:ext cx="1221834" cy="916376"/>
          </a:xfrm>
          <a:prstGeom prst="rect">
            <a:avLst/>
          </a:prstGeom>
        </p:spPr>
      </p:pic>
      <p:pic>
        <p:nvPicPr>
          <p:cNvPr id="10" name="Picture 9">
            <a:extLst>
              <a:ext uri="{FF2B5EF4-FFF2-40B4-BE49-F238E27FC236}">
                <a16:creationId xmlns:a16="http://schemas.microsoft.com/office/drawing/2014/main" id="{4B0C010A-D3AB-3FE7-9750-839D9192A16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70455" y="4229964"/>
            <a:ext cx="1221836" cy="916377"/>
          </a:xfrm>
          <a:prstGeom prst="rect">
            <a:avLst/>
          </a:prstGeom>
        </p:spPr>
      </p:pic>
      <p:pic>
        <p:nvPicPr>
          <p:cNvPr id="11" name="Picture 10">
            <a:extLst>
              <a:ext uri="{FF2B5EF4-FFF2-40B4-BE49-F238E27FC236}">
                <a16:creationId xmlns:a16="http://schemas.microsoft.com/office/drawing/2014/main" id="{EEAB7358-377E-2D7E-D91E-FB2B69BC5FA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791782" y="4239391"/>
            <a:ext cx="1221834" cy="916376"/>
          </a:xfrm>
          <a:prstGeom prst="rect">
            <a:avLst/>
          </a:prstGeom>
        </p:spPr>
      </p:pic>
      <p:pic>
        <p:nvPicPr>
          <p:cNvPr id="12" name="Picture 11">
            <a:extLst>
              <a:ext uri="{FF2B5EF4-FFF2-40B4-BE49-F238E27FC236}">
                <a16:creationId xmlns:a16="http://schemas.microsoft.com/office/drawing/2014/main" id="{0BC8752D-2237-940C-2BDC-944982357A6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213108" y="4229964"/>
            <a:ext cx="1221834" cy="916376"/>
          </a:xfrm>
          <a:prstGeom prst="rect">
            <a:avLst/>
          </a:prstGeom>
        </p:spPr>
      </p:pic>
      <p:pic>
        <p:nvPicPr>
          <p:cNvPr id="13" name="Picture 12">
            <a:extLst>
              <a:ext uri="{FF2B5EF4-FFF2-40B4-BE49-F238E27FC236}">
                <a16:creationId xmlns:a16="http://schemas.microsoft.com/office/drawing/2014/main" id="{09891E9E-E0A0-D50E-A9BB-92DFAA02D00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70455" y="5313697"/>
            <a:ext cx="1221836" cy="916377"/>
          </a:xfrm>
          <a:prstGeom prst="rect">
            <a:avLst/>
          </a:prstGeom>
        </p:spPr>
      </p:pic>
      <p:pic>
        <p:nvPicPr>
          <p:cNvPr id="14" name="Picture 13">
            <a:extLst>
              <a:ext uri="{FF2B5EF4-FFF2-40B4-BE49-F238E27FC236}">
                <a16:creationId xmlns:a16="http://schemas.microsoft.com/office/drawing/2014/main" id="{F4DE807A-14FF-2A22-CF23-C295100DC97C}"/>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791782" y="5313697"/>
            <a:ext cx="1221834" cy="916376"/>
          </a:xfrm>
          <a:prstGeom prst="rect">
            <a:avLst/>
          </a:prstGeom>
        </p:spPr>
      </p:pic>
      <p:pic>
        <p:nvPicPr>
          <p:cNvPr id="15" name="Picture 14">
            <a:extLst>
              <a:ext uri="{FF2B5EF4-FFF2-40B4-BE49-F238E27FC236}">
                <a16:creationId xmlns:a16="http://schemas.microsoft.com/office/drawing/2014/main" id="{751370C0-99F0-F73D-1336-45CFA4F08E3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213108" y="5313697"/>
            <a:ext cx="1221834" cy="916376"/>
          </a:xfrm>
          <a:prstGeom prst="rect">
            <a:avLst/>
          </a:prstGeom>
        </p:spPr>
      </p:pic>
      <p:pic>
        <p:nvPicPr>
          <p:cNvPr id="16" name="Picture 15">
            <a:extLst>
              <a:ext uri="{FF2B5EF4-FFF2-40B4-BE49-F238E27FC236}">
                <a16:creationId xmlns:a16="http://schemas.microsoft.com/office/drawing/2014/main" id="{5784A8F6-0D56-D056-A01B-E094CC4DAAF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709059" y="2062497"/>
            <a:ext cx="1221836" cy="916377"/>
          </a:xfrm>
          <a:prstGeom prst="rect">
            <a:avLst/>
          </a:prstGeom>
        </p:spPr>
      </p:pic>
      <p:pic>
        <p:nvPicPr>
          <p:cNvPr id="17" name="Picture 16">
            <a:extLst>
              <a:ext uri="{FF2B5EF4-FFF2-40B4-BE49-F238E27FC236}">
                <a16:creationId xmlns:a16="http://schemas.microsoft.com/office/drawing/2014/main" id="{84F5E17D-DCF3-0F85-12C5-FAF967CCCC4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130386" y="2062497"/>
            <a:ext cx="1221834" cy="916376"/>
          </a:xfrm>
          <a:prstGeom prst="rect">
            <a:avLst/>
          </a:prstGeom>
        </p:spPr>
      </p:pic>
      <p:pic>
        <p:nvPicPr>
          <p:cNvPr id="18" name="Picture 17">
            <a:extLst>
              <a:ext uri="{FF2B5EF4-FFF2-40B4-BE49-F238E27FC236}">
                <a16:creationId xmlns:a16="http://schemas.microsoft.com/office/drawing/2014/main" id="{29E75CDC-6AA5-E316-F198-6352A7033C48}"/>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7551712" y="2062497"/>
            <a:ext cx="1221834" cy="916376"/>
          </a:xfrm>
          <a:prstGeom prst="rect">
            <a:avLst/>
          </a:prstGeom>
        </p:spPr>
      </p:pic>
      <p:pic>
        <p:nvPicPr>
          <p:cNvPr id="19" name="Picture 18">
            <a:extLst>
              <a:ext uri="{FF2B5EF4-FFF2-40B4-BE49-F238E27FC236}">
                <a16:creationId xmlns:a16="http://schemas.microsoft.com/office/drawing/2014/main" id="{8F0DDDF7-3BD0-C155-14A6-963AEA6017C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4709059" y="3146977"/>
            <a:ext cx="1221836" cy="914882"/>
          </a:xfrm>
          <a:prstGeom prst="rect">
            <a:avLst/>
          </a:prstGeom>
        </p:spPr>
      </p:pic>
      <p:pic>
        <p:nvPicPr>
          <p:cNvPr id="20" name="Picture 19">
            <a:extLst>
              <a:ext uri="{FF2B5EF4-FFF2-40B4-BE49-F238E27FC236}">
                <a16:creationId xmlns:a16="http://schemas.microsoft.com/office/drawing/2014/main" id="{FA9630FA-1AD8-25E1-CDEE-AB1F90677259}"/>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6130386" y="3146230"/>
            <a:ext cx="1221834" cy="916376"/>
          </a:xfrm>
          <a:prstGeom prst="rect">
            <a:avLst/>
          </a:prstGeom>
        </p:spPr>
      </p:pic>
      <p:pic>
        <p:nvPicPr>
          <p:cNvPr id="21" name="Picture 20">
            <a:extLst>
              <a:ext uri="{FF2B5EF4-FFF2-40B4-BE49-F238E27FC236}">
                <a16:creationId xmlns:a16="http://schemas.microsoft.com/office/drawing/2014/main" id="{5E8C0E85-B316-9ECA-A997-5B1799A898E6}"/>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7551712" y="3146230"/>
            <a:ext cx="1221834" cy="916376"/>
          </a:xfrm>
          <a:prstGeom prst="rect">
            <a:avLst/>
          </a:prstGeom>
        </p:spPr>
      </p:pic>
      <p:pic>
        <p:nvPicPr>
          <p:cNvPr id="22" name="Picture 21">
            <a:extLst>
              <a:ext uri="{FF2B5EF4-FFF2-40B4-BE49-F238E27FC236}">
                <a16:creationId xmlns:a16="http://schemas.microsoft.com/office/drawing/2014/main" id="{ECBD5311-E785-3763-08A0-C9B3C1D1452D}"/>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4709059" y="4229963"/>
            <a:ext cx="1221836" cy="916377"/>
          </a:xfrm>
          <a:prstGeom prst="rect">
            <a:avLst/>
          </a:prstGeom>
        </p:spPr>
      </p:pic>
      <p:pic>
        <p:nvPicPr>
          <p:cNvPr id="23" name="Picture 22">
            <a:extLst>
              <a:ext uri="{FF2B5EF4-FFF2-40B4-BE49-F238E27FC236}">
                <a16:creationId xmlns:a16="http://schemas.microsoft.com/office/drawing/2014/main" id="{9155A0CE-A039-F942-99C7-78B6B4CE3797}"/>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6130386" y="4229963"/>
            <a:ext cx="1221834" cy="916376"/>
          </a:xfrm>
          <a:prstGeom prst="rect">
            <a:avLst/>
          </a:prstGeom>
        </p:spPr>
      </p:pic>
      <p:pic>
        <p:nvPicPr>
          <p:cNvPr id="24" name="Picture 23">
            <a:extLst>
              <a:ext uri="{FF2B5EF4-FFF2-40B4-BE49-F238E27FC236}">
                <a16:creationId xmlns:a16="http://schemas.microsoft.com/office/drawing/2014/main" id="{282464AB-4CED-5EA0-82E2-45D48F91D599}"/>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551712" y="4229963"/>
            <a:ext cx="1221834" cy="916376"/>
          </a:xfrm>
          <a:prstGeom prst="rect">
            <a:avLst/>
          </a:prstGeom>
        </p:spPr>
      </p:pic>
      <p:pic>
        <p:nvPicPr>
          <p:cNvPr id="25" name="Picture 24">
            <a:extLst>
              <a:ext uri="{FF2B5EF4-FFF2-40B4-BE49-F238E27FC236}">
                <a16:creationId xmlns:a16="http://schemas.microsoft.com/office/drawing/2014/main" id="{EC5F1563-4790-3FD7-8AB8-1594C8F636AD}"/>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4709059" y="5314443"/>
            <a:ext cx="1221836" cy="914882"/>
          </a:xfrm>
          <a:prstGeom prst="rect">
            <a:avLst/>
          </a:prstGeom>
        </p:spPr>
      </p:pic>
      <p:pic>
        <p:nvPicPr>
          <p:cNvPr id="26" name="Picture 25">
            <a:extLst>
              <a:ext uri="{FF2B5EF4-FFF2-40B4-BE49-F238E27FC236}">
                <a16:creationId xmlns:a16="http://schemas.microsoft.com/office/drawing/2014/main" id="{16D78DA3-B0CC-C0E6-8D58-D7DEB5893A54}"/>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6130386" y="5313696"/>
            <a:ext cx="1221834" cy="916376"/>
          </a:xfrm>
          <a:prstGeom prst="rect">
            <a:avLst/>
          </a:prstGeom>
        </p:spPr>
      </p:pic>
      <p:pic>
        <p:nvPicPr>
          <p:cNvPr id="27" name="Picture 26">
            <a:extLst>
              <a:ext uri="{FF2B5EF4-FFF2-40B4-BE49-F238E27FC236}">
                <a16:creationId xmlns:a16="http://schemas.microsoft.com/office/drawing/2014/main" id="{5821A69C-BE0C-D679-48E1-4C9498CEED76}"/>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7551712" y="5313696"/>
            <a:ext cx="1221834" cy="916376"/>
          </a:xfrm>
          <a:prstGeom prst="rect">
            <a:avLst/>
          </a:prstGeom>
        </p:spPr>
      </p:pic>
      <p:graphicFrame>
        <p:nvGraphicFramePr>
          <p:cNvPr id="75" name="Table 74">
            <a:extLst>
              <a:ext uri="{FF2B5EF4-FFF2-40B4-BE49-F238E27FC236}">
                <a16:creationId xmlns:a16="http://schemas.microsoft.com/office/drawing/2014/main" id="{FCC1D1ED-4870-EBE4-3F58-0AB79E0C0E1D}"/>
              </a:ext>
            </a:extLst>
          </p:cNvPr>
          <p:cNvGraphicFramePr>
            <a:graphicFrameLocks noGrp="1"/>
          </p:cNvGraphicFramePr>
          <p:nvPr>
            <p:extLst>
              <p:ext uri="{D42A27DB-BD31-4B8C-83A1-F6EECF244321}">
                <p14:modId xmlns:p14="http://schemas.microsoft.com/office/powerpoint/2010/main" val="2780079676"/>
              </p:ext>
            </p:extLst>
          </p:nvPr>
        </p:nvGraphicFramePr>
        <p:xfrm>
          <a:off x="370454" y="1093700"/>
          <a:ext cx="4094646" cy="914400"/>
        </p:xfrm>
        <a:graphic>
          <a:graphicData uri="http://schemas.openxmlformats.org/drawingml/2006/table">
            <a:tbl>
              <a:tblPr firstRow="1" bandRow="1">
                <a:tableStyleId>{5C22544A-7EE6-4342-B048-85BDC9FD1C3A}</a:tableStyleId>
              </a:tblPr>
              <a:tblGrid>
                <a:gridCol w="1364882">
                  <a:extLst>
                    <a:ext uri="{9D8B030D-6E8A-4147-A177-3AD203B41FA5}">
                      <a16:colId xmlns:a16="http://schemas.microsoft.com/office/drawing/2014/main" val="335961196"/>
                    </a:ext>
                  </a:extLst>
                </a:gridCol>
                <a:gridCol w="1364882">
                  <a:extLst>
                    <a:ext uri="{9D8B030D-6E8A-4147-A177-3AD203B41FA5}">
                      <a16:colId xmlns:a16="http://schemas.microsoft.com/office/drawing/2014/main" val="293309860"/>
                    </a:ext>
                  </a:extLst>
                </a:gridCol>
                <a:gridCol w="1364882">
                  <a:extLst>
                    <a:ext uri="{9D8B030D-6E8A-4147-A177-3AD203B41FA5}">
                      <a16:colId xmlns:a16="http://schemas.microsoft.com/office/drawing/2014/main" val="91719794"/>
                    </a:ext>
                  </a:extLst>
                </a:gridCol>
              </a:tblGrid>
              <a:tr h="6354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solidFill>
                            <a:schemeClr val="tx1"/>
                          </a:solidFill>
                          <a:latin typeface="Calibr"/>
                        </a:rPr>
                        <a:t>Informative Text Element</a:t>
                      </a:r>
                    </a:p>
                  </a:txBody>
                  <a:tcPr/>
                </a:tc>
                <a:tc>
                  <a:txBody>
                    <a:bodyPr/>
                    <a:lstStyle/>
                    <a:p>
                      <a:pPr algn="ctr"/>
                      <a:r>
                        <a:rPr lang="en-US" sz="1800" i="0">
                          <a:solidFill>
                            <a:schemeClr val="tx1"/>
                          </a:solidFill>
                          <a:latin typeface="Calibr"/>
                        </a:rPr>
                        <a:t>Definition</a:t>
                      </a:r>
                      <a:endParaRPr lang="en-US"/>
                    </a:p>
                  </a:txBody>
                  <a:tcPr anchor="ctr"/>
                </a:tc>
                <a:tc>
                  <a:txBody>
                    <a:bodyPr/>
                    <a:lstStyle/>
                    <a:p>
                      <a:pPr algn="ctr"/>
                      <a:r>
                        <a:rPr lang="en-US" sz="1800" i="0">
                          <a:solidFill>
                            <a:schemeClr val="tx1"/>
                          </a:solidFill>
                          <a:latin typeface="Calibr"/>
                        </a:rPr>
                        <a:t>Example</a:t>
                      </a:r>
                      <a:endParaRPr lang="en-US"/>
                    </a:p>
                  </a:txBody>
                  <a:tcPr anchor="ctr"/>
                </a:tc>
                <a:extLst>
                  <a:ext uri="{0D108BD9-81ED-4DB2-BD59-A6C34878D82A}">
                    <a16:rowId xmlns:a16="http://schemas.microsoft.com/office/drawing/2014/main" val="3488403747"/>
                  </a:ext>
                </a:extLst>
              </a:tr>
            </a:tbl>
          </a:graphicData>
        </a:graphic>
      </p:graphicFrame>
      <p:graphicFrame>
        <p:nvGraphicFramePr>
          <p:cNvPr id="76" name="Table 75">
            <a:extLst>
              <a:ext uri="{FF2B5EF4-FFF2-40B4-BE49-F238E27FC236}">
                <a16:creationId xmlns:a16="http://schemas.microsoft.com/office/drawing/2014/main" id="{10885D11-A410-19D3-5643-A61AA7C354AD}"/>
              </a:ext>
            </a:extLst>
          </p:cNvPr>
          <p:cNvGraphicFramePr>
            <a:graphicFrameLocks noGrp="1"/>
          </p:cNvGraphicFramePr>
          <p:nvPr>
            <p:extLst>
              <p:ext uri="{D42A27DB-BD31-4B8C-83A1-F6EECF244321}">
                <p14:modId xmlns:p14="http://schemas.microsoft.com/office/powerpoint/2010/main" val="1712611780"/>
              </p:ext>
            </p:extLst>
          </p:nvPr>
        </p:nvGraphicFramePr>
        <p:xfrm>
          <a:off x="4623358" y="1093700"/>
          <a:ext cx="4150188" cy="914400"/>
        </p:xfrm>
        <a:graphic>
          <a:graphicData uri="http://schemas.openxmlformats.org/drawingml/2006/table">
            <a:tbl>
              <a:tblPr firstRow="1" bandRow="1">
                <a:tableStyleId>{5C22544A-7EE6-4342-B048-85BDC9FD1C3A}</a:tableStyleId>
              </a:tblPr>
              <a:tblGrid>
                <a:gridCol w="1383396">
                  <a:extLst>
                    <a:ext uri="{9D8B030D-6E8A-4147-A177-3AD203B41FA5}">
                      <a16:colId xmlns:a16="http://schemas.microsoft.com/office/drawing/2014/main" val="335961196"/>
                    </a:ext>
                  </a:extLst>
                </a:gridCol>
                <a:gridCol w="1383396">
                  <a:extLst>
                    <a:ext uri="{9D8B030D-6E8A-4147-A177-3AD203B41FA5}">
                      <a16:colId xmlns:a16="http://schemas.microsoft.com/office/drawing/2014/main" val="293309860"/>
                    </a:ext>
                  </a:extLst>
                </a:gridCol>
                <a:gridCol w="1383396">
                  <a:extLst>
                    <a:ext uri="{9D8B030D-6E8A-4147-A177-3AD203B41FA5}">
                      <a16:colId xmlns:a16="http://schemas.microsoft.com/office/drawing/2014/main" val="91719794"/>
                    </a:ext>
                  </a:extLst>
                </a:gridCol>
              </a:tblGrid>
              <a:tr h="6354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solidFill>
                            <a:schemeClr val="tx1"/>
                          </a:solidFill>
                          <a:latin typeface="Calibr"/>
                        </a:rPr>
                        <a:t>Informative Text Element</a:t>
                      </a:r>
                    </a:p>
                  </a:txBody>
                  <a:tcPr/>
                </a:tc>
                <a:tc>
                  <a:txBody>
                    <a:bodyPr/>
                    <a:lstStyle/>
                    <a:p>
                      <a:pPr algn="ctr"/>
                      <a:r>
                        <a:rPr lang="en-US" sz="1800" i="0">
                          <a:solidFill>
                            <a:schemeClr val="tx1"/>
                          </a:solidFill>
                          <a:latin typeface="Calibr"/>
                        </a:rPr>
                        <a:t>Definition</a:t>
                      </a:r>
                      <a:endParaRPr lang="en-US"/>
                    </a:p>
                  </a:txBody>
                  <a:tcPr anchor="ctr"/>
                </a:tc>
                <a:tc>
                  <a:txBody>
                    <a:bodyPr/>
                    <a:lstStyle/>
                    <a:p>
                      <a:pPr algn="ctr"/>
                      <a:r>
                        <a:rPr lang="en-US" sz="1800" i="0">
                          <a:solidFill>
                            <a:schemeClr val="tx1"/>
                          </a:solidFill>
                          <a:latin typeface="Calibr"/>
                        </a:rPr>
                        <a:t>Example</a:t>
                      </a:r>
                      <a:endParaRPr lang="en-US"/>
                    </a:p>
                  </a:txBody>
                  <a:tcPr anchor="ctr"/>
                </a:tc>
                <a:extLst>
                  <a:ext uri="{0D108BD9-81ED-4DB2-BD59-A6C34878D82A}">
                    <a16:rowId xmlns:a16="http://schemas.microsoft.com/office/drawing/2014/main" val="3488403747"/>
                  </a:ext>
                </a:extLst>
              </a:tr>
            </a:tbl>
          </a:graphicData>
        </a:graphic>
      </p:graphicFrame>
    </p:spTree>
    <p:extLst>
      <p:ext uri="{BB962C8B-B14F-4D97-AF65-F5344CB8AC3E}">
        <p14:creationId xmlns:p14="http://schemas.microsoft.com/office/powerpoint/2010/main" val="57772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355BA-4624-81E6-49B9-811312ABD043}"/>
              </a:ext>
            </a:extLst>
          </p:cNvPr>
          <p:cNvSpPr>
            <a:spLocks noGrp="1"/>
          </p:cNvSpPr>
          <p:nvPr>
            <p:ph type="body" sz="quarter" idx="22"/>
          </p:nvPr>
        </p:nvSpPr>
        <p:spPr>
          <a:xfrm>
            <a:off x="441325" y="1196752"/>
            <a:ext cx="8237538" cy="4727448"/>
          </a:xfrm>
        </p:spPr>
        <p:txBody>
          <a:bodyPr/>
          <a:lstStyle/>
          <a:p>
            <a:r>
              <a:rPr lang="en-US"/>
              <a:t>The Pacific Ocean </a:t>
            </a:r>
            <a:r>
              <a:rPr lang="en-US">
                <a:solidFill>
                  <a:srgbClr val="000000"/>
                </a:solidFill>
              </a:rPr>
              <a:t>is located between </a:t>
            </a:r>
            <a:r>
              <a:rPr lang="en-US" b="1">
                <a:solidFill>
                  <a:srgbClr val="000000"/>
                </a:solidFill>
              </a:rPr>
              <a:t>Asia and Australia</a:t>
            </a:r>
            <a:r>
              <a:rPr lang="en-US">
                <a:solidFill>
                  <a:srgbClr val="000000"/>
                </a:solidFill>
              </a:rPr>
              <a:t> on the west, and </a:t>
            </a:r>
            <a:r>
              <a:rPr lang="en-US" b="1">
                <a:solidFill>
                  <a:srgbClr val="000000"/>
                </a:solidFill>
              </a:rPr>
              <a:t>North and South America</a:t>
            </a:r>
            <a:r>
              <a:rPr lang="en-US">
                <a:solidFill>
                  <a:srgbClr val="000000"/>
                </a:solidFill>
              </a:rPr>
              <a:t> on the east.</a:t>
            </a:r>
            <a:endParaRPr lang="en-AU">
              <a:solidFill>
                <a:srgbClr val="000000"/>
              </a:solidFill>
            </a:endParaRPr>
          </a:p>
          <a:p>
            <a:endParaRPr lang="en-AU" sz="900"/>
          </a:p>
          <a:p>
            <a:r>
              <a:rPr lang="en-US"/>
              <a:t>The Pacific Ocean </a:t>
            </a:r>
            <a:r>
              <a:rPr lang="en-US">
                <a:solidFill>
                  <a:srgbClr val="000000"/>
                </a:solidFill>
              </a:rPr>
              <a:t>is home to </a:t>
            </a:r>
            <a:r>
              <a:rPr lang="en-US" b="1">
                <a:solidFill>
                  <a:srgbClr val="000000"/>
                </a:solidFill>
              </a:rPr>
              <a:t>roughl</a:t>
            </a:r>
            <a:r>
              <a:rPr lang="en-US" b="1"/>
              <a:t>y</a:t>
            </a:r>
            <a:r>
              <a:rPr lang="en-US"/>
              <a:t> 30,000 islands. This includes Tahiti, Hawaii, Easter Island and New Zealand. </a:t>
            </a:r>
            <a:endParaRPr lang="en-AU">
              <a:solidFill>
                <a:srgbClr val="000000"/>
              </a:solidFill>
            </a:endParaRPr>
          </a:p>
          <a:p>
            <a:endParaRPr lang="en-AU" sz="900"/>
          </a:p>
          <a:p>
            <a:r>
              <a:rPr lang="en-US"/>
              <a:t>An </a:t>
            </a:r>
            <a:r>
              <a:rPr lang="en-US" b="1"/>
              <a:t>informative text</a:t>
            </a:r>
            <a:r>
              <a:rPr lang="en-US"/>
              <a:t> gives us </a:t>
            </a:r>
            <a:r>
              <a:rPr lang="en-US" b="1"/>
              <a:t>facts and details </a:t>
            </a:r>
            <a:r>
              <a:rPr lang="en-US"/>
              <a:t>to help us learn about a </a:t>
            </a:r>
            <a:r>
              <a:rPr lang="en-US" b="1"/>
              <a:t>topic</a:t>
            </a:r>
            <a:r>
              <a:rPr lang="en-US"/>
              <a:t>.</a:t>
            </a:r>
            <a:endParaRPr lang="en-AU">
              <a:solidFill>
                <a:srgbClr val="000000"/>
              </a:solidFill>
            </a:endParaRPr>
          </a:p>
          <a:p>
            <a:endParaRPr lang="en-AU" sz="900"/>
          </a:p>
          <a:p>
            <a:r>
              <a:rPr lang="en-AU" b="1">
                <a:effectLst/>
                <a:latin typeface="Calibri" panose="020F0502020204030204" pitchFamily="34" charset="0"/>
                <a:ea typeface="MS Mincho" panose="02020609040205080304" pitchFamily="49" charset="-128"/>
              </a:rPr>
              <a:t>Informative</a:t>
            </a:r>
            <a:r>
              <a:rPr lang="en-AU">
                <a:effectLst/>
                <a:latin typeface="Calibri" panose="020F0502020204030204" pitchFamily="34" charset="0"/>
                <a:ea typeface="MS Mincho" panose="02020609040205080304" pitchFamily="49" charset="-128"/>
              </a:rPr>
              <a:t> writing has an </a:t>
            </a:r>
            <a:r>
              <a:rPr lang="en-AU" b="1">
                <a:effectLst/>
                <a:latin typeface="Calibri" panose="020F0502020204030204" pitchFamily="34" charset="0"/>
                <a:ea typeface="MS Mincho" panose="02020609040205080304" pitchFamily="49" charset="-128"/>
              </a:rPr>
              <a:t>organised structure</a:t>
            </a:r>
            <a:r>
              <a:rPr lang="en-AU">
                <a:effectLst/>
                <a:latin typeface="Calibri" panose="020F0502020204030204" pitchFamily="34" charset="0"/>
                <a:ea typeface="MS Mincho" panose="02020609040205080304" pitchFamily="49" charset="-128"/>
              </a:rPr>
              <a:t>.</a:t>
            </a:r>
            <a:r>
              <a:rPr lang="en-US">
                <a:effectLst/>
              </a:rPr>
              <a:t> </a:t>
            </a:r>
            <a:endParaRPr lang="en-AU"/>
          </a:p>
          <a:p>
            <a:endParaRPr lang="en-AU" sz="900"/>
          </a:p>
          <a:p>
            <a:r>
              <a:rPr lang="en-US" b="0" i="0" u="none" strike="noStrike">
                <a:solidFill>
                  <a:srgbClr val="000000"/>
                </a:solidFill>
                <a:effectLst/>
                <a:latin typeface="Calibri" panose="020F0502020204030204" pitchFamily="34" charset="0"/>
              </a:rPr>
              <a:t>Informative texts tell us </a:t>
            </a:r>
            <a:r>
              <a:rPr lang="en-US" b="1" i="0" u="none" strike="noStrike">
                <a:solidFill>
                  <a:srgbClr val="000000"/>
                </a:solidFill>
                <a:effectLst/>
                <a:latin typeface="Calibri" panose="020F0502020204030204" pitchFamily="34" charset="0"/>
              </a:rPr>
              <a:t>what </a:t>
            </a:r>
            <a:r>
              <a:rPr lang="en-US" b="0" i="0" u="none" strike="noStrike">
                <a:solidFill>
                  <a:srgbClr val="000000"/>
                </a:solidFill>
                <a:effectLst/>
                <a:latin typeface="Calibri" panose="020F0502020204030204" pitchFamily="34" charset="0"/>
              </a:rPr>
              <a:t>something is, </a:t>
            </a:r>
            <a:r>
              <a:rPr lang="en-US" b="1" i="0" u="none" strike="noStrike">
                <a:solidFill>
                  <a:srgbClr val="000000"/>
                </a:solidFill>
                <a:effectLst/>
                <a:latin typeface="Calibri" panose="020F0502020204030204" pitchFamily="34" charset="0"/>
              </a:rPr>
              <a:t>how</a:t>
            </a:r>
            <a:r>
              <a:rPr lang="en-US" b="0" i="0" u="none" strike="noStrike">
                <a:solidFill>
                  <a:srgbClr val="000000"/>
                </a:solidFill>
                <a:effectLst/>
                <a:latin typeface="Calibri" panose="020F0502020204030204" pitchFamily="34" charset="0"/>
              </a:rPr>
              <a:t> it works and </a:t>
            </a:r>
            <a:r>
              <a:rPr lang="en-US" b="1" i="0" u="none" strike="noStrike">
                <a:solidFill>
                  <a:srgbClr val="000000"/>
                </a:solidFill>
                <a:effectLst/>
                <a:latin typeface="Calibri" panose="020F0502020204030204" pitchFamily="34" charset="0"/>
              </a:rPr>
              <a:t>why</a:t>
            </a:r>
            <a:r>
              <a:rPr lang="en-US" b="0" i="0" u="none" strike="noStrike">
                <a:solidFill>
                  <a:srgbClr val="000000"/>
                </a:solidFill>
                <a:effectLst/>
                <a:latin typeface="Calibri" panose="020F0502020204030204" pitchFamily="34" charset="0"/>
              </a:rPr>
              <a:t> it happens. </a:t>
            </a:r>
            <a:r>
              <a:rPr lang="en-US" b="0" i="0">
                <a:solidFill>
                  <a:srgbClr val="000000"/>
                </a:solidFill>
                <a:effectLst/>
                <a:latin typeface="Calibri" panose="020F0502020204030204" pitchFamily="34" charset="0"/>
              </a:rPr>
              <a:t>​</a:t>
            </a:r>
            <a:endParaRPr lang="en-US" sz="3200"/>
          </a:p>
          <a:p>
            <a:endParaRPr lang="en-AU"/>
          </a:p>
        </p:txBody>
      </p:sp>
    </p:spTree>
    <p:extLst>
      <p:ext uri="{BB962C8B-B14F-4D97-AF65-F5344CB8AC3E}">
        <p14:creationId xmlns:p14="http://schemas.microsoft.com/office/powerpoint/2010/main" val="3180052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25D8D-8598-A58F-C5D0-E25057F69E6C}"/>
              </a:ext>
            </a:extLst>
          </p:cNvPr>
          <p:cNvSpPr>
            <a:spLocks noGrp="1"/>
          </p:cNvSpPr>
          <p:nvPr>
            <p:ph type="body" sz="quarter" idx="22"/>
          </p:nvPr>
        </p:nvSpPr>
        <p:spPr>
          <a:xfrm>
            <a:off x="441325" y="1196752"/>
            <a:ext cx="8237538" cy="4727448"/>
          </a:xfrm>
        </p:spPr>
        <p:txBody>
          <a:bodyPr/>
          <a:lstStyle/>
          <a:p>
            <a:pPr marL="457200" indent="-457200">
              <a:buAutoNum type="arabicPeriod"/>
            </a:pPr>
            <a:r>
              <a:rPr lang="en-US">
                <a:solidFill>
                  <a:schemeClr val="bg2"/>
                </a:solidFill>
              </a:rPr>
              <a:t>An informative text gives us facts and _______.</a:t>
            </a:r>
          </a:p>
          <a:p>
            <a:pPr marL="457200" indent="-457200">
              <a:buAutoNum type="arabicPeriod"/>
            </a:pPr>
            <a:endParaRPr lang="en-US">
              <a:solidFill>
                <a:schemeClr val="bg2"/>
              </a:solidFill>
            </a:endParaRPr>
          </a:p>
          <a:p>
            <a:endParaRPr lang="en-US">
              <a:solidFill>
                <a:schemeClr val="bg2"/>
              </a:solidFill>
            </a:endParaRPr>
          </a:p>
          <a:p>
            <a:pPr marL="457200" indent="-457200">
              <a:buFont typeface="+mj-lt"/>
              <a:buAutoNum type="arabicPeriod" startAt="2"/>
            </a:pPr>
            <a:r>
              <a:rPr lang="en-US">
                <a:solidFill>
                  <a:schemeClr val="bg2"/>
                </a:solidFill>
              </a:rPr>
              <a:t>An informative text is about real things such as:</a:t>
            </a:r>
          </a:p>
          <a:p>
            <a:r>
              <a:rPr lang="en-US"/>
              <a:t>A. Animals</a:t>
            </a:r>
          </a:p>
          <a:p>
            <a:r>
              <a:rPr lang="en-US"/>
              <a:t>B. Space</a:t>
            </a:r>
          </a:p>
          <a:p>
            <a:r>
              <a:rPr lang="en-US"/>
              <a:t>C. People</a:t>
            </a:r>
          </a:p>
          <a:p>
            <a:r>
              <a:rPr lang="en-US"/>
              <a:t>D. All of the above</a:t>
            </a:r>
          </a:p>
          <a:p>
            <a:endParaRPr lang="en-US"/>
          </a:p>
          <a:p>
            <a:pPr marL="457200" indent="-457200">
              <a:buFont typeface="+mj-lt"/>
              <a:buAutoNum type="arabicPeriod" startAt="3"/>
            </a:pPr>
            <a:r>
              <a:rPr lang="en-US">
                <a:solidFill>
                  <a:schemeClr val="bg2"/>
                </a:solidFill>
              </a:rPr>
              <a:t>I__________ texts tell us what</a:t>
            </a:r>
            <a:r>
              <a:rPr lang="en-US" b="1">
                <a:solidFill>
                  <a:schemeClr val="bg2"/>
                </a:solidFill>
              </a:rPr>
              <a:t> </a:t>
            </a:r>
            <a:r>
              <a:rPr lang="en-US">
                <a:solidFill>
                  <a:schemeClr val="bg2"/>
                </a:solidFill>
              </a:rPr>
              <a:t>something is, how it works and why it happens.</a:t>
            </a:r>
          </a:p>
        </p:txBody>
      </p:sp>
      <p:sp>
        <p:nvSpPr>
          <p:cNvPr id="3" name="TextBox 2">
            <a:extLst>
              <a:ext uri="{FF2B5EF4-FFF2-40B4-BE49-F238E27FC236}">
                <a16:creationId xmlns:a16="http://schemas.microsoft.com/office/drawing/2014/main" id="{08DC9D31-6C0F-7A4D-207F-043C4A53D3FF}"/>
              </a:ext>
            </a:extLst>
          </p:cNvPr>
          <p:cNvSpPr txBox="1"/>
          <p:nvPr/>
        </p:nvSpPr>
        <p:spPr>
          <a:xfrm>
            <a:off x="617313"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GB" i="0">
                <a:solidFill>
                  <a:prstClr val="black"/>
                </a:solidFill>
                <a:latin typeface="Calibri"/>
                <a:cs typeface="Calibri"/>
              </a:rPr>
              <a:t>details</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21A74D6A-FC66-4783-1B90-E20A42DF6834}"/>
              </a:ext>
            </a:extLst>
          </p:cNvPr>
          <p:cNvSpPr txBox="1"/>
          <p:nvPr/>
        </p:nvSpPr>
        <p:spPr>
          <a:xfrm>
            <a:off x="2281606"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GB" sz="2400" b="0" i="0" u="none" strike="noStrike" kern="1200" cap="none" spc="0" normalizeH="0" baseline="0">
                <a:ln>
                  <a:noFill/>
                </a:ln>
                <a:solidFill>
                  <a:prstClr val="black"/>
                </a:solidFill>
                <a:effectLst/>
                <a:uLnTx/>
                <a:uFillTx/>
                <a:latin typeface="Calibri"/>
                <a:ea typeface="+mn-ea"/>
                <a:cs typeface="Calibri"/>
              </a:rPr>
              <a:t>stories</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TextBox 4">
            <a:extLst>
              <a:ext uri="{FF2B5EF4-FFF2-40B4-BE49-F238E27FC236}">
                <a16:creationId xmlns:a16="http://schemas.microsoft.com/office/drawing/2014/main" id="{2635F7F6-25CC-42F7-F6CB-2882566A0030}"/>
              </a:ext>
            </a:extLst>
          </p:cNvPr>
          <p:cNvSpPr txBox="1"/>
          <p:nvPr/>
        </p:nvSpPr>
        <p:spPr>
          <a:xfrm>
            <a:off x="3945900" y="1756412"/>
            <a:ext cx="1518152"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a:ea typeface="+mn-ea"/>
                <a:cs typeface="Calibri"/>
              </a:rPr>
              <a:t>characters</a:t>
            </a:r>
          </a:p>
        </p:txBody>
      </p:sp>
      <p:sp>
        <p:nvSpPr>
          <p:cNvPr id="7" name="TextBox 6">
            <a:extLst>
              <a:ext uri="{FF2B5EF4-FFF2-40B4-BE49-F238E27FC236}">
                <a16:creationId xmlns:a16="http://schemas.microsoft.com/office/drawing/2014/main" id="{92D9EF76-EBF8-8003-3BCA-579EBD42398D}"/>
              </a:ext>
            </a:extLst>
          </p:cNvPr>
          <p:cNvSpPr txBox="1"/>
          <p:nvPr/>
        </p:nvSpPr>
        <p:spPr>
          <a:xfrm>
            <a:off x="923225" y="5105316"/>
            <a:ext cx="1579419" cy="461665"/>
          </a:xfrm>
          <a:prstGeom prst="rect">
            <a:avLst/>
          </a:prstGeom>
          <a:noFill/>
          <a:ln>
            <a:noFill/>
          </a:ln>
        </p:spPr>
        <p:txBody>
          <a:bodyPr wrap="square">
            <a:spAutoFit/>
          </a:bodyPr>
          <a:lstStyle/>
          <a:p>
            <a:pPr>
              <a:spcBef>
                <a:spcPts val="672"/>
              </a:spcBef>
            </a:pPr>
            <a:r>
              <a:rPr lang="en-US" i="0">
                <a:solidFill>
                  <a:srgbClr val="00B050"/>
                </a:solidFill>
                <a:latin typeface="Calibri"/>
                <a:cs typeface="Calibri"/>
              </a:rPr>
              <a:t>nformative</a:t>
            </a:r>
          </a:p>
        </p:txBody>
      </p:sp>
      <p:sp>
        <p:nvSpPr>
          <p:cNvPr id="8" name="TextBox 7">
            <a:extLst>
              <a:ext uri="{FF2B5EF4-FFF2-40B4-BE49-F238E27FC236}">
                <a16:creationId xmlns:a16="http://schemas.microsoft.com/office/drawing/2014/main" id="{7EB172FB-53E4-D100-6D96-072F381100BA}"/>
              </a:ext>
            </a:extLst>
          </p:cNvPr>
          <p:cNvSpPr txBox="1"/>
          <p:nvPr/>
        </p:nvSpPr>
        <p:spPr>
          <a:xfrm>
            <a:off x="5580705" y="1142159"/>
            <a:ext cx="1579418" cy="384463"/>
          </a:xfrm>
          <a:prstGeom prst="rect">
            <a:avLst/>
          </a:prstGeom>
          <a:noFill/>
          <a:ln>
            <a:noFill/>
          </a:ln>
        </p:spPr>
        <p:txBody>
          <a:bodyPr wrap="square" rtlCol="0">
            <a:noAutofit/>
          </a:bodyPr>
          <a:lstStyle/>
          <a:p>
            <a:pPr>
              <a:spcBef>
                <a:spcPts val="672"/>
              </a:spcBef>
            </a:pPr>
            <a:r>
              <a:rPr lang="en-US" i="0">
                <a:solidFill>
                  <a:srgbClr val="00B050"/>
                </a:solidFill>
                <a:latin typeface="Calibri"/>
                <a:cs typeface="Calibri"/>
              </a:rPr>
              <a:t>details</a:t>
            </a:r>
            <a:endParaRPr kumimoji="0" lang="en-AU" b="0" i="0" u="none" strike="noStrike" kern="1200" cap="none" spc="0" normalizeH="0" baseline="0" noProof="0">
              <a:ln>
                <a:noFill/>
              </a:ln>
              <a:solidFill>
                <a:srgbClr val="00B050"/>
              </a:solidFill>
              <a:effectLst/>
              <a:uLnTx/>
              <a:uFillTx/>
              <a:latin typeface="Calibri"/>
              <a:ea typeface="+mn-ea"/>
              <a:cs typeface="Calibri"/>
            </a:endParaRPr>
          </a:p>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402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2">
                                            <p:txEl>
                                              <p:pRg st="7" end="7"/>
                                            </p:txEl>
                                          </p:spTgt>
                                        </p:tgtEl>
                                        <p:attrNameLst>
                                          <p:attrName>style.color</p:attrName>
                                        </p:attrNameLst>
                                      </p:cBhvr>
                                      <p:to>
                                        <p:clrVal>
                                          <a:srgbClr val="00B932"/>
                                        </p:clrVal>
                                      </p:to>
                                    </p:set>
                                    <p:set>
                                      <p:cBhvr>
                                        <p:cTn id="17" dur="500" fill="hold"/>
                                        <p:tgtEl>
                                          <p:spTgt spid="2">
                                            <p:txEl>
                                              <p:pRg st="7" end="7"/>
                                            </p:txEl>
                                          </p:spTgt>
                                        </p:tgtEl>
                                        <p:attrNameLst>
                                          <p:attrName>fillcolor</p:attrName>
                                        </p:attrNameLst>
                                      </p:cBhvr>
                                      <p:to>
                                        <p:clrVal>
                                          <a:srgbClr val="00B932"/>
                                        </p:clrVal>
                                      </p:to>
                                    </p:set>
                                    <p:set>
                                      <p:cBhvr>
                                        <p:cTn id="18" dur="500" fill="hold"/>
                                        <p:tgtEl>
                                          <p:spTgt spid="2">
                                            <p:txEl>
                                              <p:pRg st="7" end="7"/>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p:txBody>
          <a:bodyPr/>
          <a:lstStyle/>
          <a:p>
            <a:r>
              <a:rPr lang="en-GB"/>
              <a:t>In the next lesson, </a:t>
            </a:r>
            <a:r>
              <a:rPr lang="en-AU">
                <a:solidFill>
                  <a:srgbClr val="161616"/>
                </a:solidFill>
                <a:effectLst/>
                <a:latin typeface="Calibri" panose="020F0502020204030204" pitchFamily="34" charset="0"/>
                <a:ea typeface="Calibri" panose="020F0502020204030204" pitchFamily="34" charset="0"/>
              </a:rPr>
              <a:t>we will learn about topics and titles. </a:t>
            </a:r>
            <a:endParaRPr lang="en-AU"/>
          </a:p>
        </p:txBody>
      </p:sp>
      <p:pic>
        <p:nvPicPr>
          <p:cNvPr id="3" name="Picture 2">
            <a:extLst>
              <a:ext uri="{FF2B5EF4-FFF2-40B4-BE49-F238E27FC236}">
                <a16:creationId xmlns:a16="http://schemas.microsoft.com/office/drawing/2014/main" id="{07EB8EB6-1195-E686-A105-49C6CEF57F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927" y="2254280"/>
            <a:ext cx="3324964" cy="3324964"/>
          </a:xfrm>
          <a:prstGeom prst="rect">
            <a:avLst/>
          </a:prstGeom>
        </p:spPr>
      </p:pic>
      <p:pic>
        <p:nvPicPr>
          <p:cNvPr id="4" name="Picture 3">
            <a:extLst>
              <a:ext uri="{FF2B5EF4-FFF2-40B4-BE49-F238E27FC236}">
                <a16:creationId xmlns:a16="http://schemas.microsoft.com/office/drawing/2014/main" id="{0E566545-226C-551C-49C7-EB8241410B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0094" y="1931238"/>
            <a:ext cx="3971047" cy="3971047"/>
          </a:xfrm>
          <a:prstGeom prst="rect">
            <a:avLst/>
          </a:prstGeom>
        </p:spPr>
      </p:pic>
    </p:spTree>
    <p:extLst>
      <p:ext uri="{BB962C8B-B14F-4D97-AF65-F5344CB8AC3E}">
        <p14:creationId xmlns:p14="http://schemas.microsoft.com/office/powerpoint/2010/main" val="315609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45A6A2-AE0B-27CD-1D7F-3D5254EBEDCD}"/>
              </a:ext>
            </a:extLst>
          </p:cNvPr>
          <p:cNvSpPr>
            <a:spLocks noGrp="1"/>
          </p:cNvSpPr>
          <p:nvPr>
            <p:ph type="body" sz="quarter" idx="22"/>
          </p:nvPr>
        </p:nvSpPr>
        <p:spPr>
          <a:xfrm>
            <a:off x="441325" y="1196752"/>
            <a:ext cx="8237538" cy="738664"/>
          </a:xfrm>
        </p:spPr>
        <p:txBody>
          <a:bodyPr/>
          <a:lstStyle/>
          <a:p>
            <a:r>
              <a:rPr lang="en-US"/>
              <a:t>The Pacific Islands were settled because people were looking for new places to live where they could find food, shelter and safety.</a:t>
            </a:r>
            <a:endParaRPr lang="en-AU" sz="3200">
              <a:solidFill>
                <a:srgbClr val="000000"/>
              </a:solidFill>
            </a:endParaRPr>
          </a:p>
        </p:txBody>
      </p:sp>
      <p:pic>
        <p:nvPicPr>
          <p:cNvPr id="3" name="Picture 2" descr="A beach with rocks and water&#10;&#10;AI-generated content may be incorrect.">
            <a:extLst>
              <a:ext uri="{FF2B5EF4-FFF2-40B4-BE49-F238E27FC236}">
                <a16:creationId xmlns:a16="http://schemas.microsoft.com/office/drawing/2014/main" id="{9EBED94A-B569-3C26-5E09-DF8B34375A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2100" y="2193860"/>
            <a:ext cx="6019800" cy="4018999"/>
          </a:xfrm>
          <a:prstGeom prst="rect">
            <a:avLst/>
          </a:prstGeom>
        </p:spPr>
      </p:pic>
    </p:spTree>
    <p:extLst>
      <p:ext uri="{BB962C8B-B14F-4D97-AF65-F5344CB8AC3E}">
        <p14:creationId xmlns:p14="http://schemas.microsoft.com/office/powerpoint/2010/main" val="169644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stars and constellations&#10;&#10;AI-generated content may be incorrect.">
            <a:extLst>
              <a:ext uri="{FF2B5EF4-FFF2-40B4-BE49-F238E27FC236}">
                <a16:creationId xmlns:a16="http://schemas.microsoft.com/office/drawing/2014/main" id="{4B6227E1-0CDD-F403-9BBA-7371B9E8BE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4606" y="3036924"/>
            <a:ext cx="1541055" cy="1541055"/>
          </a:xfrm>
          <a:prstGeom prst="ellipse">
            <a:avLst/>
          </a:prstGeom>
        </p:spPr>
      </p:pic>
      <p:sp>
        <p:nvSpPr>
          <p:cNvPr id="7" name="Freeform 6">
            <a:extLst>
              <a:ext uri="{FF2B5EF4-FFF2-40B4-BE49-F238E27FC236}">
                <a16:creationId xmlns:a16="http://schemas.microsoft.com/office/drawing/2014/main" id="{50D7CDF0-2065-DB43-2B0C-EFA06D7715A3}"/>
              </a:ext>
            </a:extLst>
          </p:cNvPr>
          <p:cNvSpPr>
            <a:spLocks noChangeAspect="1"/>
          </p:cNvSpPr>
          <p:nvPr/>
        </p:nvSpPr>
        <p:spPr>
          <a:xfrm>
            <a:off x="1161989" y="2376867"/>
            <a:ext cx="2526385" cy="2201112"/>
          </a:xfrm>
          <a:custGeom>
            <a:avLst/>
            <a:gdLst/>
            <a:ahLst/>
            <a:cxnLst/>
            <a:rect l="l" t="t" r="r" b="b"/>
            <a:pathLst>
              <a:path w="5260220" h="4582967">
                <a:moveTo>
                  <a:pt x="0" y="0"/>
                </a:moveTo>
                <a:lnTo>
                  <a:pt x="5260220" y="0"/>
                </a:lnTo>
                <a:lnTo>
                  <a:pt x="5260220" y="4582967"/>
                </a:lnTo>
                <a:lnTo>
                  <a:pt x="0" y="4582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pic>
        <p:nvPicPr>
          <p:cNvPr id="12" name="Graphic 10" descr="Badge with solid fill">
            <a:extLst>
              <a:ext uri="{FF2B5EF4-FFF2-40B4-BE49-F238E27FC236}">
                <a16:creationId xmlns:a16="http://schemas.microsoft.com/office/drawing/2014/main" id="{A0D1B4D3-2E82-1B65-03B2-F616EE4C66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012764" y="3399721"/>
            <a:ext cx="659267" cy="659267"/>
          </a:xfrm>
          <a:prstGeom prst="rect">
            <a:avLst/>
          </a:prstGeom>
        </p:spPr>
      </p:pic>
      <p:pic>
        <p:nvPicPr>
          <p:cNvPr id="13" name="Graphic 13" descr="Badge 1 with solid fill">
            <a:extLst>
              <a:ext uri="{FF2B5EF4-FFF2-40B4-BE49-F238E27FC236}">
                <a16:creationId xmlns:a16="http://schemas.microsoft.com/office/drawing/2014/main" id="{2CEA147D-F2E6-2D6B-5289-F803E99B50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40764" y="3495074"/>
            <a:ext cx="628650" cy="628650"/>
          </a:xfrm>
          <a:prstGeom prst="rect">
            <a:avLst/>
          </a:prstGeom>
        </p:spPr>
      </p:pic>
      <p:sp>
        <p:nvSpPr>
          <p:cNvPr id="16" name="Text Placeholder 4">
            <a:extLst>
              <a:ext uri="{FF2B5EF4-FFF2-40B4-BE49-F238E27FC236}">
                <a16:creationId xmlns:a16="http://schemas.microsoft.com/office/drawing/2014/main" id="{F933A9C1-E6E0-A441-D0B6-0DEE311BAFC3}"/>
              </a:ext>
            </a:extLst>
          </p:cNvPr>
          <p:cNvSpPr txBox="1">
            <a:spLocks/>
          </p:cNvSpPr>
          <p:nvPr/>
        </p:nvSpPr>
        <p:spPr>
          <a:xfrm>
            <a:off x="440764" y="1269744"/>
            <a:ext cx="8230728" cy="738664"/>
          </a:xfrm>
          <a:prstGeom prst="rect">
            <a:avLst/>
          </a:prstGeom>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400" i="0" dirty="0"/>
              <a:t>The islands in the Pacific were settled by people who travelled long distances using ________ to find their way.</a:t>
            </a:r>
            <a:endParaRPr lang="en-AU" sz="2400" i="0" dirty="0">
              <a:solidFill>
                <a:schemeClr val="tx1"/>
              </a:solidFill>
            </a:endParaRPr>
          </a:p>
        </p:txBody>
      </p:sp>
      <p:sp>
        <p:nvSpPr>
          <p:cNvPr id="17" name="TextBox 16">
            <a:extLst>
              <a:ext uri="{FF2B5EF4-FFF2-40B4-BE49-F238E27FC236}">
                <a16:creationId xmlns:a16="http://schemas.microsoft.com/office/drawing/2014/main" id="{EDF9CCB4-5F12-3167-7B6F-6437409F4681}"/>
              </a:ext>
            </a:extLst>
          </p:cNvPr>
          <p:cNvSpPr txBox="1"/>
          <p:nvPr/>
        </p:nvSpPr>
        <p:spPr>
          <a:xfrm>
            <a:off x="2710435" y="3578566"/>
            <a:ext cx="4572000" cy="461665"/>
          </a:xfrm>
          <a:prstGeom prst="rect">
            <a:avLst/>
          </a:prstGeom>
          <a:noFill/>
          <a:ln>
            <a:noFill/>
          </a:ln>
        </p:spPr>
        <p:txBody>
          <a:bodyPr wrap="square" lIns="91440" tIns="45720" rIns="91440" bIns="45720" anchor="t">
            <a:spAutoFit/>
          </a:bodyPr>
          <a:lstStyle/>
          <a:p>
            <a:r>
              <a:rPr lang="en-GB" i="0" dirty="0">
                <a:solidFill>
                  <a:schemeClr val="tx1"/>
                </a:solidFill>
                <a:latin typeface="Calibr"/>
                <a:ea typeface="Segoe UI Symbol"/>
                <a:cs typeface="Arial"/>
              </a:rPr>
              <a:t>a compass</a:t>
            </a:r>
            <a:endParaRPr lang="en-AU" i="0" dirty="0">
              <a:solidFill>
                <a:schemeClr val="tx1"/>
              </a:solidFill>
              <a:latin typeface="Calibr"/>
              <a:ea typeface="Segoe UI Symbol"/>
              <a:cs typeface="Arial"/>
            </a:endParaRPr>
          </a:p>
        </p:txBody>
      </p:sp>
      <p:sp>
        <p:nvSpPr>
          <p:cNvPr id="18" name="TextBox 17">
            <a:extLst>
              <a:ext uri="{FF2B5EF4-FFF2-40B4-BE49-F238E27FC236}">
                <a16:creationId xmlns:a16="http://schemas.microsoft.com/office/drawing/2014/main" id="{40C68B0A-51D3-9609-4ED5-71D413D78AAD}"/>
              </a:ext>
            </a:extLst>
          </p:cNvPr>
          <p:cNvSpPr txBox="1"/>
          <p:nvPr/>
        </p:nvSpPr>
        <p:spPr>
          <a:xfrm>
            <a:off x="7324645" y="3576618"/>
            <a:ext cx="4572000" cy="461665"/>
          </a:xfrm>
          <a:prstGeom prst="rect">
            <a:avLst/>
          </a:prstGeom>
          <a:noFill/>
          <a:ln>
            <a:noFill/>
          </a:ln>
        </p:spPr>
        <p:txBody>
          <a:bodyPr wrap="square" lIns="91440" tIns="45720" rIns="91440" bIns="45720" anchor="t">
            <a:spAutoFit/>
          </a:bodyPr>
          <a:lstStyle/>
          <a:p>
            <a:r>
              <a:rPr lang="en-GB" i="0" dirty="0">
                <a:solidFill>
                  <a:schemeClr val="tx1"/>
                </a:solidFill>
                <a:latin typeface="Calibr"/>
                <a:ea typeface="Segoe UI Symbol"/>
                <a:cs typeface="Arial"/>
              </a:rPr>
              <a:t>the stars</a:t>
            </a:r>
            <a:endParaRPr lang="en-AU" i="0" dirty="0">
              <a:solidFill>
                <a:schemeClr val="tx1"/>
              </a:solidFill>
              <a:latin typeface="Calibr"/>
              <a:ea typeface="Segoe UI Symbol"/>
              <a:cs typeface="Arial"/>
            </a:endParaRPr>
          </a:p>
        </p:txBody>
      </p:sp>
      <p:sp>
        <p:nvSpPr>
          <p:cNvPr id="19" name="TextBox 18">
            <a:extLst>
              <a:ext uri="{FF2B5EF4-FFF2-40B4-BE49-F238E27FC236}">
                <a16:creationId xmlns:a16="http://schemas.microsoft.com/office/drawing/2014/main" id="{3792C344-AA5F-9AE0-259A-423F6741D92B}"/>
              </a:ext>
            </a:extLst>
          </p:cNvPr>
          <p:cNvSpPr txBox="1"/>
          <p:nvPr/>
        </p:nvSpPr>
        <p:spPr>
          <a:xfrm>
            <a:off x="9073289" y="3233053"/>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20" name="Text Placeholder 2">
            <a:extLst>
              <a:ext uri="{FF2B5EF4-FFF2-40B4-BE49-F238E27FC236}">
                <a16:creationId xmlns:a16="http://schemas.microsoft.com/office/drawing/2014/main" id="{ECCF4C57-869A-9BCA-E015-9363B818B19C}"/>
              </a:ext>
            </a:extLst>
          </p:cNvPr>
          <p:cNvSpPr txBox="1">
            <a:spLocks/>
          </p:cNvSpPr>
          <p:nvPr/>
        </p:nvSpPr>
        <p:spPr>
          <a:xfrm>
            <a:off x="438863" y="5175309"/>
            <a:ext cx="7244327" cy="905376"/>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72"/>
              </a:spcBef>
            </a:pPr>
            <a:r>
              <a:rPr lang="en-GB" sz="2400" i="0">
                <a:cs typeface="Segoe UI"/>
              </a:rPr>
              <a:t>Hold 1 finger up if you agree the answer is number 1</a:t>
            </a:r>
            <a:r>
              <a:rPr lang="en-GB" sz="2400" i="0">
                <a:latin typeface="Calibri"/>
                <a:cs typeface="Segoe UI"/>
              </a:rPr>
              <a:t>.</a:t>
            </a:r>
            <a:endParaRPr lang="en-GB" sz="2400" i="0">
              <a:latin typeface="Calibri"/>
              <a:ea typeface="Calibri"/>
              <a:cs typeface="Segoe UI"/>
            </a:endParaRPr>
          </a:p>
          <a:p>
            <a:pPr>
              <a:spcBef>
                <a:spcPts val="672"/>
              </a:spcBef>
            </a:pPr>
            <a:r>
              <a:rPr lang="en-GB" sz="2400" i="0">
                <a:cs typeface="Segoe UI"/>
              </a:rPr>
              <a:t>Hold 2 fingers up if you agree the answer is number 2. </a:t>
            </a:r>
            <a:r>
              <a:rPr lang="en-GB" sz="2400" i="0">
                <a:latin typeface="Calibri"/>
                <a:cs typeface="Segoe UI"/>
              </a:rPr>
              <a:t> </a:t>
            </a:r>
            <a:endParaRPr lang="en-US" sz="2400" i="0"/>
          </a:p>
        </p:txBody>
      </p:sp>
      <p:sp>
        <p:nvSpPr>
          <p:cNvPr id="2" name="TextBox 1">
            <a:extLst>
              <a:ext uri="{FF2B5EF4-FFF2-40B4-BE49-F238E27FC236}">
                <a16:creationId xmlns:a16="http://schemas.microsoft.com/office/drawing/2014/main" id="{9D40C48E-635B-9762-89CE-A6E8D0428F71}"/>
              </a:ext>
            </a:extLst>
          </p:cNvPr>
          <p:cNvSpPr txBox="1"/>
          <p:nvPr/>
        </p:nvSpPr>
        <p:spPr>
          <a:xfrm>
            <a:off x="2935525" y="1587798"/>
            <a:ext cx="1438355" cy="461665"/>
          </a:xfrm>
          <a:prstGeom prst="rect">
            <a:avLst/>
          </a:prstGeom>
          <a:noFill/>
          <a:ln>
            <a:noFill/>
          </a:ln>
        </p:spPr>
        <p:txBody>
          <a:bodyPr wrap="square" lIns="91440" tIns="45720" rIns="91440" bIns="45720" anchor="t">
            <a:spAutoFit/>
          </a:bodyPr>
          <a:lstStyle/>
          <a:p>
            <a:r>
              <a:rPr lang="en-GB" i="0" dirty="0">
                <a:solidFill>
                  <a:schemeClr val="tx1"/>
                </a:solidFill>
                <a:latin typeface="Calibr"/>
                <a:ea typeface="Segoe UI Symbol"/>
                <a:cs typeface="Arial"/>
              </a:rPr>
              <a:t>the stars</a:t>
            </a:r>
            <a:endParaRPr lang="en-AU" i="0" dirty="0">
              <a:solidFill>
                <a:schemeClr val="tx1"/>
              </a:solidFill>
              <a:latin typeface="Calibr"/>
              <a:ea typeface="Segoe UI Symbol"/>
              <a:cs typeface="Arial"/>
            </a:endParaRPr>
          </a:p>
        </p:txBody>
      </p:sp>
    </p:spTree>
    <p:extLst>
      <p:ext uri="{BB962C8B-B14F-4D97-AF65-F5344CB8AC3E}">
        <p14:creationId xmlns:p14="http://schemas.microsoft.com/office/powerpoint/2010/main" val="4816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6F8D2E-0ECB-BABF-EAE2-B3256EB8CF02}"/>
              </a:ext>
            </a:extLst>
          </p:cNvPr>
          <p:cNvSpPr>
            <a:spLocks noGrp="1"/>
          </p:cNvSpPr>
          <p:nvPr>
            <p:ph type="body" sz="quarter" idx="22"/>
          </p:nvPr>
        </p:nvSpPr>
        <p:spPr>
          <a:xfrm>
            <a:off x="441325" y="1196752"/>
            <a:ext cx="8237538" cy="738664"/>
          </a:xfrm>
          <a:prstGeom prst="rect">
            <a:avLst/>
          </a:prstGeom>
        </p:spPr>
        <p:txBody>
          <a:bodyPr/>
          <a:lstStyle/>
          <a:p>
            <a:r>
              <a:rPr lang="en-AU">
                <a:solidFill>
                  <a:srgbClr val="161616"/>
                </a:solidFill>
                <a:effectLst/>
                <a:latin typeface="Calibri" panose="020F0502020204030204" pitchFamily="34" charset="0"/>
                <a:ea typeface="Calibri" panose="020F0502020204030204" pitchFamily="34" charset="0"/>
              </a:rPr>
              <a:t>In this lesson, we will learn the purpose and structure of informative writing.</a:t>
            </a:r>
            <a:endParaRPr lang="en-AU" sz="3200"/>
          </a:p>
        </p:txBody>
      </p:sp>
      <p:pic>
        <p:nvPicPr>
          <p:cNvPr id="2" name="Picture 1">
            <a:extLst>
              <a:ext uri="{FF2B5EF4-FFF2-40B4-BE49-F238E27FC236}">
                <a16:creationId xmlns:a16="http://schemas.microsoft.com/office/drawing/2014/main" id="{781EED3B-649B-34BA-43B5-FFD97CFE5993}"/>
              </a:ext>
            </a:extLst>
          </p:cNvPr>
          <p:cNvPicPr>
            <a:picLocks noChangeAspect="1"/>
          </p:cNvPicPr>
          <p:nvPr/>
        </p:nvPicPr>
        <p:blipFill>
          <a:blip r:embed="rId3"/>
          <a:stretch>
            <a:fillRect/>
          </a:stretch>
        </p:blipFill>
        <p:spPr>
          <a:xfrm>
            <a:off x="1242060" y="2080260"/>
            <a:ext cx="7188200" cy="4241800"/>
          </a:xfrm>
          <a:prstGeom prst="rect">
            <a:avLst/>
          </a:prstGeom>
        </p:spPr>
      </p:pic>
    </p:spTree>
    <p:extLst>
      <p:ext uri="{BB962C8B-B14F-4D97-AF65-F5344CB8AC3E}">
        <p14:creationId xmlns:p14="http://schemas.microsoft.com/office/powerpoint/2010/main" val="235262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9B185F-CADB-A0ED-AAD3-5D9BC6ADEADB}"/>
              </a:ext>
            </a:extLst>
          </p:cNvPr>
          <p:cNvSpPr>
            <a:spLocks noGrp="1"/>
          </p:cNvSpPr>
          <p:nvPr>
            <p:ph type="body" sz="quarter" idx="22"/>
          </p:nvPr>
        </p:nvSpPr>
        <p:spPr>
          <a:xfrm>
            <a:off x="441325" y="1196752"/>
            <a:ext cx="8237538" cy="2142125"/>
          </a:xfrm>
        </p:spPr>
        <p:txBody>
          <a:bodyPr/>
          <a:lstStyle/>
          <a:p>
            <a:pPr algn="l" rtl="0" fontAlgn="base"/>
            <a:r>
              <a:rPr lang="en-US" sz="2400" b="0" i="0" u="none" strike="noStrike">
                <a:solidFill>
                  <a:srgbClr val="181818"/>
                </a:solidFill>
                <a:effectLst/>
              </a:rPr>
              <a:t>You will be able to</a:t>
            </a:r>
            <a:r>
              <a:rPr lang="en-AU" sz="2400" b="0" i="0" u="none" strike="noStrike">
                <a:solidFill>
                  <a:srgbClr val="181818"/>
                </a:solidFill>
                <a:effectLst/>
              </a:rPr>
              <a:t>:</a:t>
            </a:r>
            <a:r>
              <a:rPr lang="en-US" sz="2400" b="0" i="0" u="none" strike="noStrike">
                <a:solidFill>
                  <a:srgbClr val="181818"/>
                </a:solidFill>
                <a:effectLst/>
              </a:rPr>
              <a:t> </a:t>
            </a:r>
            <a:r>
              <a:rPr lang="en-US" sz="2400" b="0" i="0">
                <a:effectLst/>
              </a:rPr>
              <a:t>​</a:t>
            </a:r>
          </a:p>
          <a:p>
            <a:pPr algn="l" rtl="0" fontAlgn="base">
              <a:buClr>
                <a:schemeClr val="tx1"/>
              </a:buClr>
              <a:buFont typeface="Arial" panose="020B0604020202020204" pitchFamily="34" charset="0"/>
              <a:buChar char="•"/>
            </a:pPr>
            <a:r>
              <a:rPr lang="en-AU" sz="2400" b="0" i="0" u="none" strike="noStrike">
                <a:solidFill>
                  <a:srgbClr val="177F99"/>
                </a:solidFill>
                <a:effectLst/>
              </a:rPr>
              <a:t> </a:t>
            </a:r>
            <a:r>
              <a:rPr lang="en-AU" sz="2400" b="1" i="0" u="none" strike="noStrike">
                <a:solidFill>
                  <a:srgbClr val="177F99"/>
                </a:solidFill>
                <a:effectLst/>
              </a:rPr>
              <a:t>understand</a:t>
            </a:r>
            <a:r>
              <a:rPr lang="en-AU" b="1">
                <a:solidFill>
                  <a:srgbClr val="177F99"/>
                </a:solidFill>
              </a:rPr>
              <a:t> </a:t>
            </a:r>
            <a:r>
              <a:rPr lang="en-AU">
                <a:solidFill>
                  <a:schemeClr val="tx1"/>
                </a:solidFill>
              </a:rPr>
              <a:t>the purpose of informative writing</a:t>
            </a:r>
            <a:endParaRPr lang="en-US" sz="2400" b="0" i="0">
              <a:effectLst/>
            </a:endParaRPr>
          </a:p>
          <a:p>
            <a:pPr algn="l" rtl="0" fontAlgn="base">
              <a:buClr>
                <a:schemeClr val="tx1"/>
              </a:buClr>
              <a:buFont typeface="Arial" panose="020B0604020202020204" pitchFamily="34" charset="0"/>
              <a:buChar char="•"/>
            </a:pPr>
            <a:r>
              <a:rPr lang="en-AU" sz="2400" b="0" i="0" u="none" strike="noStrike">
                <a:solidFill>
                  <a:srgbClr val="177F99"/>
                </a:solidFill>
                <a:effectLst/>
              </a:rPr>
              <a:t> </a:t>
            </a:r>
            <a:r>
              <a:rPr lang="en-AU" b="1">
                <a:solidFill>
                  <a:srgbClr val="177F99"/>
                </a:solidFill>
              </a:rPr>
              <a:t>understand</a:t>
            </a:r>
            <a:r>
              <a:rPr lang="en-AU" sz="2400" b="0" i="0" u="none" strike="noStrike">
                <a:solidFill>
                  <a:srgbClr val="181818"/>
                </a:solidFill>
                <a:effectLst/>
              </a:rPr>
              <a:t> the structure of informative writing.</a:t>
            </a:r>
            <a:endParaRPr lang="en-US" sz="2400" b="0" i="0">
              <a:effectLst/>
            </a:endParaRPr>
          </a:p>
          <a:p>
            <a:endParaRPr lang="en-AU"/>
          </a:p>
          <a:p>
            <a:endParaRPr lang="en-AU"/>
          </a:p>
        </p:txBody>
      </p:sp>
    </p:spTree>
    <p:extLst>
      <p:ext uri="{BB962C8B-B14F-4D97-AF65-F5344CB8AC3E}">
        <p14:creationId xmlns:p14="http://schemas.microsoft.com/office/powerpoint/2010/main" val="140917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sitting in a circle&#10;&#10;AI-generated content may be incorrect.">
            <a:extLst>
              <a:ext uri="{FF2B5EF4-FFF2-40B4-BE49-F238E27FC236}">
                <a16:creationId xmlns:a16="http://schemas.microsoft.com/office/drawing/2014/main" id="{CDD9751E-1F37-B226-881F-372B471D5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7307" y="1161021"/>
            <a:ext cx="6409123" cy="5169998"/>
          </a:xfrm>
          <a:prstGeom prst="rect">
            <a:avLst/>
          </a:prstGeom>
        </p:spPr>
      </p:pic>
      <p:pic>
        <p:nvPicPr>
          <p:cNvPr id="3" name="Picture 2" descr="A whale and a fish underwater&#10;&#10;AI-generated content may be incorrect.">
            <a:extLst>
              <a:ext uri="{FF2B5EF4-FFF2-40B4-BE49-F238E27FC236}">
                <a16:creationId xmlns:a16="http://schemas.microsoft.com/office/drawing/2014/main" id="{68E9F432-450E-F7F2-5ED3-FF0015A18D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656" y="1161020"/>
            <a:ext cx="8152687" cy="5169999"/>
          </a:xfrm>
          <a:prstGeom prst="rect">
            <a:avLst/>
          </a:prstGeom>
        </p:spPr>
      </p:pic>
      <p:pic>
        <p:nvPicPr>
          <p:cNvPr id="5" name="Picture 4" descr="A group of men running on a field with a ball&#10;&#10;AI-generated content may be incorrect.">
            <a:extLst>
              <a:ext uri="{FF2B5EF4-FFF2-40B4-BE49-F238E27FC236}">
                <a16:creationId xmlns:a16="http://schemas.microsoft.com/office/drawing/2014/main" id="{F2D96243-C954-F14F-772B-C13001902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597" y="1161019"/>
            <a:ext cx="7484375" cy="5169999"/>
          </a:xfrm>
          <a:prstGeom prst="rect">
            <a:avLst/>
          </a:prstGeom>
        </p:spPr>
      </p:pic>
      <p:pic>
        <p:nvPicPr>
          <p:cNvPr id="7" name="Picture 6" descr="A spider web with dew on it&#10;&#10;AI-generated content may be incorrect.">
            <a:extLst>
              <a:ext uri="{FF2B5EF4-FFF2-40B4-BE49-F238E27FC236}">
                <a16:creationId xmlns:a16="http://schemas.microsoft.com/office/drawing/2014/main" id="{D6A3F700-BC5D-A213-EDDE-A7643E4243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656" y="1161019"/>
            <a:ext cx="8152687" cy="5169999"/>
          </a:xfrm>
          <a:prstGeom prst="rect">
            <a:avLst/>
          </a:prstGeom>
        </p:spPr>
      </p:pic>
    </p:spTree>
    <p:extLst>
      <p:ext uri="{BB962C8B-B14F-4D97-AF65-F5344CB8AC3E}">
        <p14:creationId xmlns:p14="http://schemas.microsoft.com/office/powerpoint/2010/main" val="990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D94F-49A0-2550-7419-6C4EB27FF2E1}"/>
              </a:ext>
            </a:extLst>
          </p:cNvPr>
          <p:cNvSpPr>
            <a:spLocks noGrp="1"/>
          </p:cNvSpPr>
          <p:nvPr>
            <p:ph type="body" sz="quarter" idx="23"/>
          </p:nvPr>
        </p:nvSpPr>
        <p:spPr>
          <a:xfrm>
            <a:off x="1408678" y="407876"/>
            <a:ext cx="7269658" cy="539859"/>
          </a:xfrm>
        </p:spPr>
        <p:txBody>
          <a:bodyPr/>
          <a:lstStyle/>
          <a:p>
            <a:r>
              <a:rPr lang="en-AU"/>
              <a:t>The Pacific Ocean</a:t>
            </a:r>
          </a:p>
        </p:txBody>
      </p:sp>
      <p:sp>
        <p:nvSpPr>
          <p:cNvPr id="2" name="Text Placeholder 1">
            <a:extLst>
              <a:ext uri="{FF2B5EF4-FFF2-40B4-BE49-F238E27FC236}">
                <a16:creationId xmlns:a16="http://schemas.microsoft.com/office/drawing/2014/main" id="{686E409B-BE7E-6AA7-DD6D-F6F521226B7B}"/>
              </a:ext>
            </a:extLst>
          </p:cNvPr>
          <p:cNvSpPr>
            <a:spLocks noGrp="1"/>
          </p:cNvSpPr>
          <p:nvPr>
            <p:ph type="body" sz="quarter" idx="22"/>
          </p:nvPr>
        </p:nvSpPr>
        <p:spPr>
          <a:xfrm>
            <a:off x="441325" y="1196752"/>
            <a:ext cx="8237538" cy="738664"/>
          </a:xfrm>
        </p:spPr>
        <p:txBody>
          <a:bodyPr/>
          <a:lstStyle/>
          <a:p>
            <a:r>
              <a:rPr lang="en-US"/>
              <a:t>The Pacific Ocean </a:t>
            </a:r>
            <a:r>
              <a:rPr lang="en-US">
                <a:solidFill>
                  <a:srgbClr val="000000"/>
                </a:solidFill>
              </a:rPr>
              <a:t>is located between </a:t>
            </a:r>
            <a:r>
              <a:rPr lang="en-US" b="1">
                <a:solidFill>
                  <a:srgbClr val="000000"/>
                </a:solidFill>
              </a:rPr>
              <a:t>Asia and Australia</a:t>
            </a:r>
            <a:r>
              <a:rPr lang="en-US">
                <a:solidFill>
                  <a:srgbClr val="000000"/>
                </a:solidFill>
              </a:rPr>
              <a:t> on the west, and </a:t>
            </a:r>
            <a:r>
              <a:rPr lang="en-US" b="1">
                <a:solidFill>
                  <a:srgbClr val="000000"/>
                </a:solidFill>
              </a:rPr>
              <a:t>North and South America</a:t>
            </a:r>
            <a:r>
              <a:rPr lang="en-US">
                <a:solidFill>
                  <a:srgbClr val="000000"/>
                </a:solidFill>
              </a:rPr>
              <a:t> on the east.</a:t>
            </a:r>
            <a:endParaRPr lang="en-AU">
              <a:solidFill>
                <a:srgbClr val="000000"/>
              </a:solidFill>
            </a:endParaRPr>
          </a:p>
        </p:txBody>
      </p:sp>
      <p:pic>
        <p:nvPicPr>
          <p:cNvPr id="11" name="Picture 10" descr="A map of the world&#10;&#10;AI-generated content may be incorrect.">
            <a:extLst>
              <a:ext uri="{FF2B5EF4-FFF2-40B4-BE49-F238E27FC236}">
                <a16:creationId xmlns:a16="http://schemas.microsoft.com/office/drawing/2014/main" id="{738B3E74-BB66-88E1-4931-0F46A8BB8C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1818" y="2167929"/>
            <a:ext cx="6980363" cy="4160297"/>
          </a:xfrm>
          <a:prstGeom prst="rect">
            <a:avLst/>
          </a:prstGeom>
        </p:spPr>
      </p:pic>
      <p:pic>
        <p:nvPicPr>
          <p:cNvPr id="3" name="Graphic 2" descr="Arrow Down with solid fill">
            <a:extLst>
              <a:ext uri="{FF2B5EF4-FFF2-40B4-BE49-F238E27FC236}">
                <a16:creationId xmlns:a16="http://schemas.microsoft.com/office/drawing/2014/main" id="{CF5C7F8B-3DDA-083D-3A57-D1F4BBF566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509865">
            <a:off x="7370457" y="4012377"/>
            <a:ext cx="914400" cy="914400"/>
          </a:xfrm>
          <a:prstGeom prst="rect">
            <a:avLst/>
          </a:prstGeom>
        </p:spPr>
      </p:pic>
      <p:pic>
        <p:nvPicPr>
          <p:cNvPr id="4" name="Graphic 3" descr="Arrow Down with solid fill">
            <a:extLst>
              <a:ext uri="{FF2B5EF4-FFF2-40B4-BE49-F238E27FC236}">
                <a16:creationId xmlns:a16="http://schemas.microsoft.com/office/drawing/2014/main" id="{4221C0C4-A9F9-5E83-B71C-CC65FC450B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891410">
            <a:off x="1264905" y="4015588"/>
            <a:ext cx="914400" cy="914400"/>
          </a:xfrm>
          <a:prstGeom prst="rect">
            <a:avLst/>
          </a:prstGeom>
        </p:spPr>
      </p:pic>
    </p:spTree>
    <p:extLst>
      <p:ext uri="{BB962C8B-B14F-4D97-AF65-F5344CB8AC3E}">
        <p14:creationId xmlns:p14="http://schemas.microsoft.com/office/powerpoint/2010/main" val="42463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5DF7-19ED-E9CE-3426-A51C10E00E5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32199B1-74F9-A29E-643A-F8B45EDB5858}"/>
              </a:ext>
            </a:extLst>
          </p:cNvPr>
          <p:cNvSpPr>
            <a:spLocks noGrp="1"/>
          </p:cNvSpPr>
          <p:nvPr>
            <p:ph type="body" sz="quarter" idx="23"/>
          </p:nvPr>
        </p:nvSpPr>
        <p:spPr>
          <a:xfrm>
            <a:off x="1408678" y="398449"/>
            <a:ext cx="7269658" cy="539859"/>
          </a:xfrm>
        </p:spPr>
        <p:txBody>
          <a:bodyPr/>
          <a:lstStyle/>
          <a:p>
            <a:r>
              <a:rPr lang="en-AU"/>
              <a:t>The Pacific Ocean</a:t>
            </a:r>
          </a:p>
        </p:txBody>
      </p:sp>
      <p:sp>
        <p:nvSpPr>
          <p:cNvPr id="7" name="Text Placeholder 6">
            <a:extLst>
              <a:ext uri="{FF2B5EF4-FFF2-40B4-BE49-F238E27FC236}">
                <a16:creationId xmlns:a16="http://schemas.microsoft.com/office/drawing/2014/main" id="{8A318215-A6F7-3C19-FF0E-B78829857A62}"/>
              </a:ext>
            </a:extLst>
          </p:cNvPr>
          <p:cNvSpPr>
            <a:spLocks noGrp="1"/>
          </p:cNvSpPr>
          <p:nvPr>
            <p:ph type="body" sz="quarter" idx="22"/>
          </p:nvPr>
        </p:nvSpPr>
        <p:spPr>
          <a:xfrm>
            <a:off x="441325" y="1196752"/>
            <a:ext cx="8237538" cy="369332"/>
          </a:xfrm>
        </p:spPr>
        <p:txBody>
          <a:bodyPr/>
          <a:lstStyle/>
          <a:p>
            <a:r>
              <a:rPr lang="en-US"/>
              <a:t>The </a:t>
            </a:r>
            <a:r>
              <a:rPr lang="en-US" b="1"/>
              <a:t>Pacific Ocean </a:t>
            </a:r>
            <a:r>
              <a:rPr lang="en-US"/>
              <a:t>covers </a:t>
            </a:r>
            <a:r>
              <a:rPr lang="en-US" b="1"/>
              <a:t>one-third </a:t>
            </a:r>
            <a:r>
              <a:rPr lang="en-US"/>
              <a:t>of </a:t>
            </a:r>
            <a:r>
              <a:rPr lang="en-US" b="1"/>
              <a:t>Earth’s surface</a:t>
            </a:r>
            <a:r>
              <a:rPr lang="en-US"/>
              <a:t>.</a:t>
            </a:r>
          </a:p>
        </p:txBody>
      </p:sp>
      <p:pic>
        <p:nvPicPr>
          <p:cNvPr id="8" name="Online Media 25" title="Pacific Ocean Is Much Bigger Than You Think 🌊 The Deepest Place on Earth ⬇️ Mariana Trench">
            <a:hlinkClick r:id="" action="ppaction://media"/>
            <a:extLst>
              <a:ext uri="{FF2B5EF4-FFF2-40B4-BE49-F238E27FC236}">
                <a16:creationId xmlns:a16="http://schemas.microsoft.com/office/drawing/2014/main" id="{CB4E82C1-E519-9AD0-FC91-CF86D425BF6C}"/>
              </a:ext>
            </a:extLst>
          </p:cNvPr>
          <p:cNvPicPr>
            <a:picLocks noRot="1" noChangeAspect="1"/>
          </p:cNvPicPr>
          <p:nvPr>
            <a:videoFile r:link="rId1"/>
          </p:nvPr>
        </p:nvPicPr>
        <p:blipFill>
          <a:blip r:embed="rId4"/>
          <a:stretch>
            <a:fillRect/>
          </a:stretch>
        </p:blipFill>
        <p:spPr>
          <a:xfrm>
            <a:off x="1817039" y="1775541"/>
            <a:ext cx="5509922" cy="4515498"/>
          </a:xfrm>
          <a:prstGeom prst="rect">
            <a:avLst/>
          </a:prstGeom>
        </p:spPr>
      </p:pic>
    </p:spTree>
    <p:extLst>
      <p:ext uri="{BB962C8B-B14F-4D97-AF65-F5344CB8AC3E}">
        <p14:creationId xmlns:p14="http://schemas.microsoft.com/office/powerpoint/2010/main" val="21109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Economics &amp; Business">
      <a:dk1>
        <a:sysClr val="windowText" lastClr="000000"/>
      </a:dk1>
      <a:lt1>
        <a:sysClr val="window" lastClr="FFFFFF"/>
      </a:lt1>
      <a:dk2>
        <a:srgbClr val="0E7386"/>
      </a:dk2>
      <a:lt2>
        <a:srgbClr val="4A946F"/>
      </a:lt2>
      <a:accent1>
        <a:srgbClr val="4A946F"/>
      </a:accent1>
      <a:accent2>
        <a:srgbClr val="418362"/>
      </a:accent2>
      <a:accent3>
        <a:srgbClr val="3C785A"/>
      </a:accent3>
      <a:accent4>
        <a:srgbClr val="387054"/>
      </a:accent4>
      <a:accent5>
        <a:srgbClr val="32634A"/>
      </a:accent5>
      <a:accent6>
        <a:srgbClr val="2D594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3KN27SNVY5CS-90160594-423428</_dlc_DocId>
    <_dlc_DocIdUrl xmlns="f315eb64-a02b-4bd5-a84c-38ab918c4ccd">
      <Url>https://ggsaus.sharepoint.com/sites/Curriculum/_layouts/15/DocIdRedir.aspx?ID=3KN27SNVY5CS-90160594-423428</Url>
      <Description>3KN27SNVY5CS-90160594-423428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2.xml><?xml version="1.0" encoding="utf-8"?>
<ds:datastoreItem xmlns:ds="http://schemas.openxmlformats.org/officeDocument/2006/customXml" ds:itemID="{ECCA1584-9CA9-46D4-BE44-1AD376E0FB8E}">
  <ds:schemaRefs>
    <ds:schemaRef ds:uri="http://schemas.microsoft.com/office/infopath/2007/PartnerControls"/>
    <ds:schemaRef ds:uri="http://purl.org/dc/terms/"/>
    <ds:schemaRef ds:uri="http://schemas.microsoft.com/sharepoint/v3/fields"/>
    <ds:schemaRef ds:uri="http://schemas.openxmlformats.org/package/2006/metadata/core-properties"/>
    <ds:schemaRef ds:uri="d63ea73a-d7e6-4e3a-bf41-d78273581467"/>
    <ds:schemaRef ds:uri="http://www.w3.org/XML/1998/namespace"/>
    <ds:schemaRef ds:uri="http://schemas.microsoft.com/office/2006/documentManagement/types"/>
    <ds:schemaRef ds:uri="http://purl.org/dc/elements/1.1/"/>
    <ds:schemaRef ds:uri="f315eb64-a02b-4bd5-a84c-38ab918c4cc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C0B974D-DC94-4F72-8A4F-416D9E95AFD8}">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E051A43-B651-4A42-83DF-F8B30BEF4CB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1</TotalTime>
  <Words>959</Words>
  <Application>Microsoft Office PowerPoint</Application>
  <PresentationFormat>On-screen Show (4:3)</PresentationFormat>
  <Paragraphs>103</Paragraphs>
  <Slides>29</Slides>
  <Notes>28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vt:lpstr>
      <vt:lpstr>Calibri</vt:lpstr>
      <vt:lpstr>Calibri Light</vt:lpstr>
      <vt:lpstr>Dreaming Outloud Pro</vt:lpstr>
      <vt:lpstr>Segoe UI</vt:lpstr>
      <vt:lpstr>Times New Roman</vt:lpstr>
      <vt:lpstr>GGSA_Curriculum_PPT_Theme</vt:lpstr>
      <vt:lpstr>Title Slide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Fiona Tye</cp:lastModifiedBy>
  <cp:revision>2</cp:revision>
  <cp:lastPrinted>2017-11-01T05:39:03Z</cp:lastPrinted>
  <dcterms:created xsi:type="dcterms:W3CDTF">2023-10-25T11:23:23Z</dcterms:created>
  <dcterms:modified xsi:type="dcterms:W3CDTF">2025-09-25T09:27:11Z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d65e3a29-7a3e-4525-9e36-71c8266eb04a</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