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6.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5.xml" ContentType="application/inkml+xml"/>
  <Override PartName="/ppt/ink/ink2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30.xml" ContentType="application/vnd.openxmlformats-officedocument.presentationml.notesSlide+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31.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6213" r:id="rId5"/>
    <p:sldMasterId id="2147486405" r:id="rId6"/>
    <p:sldMasterId id="2147486411" r:id="rId7"/>
    <p:sldMasterId id="2147486446" r:id="rId8"/>
    <p:sldMasterId id="2147486465" r:id="rId9"/>
  </p:sldMasterIdLst>
  <p:notesMasterIdLst>
    <p:notesMasterId r:id="rId45"/>
  </p:notesMasterIdLst>
  <p:handoutMasterIdLst>
    <p:handoutMasterId r:id="rId46"/>
  </p:handoutMasterIdLst>
  <p:sldIdLst>
    <p:sldId id="276" r:id="rId10"/>
    <p:sldId id="259" r:id="rId11"/>
    <p:sldId id="262" r:id="rId12"/>
    <p:sldId id="261" r:id="rId13"/>
    <p:sldId id="1856" r:id="rId14"/>
    <p:sldId id="1757" r:id="rId15"/>
    <p:sldId id="1861" r:id="rId16"/>
    <p:sldId id="1859" r:id="rId17"/>
    <p:sldId id="1863" r:id="rId18"/>
    <p:sldId id="1822" r:id="rId19"/>
    <p:sldId id="1829" r:id="rId20"/>
    <p:sldId id="1823" r:id="rId21"/>
    <p:sldId id="1849" r:id="rId22"/>
    <p:sldId id="1820" r:id="rId23"/>
    <p:sldId id="1808" r:id="rId24"/>
    <p:sldId id="1809" r:id="rId25"/>
    <p:sldId id="1810" r:id="rId26"/>
    <p:sldId id="1811" r:id="rId27"/>
    <p:sldId id="1812" r:id="rId28"/>
    <p:sldId id="1813" r:id="rId29"/>
    <p:sldId id="1814" r:id="rId30"/>
    <p:sldId id="1815" r:id="rId31"/>
    <p:sldId id="1824" r:id="rId32"/>
    <p:sldId id="1825" r:id="rId33"/>
    <p:sldId id="1871" r:id="rId34"/>
    <p:sldId id="1872" r:id="rId35"/>
    <p:sldId id="1873" r:id="rId36"/>
    <p:sldId id="1826" r:id="rId37"/>
    <p:sldId id="1827" r:id="rId38"/>
    <p:sldId id="264" r:id="rId39"/>
    <p:sldId id="265" r:id="rId40"/>
    <p:sldId id="272" r:id="rId41"/>
    <p:sldId id="1850" r:id="rId42"/>
    <p:sldId id="274" r:id="rId43"/>
    <p:sldId id="275" r:id="rId44"/>
  </p:sldIdLst>
  <p:sldSz cx="9144000" cy="6858000" type="screen4x3"/>
  <p:notesSz cx="9939338" cy="6807200"/>
  <p:custDataLst>
    <p:tags r:id="rId47"/>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527" userDrawn="1">
          <p15:clr>
            <a:srgbClr val="A4A3A4"/>
          </p15:clr>
        </p15:guide>
        <p15:guide id="2" pos="272" userDrawn="1">
          <p15:clr>
            <a:srgbClr val="A4A3A4"/>
          </p15:clr>
        </p15:guide>
        <p15:guide id="3" pos="2880" userDrawn="1">
          <p15:clr>
            <a:srgbClr val="A4A3A4"/>
          </p15:clr>
        </p15:guide>
        <p15:guide id="4" pos="5465" userDrawn="1">
          <p15:clr>
            <a:srgbClr val="A4A3A4"/>
          </p15:clr>
        </p15:guide>
        <p15:guide id="5" orient="horz" pos="3884" userDrawn="1">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FB560B-5DA1-A4AD-BCDD-AF23AA90A713}" name="Bernard Fernando" initials="BF" userId="S::bfernando@goodtogreatschools.org.au::b283a9a7-e571-4974-a0d3-6db1e4666c62" providerId="AD"/>
  <p188:author id="{4CF1D125-CDAC-41BA-663D-FA2ED412B9D6}" name="Elizabeth Piaquadio" initials="" userId="S::epiaquadio@goodtogreatschools.org.au::52767243-7565-4b68-b9c1-5d2bede989b0" providerId="AD"/>
  <p188:author id="{A2DD9028-73F8-6DFE-D392-9D3DE48BD13A}" name="Thomas McLean" initials="TM" userId="S::tmclean@goodtogreatschools.org.au::5dfedeb9-2710-4c9f-9357-ac3d40554efa" providerId="AD"/>
  <p188:author id="{8B2AFB2D-52C9-7914-F824-6D62E354FB96}" name="Anneliese Alloway" initials="AA" userId="S::aalloway@goodtogreatschools.org.au::37104bb2-bd9c-489d-94c0-efb51480a186" providerId="AD"/>
  <p188:author id="{C4288552-6D0E-8CC2-62D5-390F7A912CEC}" name="Abbas Kassem" initials="" userId="S::akassem@goodtogreatschools.org.au::b5422da9-d130-411e-8a14-2c174765e2f3" providerId="AD"/>
  <p188:author id="{D1F6F353-7F9F-36E3-9167-2545B50978AD}" name="Jane Hooper" initials="JH" userId="Jane Hooper" providerId="None"/>
  <p188:author id="{9136AA56-46D4-4334-1D20-AFB96207BF1F}" name="Chris Kohn" initials="CK" userId="S::CKohn@goodtogreatschools.org.au::3aea2124-5d9e-4894-ae32-e7c983671888" providerId="AD"/>
  <p188:author id="{DC9CBC65-D9B4-BACA-5DBD-076FB4B0287D}" name="Tara Tyrrell" initials="TT" userId="S::ttyrell@goodtogreatschools.org.au::67dc6626-2ece-4dc7-ac5a-9add06ec429c" providerId="AD"/>
  <p188:author id="{0CFF6A6C-F775-7EF9-6044-119895A6EBFE}" name="Jane Hooper" initials="JH" userId="S::jhooper@goodtogreatschools.org.au::afd12f8e-9b57-4b10-87a5-8fe4e40dc133" providerId="AD"/>
  <p188:author id="{A858C27E-DE66-476E-F0D9-1C44EA3E7CC1}" name="Chantal Rae" initials="CR" userId="S::crae@goodtogreatschools.org.au::a1db561e-73a2-489d-a119-0f73c1c2f06f" providerId="AD"/>
  <p188:author id="{3DF6BD83-7405-2DB1-FBFA-0F20D4D997B3}" name="Molly Cassidy" initials="MC" userId="S::mcassidy@goodtogreatschools.org.au::d9715768-0ab3-40da-bcfb-aa5473c32ede" providerId="AD"/>
  <p188:author id="{9D08AB92-32FC-D059-33CF-F959DB8226BF}" name="Nadine Prince" initials="NP" userId="S::nprince@goodtogreatschools.org.au::a935aca9-513a-492d-957e-465cbe939dd1" providerId="AD"/>
  <p188:author id="{0CF931EE-26ED-E2FE-023C-AC7F2EF7FD6F}" name="jane hooper" initials="jh" userId="273254cf8e85665a" providerId="Windows Live"/>
  <p188:author id="{71466BF0-DE09-E786-4421-9DBA1AFB3E25}" name="Debbie Keynes" initials="DK" userId="S::dkeynes@goodtogreatschools.org.au::1f9e99ae-ec68-410d-b657-439293d9a6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Sarah Derby" initials="SD" lastIdx="13" clrIdx="1">
    <p:extLst>
      <p:ext uri="{19B8F6BF-5375-455C-9EA6-DF929625EA0E}">
        <p15:presenceInfo xmlns:p15="http://schemas.microsoft.com/office/powerpoint/2012/main" userId="S::sderby@goodtogreatschools.org.au::96ac11a8-e08f-4580-ad22-f3a7e7fb1c03" providerId="AD"/>
      </p:ext>
    </p:extLst>
  </p:cmAuthor>
  <p:cmAuthor id="3" name="Thomas McLean" initials="TM" lastIdx="2" clrIdx="2">
    <p:extLst>
      <p:ext uri="{19B8F6BF-5375-455C-9EA6-DF929625EA0E}">
        <p15:presenceInfo xmlns:p15="http://schemas.microsoft.com/office/powerpoint/2012/main" userId="S::tmclean@goodtogreatschools.org.au::5dfedeb9-2710-4c9f-9357-ac3d40554e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7D6E12"/>
    <a:srgbClr val="FA9B26"/>
    <a:srgbClr val="645A0C"/>
    <a:srgbClr val="968719"/>
    <a:srgbClr val="048492"/>
    <a:srgbClr val="06A5B6"/>
    <a:srgbClr val="07C3D7"/>
    <a:srgbClr val="7CF0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0EE106-1A50-45E3-9827-FA18F8A23BA1}" v="3" dt="2025-09-30T06:35:57.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218" y="306"/>
      </p:cViewPr>
      <p:guideLst>
        <p:guide orient="horz" pos="527"/>
        <p:guide pos="272"/>
        <p:guide pos="2880"/>
        <p:guide pos="5465"/>
        <p:guide orient="horz" pos="3884"/>
      </p:guideLst>
    </p:cSldViewPr>
  </p:slideViewPr>
  <p:notesTextViewPr>
    <p:cViewPr>
      <p:scale>
        <a:sx n="1" d="1"/>
        <a:sy n="1" d="1"/>
      </p:scale>
      <p:origin x="0" y="0"/>
    </p:cViewPr>
  </p:notesTextViewPr>
  <p:notesViewPr>
    <p:cSldViewPr snapToGrid="0">
      <p:cViewPr>
        <p:scale>
          <a:sx n="1" d="2"/>
          <a:sy n="1" d="2"/>
        </p:scale>
        <p:origin x="0" y="0"/>
      </p:cViewPr>
      <p:guideLst>
        <p:guide orient="horz" pos="2144"/>
        <p:guide pos="3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1"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5" name="Rectangle 3"/>
          <p:cNvSpPr>
            <a:spLocks noGrp="1" noChangeArrowheads="1"/>
          </p:cNvSpPr>
          <p:nvPr>
            <p:ph type="dt" sz="quarter" idx="1"/>
          </p:nvPr>
        </p:nvSpPr>
        <p:spPr bwMode="auto">
          <a:xfrm>
            <a:off x="5628888"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6" name="Rectangle 4"/>
          <p:cNvSpPr>
            <a:spLocks noGrp="1" noChangeArrowheads="1"/>
          </p:cNvSpPr>
          <p:nvPr>
            <p:ph type="ftr" sz="quarter" idx="2"/>
          </p:nvPr>
        </p:nvSpPr>
        <p:spPr bwMode="auto">
          <a:xfrm>
            <a:off x="1"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7" name="Rectangle 5"/>
          <p:cNvSpPr>
            <a:spLocks noGrp="1" noChangeArrowheads="1"/>
          </p:cNvSpPr>
          <p:nvPr>
            <p:ph type="sldNum" sz="quarter" idx="3"/>
          </p:nvPr>
        </p:nvSpPr>
        <p:spPr bwMode="auto">
          <a:xfrm>
            <a:off x="5628888"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50:35.515"/>
    </inkml:context>
    <inkml:brush xml:id="br0">
      <inkml:brushProperty name="width" value="0.1" units="cm"/>
      <inkml:brushProperty name="height" value="0.1" units="cm"/>
      <inkml:brushProperty name="color" value="#FFF300"/>
    </inkml:brush>
  </inkml:definitions>
  <inkml:trace contextRef="#ctx0" brushRef="#br0">500 1 24575,'-16'6'0,"0"5"0,-4 6 0,-2 5 0,-1 1 0,-1 2 0,0 1 0,0 0 0,0 0 0,3 0 0,0 0 0,3 1 0,0 0 0,-1 3 0,0 0 0,-1 1 0,1 0 0,1-2 0,2-3 0,2-3 0,4-2 0,1-1 0,1-2 0,1-1 0,0-1 0,1-1 0,0-2 0,0-2 0,2-1 0,-2 0 0,2-4 0,0 0 0,2-5 0,1 0 0,-1 3 0,0-2 0,0 2 0,0-2 0,-1-1 0,0 0 0,0-2 0,0-3 0,1-4 0,1-6 0,0-6 0,1-4 0,0-5 0,0-7 0,0-5 0,0-2 0,0 2 0,0 4 0,0 7 0,0 7 0,0 6 0,0 6 0,0 6 0,0 19 0,0 7 0,0 17 0,0 9 0,0-14 0,0 15 0,0-14 0,0 7 0,0-3 0,0-6 0,0-8 0,0-8 0,0-4 0,0-8 0,0-2 0,2 1 0,-2 2 0,2 8 0,-2 0 0,0-3 0,1-4 0,2-6 0,5-4 0,6-4 0,4-3 0,6-1 0,2-1 0,2 0 0,0 0 0,-1-1 0,2 1 0,-1 0 0,-1 2 0,-4 3 0,-5 3 0,-4 3 0,-4 1 0,-6 1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44:11.885"/>
    </inkml:context>
    <inkml:brush xml:id="br0">
      <inkml:brushProperty name="width" value="0.1" units="cm"/>
      <inkml:brushProperty name="height" value="0.1" units="cm"/>
      <inkml:brushProperty name="color" value="#FAA234"/>
    </inkml:brush>
  </inkml:definitions>
  <inkml:trace contextRef="#ctx0" brushRef="#br0">1518 1 24575,'-15'9'0,"-6"7"0,-6 6 0,-4 4 0,-3 2 0,-5 3 0,0-1 0,2-1 0,3-4 0,8-6 0,0-1 0,2-2 0,0-1 0,2 0 0,-1-1 0,-2 2 0,-42 26 0,32-20 0,-32 19 0,30-21 0,9-6 0,-13 6 0,8-4 0,-2 1 0,3-1 0,2-1 0,6-3 0,1 1 0,-1-1 0,1 0 0,-2 0 0,1 0 0,0 1 0,0-1 0,-1 1 0,-1 0 0,0 0 0,-2 1 0,-1 0 0,-3 1 0,1-1 0,1 0 0,4-2 0,2-1 0,3-1 0,0 0 0,1 0 0,-1 0 0,-2 1 0,1 1 0,2-1 0,5-1 0,4-1 0,4-2 0,2-2 0,2 0 0,0-1 0,0-1 0,1 0 0,6-12 0,-1 1 0,7-11 0,-1 3 0,0-3 0,1 0 0,0 0 0,0 1 0,0-1 0,0-1 0,1-3 0,3-2 0,2-2 0,1-1 0,-1 1 0,1 2 0,-1 2 0,-1 1 0,-2 4 0,-2 4 0,-3 4 0,-2 2 0,-1 1 0,-1 2 0,-2 0 0,1 0 0,-2 1 0,0-4 0,3-4 0,2-2 0,2-2 0,-1 3 0,-1 4 0,-3 3 0,0 4 0,-2 0 0,1 1 0,-2 6 0,-1 2 0,-2 7 0,-2 1 0,-1 1 0,-2 2 0,-1 1 0,-2 1 0,-2 3 0,-1 1 0,-2 2 0,-1 4 0,-2 3 0,-1 1 0,0-2 0,1-2 0,1-6 0,2-3 0,1-2 0,2-3 0,2-1 0,2-2 0,2-2 0,1-1 0,2-4 0,3-3 0,2-2 0,3 1 0,1-1 0,3 3 0,0-1 0,4 1 0,6 2 0,8 2 0,8 2 0,6 2 0,3 3 0,0 2 0,-3 2 0,-5 0 0,-2 0 0,-1-1 0,0 0 0,-4-3 0,-2-1 0,-4-2 0,-4-2 0,-3 0 0,-3-3 0,-5-2 0,-3-3 0,-1-2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00:57.018"/>
    </inkml:context>
    <inkml:brush xml:id="br0">
      <inkml:brushProperty name="width" value="0.05292" units="cm"/>
      <inkml:brushProperty name="height" value="0.05292" units="cm"/>
    </inkml:brush>
  </inkml:definitions>
  <inkml:trace contextRef="#ctx0" brushRef="#br0">0 1187 24575,'14'-22'0,"15"-10"0,-2 8 0,4-1 0,-2 3 0,3-1 0,1 0 0,7-4 0,1 1 0,3-2-756,-3 3 0,2-1 0,1-1 0,2 1 756,-6 3 0,1 0 0,1 1 0,1-1 0,0 1-411,4-2 0,1 1 1,1-1-1,0 2 1,1-1 410,-6 4 0,0 0 0,1 0 0,1 1 0,-1 0 0,1 1 0,-1 1 0,0 1 0,1 0 0,0 1 0,-1 1 0,1 0 0,10-2 0,0 1 0,0 1 0,0 0 0,0 2 0,-2 1 0,0 0 0,1 2 0,-1 0 0,-1 1-348,-1 1 0,-1 2 0,0-1 0,0 2 0,-1 0 348,8 0 0,-1 0 0,0 2 0,-2-1-190,-6 1 0,-1 0 0,-1 1 1,-1 0 189,7 0 0,-2 1 0,-2 1 547,-8-1 1,-1 1-1,-3 1-547,8 1 0,-3 2 1305,-9-1 1,-3 1-1306,8 3 2184,-17-2-2184,-10-1 1139,-7-3-1139,-4 0 0,-5-3 0,-2 3 0,-5 0 0,-5 4 0,-6 5 0,-9 5 0,-11 9 0,18-9 0,-1 1 0,-3 1 0,1 2 0,0-1 0,2 0 0,2-1 0,2-2 0,-12 10 0,11-7 0,14-12 0,8-5 0,12-11 0,5-7 0,6-4 0,17-10 0,-15 12 0,2-1 0,3-2 0,1 0 0,3-2 0,0 1 0,-4 2 0,-2 2 0,21-12 0,-15 9 0,-12 8 0,-7 3 0,-6 2 0,1-2 0,-4 3 0,2-2 0,-1 1 0,-1 1 0,0 1 0,0 1 0,-1 0 0,0 2 0,-3 1 0,-7-2 0,-3-3 0,-9-3 0,-3-6 0,-5-2 0,-6-2 0,-6-3 0,-4-4 0,-1 0 0,2 0 0,8 3 0,8 6 0,9 3 0,6 4 0,5 3 0,3 3 0,2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0:58:38.892"/>
    </inkml:context>
    <inkml:brush xml:id="br0">
      <inkml:brushProperty name="width" value="0.05292" units="cm"/>
      <inkml:brushProperty name="height" value="0.05292" units="cm"/>
    </inkml:brush>
  </inkml:definitions>
  <inkml:trace contextRef="#ctx0" brushRef="#br0">0 1187 24575,'14'-22'0,"15"-10"0,-2 8 0,4-1 0,-2 3 0,3-1 0,1 0 0,7-4 0,1 1 0,3-2-756,-3 3 0,2-1 0,1-1 0,2 1 756,-6 3 0,1 0 0,1 1 0,1-1 0,0 1-411,4-2 0,1 1 1,1-1-1,0 2 1,1-1 410,-6 4 0,0 0 0,1 0 0,1 1 0,-1 0 0,1 1 0,-1 1 0,0 1 0,1 0 0,0 1 0,-1 1 0,1 0 0,10-2 0,0 1 0,0 1 0,0 0 0,0 2 0,-2 1 0,0 0 0,1 2 0,-1 0 0,-1 1-348,-1 1 0,-1 2 0,0-1 0,0 2 0,-1 0 348,8 0 0,-1 0 0,0 2 0,-2-1-190,-6 1 0,-1 0 0,-1 1 1,-1 0 189,7 0 0,-2 1 0,-2 1 547,-8-1 1,-1 1-1,-3 1-547,8 1 0,-3 2 1305,-9-1 1,-3 1-1306,8 3 2184,-17-2-2184,-10-1 1139,-7-3-1139,-4 0 0,-5-3 0,-2 3 0,-5 0 0,-5 4 0,-6 5 0,-9 5 0,-11 9 0,18-9 0,-1 1 0,-3 1 0,1 2 0,0-1 0,2 0 0,2-1 0,2-2 0,-12 10 0,11-7 0,14-12 0,8-5 0,12-11 0,5-7 0,6-4 0,17-10 0,-15 12 0,2-1 0,3-2 0,1 0 0,3-2 0,0 1 0,-4 2 0,-2 2 0,21-12 0,-15 9 0,-12 8 0,-7 3 0,-6 2 0,1-2 0,-4 3 0,2-2 0,-1 1 0,-1 1 0,0 1 0,0 1 0,-1 0 0,0 2 0,-3 1 0,-7-2 0,-3-3 0,-9-3 0,-3-6 0,-5-2 0,-6-2 0,-6-3 0,-4-4 0,-1 0 0,2 0 0,8 3 0,8 6 0,9 3 0,6 4 0,5 3 0,3 3 0,2 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0:56:22.511"/>
    </inkml:context>
    <inkml:brush xml:id="br0">
      <inkml:brushProperty name="width" value="0.05292" units="cm"/>
      <inkml:brushProperty name="height" value="0.05292" units="cm"/>
    </inkml:brush>
  </inkml:definitions>
  <inkml:trace contextRef="#ctx0" brushRef="#br0">0 1187 24575,'14'-22'0,"15"-10"0,-2 8 0,4-1 0,-2 3 0,3-1 0,1 0 0,7-4 0,1 1 0,3-2-756,-3 3 0,2-1 0,1-1 0,2 1 756,-6 3 0,1 0 0,1 1 0,1-1 0,0 1-411,4-2 0,1 1 1,1-1-1,0 2 1,1-1 410,-6 4 0,0 0 0,1 0 0,1 1 0,-1 0 0,1 1 0,-1 1 0,0 1 0,1 0 0,0 1 0,-1 1 0,1 0 0,10-2 0,0 1 0,0 1 0,0 0 0,0 2 0,-2 1 0,0 0 0,1 2 0,-1 0 0,-1 1-348,-1 1 0,-1 2 0,0-1 0,0 2 0,-1 0 348,8 0 0,-1 0 0,0 2 0,-2-1-190,-6 1 0,-1 0 0,-1 1 1,-1 0 189,7 0 0,-2 1 0,-2 1 547,-8-1 1,-1 1-1,-3 1-547,8 1 0,-3 2 1305,-9-1 1,-3 1-1306,8 3 2184,-17-2-2184,-10-1 1139,-7-3-1139,-4 0 0,-5-3 0,-2 3 0,-5 0 0,-5 4 0,-6 5 0,-9 5 0,-11 9 0,18-9 0,-1 1 0,-3 1 0,1 2 0,0-1 0,2 0 0,2-1 0,2-2 0,-12 10 0,11-7 0,14-12 0,8-5 0,12-11 0,5-7 0,6-4 0,17-10 0,-15 12 0,2-1 0,3-2 0,1 0 0,3-2 0,0 1 0,-4 2 0,-2 2 0,21-12 0,-15 9 0,-12 8 0,-7 3 0,-6 2 0,1-2 0,-4 3 0,2-2 0,-1 1 0,-1 1 0,0 1 0,0 1 0,-1 0 0,0 2 0,-3 1 0,-7-2 0,-3-3 0,-9-3 0,-3-6 0,-5-2 0,-6-2 0,-6-3 0,-4-4 0,-1 0 0,2 0 0,8 3 0,8 6 0,9 3 0,6 4 0,5 3 0,3 3 0,2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1:08:57.346"/>
    </inkml:context>
    <inkml:brush xml:id="br0">
      <inkml:brushProperty name="width" value="0.07938" units="cm"/>
      <inkml:brushProperty name="height" value="0.07938" units="cm"/>
    </inkml:brush>
  </inkml:definitions>
  <inkml:trace contextRef="#ctx0" brushRef="#br0">947 723 8027,'-39'-35'0,"7"3"0,40 12 0,6-3 0,8-2 0,10-6 0,4-5 0,-7 15 1,4-1 354,5-2 0,4 1 0,10-3 0,5 0-91,8-1 0,5 0 1,-21 10-1,2 1 1,1-1-246,8-1 1,3 0 0,0 1 0,2 0 0,-1 1-1,2 0 172,3 1 0,0 0 0,2 2 0,1-1 0,1 1 1,2 1-140,1 0 0,2 1 0,0 1 0,0 1 0,2 1 0,0 0 1392,2 1 0,0 1 1,0 0-1405,0 2 1,-1 0 0,1 1 0,-2 1-1,0 1 1,0 2 0,-2 0 0,0 2-1,-1 0 1,-4 2 0,0 0 0,-2 2-1,-3 1 1,-1 1 0,-2 1 0,-4 1-1,-1 1 1,-1 2 0,-1 0 0,0 2-1,-1 1 1,-1 0 0,-1 2 0,-1 0-1,-2 2 1,-1 0 0,-1 2 0,-4 0-1,-2 1 1,-2 1 0,-3 1 0,-2 0 0,-1 2-7,-2 0 0,-2 1 0,-3 0 0,-2 2 0,-2 0 0,-2 1 0,-3 0 0,-2 1 0,-2 1 50,-1-1 0,-2 1 0,-2 0 0,-2 0 0,-2 1 0,-2 0 0,-4-1 0,-1 1 0,-3-1 0,-2 0 0,-2 1 0,-3-1 0,-3 0 0,-2-1 0,-2 0 1,-4 0-1,-2 0 0,-3-1-6,-3 0 1,-2-1-1,-3 0 1,-3 2-1,-3 0 1,-1-1-100,1-2 0,-2-2 0,-2 1 1,-3 2-1,-1 0 0,0-2 89,3-5 0,1-2 0,-3 1 0,-7 3 0,-4 0 0,-1 0-7,-3-1 0,-1 0 0,-2-1 0,-2 0 1,-1-2-1,0-1 0,0-3 0,0-1 0,0-1 1,-3-1-1,0 0 0,-1 0-7,-2-1 1,0-1 0,-2-1 0,-1 0 0,-2-2 0,0-1-4,-3-1 0,0-1 0,-1 0 1,0-2-1,0 0 0,-1-2-4,0 0 1,-1-2 0,2 0-1,11-1 1,1 1 0,1-2 5,3 1 0,1-2 0,2 0 1,-15-2-1,2-1 9,-5-3 0,1-1 0,8-1 0,-1-1 70,-3-1 1,-1-2 0,3 0-1,2-1-80,-2-1 1,2-1 0,4 1 0,0-2 0,-5-2 0,1-1-5,2 0 0,1-1 0,0-4 1,2-1-19,21 7 0,0-1 0,2-1 0,1 0 0,2-2 0,2-2 3,2 0 0,1-2 1,3-1-1,-12-14 1,7-3 5,8-1 0,7-1 0,6 1 0,6 0-5,7 0 0,9 1 1,10-2-1,10 1-82,-3 12 1,4 1-1,4 1 1,3 1-1,4 0 1,3 1-63,8-3 1,3 0 0,3 0 0,0 2 0,3 0 0,0 2-37,4-1 1,2 1 0,1 0 0,1 1-1,2 0 1,1 1-1,1 0 1,2 0 0,0 2 0,0 0-1,1 1 1,0 1-13,2 1 1,1 0 0,-2 2 0,-7 2-1,-2 2 1,0 1-21,2 0 0,-1 0 0,-1 2 1,-5 2-1,-1 0 0,0 1-64,0 0 0,0 1 0,-1-1 0,25-2 0,-3 0-17,-20 5 0,-3 1 0,-2 0 0,-3 2 68,29-2 1,-8 2-260,6-1 1,-18 3-9002,-17 3 9451,-12 2 0,-7 5 0,-6 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1:11:18.309"/>
    </inkml:context>
    <inkml:brush xml:id="br0">
      <inkml:brushProperty name="width" value="0.07938" units="cm"/>
      <inkml:brushProperty name="height" value="0.07938" units="cm"/>
    </inkml:brush>
  </inkml:definitions>
  <inkml:trace contextRef="#ctx0" brushRef="#br0">236 976 14956,'58'-48'314,"-1"-1"1,-2 3 0,-5 8 124,-2 13 0,7-7-167,16-10 1,-27 16 0,1-1-80,5-3 1,2-1-14,4-1 1,2-1 0,1 0-1,2 1 1,3-2 0,1 1-16,3 0 0,0-1 0,2 2 0,1 1-14,3-1 0,-1 2 0,-8 5 0,0 3 1,3 1-1,2 1-13,7-1 0,0 2 0,-12 5 0,-1 2-126,8 0 1,1 2-1,1 3 1,1 3 106,5 0 1,1 3 0,0 2 0,-1 2-9,-4 3 1,-4 3 0,-7 2-1,-3 3-7,2 5 0,-2 2 0,-3 2 0,0 1-8,4 4 1,1 1 0,-5 2 0,-2 2-7,-2 1 0,-2 2 0,-4 1 0,-2 1-6,-1 1 0,-3 1 0,-3 2 0,-1 0 14,-2 1 1,-3 0 0,-2 1 0,-2 1-27,-2-2 1,-2 1 0,-3 0 0,-3 1-6,-1-2 1,-3 1 0,-2 1 0,-2-1 25,-4 0 0,-1 0 0,2 33 0,-7-2-18,-2 2 1,-6-34 0,-3 0-23,-1 0 1,-3 0-3,-5-1 0,-2-2 0,-2-4 1,-2-2 52,-3 0 1,-2-2 0,-2-1 0,-2-1 0,-3-1 0,-2-1-63,-1 0 1,-1 0 0,-6 0 0,-2 0-4,-6 2 1,-2 0 0,1-2 0,-3 0-5,-6 3 1,-2 1 0,1-2 0,0-1-1,-1 0 1,0-2 0,0 0 0,1 0-4,5-3 0,-3-1 0,-11 4 0,-2-2-4,5-1 1,1-1 0,2-1 0,1-2 0,1-2 0,0 0-1,-2-2 1,-1 0 54,1-2 0,-1 0 0,-8 0 1,1-1-81,13-5 0,1-1 1,-6 0-1,0-1 1,-1-1-1,0 0 1,1-2-1,0-1 0,2 0 1,0-2-1,2 0 1,1-1 23,2-2 1,0-1 0,4-1 0,1-3-10,1-3 0,2-3 0,6 1 0,2 0 2,-3-4 0,2-2 0,-32-19 0,33 15 0,0-2-5,5 0 0,2-2 0,3-1 1,2-2-2,1-1 0,2-2-1,3-1 1,2-1 0,3 0 0,2-2-2,1-1 1,3-1-1,2-1 1,2-1-1,3-1 1,2-1-8,1 0 1,3-1 0,0-2 0,2 0 5,1 0 0,2 0 0,5-4 0,4-1-1,3-5 0,4 1 1,4 1-1,4 0-82,8-5 1,4 0-1,2 3 1,3 2 79,5 2 1,4 2 0,2 1 0,3 2-1,5 1 0,1 3 1,0 3-1,1 3-1,-1 4 1,-1 1 0,2 1 0,-1 3-1,-13 7 0,0 2 0,6-2 1,0 1 1,-7 4 0,-2 2 0,36-9 3,-8 4 0,-15 7 0,3 2 0,-12 2 3,-10 5 1,-10 1-1064,-10 2-1142,-4 0-7641,-8-2 8089,-8 1 0,-7-4 1,-9 3-1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1:14:04.301"/>
    </inkml:context>
    <inkml:brush xml:id="br0">
      <inkml:brushProperty name="width" value="0.07938" units="cm"/>
      <inkml:brushProperty name="height" value="0.07938" units="cm"/>
    </inkml:brush>
  </inkml:definitions>
  <inkml:trace contextRef="#ctx0" brushRef="#br0">289 976 14956,'70'-48'314,"1"-1"1,-5 3 0,-5 8 124,-2 13 0,9-7-167,19-10 1,-34 16 0,2-1-80,6-3 1,3-1-14,4-1 1,3-1 0,1 0-1,2 1 1,5-2 0,1 1-16,2 0 0,2-1 0,2 2 0,1 1-14,2-1 0,0 2 0,-9 5 0,0 3 1,3 1-1,2 1-13,10-1 0,-1 2 0,-15 5 0,0 2-126,8 0 1,3 2-1,0 3 1,1 3 106,8 0 1,0 3 0,0 2 0,-1 2-9,-6 3 1,-3 3 0,-10 2-1,-3 3-7,2 5 0,-3 2 0,-2 2 0,-1 1-8,6 4 1,-1 1 0,-5 2 0,-2 2-7,-3 1 0,-2 2 0,-5 1 0,-2 1-6,-2 1 0,-3 1 0,-4 2 0,-2 0 14,-2 1 1,-3 0 0,-3 1 0,-3 1-27,-1-2 1,-4 1 0,-3 0 0,-2 1-6,-4-2 1,-2 1 0,-3 1 0,-3-1 25,-3 0 0,-3 0 0,3 33 0,-9-2-18,-1 2 1,-8-34 0,-5 0-23,0 0 1,-4 0-3,-5-1 0,-5-2 0,0-4 1,-3-2 52,-4 0 1,-3-2 0,-2-1 0,-2-1 0,-4-1 0,-2-1-63,-2 0 1,-2 0 0,-5 0 0,-4 0-4,-7 2 1,-2 0 0,0-2 0,-2 0-5,-10 3 1,0 1 0,1-2 0,-1-1-1,-1 0 1,1-2 0,0 0 0,0 0-4,6-3 0,-2-1 0,-16 4 0,-1-2-4,7-1 1,1-1 0,2-1 0,1-2 0,1-2 0,0 0-1,-2-2 1,-2 0 54,3-2 0,-3 0 0,-9 0 1,1-1-81,16-5 0,1-1 1,-6 0-1,-2-1 1,0-1-1,0 0 1,0-2-1,1-1 0,2 0 1,1-2-1,2 0 1,1-1 23,1-2 1,3-1 0,2-1 0,3-3-10,1-3 0,2-3 0,8 1 0,2 0 2,-4-4 0,2-2 0,-37-19 0,38 15 0,2-2-5,5 0 0,2-2 0,4-1 1,3-2-2,1-1 0,3-2-1,2-1 1,3-1 0,4 0 0,2-2-2,3-1 1,2-1-1,3-1 1,3-1-1,2-1 1,3-1-8,3 0 1,1-1 0,3-2 0,0 0 5,2 0 0,3 0 0,5-4 0,5-1-1,5-5 0,4 1 1,5 1-1,5 0-82,9-5 1,5 0-1,3 3 1,4 2 79,6 2 1,4 2 0,3 1 0,4 2-1,5 1 0,3 3 1,-1 3-1,1 3-1,-2 4 1,1 1 0,1 1 0,-1 3-1,-16 7 0,0 2 0,8-2 1,-1 1 1,-8 4 0,-2 2 0,42-9 3,-8 4 0,-18 7 0,4 2 0,-16 2 3,-13 5 1,-11 1-1064,-12 2-1142,-5 0-7641,-10-2 8089,-10 1 0,-9-4 1,-10 3-1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40:26.388"/>
    </inkml:context>
    <inkml:brush xml:id="br0">
      <inkml:brushProperty name="width" value="0.1" units="cm"/>
      <inkml:brushProperty name="height" value="0.1" units="cm"/>
      <inkml:brushProperty name="color" value="#FF3FFF"/>
      <inkml:brushProperty name="transparency" value="126"/>
    </inkml:brush>
  </inkml:definitions>
  <inkml:trace contextRef="#ctx0" brushRef="#br0">0 870 24575,'13'-17'0,"0"-1"0,2 0 0,2 0 0,-2 1 0,0 0 0,-1 0 0,-1 0 0,0 1 0,-1 0 0,0 1 0,-1 1 0,1-1 0,0 1 0,-1-1 0,1 0 0,0 1 0,0 0 0,0-1 0,0 0 0,7-6 0,26-36 0,-21 26 0,18-26 0,-33 41 0,1-1 0,-1-2 0,1-1 0,1-2 0,1-2 0,1 1 0,1 2 0,-1 0 0,1 2 0,1-1 0,-1 0 0,0 0 0,-1 1 0,-1 1 0,-1 1 0,0 2 0,0-1 0,-1 3 0,2 0 0,-6 6 0,0 1 0,-6 6 0,-6 6 0,-2 1 0,-7 6 0,0-3 0,-7 3 0,1 0 0,-5 2 0,-1 0 0,2-1 0,2-1 0,4-2 0,3-1 0,0-1 0,1 0 0,-2 0 0,1-2 0,2-2 0,1-2 0,3-1 0,-1-1 0,5 0 0,1-1 0,15-1 0,0-2 0,9-2 0,-4-3 0,2-1 0,3 0 0,3-2 0,2 1 0,-1 0 0,-1-1 0,-1 1 0,-2 0 0,0 0 0,-2 1 0,-2 0 0,-4 3 0,-3 1 0,-2 1 0,-3 2 0,-1 1 0,-1-1 0,0 1 0,1 0 0,-1 1 0,2 0 0,0 0 0,0 0 0,0 1 0,1 3 0,-1 3 0,2 4 0,1 3 0,0 3 0,2 0 0,-1 2 0,1-1 0,-1 0 0,0-1 0,-2 0 0,0 0 0,-1 1 0,-1 0 0,0 0 0,-1 2 0,0-1 0,-2-2 0,0-2 0,-1-2 0,0 0 0,0-1 0,0-1 0,0 0 0,0 0 0,0-3 0,0-3 0,-1-3 0,0-2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40:30.520"/>
    </inkml:context>
    <inkml:brush xml:id="br0">
      <inkml:brushProperty name="width" value="0.1" units="cm"/>
      <inkml:brushProperty name="height" value="0.1" units="cm"/>
      <inkml:brushProperty name="color" value="#FF3FFF"/>
      <inkml:brushProperty name="transparency" value="126"/>
    </inkml:brush>
  </inkml:definitions>
  <inkml:trace contextRef="#ctx0" brushRef="#br0">532 0 24575,'0'12'0,"-2"3"0,-5 4 0,-3 6 0,-10 11 0,-3 2 0,1 0 0,2-4 0,5-10 0,1 1 0,1-1 0,-1 2 0,1 1 0,-2 1 0,-1 0 0,-2 1 0,1 0 0,0-1 0,1-2 0,2-1 0,1-4 0,2 0 0,0-1 0,0 0 0,-1 1 0,1 0 0,0 0 0,1-1 0,0-2 0,0-2 0,-1-1 0,0 0 0,-1 1 0,1 0 0,0-2 0,2 0 0,1-2 0,1-1 0,0-1 0,0-2 0,2-3 0,-1-2 0,3-3 0,0 0 0,0 0 0,0 0 0,1-3 0,0-4 0,0-7 0,0-6 0,0-5 0,-1-4 0,0-2 0,1-66 0,1 47 0,1-33 0,3 67 0,-1 15 0,1 0 0,-1 10 0,0 2 0,-1 10 0,1-2 0,0 1 0,-1 0 0,1 0 0,1-1 0,-1 2 0,1 1 0,-2 0 0,-1 3 0,0-2 0,0 0 0,0-2 0,0-4 0,0-2 0,0-4 0,0-1 0,0-4 0,0 1 0,0-5 0,0 1 0,0 0 0,0 1 0,0 2 0,0 0 0,0 0 0,0-2 0,1-2 0,3-4 0,5-5 0,4-3 0,5-2 0,0-2 0,3 1 0,1-1 0,2 1 0,3 2 0,0 1 0,1 1 0,1 1 0,-1 1 0,-3 0 0,-3 2 0,-6 2 0,-3 0 0,-2 0 0,-4 3 0,-2-2 0,-4 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40:34.654"/>
    </inkml:context>
    <inkml:brush xml:id="br0">
      <inkml:brushProperty name="width" value="0.1" units="cm"/>
      <inkml:brushProperty name="height" value="0.1" units="cm"/>
      <inkml:brushProperty name="color" value="#FF3FFF"/>
      <inkml:brushProperty name="transparency" value="126"/>
    </inkml:brush>
  </inkml:definitions>
  <inkml:trace contextRef="#ctx0" brushRef="#br0">689 724 24575,'-20'-2'0,"-3"-5"0,-1-7 0,-18-21 0,18 13 0,-26-28 0,15 15 0,-6-6 0,3 3 0,13 14 0,5 1 0,2 1 0,0-1 0,1-3 0,0 0 0,0 1 0,2 1 0,0 2 0,1 3 0,1 1 0,0 1 0,1 1 0,0-1 0,1 0 0,0 0 0,1 0 0,2 1 0,0 0 0,2 2 0,3 5 0,-1-1 0,2 6 0,-1 0 0,0 0 0,0 1 0,1 1 0,-1 0 0,1-1 0,0-2 0,0-2 0,1 3 0,-1-2 0,1 3 0,0 1 0,-1-3 0,2 3 0,-2-1 0,0 1 0,0 8 0,0-1 0,0 12 0,1-8 0,0 8 0,1-1 0,-1 8 0,0 5 0,-3 3 0,0 2 0,-3-1 0,1-3 0,-1-3 0,1-1 0,1-2 0,2-4 0,1-1 0,-1-4 0,2-4 0,0-1 0,1-1 0,-1-3 0,0-1 0,-1-4 0,0 0 0,0-7 0,-1-1 0,2-8 0,0-3 0,1-3 0,0-3 0,0-4 0,0 1 0,0-1 0,0 0 0,0 2 0,1 1 0,1 0 0,1 2 0,0 2 0,1 0 0,0 5 0,-1 2 0,7-11 0,-1 17 0,7-10 0,-3 18 0,-2 0 0,3 0 0,4 0 0,6 0 0,8 1 0,4 2 0,4 4 0,0 3 0,0 2 0,-2 2 0,-1 0 0,-6 0 0,-5-3 0,-7 0 0,-5-2 0,-2-1 0,-3-1 0,-1-1 0,0 0 0,0 1 0,0 0 0,1 2 0,-2-2 0,-2-2 0,-3-3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50:40.982"/>
    </inkml:context>
    <inkml:brush xml:id="br0">
      <inkml:brushProperty name="width" value="0.1" units="cm"/>
      <inkml:brushProperty name="height" value="0.1" units="cm"/>
      <inkml:brushProperty name="color" value="#FFF300"/>
    </inkml:brush>
  </inkml:definitions>
  <inkml:trace contextRef="#ctx0" brushRef="#br0">59 0 24575,'0'21'0,"0"1"0,2 3 0,4 2 0,1 2 0,2 1 0,0-3 0,-1-1 0,1-3 0,0 1 0,0-1 0,-1 0 0,0 1 0,1-1 0,1 1 0,0 1 0,0 0 0,-1 0 0,1 0 0,0-2 0,-2 0 0,1 0 0,-1 0 0,1 2 0,2-1 0,0 1 0,1-1 0,2 1 0,-1 0 0,0 0 0,1-1 0,-2 0 0,6 12 0,-9-13 0,3 7 0,-9-17 0,-1-2 0,0-1 0,-1-4 0,0 1 0,-1-5 0,-2 0 0,-5-3 0,-7-6 0,-11-5 0,-9-7 0,-7-5 0,-3-4 0,0-1 0,4 2 0,4 2 0,6 3 0,6 3 0,5 2 0,5 4 0,5 3 0,3 4 0,3 1 0,3 3 0,6 1 0,9 4 0,6 5 0,5 4 0,2 6 0,0 3 0,-1 0 0,-1 0 0,-6-4 0,-1-3 0,-4-3 0,-2-1 0,0-1 0,-2 0 0,0-2 0,-1 0 0,-2-1 0,0-2 0,1 2 0,-1-1 0,4 2 0,-5-1 0,2 1 0,-4-2 0,0 1 0,0-2 0,1 1 0,-1 0 0,2 1 0,0 1 0,8 3 0,-5-5 0,1 1 0,-8-6 0,-3-5 0,0-8 0,0-7 0,0-8 0,2-6 0,2-4 0,2-7 0,3-1 0,1-1 0,1 6 0,-2 9 0,-1 8 0,-3 11 0,-1 3 0,-2 8 0,0 0 0,-1-1 0,0 0 0,-1-1 0,-2-1 0,2 1 0,-2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40:39.618"/>
    </inkml:context>
    <inkml:brush xml:id="br0">
      <inkml:brushProperty name="width" value="0.1" units="cm"/>
      <inkml:brushProperty name="height" value="0.1" units="cm"/>
      <inkml:brushProperty name="color" value="#FF3FFF"/>
      <inkml:brushProperty name="transparency" value="126"/>
    </inkml:brush>
  </inkml:definitions>
  <inkml:trace contextRef="#ctx0" brushRef="#br0">1416 1263 24575,'-12'-1'0,"-3"-4"0,3-4 0,-6-3 0,-3-5 0,6 4 0,-5-4 0,4 3 0,-5-3 0,0-2 0,0 0 0,0 1 0,3 1 0,-1 1 0,2 1 0,-1 1 0,1 1 0,2 1 0,1 1 0,1 0 0,-1 1 0,-2-2 0,0 0 0,-1-1 0,-1-1 0,2 1 0,-1 0 0,0-1 0,0-1 0,1 0 0,4 4 0,-3-2 0,2 0 0,-6-4 0,-1-1 0,1 2 0,2 0 0,0 1 0,-1 0 0,0 0 0,0-1 0,1 1 0,1 1 0,0 1 0,1 1 0,1-1 0,-1 0 0,0-1 0,0-1 0,1 2 0,1-1 0,0 1 0,-1-1 0,-1-2 0,0 0 0,1 1 0,1 1 0,1 1 0,1 0 0,-1 0 0,-8-7 0,-8-9 0,3 4 0,-2-2 0,11 12 0,0 1 0,0 1 0,-1 1 0,1 0 0,0-2 0,-1 0 0,1-2 0,1 2 0,0 0 0,2 0 0,1 2 0,1-1 0,0-1 0,1-1 0,-1-1 0,0 0 0,2 1 0,0 1 0,2 2 0,1 1 0,1 2 0,1 1 0,0 1 0,1 1 0,0 1 0,-1 1 0,2 2 0,-1 1 0,2 7 0,0 1 0,1 9 0,1 0 0,1 5 0,2 2 0,1 7 0,0 2 0,0-1 0,0-1 0,0-5 0,-1 1 0,-1 0 0,0-1 0,-2-3 0,1-3 0,-1-3 0,1 0 0,-1 0 0,-1-2 0,0-1 0,0-1 0,0-6 0,0-1 0,-1-4 0,-5-8 0,-1-7 0,-6-12 0,-1-8 0,0-3 0,0-4 0,2 0 0,3-1 0,2 3 0,4 4 0,2 7 0,1 6 0,0 6 0,0 4 0,0 3 0,0-10 0,0 12 0,2-9 0,2 16 0,3 0 0,3 0 0,8 0 0,9 0 0,12 3 0,10 2 0,6 3 0,4 2 0,-1-1 0,-1 0 0,-4-1 0,-2 1 0,-4 0 0,-3 1 0,-5 2 0,-6-2 0,-9-1 0,-6-4 0,-10-3 0,-2-2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2:56:24.975"/>
    </inkml:context>
    <inkml:brush xml:id="br0">
      <inkml:brushProperty name="width" value="0.05292" units="cm"/>
      <inkml:brushProperty name="height" value="0.05292" units="cm"/>
    </inkml:brush>
  </inkml:definitions>
  <inkml:trace contextRef="#ctx0" brushRef="#br0">0 0 24575,'9'14'0,"10"7"0,-2-6 0,3 1 0,-2-2 0,3 1 0,0 0 0,5 2 0,0 0 0,2 1-756,-1-2 0,0 1 0,2 0 0,0 0 756,-3-3 0,0 1 0,1-1 0,1 1 0,-1-1-411,3 2 0,1-2 1,1 2-1,-1-2 1,1 1 410,-4-3 0,1 0 0,0 0 0,0 0 0,0-1 0,1 0 0,-2-1 0,1 0 0,1 0 0,-1-1 0,0-1 0,1 0 0,6 2 0,0-1 0,0-1 0,0 1 0,-1-2 0,0-1 0,0 1 0,0-2 0,0 0 0,-1-1-348,-1 0 0,0-1 0,0 0 0,-1-1 0,0 0 348,6 0 0,-2 0 0,1-2 0,-2 2-190,-3-2 0,-2 1 0,1-1 1,-2 0 189,5 0 0,-1-1 0,-2 0 547,-4 0 1,-2 0-1,-1-1-547,5 0 0,-2-2 1305,-6 0 1,-2 1-1306,6-3 2184,-12 1-2184,-6 2 1139,-4 1-1139,-3 0 0,-3 2 0,-2-2 0,-3 0 0,-2-3 0,-5-2 0,-6-4 0,-6-6 0,11 6 0,-1 0 0,-2-2 0,1 0 0,0 0 0,2 0 0,0 1 0,2 1 0,-8-6 0,8 4 0,8 8 0,5 3 0,8 7 0,3 5 0,5 2 0,10 6 0,-10-7 0,2 1 0,1 1 0,2 0 0,1 1 0,0-1 0,-2-1 0,-2-1 0,14 8 0,-10-6 0,-8-6 0,-4-1 0,-4-1 0,1 0 0,-3-1 0,2 1 0,-1 0 0,-1-1 0,0-1 0,0 0 0,0-1 0,0-1 0,-3 0 0,-4 1 0,-1 2 0,-7 2 0,-1 3 0,-4 2 0,-4 1 0,-3 3 0,-3 1 0,-1 1 0,2 0 0,5-3 0,5-3 0,6-2 0,3-2 0,4-3 0,2-1 0,1-2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2:57:47.105"/>
    </inkml:context>
    <inkml:brush xml:id="br0">
      <inkml:brushProperty name="width" value="0.05292" units="cm"/>
      <inkml:brushProperty name="height" value="0.05292" units="cm"/>
    </inkml:brush>
  </inkml:definitions>
  <inkml:trace contextRef="#ctx0" brushRef="#br0">0 0 24575,'6'9'0,"6"5"0,0-4 0,1 1 0,0-1 0,0-1 0,1 1 0,4 2 0,-1-1 0,2 1-756,-2-1 0,2 0 0,0 0 0,0 0 756,-1-1 0,-1 0 0,1 0 0,0-1 0,1 1-411,1 0 0,0 0 1,1 0-1,0 0 1,1-1 410,-3 0 0,-1-1 0,2 0 0,-1-1 0,1 1 0,-1-1 0,1 0 0,-1 0 0,1-1 0,-1 0 0,0 0 0,1-1 0,4 2 0,0-1 0,0-1 0,0 1 0,0-1 0,-1-1 0,0 0 0,1-1 0,-1 1 0,0-1-348,-1-1 0,0 0 0,-1 0 0,1 0 0,0-1 348,2 0 0,1 0 0,-1 0 0,0 0-190,-3-1 0,-1 1 0,0-1 1,0 0 189,3 0 0,-1-1 0,-1 0 547,-4 1 1,0-1-1,-1 0-547,3-1 0,-1-1 1305,-4 1 1,-1 0-1306,3-2 2184,-7 1-2184,-4 0 1139,-3 2-1139,-2 0 0,-2 1 0,-1-1 0,-2-1 0,-3-1 0,-1-2 0,-5-2 0,-5-4 0,9 3 0,-1 1 0,-2-1 0,1-1 0,0 0 0,1 0 0,1 1 0,0 1 0,-4-4 0,4 2 0,6 6 0,4 1 0,4 6 0,3 2 0,3 2 0,6 5 0,-5-6 0,0 1 0,1 0 0,1 1 0,1 0 0,0 0 0,-1-1 0,-2 0 0,10 4 0,-7-3 0,-5-4 0,-3-2 0,-3 0 0,1 1 0,-2-1 0,1 0 0,0 0 0,-1 0 0,0-1 0,0 0 0,0-1 0,0 0 0,-2 0 0,-2 0 0,-2 2 0,-4 0 0,-1 4 0,-2 0 0,-3 1 0,-2 2 0,-2 1 0,0 0 0,0 0 0,4-1 0,3-3 0,4-1 0,3-2 0,2-1 0,1-1 0,1-1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2:59:02.502"/>
    </inkml:context>
    <inkml:brush xml:id="br0">
      <inkml:brushProperty name="width" value="0.05292" units="cm"/>
      <inkml:brushProperty name="height" value="0.05292" units="cm"/>
    </inkml:brush>
  </inkml:definitions>
  <inkml:trace contextRef="#ctx0" brushRef="#br0">0 0 24575,'9'14'0,"10"7"0,-2-6 0,3 1 0,-2-2 0,3 1 0,0 0 0,5 2 0,0 0 0,2 1-756,-1-2 0,0 1 0,2 0 0,0 0 756,-3-3 0,0 1 0,1-1 0,1 1 0,-1-1-411,3 2 0,1-2 1,1 2-1,-1-2 1,1 1 410,-4-3 0,1 0 0,0 0 0,0 0 0,0-1 0,1 0 0,-2-1 0,1 0 0,1 0 0,-1-1 0,0-1 0,1 0 0,6 2 0,0-1 0,0-1 0,0 1 0,-1-2 0,0-1 0,0 1 0,0-2 0,0 0 0,-1-1-348,-1 0 0,0-1 0,0 0 0,-1-1 0,0 0 348,6 0 0,-2 0 0,1-2 0,-2 2-190,-3-2 0,-2 1 0,1-1 1,-2 0 189,5 0 0,-1-1 0,-2 0 547,-4 0 1,-2 0-1,-1-1-547,5 0 0,-2-2 1305,-6 0 1,-2 1-1306,6-3 2184,-12 1-2184,-6 2 1139,-4 1-1139,-3 0 0,-3 2 0,-2-2 0,-3 0 0,-2-3 0,-5-2 0,-6-4 0,-6-6 0,11 6 0,-1 0 0,-2-2 0,1 0 0,0 0 0,2 0 0,0 1 0,2 1 0,-8-6 0,8 4 0,8 8 0,5 3 0,8 7 0,3 5 0,5 2 0,10 6 0,-10-7 0,2 1 0,1 1 0,2 0 0,1 1 0,0-1 0,-2-1 0,-2-1 0,14 8 0,-10-6 0,-8-6 0,-4-1 0,-4-1 0,1 0 0,-3-1 0,2 1 0,-1 0 0,-1-1 0,0-1 0,0 0 0,0-1 0,0-1 0,-3 0 0,-4 1 0,-1 2 0,-7 2 0,-1 3 0,-4 2 0,-4 1 0,-3 3 0,-3 1 0,-1 1 0,2 0 0,5-3 0,5-3 0,6-2 0,3-2 0,4-3 0,2-1 0,1-2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2:59:49"/>
    </inkml:context>
    <inkml:brush xml:id="br0">
      <inkml:brushProperty name="width" value="0.05292" units="cm"/>
      <inkml:brushProperty name="height" value="0.05292" units="cm"/>
    </inkml:brush>
  </inkml:definitions>
  <inkml:trace contextRef="#ctx0" brushRef="#br0">0 0 24575,'6'9'0,"6"5"0,0-4 0,1 1 0,0-1 0,0-1 0,1 1 0,4 2 0,-1-1 0,2 1-756,-2-1 0,2 0 0,0 0 0,0 0 756,-1-1 0,-1 0 0,1 0 0,0-1 0,1 1-411,1 0 0,0 0 1,1 0-1,0 0 1,1-1 410,-3 0 0,-1-1 0,2 0 0,-1-1 0,1 1 0,-1-1 0,1 0 0,-1 0 0,1-1 0,-1 0 0,0 0 0,1-1 0,4 2 0,0-1 0,0-1 0,0 1 0,0-1 0,-1-1 0,0 0 0,1-1 0,-1 1 0,0-1-348,-1-1 0,0 0 0,-1 0 0,1 0 0,0-1 348,2 0 0,1 0 0,-1 0 0,0 0-190,-3-1 0,-1 1 0,0-1 1,0 0 189,3 0 0,-1-1 0,-1 0 547,-4 1 1,0-1-1,-1 0-547,3-1 0,-1-1 1305,-4 1 1,-1 0-1306,3-2 2184,-7 1-2184,-4 0 1139,-3 2-1139,-2 0 0,-2 1 0,-1-1 0,-2-1 0,-3-1 0,-1-2 0,-5-2 0,-5-4 0,9 3 0,-1 1 0,-2-1 0,1-1 0,0 0 0,1 0 0,1 1 0,0 1 0,-4-4 0,4 2 0,6 6 0,4 1 0,4 6 0,3 2 0,3 2 0,6 5 0,-5-6 0,0 1 0,1 0 0,1 1 0,1 0 0,0 0 0,-1-1 0,-2 0 0,10 4 0,-7-3 0,-5-4 0,-3-2 0,-3 0 0,1 1 0,-2-1 0,1 0 0,0 0 0,-1 0 0,0-1 0,0 0 0,0-1 0,0 0 0,-2 0 0,-2 0 0,-2 2 0,-4 0 0,-1 4 0,-2 0 0,-3 1 0,-2 2 0,-2 1 0,0 0 0,0 0 0,4-1 0,3-3 0,4-1 0,3-2 0,2-1 0,1-1 0,1-1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11:13:04.408"/>
    </inkml:context>
    <inkml:brush xml:id="br0">
      <inkml:brushProperty name="width" value="0.2" units="cm"/>
      <inkml:brushProperty name="height" value="0.2" units="cm"/>
      <inkml:brushProperty name="color" value="#004F8B"/>
    </inkml:brush>
  </inkml:definitions>
  <inkml:trace contextRef="#ctx0" brushRef="#br0">0 1 24575,'0'61'0,"0"0"0,0 31 0,0 9 0,0-18 0,0 5 0,0 0 0,0 5 0,0 1 0,0-2 0,0-7 0,0-2 0,0-5 0,0 15 0,0-9 0,0-23 0,0-6 0,0 25 0,0-29 0,0-19 0,0-5 0,0-5 0,0 0 0,0 0 0,0 2 0,0 1 0,0-2 0,0 4 0,0 18 0,0 26 0,0-22 0,0 3 0,0 9 0,0 1 0,0-1 0,0-1 0,0-7 0,0-2 0,0 29 0,0-25 0,0-23 0,0-16 0,0-9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11:13:05.726"/>
    </inkml:context>
    <inkml:brush xml:id="br0">
      <inkml:brushProperty name="width" value="0.2" units="cm"/>
      <inkml:brushProperty name="height" value="0.2" units="cm"/>
      <inkml:brushProperty name="color" value="#004F8B"/>
    </inkml:brush>
  </inkml:definitions>
  <inkml:trace contextRef="#ctx0" brushRef="#br0">26 0 24575,'0'51'0,"0"-1"0,0 18 0,0 8 0,0-5 0,0 6 0,0 3-546,0-6 0,0 3 1,0 3-1,0-1 546,0 4 0,0 1 0,0 1 0,0 0 0,0 1 0,0 1 0,0 0 0,0-3 0,0-5 0,0-1 0,0-2 0,0-2 0,0 8 0,0-3 0,0-3 350,0 20 0,0-8-350,0-22 0,0-7 361,0 16-361,0-27 0,0-20 0,0-8 1122,0-9-1122,-11-44 0,8 23 0,-8-31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2:56:24.975"/>
    </inkml:context>
    <inkml:brush xml:id="br0">
      <inkml:brushProperty name="width" value="0.05292" units="cm"/>
      <inkml:brushProperty name="height" value="0.05292" units="cm"/>
    </inkml:brush>
  </inkml:definitions>
  <inkml:trace contextRef="#ctx0" brushRef="#br0">0 0 24575,'9'14'0,"10"7"0,-2-6 0,3 1 0,-2-2 0,3 1 0,0 0 0,5 2 0,0 0 0,2 1-756,-1-2 0,0 1 0,2 0 0,0 0 756,-3-3 0,0 1 0,1-1 0,1 1 0,-1-1-411,3 2 0,1-2 1,1 2-1,-1-2 1,1 1 410,-4-3 0,1 0 0,0 0 0,0 0 0,0-1 0,1 0 0,-2-1 0,1 0 0,1 0 0,-1-1 0,0-1 0,1 0 0,6 2 0,0-1 0,0-1 0,0 1 0,-1-2 0,0-1 0,0 1 0,0-2 0,0 0 0,-1-1-348,-1 0 0,0-1 0,0 0 0,-1-1 0,0 0 348,6 0 0,-2 0 0,1-2 0,-2 2-190,-3-2 0,-2 1 0,1-1 1,-2 0 189,5 0 0,-1-1 0,-2 0 547,-4 0 1,-2 0-1,-1-1-547,5 0 0,-2-2 1305,-6 0 1,-2 1-1306,6-3 2184,-12 1-2184,-6 2 1139,-4 1-1139,-3 0 0,-3 2 0,-2-2 0,-3 0 0,-2-3 0,-5-2 0,-6-4 0,-6-6 0,11 6 0,-1 0 0,-2-2 0,1 0 0,0 0 0,2 0 0,0 1 0,2 1 0,-8-6 0,8 4 0,8 8 0,5 3 0,8 7 0,3 5 0,5 2 0,10 6 0,-10-7 0,2 1 0,1 1 0,2 0 0,1 1 0,0-1 0,-2-1 0,-2-1 0,14 8 0,-10-6 0,-8-6 0,-4-1 0,-4-1 0,1 0 0,-3-1 0,2 1 0,-1 0 0,-1-1 0,0-1 0,0 0 0,0-1 0,0-1 0,-3 0 0,-4 1 0,-1 2 0,-7 2 0,-1 3 0,-4 2 0,-4 1 0,-3 3 0,-3 1 0,-1 1 0,2 0 0,5-3 0,5-3 0,6-2 0,3-2 0,4-3 0,2-1 0,1-2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2:57:47.105"/>
    </inkml:context>
    <inkml:brush xml:id="br0">
      <inkml:brushProperty name="width" value="0.05292" units="cm"/>
      <inkml:brushProperty name="height" value="0.05292" units="cm"/>
    </inkml:brush>
  </inkml:definitions>
  <inkml:trace contextRef="#ctx0" brushRef="#br0">0 0 24575,'6'9'0,"6"5"0,0-4 0,1 1 0,0-1 0,0-1 0,1 1 0,4 2 0,-1-1 0,2 1-756,-2-1 0,2 0 0,0 0 0,0 0 756,-1-1 0,-1 0 0,1 0 0,0-1 0,1 1-411,1 0 0,0 0 1,1 0-1,0 0 1,1-1 410,-3 0 0,-1-1 0,2 0 0,-1-1 0,1 1 0,-1-1 0,1 0 0,-1 0 0,1-1 0,-1 0 0,0 0 0,1-1 0,4 2 0,0-1 0,0-1 0,0 1 0,0-1 0,-1-1 0,0 0 0,1-1 0,-1 1 0,0-1-348,-1-1 0,0 0 0,-1 0 0,1 0 0,0-1 348,2 0 0,1 0 0,-1 0 0,0 0-190,-3-1 0,-1 1 0,0-1 1,0 0 189,3 0 0,-1-1 0,-1 0 547,-4 1 1,0-1-1,-1 0-547,3-1 0,-1-1 1305,-4 1 1,-1 0-1306,3-2 2184,-7 1-2184,-4 0 1139,-3 2-1139,-2 0 0,-2 1 0,-1-1 0,-2-1 0,-3-1 0,-1-2 0,-5-2 0,-5-4 0,9 3 0,-1 1 0,-2-1 0,1-1 0,0 0 0,1 0 0,1 1 0,0 1 0,-4-4 0,4 2 0,6 6 0,4 1 0,4 6 0,3 2 0,3 2 0,6 5 0,-5-6 0,0 1 0,1 0 0,1 1 0,1 0 0,0 0 0,-1-1 0,-2 0 0,10 4 0,-7-3 0,-5-4 0,-3-2 0,-3 0 0,1 1 0,-2-1 0,1 0 0,0 0 0,-1 0 0,0-1 0,0 0 0,0-1 0,0 0 0,-2 0 0,-2 0 0,-2 2 0,-4 0 0,-1 4 0,-2 0 0,-3 1 0,-2 2 0,-2 1 0,0 0 0,0 0 0,4-1 0,3-3 0,4-1 0,3-2 0,2-1 0,1-1 0,1-1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2:59:02.502"/>
    </inkml:context>
    <inkml:brush xml:id="br0">
      <inkml:brushProperty name="width" value="0.05292" units="cm"/>
      <inkml:brushProperty name="height" value="0.05292" units="cm"/>
    </inkml:brush>
  </inkml:definitions>
  <inkml:trace contextRef="#ctx0" brushRef="#br0">0 0 24575,'9'14'0,"10"7"0,-2-6 0,3 1 0,-2-2 0,3 1 0,0 0 0,5 2 0,0 0 0,2 1-756,-1-2 0,0 1 0,2 0 0,0 0 756,-3-3 0,0 1 0,1-1 0,1 1 0,-1-1-411,3 2 0,1-2 1,1 2-1,-1-2 1,1 1 410,-4-3 0,1 0 0,0 0 0,0 0 0,0-1 0,1 0 0,-2-1 0,1 0 0,1 0 0,-1-1 0,0-1 0,1 0 0,6 2 0,0-1 0,0-1 0,0 1 0,-1-2 0,0-1 0,0 1 0,0-2 0,0 0 0,-1-1-348,-1 0 0,0-1 0,0 0 0,-1-1 0,0 0 348,6 0 0,-2 0 0,1-2 0,-2 2-190,-3-2 0,-2 1 0,1-1 1,-2 0 189,5 0 0,-1-1 0,-2 0 547,-4 0 1,-2 0-1,-1-1-547,5 0 0,-2-2 1305,-6 0 1,-2 1-1306,6-3 2184,-12 1-2184,-6 2 1139,-4 1-1139,-3 0 0,-3 2 0,-2-2 0,-3 0 0,-2-3 0,-5-2 0,-6-4 0,-6-6 0,11 6 0,-1 0 0,-2-2 0,1 0 0,0 0 0,2 0 0,0 1 0,2 1 0,-8-6 0,8 4 0,8 8 0,5 3 0,8 7 0,3 5 0,5 2 0,10 6 0,-10-7 0,2 1 0,1 1 0,2 0 0,1 1 0,0-1 0,-2-1 0,-2-1 0,14 8 0,-10-6 0,-8-6 0,-4-1 0,-4-1 0,1 0 0,-3-1 0,2 1 0,-1 0 0,-1-1 0,0-1 0,0 0 0,0-1 0,0-1 0,-3 0 0,-4 1 0,-1 2 0,-7 2 0,-1 3 0,-4 2 0,-4 1 0,-3 3 0,-3 1 0,-1 1 0,2 0 0,5-3 0,5-3 0,6-2 0,3-2 0,4-3 0,2-1 0,1-2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50:53.597"/>
    </inkml:context>
    <inkml:brush xml:id="br0">
      <inkml:brushProperty name="width" value="0.1" units="cm"/>
      <inkml:brushProperty name="height" value="0.1" units="cm"/>
      <inkml:brushProperty name="color" value="#FFF300"/>
    </inkml:brush>
  </inkml:definitions>
  <inkml:trace contextRef="#ctx0" brushRef="#br0">1 352 24575,'32'0'0,"-3"-1"0,16-4 0,-6-3 0,1-3 0,0-1 0,0 0 0,-2 1 0,0 1 0,-4 2 0,-2 0 0,-3-1 0,-4 0 0,-3 0 0,-1-1 0,0 1 0,2-1 0,1 0 0,2 0 0,0 0 0,-2 1 0,1-2 0,-2 0 0,0 0 0,-2 1 0,0 0 0,-4-1 0,25-13 0,-22 12 0,17-8 0,-28 16 0,0 1 0,-2 1 0,-2 0 0,-1 1 0,-8 7 0,1-1 0,-5 5 0,2-1 0,0 0 0,-1 1 0,-1 2 0,0 2 0,-1 2 0,-2 3 0,1 2 0,-1 2 0,0 2 0,1-2 0,1-2 0,1-2 0,2-3 0,0-1 0,1 0 0,0-2 0,1 2 0,0-1 0,0-1 0,0-2 0,0-1 0,3-4 0,-1-1 0,1-4 0,0-9 0,2-5 0,2-9 0,2-2 0,4-6 0,1-1 0,-1 1 0,0 2 0,-4 6 0,-2 2 0,0 0 0,-2 1 0,1 2 0,-1 1 0,0 3 0,0-3 0,1-13 0,-2 14 0,0-7 0,-2 22 0,-6 0 0,-5 0 0,-9 0 0,-13 0 0,-9 0 0,-9 0 0,-1-1 0,5-2 0,9 0 0,9-1 0,9 2 0,5 0 0,6 0 0,1 0 0,2 1 0,2 1 0,1 0 0,3 0 0,1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2:59:49"/>
    </inkml:context>
    <inkml:brush xml:id="br0">
      <inkml:brushProperty name="width" value="0.05292" units="cm"/>
      <inkml:brushProperty name="height" value="0.05292" units="cm"/>
    </inkml:brush>
  </inkml:definitions>
  <inkml:trace contextRef="#ctx0" brushRef="#br0">0 0 24575,'6'9'0,"6"5"0,0-4 0,1 1 0,0-1 0,0-1 0,1 1 0,4 2 0,-1-1 0,2 1-756,-2-1 0,2 0 0,0 0 0,0 0 756,-1-1 0,-1 0 0,1 0 0,0-1 0,1 1-411,1 0 0,0 0 1,1 0-1,0 0 1,1-1 410,-3 0 0,-1-1 0,2 0 0,-1-1 0,1 1 0,-1-1 0,1 0 0,-1 0 0,1-1 0,-1 0 0,0 0 0,1-1 0,4 2 0,0-1 0,0-1 0,0 1 0,0-1 0,-1-1 0,0 0 0,1-1 0,-1 1 0,0-1-348,-1-1 0,0 0 0,-1 0 0,1 0 0,0-1 348,2 0 0,1 0 0,-1 0 0,0 0-190,-3-1 0,-1 1 0,0-1 1,0 0 189,3 0 0,-1-1 0,-1 0 547,-4 1 1,0-1-1,-1 0-547,3-1 0,-1-1 1305,-4 1 1,-1 0-1306,3-2 2184,-7 1-2184,-4 0 1139,-3 2-1139,-2 0 0,-2 1 0,-1-1 0,-2-1 0,-3-1 0,-1-2 0,-5-2 0,-5-4 0,9 3 0,-1 1 0,-2-1 0,1-1 0,0 0 0,1 0 0,1 1 0,0 1 0,-4-4 0,4 2 0,6 6 0,4 1 0,4 6 0,3 2 0,3 2 0,6 5 0,-5-6 0,0 1 0,1 0 0,1 1 0,1 0 0,0 0 0,-1-1 0,-2 0 0,10 4 0,-7-3 0,-5-4 0,-3-2 0,-3 0 0,1 1 0,-2-1 0,1 0 0,0 0 0,-1 0 0,0-1 0,0 0 0,0-1 0,0 0 0,-2 0 0,-2 0 0,-2 2 0,-4 0 0,-1 4 0,-2 0 0,-3 1 0,-2 2 0,-2 1 0,0 0 0,0 0 0,4-1 0,3-3 0,4-1 0,3-2 0,2-1 0,1-1 0,1-1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01:15:17.048"/>
    </inkml:context>
    <inkml:brush xml:id="br0">
      <inkml:brushProperty name="width" value="0.05292" units="cm"/>
      <inkml:brushProperty name="height" value="0.05292" units="cm"/>
    </inkml:brush>
  </inkml:definitions>
  <inkml:trace contextRef="#ctx0" brushRef="#br0">0 0 24575,'9'14'0,"10"7"0,-2-6 0,3 1 0,-2-2 0,3 1 0,0 0 0,5 2 0,0 0 0,2 1-756,-1-2 0,0 1 0,2 0 0,0 0 756,-3-3 0,0 1 0,1-1 0,1 1 0,-1-1-411,3 2 0,1-2 1,1 2-1,-1-2 1,1 1 410,-4-3 0,1 0 0,0 0 0,0 0 0,0-1 0,1 0 0,-2-1 0,1 0 0,1 0 0,-1-1 0,0-1 0,1 0 0,6 2 0,0-1 0,0-1 0,0 1 0,-1-2 0,0-1 0,0 1 0,0-2 0,0 0 0,-1-1-348,-1 0 0,0-1 0,0 0 0,-1-1 0,0 0 348,6 0 0,-2 0 0,1-2 0,-2 2-190,-3-2 0,-2 1 0,1-1 1,-2 0 189,5 0 0,-1-1 0,-2 0 547,-4 0 1,-2 0-1,-1-1-547,5 0 0,-2-2 1305,-6 0 1,-2 1-1306,6-3 2184,-12 1-2184,-6 2 1139,-4 1-1139,-3 0 0,-3 2 0,-2-2 0,-3 0 0,-2-3 0,-5-2 0,-6-4 0,-6-6 0,11 6 0,-1 0 0,-2-2 0,1 0 0,0 0 0,2 0 0,0 1 0,2 1 0,-8-6 0,8 4 0,8 8 0,5 3 0,8 7 0,3 5 0,5 2 0,10 6 0,-10-7 0,2 1 0,1 1 0,2 0 0,1 1 0,0-1 0,-2-1 0,-2-1 0,14 8 0,-10-6 0,-8-6 0,-4-1 0,-4-1 0,1 0 0,-3-1 0,2 1 0,-1 0 0,-1-1 0,0-1 0,0 0 0,0-1 0,0-1 0,-3 0 0,-4 1 0,-1 2 0,-7 2 0,-1 3 0,-4 2 0,-4 1 0,-3 3 0,-3 1 0,-1 1 0,2 0 0,5-3 0,5-3 0,6-2 0,3-2 0,4-3 0,2-1 0,1-2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01:15:17.049"/>
    </inkml:context>
    <inkml:brush xml:id="br0">
      <inkml:brushProperty name="width" value="0.05292" units="cm"/>
      <inkml:brushProperty name="height" value="0.05292" units="cm"/>
    </inkml:brush>
  </inkml:definitions>
  <inkml:trace contextRef="#ctx0" brushRef="#br0">0 0 24575,'6'9'0,"6"5"0,0-4 0,1 1 0,0-1 0,0-1 0,1 1 0,4 2 0,-1-1 0,2 1-756,-2-1 0,2 0 0,0 0 0,0 0 756,-1-1 0,-1 0 0,1 0 0,0-1 0,1 1-411,1 0 0,0 0 1,1 0-1,0 0 1,1-1 410,-3 0 0,-1-1 0,2 0 0,-1-1 0,1 1 0,-1-1 0,1 0 0,-1 0 0,1-1 0,-1 0 0,0 0 0,1-1 0,4 2 0,0-1 0,0-1 0,0 1 0,0-1 0,-1-1 0,0 0 0,1-1 0,-1 1 0,0-1-348,-1-1 0,0 0 0,-1 0 0,1 0 0,0-1 348,2 0 0,1 0 0,-1 0 0,0 0-190,-3-1 0,-1 1 0,0-1 1,0 0 189,3 0 0,-1-1 0,-1 0 547,-4 1 1,0-1-1,-1 0-547,3-1 0,-1-1 1305,-4 1 1,-1 0-1306,3-2 2184,-7 1-2184,-4 0 1139,-3 2-1139,-2 0 0,-2 1 0,-1-1 0,-2-1 0,-3-1 0,-1-2 0,-5-2 0,-5-4 0,9 3 0,-1 1 0,-2-1 0,1-1 0,0 0 0,1 0 0,1 1 0,0 1 0,-4-4 0,4 2 0,6 6 0,4 1 0,4 6 0,3 2 0,3 2 0,6 5 0,-5-6 0,0 1 0,1 0 0,1 1 0,1 0 0,0 0 0,-1-1 0,-2 0 0,10 4 0,-7-3 0,-5-4 0,-3-2 0,-3 0 0,1 1 0,-2-1 0,1 0 0,0 0 0,-1 0 0,0-1 0,0 0 0,0-1 0,0 0 0,-2 0 0,-2 0 0,-2 2 0,-4 0 0,-1 4 0,-2 0 0,-3 1 0,-2 2 0,-2 1 0,0 0 0,0 0 0,4-1 0,3-3 0,4-1 0,3-2 0,2-1 0,1-1 0,1-1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01:15:17.050"/>
    </inkml:context>
    <inkml:brush xml:id="br0">
      <inkml:brushProperty name="width" value="0.05292" units="cm"/>
      <inkml:brushProperty name="height" value="0.05292" units="cm"/>
    </inkml:brush>
  </inkml:definitions>
  <inkml:trace contextRef="#ctx0" brushRef="#br0">0 0 24575,'9'14'0,"10"7"0,-2-6 0,3 1 0,-2-2 0,3 1 0,0 0 0,5 2 0,0 0 0,2 1-756,-1-2 0,0 1 0,2 0 0,0 0 756,-3-3 0,0 1 0,1-1 0,1 1 0,-1-1-411,3 2 0,1-2 1,1 2-1,-1-2 1,1 1 410,-4-3 0,1 0 0,0 0 0,0 0 0,0-1 0,1 0 0,-2-1 0,1 0 0,1 0 0,-1-1 0,0-1 0,1 0 0,6 2 0,0-1 0,0-1 0,0 1 0,-1-2 0,0-1 0,0 1 0,0-2 0,0 0 0,-1-1-348,-1 0 0,0-1 0,0 0 0,-1-1 0,0 0 348,6 0 0,-2 0 0,1-2 0,-2 2-190,-3-2 0,-2 1 0,1-1 1,-2 0 189,5 0 0,-1-1 0,-2 0 547,-4 0 1,-2 0-1,-1-1-547,5 0 0,-2-2 1305,-6 0 1,-2 1-1306,6-3 2184,-12 1-2184,-6 2 1139,-4 1-1139,-3 0 0,-3 2 0,-2-2 0,-3 0 0,-2-3 0,-5-2 0,-6-4 0,-6-6 0,11 6 0,-1 0 0,-2-2 0,1 0 0,0 0 0,2 0 0,0 1 0,2 1 0,-8-6 0,8 4 0,8 8 0,5 3 0,8 7 0,3 5 0,5 2 0,10 6 0,-10-7 0,2 1 0,1 1 0,2 0 0,1 1 0,0-1 0,-2-1 0,-2-1 0,14 8 0,-10-6 0,-8-6 0,-4-1 0,-4-1 0,1 0 0,-3-1 0,2 1 0,-1 0 0,-1-1 0,0-1 0,0 0 0,0-1 0,0-1 0,-3 0 0,-4 1 0,-1 2 0,-7 2 0,-1 3 0,-4 2 0,-4 1 0,-3 3 0,-3 1 0,-1 1 0,2 0 0,5-3 0,5-3 0,6-2 0,3-2 0,4-3 0,2-1 0,1-2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01:15:17.051"/>
    </inkml:context>
    <inkml:brush xml:id="br0">
      <inkml:brushProperty name="width" value="0.05292" units="cm"/>
      <inkml:brushProperty name="height" value="0.05292" units="cm"/>
    </inkml:brush>
  </inkml:definitions>
  <inkml:trace contextRef="#ctx0" brushRef="#br0">0 0 24575,'6'9'0,"6"5"0,0-4 0,1 1 0,0-1 0,0-1 0,1 1 0,4 2 0,-1-1 0,2 1-756,-2-1 0,2 0 0,0 0 0,0 0 756,-1-1 0,-1 0 0,1 0 0,0-1 0,1 1-411,1 0 0,0 0 1,1 0-1,0 0 1,1-1 410,-3 0 0,-1-1 0,2 0 0,-1-1 0,1 1 0,-1-1 0,1 0 0,-1 0 0,1-1 0,-1 0 0,0 0 0,1-1 0,4 2 0,0-1 0,0-1 0,0 1 0,0-1 0,-1-1 0,0 0 0,1-1 0,-1 1 0,0-1-348,-1-1 0,0 0 0,-1 0 0,1 0 0,0-1 348,2 0 0,1 0 0,-1 0 0,0 0-190,-3-1 0,-1 1 0,0-1 1,0 0 189,3 0 0,-1-1 0,-1 0 547,-4 1 1,0-1-1,-1 0-547,3-1 0,-1-1 1305,-4 1 1,-1 0-1306,3-2 2184,-7 1-2184,-4 0 1139,-3 2-1139,-2 0 0,-2 1 0,-1-1 0,-2-1 0,-3-1 0,-1-2 0,-5-2 0,-5-4 0,9 3 0,-1 1 0,-2-1 0,1-1 0,0 0 0,1 0 0,1 1 0,0 1 0,-4-4 0,4 2 0,6 6 0,4 1 0,4 6 0,3 2 0,3 2 0,6 5 0,-5-6 0,0 1 0,1 0 0,1 1 0,1 0 0,0 0 0,-1-1 0,-2 0 0,10 4 0,-7-3 0,-5-4 0,-3-2 0,-3 0 0,1 1 0,-2-1 0,1 0 0,0 0 0,-1 0 0,0-1 0,0 0 0,0-1 0,0 0 0,-2 0 0,-2 0 0,-2 2 0,-4 0 0,-1 4 0,-2 0 0,-3 1 0,-2 2 0,-2 1 0,0 0 0,0 0 0,4-1 0,3-3 0,4-1 0,3-2 0,2-1 0,1-1 0,1-1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01:16:25.199"/>
    </inkml:context>
    <inkml:brush xml:id="br0">
      <inkml:brushProperty name="width" value="0.05292" units="cm"/>
      <inkml:brushProperty name="height" value="0.05292" units="cm"/>
    </inkml:brush>
  </inkml:definitions>
  <inkml:trace contextRef="#ctx0" brushRef="#br0">0 0 24575,'9'14'0,"10"7"0,-2-6 0,3 1 0,-2-2 0,3 1 0,0 0 0,5 2 0,0 0 0,2 1-756,-1-2 0,0 1 0,2 0 0,0 0 756,-3-3 0,0 1 0,1-1 0,1 1 0,-1-1-411,3 2 0,1-2 1,1 2-1,-1-2 1,1 1 410,-4-3 0,1 0 0,0 0 0,0 0 0,0-1 0,1 0 0,-2-1 0,1 0 0,1 0 0,-1-1 0,0-1 0,1 0 0,6 2 0,0-1 0,0-1 0,0 1 0,-1-2 0,0-1 0,0 1 0,0-2 0,0 0 0,-1-1-348,-1 0 0,0-1 0,0 0 0,-1-1 0,0 0 348,6 0 0,-2 0 0,1-2 0,-2 2-190,-3-2 0,-2 1 0,1-1 1,-2 0 189,5 0 0,-1-1 0,-2 0 547,-4 0 1,-2 0-1,-1-1-547,5 0 0,-2-2 1305,-6 0 1,-2 1-1306,6-3 2184,-12 1-2184,-6 2 1139,-4 1-1139,-3 0 0,-3 2 0,-2-2 0,-3 0 0,-2-3 0,-5-2 0,-6-4 0,-6-6 0,11 6 0,-1 0 0,-2-2 0,1 0 0,0 0 0,2 0 0,0 1 0,2 1 0,-8-6 0,8 4 0,8 8 0,5 3 0,8 7 0,3 5 0,5 2 0,10 6 0,-10-7 0,2 1 0,1 1 0,2 0 0,1 1 0,0-1 0,-2-1 0,-2-1 0,14 8 0,-10-6 0,-8-6 0,-4-1 0,-4-1 0,1 0 0,-3-1 0,2 1 0,-1 0 0,-1-1 0,0-1 0,0 0 0,0-1 0,0-1 0,-3 0 0,-4 1 0,-1 2 0,-7 2 0,-1 3 0,-4 2 0,-4 1 0,-3 3 0,-3 1 0,-1 1 0,2 0 0,5-3 0,5-3 0,6-2 0,3-2 0,4-3 0,2-1 0,1-2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01:16:25.200"/>
    </inkml:context>
    <inkml:brush xml:id="br0">
      <inkml:brushProperty name="width" value="0.05292" units="cm"/>
      <inkml:brushProperty name="height" value="0.05292" units="cm"/>
    </inkml:brush>
  </inkml:definitions>
  <inkml:trace contextRef="#ctx0" brushRef="#br0">0 0 24575,'6'9'0,"6"5"0,0-4 0,1 1 0,0-1 0,0-1 0,1 1 0,4 2 0,-1-1 0,2 1-756,-2-1 0,2 0 0,0 0 0,0 0 756,-1-1 0,-1 0 0,1 0 0,0-1 0,1 1-411,1 0 0,0 0 1,1 0-1,0 0 1,1-1 410,-3 0 0,-1-1 0,2 0 0,-1-1 0,1 1 0,-1-1 0,1 0 0,-1 0 0,1-1 0,-1 0 0,0 0 0,1-1 0,4 2 0,0-1 0,0-1 0,0 1 0,0-1 0,-1-1 0,0 0 0,1-1 0,-1 1 0,0-1-348,-1-1 0,0 0 0,-1 0 0,1 0 0,0-1 348,2 0 0,1 0 0,-1 0 0,0 0-190,-3-1 0,-1 1 0,0-1 1,0 0 189,3 0 0,-1-1 0,-1 0 547,-4 1 1,0-1-1,-1 0-547,3-1 0,-1-1 1305,-4 1 1,-1 0-1306,3-2 2184,-7 1-2184,-4 0 1139,-3 2-1139,-2 0 0,-2 1 0,-1-1 0,-2-1 0,-3-1 0,-1-2 0,-5-2 0,-5-4 0,9 3 0,-1 1 0,-2-1 0,1-1 0,0 0 0,1 0 0,1 1 0,0 1 0,-4-4 0,4 2 0,6 6 0,4 1 0,4 6 0,3 2 0,3 2 0,6 5 0,-5-6 0,0 1 0,1 0 0,1 1 0,1 0 0,0 0 0,-1-1 0,-2 0 0,10 4 0,-7-3 0,-5-4 0,-3-2 0,-3 0 0,1 1 0,-2-1 0,1 0 0,0 0 0,-1 0 0,0-1 0,0 0 0,0-1 0,0 0 0,-2 0 0,-2 0 0,-2 2 0,-4 0 0,-1 4 0,-2 0 0,-3 1 0,-2 2 0,-2 1 0,0 0 0,0 0 0,4-1 0,3-3 0,4-1 0,3-2 0,2-1 0,1-1 0,1-1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01:16:25.201"/>
    </inkml:context>
    <inkml:brush xml:id="br0">
      <inkml:brushProperty name="width" value="0.05292" units="cm"/>
      <inkml:brushProperty name="height" value="0.05292" units="cm"/>
    </inkml:brush>
  </inkml:definitions>
  <inkml:trace contextRef="#ctx0" brushRef="#br0">0 0 24575,'9'14'0,"10"7"0,-2-6 0,3 1 0,-2-2 0,3 1 0,0 0 0,5 2 0,0 0 0,2 1-756,-1-2 0,0 1 0,2 0 0,0 0 756,-3-3 0,0 1 0,1-1 0,1 1 0,-1-1-411,3 2 0,1-2 1,1 2-1,-1-2 1,1 1 410,-4-3 0,1 0 0,0 0 0,0 0 0,0-1 0,1 0 0,-2-1 0,1 0 0,1 0 0,-1-1 0,0-1 0,1 0 0,6 2 0,0-1 0,0-1 0,0 1 0,-1-2 0,0-1 0,0 1 0,0-2 0,0 0 0,-1-1-348,-1 0 0,0-1 0,0 0 0,-1-1 0,0 0 348,6 0 0,-2 0 0,1-2 0,-2 2-190,-3-2 0,-2 1 0,1-1 1,-2 0 189,5 0 0,-1-1 0,-2 0 547,-4 0 1,-2 0-1,-1-1-547,5 0 0,-2-2 1305,-6 0 1,-2 1-1306,6-3 2184,-12 1-2184,-6 2 1139,-4 1-1139,-3 0 0,-3 2 0,-2-2 0,-3 0 0,-2-3 0,-5-2 0,-6-4 0,-6-6 0,11 6 0,-1 0 0,-2-2 0,1 0 0,0 0 0,2 0 0,0 1 0,2 1 0,-8-6 0,8 4 0,8 8 0,5 3 0,8 7 0,3 5 0,5 2 0,10 6 0,-10-7 0,2 1 0,1 1 0,2 0 0,1 1 0,0-1 0,-2-1 0,-2-1 0,14 8 0,-10-6 0,-8-6 0,-4-1 0,-4-1 0,1 0 0,-3-1 0,2 1 0,-1 0 0,-1-1 0,0-1 0,0 0 0,0-1 0,0-1 0,-3 0 0,-4 1 0,-1 2 0,-7 2 0,-1 3 0,-4 2 0,-4 1 0,-3 3 0,-3 1 0,-1 1 0,2 0 0,5-3 0,5-3 0,6-2 0,3-2 0,4-3 0,2-1 0,1-2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01:16:25.202"/>
    </inkml:context>
    <inkml:brush xml:id="br0">
      <inkml:brushProperty name="width" value="0.05292" units="cm"/>
      <inkml:brushProperty name="height" value="0.05292" units="cm"/>
    </inkml:brush>
  </inkml:definitions>
  <inkml:trace contextRef="#ctx0" brushRef="#br0">0 0 24575,'6'9'0,"6"5"0,0-4 0,1 1 0,0-1 0,0-1 0,1 1 0,4 2 0,-1-1 0,2 1-756,-2-1 0,2 0 0,0 0 0,0 0 756,-1-1 0,-1 0 0,1 0 0,0-1 0,1 1-411,1 0 0,0 0 1,1 0-1,0 0 1,1-1 410,-3 0 0,-1-1 0,2 0 0,-1-1 0,1 1 0,-1-1 0,1 0 0,-1 0 0,1-1 0,-1 0 0,0 0 0,1-1 0,4 2 0,0-1 0,0-1 0,0 1 0,0-1 0,-1-1 0,0 0 0,1-1 0,-1 1 0,0-1-348,-1-1 0,0 0 0,-1 0 0,1 0 0,0-1 348,2 0 0,1 0 0,-1 0 0,0 0-190,-3-1 0,-1 1 0,0-1 1,0 0 189,3 0 0,-1-1 0,-1 0 547,-4 1 1,0-1-1,-1 0-547,3-1 0,-1-1 1305,-4 1 1,-1 0-1306,3-2 2184,-7 1-2184,-4 0 1139,-3 2-1139,-2 0 0,-2 1 0,-1-1 0,-2-1 0,-3-1 0,-1-2 0,-5-2 0,-5-4 0,9 3 0,-1 1 0,-2-1 0,1-1 0,0 0 0,1 0 0,1 1 0,0 1 0,-4-4 0,4 2 0,6 6 0,4 1 0,4 6 0,3 2 0,3 2 0,6 5 0,-5-6 0,0 1 0,1 0 0,1 1 0,1 0 0,0 0 0,-1-1 0,-2 0 0,10 4 0,-7-3 0,-5-4 0,-3-2 0,-3 0 0,1 1 0,-2-1 0,1 0 0,0 0 0,-1 0 0,0-1 0,0 0 0,0-1 0,0 0 0,-2 0 0,-2 0 0,-2 2 0,-4 0 0,-1 4 0,-2 0 0,-3 1 0,-2 2 0,-2 1 0,0 0 0,0 0 0,4-1 0,3-3 0,4-1 0,3-2 0,2-1 0,1-1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51:02.965"/>
    </inkml:context>
    <inkml:brush xml:id="br0">
      <inkml:brushProperty name="width" value="0.1" units="cm"/>
      <inkml:brushProperty name="height" value="0.1" units="cm"/>
      <inkml:brushProperty name="color" value="#FFF300"/>
    </inkml:brush>
  </inkml:definitions>
  <inkml:trace contextRef="#ctx0" brushRef="#br0">1 1 24575,'87'28'0,"0"1"0,0-1 0,-7-2 0,-2-1 0,-21-3 0,-23-2 0,-1 1 0,-1-1 0,-2 0 0,0 1 0,-2-1 0,0 0 0,-1 2 0,-1-1 0,2 2 0,-1 1 0,2 1 0,0 1 0,-2-1 0,1-2 0,0 0 0,-2-2 0,-2 0 0,-2-2 0,-3-2 0,-1-1 0,-1 1 0,-1-1 0,1 1 0,0 0 0,0 1 0,3 1 0,2 0 0,1 2 0,3 0 0,-1 2 0,2 1 0,2-1 0,0 3 0,2 0 0,0 3 0,0-1 0,2 3 0,0 0 0,1 1 0,2 2 0,-1 0 0,-1 2 0,-3-3 0,-5-2 0,-3-5 0,-3-3 0,-2-1 0,-3-2 0,-3-1 0,-2-1 0,-1-2 0,-2-1 0,-2-3 0,-2-2 0,-1-1 0,-1-5 0,-7 0 0,-10-4 0,-12-5-6784,-16-4 6784,-14-5 0,6 0 0,-17-3 0,19 5 0,-6 0 0,11 5 0,10 5 6784,8 2-6784,7 0 0,7 0 0,4 0 0,0 0 0,-1 0 0,-1 0 0,0 0 0,-2 0 0,7-1 0,3 0 0,19 0 0,3 0 0,16 1 0,-4 0 0,3 0 0,0 0 0,-1 0 0,-2 0 0,-2 0 0,-3 1 0,-5 1 0,-3 2 0,-4-1 0,-3 0 0,-2-1 0,-1-1 0,-1 0 0,2-1 0,3 0 0,3 0 0,2 0 0,-1 0 0,-2 0 0,-2 1 0,-2 0 0,-3 1 0,-2-2 0,-3-2 0,-3-4 0,-3-5 0,-3-8 0,-1-16 0,2-10 0,1-7 0,4 1 0,1 9 0,0 5 0,0 8 0,0 7 0,0 7 0,0 6 0,0 3 0,0 2 0,0-2 0,0-3 0,0-3 0,0-2 0,0 0 0,0 1 0,0 6 0,0-1 0,0 5 0,0-1 0,0-1 0,0 3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49:00.599"/>
    </inkml:context>
    <inkml:brush xml:id="br0">
      <inkml:brushProperty name="width" value="0.1" units="cm"/>
      <inkml:brushProperty name="height" value="0.1" units="cm"/>
      <inkml:brushProperty name="color" value="#99D852"/>
    </inkml:brush>
  </inkml:definitions>
  <inkml:trace contextRef="#ctx0" brushRef="#br0">25 1169 24575,'0'-18'0,"0"0"0,0 1 0,1-2 0,3-1 0,-1-3 0,2-1 0,-2 1 0,1-1 0,3 0 0,0-3 0,2-2 0,0-2 0,-1 1 0,0-1 0,0 1 0,0 0 0,0 2 0,0-1 0,1-1 0,2-3 0,0-3 0,3-1 0,-1-1 0,2 3 0,-2 1 0,-1 2 0,0 2 0,0 3 0,1-1 0,1 2 0,0-2 0,1-1 0,0 0 0,-2 2 0,-2 3 0,-1 4 0,0 1 0,1-1 0,0 1 0,-1 0 0,-1 3 0,0 3 0,-2 3 0,0 1 0,-2 1 0,-1 4 0,-2 1 0,-9 8 0,-1 1 0,-12 9 0,-2 2 0,-4 2 0,-4 3 0,0 0 0,-3 2 0,-2 0 0,0 0 0,3-1 0,1-2 0,6-1 0,3-2 0,0 2 0,9-9 0,-1 3 0,6-7 0,-2 5 0,3-5 0,2-3 0,4-5 0,10-8 0,2 0 0,8-6 0,0 1 0,1-1 0,5-1 0,4-2 0,4-3 0,2-2 0,-1 1 0,-4 1 0,-5 4 0,-4 3 0,-5 3 0,-4 2 0,-2 4 0,-2 0 0,1 0 0,1-2 0,-2 1 0,1-1 0,-5 4 0,1 0 0,-3 2 0,1-1 0,0-3 0,1-1 0,1-2 0,2-1 0,1 0 0,0 0 0,1 2 0,-1 2 0,0 2 0,-2 0 0,0 1 0,-4 1 0,1 2 0,-3 5 0,0 4 0,0 5 0,0 8 0,0 4 0,0 4 0,0 2 0,1-2 0,1-2 0,0-2 0,1-3 0,0-1 0,-1-2 0,0-2 0,1 0 0,0-1 0,0 0 0,-1 1 0,-1 0 0,-1-2 0,0-3 0,0-1 0,0-7 0,0-1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49:04.715"/>
    </inkml:context>
    <inkml:brush xml:id="br0">
      <inkml:brushProperty name="width" value="0.1" units="cm"/>
      <inkml:brushProperty name="height" value="0.1" units="cm"/>
      <inkml:brushProperty name="color" value="#99D852"/>
    </inkml:brush>
  </inkml:definitions>
  <inkml:trace contextRef="#ctx0" brushRef="#br0">1 0 24575,'13'3'0,"3"3"0,3 6 0,3 4 0,6 8 0,2 3 0,-3-1 0,-1 0 0,-7-5 0,-2-1 0,1 0 0,0 0 0,1 2 0,-1 0 0,1-1 0,-3 1 0,0-1 0,-2 0 0,0-1 0,-1 0 0,-1-1 0,0-2 0,-1 0 0,1-1 0,0 2 0,0-1 0,0 1 0,-2 1 0,2 1 0,0 1 0,0 0 0,1 1 0,-1 0 0,0 2 0,1 1 0,-1 0 0,0-1 0,-1-2 0,-1-2 0,-1-1 0,0 0 0,0 0 0,-2 0 0,-2-2 0,-2-1 0,0-1 0,0-2 0,-1 0 0,-1-1 0,-2-6 0,-1-1 0,-2-6 0,-3 0 0,-4-2 0,-5-3 0,-6-3 0,-7-6 0,-6-2 0,-3-4 0,0 0 0,4 2 0,4 1 0,4 2 0,5 2 0,4 3 0,5 2 0,5 2 0,3 3 0,3 1 0,2 1 0,5 1 0,4 1 0,6 0 0,3 2 0,4 3 0,3 3 0,1 5 0,0 3 0,-3 0 0,-3-1 0,-5-1 0,-2-2 0,-3-2 0,-2 0 0,0-2 0,-2 1 0,1-1 0,-2 0 0,-1 1 0,1-1 0,-1 1 0,0-1 0,0 0 0,-2-2 0,0-1 0,0-3 0,-1-1 0,1-1 0,0 0 0,-1 0 0,2-1 0,-2-4 0,0-6 0,0-8 0,2-11 0,4-17 0,2-15 0,6-13 0,3-5 0,2 6 0,2 9 0,-5 16 0,-3 17 0,-3 11 0,-6 10 0,-1 4 0,-6 3 0,-2-1 0,2 2 0,-2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43:40.184"/>
    </inkml:context>
    <inkml:brush xml:id="br0">
      <inkml:brushProperty name="width" value="0.1" units="cm"/>
      <inkml:brushProperty name="height" value="0.1" units="cm"/>
      <inkml:brushProperty name="color" value="#FAA234"/>
    </inkml:brush>
  </inkml:definitions>
  <inkml:trace contextRef="#ctx0" brushRef="#br0">552 0 24575,'0'15'0,"-3"2"0,-3 1 0,-4 4 0,-2-1 0,-2 2 0,-1 1 0,-1-1 0,-1 1 0,1-1 0,1-1 0,0 0 0,-1 1 0,-3 2 0,-1 2 0,-1 1 0,0 0 0,0 0 0,0-3 0,2-1 0,-1-1 0,1 2 0,0 0 0,-3 1 0,1 0 0,0-1 0,0-2 0,3-1 0,1-4 0,1-1 0,2-2 0,0-3 0,4-3 0,2 0 0,3-4 0,1-2 0,2-3 0,-1-4 0,3-2 0,-1-8 0,1-2 0,0-6 0,0 0 0,0-2 0,0-2 0,0 0 0,0 0 0,0-2 0,0 2 0,0 0 0,0 2 0,0 6 0,0 4 0,0 5 0,0 4 0,0 2 0,2 16 0,-1-2 0,2 15 0,-1-4 0,-1 0 0,0 1 0,-1-2 0,0 0 0,0 0 0,0-1 0,0-2 0,0-2 0,0-3 0,0 0 0,0-6 0,0 0 0,0-5 0,0 3 0,0 1 0,0 2 0,0 1 0,0-1 0,0 2 0,0-6 0,3 0 0,1-7 0,5-1 0,3-2 0,3-3 0,3-3 0,4 1 0,2 1 0,3 1 0,2 3 0,1 2 0,0 1 0,-4 1 0,-3 1 0,-3 1 0,-3 0 0,-3 0 0,-1 0 0,-6 0 0,-2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43:56.822"/>
    </inkml:context>
    <inkml:brush xml:id="br0">
      <inkml:brushProperty name="width" value="0.1" units="cm"/>
      <inkml:brushProperty name="height" value="0.1" units="cm"/>
      <inkml:brushProperty name="color" value="#FAA234"/>
    </inkml:brush>
  </inkml:definitions>
  <inkml:trace contextRef="#ctx0" brushRef="#br0">109 0 24575,'0'14'0,"0"1"0,2 4 0,2 1 0,2 2 0,1-1 0,0 1 0,0-1 0,-1 1 0,0 0 0,0 0 0,-1 1 0,0 0 0,0 2 0,-1 1 0,-1 0 0,-2 4 0,0-12 0,0 9 0,0-6 0,0 7 0,-1 5 0,0-2 0,0-3 0,0 0 0,0-2 0,0 1 0,0-1 0,0 2 0,0 0 0,0 2 0,0-1 0,0-1 0,0 1 0,0 0 0,0 0 0,0 2 0,0-3 0,0 1 0,0-4 0,0-2 0,0-1 0,-1-3 0,-1-2 0,-1-3 0,1-2 0,0-2 0,1 1 0,-2-6 0,1 0 0,-1-5 0,0 0 0,0 0 0,-2-1 0,-3-4 0,-1-4 0,-3-6 0,-3-6 0,-2-6 0,-2-5 0,1-4 0,1-1 0,4 3 0,3 5 0,3 7 0,2 3 0,2 4 0,1 6 0,1 1 0,1 6 0,3 15 0,1 1 0,4 13 0,2-1 0,3 3 0,0 1 0,-1-2 0,-1-5 0,-4-7 0,-2-2 0,-1-3 0,-1-3 0,-1-4 0,0-1 0,0-3 0,2 2 0,-2-1 0,4 2 0,-4-1 0,2 1 0,-2 0 0,0 1 0,0 0 0,0 0 0,1 1 0,-1 0 0,2 0 0,0 2 0,0 0 0,0 0 0,1 0 0,-2 0 0,0-3 0,0 1 0,-2-3 0,1 1 0,-1-1 0,1 0 0,1-1 0,-1 0 0,2-2 0,0-5 0,1-3 0,0-4 0,2-1 0,2-2 0,1-1 0,2-2 0,1-1 0,3-1 0,1 0 0,-1-2 0,2 0 0,0-2 0,0-2 0,1-1 0,-2 2 0,-3 4 0,-2 5 0,-3 6 0,0 2 0,-4 4 0,-1 0 0,-4 4 0,-1-1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13:44:07.252"/>
    </inkml:context>
    <inkml:brush xml:id="br0">
      <inkml:brushProperty name="width" value="0.1" units="cm"/>
      <inkml:brushProperty name="height" value="0.1" units="cm"/>
      <inkml:brushProperty name="color" value="#FAA234"/>
    </inkml:brush>
  </inkml:definitions>
  <inkml:trace contextRef="#ctx0" brushRef="#br0">0 0 24575,'21'3'0,"-2"5"0,11 11 0,2 9 0,1 3 0,-3-1 0,-7-6 0,-3-1 0,0-1 0,-2-1 0,1-1 0,-2 1 0,-1 1 0,-1 1 0,0 1 0,-1 0 0,-1 1 0,0-3 0,-2 0 0,0-4 0,-1 1 0,0-3 0,-1 0 0,1 1 0,1-1 0,0 2 0,1 0 0,1 1 0,-1 1 0,0 0 0,-1-1 0,0 0 0,-1-1 0,-1-3 0,-2-1 0,-2-2 0,-2-2 0,0-1 0,-2 0 0,0-2 0,0-2 0,0 0 0,0-2 0,-1 0 0,-5-2 0,-4-4 0,-7-4 0,-5-3 0,-3-2 0,-2 1 0,0 0 0,0 1 0,-1 0 0,2 0 0,2 0 0,2 0 0,3 1 0,3 1 0,3 2 0,2 0 0,6 2 0,0 0 0,4 2 0,0 0 0,6 0 0,1 1 0,8 1 0,2 0 0,4 2 0,2 2 0,-1 2 0,-2 2 0,-2 1 0,-2-1 0,-3 0 0,-1 0 0,-1-1 0,-1 0 0,0 0 0,0-1 0,-3-1 0,1-1 0,-6-2 0,0 1 0,0 0 0,-1-2 0,0 2 0,2-2 0,0-8 0,-1 2 0,2-11 0,0 3 0,1-3 0,1-1 0,1-3 0,1-2 0,13-34 0,-9 23 0,10-23 0,-14 40 0,0 1 0,-3 6 0,0-2 0,0-1 0,0 0 0,-1 4 0,-1 1 0,-1 3 0,-1 0 0,-1 1 0,0 0 0,0-2 0,0-5 0,0 2 0,0-1 0,0 5 0,0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a:p>
            <a:endParaRPr lang="en-US"/>
          </a:p>
        </p:txBody>
      </p:sp>
    </p:spTree>
    <p:extLst>
      <p:ext uri="{BB962C8B-B14F-4D97-AF65-F5344CB8AC3E}">
        <p14:creationId xmlns:p14="http://schemas.microsoft.com/office/powerpoint/2010/main" val="1581647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b="0"/>
          </a:p>
        </p:txBody>
      </p:sp>
    </p:spTree>
    <p:extLst>
      <p:ext uri="{BB962C8B-B14F-4D97-AF65-F5344CB8AC3E}">
        <p14:creationId xmlns:p14="http://schemas.microsoft.com/office/powerpoint/2010/main" val="2534035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572134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a:p>
        </p:txBody>
      </p:sp>
    </p:spTree>
    <p:extLst>
      <p:ext uri="{BB962C8B-B14F-4D97-AF65-F5344CB8AC3E}">
        <p14:creationId xmlns:p14="http://schemas.microsoft.com/office/powerpoint/2010/main" val="821057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9E4CF-A0C2-BAF6-CD48-3326B0F62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FD7C4-D0FA-C92E-7CDC-CE5F62676E27}"/>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B71BC65-442A-D739-214D-8261ACCF0902}"/>
              </a:ext>
            </a:extLst>
          </p:cNvPr>
          <p:cNvSpPr>
            <a:spLocks noGrp="1"/>
          </p:cNvSpPr>
          <p:nvPr>
            <p:ph type="body" idx="1"/>
          </p:nvPr>
        </p:nvSpPr>
        <p:spPr>
          <a:xfrm>
            <a:off x="993775" y="3276600"/>
            <a:ext cx="7951788" cy="2679700"/>
          </a:xfrm>
          <a:prstGeom prst="rect">
            <a:avLst/>
          </a:prstGeom>
        </p:spPr>
        <p:txBody>
          <a:bodyPr/>
          <a:lstStyle/>
          <a:p>
            <a:endParaRPr lang="en-US" b="0"/>
          </a:p>
        </p:txBody>
      </p:sp>
    </p:spTree>
    <p:extLst>
      <p:ext uri="{BB962C8B-B14F-4D97-AF65-F5344CB8AC3E}">
        <p14:creationId xmlns:p14="http://schemas.microsoft.com/office/powerpoint/2010/main" val="1012515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628611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302582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861336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640155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271228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2924550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2516850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4127546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3433153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a:prstGeom prst="rect">
            <a:avLst/>
          </a:prstGeom>
          <a:noFill/>
          <a:ln w="12700">
            <a:solidFill>
              <a:prstClr val="black"/>
            </a:solidFill>
          </a:ln>
        </p:spPr>
      </p:sp>
      <p:sp>
        <p:nvSpPr>
          <p:cNvPr id="3" name="Notes Placeholder 2"/>
          <p:cNvSpPr>
            <a:spLocks noGrp="1"/>
          </p:cNvSpPr>
          <p:nvPr>
            <p:ph type="body" idx="1"/>
          </p:nvPr>
        </p:nvSpPr>
        <p:spPr>
          <a:xfrm>
            <a:off x="701675" y="4478338"/>
            <a:ext cx="5616575" cy="3663950"/>
          </a:xfrm>
          <a:prstGeom prst="rect">
            <a:avLst/>
          </a:prstGeom>
        </p:spPr>
        <p:txBody>
          <a:bodyPr/>
          <a:lstStyle/>
          <a:p>
            <a:endParaRPr lang="en-US"/>
          </a:p>
        </p:txBody>
      </p:sp>
    </p:spTree>
    <p:extLst>
      <p:ext uri="{BB962C8B-B14F-4D97-AF65-F5344CB8AC3E}">
        <p14:creationId xmlns:p14="http://schemas.microsoft.com/office/powerpoint/2010/main" val="2111937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sz="1800">
              <a:solidFill>
                <a:srgbClr val="000000"/>
              </a:solidFill>
              <a:effectLst/>
              <a:latin typeface="Calibri" panose="020F0502020204030204" pitchFamily="34" charset="0"/>
              <a:ea typeface="MS Mincho" panose="02020609040205080304" pitchFamily="49" charset="-128"/>
              <a:cs typeface="Segoe UI" panose="020B0502040204020203" pitchFamily="34" charset="0"/>
            </a:endParaRPr>
          </a:p>
          <a:p>
            <a:endParaRPr lang="en-US"/>
          </a:p>
        </p:txBody>
      </p:sp>
    </p:spTree>
    <p:extLst>
      <p:ext uri="{BB962C8B-B14F-4D97-AF65-F5344CB8AC3E}">
        <p14:creationId xmlns:p14="http://schemas.microsoft.com/office/powerpoint/2010/main" val="3309640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algn="l">
              <a:lnSpc>
                <a:spcPts val="1000"/>
              </a:lnSpc>
              <a:spcBef>
                <a:spcPts val="150"/>
              </a:spcBef>
              <a:spcAft>
                <a:spcPts val="15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6739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0BF6F-21C6-9F8E-9824-429B2F928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FD0CC-8A4B-8E81-C803-FF79EFE6A0B2}"/>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C3C5A26D-B92F-31F6-07A5-FA8E7AB70BE3}"/>
              </a:ext>
            </a:extLst>
          </p:cNvPr>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084991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A0646-F601-94D7-0B47-5D09AE168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A9814-E817-8E7C-C968-1E9269EC9824}"/>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9B282435-C6F3-A2B9-DB82-E5047B409218}"/>
              </a:ext>
            </a:extLst>
          </p:cNvPr>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Tree>
    <p:extLst>
      <p:ext uri="{BB962C8B-B14F-4D97-AF65-F5344CB8AC3E}">
        <p14:creationId xmlns:p14="http://schemas.microsoft.com/office/powerpoint/2010/main" val="4163799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C1BF9-ACDE-049D-D8AB-4021DF212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BDA33-68AE-3177-02D1-A151DBC38B20}"/>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5A3E576-A25F-2DC9-918B-D4C612E54E4D}"/>
              </a:ext>
            </a:extLst>
          </p:cNvPr>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716972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algn="l">
              <a:lnSpc>
                <a:spcPts val="1000"/>
              </a:lnSpc>
              <a:spcBef>
                <a:spcPts val="150"/>
              </a:spcBef>
              <a:spcAft>
                <a:spcPts val="150"/>
              </a:spcAft>
            </a:pPr>
            <a:r>
              <a:rPr lang="en-US" sz="4000"/>
              <a:t>.</a:t>
            </a:r>
            <a:endParaRPr lang="en-US" sz="2800"/>
          </a:p>
          <a:p>
            <a:pPr marL="0" marR="0" algn="l">
              <a:lnSpc>
                <a:spcPts val="1000"/>
              </a:lnSpc>
              <a:spcBef>
                <a:spcPts val="150"/>
              </a:spcBef>
              <a:spcAft>
                <a:spcPts val="15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5843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endParaRPr lang="en-US">
              <a:latin typeface="+mn-lt"/>
            </a:endParaRPr>
          </a:p>
        </p:txBody>
      </p:sp>
    </p:spTree>
    <p:extLst>
      <p:ext uri="{BB962C8B-B14F-4D97-AF65-F5344CB8AC3E}">
        <p14:creationId xmlns:p14="http://schemas.microsoft.com/office/powerpoint/2010/main" val="131271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lgn="l" rtl="0" fontAlgn="base"/>
            <a:endParaRPr lang="en-US" sz="1200" b="0" i="0">
              <a:solidFill>
                <a:schemeClr val="tx1"/>
              </a:solidFill>
              <a:effectLst/>
            </a:endParaRPr>
          </a:p>
        </p:txBody>
      </p:sp>
    </p:spTree>
    <p:extLst>
      <p:ext uri="{BB962C8B-B14F-4D97-AF65-F5344CB8AC3E}">
        <p14:creationId xmlns:p14="http://schemas.microsoft.com/office/powerpoint/2010/main" val="1313950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sz="1800" i="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803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4082099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b="0"/>
          </a:p>
        </p:txBody>
      </p:sp>
    </p:spTree>
    <p:extLst>
      <p:ext uri="{BB962C8B-B14F-4D97-AF65-F5344CB8AC3E}">
        <p14:creationId xmlns:p14="http://schemas.microsoft.com/office/powerpoint/2010/main" val="3463793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984926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223407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2859718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endParaRPr lang="en-US" b="0"/>
          </a:p>
        </p:txBody>
      </p:sp>
    </p:spTree>
    <p:extLst>
      <p:ext uri="{BB962C8B-B14F-4D97-AF65-F5344CB8AC3E}">
        <p14:creationId xmlns:p14="http://schemas.microsoft.com/office/powerpoint/2010/main" val="3365636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endParaRPr lang="en-US"/>
          </a:p>
        </p:txBody>
      </p:sp>
    </p:spTree>
    <p:extLst>
      <p:ext uri="{BB962C8B-B14F-4D97-AF65-F5344CB8AC3E}">
        <p14:creationId xmlns:p14="http://schemas.microsoft.com/office/powerpoint/2010/main" val="321104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a:p>
            <a:endParaRPr lang="en-US"/>
          </a:p>
        </p:txBody>
      </p:sp>
    </p:spTree>
    <p:extLst>
      <p:ext uri="{BB962C8B-B14F-4D97-AF65-F5344CB8AC3E}">
        <p14:creationId xmlns:p14="http://schemas.microsoft.com/office/powerpoint/2010/main" val="3191533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4186900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a:p>
            <a:endParaRPr lang="en-US"/>
          </a:p>
        </p:txBody>
      </p:sp>
    </p:spTree>
    <p:extLst>
      <p:ext uri="{BB962C8B-B14F-4D97-AF65-F5344CB8AC3E}">
        <p14:creationId xmlns:p14="http://schemas.microsoft.com/office/powerpoint/2010/main" val="2597688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cit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5F9930-D58F-2D45-FAD2-C9F230DC34B0}"/>
              </a:ext>
            </a:extLst>
          </p:cNvPr>
          <p:cNvSpPr txBox="1"/>
          <p:nvPr userDrawn="1"/>
        </p:nvSpPr>
        <p:spPr>
          <a:xfrm>
            <a:off x="3438144" y="-376732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3" name="Text Placeholder 9">
            <a:extLst>
              <a:ext uri="{FF2B5EF4-FFF2-40B4-BE49-F238E27FC236}">
                <a16:creationId xmlns:a16="http://schemas.microsoft.com/office/drawing/2014/main" id="{76DCBCC9-3F2A-9BE7-4878-8EFE308B65D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2" name="TextBox 1">
            <a:extLst>
              <a:ext uri="{FF2B5EF4-FFF2-40B4-BE49-F238E27FC236}">
                <a16:creationId xmlns:a16="http://schemas.microsoft.com/office/drawing/2014/main" id="{BCE14E01-6CDD-6E95-30AD-A730A6DE4899}"/>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custDataLst>
      <p:tags r:id="rId1"/>
    </p:custDataLst>
    <p:extLst>
      <p:ext uri="{BB962C8B-B14F-4D97-AF65-F5344CB8AC3E}">
        <p14:creationId xmlns:p14="http://schemas.microsoft.com/office/powerpoint/2010/main" val="2470040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398449"/>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9" name="Text Placeholder 9">
            <a:extLst>
              <a:ext uri="{FF2B5EF4-FFF2-40B4-BE49-F238E27FC236}">
                <a16:creationId xmlns:a16="http://schemas.microsoft.com/office/drawing/2014/main" id="{429B6E32-9EBC-D8A9-E8CA-DC622666DDA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421770313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60926" y="398449"/>
            <a:ext cx="671793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You Do:</a:t>
            </a:r>
          </a:p>
        </p:txBody>
      </p:sp>
      <p:sp>
        <p:nvSpPr>
          <p:cNvPr id="9" name="Text Placeholder 9">
            <a:extLst>
              <a:ext uri="{FF2B5EF4-FFF2-40B4-BE49-F238E27FC236}">
                <a16:creationId xmlns:a16="http://schemas.microsoft.com/office/drawing/2014/main" id="{B34FFD6B-2829-26B4-9B48-BD733CF0C3A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23398119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tivity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Activity</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80852644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85372BD9-1046-9EF8-ABB7-B0B175B10A57}"/>
              </a:ext>
            </a:extLst>
          </p:cNvPr>
          <p:cNvSpPr>
            <a:spLocks noGrp="1"/>
          </p:cNvSpPr>
          <p:nvPr>
            <p:ph type="body" sz="quarter" idx="23"/>
          </p:nvPr>
        </p:nvSpPr>
        <p:spPr>
          <a:xfrm>
            <a:off x="365123" y="347663"/>
            <a:ext cx="8313740" cy="674687"/>
          </a:xfrm>
          <a:prstGeom prst="rect">
            <a:avLst/>
          </a:prstGeom>
        </p:spPr>
        <p:txBody>
          <a:bodyPr/>
          <a:lstStyle>
            <a:lvl1pPr>
              <a:defRPr sz="3600" b="1">
                <a:solidFill>
                  <a:schemeClr val="bg2"/>
                </a:solidFill>
              </a:defRPr>
            </a:lvl1pPr>
          </a:lstStyle>
          <a:p>
            <a:pPr lvl="0"/>
            <a:endParaRPr lang="en-AU"/>
          </a:p>
        </p:txBody>
      </p: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18889394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vi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7E03BF11-6756-3F05-0C3C-9A9CA1F69F48}"/>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D3BE7A69-A9FF-594F-C2E3-D0C6AF845CC2}"/>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a:solidFill>
                  <a:srgbClr val="177F99"/>
                </a:solidFill>
                <a:latin typeface="Calibri" panose="020F0502020204030204" pitchFamily="34" charset="0"/>
                <a:cs typeface="Calibri" panose="020F0502020204030204" pitchFamily="34" charset="0"/>
              </a:rPr>
              <a:t>Revise</a:t>
            </a:r>
            <a:r>
              <a:rPr lang="en-US" sz="3600" b="1" i="0">
                <a:solidFill>
                  <a:srgbClr val="A6A6A6"/>
                </a:solidFill>
                <a:latin typeface="Calibri" panose="020F0502020204030204" pitchFamily="34" charset="0"/>
                <a:cs typeface="Calibri" panose="020F0502020204030204" pitchFamily="34" charset="0"/>
              </a:rPr>
              <a:t> &gt; Reflect &gt; Connect</a:t>
            </a:r>
          </a:p>
        </p:txBody>
      </p:sp>
    </p:spTree>
    <p:extLst>
      <p:ext uri="{BB962C8B-B14F-4D97-AF65-F5344CB8AC3E}">
        <p14:creationId xmlns:p14="http://schemas.microsoft.com/office/powerpoint/2010/main" val="90155926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l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167278-3051-D04D-32FA-671E18D9E691}"/>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i" panose="020F0502020204030204" pitchFamily="34" charset="0"/>
                <a:cs typeface="Calibri" panose="020F0502020204030204" pitchFamily="34" charset="0"/>
              </a:rPr>
              <a:t> &gt; </a:t>
            </a:r>
            <a:r>
              <a:rPr lang="en-US" sz="3600" b="1" i="0">
                <a:solidFill>
                  <a:srgbClr val="177F99"/>
                </a:solidFill>
                <a:latin typeface="Calibri" panose="020F0502020204030204" pitchFamily="34" charset="0"/>
                <a:cs typeface="Calibri" panose="020F0502020204030204" pitchFamily="34" charset="0"/>
              </a:rPr>
              <a:t>Reflect</a:t>
            </a:r>
            <a:r>
              <a:rPr lang="en-US" sz="3600" b="1" i="0">
                <a:solidFill>
                  <a:srgbClr val="A6A6A6"/>
                </a:solidFill>
                <a:latin typeface="Calibri" panose="020F0502020204030204" pitchFamily="34" charset="0"/>
                <a:cs typeface="Calibri" panose="020F0502020204030204" pitchFamily="34" charset="0"/>
              </a:rPr>
              <a:t> &gt; Connect</a:t>
            </a:r>
          </a:p>
        </p:txBody>
      </p:sp>
    </p:spTree>
    <p:extLst>
      <p:ext uri="{BB962C8B-B14F-4D97-AF65-F5344CB8AC3E}">
        <p14:creationId xmlns:p14="http://schemas.microsoft.com/office/powerpoint/2010/main" val="32375045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n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B823F659-5E29-3BBD-6865-A74DB782B79F}"/>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732AC35D-6775-6053-46AD-EFAF7622DD31}"/>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i" panose="020F0502020204030204" pitchFamily="34" charset="0"/>
                <a:cs typeface="Calibri" panose="020F0502020204030204" pitchFamily="34" charset="0"/>
              </a:rPr>
              <a:t> &gt; </a:t>
            </a:r>
            <a:r>
              <a:rPr lang="en-US" sz="3600" b="1" i="0" kern="1200">
                <a:solidFill>
                  <a:schemeClr val="bg1">
                    <a:lumMod val="65000"/>
                  </a:schemeClr>
                </a:solidFill>
                <a:latin typeface="Calibri" panose="020F0502020204030204" pitchFamily="34" charset="0"/>
                <a:ea typeface="+mn-ea"/>
                <a:cs typeface="Calibri" panose="020F0502020204030204" pitchFamily="34" charset="0"/>
              </a:rPr>
              <a:t>Reflect</a:t>
            </a:r>
            <a:r>
              <a:rPr lang="en-US" sz="3600" b="1" i="0">
                <a:solidFill>
                  <a:srgbClr val="A6A6A6"/>
                </a:solidFill>
                <a:latin typeface="Calibri" panose="020F0502020204030204" pitchFamily="34" charset="0"/>
                <a:cs typeface="Calibri" panose="020F0502020204030204" pitchFamily="34" charset="0"/>
              </a:rPr>
              <a:t> &gt; </a:t>
            </a:r>
            <a:r>
              <a:rPr lang="en-US" sz="3600" b="1" i="0">
                <a:solidFill>
                  <a:srgbClr val="177F99"/>
                </a:solidFill>
                <a:latin typeface="Calibri" panose="020F0502020204030204" pitchFamily="34" charset="0"/>
                <a:cs typeface="Calibri" panose="020F0502020204030204" pitchFamily="34" charset="0"/>
              </a:rPr>
              <a:t>Connect</a:t>
            </a:r>
          </a:p>
        </p:txBody>
      </p:sp>
    </p:spTree>
    <p:extLst>
      <p:ext uri="{BB962C8B-B14F-4D97-AF65-F5344CB8AC3E}">
        <p14:creationId xmlns:p14="http://schemas.microsoft.com/office/powerpoint/2010/main" val="247048825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7D6E12"/>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575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9_Title Slide">
    <p:bg>
      <p:bgPr>
        <a:solidFill>
          <a:schemeClr val="bg1"/>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E4EAF45E-38D0-F581-B255-2F310109E4AC}"/>
              </a:ext>
            </a:extLst>
          </p:cNvPr>
          <p:cNvSpPr/>
          <p:nvPr userDrawn="1"/>
        </p:nvSpPr>
        <p:spPr>
          <a:xfrm>
            <a:off x="0" y="0"/>
            <a:ext cx="9144000" cy="6858000"/>
          </a:xfrm>
          <a:custGeom>
            <a:avLst/>
            <a:gdLst/>
            <a:ahLst/>
            <a:cxnLst/>
            <a:rect l="l" t="t" r="r" b="b"/>
            <a:pathLst>
              <a:path w="9753600" h="6510528">
                <a:moveTo>
                  <a:pt x="0" y="0"/>
                </a:moveTo>
                <a:lnTo>
                  <a:pt x="9753600" y="0"/>
                </a:lnTo>
                <a:lnTo>
                  <a:pt x="9753600" y="6510528"/>
                </a:lnTo>
                <a:lnTo>
                  <a:pt x="0" y="6510528"/>
                </a:lnTo>
                <a:lnTo>
                  <a:pt x="0" y="0"/>
                </a:lnTo>
                <a:close/>
              </a:path>
            </a:pathLst>
          </a:custGeom>
          <a:blipFill>
            <a:blip r:embed="rId2" cstate="screen">
              <a:alphaModFix amt="65999"/>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653658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08503"/>
            <a:ext cx="9145610" cy="5341757"/>
          </a:xfrm>
          <a:prstGeom prst="rect">
            <a:avLst/>
          </a:prstGeom>
          <a:solidFill>
            <a:srgbClr val="645A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0">
              <a:solidFill>
                <a:schemeClr val="bg1"/>
              </a:solidFill>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a:effectLst/>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0" y="6444456"/>
            <a:ext cx="9164317" cy="2926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sp>
        <p:nvSpPr>
          <p:cNvPr id="21" name="Text Placeholder 22">
            <a:extLst>
              <a:ext uri="{FF2B5EF4-FFF2-40B4-BE49-F238E27FC236}">
                <a16:creationId xmlns:a16="http://schemas.microsoft.com/office/drawing/2014/main" id="{0C366F1B-CFE9-BE3E-F59E-572F8B274874}"/>
              </a:ext>
            </a:extLst>
          </p:cNvPr>
          <p:cNvSpPr>
            <a:spLocks noGrp="1"/>
          </p:cNvSpPr>
          <p:nvPr>
            <p:ph type="body" sz="quarter" idx="13" hasCustomPrompt="1"/>
          </p:nvPr>
        </p:nvSpPr>
        <p:spPr>
          <a:xfrm>
            <a:off x="4030463" y="2052693"/>
            <a:ext cx="4676544" cy="604208"/>
          </a:xfrm>
          <a:prstGeom prst="rect">
            <a:avLst/>
          </a:prstGeom>
        </p:spPr>
        <p:txBody>
          <a:bodyPr vert="horz" lIns="0" tIns="45720" rIns="91440" bIns="45720" rtlCol="0" anchor="t">
            <a:noAutofit/>
          </a:bodyPr>
          <a:lstStyle>
            <a:lvl1pPr marL="0" indent="0">
              <a:buNone/>
              <a:defRPr lang="en-US" sz="4300" b="1" dirty="0">
                <a:solidFill>
                  <a:schemeClr val="bg1"/>
                </a:solidFill>
                <a:ea typeface="Calibri"/>
                <a:cs typeface="Calibri"/>
              </a:defRPr>
            </a:lvl1pPr>
          </a:lstStyle>
          <a:p>
            <a:pPr marL="228600" lvl="0" indent="-228600"/>
            <a:r>
              <a:rPr lang="en-US"/>
              <a:t>Type subject here</a:t>
            </a:r>
          </a:p>
        </p:txBody>
      </p:sp>
      <p:sp>
        <p:nvSpPr>
          <p:cNvPr id="22" name="Text Placeholder 22">
            <a:extLst>
              <a:ext uri="{FF2B5EF4-FFF2-40B4-BE49-F238E27FC236}">
                <a16:creationId xmlns:a16="http://schemas.microsoft.com/office/drawing/2014/main" id="{92FE4CDF-ADC9-5623-2AF5-A9E6C16CE19C}"/>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A8CF913B-D187-3C30-1403-A958537E7790}"/>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F3840953-53BD-8111-2B50-3BBC1FE189C1}"/>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13" name="TextBox 12">
            <a:extLst>
              <a:ext uri="{FF2B5EF4-FFF2-40B4-BE49-F238E27FC236}">
                <a16:creationId xmlns:a16="http://schemas.microsoft.com/office/drawing/2014/main" id="{6672D143-5F0D-0F52-6C0E-188E4FBD2129}"/>
              </a:ext>
            </a:extLst>
          </p:cNvPr>
          <p:cNvSpPr txBox="1"/>
          <p:nvPr userDrawn="1"/>
        </p:nvSpPr>
        <p:spPr>
          <a:xfrm>
            <a:off x="6094635" y="-120800"/>
            <a:ext cx="3119838" cy="1785104"/>
          </a:xfrm>
          <a:prstGeom prst="rect">
            <a:avLst/>
          </a:prstGeom>
          <a:noFill/>
        </p:spPr>
        <p:txBody>
          <a:bodyPr wrap="square" rtlCol="0">
            <a:spAutoFit/>
          </a:bodyPr>
          <a:lstStyle/>
          <a:p>
            <a:r>
              <a:rPr lang="en-US" sz="7500" b="1" i="0">
                <a:solidFill>
                  <a:schemeClr val="bg2"/>
                </a:solidFill>
                <a:latin typeface="Calibri" panose="020F0502020204030204" pitchFamily="34" charset="0"/>
                <a:cs typeface="Calibri" panose="020F0502020204030204" pitchFamily="34" charset="0"/>
              </a:rPr>
              <a:t>Year </a:t>
            </a:r>
            <a:r>
              <a:rPr lang="en-US" sz="11000" b="1" i="0">
                <a:solidFill>
                  <a:schemeClr val="bg2"/>
                </a:solidFill>
                <a:latin typeface="Calibri" panose="020F0502020204030204" pitchFamily="34" charset="0"/>
                <a:cs typeface="Calibri" panose="020F0502020204030204" pitchFamily="34" charset="0"/>
              </a:rPr>
              <a:t>4</a:t>
            </a:r>
            <a:endParaRPr lang="en-AU" sz="11000" b="1" i="0">
              <a:solidFill>
                <a:schemeClr val="bg2"/>
              </a:solidFill>
              <a:latin typeface="Calibri" panose="020F0502020204030204" pitchFamily="34" charset="0"/>
              <a:cs typeface="Calibri" panose="020F0502020204030204" pitchFamily="34" charset="0"/>
            </a:endParaRPr>
          </a:p>
        </p:txBody>
      </p:sp>
      <p:pic>
        <p:nvPicPr>
          <p:cNvPr id="6" name="Picture Placeholder 18">
            <a:extLst>
              <a:ext uri="{FF2B5EF4-FFF2-40B4-BE49-F238E27FC236}">
                <a16:creationId xmlns:a16="http://schemas.microsoft.com/office/drawing/2014/main" id="{270D177D-C005-4234-EC1F-F77CDC3A16B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2880" y="977029"/>
            <a:ext cx="2011680" cy="315347"/>
          </a:xfrm>
          <a:prstGeom prst="rect">
            <a:avLst/>
          </a:prstGeom>
        </p:spPr>
      </p:pic>
    </p:spTree>
    <p:extLst>
      <p:ext uri="{BB962C8B-B14F-4D97-AF65-F5344CB8AC3E}">
        <p14:creationId xmlns:p14="http://schemas.microsoft.com/office/powerpoint/2010/main" val="29019226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c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2950783"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034502B4-0196-B7E8-069A-CB7B59F2E0D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2975F3BA-4C1D-60FC-5F55-DA33664BE09C}"/>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Recall</a:t>
            </a:r>
            <a:r>
              <a:rPr lang="en-US" sz="3600" b="1" i="0">
                <a:solidFill>
                  <a:srgbClr val="A6A6A6"/>
                </a:solidFill>
                <a:latin typeface="Calibri" panose="020F0502020204030204" pitchFamily="34" charset="0"/>
                <a:cs typeface="Calibri" panose="020F0502020204030204" pitchFamily="34" charset="0"/>
              </a:rPr>
              <a:t>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extLst>
      <p:ext uri="{BB962C8B-B14F-4D97-AF65-F5344CB8AC3E}">
        <p14:creationId xmlns:p14="http://schemas.microsoft.com/office/powerpoint/2010/main" val="344307520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lipbook Cover">
    <p:bg>
      <p:bgPr>
        <a:blipFill dpi="0"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C2C94A0C-58B8-EC6B-03FF-2DFE084665CD}"/>
              </a:ext>
            </a:extLst>
          </p:cNvPr>
          <p:cNvSpPr/>
          <p:nvPr userDrawn="1"/>
        </p:nvSpPr>
        <p:spPr>
          <a:xfrm rot="5400000">
            <a:off x="2096945" y="-301505"/>
            <a:ext cx="4950114" cy="9144000"/>
          </a:xfrm>
          <a:custGeom>
            <a:avLst/>
            <a:gdLst/>
            <a:ahLst/>
            <a:cxnLst/>
            <a:rect l="l" t="t" r="r" b="b"/>
            <a:pathLst>
              <a:path w="5486400" h="7315200">
                <a:moveTo>
                  <a:pt x="0" y="0"/>
                </a:moveTo>
                <a:lnTo>
                  <a:pt x="5486400" y="0"/>
                </a:lnTo>
                <a:lnTo>
                  <a:pt x="5486400" y="7315200"/>
                </a:lnTo>
                <a:lnTo>
                  <a:pt x="0" y="7315200"/>
                </a:lnTo>
                <a:lnTo>
                  <a:pt x="0" y="0"/>
                </a:lnTo>
                <a:close/>
              </a:path>
            </a:pathLst>
          </a:custGeom>
          <a:blipFill>
            <a:blip r:embed="rId3" cstate="screen">
              <a:alphaModFix amt="35000"/>
              <a:extLst>
                <a:ext uri="{28A0092B-C50C-407E-A947-70E740481C1C}">
                  <a14:useLocalDpi xmlns:a14="http://schemas.microsoft.com/office/drawing/2010/main"/>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11" name="Picture Placeholder 10">
            <a:extLst>
              <a:ext uri="{FF2B5EF4-FFF2-40B4-BE49-F238E27FC236}">
                <a16:creationId xmlns:a16="http://schemas.microsoft.com/office/drawing/2014/main" id="{BFCCFA06-A578-B348-4EB2-5E3901EBC0B3}"/>
              </a:ext>
            </a:extLst>
          </p:cNvPr>
          <p:cNvSpPr>
            <a:spLocks noGrp="1"/>
          </p:cNvSpPr>
          <p:nvPr>
            <p:ph type="pic" sz="quarter" idx="10" hasCustomPrompt="1"/>
          </p:nvPr>
        </p:nvSpPr>
        <p:spPr>
          <a:xfrm>
            <a:off x="-36513" y="1788143"/>
            <a:ext cx="9251951" cy="4950113"/>
          </a:xfrm>
        </p:spPr>
        <p:txBody>
          <a:bodyPr/>
          <a:lstStyle>
            <a:lvl1pPr marL="0" indent="0">
              <a:buNone/>
              <a:defRPr>
                <a:solidFill>
                  <a:schemeClr val="bg1"/>
                </a:solidFill>
              </a:defRPr>
            </a:lvl1pPr>
          </a:lstStyle>
          <a:p>
            <a:r>
              <a:rPr lang="en-US"/>
              <a:t> </a:t>
            </a:r>
          </a:p>
        </p:txBody>
      </p:sp>
      <p:cxnSp>
        <p:nvCxnSpPr>
          <p:cNvPr id="4" name="Straight Connector 3">
            <a:extLst>
              <a:ext uri="{FF2B5EF4-FFF2-40B4-BE49-F238E27FC236}">
                <a16:creationId xmlns:a16="http://schemas.microsoft.com/office/drawing/2014/main" id="{80CFA5B6-37D3-510B-EEEA-973517EBDA72}"/>
              </a:ext>
            </a:extLst>
          </p:cNvPr>
          <p:cNvCxnSpPr>
            <a:cxnSpLocks/>
          </p:cNvCxnSpPr>
          <p:nvPr userDrawn="1"/>
        </p:nvCxnSpPr>
        <p:spPr>
          <a:xfrm>
            <a:off x="0" y="1730432"/>
            <a:ext cx="9144000" cy="51527"/>
          </a:xfrm>
          <a:prstGeom prst="line">
            <a:avLst/>
          </a:prstGeom>
          <a:ln w="127000" cmpd="sng">
            <a:solidFill>
              <a:srgbClr val="FA9B2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D571643-3ED5-66BA-8418-42B7AD79B9A7}"/>
              </a:ext>
            </a:extLst>
          </p:cNvPr>
          <p:cNvCxnSpPr>
            <a:cxnSpLocks/>
          </p:cNvCxnSpPr>
          <p:nvPr userDrawn="1"/>
        </p:nvCxnSpPr>
        <p:spPr>
          <a:xfrm>
            <a:off x="0" y="6795967"/>
            <a:ext cx="9144000" cy="0"/>
          </a:xfrm>
          <a:prstGeom prst="line">
            <a:avLst/>
          </a:prstGeom>
          <a:ln w="127000" cmpd="sng">
            <a:solidFill>
              <a:srgbClr val="FA9B26"/>
            </a:solidFill>
          </a:ln>
        </p:spPr>
        <p:style>
          <a:lnRef idx="1">
            <a:schemeClr val="accent1"/>
          </a:lnRef>
          <a:fillRef idx="0">
            <a:schemeClr val="accent1"/>
          </a:fillRef>
          <a:effectRef idx="0">
            <a:schemeClr val="accent1"/>
          </a:effectRef>
          <a:fontRef idx="minor">
            <a:schemeClr val="tx1"/>
          </a:fontRef>
        </p:style>
      </p:cxnSp>
      <p:sp>
        <p:nvSpPr>
          <p:cNvPr id="22" name="Text Placeholder 20">
            <a:extLst>
              <a:ext uri="{FF2B5EF4-FFF2-40B4-BE49-F238E27FC236}">
                <a16:creationId xmlns:a16="http://schemas.microsoft.com/office/drawing/2014/main" id="{38ECAD06-BDDA-8A8F-7A47-D9E024A6CD1A}"/>
              </a:ext>
            </a:extLst>
          </p:cNvPr>
          <p:cNvSpPr>
            <a:spLocks noGrp="1"/>
          </p:cNvSpPr>
          <p:nvPr>
            <p:ph type="body" sz="quarter" idx="13" hasCustomPrompt="1"/>
          </p:nvPr>
        </p:nvSpPr>
        <p:spPr>
          <a:xfrm>
            <a:off x="-20625" y="1660355"/>
            <a:ext cx="205276" cy="5365919"/>
          </a:xfrm>
          <a:gradFill>
            <a:gsLst>
              <a:gs pos="62000">
                <a:schemeClr val="tx1">
                  <a:alpha val="40023"/>
                </a:schemeClr>
              </a:gs>
              <a:gs pos="0">
                <a:schemeClr val="bg1">
                  <a:alpha val="0"/>
                </a:schemeClr>
              </a:gs>
            </a:gsLst>
            <a:lin ang="0" scaled="0"/>
          </a:gradFill>
        </p:spPr>
        <p:txBody>
          <a:bodyPr/>
          <a:lstStyle>
            <a:lvl2pPr marL="457200" indent="0">
              <a:buNone/>
              <a:defRPr/>
            </a:lvl2pPr>
          </a:lstStyle>
          <a:p>
            <a:pPr lvl="1"/>
            <a:r>
              <a:rPr lang="en-US"/>
              <a:t>  </a:t>
            </a:r>
          </a:p>
        </p:txBody>
      </p:sp>
      <p:sp>
        <p:nvSpPr>
          <p:cNvPr id="14" name="Text Placeholder 11">
            <a:extLst>
              <a:ext uri="{FF2B5EF4-FFF2-40B4-BE49-F238E27FC236}">
                <a16:creationId xmlns:a16="http://schemas.microsoft.com/office/drawing/2014/main" id="{FEBDCE2E-C476-5181-540F-75079054AC48}"/>
              </a:ext>
            </a:extLst>
          </p:cNvPr>
          <p:cNvSpPr>
            <a:spLocks noGrp="1"/>
          </p:cNvSpPr>
          <p:nvPr>
            <p:ph type="body" sz="quarter" idx="11" hasCustomPrompt="1"/>
          </p:nvPr>
        </p:nvSpPr>
        <p:spPr>
          <a:xfrm>
            <a:off x="549022" y="257934"/>
            <a:ext cx="8331199" cy="935037"/>
          </a:xfrm>
          <a:effectLst>
            <a:outerShdw dist="12700" dir="5400000" algn="t" rotWithShape="0">
              <a:prstClr val="black">
                <a:alpha val="40000"/>
              </a:prstClr>
            </a:outerShdw>
          </a:effectLst>
        </p:spPr>
        <p:txBody>
          <a:bodyPr>
            <a:noAutofit/>
            <a:sp3d extrusionH="82550">
              <a:bevelT w="38100" h="38100" prst="slope"/>
              <a:extrusionClr>
                <a:schemeClr val="tx1"/>
              </a:extrusionClr>
            </a:sp3d>
          </a:bodyPr>
          <a:lstStyle>
            <a:lvl1pPr marL="0" indent="0" algn="ctr">
              <a:buNone/>
              <a:defRPr sz="4400" b="0" i="0">
                <a:solidFill>
                  <a:schemeClr val="bg1"/>
                </a:solidFill>
                <a:latin typeface="Copperplate" panose="02000504000000020004" pitchFamily="2" charset="77"/>
              </a:defRPr>
            </a:lvl1pPr>
          </a:lstStyle>
          <a:p>
            <a:pPr lvl="0"/>
            <a:r>
              <a:rPr lang="en-GB"/>
              <a:t>The Story of the Rainbow Serpent</a:t>
            </a:r>
            <a:endParaRPr lang="en-US"/>
          </a:p>
        </p:txBody>
      </p:sp>
      <p:sp>
        <p:nvSpPr>
          <p:cNvPr id="15" name="Text Placeholder 11">
            <a:extLst>
              <a:ext uri="{FF2B5EF4-FFF2-40B4-BE49-F238E27FC236}">
                <a16:creationId xmlns:a16="http://schemas.microsoft.com/office/drawing/2014/main" id="{B6A1D7C6-C576-59C2-B3E5-70626C1B4391}"/>
              </a:ext>
            </a:extLst>
          </p:cNvPr>
          <p:cNvSpPr>
            <a:spLocks noGrp="1"/>
          </p:cNvSpPr>
          <p:nvPr>
            <p:ph type="body" sz="quarter" idx="15" hasCustomPrompt="1"/>
          </p:nvPr>
        </p:nvSpPr>
        <p:spPr>
          <a:xfrm>
            <a:off x="1239951" y="1032846"/>
            <a:ext cx="6949343" cy="328910"/>
          </a:xfrm>
        </p:spPr>
        <p:txBody>
          <a:bodyPr>
            <a:noAutofit/>
          </a:bodyPr>
          <a:lstStyle>
            <a:lvl1pPr marL="0" indent="0" algn="ctr">
              <a:buNone/>
              <a:defRPr sz="2000" b="0" i="0">
                <a:solidFill>
                  <a:schemeClr val="bg1"/>
                </a:solidFill>
                <a:latin typeface="American Typewriter" panose="02090604020004020304" pitchFamily="18" charset="77"/>
              </a:defRPr>
            </a:lvl1pPr>
          </a:lstStyle>
          <a:p>
            <a:pPr lvl="0"/>
            <a:r>
              <a:rPr lang="en-GB"/>
              <a:t> </a:t>
            </a:r>
            <a:endParaRPr lang="en-US"/>
          </a:p>
        </p:txBody>
      </p:sp>
      <p:sp>
        <p:nvSpPr>
          <p:cNvPr id="9" name="Freeform 6">
            <a:extLst>
              <a:ext uri="{FF2B5EF4-FFF2-40B4-BE49-F238E27FC236}">
                <a16:creationId xmlns:a16="http://schemas.microsoft.com/office/drawing/2014/main" id="{B1385ED9-D236-6AFA-022F-838DF25A71B7}"/>
              </a:ext>
            </a:extLst>
          </p:cNvPr>
          <p:cNvSpPr>
            <a:spLocks noChangeAspect="1"/>
          </p:cNvSpPr>
          <p:nvPr userDrawn="1"/>
        </p:nvSpPr>
        <p:spPr>
          <a:xfrm>
            <a:off x="2510485" y="2028066"/>
            <a:ext cx="4520566" cy="4572000"/>
          </a:xfrm>
          <a:custGeom>
            <a:avLst/>
            <a:gdLst/>
            <a:ahLst/>
            <a:cxnLst/>
            <a:rect l="l" t="t" r="r" b="b"/>
            <a:pathLst>
              <a:path w="2558831" h="2587945">
                <a:moveTo>
                  <a:pt x="0" y="0"/>
                </a:moveTo>
                <a:lnTo>
                  <a:pt x="2558831" y="0"/>
                </a:lnTo>
                <a:lnTo>
                  <a:pt x="2558831" y="2587945"/>
                </a:lnTo>
                <a:lnTo>
                  <a:pt x="0" y="2587945"/>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320105347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chemeClr val="bg1"/>
        </a:solidFill>
        <a:effectLst/>
      </p:bgPr>
    </p:bg>
    <p:spTree>
      <p:nvGrpSpPr>
        <p:cNvPr id="1" name=""/>
        <p:cNvGrpSpPr/>
        <p:nvPr/>
      </p:nvGrpSpPr>
      <p:grpSpPr>
        <a:xfrm>
          <a:off x="0" y="0"/>
          <a:ext cx="0" cy="0"/>
          <a:chOff x="0" y="0"/>
          <a:chExt cx="0" cy="0"/>
        </a:xfrm>
      </p:grpSpPr>
      <p:pic>
        <p:nvPicPr>
          <p:cNvPr id="11" name="Picture 10" descr="A white surface with black dots&#10;&#10;Description automatically generated">
            <a:extLst>
              <a:ext uri="{FF2B5EF4-FFF2-40B4-BE49-F238E27FC236}">
                <a16:creationId xmlns:a16="http://schemas.microsoft.com/office/drawing/2014/main" id="{2D71EB40-9AB3-32C6-4AEA-D78982EC20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44722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E4EAF45E-38D0-F581-B255-2F310109E4AC}"/>
              </a:ext>
            </a:extLst>
          </p:cNvPr>
          <p:cNvSpPr/>
          <p:nvPr userDrawn="1"/>
        </p:nvSpPr>
        <p:spPr>
          <a:xfrm>
            <a:off x="0" y="0"/>
            <a:ext cx="9144000" cy="6858000"/>
          </a:xfrm>
          <a:custGeom>
            <a:avLst/>
            <a:gdLst/>
            <a:ahLst/>
            <a:cxnLst/>
            <a:rect l="l" t="t" r="r" b="b"/>
            <a:pathLst>
              <a:path w="9753600" h="6510528">
                <a:moveTo>
                  <a:pt x="0" y="0"/>
                </a:moveTo>
                <a:lnTo>
                  <a:pt x="9753600" y="0"/>
                </a:lnTo>
                <a:lnTo>
                  <a:pt x="9753600" y="6510528"/>
                </a:lnTo>
                <a:lnTo>
                  <a:pt x="0" y="6510528"/>
                </a:lnTo>
                <a:lnTo>
                  <a:pt x="0" y="0"/>
                </a:lnTo>
                <a:close/>
              </a:path>
            </a:pathLst>
          </a:custGeom>
          <a:blipFill>
            <a:blip r:embed="rId2" cstate="screen">
              <a:alphaModFix amt="65999"/>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63396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cit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5F9930-D58F-2D45-FAD2-C9F230DC34B0}"/>
              </a:ext>
            </a:extLst>
          </p:cNvPr>
          <p:cNvSpPr txBox="1"/>
          <p:nvPr userDrawn="1"/>
        </p:nvSpPr>
        <p:spPr>
          <a:xfrm>
            <a:off x="3438144" y="-376732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3" name="Text Placeholder 9">
            <a:extLst>
              <a:ext uri="{FF2B5EF4-FFF2-40B4-BE49-F238E27FC236}">
                <a16:creationId xmlns:a16="http://schemas.microsoft.com/office/drawing/2014/main" id="{76DCBCC9-3F2A-9BE7-4878-8EFE308B65D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2" name="TextBox 1">
            <a:extLst>
              <a:ext uri="{FF2B5EF4-FFF2-40B4-BE49-F238E27FC236}">
                <a16:creationId xmlns:a16="http://schemas.microsoft.com/office/drawing/2014/main" id="{BCE14E01-6CDD-6E95-30AD-A730A6DE4899}"/>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custDataLst>
      <p:tags r:id="rId1"/>
    </p:custDataLst>
    <p:extLst>
      <p:ext uri="{BB962C8B-B14F-4D97-AF65-F5344CB8AC3E}">
        <p14:creationId xmlns:p14="http://schemas.microsoft.com/office/powerpoint/2010/main" val="25659151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c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2950783"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034502B4-0196-B7E8-069A-CB7B59F2E0D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2975F3BA-4C1D-60FC-5F55-DA33664BE09C}"/>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Recall</a:t>
            </a:r>
            <a:r>
              <a:rPr lang="en-US" sz="3600" b="1" i="0">
                <a:solidFill>
                  <a:srgbClr val="A6A6A6"/>
                </a:solidFill>
                <a:latin typeface="Calibri" panose="020F0502020204030204" pitchFamily="34" charset="0"/>
                <a:cs typeface="Calibri" panose="020F0502020204030204" pitchFamily="34" charset="0"/>
              </a:rPr>
              <a:t>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extLst>
      <p:ext uri="{BB962C8B-B14F-4D97-AF65-F5344CB8AC3E}">
        <p14:creationId xmlns:p14="http://schemas.microsoft.com/office/powerpoint/2010/main" val="175040774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p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4C4B0930-658F-1356-FB18-A18AC48CE38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19B6C76C-01E7-BB5B-C406-57672B7D3387}"/>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Apply</a:t>
            </a:r>
          </a:p>
        </p:txBody>
      </p:sp>
    </p:spTree>
    <p:extLst>
      <p:ext uri="{BB962C8B-B14F-4D97-AF65-F5344CB8AC3E}">
        <p14:creationId xmlns:p14="http://schemas.microsoft.com/office/powerpoint/2010/main" val="246280134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Lesson Objective</a:t>
            </a:r>
          </a:p>
        </p:txBody>
      </p:sp>
    </p:spTree>
    <p:extLst>
      <p:ext uri="{BB962C8B-B14F-4D97-AF65-F5344CB8AC3E}">
        <p14:creationId xmlns:p14="http://schemas.microsoft.com/office/powerpoint/2010/main" val="91538697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9BA371C4-ED13-0F85-5D45-37E7AFB1508A}"/>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56E53289-6BAA-A5B6-B27F-E8199253E327}"/>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Success Criteria</a:t>
            </a:r>
          </a:p>
        </p:txBody>
      </p:sp>
    </p:spTree>
    <p:extLst>
      <p:ext uri="{BB962C8B-B14F-4D97-AF65-F5344CB8AC3E}">
        <p14:creationId xmlns:p14="http://schemas.microsoft.com/office/powerpoint/2010/main" val="362659839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BBC3E09F-F95C-DFC2-BF71-81EBFBAFB2BE}"/>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4C6D5258-0590-1552-451B-8657B53DDB2F}"/>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Activating Prior Knowledge</a:t>
            </a:r>
          </a:p>
        </p:txBody>
      </p:sp>
    </p:spTree>
    <p:extLst>
      <p:ext uri="{BB962C8B-B14F-4D97-AF65-F5344CB8AC3E}">
        <p14:creationId xmlns:p14="http://schemas.microsoft.com/office/powerpoint/2010/main" val="400075712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at We Are Learn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Are Learning</a:t>
            </a:r>
          </a:p>
        </p:txBody>
      </p:sp>
    </p:spTree>
    <p:extLst>
      <p:ext uri="{BB962C8B-B14F-4D97-AF65-F5344CB8AC3E}">
        <p14:creationId xmlns:p14="http://schemas.microsoft.com/office/powerpoint/2010/main" val="235347978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p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4C4B0930-658F-1356-FB18-A18AC48CE38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19B6C76C-01E7-BB5B-C406-57672B7D3387}"/>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Apply</a:t>
            </a:r>
          </a:p>
        </p:txBody>
      </p:sp>
    </p:spTree>
    <p:extLst>
      <p:ext uri="{BB962C8B-B14F-4D97-AF65-F5344CB8AC3E}">
        <p14:creationId xmlns:p14="http://schemas.microsoft.com/office/powerpoint/2010/main" val="110750402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88924"/>
            <a:ext cx="7269658" cy="539859"/>
          </a:xfrm>
          <a:prstGeom prst="rect">
            <a:avLst/>
          </a:prstGeom>
        </p:spPr>
        <p:txBody>
          <a:bodyPr lIns="0" tIns="0" rIns="0" bIns="0"/>
          <a:lstStyle>
            <a:lvl1pPr>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Tree>
    <p:extLst>
      <p:ext uri="{BB962C8B-B14F-4D97-AF65-F5344CB8AC3E}">
        <p14:creationId xmlns:p14="http://schemas.microsoft.com/office/powerpoint/2010/main" val="62302541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88924"/>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7" name="Text Placeholder 9">
            <a:extLst>
              <a:ext uri="{FF2B5EF4-FFF2-40B4-BE49-F238E27FC236}">
                <a16:creationId xmlns:a16="http://schemas.microsoft.com/office/drawing/2014/main" id="{7AAF553A-F41B-9E6C-BF0A-EB6B7ABBC7C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42632291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388924"/>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9" name="Text Placeholder 9">
            <a:extLst>
              <a:ext uri="{FF2B5EF4-FFF2-40B4-BE49-F238E27FC236}">
                <a16:creationId xmlns:a16="http://schemas.microsoft.com/office/drawing/2014/main" id="{429B6E32-9EBC-D8A9-E8CA-DC622666DDA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09827862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60926" y="388924"/>
            <a:ext cx="671793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You Do:</a:t>
            </a:r>
          </a:p>
        </p:txBody>
      </p:sp>
      <p:sp>
        <p:nvSpPr>
          <p:cNvPr id="9" name="Text Placeholder 9">
            <a:extLst>
              <a:ext uri="{FF2B5EF4-FFF2-40B4-BE49-F238E27FC236}">
                <a16:creationId xmlns:a16="http://schemas.microsoft.com/office/drawing/2014/main" id="{B34FFD6B-2829-26B4-9B48-BD733CF0C3A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56722558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tivity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Activity</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79697726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xit Tick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Exit Ticket</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13828983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85372BD9-1046-9EF8-ABB7-B0B175B10A57}"/>
              </a:ext>
            </a:extLst>
          </p:cNvPr>
          <p:cNvSpPr>
            <a:spLocks noGrp="1"/>
          </p:cNvSpPr>
          <p:nvPr>
            <p:ph type="body" sz="quarter" idx="23"/>
          </p:nvPr>
        </p:nvSpPr>
        <p:spPr>
          <a:xfrm>
            <a:off x="365123" y="347663"/>
            <a:ext cx="8313740" cy="674687"/>
          </a:xfrm>
          <a:prstGeom prst="rect">
            <a:avLst/>
          </a:prstGeom>
        </p:spPr>
        <p:txBody>
          <a:bodyPr/>
          <a:lstStyle>
            <a:lvl1pPr>
              <a:defRPr sz="3600" b="1">
                <a:solidFill>
                  <a:schemeClr val="bg2"/>
                </a:solidFill>
              </a:defRPr>
            </a:lvl1pPr>
          </a:lstStyle>
          <a:p>
            <a:pPr lvl="0"/>
            <a:endParaRPr lang="en-AU"/>
          </a:p>
        </p:txBody>
      </p: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67687301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vi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7E03BF11-6756-3F05-0C3C-9A9CA1F69F48}"/>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D3BE7A69-A9FF-594F-C2E3-D0C6AF845CC2}"/>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a:solidFill>
                  <a:srgbClr val="177F99"/>
                </a:solidFill>
                <a:latin typeface="Calibr"/>
              </a:rPr>
              <a:t>Revise</a:t>
            </a:r>
            <a:endParaRPr lang="en-US" sz="3600" b="1" i="0">
              <a:solidFill>
                <a:srgbClr val="A6A6A6"/>
              </a:solidFill>
              <a:latin typeface="Calibr"/>
            </a:endParaRPr>
          </a:p>
        </p:txBody>
      </p:sp>
    </p:spTree>
    <p:extLst>
      <p:ext uri="{BB962C8B-B14F-4D97-AF65-F5344CB8AC3E}">
        <p14:creationId xmlns:p14="http://schemas.microsoft.com/office/powerpoint/2010/main" val="103138837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fl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167278-3051-D04D-32FA-671E18D9E691}"/>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
              </a:rPr>
              <a:t> &gt; </a:t>
            </a:r>
            <a:r>
              <a:rPr lang="en-US" sz="3600" b="1" i="0">
                <a:solidFill>
                  <a:srgbClr val="177F99"/>
                </a:solidFill>
                <a:latin typeface="Calibr"/>
              </a:rPr>
              <a:t>Reflect</a:t>
            </a:r>
            <a:r>
              <a:rPr lang="en-US" sz="3600" b="1" i="0">
                <a:solidFill>
                  <a:srgbClr val="A6A6A6"/>
                </a:solidFill>
                <a:latin typeface="Calibr"/>
              </a:rPr>
              <a:t> &gt; Connect</a:t>
            </a:r>
          </a:p>
        </p:txBody>
      </p:sp>
      <p:sp>
        <p:nvSpPr>
          <p:cNvPr id="6" name="Text Placeholder 9">
            <a:extLst>
              <a:ext uri="{FF2B5EF4-FFF2-40B4-BE49-F238E27FC236}">
                <a16:creationId xmlns:a16="http://schemas.microsoft.com/office/drawing/2014/main" id="{C5E4362F-D9A4-1281-8A7A-69F1A7B9C29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25016085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n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B823F659-5E29-3BBD-6865-A74DB782B79F}"/>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732AC35D-6775-6053-46AD-EFAF7622DD31}"/>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a:solidFill>
                  <a:srgbClr val="177F99"/>
                </a:solidFill>
                <a:latin typeface="Calibr"/>
              </a:rPr>
              <a:t>Connect</a:t>
            </a:r>
          </a:p>
        </p:txBody>
      </p:sp>
    </p:spTree>
    <p:extLst>
      <p:ext uri="{BB962C8B-B14F-4D97-AF65-F5344CB8AC3E}">
        <p14:creationId xmlns:p14="http://schemas.microsoft.com/office/powerpoint/2010/main" val="275707236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pp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4C4B0930-658F-1356-FB18-A18AC48CE38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19B6C76C-01E7-BB5B-C406-57672B7D3387}"/>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accent3"/>
                </a:solidFill>
                <a:latin typeface="Calibri" panose="020F0502020204030204" pitchFamily="34" charset="0"/>
                <a:ea typeface="+mn-ea"/>
                <a:cs typeface="Calibri" panose="020F0502020204030204" pitchFamily="34" charset="0"/>
              </a:rPr>
              <a:t>What We Will Learn This Week</a:t>
            </a:r>
            <a:endParaRPr lang="en-US" sz="3600" b="1" i="0">
              <a:solidFill>
                <a:schemeClr val="accent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756549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645A0C"/>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chemeClr val="tx2"/>
              </a:solidFill>
            </a:endParaRPr>
          </a:p>
        </p:txBody>
      </p:sp>
    </p:spTree>
    <p:extLst>
      <p:ext uri="{BB962C8B-B14F-4D97-AF65-F5344CB8AC3E}">
        <p14:creationId xmlns:p14="http://schemas.microsoft.com/office/powerpoint/2010/main" val="124248272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amp; Subtitle">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190625" y="1428750"/>
            <a:ext cx="7143750" cy="1778000"/>
          </a:xfrm>
          <a:prstGeom prst="rect">
            <a:avLst/>
          </a:prstGeom>
          <a:effectLst>
            <a:outerShdw blurRad="25400" dist="38100" dir="2700000" rotWithShape="0">
              <a:srgbClr val="6D625D">
                <a:alpha val="90000"/>
              </a:srgbClr>
            </a:outerShdw>
          </a:effectLst>
        </p:spPr>
        <p:txBody>
          <a:bodyPr anchor="b"/>
          <a:lstStyle>
            <a:lvl1pPr>
              <a:defRPr sz="4050">
                <a:solidFill>
                  <a:srgbClr val="BEA56D"/>
                </a:solidFill>
                <a:effectLst>
                  <a:outerShdw blurRad="38100" dist="25400" dir="15900000" rotWithShape="0">
                    <a:srgbClr val="000000">
                      <a:alpha val="90000"/>
                    </a:srgbClr>
                  </a:outerShdw>
                </a:effectLst>
              </a:defRPr>
            </a:lvl1pPr>
          </a:lstStyle>
          <a:p>
            <a:r>
              <a:t>Title Text</a:t>
            </a:r>
          </a:p>
        </p:txBody>
      </p:sp>
      <p:sp>
        <p:nvSpPr>
          <p:cNvPr id="13" name="Body Level One…"/>
          <p:cNvSpPr txBox="1">
            <a:spLocks noGrp="1"/>
          </p:cNvSpPr>
          <p:nvPr>
            <p:ph type="body" sz="quarter" idx="1"/>
          </p:nvPr>
        </p:nvSpPr>
        <p:spPr>
          <a:xfrm>
            <a:off x="1190625" y="3873500"/>
            <a:ext cx="7143750" cy="1270000"/>
          </a:xfrm>
          <a:prstGeom prst="rect">
            <a:avLst/>
          </a:prstGeom>
          <a:effectLst>
            <a:outerShdw blurRad="25400" dist="38100" dir="2700000" rotWithShape="0">
              <a:srgbClr val="6D625D">
                <a:alpha val="90000"/>
              </a:srgbClr>
            </a:outerShdw>
          </a:effectLst>
        </p:spPr>
        <p:txBody>
          <a:bodyPr anchor="t"/>
          <a:lstStyle>
            <a:lvl1pPr marL="0" indent="0" algn="ctr">
              <a:spcBef>
                <a:spcPts val="0"/>
              </a:spcBef>
              <a:buSzTx/>
              <a:buNone/>
              <a:defRPr sz="2625" i="1">
                <a:solidFill>
                  <a:srgbClr val="BEA56D"/>
                </a:solidFill>
                <a:effectLst>
                  <a:outerShdw blurRad="25400" dist="38100" dir="15900000" rotWithShape="0">
                    <a:srgbClr val="000000">
                      <a:alpha val="90000"/>
                    </a:srgbClr>
                  </a:outerShdw>
                </a:effectLst>
              </a:defRPr>
            </a:lvl1pPr>
            <a:lvl2pPr marL="0" indent="0" algn="ctr">
              <a:spcBef>
                <a:spcPts val="0"/>
              </a:spcBef>
              <a:buSzTx/>
              <a:buNone/>
              <a:defRPr sz="2625" i="1">
                <a:solidFill>
                  <a:srgbClr val="BEA56D"/>
                </a:solidFill>
                <a:effectLst>
                  <a:outerShdw blurRad="25400" dist="38100" dir="15900000" rotWithShape="0">
                    <a:srgbClr val="000000">
                      <a:alpha val="90000"/>
                    </a:srgbClr>
                  </a:outerShdw>
                </a:effectLst>
              </a:defRPr>
            </a:lvl2pPr>
            <a:lvl3pPr marL="0" indent="0" algn="ctr">
              <a:spcBef>
                <a:spcPts val="0"/>
              </a:spcBef>
              <a:buSzTx/>
              <a:buNone/>
              <a:defRPr sz="2625" i="1">
                <a:solidFill>
                  <a:srgbClr val="BEA56D"/>
                </a:solidFill>
                <a:effectLst>
                  <a:outerShdw blurRad="25400" dist="38100" dir="15900000" rotWithShape="0">
                    <a:srgbClr val="000000">
                      <a:alpha val="90000"/>
                    </a:srgbClr>
                  </a:outerShdw>
                </a:effectLst>
              </a:defRPr>
            </a:lvl3pPr>
            <a:lvl4pPr marL="0" indent="0" algn="ctr">
              <a:spcBef>
                <a:spcPts val="0"/>
              </a:spcBef>
              <a:buSzTx/>
              <a:buNone/>
              <a:defRPr sz="2625" i="1">
                <a:solidFill>
                  <a:srgbClr val="BEA56D"/>
                </a:solidFill>
                <a:effectLst>
                  <a:outerShdw blurRad="25400" dist="38100" dir="15900000" rotWithShape="0">
                    <a:srgbClr val="000000">
                      <a:alpha val="90000"/>
                    </a:srgbClr>
                  </a:outerShdw>
                </a:effectLst>
              </a:defRPr>
            </a:lvl4pPr>
            <a:lvl5pPr marL="0" indent="0" algn="ctr">
              <a:spcBef>
                <a:spcPts val="0"/>
              </a:spcBef>
              <a:buSzTx/>
              <a:buNone/>
              <a:defRPr sz="2625" i="1">
                <a:solidFill>
                  <a:srgbClr val="BEA56D"/>
                </a:solidFill>
                <a:effectLst>
                  <a:outerShdw blurRad="25400" dist="38100" dir="15900000" rotWithShape="0">
                    <a:srgbClr val="000000">
                      <a:alpha val="90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4640588" y="6353280"/>
            <a:ext cx="243656" cy="241092"/>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97435391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Inside Cover">
    <p:spTree>
      <p:nvGrpSpPr>
        <p:cNvPr id="1" name=""/>
        <p:cNvGrpSpPr/>
        <p:nvPr/>
      </p:nvGrpSpPr>
      <p:grpSpPr>
        <a:xfrm>
          <a:off x="0" y="0"/>
          <a:ext cx="0" cy="0"/>
          <a:chOff x="0" y="0"/>
          <a:chExt cx="0" cy="0"/>
        </a:xfrm>
      </p:grpSpPr>
      <p:sp>
        <p:nvSpPr>
          <p:cNvPr id="21" name="Black and white photo of a rocky coastline"/>
          <p:cNvSpPr>
            <a:spLocks noGrp="1"/>
          </p:cNvSpPr>
          <p:nvPr>
            <p:ph type="pic" idx="21"/>
          </p:nvPr>
        </p:nvSpPr>
        <p:spPr>
          <a:xfrm>
            <a:off x="1444037" y="-130381"/>
            <a:ext cx="6233611" cy="5543551"/>
          </a:xfrm>
          <a:prstGeom prst="rect">
            <a:avLst/>
          </a:prstGeom>
          <a:ln w="9525">
            <a:round/>
          </a:ln>
        </p:spPr>
        <p:txBody>
          <a:bodyPr lIns="91439" tIns="45719" rIns="91439" bIns="45719" anchor="t">
            <a:noAutofit/>
          </a:bodyPr>
          <a:lstStyle/>
          <a:p>
            <a:endParaRPr/>
          </a:p>
        </p:txBody>
      </p:sp>
      <p:sp>
        <p:nvSpPr>
          <p:cNvPr id="22" name="Title Text"/>
          <p:cNvSpPr txBox="1">
            <a:spLocks noGrp="1"/>
          </p:cNvSpPr>
          <p:nvPr>
            <p:ph type="title"/>
          </p:nvPr>
        </p:nvSpPr>
        <p:spPr>
          <a:xfrm>
            <a:off x="766762" y="4889500"/>
            <a:ext cx="7620000" cy="952500"/>
          </a:xfrm>
          <a:prstGeom prst="rect">
            <a:avLst/>
          </a:prstGeom>
        </p:spPr>
        <p:txBody>
          <a:bodyPr/>
          <a:lstStyle/>
          <a:p>
            <a:r>
              <a:t>Title Text</a:t>
            </a:r>
          </a:p>
        </p:txBody>
      </p:sp>
      <p:sp>
        <p:nvSpPr>
          <p:cNvPr id="23" name="Body Level One…"/>
          <p:cNvSpPr txBox="1">
            <a:spLocks noGrp="1"/>
          </p:cNvSpPr>
          <p:nvPr>
            <p:ph type="body" sz="quarter" idx="1"/>
          </p:nvPr>
        </p:nvSpPr>
        <p:spPr>
          <a:xfrm>
            <a:off x="766762" y="5842000"/>
            <a:ext cx="7620000" cy="476250"/>
          </a:xfrm>
          <a:prstGeom prst="rect">
            <a:avLst/>
          </a:prstGeom>
        </p:spPr>
        <p:txBody>
          <a:bodyPr/>
          <a:lstStyle>
            <a:lvl1pPr marL="0" indent="0" algn="ctr">
              <a:spcBef>
                <a:spcPts val="0"/>
              </a:spcBef>
              <a:buSzTx/>
              <a:buNone/>
              <a:defRPr sz="1800" i="1"/>
            </a:lvl1pPr>
            <a:lvl2pPr marL="0" indent="0" algn="ctr">
              <a:spcBef>
                <a:spcPts val="0"/>
              </a:spcBef>
              <a:buSzTx/>
              <a:buNone/>
              <a:defRPr sz="1800" i="1"/>
            </a:lvl2pPr>
            <a:lvl3pPr marL="0" indent="0" algn="ctr">
              <a:spcBef>
                <a:spcPts val="0"/>
              </a:spcBef>
              <a:buSzTx/>
              <a:buNone/>
              <a:defRPr sz="1800" i="1"/>
            </a:lvl3pPr>
            <a:lvl4pPr marL="0" indent="0" algn="ctr">
              <a:spcBef>
                <a:spcPts val="0"/>
              </a:spcBef>
              <a:buSzTx/>
              <a:buNone/>
              <a:defRPr sz="1800" i="1"/>
            </a:lvl4pPr>
            <a:lvl5pPr marL="0" indent="0" algn="ctr">
              <a:spcBef>
                <a:spcPts val="0"/>
              </a:spcBef>
              <a:buSzTx/>
              <a:buNone/>
              <a:defRPr sz="1800" i="1"/>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xfrm>
            <a:off x="4471860" y="6432759"/>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934166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reserve="1">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762000" y="2635251"/>
            <a:ext cx="7620000" cy="1587500"/>
          </a:xfrm>
          <a:prstGeom prst="rect">
            <a:avLst/>
          </a:prstGeom>
        </p:spPr>
        <p:txBody>
          <a:bodyPr/>
          <a:lstStyle/>
          <a:p>
            <a:r>
              <a:t>Title Text</a:t>
            </a:r>
          </a:p>
        </p:txBody>
      </p:sp>
      <p:sp>
        <p:nvSpPr>
          <p:cNvPr id="32" name="Slide Number"/>
          <p:cNvSpPr txBox="1">
            <a:spLocks noGrp="1"/>
          </p:cNvSpPr>
          <p:nvPr>
            <p:ph type="sldNum" sz="quarter" idx="2"/>
          </p:nvPr>
        </p:nvSpPr>
        <p:spPr>
          <a:xfrm>
            <a:off x="4471860" y="6346930"/>
            <a:ext cx="243656" cy="241092"/>
          </a:xfrm>
          <a:prstGeom prst="rect">
            <a:avLst/>
          </a:prstGeom>
        </p:spPr>
        <p:txBody>
          <a:bodyPr anchor="ctr"/>
          <a:lstStyle/>
          <a:p>
            <a:fld id="{86CB4B4D-7CA3-9044-876B-883B54F8677D}" type="slidenum">
              <a:t>‹#›</a:t>
            </a:fld>
            <a:endParaRPr/>
          </a:p>
        </p:txBody>
      </p:sp>
    </p:spTree>
    <p:extLst>
      <p:ext uri="{BB962C8B-B14F-4D97-AF65-F5344CB8AC3E}">
        <p14:creationId xmlns:p14="http://schemas.microsoft.com/office/powerpoint/2010/main" val="316641949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reserve="1">
  <p:cSld name="Photo - Vertical">
    <p:spTree>
      <p:nvGrpSpPr>
        <p:cNvPr id="1" name=""/>
        <p:cNvGrpSpPr/>
        <p:nvPr/>
      </p:nvGrpSpPr>
      <p:grpSpPr>
        <a:xfrm>
          <a:off x="0" y="0"/>
          <a:ext cx="0" cy="0"/>
          <a:chOff x="0" y="0"/>
          <a:chExt cx="0" cy="0"/>
        </a:xfrm>
      </p:grpSpPr>
      <p:pic>
        <p:nvPicPr>
          <p:cNvPr id="39" name="leatherbooktypeembellishgry.pdf" descr="leatherbooktypeembellishgry.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7036" y="3460043"/>
            <a:ext cx="1039454" cy="215901"/>
          </a:xfrm>
          <a:prstGeom prst="rect">
            <a:avLst/>
          </a:prstGeom>
          <a:ln w="12700">
            <a:miter lim="400000"/>
          </a:ln>
        </p:spPr>
      </p:pic>
      <p:sp>
        <p:nvSpPr>
          <p:cNvPr id="40" name="Black and white photo of a rocky coastline"/>
          <p:cNvSpPr>
            <a:spLocks noGrp="1"/>
          </p:cNvSpPr>
          <p:nvPr>
            <p:ph type="pic" idx="21"/>
          </p:nvPr>
        </p:nvSpPr>
        <p:spPr>
          <a:xfrm>
            <a:off x="4131364" y="1044293"/>
            <a:ext cx="5383064" cy="4787159"/>
          </a:xfrm>
          <a:prstGeom prst="rect">
            <a:avLst/>
          </a:prstGeom>
          <a:ln w="9525">
            <a:round/>
          </a:ln>
        </p:spPr>
        <p:txBody>
          <a:bodyPr lIns="91439" tIns="45719" rIns="91439" bIns="45719" anchor="t">
            <a:noAutofit/>
          </a:bodyPr>
          <a:lstStyle/>
          <a:p>
            <a:endParaRPr/>
          </a:p>
        </p:txBody>
      </p:sp>
      <p:sp>
        <p:nvSpPr>
          <p:cNvPr id="41" name="Title Text"/>
          <p:cNvSpPr txBox="1">
            <a:spLocks noGrp="1"/>
          </p:cNvSpPr>
          <p:nvPr>
            <p:ph type="title"/>
          </p:nvPr>
        </p:nvSpPr>
        <p:spPr>
          <a:xfrm>
            <a:off x="285750" y="1035050"/>
            <a:ext cx="4524375" cy="2203450"/>
          </a:xfrm>
          <a:prstGeom prst="rect">
            <a:avLst/>
          </a:prstGeom>
        </p:spPr>
        <p:txBody>
          <a:bodyPr anchor="b"/>
          <a:lstStyle/>
          <a:p>
            <a:r>
              <a:t>Title Text</a:t>
            </a:r>
          </a:p>
        </p:txBody>
      </p:sp>
      <p:sp>
        <p:nvSpPr>
          <p:cNvPr id="42" name="Body Level One…"/>
          <p:cNvSpPr txBox="1">
            <a:spLocks noGrp="1"/>
          </p:cNvSpPr>
          <p:nvPr>
            <p:ph type="body" sz="quarter" idx="1"/>
          </p:nvPr>
        </p:nvSpPr>
        <p:spPr>
          <a:xfrm>
            <a:off x="285750" y="3905251"/>
            <a:ext cx="4524375" cy="1898650"/>
          </a:xfrm>
          <a:prstGeom prst="rect">
            <a:avLst/>
          </a:prstGeom>
        </p:spPr>
        <p:txBody>
          <a:bodyPr anchor="t"/>
          <a:lstStyle>
            <a:lvl1pPr marL="0" indent="0" algn="ctr">
              <a:spcBef>
                <a:spcPts val="0"/>
              </a:spcBef>
              <a:buSzTx/>
              <a:buNone/>
              <a:defRPr sz="1800" i="1"/>
            </a:lvl1pPr>
            <a:lvl2pPr marL="0" indent="0" algn="ctr">
              <a:spcBef>
                <a:spcPts val="0"/>
              </a:spcBef>
              <a:buSzTx/>
              <a:buNone/>
              <a:defRPr sz="1800" i="1"/>
            </a:lvl2pPr>
            <a:lvl3pPr marL="0" indent="0" algn="ctr">
              <a:spcBef>
                <a:spcPts val="0"/>
              </a:spcBef>
              <a:buSzTx/>
              <a:buNone/>
              <a:defRPr sz="1800" i="1"/>
            </a:lvl3pPr>
            <a:lvl4pPr marL="0" indent="0" algn="ctr">
              <a:spcBef>
                <a:spcPts val="0"/>
              </a:spcBef>
              <a:buSzTx/>
              <a:buNone/>
              <a:defRPr sz="1800" i="1"/>
            </a:lvl4pPr>
            <a:lvl5pPr marL="0" indent="0" algn="ctr">
              <a:spcBef>
                <a:spcPts val="0"/>
              </a:spcBef>
              <a:buSzTx/>
              <a:buNone/>
              <a:defRPr sz="1800" i="1"/>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119410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reserve="1">
  <p:cSld name="Title - Top">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104733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reserve="1">
  <p:cSld name="Title &amp; Bullets">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552624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reserve="1">
  <p:cSld name="Title, Bullets &amp; Photo">
    <p:spTree>
      <p:nvGrpSpPr>
        <p:cNvPr id="1" name=""/>
        <p:cNvGrpSpPr/>
        <p:nvPr/>
      </p:nvGrpSpPr>
      <p:grpSpPr>
        <a:xfrm>
          <a:off x="0" y="0"/>
          <a:ext cx="0" cy="0"/>
          <a:chOff x="0" y="0"/>
          <a:chExt cx="0" cy="0"/>
        </a:xfrm>
      </p:grpSpPr>
      <p:sp>
        <p:nvSpPr>
          <p:cNvPr id="67" name="Black and white photo of a rocky coastline"/>
          <p:cNvSpPr>
            <a:spLocks noGrp="1"/>
          </p:cNvSpPr>
          <p:nvPr>
            <p:ph type="pic" sz="half" idx="21"/>
          </p:nvPr>
        </p:nvSpPr>
        <p:spPr>
          <a:xfrm>
            <a:off x="3796499" y="1547063"/>
            <a:ext cx="5186363" cy="4612233"/>
          </a:xfrm>
          <a:prstGeom prst="rect">
            <a:avLst/>
          </a:prstGeom>
          <a:ln w="9525">
            <a:round/>
          </a:ln>
        </p:spPr>
        <p:txBody>
          <a:bodyPr lIns="91439" tIns="45719" rIns="91439" bIns="45719" anchor="t">
            <a:noAutofit/>
          </a:bodyPr>
          <a:lstStyle/>
          <a:p>
            <a:endParaRPr/>
          </a:p>
        </p:txBody>
      </p:sp>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sz="half" idx="1"/>
          </p:nvPr>
        </p:nvSpPr>
        <p:spPr>
          <a:xfrm>
            <a:off x="762000" y="1587500"/>
            <a:ext cx="3571875" cy="4508500"/>
          </a:xfrm>
          <a:prstGeom prst="rect">
            <a:avLst/>
          </a:prstGeom>
        </p:spPr>
        <p:txBody>
          <a:bodyPr/>
          <a:lstStyle>
            <a:lvl1pPr marL="223823" indent="-223823">
              <a:spcBef>
                <a:spcPts val="2063"/>
              </a:spcBef>
              <a:buBlip>
                <a:blip r:embed="rId2"/>
              </a:buBlip>
              <a:defRPr sz="1575"/>
            </a:lvl1pPr>
            <a:lvl2pPr marL="447647" indent="-223823">
              <a:spcBef>
                <a:spcPts val="2063"/>
              </a:spcBef>
              <a:buBlip>
                <a:blip r:embed="rId2"/>
              </a:buBlip>
              <a:defRPr sz="1575"/>
            </a:lvl2pPr>
            <a:lvl3pPr marL="671470" indent="-223823">
              <a:spcBef>
                <a:spcPts val="2063"/>
              </a:spcBef>
              <a:buBlip>
                <a:blip r:embed="rId2"/>
              </a:buBlip>
              <a:defRPr sz="1575"/>
            </a:lvl3pPr>
            <a:lvl4pPr marL="895294" indent="-223823">
              <a:spcBef>
                <a:spcPts val="2063"/>
              </a:spcBef>
              <a:buBlip>
                <a:blip r:embed="rId2"/>
              </a:buBlip>
              <a:defRPr sz="1575"/>
            </a:lvl4pPr>
            <a:lvl5pPr marL="1119117" indent="-223823">
              <a:spcBef>
                <a:spcPts val="2063"/>
              </a:spcBef>
              <a:buBlip>
                <a:blip r:embed="rId2"/>
              </a:buBlip>
              <a:defRPr sz="1575"/>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272803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reserve="1">
  <p:cSld name="Bullets">
    <p:spTree>
      <p:nvGrpSpPr>
        <p:cNvPr id="1" name=""/>
        <p:cNvGrpSpPr/>
        <p:nvPr/>
      </p:nvGrpSpPr>
      <p:grpSpPr>
        <a:xfrm>
          <a:off x="0" y="0"/>
          <a:ext cx="0" cy="0"/>
          <a:chOff x="0" y="0"/>
          <a:chExt cx="0" cy="0"/>
        </a:xfrm>
      </p:grpSpPr>
      <p:sp>
        <p:nvSpPr>
          <p:cNvPr id="77" name="Body Level One…"/>
          <p:cNvSpPr txBox="1">
            <a:spLocks noGrp="1"/>
          </p:cNvSpPr>
          <p:nvPr>
            <p:ph type="body" idx="1"/>
          </p:nvPr>
        </p:nvSpPr>
        <p:spPr>
          <a:xfrm>
            <a:off x="762000" y="889001"/>
            <a:ext cx="7620000" cy="5080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083784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Photo - 3 up">
    <p:spTree>
      <p:nvGrpSpPr>
        <p:cNvPr id="1" name=""/>
        <p:cNvGrpSpPr/>
        <p:nvPr/>
      </p:nvGrpSpPr>
      <p:grpSpPr>
        <a:xfrm>
          <a:off x="0" y="0"/>
          <a:ext cx="0" cy="0"/>
          <a:chOff x="0" y="0"/>
          <a:chExt cx="0" cy="0"/>
        </a:xfrm>
      </p:grpSpPr>
      <p:sp>
        <p:nvSpPr>
          <p:cNvPr id="85" name="Black and white photo of a rocky coastline"/>
          <p:cNvSpPr>
            <a:spLocks noGrp="1"/>
          </p:cNvSpPr>
          <p:nvPr>
            <p:ph type="pic" idx="21"/>
          </p:nvPr>
        </p:nvSpPr>
        <p:spPr>
          <a:xfrm>
            <a:off x="-638175" y="377909"/>
            <a:ext cx="6706145" cy="5963776"/>
          </a:xfrm>
          <a:prstGeom prst="rect">
            <a:avLst/>
          </a:prstGeom>
          <a:ln w="9525">
            <a:round/>
          </a:ln>
        </p:spPr>
        <p:txBody>
          <a:bodyPr lIns="91439" tIns="45719" rIns="91439" bIns="45719" anchor="t">
            <a:noAutofit/>
          </a:bodyPr>
          <a:lstStyle/>
          <a:p>
            <a:endParaRPr/>
          </a:p>
        </p:txBody>
      </p:sp>
      <p:sp>
        <p:nvSpPr>
          <p:cNvPr id="86" name="Black and white photo of a meandering river with hills in the background"/>
          <p:cNvSpPr>
            <a:spLocks noGrp="1"/>
          </p:cNvSpPr>
          <p:nvPr>
            <p:ph type="pic" sz="quarter" idx="22"/>
          </p:nvPr>
        </p:nvSpPr>
        <p:spPr>
          <a:xfrm>
            <a:off x="5129213" y="431801"/>
            <a:ext cx="3352800" cy="3220402"/>
          </a:xfrm>
          <a:prstGeom prst="rect">
            <a:avLst/>
          </a:prstGeom>
          <a:ln w="9525">
            <a:round/>
          </a:ln>
        </p:spPr>
        <p:txBody>
          <a:bodyPr lIns="91439" tIns="45719" rIns="91439" bIns="45719" anchor="t">
            <a:noAutofit/>
          </a:bodyPr>
          <a:lstStyle/>
          <a:p>
            <a:endParaRPr/>
          </a:p>
        </p:txBody>
      </p:sp>
      <p:sp>
        <p:nvSpPr>
          <p:cNvPr id="87" name="Black and white photo of Arch Rock in Joshua Tree National Park, California"/>
          <p:cNvSpPr>
            <a:spLocks noGrp="1"/>
          </p:cNvSpPr>
          <p:nvPr>
            <p:ph type="pic" sz="half" idx="23"/>
          </p:nvPr>
        </p:nvSpPr>
        <p:spPr>
          <a:xfrm>
            <a:off x="4567237" y="2882304"/>
            <a:ext cx="3995738" cy="3551768"/>
          </a:xfrm>
          <a:prstGeom prst="rect">
            <a:avLst/>
          </a:prstGeom>
          <a:ln w="9525">
            <a:round/>
          </a:ln>
        </p:spPr>
        <p:txBody>
          <a:bodyPr lIns="91439" tIns="45719" rIns="91439" bIns="45719" anchor="t">
            <a:noAutofit/>
          </a:bodyPr>
          <a:lstStyle/>
          <a:p>
            <a:endParaRP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340314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Lesson Objective</a:t>
            </a:r>
          </a:p>
        </p:txBody>
      </p:sp>
    </p:spTree>
    <p:extLst>
      <p:ext uri="{BB962C8B-B14F-4D97-AF65-F5344CB8AC3E}">
        <p14:creationId xmlns:p14="http://schemas.microsoft.com/office/powerpoint/2010/main" val="139554735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Quote">
    <p:spTree>
      <p:nvGrpSpPr>
        <p:cNvPr id="1" name=""/>
        <p:cNvGrpSpPr/>
        <p:nvPr/>
      </p:nvGrpSpPr>
      <p:grpSpPr>
        <a:xfrm>
          <a:off x="0" y="0"/>
          <a:ext cx="0" cy="0"/>
          <a:chOff x="0" y="0"/>
          <a:chExt cx="0" cy="0"/>
        </a:xfrm>
      </p:grpSpPr>
      <p:sp>
        <p:nvSpPr>
          <p:cNvPr id="95" name="–Johnny Appleseed"/>
          <p:cNvSpPr txBox="1">
            <a:spLocks noGrp="1"/>
          </p:cNvSpPr>
          <p:nvPr>
            <p:ph type="body" sz="quarter" idx="21"/>
          </p:nvPr>
        </p:nvSpPr>
        <p:spPr>
          <a:xfrm>
            <a:off x="890587" y="4492320"/>
            <a:ext cx="7358063" cy="344966"/>
          </a:xfrm>
          <a:prstGeom prst="rect">
            <a:avLst/>
          </a:prstGeom>
        </p:spPr>
        <p:txBody>
          <a:bodyPr>
            <a:spAutoFit/>
          </a:bodyPr>
          <a:lstStyle>
            <a:lvl1pPr marL="0" indent="0" algn="ctr">
              <a:spcBef>
                <a:spcPts val="0"/>
              </a:spcBef>
              <a:buSzTx/>
              <a:buNone/>
              <a:defRPr sz="1575" i="1"/>
            </a:lvl1pPr>
          </a:lstStyle>
          <a:p>
            <a:r>
              <a:t>–Johnny Appleseed</a:t>
            </a:r>
          </a:p>
        </p:txBody>
      </p:sp>
      <p:sp>
        <p:nvSpPr>
          <p:cNvPr id="96" name="“Type a quote here.”"/>
          <p:cNvSpPr txBox="1">
            <a:spLocks noGrp="1"/>
          </p:cNvSpPr>
          <p:nvPr>
            <p:ph type="body" sz="quarter" idx="22"/>
          </p:nvPr>
        </p:nvSpPr>
        <p:spPr>
          <a:xfrm>
            <a:off x="895350" y="3047268"/>
            <a:ext cx="7358063" cy="414216"/>
          </a:xfrm>
          <a:prstGeom prst="rect">
            <a:avLst/>
          </a:prstGeom>
        </p:spPr>
        <p:txBody>
          <a:bodyPr>
            <a:spAutoFit/>
          </a:bodyPr>
          <a:lstStyle>
            <a:lvl1pPr marL="0" indent="0" algn="ctr">
              <a:spcBef>
                <a:spcPts val="1238"/>
              </a:spcBef>
              <a:buSzTx/>
              <a:buNone/>
              <a:defRPr sz="2025" i="1"/>
            </a:lvl1pPr>
          </a:lstStyle>
          <a:p>
            <a:r>
              <a:t>“Type a quote here.” </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788474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Photo">
    <p:spTree>
      <p:nvGrpSpPr>
        <p:cNvPr id="1" name=""/>
        <p:cNvGrpSpPr/>
        <p:nvPr/>
      </p:nvGrpSpPr>
      <p:grpSpPr>
        <a:xfrm>
          <a:off x="0" y="0"/>
          <a:ext cx="0" cy="0"/>
          <a:chOff x="0" y="0"/>
          <a:chExt cx="0" cy="0"/>
        </a:xfrm>
      </p:grpSpPr>
      <p:sp>
        <p:nvSpPr>
          <p:cNvPr id="104" name="Black and white photo of a rocky coastline"/>
          <p:cNvSpPr>
            <a:spLocks noGrp="1"/>
          </p:cNvSpPr>
          <p:nvPr>
            <p:ph type="pic" idx="21"/>
          </p:nvPr>
        </p:nvSpPr>
        <p:spPr>
          <a:xfrm>
            <a:off x="-37749" y="-990599"/>
            <a:ext cx="9225458" cy="8204200"/>
          </a:xfrm>
          <a:prstGeom prst="rect">
            <a:avLst/>
          </a:prstGeom>
        </p:spPr>
        <p:txBody>
          <a:bodyPr lIns="91439" tIns="45719" rIns="91439" bIns="45719" anchor="t">
            <a:noAutofit/>
          </a:bodyPr>
          <a:lstStyle/>
          <a:p>
            <a:endParaRP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520524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002353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sz="quarter" idx="1" hasCustomPrompt="1"/>
          </p:nvPr>
        </p:nvSpPr>
        <p:spPr>
          <a:prstGeom prst="rect">
            <a:avLst/>
          </a:prstGeom>
        </p:spPr>
        <p:txBody>
          <a:bodyPr/>
          <a:lstStyle/>
          <a:p>
            <a:r>
              <a:t>Body Level One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958837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reserve="1">
  <p:cSld name="1_Title - Top">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714374" y="1143001"/>
            <a:ext cx="7715252" cy="976313"/>
          </a:xfrm>
          <a:prstGeom prst="rect">
            <a:avLst/>
          </a:prstGeom>
        </p:spPr>
        <p:txBody>
          <a:bodyPr anchor="ctr"/>
          <a:lstStyle>
            <a:lvl1pPr>
              <a:defRPr>
                <a:solidFill>
                  <a:srgbClr val="6F6A5A"/>
                </a:solidFill>
              </a:defRPr>
            </a:lvl1pPr>
          </a:lstStyle>
          <a:p>
            <a:pPr>
              <a:defRPr>
                <a:effectLst/>
              </a:defRPr>
            </a:pPr>
            <a:r>
              <a:t>Title Text</a:t>
            </a:r>
          </a:p>
        </p:txBody>
      </p:sp>
      <p:sp>
        <p:nvSpPr>
          <p:cNvPr id="49" name="Slide Number"/>
          <p:cNvSpPr txBox="1">
            <a:spLocks noGrp="1"/>
          </p:cNvSpPr>
          <p:nvPr>
            <p:ph type="sldNum" sz="quarter" idx="2"/>
          </p:nvPr>
        </p:nvSpPr>
        <p:spPr>
          <a:xfrm>
            <a:off x="4474666" y="5563206"/>
            <a:ext cx="218008" cy="241092"/>
          </a:xfrm>
          <a:prstGeom prst="rect">
            <a:avLst/>
          </a:prstGeom>
        </p:spPr>
        <p:txBody>
          <a:bodyPr/>
          <a:lstStyle>
            <a:lvl1pPr>
              <a:defRPr>
                <a:solidFill>
                  <a:srgbClr val="6F6A5A"/>
                </a:solidFill>
                <a:latin typeface="Cochin"/>
                <a:ea typeface="Cochin"/>
                <a:cs typeface="Cochin"/>
                <a:sym typeface="Cochin"/>
              </a:defRPr>
            </a:lvl1pPr>
          </a:lstStyle>
          <a:p>
            <a:fld id="{86CB4B4D-7CA3-9044-876B-883B54F8677D}" type="slidenum">
              <a:t>‹#›</a:t>
            </a:fld>
            <a:endParaRPr/>
          </a:p>
        </p:txBody>
      </p:sp>
    </p:spTree>
    <p:extLst>
      <p:ext uri="{BB962C8B-B14F-4D97-AF65-F5344CB8AC3E}">
        <p14:creationId xmlns:p14="http://schemas.microsoft.com/office/powerpoint/2010/main" val="88233322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reserve="1">
  <p:cSld name="1_Title &amp; Bullets">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xfrm>
            <a:off x="714374" y="1143001"/>
            <a:ext cx="7715252" cy="976313"/>
          </a:xfrm>
          <a:prstGeom prst="rect">
            <a:avLst/>
          </a:prstGeom>
        </p:spPr>
        <p:txBody>
          <a:bodyPr anchor="ctr"/>
          <a:lstStyle>
            <a:lvl1pPr>
              <a:defRPr>
                <a:solidFill>
                  <a:srgbClr val="6F6A5A"/>
                </a:solidFill>
              </a:defRPr>
            </a:lvl1pPr>
          </a:lstStyle>
          <a:p>
            <a:pPr>
              <a:defRPr>
                <a:effectLst/>
              </a:defRPr>
            </a:pPr>
            <a:r>
              <a:t>Title Text</a:t>
            </a:r>
          </a:p>
        </p:txBody>
      </p:sp>
      <p:sp>
        <p:nvSpPr>
          <p:cNvPr id="57" name="Body Level One…"/>
          <p:cNvSpPr txBox="1">
            <a:spLocks noGrp="1"/>
          </p:cNvSpPr>
          <p:nvPr>
            <p:ph type="body" sz="half" idx="1"/>
          </p:nvPr>
        </p:nvSpPr>
        <p:spPr>
          <a:xfrm>
            <a:off x="714374" y="2319338"/>
            <a:ext cx="7715252" cy="3014663"/>
          </a:xfrm>
          <a:prstGeom prst="rect">
            <a:avLst/>
          </a:prstGeom>
        </p:spPr>
        <p:txBody>
          <a:bodyPr anchor="ctr"/>
          <a:lstStyle>
            <a:lvl1pPr marL="302971" indent="-302971" algn="l">
              <a:spcBef>
                <a:spcPts val="2039"/>
              </a:spcBef>
              <a:buSzPct val="100000"/>
              <a:buChar char="•"/>
              <a:defRPr sz="2672">
                <a:solidFill>
                  <a:srgbClr val="6F6A5A"/>
                </a:solidFill>
                <a:latin typeface="Baskerville"/>
                <a:ea typeface="Baskerville"/>
                <a:cs typeface="Baskerville"/>
                <a:sym typeface="Baskerville"/>
              </a:defRPr>
            </a:lvl1pPr>
            <a:lvl2pPr marL="749455" indent="-302971" algn="l">
              <a:spcBef>
                <a:spcPts val="2039"/>
              </a:spcBef>
              <a:buSzPct val="100000"/>
              <a:buChar char="•"/>
              <a:defRPr sz="2672">
                <a:solidFill>
                  <a:srgbClr val="6F6A5A"/>
                </a:solidFill>
                <a:latin typeface="Baskerville"/>
                <a:ea typeface="Baskerville"/>
                <a:cs typeface="Baskerville"/>
                <a:sym typeface="Baskerville"/>
              </a:defRPr>
            </a:lvl2pPr>
            <a:lvl3pPr marL="1195940" indent="-302971" algn="l">
              <a:spcBef>
                <a:spcPts val="2039"/>
              </a:spcBef>
              <a:buSzPct val="100000"/>
              <a:buChar char="•"/>
              <a:defRPr sz="2672">
                <a:solidFill>
                  <a:srgbClr val="6F6A5A"/>
                </a:solidFill>
                <a:latin typeface="Baskerville"/>
                <a:ea typeface="Baskerville"/>
                <a:cs typeface="Baskerville"/>
                <a:sym typeface="Baskerville"/>
              </a:defRPr>
            </a:lvl3pPr>
            <a:lvl4pPr marL="1642424" indent="-302971" algn="l">
              <a:spcBef>
                <a:spcPts val="2039"/>
              </a:spcBef>
              <a:buSzPct val="100000"/>
              <a:buChar char="•"/>
              <a:defRPr sz="2672">
                <a:solidFill>
                  <a:srgbClr val="6F6A5A"/>
                </a:solidFill>
                <a:latin typeface="Baskerville"/>
                <a:ea typeface="Baskerville"/>
                <a:cs typeface="Baskerville"/>
                <a:sym typeface="Baskerville"/>
              </a:defRPr>
            </a:lvl4pPr>
            <a:lvl5pPr marL="2088908" indent="-302971" algn="l">
              <a:spcBef>
                <a:spcPts val="2039"/>
              </a:spcBef>
              <a:buSzPct val="100000"/>
              <a:buChar char="•"/>
              <a:defRPr sz="2672">
                <a:solidFill>
                  <a:srgbClr val="6F6A5A"/>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8" name="Slide Number"/>
          <p:cNvSpPr txBox="1">
            <a:spLocks noGrp="1"/>
          </p:cNvSpPr>
          <p:nvPr>
            <p:ph type="sldNum" sz="quarter" idx="2"/>
          </p:nvPr>
        </p:nvSpPr>
        <p:spPr>
          <a:xfrm>
            <a:off x="4474666" y="5563206"/>
            <a:ext cx="218008" cy="241092"/>
          </a:xfrm>
          <a:prstGeom prst="rect">
            <a:avLst/>
          </a:prstGeom>
        </p:spPr>
        <p:txBody>
          <a:bodyPr/>
          <a:lstStyle>
            <a:lvl1pPr>
              <a:defRPr>
                <a:solidFill>
                  <a:srgbClr val="6F6A5A"/>
                </a:solidFill>
                <a:latin typeface="Cochin"/>
                <a:ea typeface="Cochin"/>
                <a:cs typeface="Cochin"/>
                <a:sym typeface="Cochin"/>
              </a:defRPr>
            </a:lvl1pPr>
          </a:lstStyle>
          <a:p>
            <a:fld id="{86CB4B4D-7CA3-9044-876B-883B54F8677D}" type="slidenum">
              <a:t>‹#›</a:t>
            </a:fld>
            <a:endParaRPr/>
          </a:p>
        </p:txBody>
      </p:sp>
    </p:spTree>
    <p:extLst>
      <p:ext uri="{BB962C8B-B14F-4D97-AF65-F5344CB8AC3E}">
        <p14:creationId xmlns:p14="http://schemas.microsoft.com/office/powerpoint/2010/main" val="37221016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reserve="1">
  <p:cSld name="1_Title, Bullets &amp; Photo">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5" name="Vintage portrait photo of a young child with a hat smiling"/>
          <p:cNvSpPr>
            <a:spLocks noGrp="1"/>
          </p:cNvSpPr>
          <p:nvPr>
            <p:ph type="pic" sz="quarter" idx="21"/>
          </p:nvPr>
        </p:nvSpPr>
        <p:spPr>
          <a:xfrm>
            <a:off x="5943600" y="2333624"/>
            <a:ext cx="2379576" cy="2974955"/>
          </a:xfrm>
          <a:prstGeom prst="rect">
            <a:avLst/>
          </a:prstGeom>
          <a:ln w="9525">
            <a:round/>
          </a:ln>
        </p:spPr>
        <p:txBody>
          <a:bodyPr lIns="91439" tIns="45719" rIns="91439" bIns="45719">
            <a:noAutofit/>
          </a:bodyPr>
          <a:lstStyle/>
          <a:p>
            <a:endParaRPr/>
          </a:p>
        </p:txBody>
      </p:sp>
      <p:sp>
        <p:nvSpPr>
          <p:cNvPr id="66" name="Title Text"/>
          <p:cNvSpPr txBox="1">
            <a:spLocks noGrp="1"/>
          </p:cNvSpPr>
          <p:nvPr>
            <p:ph type="title"/>
          </p:nvPr>
        </p:nvSpPr>
        <p:spPr>
          <a:xfrm>
            <a:off x="714374" y="1143001"/>
            <a:ext cx="7715252" cy="976313"/>
          </a:xfrm>
          <a:prstGeom prst="rect">
            <a:avLst/>
          </a:prstGeom>
        </p:spPr>
        <p:txBody>
          <a:bodyPr anchor="ctr"/>
          <a:lstStyle>
            <a:lvl1pPr>
              <a:defRPr>
                <a:solidFill>
                  <a:srgbClr val="6F6A5A"/>
                </a:solidFill>
              </a:defRPr>
            </a:lvl1pPr>
          </a:lstStyle>
          <a:p>
            <a:pPr>
              <a:defRPr>
                <a:effectLst/>
              </a:defRPr>
            </a:pPr>
            <a:r>
              <a:t>Title Text</a:t>
            </a:r>
          </a:p>
        </p:txBody>
      </p:sp>
      <p:sp>
        <p:nvSpPr>
          <p:cNvPr id="67" name="Body Level One…"/>
          <p:cNvSpPr txBox="1">
            <a:spLocks noGrp="1"/>
          </p:cNvSpPr>
          <p:nvPr>
            <p:ph type="body" sz="half" idx="1"/>
          </p:nvPr>
        </p:nvSpPr>
        <p:spPr>
          <a:xfrm>
            <a:off x="714374" y="2324100"/>
            <a:ext cx="4814889" cy="3000376"/>
          </a:xfrm>
          <a:prstGeom prst="rect">
            <a:avLst/>
          </a:prstGeom>
        </p:spPr>
        <p:txBody>
          <a:bodyPr anchor="ctr"/>
          <a:lstStyle>
            <a:lvl1pPr marL="310598" indent="-310598" algn="l">
              <a:spcBef>
                <a:spcPts val="2602"/>
              </a:spcBef>
              <a:buSzPct val="100000"/>
              <a:buChar char="•"/>
              <a:defRPr sz="2250">
                <a:solidFill>
                  <a:srgbClr val="6F6A5A"/>
                </a:solidFill>
                <a:latin typeface="Baskerville"/>
                <a:ea typeface="Baskerville"/>
                <a:cs typeface="Baskerville"/>
                <a:sym typeface="Baskerville"/>
              </a:defRPr>
            </a:lvl1pPr>
            <a:lvl2pPr marL="757082" indent="-310598" algn="l">
              <a:spcBef>
                <a:spcPts val="2602"/>
              </a:spcBef>
              <a:buSzPct val="100000"/>
              <a:buChar char="•"/>
              <a:defRPr sz="2250">
                <a:solidFill>
                  <a:srgbClr val="6F6A5A"/>
                </a:solidFill>
                <a:latin typeface="Baskerville"/>
                <a:ea typeface="Baskerville"/>
                <a:cs typeface="Baskerville"/>
                <a:sym typeface="Baskerville"/>
              </a:defRPr>
            </a:lvl2pPr>
            <a:lvl3pPr marL="1203566" indent="-310598" algn="l">
              <a:spcBef>
                <a:spcPts val="2602"/>
              </a:spcBef>
              <a:buSzPct val="100000"/>
              <a:buChar char="•"/>
              <a:defRPr sz="2250">
                <a:solidFill>
                  <a:srgbClr val="6F6A5A"/>
                </a:solidFill>
                <a:latin typeface="Baskerville"/>
                <a:ea typeface="Baskerville"/>
                <a:cs typeface="Baskerville"/>
                <a:sym typeface="Baskerville"/>
              </a:defRPr>
            </a:lvl3pPr>
            <a:lvl4pPr marL="1650051" indent="-310598" algn="l">
              <a:spcBef>
                <a:spcPts val="2602"/>
              </a:spcBef>
              <a:buSzPct val="100000"/>
              <a:buChar char="•"/>
              <a:defRPr sz="2250">
                <a:solidFill>
                  <a:srgbClr val="6F6A5A"/>
                </a:solidFill>
                <a:latin typeface="Baskerville"/>
                <a:ea typeface="Baskerville"/>
                <a:cs typeface="Baskerville"/>
                <a:sym typeface="Baskerville"/>
              </a:defRPr>
            </a:lvl4pPr>
            <a:lvl5pPr marL="2096535" indent="-310598" algn="l">
              <a:spcBef>
                <a:spcPts val="2602"/>
              </a:spcBef>
              <a:buSzPct val="100000"/>
              <a:buChar char="•"/>
              <a:defRPr sz="2250">
                <a:solidFill>
                  <a:srgbClr val="6F6A5A"/>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8" name="Slide Number"/>
          <p:cNvSpPr txBox="1">
            <a:spLocks noGrp="1"/>
          </p:cNvSpPr>
          <p:nvPr>
            <p:ph type="sldNum" sz="quarter" idx="2"/>
          </p:nvPr>
        </p:nvSpPr>
        <p:spPr>
          <a:xfrm>
            <a:off x="4474666" y="5563206"/>
            <a:ext cx="218008" cy="241092"/>
          </a:xfrm>
          <a:prstGeom prst="rect">
            <a:avLst/>
          </a:prstGeom>
        </p:spPr>
        <p:txBody>
          <a:bodyPr/>
          <a:lstStyle>
            <a:lvl1pPr>
              <a:defRPr>
                <a:solidFill>
                  <a:srgbClr val="6F6A5A"/>
                </a:solidFill>
                <a:latin typeface="Cochin"/>
                <a:ea typeface="Cochin"/>
                <a:cs typeface="Cochin"/>
                <a:sym typeface="Cochin"/>
              </a:defRPr>
            </a:lvl1pPr>
          </a:lstStyle>
          <a:p>
            <a:fld id="{86CB4B4D-7CA3-9044-876B-883B54F8677D}" type="slidenum">
              <a:t>‹#›</a:t>
            </a:fld>
            <a:endParaRPr/>
          </a:p>
        </p:txBody>
      </p:sp>
    </p:spTree>
    <p:extLst>
      <p:ext uri="{BB962C8B-B14F-4D97-AF65-F5344CB8AC3E}">
        <p14:creationId xmlns:p14="http://schemas.microsoft.com/office/powerpoint/2010/main" val="69467615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reserve="1">
  <p:cSld name="1_Bullets">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14374" y="1524001"/>
            <a:ext cx="7715252" cy="3805238"/>
          </a:xfrm>
          <a:prstGeom prst="rect">
            <a:avLst/>
          </a:prstGeom>
        </p:spPr>
        <p:txBody>
          <a:bodyPr anchor="ctr"/>
          <a:lstStyle>
            <a:lvl1pPr marL="302971" indent="-302971" algn="l">
              <a:spcBef>
                <a:spcPts val="2039"/>
              </a:spcBef>
              <a:buSzPct val="100000"/>
              <a:buChar char="•"/>
              <a:defRPr sz="2672">
                <a:solidFill>
                  <a:srgbClr val="6F6A5A"/>
                </a:solidFill>
                <a:latin typeface="Baskerville"/>
                <a:ea typeface="Baskerville"/>
                <a:cs typeface="Baskerville"/>
                <a:sym typeface="Baskerville"/>
              </a:defRPr>
            </a:lvl1pPr>
            <a:lvl2pPr marL="749455" indent="-302971" algn="l">
              <a:spcBef>
                <a:spcPts val="2039"/>
              </a:spcBef>
              <a:buSzPct val="100000"/>
              <a:buChar char="•"/>
              <a:defRPr sz="2672">
                <a:solidFill>
                  <a:srgbClr val="6F6A5A"/>
                </a:solidFill>
                <a:latin typeface="Baskerville"/>
                <a:ea typeface="Baskerville"/>
                <a:cs typeface="Baskerville"/>
                <a:sym typeface="Baskerville"/>
              </a:defRPr>
            </a:lvl2pPr>
            <a:lvl3pPr marL="1195940" indent="-302971" algn="l">
              <a:spcBef>
                <a:spcPts val="2039"/>
              </a:spcBef>
              <a:buSzPct val="100000"/>
              <a:buChar char="•"/>
              <a:defRPr sz="2672">
                <a:solidFill>
                  <a:srgbClr val="6F6A5A"/>
                </a:solidFill>
                <a:latin typeface="Baskerville"/>
                <a:ea typeface="Baskerville"/>
                <a:cs typeface="Baskerville"/>
                <a:sym typeface="Baskerville"/>
              </a:defRPr>
            </a:lvl3pPr>
            <a:lvl4pPr marL="1642424" indent="-302971" algn="l">
              <a:spcBef>
                <a:spcPts val="2039"/>
              </a:spcBef>
              <a:buSzPct val="100000"/>
              <a:buChar char="•"/>
              <a:defRPr sz="2672">
                <a:solidFill>
                  <a:srgbClr val="6F6A5A"/>
                </a:solidFill>
                <a:latin typeface="Baskerville"/>
                <a:ea typeface="Baskerville"/>
                <a:cs typeface="Baskerville"/>
                <a:sym typeface="Baskerville"/>
              </a:defRPr>
            </a:lvl4pPr>
            <a:lvl5pPr marL="2088908" indent="-302971" algn="l">
              <a:spcBef>
                <a:spcPts val="2039"/>
              </a:spcBef>
              <a:buSzPct val="100000"/>
              <a:buChar char="•"/>
              <a:defRPr sz="2672">
                <a:solidFill>
                  <a:srgbClr val="6F6A5A"/>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6" name="Slide Number"/>
          <p:cNvSpPr txBox="1">
            <a:spLocks noGrp="1"/>
          </p:cNvSpPr>
          <p:nvPr>
            <p:ph type="sldNum" sz="quarter" idx="2"/>
          </p:nvPr>
        </p:nvSpPr>
        <p:spPr>
          <a:xfrm>
            <a:off x="4474666" y="5563206"/>
            <a:ext cx="218008" cy="241092"/>
          </a:xfrm>
          <a:prstGeom prst="rect">
            <a:avLst/>
          </a:prstGeom>
        </p:spPr>
        <p:txBody>
          <a:bodyPr/>
          <a:lstStyle>
            <a:lvl1pPr>
              <a:defRPr>
                <a:solidFill>
                  <a:srgbClr val="6F6A5A"/>
                </a:solidFill>
                <a:latin typeface="Cochin"/>
                <a:ea typeface="Cochin"/>
                <a:cs typeface="Cochin"/>
                <a:sym typeface="Cochin"/>
              </a:defRPr>
            </a:lvl1pPr>
          </a:lstStyle>
          <a:p>
            <a:fld id="{86CB4B4D-7CA3-9044-876B-883B54F8677D}" type="slidenum">
              <a:t>‹#›</a:t>
            </a:fld>
            <a:endParaRPr/>
          </a:p>
        </p:txBody>
      </p:sp>
    </p:spTree>
    <p:extLst>
      <p:ext uri="{BB962C8B-B14F-4D97-AF65-F5344CB8AC3E}">
        <p14:creationId xmlns:p14="http://schemas.microsoft.com/office/powerpoint/2010/main" val="213819587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reserve="1">
  <p:cSld name="1_Photo - 3 Up">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3" name="Vintage photo of a small lake surrounded by trees"/>
          <p:cNvSpPr>
            <a:spLocks noGrp="1"/>
          </p:cNvSpPr>
          <p:nvPr>
            <p:ph type="pic" sz="half" idx="21"/>
          </p:nvPr>
        </p:nvSpPr>
        <p:spPr>
          <a:xfrm>
            <a:off x="361950" y="1352549"/>
            <a:ext cx="5507366" cy="4143377"/>
          </a:xfrm>
          <a:prstGeom prst="rect">
            <a:avLst/>
          </a:prstGeom>
          <a:ln w="9525">
            <a:round/>
          </a:ln>
        </p:spPr>
        <p:txBody>
          <a:bodyPr lIns="91439" tIns="45719" rIns="91439" bIns="45719">
            <a:noAutofit/>
          </a:bodyPr>
          <a:lstStyle/>
          <a:p>
            <a:endParaRPr/>
          </a:p>
        </p:txBody>
      </p:sp>
      <p:sp>
        <p:nvSpPr>
          <p:cNvPr id="84" name="Vintage portrait photo of a young child with a hat smiling"/>
          <p:cNvSpPr>
            <a:spLocks noGrp="1"/>
          </p:cNvSpPr>
          <p:nvPr>
            <p:ph type="pic" sz="quarter" idx="22"/>
          </p:nvPr>
        </p:nvSpPr>
        <p:spPr>
          <a:xfrm>
            <a:off x="6175274" y="3026197"/>
            <a:ext cx="2505076" cy="3100388"/>
          </a:xfrm>
          <a:prstGeom prst="rect">
            <a:avLst/>
          </a:prstGeom>
          <a:ln w="9525">
            <a:round/>
          </a:ln>
        </p:spPr>
        <p:txBody>
          <a:bodyPr lIns="91439" tIns="45719" rIns="91439" bIns="45719">
            <a:noAutofit/>
          </a:bodyPr>
          <a:lstStyle/>
          <a:p>
            <a:endParaRPr/>
          </a:p>
        </p:txBody>
      </p:sp>
      <p:sp>
        <p:nvSpPr>
          <p:cNvPr id="85" name="Vintage photo of a locomotive"/>
          <p:cNvSpPr>
            <a:spLocks noGrp="1"/>
          </p:cNvSpPr>
          <p:nvPr>
            <p:ph type="pic" sz="quarter" idx="23"/>
          </p:nvPr>
        </p:nvSpPr>
        <p:spPr>
          <a:xfrm>
            <a:off x="6188668" y="1323974"/>
            <a:ext cx="2527323" cy="1616090"/>
          </a:xfrm>
          <a:prstGeom prst="rect">
            <a:avLst/>
          </a:prstGeom>
          <a:ln w="9525">
            <a:round/>
          </a:ln>
        </p:spPr>
        <p:txBody>
          <a:bodyPr lIns="91439" tIns="45719" rIns="91439" bIns="45719">
            <a:noAutofit/>
          </a:bodyPr>
          <a:lstStyle/>
          <a:p>
            <a:endParaRPr/>
          </a:p>
        </p:txBody>
      </p:sp>
      <p:sp>
        <p:nvSpPr>
          <p:cNvPr id="86" name="Slide Number"/>
          <p:cNvSpPr txBox="1">
            <a:spLocks noGrp="1"/>
          </p:cNvSpPr>
          <p:nvPr>
            <p:ph type="sldNum" sz="quarter" idx="2"/>
          </p:nvPr>
        </p:nvSpPr>
        <p:spPr>
          <a:xfrm>
            <a:off x="4473056" y="5563206"/>
            <a:ext cx="218008" cy="241092"/>
          </a:xfrm>
          <a:prstGeom prst="rect">
            <a:avLst/>
          </a:prstGeom>
        </p:spPr>
        <p:txBody>
          <a:bodyPr/>
          <a:lstStyle>
            <a:lvl1pPr algn="r">
              <a:defRPr>
                <a:solidFill>
                  <a:srgbClr val="6F6A5A"/>
                </a:solidFill>
                <a:latin typeface="Cochin"/>
                <a:ea typeface="Cochin"/>
                <a:cs typeface="Cochin"/>
                <a:sym typeface="Cochin"/>
              </a:defRPr>
            </a:lvl1pPr>
          </a:lstStyle>
          <a:p>
            <a:fld id="{86CB4B4D-7CA3-9044-876B-883B54F8677D}" type="slidenum">
              <a:t>‹#›</a:t>
            </a:fld>
            <a:endParaRPr/>
          </a:p>
        </p:txBody>
      </p:sp>
    </p:spTree>
    <p:extLst>
      <p:ext uri="{BB962C8B-B14F-4D97-AF65-F5344CB8AC3E}">
        <p14:creationId xmlns:p14="http://schemas.microsoft.com/office/powerpoint/2010/main" val="284110636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1_Photo">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 name="Vintage photo of a small lake surrounded by trees"/>
          <p:cNvSpPr>
            <a:spLocks noGrp="1"/>
          </p:cNvSpPr>
          <p:nvPr>
            <p:ph type="pic" idx="21"/>
          </p:nvPr>
        </p:nvSpPr>
        <p:spPr>
          <a:xfrm>
            <a:off x="-1" y="-9525"/>
            <a:ext cx="9144002" cy="6879337"/>
          </a:xfrm>
          <a:prstGeom prst="rect">
            <a:avLst/>
          </a:prstGeom>
        </p:spPr>
        <p:txBody>
          <a:bodyPr lIns="91439" tIns="45719" rIns="91439" bIns="45719">
            <a:noAutofit/>
          </a:bodyPr>
          <a:lstStyle/>
          <a:p>
            <a:endParaRPr/>
          </a:p>
        </p:txBody>
      </p:sp>
      <p:sp>
        <p:nvSpPr>
          <p:cNvPr id="103" name="Slide Number"/>
          <p:cNvSpPr txBox="1">
            <a:spLocks noGrp="1"/>
          </p:cNvSpPr>
          <p:nvPr>
            <p:ph type="sldNum" sz="quarter" idx="2"/>
          </p:nvPr>
        </p:nvSpPr>
        <p:spPr>
          <a:xfrm>
            <a:off x="4474666" y="5563206"/>
            <a:ext cx="218008" cy="241092"/>
          </a:xfrm>
          <a:prstGeom prst="rect">
            <a:avLst/>
          </a:prstGeom>
        </p:spPr>
        <p:txBody>
          <a:bodyPr/>
          <a:lstStyle>
            <a:lvl1pPr>
              <a:defRPr>
                <a:solidFill>
                  <a:srgbClr val="6F6A5A"/>
                </a:solidFill>
                <a:latin typeface="Cochin"/>
                <a:ea typeface="Cochin"/>
                <a:cs typeface="Cochin"/>
                <a:sym typeface="Cochin"/>
              </a:defRPr>
            </a:lvl1pPr>
          </a:lstStyle>
          <a:p>
            <a:fld id="{86CB4B4D-7CA3-9044-876B-883B54F8677D}" type="slidenum">
              <a:t>‹#›</a:t>
            </a:fld>
            <a:endParaRPr/>
          </a:p>
        </p:txBody>
      </p:sp>
    </p:spTree>
    <p:extLst>
      <p:ext uri="{BB962C8B-B14F-4D97-AF65-F5344CB8AC3E}">
        <p14:creationId xmlns:p14="http://schemas.microsoft.com/office/powerpoint/2010/main" val="379513756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9BA371C4-ED13-0F85-5D45-37E7AFB1508A}"/>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56E53289-6BAA-A5B6-B27F-E8199253E327}"/>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Success Criteria</a:t>
            </a:r>
          </a:p>
        </p:txBody>
      </p:sp>
    </p:spTree>
    <p:extLst>
      <p:ext uri="{BB962C8B-B14F-4D97-AF65-F5344CB8AC3E}">
        <p14:creationId xmlns:p14="http://schemas.microsoft.com/office/powerpoint/2010/main" val="195908402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BBC3E09F-F95C-DFC2-BF71-81EBFBAFB2BE}"/>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4C6D5258-0590-1552-451B-8657B53DDB2F}"/>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Activating Prior Knowledge</a:t>
            </a:r>
          </a:p>
        </p:txBody>
      </p:sp>
    </p:spTree>
    <p:extLst>
      <p:ext uri="{BB962C8B-B14F-4D97-AF65-F5344CB8AC3E}">
        <p14:creationId xmlns:p14="http://schemas.microsoft.com/office/powerpoint/2010/main" val="332653929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Tree>
    <p:extLst>
      <p:ext uri="{BB962C8B-B14F-4D97-AF65-F5344CB8AC3E}">
        <p14:creationId xmlns:p14="http://schemas.microsoft.com/office/powerpoint/2010/main" val="7471325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7" name="Text Placeholder 9">
            <a:extLst>
              <a:ext uri="{FF2B5EF4-FFF2-40B4-BE49-F238E27FC236}">
                <a16:creationId xmlns:a16="http://schemas.microsoft.com/office/drawing/2014/main" id="{7AAF553A-F41B-9E6C-BF0A-EB6B7ABBC7C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58209702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ags" Target="../tags/tag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image" Target="../media/image13.jpe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5.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F8B2-D0DB-B401-E009-D94E6CC238AE}"/>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
                <a:cs typeface="Calibri" panose="020F0502020204030204" pitchFamily="34" charset="0"/>
              </a:rPr>
              <a:t>Lesson 1</a:t>
            </a:r>
          </a:p>
        </p:txBody>
      </p:sp>
      <p:sp>
        <p:nvSpPr>
          <p:cNvPr id="3" name="Rectangle 2">
            <a:extLst>
              <a:ext uri="{FF2B5EF4-FFF2-40B4-BE49-F238E27FC236}">
                <a16:creationId xmlns:a16="http://schemas.microsoft.com/office/drawing/2014/main" id="{455BD6C1-B4E3-F065-26B8-751DD4324E2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
                <a:cs typeface="Calibri" panose="020F0502020204030204" pitchFamily="34" charset="0"/>
              </a:rPr>
              <a:pPr algn="r">
                <a:defRPr/>
              </a:pPr>
              <a:t>‹#›</a:t>
            </a:fld>
            <a:endParaRPr lang="en-AU" sz="1700" b="0" i="0">
              <a:solidFill>
                <a:srgbClr val="177F99"/>
              </a:solidFill>
              <a:latin typeface="Calibr"/>
              <a:cs typeface="Calibri" panose="020F0502020204030204" pitchFamily="34" charset="0"/>
            </a:endParaRPr>
          </a:p>
        </p:txBody>
      </p:sp>
      <p:sp>
        <p:nvSpPr>
          <p:cNvPr id="4" name="Rectangle 3">
            <a:extLst>
              <a:ext uri="{FF2B5EF4-FFF2-40B4-BE49-F238E27FC236}">
                <a16:creationId xmlns:a16="http://schemas.microsoft.com/office/drawing/2014/main" id="{CA14F881-6C9F-F277-A56A-328F67AF0EE2}"/>
              </a:ext>
            </a:extLst>
          </p:cNvPr>
          <p:cNvSpPr/>
          <p:nvPr userDrawn="1"/>
        </p:nvSpPr>
        <p:spPr>
          <a:xfrm rot="16200000">
            <a:off x="-3334043" y="3334044"/>
            <a:ext cx="6858000" cy="189913"/>
          </a:xfrm>
          <a:prstGeom prst="rect">
            <a:avLst/>
          </a:prstGeom>
          <a:solidFill>
            <a:srgbClr val="7D6E12"/>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1100">
              <a:solidFill>
                <a:schemeClr val="tx2"/>
              </a:solidFill>
            </a:endParaRPr>
          </a:p>
        </p:txBody>
      </p:sp>
    </p:spTree>
    <p:custDataLst>
      <p:tags r:id="rId20"/>
    </p:custDataLst>
    <p:extLst>
      <p:ext uri="{BB962C8B-B14F-4D97-AF65-F5344CB8AC3E}">
        <p14:creationId xmlns:p14="http://schemas.microsoft.com/office/powerpoint/2010/main" val="2142349000"/>
      </p:ext>
    </p:extLst>
  </p:cSld>
  <p:clrMap bg1="lt1" tx1="dk1" bg2="lt2" tx2="dk2" accent1="accent1" accent2="accent2" accent3="accent3" accent4="accent4" accent5="accent5" accent6="accent6" hlink="hlink" folHlink="folHlink"/>
  <p:sldLayoutIdLst>
    <p:sldLayoutId id="2147486355" r:id="rId1"/>
    <p:sldLayoutId id="2147486398" r:id="rId2"/>
    <p:sldLayoutId id="2147486399" r:id="rId3"/>
    <p:sldLayoutId id="2147486414" r:id="rId4"/>
    <p:sldLayoutId id="2147486401" r:id="rId5"/>
    <p:sldLayoutId id="2147486400" r:id="rId6"/>
    <p:sldLayoutId id="2147486396" r:id="rId7"/>
    <p:sldLayoutId id="2147486397" r:id="rId8"/>
    <p:sldLayoutId id="2147486402" r:id="rId9"/>
    <p:sldLayoutId id="2147486403" r:id="rId10"/>
    <p:sldLayoutId id="2147486404" r:id="rId11"/>
    <p:sldLayoutId id="2147486391" r:id="rId12"/>
    <p:sldLayoutId id="2147486395" r:id="rId13"/>
    <p:sldLayoutId id="2147486392" r:id="rId14"/>
    <p:sldLayoutId id="2147486393" r:id="rId15"/>
    <p:sldLayoutId id="2147486394" r:id="rId16"/>
    <p:sldLayoutId id="2147486390" r:id="rId17"/>
    <p:sldLayoutId id="2147486486" r:id="rId18"/>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DA1C42-A92D-0DFE-0685-2457332BFCA7}"/>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
                <a:cs typeface="Calibri" panose="020F0502020204030204" pitchFamily="34" charset="0"/>
              </a:rPr>
              <a:t>Lesson #</a:t>
            </a:r>
          </a:p>
        </p:txBody>
      </p:sp>
      <p:sp>
        <p:nvSpPr>
          <p:cNvPr id="8" name="Rectangle 7">
            <a:extLst>
              <a:ext uri="{FF2B5EF4-FFF2-40B4-BE49-F238E27FC236}">
                <a16:creationId xmlns:a16="http://schemas.microsoft.com/office/drawing/2014/main" id="{CC13317A-75BF-C221-5D59-B289B5C08D17}"/>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
                <a:cs typeface="Calibri" panose="020F0502020204030204" pitchFamily="34" charset="0"/>
              </a:rPr>
              <a:pPr algn="r">
                <a:defRPr/>
              </a:pPr>
              <a:t>‹#›</a:t>
            </a:fld>
            <a:endParaRPr lang="en-AU" sz="1700" b="0" i="0">
              <a:solidFill>
                <a:srgbClr val="177F99"/>
              </a:solidFill>
              <a:latin typeface="Calibr"/>
              <a:cs typeface="Calibri" panose="020F0502020204030204" pitchFamily="34" charset="0"/>
            </a:endParaRPr>
          </a:p>
        </p:txBody>
      </p:sp>
      <p:sp>
        <p:nvSpPr>
          <p:cNvPr id="9" name="Rectangle 8">
            <a:extLst>
              <a:ext uri="{FF2B5EF4-FFF2-40B4-BE49-F238E27FC236}">
                <a16:creationId xmlns:a16="http://schemas.microsoft.com/office/drawing/2014/main" id="{633C5D57-A0C0-B6BE-047A-F0B9179EA4F4}"/>
              </a:ext>
            </a:extLst>
          </p:cNvPr>
          <p:cNvSpPr/>
          <p:nvPr userDrawn="1"/>
        </p:nvSpPr>
        <p:spPr>
          <a:xfrm rot="16200000">
            <a:off x="-3334043" y="3334044"/>
            <a:ext cx="6858000" cy="189913"/>
          </a:xfrm>
          <a:prstGeom prst="rect">
            <a:avLst/>
          </a:prstGeom>
          <a:solidFill>
            <a:srgbClr val="7D6E12"/>
          </a:solidFill>
          <a:ln w="6350"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900">
              <a:solidFill>
                <a:schemeClr val="bg1"/>
              </a:solidFill>
              <a:latin typeface="Gotham-Light"/>
              <a:cs typeface="Calibri" panose="020F0502020204030204" pitchFamily="34" charset="0"/>
            </a:endParaRPr>
          </a:p>
        </p:txBody>
      </p:sp>
    </p:spTree>
    <p:extLst>
      <p:ext uri="{BB962C8B-B14F-4D97-AF65-F5344CB8AC3E}">
        <p14:creationId xmlns:p14="http://schemas.microsoft.com/office/powerpoint/2010/main" val="2388570879"/>
      </p:ext>
    </p:extLst>
  </p:cSld>
  <p:clrMap bg1="lt1" tx1="dk1" bg2="lt2" tx2="dk2" accent1="accent1" accent2="accent2" accent3="accent3" accent4="accent4" accent5="accent5" accent6="accent6" hlink="hlink" folHlink="folHlink"/>
  <p:sldLayoutIdLst>
    <p:sldLayoutId id="21474864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631605"/>
      </p:ext>
    </p:extLst>
  </p:cSld>
  <p:clrMap bg1="lt1" tx1="dk1" bg2="lt2" tx2="dk2" accent1="accent1" accent2="accent2" accent3="accent3" accent4="accent4" accent5="accent5" accent6="accent6" hlink="hlink" folHlink="folHlink"/>
  <p:sldLayoutIdLst>
    <p:sldLayoutId id="2147486412" r:id="rId1"/>
    <p:sldLayoutId id="2147486413" r:id="rId2"/>
    <p:sldLayoutId id="21474864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F8B2-D0DB-B401-E009-D94E6CC238AE}"/>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
                <a:cs typeface="Calibri" panose="020F0502020204030204" pitchFamily="34" charset="0"/>
              </a:rPr>
              <a:t>Lesson 1</a:t>
            </a:r>
          </a:p>
        </p:txBody>
      </p:sp>
      <p:sp>
        <p:nvSpPr>
          <p:cNvPr id="3" name="Rectangle 2">
            <a:extLst>
              <a:ext uri="{FF2B5EF4-FFF2-40B4-BE49-F238E27FC236}">
                <a16:creationId xmlns:a16="http://schemas.microsoft.com/office/drawing/2014/main" id="{455BD6C1-B4E3-F065-26B8-751DD4324E2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
                <a:cs typeface="Calibri" panose="020F0502020204030204" pitchFamily="34" charset="0"/>
              </a:rPr>
              <a:pPr algn="r">
                <a:defRPr/>
              </a:pPr>
              <a:t>‹#›</a:t>
            </a:fld>
            <a:endParaRPr lang="en-AU" sz="1700" b="0" i="0">
              <a:solidFill>
                <a:srgbClr val="177F99"/>
              </a:solidFill>
              <a:latin typeface="Calibr"/>
              <a:cs typeface="Calibri" panose="020F0502020204030204" pitchFamily="34" charset="0"/>
            </a:endParaRPr>
          </a:p>
        </p:txBody>
      </p:sp>
      <p:sp>
        <p:nvSpPr>
          <p:cNvPr id="4" name="Rectangle 3">
            <a:extLst>
              <a:ext uri="{FF2B5EF4-FFF2-40B4-BE49-F238E27FC236}">
                <a16:creationId xmlns:a16="http://schemas.microsoft.com/office/drawing/2014/main" id="{CA14F881-6C9F-F277-A56A-328F67AF0EE2}"/>
              </a:ext>
            </a:extLst>
          </p:cNvPr>
          <p:cNvSpPr/>
          <p:nvPr userDrawn="1"/>
        </p:nvSpPr>
        <p:spPr>
          <a:xfrm rot="16200000">
            <a:off x="-3334043" y="3334044"/>
            <a:ext cx="6858000" cy="189913"/>
          </a:xfrm>
          <a:prstGeom prst="rect">
            <a:avLst/>
          </a:prstGeom>
          <a:solidFill>
            <a:srgbClr val="645A0C"/>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1100">
              <a:solidFill>
                <a:schemeClr val="tx2"/>
              </a:solidFill>
            </a:endParaRPr>
          </a:p>
        </p:txBody>
      </p:sp>
    </p:spTree>
    <p:custDataLst>
      <p:tags r:id="rId20"/>
    </p:custDataLst>
    <p:extLst>
      <p:ext uri="{BB962C8B-B14F-4D97-AF65-F5344CB8AC3E}">
        <p14:creationId xmlns:p14="http://schemas.microsoft.com/office/powerpoint/2010/main" val="860377888"/>
      </p:ext>
    </p:extLst>
  </p:cSld>
  <p:clrMap bg1="lt1" tx1="dk1" bg2="lt2" tx2="dk2" accent1="accent1" accent2="accent2" accent3="accent3" accent4="accent4" accent5="accent5" accent6="accent6" hlink="hlink" folHlink="folHlink"/>
  <p:sldLayoutIdLst>
    <p:sldLayoutId id="2147486447" r:id="rId1"/>
    <p:sldLayoutId id="2147486448" r:id="rId2"/>
    <p:sldLayoutId id="2147486449" r:id="rId3"/>
    <p:sldLayoutId id="2147486450" r:id="rId4"/>
    <p:sldLayoutId id="2147486451" r:id="rId5"/>
    <p:sldLayoutId id="2147486452" r:id="rId6"/>
    <p:sldLayoutId id="2147486453" r:id="rId7"/>
    <p:sldLayoutId id="2147486454" r:id="rId8"/>
    <p:sldLayoutId id="2147486455" r:id="rId9"/>
    <p:sldLayoutId id="2147486456" r:id="rId10"/>
    <p:sldLayoutId id="2147486457" r:id="rId11"/>
    <p:sldLayoutId id="2147486458" r:id="rId12"/>
    <p:sldLayoutId id="2147486459" r:id="rId13"/>
    <p:sldLayoutId id="2147486460" r:id="rId14"/>
    <p:sldLayoutId id="2147486461" r:id="rId15"/>
    <p:sldLayoutId id="2147486462" r:id="rId16"/>
    <p:sldLayoutId id="2147486463" r:id="rId17"/>
    <p:sldLayoutId id="2147486464" r:id="rId18"/>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00" y="279401"/>
            <a:ext cx="7620000" cy="1079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762000" y="1905001"/>
            <a:ext cx="7620000" cy="4127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a:buBlip>
                <a:blip r:embed="rId22"/>
              </a:buBlip>
            </a:lvl1pPr>
            <a:lvl2pPr>
              <a:buBlip>
                <a:blip r:embed="rId22"/>
              </a:buBlip>
            </a:lvl2pPr>
            <a:lvl3pPr>
              <a:buBlip>
                <a:blip r:embed="rId22"/>
              </a:buBlip>
            </a:lvl3pPr>
            <a:lvl4pPr>
              <a:buBlip>
                <a:blip r:embed="rId22"/>
              </a:buBlip>
            </a:lvl4pPr>
            <a:lvl5pPr>
              <a:buBlip>
                <a:blip r:embed="rId22"/>
              </a:buBlip>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71860" y="6350210"/>
            <a:ext cx="243656" cy="241092"/>
          </a:xfrm>
          <a:prstGeom prst="rect">
            <a:avLst/>
          </a:prstGeom>
          <a:ln w="12700">
            <a:miter lim="400000"/>
          </a:ln>
        </p:spPr>
        <p:txBody>
          <a:bodyPr wrap="none" lIns="50800" tIns="50800" rIns="50800" bIns="50800" anchor="b">
            <a:spAutoFit/>
          </a:bodyPr>
          <a:lstStyle>
            <a:lvl1pPr>
              <a:defRPr sz="900"/>
            </a:lvl1pPr>
          </a:lstStyle>
          <a:p>
            <a:fld id="{86CB4B4D-7CA3-9044-876B-883B54F8677D}" type="slidenum">
              <a:t>‹#›</a:t>
            </a:fld>
            <a:endParaRPr/>
          </a:p>
        </p:txBody>
      </p:sp>
    </p:spTree>
    <p:extLst>
      <p:ext uri="{BB962C8B-B14F-4D97-AF65-F5344CB8AC3E}">
        <p14:creationId xmlns:p14="http://schemas.microsoft.com/office/powerpoint/2010/main" val="3930602210"/>
      </p:ext>
    </p:extLst>
  </p:cSld>
  <p:clrMap bg1="lt1" tx1="dk1" bg2="lt2" tx2="dk2" accent1="accent1" accent2="accent2" accent3="accent3" accent4="accent4" accent5="accent5" accent6="accent6" hlink="hlink" folHlink="folHlink"/>
  <p:sldLayoutIdLst>
    <p:sldLayoutId id="2147486466" r:id="rId1"/>
    <p:sldLayoutId id="2147486467" r:id="rId2"/>
    <p:sldLayoutId id="2147486468" r:id="rId3"/>
    <p:sldLayoutId id="2147486469" r:id="rId4"/>
    <p:sldLayoutId id="2147486470" r:id="rId5"/>
    <p:sldLayoutId id="2147486471" r:id="rId6"/>
    <p:sldLayoutId id="2147486472" r:id="rId7"/>
    <p:sldLayoutId id="2147486473" r:id="rId8"/>
    <p:sldLayoutId id="2147486474" r:id="rId9"/>
    <p:sldLayoutId id="2147486475" r:id="rId10"/>
    <p:sldLayoutId id="2147486476" r:id="rId11"/>
    <p:sldLayoutId id="2147486477" r:id="rId12"/>
    <p:sldLayoutId id="2147486478" r:id="rId13"/>
    <p:sldLayoutId id="2147486479" r:id="rId14"/>
    <p:sldLayoutId id="2147486480" r:id="rId15"/>
    <p:sldLayoutId id="2147486481" r:id="rId16"/>
    <p:sldLayoutId id="2147486482" r:id="rId17"/>
    <p:sldLayoutId id="2147486483" r:id="rId18"/>
    <p:sldLayoutId id="2147486484" r:id="rId19"/>
  </p:sldLayoutIdLst>
  <p:transition spd="med"/>
  <p:txStyles>
    <p:titleStyle>
      <a:lvl1pPr marL="0" marR="0" indent="0" algn="ctr" defTabSz="300019" rtl="0" latinLnBrk="0">
        <a:lnSpc>
          <a:spcPct val="100000"/>
        </a:lnSpc>
        <a:spcBef>
          <a:spcPts val="0"/>
        </a:spcBef>
        <a:spcAft>
          <a:spcPts val="0"/>
        </a:spcAft>
        <a:buClrTx/>
        <a:buSzTx/>
        <a:buFontTx/>
        <a:buNone/>
        <a:tabLst/>
        <a:defRPr sz="3750" b="0" i="0" u="none" strike="noStrike" cap="none" spc="0" baseline="0">
          <a:solidFill>
            <a:srgbClr val="6C6963"/>
          </a:solidFill>
          <a:effectLst>
            <a:outerShdw blurRad="25400" dist="25400" dir="15900000" rotWithShape="0">
              <a:srgbClr val="595650">
                <a:alpha val="33000"/>
              </a:srgbClr>
            </a:outerShdw>
          </a:effectLst>
          <a:uFillTx/>
          <a:latin typeface="+mn-lt"/>
          <a:ea typeface="+mn-ea"/>
          <a:cs typeface="+mn-cs"/>
          <a:sym typeface="Baskerville"/>
        </a:defRPr>
      </a:lvl1pPr>
      <a:lvl2pPr marL="0" marR="0" indent="0" algn="ctr" defTabSz="300019" rtl="0" latinLnBrk="0">
        <a:lnSpc>
          <a:spcPct val="100000"/>
        </a:lnSpc>
        <a:spcBef>
          <a:spcPts val="0"/>
        </a:spcBef>
        <a:spcAft>
          <a:spcPts val="0"/>
        </a:spcAft>
        <a:buClrTx/>
        <a:buSzTx/>
        <a:buFontTx/>
        <a:buNone/>
        <a:tabLst/>
        <a:defRPr sz="3750" b="0" i="0" u="none" strike="noStrike" cap="none" spc="0" baseline="0">
          <a:solidFill>
            <a:srgbClr val="6C6963"/>
          </a:solidFill>
          <a:effectLst>
            <a:outerShdw blurRad="25400" dist="25400" dir="15900000" rotWithShape="0">
              <a:srgbClr val="595650">
                <a:alpha val="33000"/>
              </a:srgbClr>
            </a:outerShdw>
          </a:effectLst>
          <a:uFillTx/>
          <a:latin typeface="+mn-lt"/>
          <a:ea typeface="+mn-ea"/>
          <a:cs typeface="+mn-cs"/>
          <a:sym typeface="Baskerville"/>
        </a:defRPr>
      </a:lvl2pPr>
      <a:lvl3pPr marL="0" marR="0" indent="0" algn="ctr" defTabSz="300019" rtl="0" latinLnBrk="0">
        <a:lnSpc>
          <a:spcPct val="100000"/>
        </a:lnSpc>
        <a:spcBef>
          <a:spcPts val="0"/>
        </a:spcBef>
        <a:spcAft>
          <a:spcPts val="0"/>
        </a:spcAft>
        <a:buClrTx/>
        <a:buSzTx/>
        <a:buFontTx/>
        <a:buNone/>
        <a:tabLst/>
        <a:defRPr sz="3750" b="0" i="0" u="none" strike="noStrike" cap="none" spc="0" baseline="0">
          <a:solidFill>
            <a:srgbClr val="6C6963"/>
          </a:solidFill>
          <a:effectLst>
            <a:outerShdw blurRad="25400" dist="25400" dir="15900000" rotWithShape="0">
              <a:srgbClr val="595650">
                <a:alpha val="33000"/>
              </a:srgbClr>
            </a:outerShdw>
          </a:effectLst>
          <a:uFillTx/>
          <a:latin typeface="+mn-lt"/>
          <a:ea typeface="+mn-ea"/>
          <a:cs typeface="+mn-cs"/>
          <a:sym typeface="Baskerville"/>
        </a:defRPr>
      </a:lvl3pPr>
      <a:lvl4pPr marL="0" marR="0" indent="0" algn="ctr" defTabSz="300019" rtl="0" latinLnBrk="0">
        <a:lnSpc>
          <a:spcPct val="100000"/>
        </a:lnSpc>
        <a:spcBef>
          <a:spcPts val="0"/>
        </a:spcBef>
        <a:spcAft>
          <a:spcPts val="0"/>
        </a:spcAft>
        <a:buClrTx/>
        <a:buSzTx/>
        <a:buFontTx/>
        <a:buNone/>
        <a:tabLst/>
        <a:defRPr sz="3750" b="0" i="0" u="none" strike="noStrike" cap="none" spc="0" baseline="0">
          <a:solidFill>
            <a:srgbClr val="6C6963"/>
          </a:solidFill>
          <a:effectLst>
            <a:outerShdw blurRad="25400" dist="25400" dir="15900000" rotWithShape="0">
              <a:srgbClr val="595650">
                <a:alpha val="33000"/>
              </a:srgbClr>
            </a:outerShdw>
          </a:effectLst>
          <a:uFillTx/>
          <a:latin typeface="+mn-lt"/>
          <a:ea typeface="+mn-ea"/>
          <a:cs typeface="+mn-cs"/>
          <a:sym typeface="Baskerville"/>
        </a:defRPr>
      </a:lvl4pPr>
      <a:lvl5pPr marL="0" marR="0" indent="0" algn="ctr" defTabSz="300019" rtl="0" latinLnBrk="0">
        <a:lnSpc>
          <a:spcPct val="100000"/>
        </a:lnSpc>
        <a:spcBef>
          <a:spcPts val="0"/>
        </a:spcBef>
        <a:spcAft>
          <a:spcPts val="0"/>
        </a:spcAft>
        <a:buClrTx/>
        <a:buSzTx/>
        <a:buFontTx/>
        <a:buNone/>
        <a:tabLst/>
        <a:defRPr sz="3750" b="0" i="0" u="none" strike="noStrike" cap="none" spc="0" baseline="0">
          <a:solidFill>
            <a:srgbClr val="6C6963"/>
          </a:solidFill>
          <a:effectLst>
            <a:outerShdw blurRad="25400" dist="25400" dir="15900000" rotWithShape="0">
              <a:srgbClr val="595650">
                <a:alpha val="33000"/>
              </a:srgbClr>
            </a:outerShdw>
          </a:effectLst>
          <a:uFillTx/>
          <a:latin typeface="+mn-lt"/>
          <a:ea typeface="+mn-ea"/>
          <a:cs typeface="+mn-cs"/>
          <a:sym typeface="Baskerville"/>
        </a:defRPr>
      </a:lvl5pPr>
      <a:lvl6pPr marL="0" marR="0" indent="0" algn="ctr" defTabSz="300019" rtl="0" latinLnBrk="0">
        <a:lnSpc>
          <a:spcPct val="100000"/>
        </a:lnSpc>
        <a:spcBef>
          <a:spcPts val="0"/>
        </a:spcBef>
        <a:spcAft>
          <a:spcPts val="0"/>
        </a:spcAft>
        <a:buClrTx/>
        <a:buSzTx/>
        <a:buFontTx/>
        <a:buNone/>
        <a:tabLst/>
        <a:defRPr sz="3750" b="0" i="0" u="none" strike="noStrike" cap="none" spc="0" baseline="0">
          <a:solidFill>
            <a:srgbClr val="6C6963"/>
          </a:solidFill>
          <a:effectLst>
            <a:outerShdw blurRad="25400" dist="25400" dir="15900000" rotWithShape="0">
              <a:srgbClr val="595650">
                <a:alpha val="33000"/>
              </a:srgbClr>
            </a:outerShdw>
          </a:effectLst>
          <a:uFillTx/>
          <a:latin typeface="+mn-lt"/>
          <a:ea typeface="+mn-ea"/>
          <a:cs typeface="+mn-cs"/>
          <a:sym typeface="Baskerville"/>
        </a:defRPr>
      </a:lvl6pPr>
      <a:lvl7pPr marL="0" marR="0" indent="0" algn="ctr" defTabSz="300019" rtl="0" latinLnBrk="0">
        <a:lnSpc>
          <a:spcPct val="100000"/>
        </a:lnSpc>
        <a:spcBef>
          <a:spcPts val="0"/>
        </a:spcBef>
        <a:spcAft>
          <a:spcPts val="0"/>
        </a:spcAft>
        <a:buClrTx/>
        <a:buSzTx/>
        <a:buFontTx/>
        <a:buNone/>
        <a:tabLst/>
        <a:defRPr sz="3750" b="0" i="0" u="none" strike="noStrike" cap="none" spc="0" baseline="0">
          <a:solidFill>
            <a:srgbClr val="6C6963"/>
          </a:solidFill>
          <a:effectLst>
            <a:outerShdw blurRad="25400" dist="25400" dir="15900000" rotWithShape="0">
              <a:srgbClr val="595650">
                <a:alpha val="33000"/>
              </a:srgbClr>
            </a:outerShdw>
          </a:effectLst>
          <a:uFillTx/>
          <a:latin typeface="+mn-lt"/>
          <a:ea typeface="+mn-ea"/>
          <a:cs typeface="+mn-cs"/>
          <a:sym typeface="Baskerville"/>
        </a:defRPr>
      </a:lvl7pPr>
      <a:lvl8pPr marL="0" marR="0" indent="0" algn="ctr" defTabSz="300019" rtl="0" latinLnBrk="0">
        <a:lnSpc>
          <a:spcPct val="100000"/>
        </a:lnSpc>
        <a:spcBef>
          <a:spcPts val="0"/>
        </a:spcBef>
        <a:spcAft>
          <a:spcPts val="0"/>
        </a:spcAft>
        <a:buClrTx/>
        <a:buSzTx/>
        <a:buFontTx/>
        <a:buNone/>
        <a:tabLst/>
        <a:defRPr sz="3750" b="0" i="0" u="none" strike="noStrike" cap="none" spc="0" baseline="0">
          <a:solidFill>
            <a:srgbClr val="6C6963"/>
          </a:solidFill>
          <a:effectLst>
            <a:outerShdw blurRad="25400" dist="25400" dir="15900000" rotWithShape="0">
              <a:srgbClr val="595650">
                <a:alpha val="33000"/>
              </a:srgbClr>
            </a:outerShdw>
          </a:effectLst>
          <a:uFillTx/>
          <a:latin typeface="+mn-lt"/>
          <a:ea typeface="+mn-ea"/>
          <a:cs typeface="+mn-cs"/>
          <a:sym typeface="Baskerville"/>
        </a:defRPr>
      </a:lvl8pPr>
      <a:lvl9pPr marL="0" marR="0" indent="0" algn="ctr" defTabSz="300019" rtl="0" latinLnBrk="0">
        <a:lnSpc>
          <a:spcPct val="100000"/>
        </a:lnSpc>
        <a:spcBef>
          <a:spcPts val="0"/>
        </a:spcBef>
        <a:spcAft>
          <a:spcPts val="0"/>
        </a:spcAft>
        <a:buClrTx/>
        <a:buSzTx/>
        <a:buFontTx/>
        <a:buNone/>
        <a:tabLst/>
        <a:defRPr sz="3750" b="0" i="0" u="none" strike="noStrike" cap="none" spc="0" baseline="0">
          <a:solidFill>
            <a:srgbClr val="6C6963"/>
          </a:solidFill>
          <a:effectLst>
            <a:outerShdw blurRad="25400" dist="25400" dir="15900000" rotWithShape="0">
              <a:srgbClr val="595650">
                <a:alpha val="33000"/>
              </a:srgbClr>
            </a:outerShdw>
          </a:effectLst>
          <a:uFillTx/>
          <a:latin typeface="+mn-lt"/>
          <a:ea typeface="+mn-ea"/>
          <a:cs typeface="+mn-cs"/>
          <a:sym typeface="Baskerville"/>
        </a:defRPr>
      </a:lvl9pPr>
    </p:titleStyle>
    <p:bodyStyle>
      <a:lvl1pPr marL="257159" marR="0" indent="-257159" algn="l" defTabSz="300019" rtl="0" latinLnBrk="0">
        <a:lnSpc>
          <a:spcPct val="100000"/>
        </a:lnSpc>
        <a:spcBef>
          <a:spcPts val="2138"/>
        </a:spcBef>
        <a:spcAft>
          <a:spcPts val="0"/>
        </a:spcAft>
        <a:buClrTx/>
        <a:buSzPct val="30000"/>
        <a:buFontTx/>
        <a:buBlip>
          <a:blip r:embed="rId22"/>
        </a:buBlip>
        <a:tabLst/>
        <a:defRPr sz="2100" b="0" i="0" u="none" strike="noStrike" cap="none" spc="0" baseline="0">
          <a:solidFill>
            <a:srgbClr val="6C6963"/>
          </a:solidFill>
          <a:uFillTx/>
          <a:latin typeface="+mn-lt"/>
          <a:ea typeface="+mn-ea"/>
          <a:cs typeface="+mn-cs"/>
          <a:sym typeface="Baskerville"/>
        </a:defRPr>
      </a:lvl1pPr>
      <a:lvl2pPr marL="514318" marR="0" indent="-257159" algn="l" defTabSz="300019" rtl="0" latinLnBrk="0">
        <a:lnSpc>
          <a:spcPct val="100000"/>
        </a:lnSpc>
        <a:spcBef>
          <a:spcPts val="2138"/>
        </a:spcBef>
        <a:spcAft>
          <a:spcPts val="0"/>
        </a:spcAft>
        <a:buClrTx/>
        <a:buSzPct val="30000"/>
        <a:buFontTx/>
        <a:buBlip>
          <a:blip r:embed="rId22"/>
        </a:buBlip>
        <a:tabLst/>
        <a:defRPr sz="2100" b="0" i="0" u="none" strike="noStrike" cap="none" spc="0" baseline="0">
          <a:solidFill>
            <a:srgbClr val="6C6963"/>
          </a:solidFill>
          <a:uFillTx/>
          <a:latin typeface="+mn-lt"/>
          <a:ea typeface="+mn-ea"/>
          <a:cs typeface="+mn-cs"/>
          <a:sym typeface="Baskerville"/>
        </a:defRPr>
      </a:lvl2pPr>
      <a:lvl3pPr marL="771477" marR="0" indent="-257159" algn="l" defTabSz="300019" rtl="0" latinLnBrk="0">
        <a:lnSpc>
          <a:spcPct val="100000"/>
        </a:lnSpc>
        <a:spcBef>
          <a:spcPts val="2138"/>
        </a:spcBef>
        <a:spcAft>
          <a:spcPts val="0"/>
        </a:spcAft>
        <a:buClrTx/>
        <a:buSzPct val="30000"/>
        <a:buFontTx/>
        <a:buBlip>
          <a:blip r:embed="rId22"/>
        </a:buBlip>
        <a:tabLst/>
        <a:defRPr sz="2100" b="0" i="0" u="none" strike="noStrike" cap="none" spc="0" baseline="0">
          <a:solidFill>
            <a:srgbClr val="6C6963"/>
          </a:solidFill>
          <a:uFillTx/>
          <a:latin typeface="+mn-lt"/>
          <a:ea typeface="+mn-ea"/>
          <a:cs typeface="+mn-cs"/>
          <a:sym typeface="Baskerville"/>
        </a:defRPr>
      </a:lvl3pPr>
      <a:lvl4pPr marL="1028635" marR="0" indent="-257159" algn="l" defTabSz="300019" rtl="0" latinLnBrk="0">
        <a:lnSpc>
          <a:spcPct val="100000"/>
        </a:lnSpc>
        <a:spcBef>
          <a:spcPts val="2138"/>
        </a:spcBef>
        <a:spcAft>
          <a:spcPts val="0"/>
        </a:spcAft>
        <a:buClrTx/>
        <a:buSzPct val="30000"/>
        <a:buFontTx/>
        <a:buBlip>
          <a:blip r:embed="rId22"/>
        </a:buBlip>
        <a:tabLst/>
        <a:defRPr sz="2100" b="0" i="0" u="none" strike="noStrike" cap="none" spc="0" baseline="0">
          <a:solidFill>
            <a:srgbClr val="6C6963"/>
          </a:solidFill>
          <a:uFillTx/>
          <a:latin typeface="+mn-lt"/>
          <a:ea typeface="+mn-ea"/>
          <a:cs typeface="+mn-cs"/>
          <a:sym typeface="Baskerville"/>
        </a:defRPr>
      </a:lvl4pPr>
      <a:lvl5pPr marL="1285794" marR="0" indent="-257159" algn="l" defTabSz="300019" rtl="0" latinLnBrk="0">
        <a:lnSpc>
          <a:spcPct val="100000"/>
        </a:lnSpc>
        <a:spcBef>
          <a:spcPts val="2138"/>
        </a:spcBef>
        <a:spcAft>
          <a:spcPts val="0"/>
        </a:spcAft>
        <a:buClrTx/>
        <a:buSzPct val="30000"/>
        <a:buFontTx/>
        <a:buBlip>
          <a:blip r:embed="rId22"/>
        </a:buBlip>
        <a:tabLst/>
        <a:defRPr sz="2100" b="0" i="0" u="none" strike="noStrike" cap="none" spc="0" baseline="0">
          <a:solidFill>
            <a:srgbClr val="6C6963"/>
          </a:solidFill>
          <a:uFillTx/>
          <a:latin typeface="+mn-lt"/>
          <a:ea typeface="+mn-ea"/>
          <a:cs typeface="+mn-cs"/>
          <a:sym typeface="Baskerville"/>
        </a:defRPr>
      </a:lvl5pPr>
      <a:lvl6pPr marL="1542953" marR="0" indent="-257159" algn="l" defTabSz="300019" rtl="0" latinLnBrk="0">
        <a:lnSpc>
          <a:spcPct val="100000"/>
        </a:lnSpc>
        <a:spcBef>
          <a:spcPts val="2138"/>
        </a:spcBef>
        <a:spcAft>
          <a:spcPts val="0"/>
        </a:spcAft>
        <a:buClrTx/>
        <a:buSzPct val="30000"/>
        <a:buFontTx/>
        <a:buBlip>
          <a:blip r:embed="rId22"/>
        </a:buBlip>
        <a:tabLst/>
        <a:defRPr sz="2100" b="0" i="0" u="none" strike="noStrike" cap="none" spc="0" baseline="0">
          <a:solidFill>
            <a:srgbClr val="6C6963"/>
          </a:solidFill>
          <a:uFillTx/>
          <a:latin typeface="+mn-lt"/>
          <a:ea typeface="+mn-ea"/>
          <a:cs typeface="+mn-cs"/>
          <a:sym typeface="Baskerville"/>
        </a:defRPr>
      </a:lvl6pPr>
      <a:lvl7pPr marL="1800113" marR="0" indent="-257159" algn="l" defTabSz="300019" rtl="0" latinLnBrk="0">
        <a:lnSpc>
          <a:spcPct val="100000"/>
        </a:lnSpc>
        <a:spcBef>
          <a:spcPts val="2138"/>
        </a:spcBef>
        <a:spcAft>
          <a:spcPts val="0"/>
        </a:spcAft>
        <a:buClrTx/>
        <a:buSzPct val="30000"/>
        <a:buFontTx/>
        <a:buBlip>
          <a:blip r:embed="rId22"/>
        </a:buBlip>
        <a:tabLst/>
        <a:defRPr sz="2100" b="0" i="0" u="none" strike="noStrike" cap="none" spc="0" baseline="0">
          <a:solidFill>
            <a:srgbClr val="6C6963"/>
          </a:solidFill>
          <a:uFillTx/>
          <a:latin typeface="+mn-lt"/>
          <a:ea typeface="+mn-ea"/>
          <a:cs typeface="+mn-cs"/>
          <a:sym typeface="Baskerville"/>
        </a:defRPr>
      </a:lvl7pPr>
      <a:lvl8pPr marL="2057272" marR="0" indent="-257159" algn="l" defTabSz="300019" rtl="0" latinLnBrk="0">
        <a:lnSpc>
          <a:spcPct val="100000"/>
        </a:lnSpc>
        <a:spcBef>
          <a:spcPts val="2138"/>
        </a:spcBef>
        <a:spcAft>
          <a:spcPts val="0"/>
        </a:spcAft>
        <a:buClrTx/>
        <a:buSzPct val="30000"/>
        <a:buFontTx/>
        <a:buBlip>
          <a:blip r:embed="rId22"/>
        </a:buBlip>
        <a:tabLst/>
        <a:defRPr sz="2100" b="0" i="0" u="none" strike="noStrike" cap="none" spc="0" baseline="0">
          <a:solidFill>
            <a:srgbClr val="6C6963"/>
          </a:solidFill>
          <a:uFillTx/>
          <a:latin typeface="+mn-lt"/>
          <a:ea typeface="+mn-ea"/>
          <a:cs typeface="+mn-cs"/>
          <a:sym typeface="Baskerville"/>
        </a:defRPr>
      </a:lvl8pPr>
      <a:lvl9pPr marL="2314431" marR="0" indent="-257159" algn="l" defTabSz="300019" rtl="0" latinLnBrk="0">
        <a:lnSpc>
          <a:spcPct val="100000"/>
        </a:lnSpc>
        <a:spcBef>
          <a:spcPts val="2138"/>
        </a:spcBef>
        <a:spcAft>
          <a:spcPts val="0"/>
        </a:spcAft>
        <a:buClrTx/>
        <a:buSzPct val="30000"/>
        <a:buFontTx/>
        <a:buBlip>
          <a:blip r:embed="rId22"/>
        </a:buBlip>
        <a:tabLst/>
        <a:defRPr sz="2100" b="0" i="0" u="none" strike="noStrike" cap="none" spc="0" baseline="0">
          <a:solidFill>
            <a:srgbClr val="6C6963"/>
          </a:solidFill>
          <a:uFillTx/>
          <a:latin typeface="+mn-lt"/>
          <a:ea typeface="+mn-ea"/>
          <a:cs typeface="+mn-cs"/>
          <a:sym typeface="Baskerville"/>
        </a:defRPr>
      </a:lvl9pPr>
    </p:bodyStyle>
    <p:otherStyle>
      <a:lvl1pPr marL="0" marR="0" indent="0" algn="ctr" defTabSz="300019"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Baskerville"/>
        </a:defRPr>
      </a:lvl1pPr>
      <a:lvl2pPr marL="0" marR="0" indent="85719" algn="ctr" defTabSz="300019"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Baskerville"/>
        </a:defRPr>
      </a:lvl2pPr>
      <a:lvl3pPr marL="0" marR="0" indent="171440" algn="ctr" defTabSz="300019"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Baskerville"/>
        </a:defRPr>
      </a:lvl3pPr>
      <a:lvl4pPr marL="0" marR="0" indent="257159" algn="ctr" defTabSz="300019"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Baskerville"/>
        </a:defRPr>
      </a:lvl4pPr>
      <a:lvl5pPr marL="0" marR="0" indent="342878" algn="ctr" defTabSz="300019"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Baskerville"/>
        </a:defRPr>
      </a:lvl5pPr>
      <a:lvl6pPr marL="0" marR="0" indent="428598" algn="ctr" defTabSz="300019"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Baskerville"/>
        </a:defRPr>
      </a:lvl6pPr>
      <a:lvl7pPr marL="0" marR="0" indent="514318" algn="ctr" defTabSz="300019"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Baskerville"/>
        </a:defRPr>
      </a:lvl7pPr>
      <a:lvl8pPr marL="0" marR="0" indent="600038" algn="ctr" defTabSz="300019"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Baskerville"/>
        </a:defRPr>
      </a:lvl8pPr>
      <a:lvl9pPr marL="0" marR="0" indent="685757" algn="ctr" defTabSz="300019"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Baskervill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9.xml"/><Relationship Id="rId7" Type="http://schemas.openxmlformats.org/officeDocument/2006/relationships/image" Target="../media/image7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0.jpe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notesSlide" Target="../notesSlides/notesSlide10.xml"/><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98.pn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960.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95.jpeg"/><Relationship Id="rId11" Type="http://schemas.openxmlformats.org/officeDocument/2006/relationships/customXml" Target="../ink/ink26.xml"/><Relationship Id="rId5" Type="http://schemas.openxmlformats.org/officeDocument/2006/relationships/image" Target="../media/image94.png"/><Relationship Id="rId10" Type="http://schemas.openxmlformats.org/officeDocument/2006/relationships/image" Target="../media/image950.png"/><Relationship Id="rId4" Type="http://schemas.openxmlformats.org/officeDocument/2006/relationships/image" Target="../media/image93.jpeg"/><Relationship Id="rId9" Type="http://schemas.openxmlformats.org/officeDocument/2006/relationships/customXml" Target="../ink/ink25.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99.png"/><Relationship Id="rId5" Type="http://schemas.openxmlformats.org/officeDocument/2006/relationships/image" Target="../media/image108.jpeg"/><Relationship Id="rId4" Type="http://schemas.openxmlformats.org/officeDocument/2006/relationships/image" Target="../media/image107.jpe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11.png"/><Relationship Id="rId3" Type="http://schemas.openxmlformats.org/officeDocument/2006/relationships/image" Target="../media/image58.png"/><Relationship Id="rId7" Type="http://schemas.openxmlformats.org/officeDocument/2006/relationships/customXml" Target="../ink/ink28.xml"/><Relationship Id="rId12"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59.png"/><Relationship Id="rId11" Type="http://schemas.openxmlformats.org/officeDocument/2006/relationships/image" Target="../media/image109.png"/><Relationship Id="rId5" Type="http://schemas.openxmlformats.org/officeDocument/2006/relationships/customXml" Target="../ink/ink27.xml"/><Relationship Id="rId10" Type="http://schemas.openxmlformats.org/officeDocument/2006/relationships/customXml" Target="../ink/ink30.xml"/><Relationship Id="rId4" Type="http://schemas.openxmlformats.org/officeDocument/2006/relationships/image" Target="../media/image59.svg"/><Relationship Id="rId9" Type="http://schemas.openxmlformats.org/officeDocument/2006/relationships/customXml" Target="../ink/ink29.xml"/><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customXml" Target="../ink/ink32.xm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customXml" Target="../ink/ink31.xml"/><Relationship Id="rId10" Type="http://schemas.openxmlformats.org/officeDocument/2006/relationships/customXml" Target="../ink/ink34.xml"/><Relationship Id="rId4" Type="http://schemas.openxmlformats.org/officeDocument/2006/relationships/image" Target="../media/image59.svg"/><Relationship Id="rId9" Type="http://schemas.openxmlformats.org/officeDocument/2006/relationships/customXml" Target="../ink/ink33.xml"/></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customXml" Target="../ink/ink36.xm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customXml" Target="../ink/ink35.xml"/><Relationship Id="rId10" Type="http://schemas.openxmlformats.org/officeDocument/2006/relationships/customXml" Target="../ink/ink38.xml"/><Relationship Id="rId4" Type="http://schemas.openxmlformats.org/officeDocument/2006/relationships/image" Target="../media/image59.svg"/><Relationship Id="rId9" Type="http://schemas.openxmlformats.org/officeDocument/2006/relationships/customXml" Target="../ink/ink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30.png"/><Relationship Id="rId26" Type="http://schemas.openxmlformats.org/officeDocument/2006/relationships/customXml" Target="../ink/ink13.xml"/><Relationship Id="rId39" Type="http://schemas.openxmlformats.org/officeDocument/2006/relationships/image" Target="../media/image46.png"/><Relationship Id="rId21" Type="http://schemas.openxmlformats.org/officeDocument/2006/relationships/customXml" Target="../ink/ink10.xml"/><Relationship Id="rId34" Type="http://schemas.openxmlformats.org/officeDocument/2006/relationships/image" Target="../media/image41.png"/><Relationship Id="rId42" Type="http://schemas.openxmlformats.org/officeDocument/2006/relationships/image" Target="../media/image460.png"/><Relationship Id="rId47" Type="http://schemas.openxmlformats.org/officeDocument/2006/relationships/image" Target="../media/image49.png"/><Relationship Id="rId50" Type="http://schemas.openxmlformats.org/officeDocument/2006/relationships/image" Target="../media/image52.png"/><Relationship Id="rId55" Type="http://schemas.openxmlformats.org/officeDocument/2006/relationships/image" Target="../media/image55.png"/><Relationship Id="rId7" Type="http://schemas.openxmlformats.org/officeDocument/2006/relationships/customXml" Target="../ink/ink3.xml"/><Relationship Id="rId2" Type="http://schemas.openxmlformats.org/officeDocument/2006/relationships/notesSlide" Target="../notesSlides/notesSlide5.xml"/><Relationship Id="rId16" Type="http://schemas.openxmlformats.org/officeDocument/2006/relationships/image" Target="../media/image29.png"/><Relationship Id="rId29" Type="http://schemas.openxmlformats.org/officeDocument/2006/relationships/image" Target="../media/image36.png"/><Relationship Id="rId11" Type="http://schemas.openxmlformats.org/officeDocument/2006/relationships/customXml" Target="../ink/ink5.xml"/><Relationship Id="rId24" Type="http://schemas.openxmlformats.org/officeDocument/2006/relationships/image" Target="../media/image33.png"/><Relationship Id="rId32" Type="http://schemas.openxmlformats.org/officeDocument/2006/relationships/image" Target="../media/image39.svg"/><Relationship Id="rId37" Type="http://schemas.openxmlformats.org/officeDocument/2006/relationships/image" Target="../media/image44.png"/><Relationship Id="rId40" Type="http://schemas.openxmlformats.org/officeDocument/2006/relationships/image" Target="../media/image47.svg"/><Relationship Id="rId45" Type="http://schemas.openxmlformats.org/officeDocument/2006/relationships/customXml" Target="../ink/ink16.xml"/><Relationship Id="rId53" Type="http://schemas.openxmlformats.org/officeDocument/2006/relationships/image" Target="../media/image54.png"/><Relationship Id="rId58" Type="http://schemas.openxmlformats.org/officeDocument/2006/relationships/customXml" Target="../ink/ink20.xml"/><Relationship Id="rId5" Type="http://schemas.openxmlformats.org/officeDocument/2006/relationships/customXml" Target="../ink/ink2.xml"/><Relationship Id="rId19" Type="http://schemas.openxmlformats.org/officeDocument/2006/relationships/customXml" Target="../ink/ink9.xml"/><Relationship Id="rId4" Type="http://schemas.openxmlformats.org/officeDocument/2006/relationships/image" Target="../media/image23.png"/><Relationship Id="rId9" Type="http://schemas.openxmlformats.org/officeDocument/2006/relationships/customXml" Target="../ink/ink4.xml"/><Relationship Id="rId14" Type="http://schemas.openxmlformats.org/officeDocument/2006/relationships/image" Target="../media/image28.png"/><Relationship Id="rId22" Type="http://schemas.openxmlformats.org/officeDocument/2006/relationships/image" Target="../media/image32.png"/><Relationship Id="rId27" Type="http://schemas.openxmlformats.org/officeDocument/2006/relationships/image" Target="../media/image34.png"/><Relationship Id="rId30" Type="http://schemas.openxmlformats.org/officeDocument/2006/relationships/image" Target="../media/image37.svg"/><Relationship Id="rId35" Type="http://schemas.openxmlformats.org/officeDocument/2006/relationships/image" Target="../media/image42.svg"/><Relationship Id="rId43" Type="http://schemas.openxmlformats.org/officeDocument/2006/relationships/customXml" Target="../ink/ink15.xml"/><Relationship Id="rId48" Type="http://schemas.openxmlformats.org/officeDocument/2006/relationships/image" Target="../media/image50.svg"/><Relationship Id="rId56" Type="http://schemas.openxmlformats.org/officeDocument/2006/relationships/customXml" Target="../ink/ink19.xml"/><Relationship Id="rId8" Type="http://schemas.openxmlformats.org/officeDocument/2006/relationships/image" Target="../media/image25.png"/><Relationship Id="rId51" Type="http://schemas.openxmlformats.org/officeDocument/2006/relationships/image" Target="../media/image53.svg"/><Relationship Id="rId3" Type="http://schemas.openxmlformats.org/officeDocument/2006/relationships/customXml" Target="../ink/ink1.xml"/><Relationship Id="rId12" Type="http://schemas.openxmlformats.org/officeDocument/2006/relationships/image" Target="../media/image27.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image" Target="../media/image40.svg"/><Relationship Id="rId38" Type="http://schemas.openxmlformats.org/officeDocument/2006/relationships/image" Target="../media/image45.png"/><Relationship Id="rId46" Type="http://schemas.openxmlformats.org/officeDocument/2006/relationships/image" Target="../media/image48.png"/><Relationship Id="rId59" Type="http://schemas.openxmlformats.org/officeDocument/2006/relationships/image" Target="../media/image57.png"/><Relationship Id="rId20" Type="http://schemas.openxmlformats.org/officeDocument/2006/relationships/image" Target="../media/image31.png"/><Relationship Id="rId41" Type="http://schemas.openxmlformats.org/officeDocument/2006/relationships/customXml" Target="../ink/ink14.xml"/><Relationship Id="rId54" Type="http://schemas.openxmlformats.org/officeDocument/2006/relationships/customXml" Target="../ink/ink18.xml"/><Relationship Id="rId1" Type="http://schemas.openxmlformats.org/officeDocument/2006/relationships/slideLayout" Target="../slideLayouts/slideLayout9.xml"/><Relationship Id="rId6" Type="http://schemas.openxmlformats.org/officeDocument/2006/relationships/image" Target="../media/image24.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35.svg"/><Relationship Id="rId36" Type="http://schemas.openxmlformats.org/officeDocument/2006/relationships/image" Target="../media/image43.png"/><Relationship Id="rId49" Type="http://schemas.openxmlformats.org/officeDocument/2006/relationships/image" Target="../media/image51.png"/><Relationship Id="rId57" Type="http://schemas.openxmlformats.org/officeDocument/2006/relationships/image" Target="../media/image56.png"/><Relationship Id="rId10" Type="http://schemas.openxmlformats.org/officeDocument/2006/relationships/image" Target="../media/image26.png"/><Relationship Id="rId31" Type="http://schemas.openxmlformats.org/officeDocument/2006/relationships/image" Target="../media/image38.png"/><Relationship Id="rId44" Type="http://schemas.openxmlformats.org/officeDocument/2006/relationships/image" Target="../media/image47.png"/><Relationship Id="rId52" Type="http://schemas.openxmlformats.org/officeDocument/2006/relationships/customXml" Target="../ink/ink17.xml"/></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customXml" Target="../ink/ink2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customXml" Target="../ink/ink21.xml"/><Relationship Id="rId10" Type="http://schemas.openxmlformats.org/officeDocument/2006/relationships/customXml" Target="../ink/ink24.xml"/><Relationship Id="rId4" Type="http://schemas.openxmlformats.org/officeDocument/2006/relationships/image" Target="../media/image59.svg"/><Relationship Id="rId9" Type="http://schemas.openxmlformats.org/officeDocument/2006/relationships/customXml" Target="../ink/ink23.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DD860C-0546-020B-DE7C-37DA17056AB8}"/>
              </a:ext>
            </a:extLst>
          </p:cNvPr>
          <p:cNvSpPr>
            <a:spLocks noGrp="1"/>
          </p:cNvSpPr>
          <p:nvPr>
            <p:ph type="body" sz="quarter" idx="13"/>
          </p:nvPr>
        </p:nvSpPr>
        <p:spPr/>
        <p:txBody>
          <a:bodyPr/>
          <a:lstStyle/>
          <a:p>
            <a:r>
              <a:rPr lang="en-US"/>
              <a:t>Writing</a:t>
            </a:r>
          </a:p>
        </p:txBody>
      </p:sp>
      <p:sp>
        <p:nvSpPr>
          <p:cNvPr id="4" name="Text Placeholder 3">
            <a:extLst>
              <a:ext uri="{FF2B5EF4-FFF2-40B4-BE49-F238E27FC236}">
                <a16:creationId xmlns:a16="http://schemas.microsoft.com/office/drawing/2014/main" id="{908FA32D-70E2-37EE-48B8-C87B549055BD}"/>
              </a:ext>
            </a:extLst>
          </p:cNvPr>
          <p:cNvSpPr>
            <a:spLocks noGrp="1"/>
          </p:cNvSpPr>
          <p:nvPr>
            <p:ph type="body" sz="quarter" idx="18"/>
          </p:nvPr>
        </p:nvSpPr>
        <p:spPr/>
        <p:txBody>
          <a:bodyPr/>
          <a:lstStyle/>
          <a:p>
            <a:r>
              <a:rPr lang="en-US" dirty="0"/>
              <a:t>Unit 3: Informational/</a:t>
            </a:r>
            <a:br>
              <a:rPr lang="en-US" dirty="0"/>
            </a:br>
            <a:r>
              <a:rPr lang="en-US" dirty="0"/>
              <a:t>History</a:t>
            </a:r>
          </a:p>
        </p:txBody>
      </p:sp>
      <p:sp>
        <p:nvSpPr>
          <p:cNvPr id="5" name="Text Placeholder 4">
            <a:extLst>
              <a:ext uri="{FF2B5EF4-FFF2-40B4-BE49-F238E27FC236}">
                <a16:creationId xmlns:a16="http://schemas.microsoft.com/office/drawing/2014/main" id="{EBBC84E9-1A06-6687-8B55-9987BF42F471}"/>
              </a:ext>
            </a:extLst>
          </p:cNvPr>
          <p:cNvSpPr>
            <a:spLocks noGrp="1"/>
          </p:cNvSpPr>
          <p:nvPr>
            <p:ph type="body" sz="quarter" idx="14"/>
          </p:nvPr>
        </p:nvSpPr>
        <p:spPr/>
        <p:txBody>
          <a:bodyPr/>
          <a:lstStyle/>
          <a:p>
            <a:r>
              <a:rPr lang="en-US"/>
              <a:t>Version 1</a:t>
            </a:r>
          </a:p>
        </p:txBody>
      </p:sp>
      <p:sp>
        <p:nvSpPr>
          <p:cNvPr id="6" name="Text Placeholder 5">
            <a:extLst>
              <a:ext uri="{FF2B5EF4-FFF2-40B4-BE49-F238E27FC236}">
                <a16:creationId xmlns:a16="http://schemas.microsoft.com/office/drawing/2014/main" id="{1F2791A4-4A94-F03E-1BD1-3CA9E5E74ADA}"/>
              </a:ext>
            </a:extLst>
          </p:cNvPr>
          <p:cNvSpPr>
            <a:spLocks noGrp="1"/>
          </p:cNvSpPr>
          <p:nvPr>
            <p:ph type="body" sz="quarter" idx="16"/>
          </p:nvPr>
        </p:nvSpPr>
        <p:spPr/>
        <p:txBody>
          <a:bodyPr/>
          <a:lstStyle/>
          <a:p>
            <a:r>
              <a:rPr lang="en-US"/>
              <a:t>Lesson 1: The History of the Dreaming</a:t>
            </a:r>
          </a:p>
        </p:txBody>
      </p:sp>
      <p:pic>
        <p:nvPicPr>
          <p:cNvPr id="22" name="Picture Placeholder 21">
            <a:extLst>
              <a:ext uri="{FF2B5EF4-FFF2-40B4-BE49-F238E27FC236}">
                <a16:creationId xmlns:a16="http://schemas.microsoft.com/office/drawing/2014/main" id="{36A519CC-B4FA-E479-D491-484D8675F95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42610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6D94F-49A0-2550-7419-6C4EB27FF2E1}"/>
              </a:ext>
            </a:extLst>
          </p:cNvPr>
          <p:cNvSpPr>
            <a:spLocks noGrp="1"/>
          </p:cNvSpPr>
          <p:nvPr>
            <p:ph type="body" sz="quarter" idx="23"/>
          </p:nvPr>
        </p:nvSpPr>
        <p:spPr/>
        <p:txBody>
          <a:bodyPr/>
          <a:lstStyle/>
          <a:p>
            <a:r>
              <a:rPr lang="en-AU"/>
              <a:t>History is...</a:t>
            </a:r>
          </a:p>
        </p:txBody>
      </p:sp>
      <p:sp>
        <p:nvSpPr>
          <p:cNvPr id="9" name="Rectangle 8">
            <a:extLst>
              <a:ext uri="{FF2B5EF4-FFF2-40B4-BE49-F238E27FC236}">
                <a16:creationId xmlns:a16="http://schemas.microsoft.com/office/drawing/2014/main" id="{25961009-9BCC-C3A4-6360-2605882DCEC1}"/>
              </a:ext>
            </a:extLst>
          </p:cNvPr>
          <p:cNvSpPr/>
          <p:nvPr/>
        </p:nvSpPr>
        <p:spPr>
          <a:xfrm>
            <a:off x="981540" y="1084181"/>
            <a:ext cx="280814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i="0" cap="none" spc="0">
                <a:ln/>
                <a:solidFill>
                  <a:schemeClr val="accent3"/>
                </a:solidFill>
                <a:effectLst/>
                <a:latin typeface="Calibri" panose="020F0502020204030204" pitchFamily="34" charset="0"/>
                <a:cs typeface="Calibri" panose="020F0502020204030204" pitchFamily="34" charset="0"/>
              </a:rPr>
              <a:t>Written History</a:t>
            </a:r>
          </a:p>
        </p:txBody>
      </p:sp>
      <p:sp>
        <p:nvSpPr>
          <p:cNvPr id="10" name="Rectangle 9">
            <a:extLst>
              <a:ext uri="{FF2B5EF4-FFF2-40B4-BE49-F238E27FC236}">
                <a16:creationId xmlns:a16="http://schemas.microsoft.com/office/drawing/2014/main" id="{99B7502E-8C33-C01F-37DA-75255EA9018A}"/>
              </a:ext>
            </a:extLst>
          </p:cNvPr>
          <p:cNvSpPr/>
          <p:nvPr/>
        </p:nvSpPr>
        <p:spPr>
          <a:xfrm>
            <a:off x="5402210" y="1101107"/>
            <a:ext cx="2745815"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i="0" cap="none" spc="0">
                <a:ln/>
                <a:solidFill>
                  <a:schemeClr val="accent3"/>
                </a:solidFill>
                <a:effectLst/>
                <a:latin typeface="Calibri" panose="020F0502020204030204" pitchFamily="34" charset="0"/>
                <a:cs typeface="Calibri" panose="020F0502020204030204" pitchFamily="34" charset="0"/>
              </a:rPr>
              <a:t>Spoken History</a:t>
            </a:r>
          </a:p>
        </p:txBody>
      </p:sp>
      <p:pic>
        <p:nvPicPr>
          <p:cNvPr id="4" name="Tala'a Al-Badru 'Alayna - Sidi Mahdy Amine Captioned">
            <a:hlinkClick r:id="" action="ppaction://media"/>
            <a:extLst>
              <a:ext uri="{FF2B5EF4-FFF2-40B4-BE49-F238E27FC236}">
                <a16:creationId xmlns:a16="http://schemas.microsoft.com/office/drawing/2014/main" id="{89491A09-8102-1F72-9C71-30C61D6DFB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99361" y="2031061"/>
            <a:ext cx="3070905" cy="1727384"/>
          </a:xfrm>
          <a:prstGeom prst="rect">
            <a:avLst/>
          </a:prstGeom>
        </p:spPr>
      </p:pic>
      <p:pic>
        <p:nvPicPr>
          <p:cNvPr id="14" name="Picture 13">
            <a:extLst>
              <a:ext uri="{FF2B5EF4-FFF2-40B4-BE49-F238E27FC236}">
                <a16:creationId xmlns:a16="http://schemas.microsoft.com/office/drawing/2014/main" id="{581205DE-F298-B22D-4073-9BCB97677C2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42490" y="3915755"/>
            <a:ext cx="2588764" cy="2588764"/>
          </a:xfrm>
          <a:prstGeom prst="rect">
            <a:avLst/>
          </a:prstGeom>
        </p:spPr>
      </p:pic>
      <p:pic>
        <p:nvPicPr>
          <p:cNvPr id="7" name="Picture 6">
            <a:extLst>
              <a:ext uri="{FF2B5EF4-FFF2-40B4-BE49-F238E27FC236}">
                <a16:creationId xmlns:a16="http://schemas.microsoft.com/office/drawing/2014/main" id="{D89B9C82-7595-87ED-E30A-1E74FC716A7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36278" y="2069749"/>
            <a:ext cx="3477597" cy="1971832"/>
          </a:xfrm>
          <a:prstGeom prst="rect">
            <a:avLst/>
          </a:prstGeom>
        </p:spPr>
      </p:pic>
      <p:pic>
        <p:nvPicPr>
          <p:cNvPr id="17" name="Picture 16">
            <a:extLst>
              <a:ext uri="{FF2B5EF4-FFF2-40B4-BE49-F238E27FC236}">
                <a16:creationId xmlns:a16="http://schemas.microsoft.com/office/drawing/2014/main" id="{51662646-D221-E3D9-614E-DEACC62CCAD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156298" y="3752930"/>
            <a:ext cx="2887209" cy="2598089"/>
          </a:xfrm>
          <a:prstGeom prst="rect">
            <a:avLst/>
          </a:prstGeom>
        </p:spPr>
      </p:pic>
      <p:pic>
        <p:nvPicPr>
          <p:cNvPr id="21" name="Picture 2">
            <a:extLst>
              <a:ext uri="{FF2B5EF4-FFF2-40B4-BE49-F238E27FC236}">
                <a16:creationId xmlns:a16="http://schemas.microsoft.com/office/drawing/2014/main" id="{9795F970-04A8-9561-9888-DB6BE9C03B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8463" y="3761319"/>
            <a:ext cx="2093062" cy="2743200"/>
          </a:xfrm>
          <a:prstGeom prst="rect">
            <a:avLst/>
          </a:prstGeom>
        </p:spPr>
      </p:pic>
      <p:pic>
        <p:nvPicPr>
          <p:cNvPr id="24" name="Picture 23">
            <a:extLst>
              <a:ext uri="{FF2B5EF4-FFF2-40B4-BE49-F238E27FC236}">
                <a16:creationId xmlns:a16="http://schemas.microsoft.com/office/drawing/2014/main" id="{9F8DCA66-99A1-4217-07E8-C3B3E44295C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30127" y="2025545"/>
            <a:ext cx="3155582" cy="1727385"/>
          </a:xfrm>
          <a:prstGeom prst="rect">
            <a:avLst/>
          </a:prstGeom>
        </p:spPr>
      </p:pic>
    </p:spTree>
    <p:extLst>
      <p:ext uri="{BB962C8B-B14F-4D97-AF65-F5344CB8AC3E}">
        <p14:creationId xmlns:p14="http://schemas.microsoft.com/office/powerpoint/2010/main" val="58575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22081" fill="hold"/>
                                        <p:tgtEl>
                                          <p:spTgt spid="4"/>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4"/>
                                        </p:tgtEl>
                                        <p:attrNameLst>
                                          <p:attrName>style.visibility</p:attrName>
                                        </p:attrNameLst>
                                      </p:cBhvr>
                                      <p:to>
                                        <p:strVal val="hidden"/>
                                      </p:to>
                                    </p:set>
                                    <p:cmd type="call" cmd="stop">
                                      <p:cBhvr>
                                        <p:cTn id="35" dur="1">
                                          <p:stCondLst>
                                            <p:cond delay="0"/>
                                          </p:stCondLst>
                                        </p:cTn>
                                        <p:tgtEl>
                                          <p:spTgt spid="4"/>
                                        </p:tgtEl>
                                      </p:cBhvr>
                                    </p:cmd>
                                  </p:childTnLst>
                                </p:cTn>
                              </p:par>
                              <p:par>
                                <p:cTn id="36" presetID="3" presetClass="mediacall" presetSubtype="0" fill="hold" nodeType="withEffect">
                                  <p:stCondLst>
                                    <p:cond delay="0"/>
                                  </p:stCondLst>
                                  <p:childTnLst>
                                    <p:cmd type="call" cmd="stop">
                                      <p:cBhvr>
                                        <p:cTn id="37"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0EB4DF-CF3D-DAD8-B030-86752338F27D}"/>
              </a:ext>
            </a:extLst>
          </p:cNvPr>
          <p:cNvSpPr>
            <a:spLocks noGrp="1"/>
          </p:cNvSpPr>
          <p:nvPr>
            <p:ph type="body" sz="quarter" idx="23"/>
          </p:nvPr>
        </p:nvSpPr>
        <p:spPr/>
        <p:txBody>
          <a:bodyPr/>
          <a:lstStyle/>
          <a:p>
            <a:r>
              <a:rPr lang="en-AU">
                <a:solidFill>
                  <a:schemeClr val="tx1"/>
                </a:solidFill>
              </a:rPr>
              <a:t>Thumbs Up or Thumbs Down</a:t>
            </a:r>
          </a:p>
          <a:p>
            <a:endParaRPr lang="en-US"/>
          </a:p>
        </p:txBody>
      </p:sp>
      <p:sp>
        <p:nvSpPr>
          <p:cNvPr id="3" name="Text Placeholder 2">
            <a:extLst>
              <a:ext uri="{FF2B5EF4-FFF2-40B4-BE49-F238E27FC236}">
                <a16:creationId xmlns:a16="http://schemas.microsoft.com/office/drawing/2014/main" id="{E9DB5BBE-C302-A55D-9DB1-096FE4EEFA82}"/>
              </a:ext>
            </a:extLst>
          </p:cNvPr>
          <p:cNvSpPr txBox="1">
            <a:spLocks/>
          </p:cNvSpPr>
          <p:nvPr/>
        </p:nvSpPr>
        <p:spPr>
          <a:xfrm>
            <a:off x="438863" y="1277438"/>
            <a:ext cx="8239999"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i="0">
                <a:solidFill>
                  <a:schemeClr val="tx1"/>
                </a:solidFill>
              </a:rPr>
              <a:t>History can </a:t>
            </a:r>
            <a:r>
              <a:rPr lang="en-US" sz="2400" b="1" i="0">
                <a:solidFill>
                  <a:schemeClr val="tx1"/>
                </a:solidFill>
              </a:rPr>
              <a:t>only</a:t>
            </a:r>
            <a:r>
              <a:rPr lang="en-US" sz="2400" i="0">
                <a:solidFill>
                  <a:schemeClr val="tx1"/>
                </a:solidFill>
              </a:rPr>
              <a:t> be passed down when it is written.</a:t>
            </a:r>
            <a:endParaRPr lang="en-AU" sz="2400" i="0">
              <a:solidFill>
                <a:schemeClr val="tx1"/>
              </a:solidFill>
            </a:endParaRPr>
          </a:p>
        </p:txBody>
      </p:sp>
      <p:sp>
        <p:nvSpPr>
          <p:cNvPr id="4" name="TextBox 3">
            <a:extLst>
              <a:ext uri="{FF2B5EF4-FFF2-40B4-BE49-F238E27FC236}">
                <a16:creationId xmlns:a16="http://schemas.microsoft.com/office/drawing/2014/main" id="{0D07A0B4-0DF4-05C4-A229-29E73FF116E9}"/>
              </a:ext>
            </a:extLst>
          </p:cNvPr>
          <p:cNvSpPr txBox="1"/>
          <p:nvPr/>
        </p:nvSpPr>
        <p:spPr>
          <a:xfrm>
            <a:off x="1140959" y="1969677"/>
            <a:ext cx="4572000" cy="461665"/>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rPr>
              <a:t>No</a:t>
            </a:r>
            <a:endParaRPr kumimoji="0" lang="en-AU" sz="24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endParaRPr>
          </a:p>
        </p:txBody>
      </p:sp>
      <p:sp>
        <p:nvSpPr>
          <p:cNvPr id="5" name="TextBox 4">
            <a:extLst>
              <a:ext uri="{FF2B5EF4-FFF2-40B4-BE49-F238E27FC236}">
                <a16:creationId xmlns:a16="http://schemas.microsoft.com/office/drawing/2014/main" id="{54B19973-35D8-64DC-8F44-4DF8C6FE5A1C}"/>
              </a:ext>
            </a:extLst>
          </p:cNvPr>
          <p:cNvSpPr txBox="1"/>
          <p:nvPr/>
        </p:nvSpPr>
        <p:spPr>
          <a:xfrm>
            <a:off x="1140959" y="2768635"/>
            <a:ext cx="4572000" cy="461665"/>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rPr>
              <a:t>Yes</a:t>
            </a:r>
            <a:endParaRPr kumimoji="0" lang="en-AU" sz="2400" b="0" i="0" u="none" strike="noStrike" kern="1200" cap="none" spc="0" normalizeH="0" baseline="0" noProof="0">
              <a:ln>
                <a:noFill/>
              </a:ln>
              <a:solidFill>
                <a:srgbClr val="181818"/>
              </a:solidFill>
              <a:effectLst/>
              <a:uLnTx/>
              <a:uFillTx/>
              <a:latin typeface="Calibri" panose="020F0502020204030204"/>
              <a:ea typeface="+mn-ea"/>
              <a:cs typeface="Arial" charset="0"/>
            </a:endParaRPr>
          </a:p>
        </p:txBody>
      </p:sp>
      <p:pic>
        <p:nvPicPr>
          <p:cNvPr id="6" name="Graphic 10" descr="Thumbs up sign with solid fill">
            <a:extLst>
              <a:ext uri="{FF2B5EF4-FFF2-40B4-BE49-F238E27FC236}">
                <a16:creationId xmlns:a16="http://schemas.microsoft.com/office/drawing/2014/main" id="{6F6EA1A8-20C8-C1C9-F4C4-67F1625D39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81692" y="2609538"/>
            <a:ext cx="659267" cy="659267"/>
          </a:xfrm>
          <a:prstGeom prst="rect">
            <a:avLst/>
          </a:prstGeom>
        </p:spPr>
      </p:pic>
      <p:pic>
        <p:nvPicPr>
          <p:cNvPr id="7" name="Graphic 13" descr="Thumbs Down with solid fill">
            <a:extLst>
              <a:ext uri="{FF2B5EF4-FFF2-40B4-BE49-F238E27FC236}">
                <a16:creationId xmlns:a16="http://schemas.microsoft.com/office/drawing/2014/main" id="{E25BD76F-14B5-2D61-7637-001C40796B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69480" y="1959210"/>
            <a:ext cx="628650" cy="628650"/>
          </a:xfrm>
          <a:prstGeom prst="rect">
            <a:avLst/>
          </a:prstGeom>
        </p:spPr>
      </p:pic>
      <p:sp>
        <p:nvSpPr>
          <p:cNvPr id="8" name="Text Placeholder 2">
            <a:extLst>
              <a:ext uri="{FF2B5EF4-FFF2-40B4-BE49-F238E27FC236}">
                <a16:creationId xmlns:a16="http://schemas.microsoft.com/office/drawing/2014/main" id="{72A8EA69-6FC1-1188-63E8-E621C5B4FB7D}"/>
              </a:ext>
            </a:extLst>
          </p:cNvPr>
          <p:cNvSpPr txBox="1">
            <a:spLocks/>
          </p:cNvSpPr>
          <p:nvPr/>
        </p:nvSpPr>
        <p:spPr>
          <a:xfrm>
            <a:off x="438863" y="5133745"/>
            <a:ext cx="7244327" cy="905376"/>
          </a:xfrm>
          <a:prstGeom prst="rect">
            <a:avLst/>
          </a:prstGeom>
        </p:spPr>
        <p:txBody>
          <a:bodyPr wrap="square" lIns="0" tIns="0" rIns="0" bIns="0" anchor="t">
            <a:spAutoFit/>
          </a:bodyPr>
          <a:lstStyle>
            <a:lvl1pPr marL="0" indent="0" algn="l" rtl="0" eaLnBrk="1" fontAlgn="base" hangingPunct="1">
              <a:spcBef>
                <a:spcPts val="600"/>
              </a:spcBef>
              <a:spcAft>
                <a:spcPts val="60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Thumbs up for yes. </a:t>
            </a:r>
          </a:p>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Thumbs down for no. </a:t>
            </a:r>
            <a:endParaRPr kumimoji="0" lang="en-US" sz="2400" b="0" i="0" u="none" strike="noStrike" kern="1200" cap="none" spc="0" normalizeH="0" baseline="0" noProof="0">
              <a:ln>
                <a:noFill/>
              </a:ln>
              <a:solidFill>
                <a:srgbClr val="181818"/>
              </a:solidFill>
              <a:effectLst/>
              <a:uLnTx/>
              <a:uFillTx/>
              <a:latin typeface="Calibri"/>
              <a:ea typeface="+mn-ea"/>
              <a:cs typeface="Calibri"/>
            </a:endParaRPr>
          </a:p>
        </p:txBody>
      </p:sp>
    </p:spTree>
    <p:extLst>
      <p:ext uri="{BB962C8B-B14F-4D97-AF65-F5344CB8AC3E}">
        <p14:creationId xmlns:p14="http://schemas.microsoft.com/office/powerpoint/2010/main" val="370530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80F1CD-0CC8-F9AF-09CC-DAD7736484CC}"/>
              </a:ext>
            </a:extLst>
          </p:cNvPr>
          <p:cNvSpPr>
            <a:spLocks noGrp="1"/>
          </p:cNvSpPr>
          <p:nvPr>
            <p:ph type="body" sz="quarter" idx="23"/>
          </p:nvPr>
        </p:nvSpPr>
        <p:spPr/>
        <p:txBody>
          <a:bodyPr/>
          <a:lstStyle/>
          <a:p>
            <a:r>
              <a:rPr lang="en-US"/>
              <a:t>The Dreaming</a:t>
            </a:r>
          </a:p>
        </p:txBody>
      </p:sp>
      <p:sp>
        <p:nvSpPr>
          <p:cNvPr id="3" name="Text Placeholder 2">
            <a:extLst>
              <a:ext uri="{FF2B5EF4-FFF2-40B4-BE49-F238E27FC236}">
                <a16:creationId xmlns:a16="http://schemas.microsoft.com/office/drawing/2014/main" id="{209453D8-B556-AD10-BE1A-7A9723170DCD}"/>
              </a:ext>
            </a:extLst>
          </p:cNvPr>
          <p:cNvSpPr>
            <a:spLocks noGrp="1"/>
          </p:cNvSpPr>
          <p:nvPr>
            <p:ph type="body" sz="quarter" idx="22"/>
          </p:nvPr>
        </p:nvSpPr>
        <p:spPr>
          <a:xfrm>
            <a:off x="441325" y="1196752"/>
            <a:ext cx="8237538" cy="738664"/>
          </a:xfrm>
        </p:spPr>
        <p:txBody>
          <a:bodyPr/>
          <a:lstStyle/>
          <a:p>
            <a:r>
              <a:rPr lang="en-US" b="1">
                <a:solidFill>
                  <a:schemeClr val="tx1"/>
                </a:solidFill>
              </a:rPr>
              <a:t>The Dreaming </a:t>
            </a:r>
            <a:r>
              <a:rPr lang="en-US">
                <a:solidFill>
                  <a:schemeClr val="tx1"/>
                </a:solidFill>
              </a:rPr>
              <a:t>is </a:t>
            </a:r>
            <a:r>
              <a:rPr lang="en-US" b="1">
                <a:solidFill>
                  <a:schemeClr val="tx1"/>
                </a:solidFill>
              </a:rPr>
              <a:t>Indigenous Australians’ understanding</a:t>
            </a:r>
            <a:r>
              <a:rPr lang="en-US">
                <a:solidFill>
                  <a:schemeClr val="tx1"/>
                </a:solidFill>
              </a:rPr>
              <a:t> of the </a:t>
            </a:r>
            <a:r>
              <a:rPr lang="en-US" b="1">
                <a:solidFill>
                  <a:schemeClr val="tx1"/>
                </a:solidFill>
              </a:rPr>
              <a:t>world </a:t>
            </a:r>
            <a:r>
              <a:rPr lang="en-US">
                <a:solidFill>
                  <a:schemeClr val="tx1"/>
                </a:solidFill>
              </a:rPr>
              <a:t>and how the world was </a:t>
            </a:r>
            <a:r>
              <a:rPr lang="en-US" b="1">
                <a:solidFill>
                  <a:schemeClr val="tx1"/>
                </a:solidFill>
              </a:rPr>
              <a:t>made.</a:t>
            </a:r>
            <a:endParaRPr lang="en-US">
              <a:solidFill>
                <a:schemeClr val="tx1"/>
              </a:solidFill>
            </a:endParaRPr>
          </a:p>
        </p:txBody>
      </p:sp>
      <p:pic>
        <p:nvPicPr>
          <p:cNvPr id="6" name="Picture 5" descr="A book cover with a snake&#10;&#10;Description automatically generated">
            <a:extLst>
              <a:ext uri="{FF2B5EF4-FFF2-40B4-BE49-F238E27FC236}">
                <a16:creationId xmlns:a16="http://schemas.microsoft.com/office/drawing/2014/main" id="{F8E51113-74C4-9E68-C786-8C25D1BED7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3477" y="2044700"/>
            <a:ext cx="5733233" cy="4297680"/>
          </a:xfrm>
          <a:prstGeom prst="rect">
            <a:avLst/>
          </a:prstGeom>
        </p:spPr>
      </p:pic>
    </p:spTree>
    <p:extLst>
      <p:ext uri="{BB962C8B-B14F-4D97-AF65-F5344CB8AC3E}">
        <p14:creationId xmlns:p14="http://schemas.microsoft.com/office/powerpoint/2010/main" val="3897483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2CB5C-3C58-966E-1324-9502F7415E4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A310D99-63E7-6281-422D-30B7D84FE173}"/>
              </a:ext>
            </a:extLst>
          </p:cNvPr>
          <p:cNvPicPr>
            <a:picLocks noChangeAspect="1"/>
          </p:cNvPicPr>
          <p:nvPr/>
        </p:nvPicPr>
        <p:blipFill>
          <a:blip r:embed="rId3"/>
          <a:stretch>
            <a:fillRect/>
          </a:stretch>
        </p:blipFill>
        <p:spPr>
          <a:xfrm>
            <a:off x="3345872" y="2333091"/>
            <a:ext cx="5798128" cy="1403933"/>
          </a:xfrm>
          <a:prstGeom prst="rect">
            <a:avLst/>
          </a:prstGeom>
        </p:spPr>
      </p:pic>
      <p:pic>
        <p:nvPicPr>
          <p:cNvPr id="7" name="Picture 6">
            <a:extLst>
              <a:ext uri="{FF2B5EF4-FFF2-40B4-BE49-F238E27FC236}">
                <a16:creationId xmlns:a16="http://schemas.microsoft.com/office/drawing/2014/main" id="{9A64E73A-ED33-41D8-B3E4-F64CF230F1F0}"/>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a:xfrm>
            <a:off x="451647" y="2524155"/>
            <a:ext cx="2888076" cy="2098646"/>
          </a:xfrm>
          <a:prstGeom prst="rect">
            <a:avLst/>
          </a:prstGeom>
        </p:spPr>
      </p:pic>
      <p:pic>
        <p:nvPicPr>
          <p:cNvPr id="19" name="Picture 18">
            <a:extLst>
              <a:ext uri="{FF2B5EF4-FFF2-40B4-BE49-F238E27FC236}">
                <a16:creationId xmlns:a16="http://schemas.microsoft.com/office/drawing/2014/main" id="{8C98A832-52F1-4F0D-DB46-2DC2AA7E02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3803452" y="3700083"/>
            <a:ext cx="715897" cy="1280160"/>
          </a:xfrm>
          <a:prstGeom prst="rect">
            <a:avLst/>
          </a:prstGeom>
        </p:spPr>
      </p:pic>
      <p:sp>
        <p:nvSpPr>
          <p:cNvPr id="3" name="Text Placeholder 1">
            <a:extLst>
              <a:ext uri="{FF2B5EF4-FFF2-40B4-BE49-F238E27FC236}">
                <a16:creationId xmlns:a16="http://schemas.microsoft.com/office/drawing/2014/main" id="{E8A38F6E-DDAC-D33A-B879-1B616F9C19FD}"/>
              </a:ext>
            </a:extLst>
          </p:cNvPr>
          <p:cNvSpPr txBox="1">
            <a:spLocks/>
          </p:cNvSpPr>
          <p:nvPr/>
        </p:nvSpPr>
        <p:spPr>
          <a:xfrm>
            <a:off x="3747150" y="2574024"/>
            <a:ext cx="4995572" cy="738664"/>
          </a:xfrm>
          <a:prstGeom prst="rect">
            <a:avLst/>
          </a:prstGeom>
          <a:noFill/>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4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i="0"/>
              <a:t>Indigenous</a:t>
            </a:r>
            <a:r>
              <a:rPr lang="en-US" i="0"/>
              <a:t> people refers to the first people inhabiting or existing in a land.</a:t>
            </a:r>
          </a:p>
        </p:txBody>
      </p:sp>
      <p:sp>
        <p:nvSpPr>
          <p:cNvPr id="5" name="Text Placeholder 4">
            <a:extLst>
              <a:ext uri="{FF2B5EF4-FFF2-40B4-BE49-F238E27FC236}">
                <a16:creationId xmlns:a16="http://schemas.microsoft.com/office/drawing/2014/main" id="{E51624D9-9750-DDA6-8FE7-761E53B6DE4C}"/>
              </a:ext>
            </a:extLst>
          </p:cNvPr>
          <p:cNvSpPr>
            <a:spLocks noGrp="1"/>
          </p:cNvSpPr>
          <p:nvPr>
            <p:ph type="body" sz="quarter" idx="23"/>
          </p:nvPr>
        </p:nvSpPr>
        <p:spPr>
          <a:xfrm>
            <a:off x="1408678" y="384594"/>
            <a:ext cx="7269658" cy="539859"/>
          </a:xfrm>
        </p:spPr>
        <p:txBody>
          <a:bodyPr/>
          <a:lstStyle/>
          <a:p>
            <a:r>
              <a:rPr lang="en-AU"/>
              <a:t>The Dreaming</a:t>
            </a:r>
          </a:p>
        </p:txBody>
      </p:sp>
      <p:sp>
        <p:nvSpPr>
          <p:cNvPr id="2" name="Text Placeholder 1">
            <a:extLst>
              <a:ext uri="{FF2B5EF4-FFF2-40B4-BE49-F238E27FC236}">
                <a16:creationId xmlns:a16="http://schemas.microsoft.com/office/drawing/2014/main" id="{0F7D0638-4C8B-E80E-5CC5-22A3BA2F7799}"/>
              </a:ext>
            </a:extLst>
          </p:cNvPr>
          <p:cNvSpPr>
            <a:spLocks noGrp="1"/>
          </p:cNvSpPr>
          <p:nvPr>
            <p:ph type="body" sz="quarter" idx="22"/>
          </p:nvPr>
        </p:nvSpPr>
        <p:spPr>
          <a:xfrm>
            <a:off x="441325" y="1196752"/>
            <a:ext cx="8237538" cy="738664"/>
          </a:xfrm>
        </p:spPr>
        <p:txBody>
          <a:bodyPr/>
          <a:lstStyle/>
          <a:p>
            <a:r>
              <a:rPr lang="en-AU">
                <a:solidFill>
                  <a:schemeClr val="tx1"/>
                </a:solidFill>
              </a:rPr>
              <a:t>The Dreaming is </a:t>
            </a:r>
            <a:r>
              <a:rPr lang="en-AU" b="1">
                <a:solidFill>
                  <a:schemeClr val="tx1"/>
                </a:solidFill>
              </a:rPr>
              <a:t>Indigenous</a:t>
            </a:r>
            <a:r>
              <a:rPr lang="en-AU">
                <a:solidFill>
                  <a:schemeClr val="tx1"/>
                </a:solidFill>
              </a:rPr>
              <a:t> Australians’ understanding of the world and how the world was made.</a:t>
            </a:r>
          </a:p>
        </p:txBody>
      </p:sp>
      <p:sp>
        <p:nvSpPr>
          <p:cNvPr id="9" name="TextBox 8">
            <a:extLst>
              <a:ext uri="{FF2B5EF4-FFF2-40B4-BE49-F238E27FC236}">
                <a16:creationId xmlns:a16="http://schemas.microsoft.com/office/drawing/2014/main" id="{CF5FAE31-206E-0DE0-08E1-EBCCBBA5B6DF}"/>
              </a:ext>
            </a:extLst>
          </p:cNvPr>
          <p:cNvSpPr txBox="1"/>
          <p:nvPr/>
        </p:nvSpPr>
        <p:spPr>
          <a:xfrm>
            <a:off x="4663844" y="3700083"/>
            <a:ext cx="1121774" cy="705060"/>
          </a:xfrm>
          <a:prstGeom prst="rect">
            <a:avLst/>
          </a:prstGeom>
          <a:noFill/>
          <a:ln>
            <a:noFill/>
          </a:ln>
        </p:spPr>
        <p:txBody>
          <a:bodyPr wrap="square" rtlCol="0">
            <a:noAutofit/>
          </a:bodyPr>
          <a:lstStyle/>
          <a:p>
            <a:pPr>
              <a:spcBef>
                <a:spcPts val="672"/>
              </a:spcBef>
            </a:pPr>
            <a:r>
              <a:rPr lang="en-US" sz="3600" i="0">
                <a:solidFill>
                  <a:schemeClr val="tx1"/>
                </a:solidFill>
                <a:latin typeface="Calibri"/>
                <a:cs typeface="Calibri"/>
              </a:rPr>
              <a:t>In</a:t>
            </a:r>
            <a:endParaRPr lang="en-AU" sz="3600" i="0">
              <a:solidFill>
                <a:schemeClr val="tx1"/>
              </a:solidFill>
              <a:latin typeface="Calibri"/>
              <a:cs typeface="Calibri"/>
            </a:endParaRPr>
          </a:p>
        </p:txBody>
      </p:sp>
      <p:sp>
        <p:nvSpPr>
          <p:cNvPr id="10" name="TextBox 9">
            <a:extLst>
              <a:ext uri="{FF2B5EF4-FFF2-40B4-BE49-F238E27FC236}">
                <a16:creationId xmlns:a16="http://schemas.microsoft.com/office/drawing/2014/main" id="{84AE58AE-F129-692E-C7D3-3CBE9536DC6A}"/>
              </a:ext>
            </a:extLst>
          </p:cNvPr>
          <p:cNvSpPr txBox="1"/>
          <p:nvPr/>
        </p:nvSpPr>
        <p:spPr>
          <a:xfrm>
            <a:off x="5479249" y="3700083"/>
            <a:ext cx="1001349" cy="705060"/>
          </a:xfrm>
          <a:prstGeom prst="rect">
            <a:avLst/>
          </a:prstGeom>
          <a:noFill/>
          <a:ln>
            <a:noFill/>
          </a:ln>
        </p:spPr>
        <p:txBody>
          <a:bodyPr wrap="square" rtlCol="0">
            <a:noAutofit/>
          </a:bodyPr>
          <a:lstStyle/>
          <a:p>
            <a:pPr>
              <a:spcBef>
                <a:spcPts val="672"/>
              </a:spcBef>
            </a:pPr>
            <a:r>
              <a:rPr lang="en-US" sz="3600" i="0">
                <a:solidFill>
                  <a:schemeClr val="tx1"/>
                </a:solidFill>
                <a:latin typeface="Calibri"/>
                <a:cs typeface="Calibri"/>
              </a:rPr>
              <a:t> e</a:t>
            </a:r>
            <a:endParaRPr lang="en-AU" sz="3600" i="0">
              <a:solidFill>
                <a:schemeClr val="tx1"/>
              </a:solidFill>
              <a:latin typeface="Calibri"/>
              <a:cs typeface="Calibri"/>
            </a:endParaRPr>
          </a:p>
        </p:txBody>
      </p:sp>
      <p:sp>
        <p:nvSpPr>
          <p:cNvPr id="12" name="TextBox 11">
            <a:extLst>
              <a:ext uri="{FF2B5EF4-FFF2-40B4-BE49-F238E27FC236}">
                <a16:creationId xmlns:a16="http://schemas.microsoft.com/office/drawing/2014/main" id="{C48CCCF9-7EFC-28E6-1A38-8A9B2B3DC6F7}"/>
              </a:ext>
            </a:extLst>
          </p:cNvPr>
          <p:cNvSpPr txBox="1"/>
          <p:nvPr/>
        </p:nvSpPr>
        <p:spPr>
          <a:xfrm>
            <a:off x="5818184" y="3700083"/>
            <a:ext cx="1121774" cy="705060"/>
          </a:xfrm>
          <a:prstGeom prst="rect">
            <a:avLst/>
          </a:prstGeom>
          <a:noFill/>
          <a:ln>
            <a:noFill/>
          </a:ln>
        </p:spPr>
        <p:txBody>
          <a:bodyPr wrap="square" rtlCol="0">
            <a:noAutofit/>
          </a:bodyPr>
          <a:lstStyle/>
          <a:p>
            <a:pPr>
              <a:spcBef>
                <a:spcPts val="672"/>
              </a:spcBef>
            </a:pPr>
            <a:r>
              <a:rPr lang="en-US" sz="3600" i="0">
                <a:solidFill>
                  <a:schemeClr val="tx1"/>
                </a:solidFill>
                <a:latin typeface="Calibri"/>
                <a:cs typeface="Calibri"/>
              </a:rPr>
              <a:t>nous</a:t>
            </a:r>
            <a:endParaRPr lang="en-AU" sz="3600" i="0">
              <a:solidFill>
                <a:schemeClr val="tx1"/>
              </a:solidFill>
              <a:latin typeface="Calibri"/>
              <a:cs typeface="Calibri"/>
            </a:endParaRPr>
          </a:p>
        </p:txBody>
      </p:sp>
      <p:pic>
        <p:nvPicPr>
          <p:cNvPr id="14" name="Picture 13">
            <a:extLst>
              <a:ext uri="{FF2B5EF4-FFF2-40B4-BE49-F238E27FC236}">
                <a16:creationId xmlns:a16="http://schemas.microsoft.com/office/drawing/2014/main" id="{655F90B1-6F7E-22C9-7E81-E1BB738F52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7482031" y="2906208"/>
            <a:ext cx="413679" cy="2264346"/>
          </a:xfrm>
          <a:prstGeom prst="rect">
            <a:avLst/>
          </a:prstGeom>
        </p:spPr>
      </p:pic>
      <p:sp>
        <p:nvSpPr>
          <p:cNvPr id="8" name="TextBox 7">
            <a:extLst>
              <a:ext uri="{FF2B5EF4-FFF2-40B4-BE49-F238E27FC236}">
                <a16:creationId xmlns:a16="http://schemas.microsoft.com/office/drawing/2014/main" id="{172F3AC1-7349-D7FC-0CF1-9930308706D8}"/>
              </a:ext>
            </a:extLst>
          </p:cNvPr>
          <p:cNvSpPr txBox="1"/>
          <p:nvPr/>
        </p:nvSpPr>
        <p:spPr>
          <a:xfrm>
            <a:off x="4915347" y="3700083"/>
            <a:ext cx="1001349" cy="705060"/>
          </a:xfrm>
          <a:prstGeom prst="rect">
            <a:avLst/>
          </a:prstGeom>
          <a:noFill/>
          <a:ln>
            <a:noFill/>
          </a:ln>
        </p:spPr>
        <p:txBody>
          <a:bodyPr wrap="square" rtlCol="0">
            <a:noAutofit/>
          </a:bodyPr>
          <a:lstStyle/>
          <a:p>
            <a:pPr>
              <a:spcBef>
                <a:spcPts val="672"/>
              </a:spcBef>
            </a:pPr>
            <a:r>
              <a:rPr lang="en-US" sz="3600" i="0">
                <a:solidFill>
                  <a:schemeClr val="tx1"/>
                </a:solidFill>
                <a:latin typeface="Calibri"/>
                <a:cs typeface="Calibri"/>
              </a:rPr>
              <a:t> dig</a:t>
            </a:r>
            <a:endParaRPr lang="en-AU" sz="3600" i="0">
              <a:solidFill>
                <a:schemeClr val="tx1"/>
              </a:solidFill>
              <a:latin typeface="Calibri"/>
              <a:cs typeface="Calibri"/>
            </a:endParaRPr>
          </a:p>
        </p:txBody>
      </p:sp>
    </p:spTree>
    <p:extLst>
      <p:ext uri="{BB962C8B-B14F-4D97-AF65-F5344CB8AC3E}">
        <p14:creationId xmlns:p14="http://schemas.microsoft.com/office/powerpoint/2010/main" val="386251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746 -0.02153 L 0.44167 -0.02153 " pathEditMode="relative" rAng="0" ptsTypes="AA">
                                      <p:cBhvr>
                                        <p:cTn id="8" dur="2000" fill="hold"/>
                                        <p:tgtEl>
                                          <p:spTgt spid="19"/>
                                        </p:tgtEl>
                                        <p:attrNameLst>
                                          <p:attrName>ppt_x</p:attrName>
                                          <p:attrName>ppt_y</p:attrName>
                                        </p:attrNameLst>
                                      </p:cBhvr>
                                      <p:rCtr x="22448" y="0"/>
                                    </p:animMotion>
                                  </p:childTnLst>
                                  <p:subTnLst>
                                    <p:set>
                                      <p:cBhvr override="childStyle">
                                        <p:cTn dur="1" fill="hold" display="0" masterRel="sameClick" afterEffect="1">
                                          <p:stCondLst>
                                            <p:cond evt="end" delay="0">
                                              <p:tn val="7"/>
                                            </p:cond>
                                          </p:stCondLst>
                                        </p:cTn>
                                        <p:tgtEl>
                                          <p:spTgt spid="19"/>
                                        </p:tgtEl>
                                        <p:attrNameLst>
                                          <p:attrName>style.visibility</p:attrName>
                                        </p:attrNameLst>
                                      </p:cBhvr>
                                      <p:to>
                                        <p:strVal val="hidden"/>
                                      </p:to>
                                    </p:set>
                                  </p:sub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2"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2"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2"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mph" presetSubtype="2" fill="hold" grpId="0" nodeType="clickEffect">
                                  <p:stCondLst>
                                    <p:cond delay="0"/>
                                  </p:stCondLst>
                                  <p:childTnLst>
                                    <p:animClr clrSpc="rgb" dir="cw">
                                      <p:cBhvr override="childStyle">
                                        <p:cTn id="27" dur="1000" fill="hold"/>
                                        <p:tgtEl>
                                          <p:spTgt spid="9"/>
                                        </p:tgtEl>
                                        <p:attrNameLst>
                                          <p:attrName>style.color</p:attrName>
                                        </p:attrNameLst>
                                      </p:cBhvr>
                                      <p:to>
                                        <a:srgbClr val="C5CD37"/>
                                      </p:to>
                                    </p:animClr>
                                  </p:childTnLst>
                                </p:cTn>
                              </p:par>
                            </p:childTnLst>
                          </p:cTn>
                        </p:par>
                      </p:childTnLst>
                    </p:cTn>
                  </p:par>
                  <p:par>
                    <p:cTn id="28" fill="hold">
                      <p:stCondLst>
                        <p:cond delay="indefinite"/>
                      </p:stCondLst>
                      <p:childTnLst>
                        <p:par>
                          <p:cTn id="29" fill="hold">
                            <p:stCondLst>
                              <p:cond delay="0"/>
                            </p:stCondLst>
                            <p:childTnLst>
                              <p:par>
                                <p:cTn id="30" presetID="3" presetClass="emph" presetSubtype="2" fill="hold" grpId="1" nodeType="clickEffect">
                                  <p:stCondLst>
                                    <p:cond delay="0"/>
                                  </p:stCondLst>
                                  <p:childTnLst>
                                    <p:animClr clrSpc="rgb" dir="cw">
                                      <p:cBhvr override="childStyle">
                                        <p:cTn id="31" dur="2000" fill="hold"/>
                                        <p:tgtEl>
                                          <p:spTgt spid="8"/>
                                        </p:tgtEl>
                                        <p:attrNameLst>
                                          <p:attrName>style.color</p:attrName>
                                        </p:attrNameLst>
                                      </p:cBhvr>
                                      <p:to>
                                        <a:srgbClr val="C5CD37"/>
                                      </p:to>
                                    </p:animClr>
                                  </p:childTnLst>
                                </p:cTn>
                              </p:par>
                            </p:childTnLst>
                          </p:cTn>
                        </p:par>
                      </p:childTnLst>
                    </p:cTn>
                  </p:par>
                  <p:par>
                    <p:cTn id="32" fill="hold">
                      <p:stCondLst>
                        <p:cond delay="indefinite"/>
                      </p:stCondLst>
                      <p:childTnLst>
                        <p:par>
                          <p:cTn id="33" fill="hold">
                            <p:stCondLst>
                              <p:cond delay="0"/>
                            </p:stCondLst>
                            <p:childTnLst>
                              <p:par>
                                <p:cTn id="34" presetID="3" presetClass="emph" presetSubtype="2" fill="hold" grpId="0" nodeType="clickEffect">
                                  <p:stCondLst>
                                    <p:cond delay="0"/>
                                  </p:stCondLst>
                                  <p:childTnLst>
                                    <p:animClr clrSpc="rgb" dir="cw">
                                      <p:cBhvr override="childStyle">
                                        <p:cTn id="35" dur="500" fill="hold"/>
                                        <p:tgtEl>
                                          <p:spTgt spid="10"/>
                                        </p:tgtEl>
                                        <p:attrNameLst>
                                          <p:attrName>style.color</p:attrName>
                                        </p:attrNameLst>
                                      </p:cBhvr>
                                      <p:to>
                                        <a:srgbClr val="C5CD37"/>
                                      </p:to>
                                    </p:animClr>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grpId="0" nodeType="clickEffect">
                                  <p:stCondLst>
                                    <p:cond delay="0"/>
                                  </p:stCondLst>
                                  <p:childTnLst>
                                    <p:animClr clrSpc="rgb" dir="cw">
                                      <p:cBhvr override="childStyle">
                                        <p:cTn id="39" dur="500" fill="hold"/>
                                        <p:tgtEl>
                                          <p:spTgt spid="12"/>
                                        </p:tgtEl>
                                        <p:attrNameLst>
                                          <p:attrName>style.color</p:attrName>
                                        </p:attrNameLst>
                                      </p:cBhvr>
                                      <p:to>
                                        <a:srgbClr val="C5CD37"/>
                                      </p:to>
                                    </p:animClr>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2"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2" grpId="0"/>
      <p:bldP spid="12" grpId="1"/>
      <p:bldP spid="12" grpId="2"/>
      <p:bldP spid="8" grpId="0"/>
      <p:bldP spid="8" grpId="1"/>
      <p:bldP spid="8"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0FD28-3B15-69CF-B28C-80372BBE383F}"/>
            </a:ext>
          </a:extLst>
        </p:cNvPr>
        <p:cNvGrpSpPr/>
        <p:nvPr/>
      </p:nvGrpSpPr>
      <p:grpSpPr>
        <a:xfrm>
          <a:off x="0" y="0"/>
          <a:ext cx="0" cy="0"/>
          <a:chOff x="0" y="0"/>
          <a:chExt cx="0" cy="0"/>
        </a:xfrm>
      </p:grpSpPr>
      <p:pic>
        <p:nvPicPr>
          <p:cNvPr id="15" name="Picture Placeholder 14" descr="A painting&#10;&#10;Description automatically generated">
            <a:extLst>
              <a:ext uri="{FF2B5EF4-FFF2-40B4-BE49-F238E27FC236}">
                <a16:creationId xmlns:a16="http://schemas.microsoft.com/office/drawing/2014/main" id="{13080F0B-5BE9-B468-986A-DB9C57AA0A8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16" name="Text Placeholder 15">
            <a:extLst>
              <a:ext uri="{FF2B5EF4-FFF2-40B4-BE49-F238E27FC236}">
                <a16:creationId xmlns:a16="http://schemas.microsoft.com/office/drawing/2014/main" id="{6C06C159-32CA-DAF9-29D8-DF4A48EB2916}"/>
              </a:ext>
            </a:extLst>
          </p:cNvPr>
          <p:cNvSpPr>
            <a:spLocks noGrp="1"/>
          </p:cNvSpPr>
          <p:nvPr>
            <p:ph type="body" sz="quarter" idx="13"/>
          </p:nvPr>
        </p:nvSpPr>
        <p:spPr/>
        <p:txBody>
          <a:bodyPr/>
          <a:lstStyle/>
          <a:p>
            <a:pPr marL="0" indent="0">
              <a:buNone/>
            </a:pPr>
            <a:endParaRPr lang="en-US"/>
          </a:p>
        </p:txBody>
      </p:sp>
      <p:sp>
        <p:nvSpPr>
          <p:cNvPr id="13" name="Text Placeholder 3">
            <a:extLst>
              <a:ext uri="{FF2B5EF4-FFF2-40B4-BE49-F238E27FC236}">
                <a16:creationId xmlns:a16="http://schemas.microsoft.com/office/drawing/2014/main" id="{E2A83895-8BC9-CD50-FE9C-529D473672B9}"/>
              </a:ext>
            </a:extLst>
          </p:cNvPr>
          <p:cNvSpPr>
            <a:spLocks noGrp="1"/>
          </p:cNvSpPr>
          <p:nvPr>
            <p:ph type="body" sz="quarter" idx="11"/>
          </p:nvPr>
        </p:nvSpPr>
        <p:spPr>
          <a:xfrm>
            <a:off x="549022" y="97809"/>
            <a:ext cx="8331199" cy="935037"/>
          </a:xfrm>
        </p:spPr>
        <p:txBody>
          <a:bodyPr/>
          <a:lstStyle/>
          <a:p>
            <a:r>
              <a:rPr lang="en-US" sz="5400"/>
              <a:t>The Story of the Rainbow Serpent</a:t>
            </a:r>
          </a:p>
        </p:txBody>
      </p:sp>
      <p:sp>
        <p:nvSpPr>
          <p:cNvPr id="5" name="Text Placeholder 4">
            <a:extLst>
              <a:ext uri="{FF2B5EF4-FFF2-40B4-BE49-F238E27FC236}">
                <a16:creationId xmlns:a16="http://schemas.microsoft.com/office/drawing/2014/main" id="{95A40252-7438-9D9A-3B3F-0913762F4EC3}"/>
              </a:ext>
            </a:extLst>
          </p:cNvPr>
          <p:cNvSpPr>
            <a:spLocks noGrp="1"/>
          </p:cNvSpPr>
          <p:nvPr>
            <p:ph type="body" sz="quarter" idx="15"/>
          </p:nvPr>
        </p:nvSpPr>
        <p:spPr/>
        <p:txBody>
          <a:bodyPr/>
          <a:lstStyle/>
          <a:p>
            <a:r>
              <a:rPr lang="en-US"/>
              <a:t> </a:t>
            </a:r>
          </a:p>
        </p:txBody>
      </p:sp>
      <p:sp>
        <p:nvSpPr>
          <p:cNvPr id="10" name="Rectangle 9">
            <a:extLst>
              <a:ext uri="{FF2B5EF4-FFF2-40B4-BE49-F238E27FC236}">
                <a16:creationId xmlns:a16="http://schemas.microsoft.com/office/drawing/2014/main" id="{C73758A8-3BB3-CA18-F9E1-5CF83EB2C70F}"/>
              </a:ext>
            </a:extLst>
          </p:cNvPr>
          <p:cNvSpPr/>
          <p:nvPr/>
        </p:nvSpPr>
        <p:spPr>
          <a:xfrm>
            <a:off x="15513" y="1664377"/>
            <a:ext cx="217096" cy="5197643"/>
          </a:xfrm>
          <a:prstGeom prst="rect">
            <a:avLst/>
          </a:prstGeom>
          <a:gradFill>
            <a:gsLst>
              <a:gs pos="62000">
                <a:schemeClr val="tx1">
                  <a:alpha val="63886"/>
                </a:schemeClr>
              </a:gs>
              <a:gs pos="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81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AC9ED-6EF8-3D49-00A4-82DEC4E088ED}"/>
              </a:ext>
            </a:extLst>
          </p:cNvPr>
          <p:cNvSpPr txBox="1"/>
          <p:nvPr/>
        </p:nvSpPr>
        <p:spPr>
          <a:xfrm>
            <a:off x="450055" y="5284815"/>
            <a:ext cx="8243888" cy="1384995"/>
          </a:xfrm>
          <a:prstGeom prst="rect">
            <a:avLst/>
          </a:prstGeom>
          <a:noFill/>
        </p:spPr>
        <p:txBody>
          <a:bodyPr wrap="square" lIns="91440" tIns="45720" rIns="91440" bIns="45720" rtlCol="0" anchor="t">
            <a:spAutoFit/>
          </a:bodyPr>
          <a:lstStyle/>
          <a:p>
            <a:pPr>
              <a:spcBef>
                <a:spcPts val="0"/>
              </a:spcBef>
              <a:spcAft>
                <a:spcPts val="0"/>
              </a:spcAft>
            </a:pPr>
            <a:r>
              <a:rPr lang="en-US" sz="2800" i="0">
                <a:solidFill>
                  <a:schemeClr val="tx1"/>
                </a:solidFill>
                <a:latin typeface="Times New Roman" panose="02020603050405020304" pitchFamily="18" charset="0"/>
                <a:cs typeface="Times New Roman" panose="02020603050405020304" pitchFamily="18" charset="0"/>
              </a:rPr>
              <a:t>A long time ago, the world was flat and empty. There were no trees, no rivers and no animals. Everything was still and quiet.</a:t>
            </a:r>
            <a:endParaRPr lang="en-AU" sz="2800" i="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A6D2840-2643-71A4-597A-B8728E969C43}"/>
              </a:ext>
            </a:extLst>
          </p:cNvPr>
          <p:cNvPicPr>
            <a:picLocks noChangeAspect="1"/>
          </p:cNvPicPr>
          <p:nvPr/>
        </p:nvPicPr>
        <p:blipFill>
          <a:blip r:embed="rId3" cstate="screen">
            <a:extLst>
              <a:ext uri="{28A0092B-C50C-407E-A947-70E740481C1C}">
                <a14:useLocalDpi xmlns:a14="http://schemas.microsoft.com/office/drawing/2010/main"/>
              </a:ext>
            </a:extLst>
          </a:blip>
          <a:srcRect t="7812" b="7812"/>
          <a:stretch/>
        </p:blipFill>
        <p:spPr>
          <a:xfrm>
            <a:off x="-1" y="0"/>
            <a:ext cx="9143999" cy="5143500"/>
          </a:xfrm>
          <a:prstGeom prst="rect">
            <a:avLst/>
          </a:prstGeom>
        </p:spPr>
      </p:pic>
    </p:spTree>
    <p:extLst>
      <p:ext uri="{BB962C8B-B14F-4D97-AF65-F5344CB8AC3E}">
        <p14:creationId xmlns:p14="http://schemas.microsoft.com/office/powerpoint/2010/main" val="2244240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AC9ED-6EF8-3D49-00A4-82DEC4E088ED}"/>
              </a:ext>
            </a:extLst>
          </p:cNvPr>
          <p:cNvSpPr txBox="1"/>
          <p:nvPr/>
        </p:nvSpPr>
        <p:spPr>
          <a:xfrm>
            <a:off x="450055" y="5284815"/>
            <a:ext cx="8243888" cy="1384995"/>
          </a:xfrm>
          <a:prstGeom prst="rect">
            <a:avLst/>
          </a:prstGeom>
          <a:noFill/>
        </p:spPr>
        <p:txBody>
          <a:bodyPr wrap="square" lIns="91440" tIns="45720" rIns="91440" bIns="45720" rtlCol="0" anchor="t">
            <a:spAutoFit/>
          </a:bodyPr>
          <a:lstStyle/>
          <a:p>
            <a:pPr>
              <a:spcBef>
                <a:spcPts val="0"/>
              </a:spcBef>
              <a:spcAft>
                <a:spcPts val="0"/>
              </a:spcAft>
            </a:pPr>
            <a:r>
              <a:rPr lang="en-US" sz="2800" i="0">
                <a:solidFill>
                  <a:schemeClr val="tx1"/>
                </a:solidFill>
                <a:latin typeface="Times New Roman" panose="02020603050405020304" pitchFamily="18" charset="0"/>
                <a:cs typeface="Times New Roman" panose="02020603050405020304" pitchFamily="18" charset="0"/>
              </a:rPr>
              <a:t>Deep beneath the ground, the great Rainbow Serpent slept. One day, she woke up and stretched her long, colourful body, creating hills and valleys as she moved.</a:t>
            </a:r>
            <a:endParaRPr lang="en-AU" sz="2800" i="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A6D2840-2643-71A4-597A-B8728E969C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3931609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AC9ED-6EF8-3D49-00A4-82DEC4E088ED}"/>
              </a:ext>
            </a:extLst>
          </p:cNvPr>
          <p:cNvSpPr txBox="1"/>
          <p:nvPr/>
        </p:nvSpPr>
        <p:spPr>
          <a:xfrm>
            <a:off x="450055" y="5284815"/>
            <a:ext cx="8243888" cy="1384995"/>
          </a:xfrm>
          <a:prstGeom prst="rect">
            <a:avLst/>
          </a:prstGeom>
          <a:noFill/>
        </p:spPr>
        <p:txBody>
          <a:bodyPr wrap="square" lIns="91440" tIns="45720" rIns="91440" bIns="45720" rtlCol="0" anchor="t">
            <a:spAutoFit/>
          </a:bodyPr>
          <a:lstStyle/>
          <a:p>
            <a:pPr>
              <a:spcBef>
                <a:spcPts val="0"/>
              </a:spcBef>
              <a:spcAft>
                <a:spcPts val="0"/>
              </a:spcAft>
            </a:pPr>
            <a:r>
              <a:rPr lang="en-US" sz="2800" i="0">
                <a:solidFill>
                  <a:schemeClr val="tx1"/>
                </a:solidFill>
                <a:latin typeface="Times New Roman" panose="02020603050405020304" pitchFamily="18" charset="0"/>
                <a:cs typeface="Times New Roman" panose="02020603050405020304" pitchFamily="18" charset="0"/>
              </a:rPr>
              <a:t>The Rainbow Serpent slithered across the land, carving deep tracks into the ground. As she moved, these tracks filled with water and became rivers and lakes.</a:t>
            </a:r>
            <a:endParaRPr lang="en-AU" sz="2800" i="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A6D2840-2643-71A4-597A-B8728E969C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4193874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AC9ED-6EF8-3D49-00A4-82DEC4E088ED}"/>
              </a:ext>
            </a:extLst>
          </p:cNvPr>
          <p:cNvSpPr txBox="1"/>
          <p:nvPr/>
        </p:nvSpPr>
        <p:spPr>
          <a:xfrm>
            <a:off x="450055" y="5058743"/>
            <a:ext cx="8243888" cy="1815882"/>
          </a:xfrm>
          <a:prstGeom prst="rect">
            <a:avLst/>
          </a:prstGeom>
          <a:noFill/>
        </p:spPr>
        <p:txBody>
          <a:bodyPr wrap="square" lIns="91440" tIns="45720" rIns="91440" bIns="45720" rtlCol="0" anchor="t">
            <a:spAutoFit/>
          </a:bodyPr>
          <a:lstStyle/>
          <a:p>
            <a:pPr>
              <a:spcBef>
                <a:spcPts val="0"/>
              </a:spcBef>
              <a:spcAft>
                <a:spcPts val="0"/>
              </a:spcAft>
            </a:pPr>
            <a:r>
              <a:rPr lang="en-US" sz="2800" i="0">
                <a:solidFill>
                  <a:schemeClr val="tx1"/>
                </a:solidFill>
                <a:latin typeface="Times New Roman" panose="02020603050405020304" pitchFamily="18" charset="0"/>
                <a:cs typeface="Times New Roman" panose="02020603050405020304" pitchFamily="18" charset="0"/>
              </a:rPr>
              <a:t>She called out to the frogs hiding underground. They heard her voice and came out, their bellies full of water. When the Rainbow Serpent tickled them, they laughed and released the water, creating the rain.</a:t>
            </a:r>
            <a:endParaRPr lang="en-AU" sz="2800" i="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A6D2840-2643-71A4-597A-B8728E969C43}"/>
              </a:ext>
            </a:extLst>
          </p:cNvPr>
          <p:cNvPicPr>
            <a:picLocks noChangeAspect="1"/>
          </p:cNvPicPr>
          <p:nvPr/>
        </p:nvPicPr>
        <p:blipFill>
          <a:blip r:embed="rId3" cstate="screen">
            <a:extLst>
              <a:ext uri="{28A0092B-C50C-407E-A947-70E740481C1C}">
                <a14:useLocalDpi xmlns:a14="http://schemas.microsoft.com/office/drawing/2010/main"/>
              </a:ext>
            </a:extLst>
          </a:blip>
          <a:srcRect t="7812" b="7812"/>
          <a:stretch/>
        </p:blipFill>
        <p:spPr>
          <a:xfrm>
            <a:off x="0" y="0"/>
            <a:ext cx="9143999" cy="5143500"/>
          </a:xfrm>
          <a:prstGeom prst="rect">
            <a:avLst/>
          </a:prstGeom>
        </p:spPr>
      </p:pic>
    </p:spTree>
    <p:extLst>
      <p:ext uri="{BB962C8B-B14F-4D97-AF65-F5344CB8AC3E}">
        <p14:creationId xmlns:p14="http://schemas.microsoft.com/office/powerpoint/2010/main" val="465981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AC9ED-6EF8-3D49-00A4-82DEC4E088ED}"/>
              </a:ext>
            </a:extLst>
          </p:cNvPr>
          <p:cNvSpPr txBox="1"/>
          <p:nvPr/>
        </p:nvSpPr>
        <p:spPr>
          <a:xfrm>
            <a:off x="450055" y="5291500"/>
            <a:ext cx="8243888" cy="1384995"/>
          </a:xfrm>
          <a:prstGeom prst="rect">
            <a:avLst/>
          </a:prstGeom>
          <a:noFill/>
        </p:spPr>
        <p:txBody>
          <a:bodyPr wrap="square" lIns="91440" tIns="45720" rIns="91440" bIns="45720" rtlCol="0" anchor="t">
            <a:spAutoFit/>
          </a:bodyPr>
          <a:lstStyle/>
          <a:p>
            <a:pPr>
              <a:spcBef>
                <a:spcPts val="0"/>
              </a:spcBef>
              <a:spcAft>
                <a:spcPts val="0"/>
              </a:spcAft>
            </a:pPr>
            <a:r>
              <a:rPr lang="en-US" sz="2800" i="0">
                <a:solidFill>
                  <a:schemeClr val="tx1"/>
                </a:solidFill>
                <a:latin typeface="Times New Roman" panose="02020603050405020304" pitchFamily="18" charset="0"/>
                <a:cs typeface="Times New Roman" panose="02020603050405020304" pitchFamily="18" charset="0"/>
              </a:rPr>
              <a:t>With water now flowing across the land, plants and trees began to grow. Flowers bloomed, and the land became colourful and full of life.</a:t>
            </a:r>
            <a:endParaRPr lang="en-AU" sz="2800" i="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A6D2840-2643-71A4-597A-B8728E969C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056" b="2431"/>
          <a:stretch/>
        </p:blipFill>
        <p:spPr>
          <a:xfrm>
            <a:off x="0" y="0"/>
            <a:ext cx="9143999" cy="5143500"/>
          </a:xfrm>
          <a:prstGeom prst="rect">
            <a:avLst/>
          </a:prstGeom>
        </p:spPr>
      </p:pic>
      <p:sp>
        <p:nvSpPr>
          <p:cNvPr id="7" name="TextBox 6">
            <a:extLst>
              <a:ext uri="{FF2B5EF4-FFF2-40B4-BE49-F238E27FC236}">
                <a16:creationId xmlns:a16="http://schemas.microsoft.com/office/drawing/2014/main" id="{64D647A1-7793-3813-E3AE-D2B2553EE1F1}"/>
              </a:ext>
            </a:extLst>
          </p:cNvPr>
          <p:cNvSpPr txBox="1"/>
          <p:nvPr/>
        </p:nvSpPr>
        <p:spPr>
          <a:xfrm>
            <a:off x="10274531" y="8179724"/>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Tree>
    <p:extLst>
      <p:ext uri="{BB962C8B-B14F-4D97-AF65-F5344CB8AC3E}">
        <p14:creationId xmlns:p14="http://schemas.microsoft.com/office/powerpoint/2010/main" val="1627853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6F8D2E-0ECB-BABF-EAE2-B3256EB8CF02}"/>
              </a:ext>
            </a:extLst>
          </p:cNvPr>
          <p:cNvSpPr>
            <a:spLocks noGrp="1"/>
          </p:cNvSpPr>
          <p:nvPr>
            <p:ph type="body" sz="quarter" idx="22"/>
          </p:nvPr>
        </p:nvSpPr>
        <p:spPr>
          <a:xfrm>
            <a:off x="441325" y="1196752"/>
            <a:ext cx="8237538" cy="738664"/>
          </a:xfrm>
          <a:prstGeom prst="rect">
            <a:avLst/>
          </a:prstGeom>
        </p:spPr>
        <p:txBody>
          <a:bodyPr/>
          <a:lstStyle/>
          <a:p>
            <a:r>
              <a:rPr lang="en-AU">
                <a:solidFill>
                  <a:schemeClr val="tx1"/>
                </a:solidFill>
              </a:rPr>
              <a:t>In this lesson, we will learn about The Dreaming in Indigenous Australian culture.</a:t>
            </a:r>
          </a:p>
        </p:txBody>
      </p:sp>
      <p:pic>
        <p:nvPicPr>
          <p:cNvPr id="2" name="Picture 1">
            <a:extLst>
              <a:ext uri="{FF2B5EF4-FFF2-40B4-BE49-F238E27FC236}">
                <a16:creationId xmlns:a16="http://schemas.microsoft.com/office/drawing/2014/main" id="{A40F47EA-1CDB-1CBD-9A44-8F2B057953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3209" y="2218460"/>
            <a:ext cx="7017582" cy="3947390"/>
          </a:xfrm>
          <a:prstGeom prst="rect">
            <a:avLst/>
          </a:prstGeom>
        </p:spPr>
      </p:pic>
    </p:spTree>
    <p:extLst>
      <p:ext uri="{BB962C8B-B14F-4D97-AF65-F5344CB8AC3E}">
        <p14:creationId xmlns:p14="http://schemas.microsoft.com/office/powerpoint/2010/main" val="2352627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AC9ED-6EF8-3D49-00A4-82DEC4E088ED}"/>
              </a:ext>
            </a:extLst>
          </p:cNvPr>
          <p:cNvSpPr txBox="1"/>
          <p:nvPr/>
        </p:nvSpPr>
        <p:spPr>
          <a:xfrm>
            <a:off x="450055" y="5291500"/>
            <a:ext cx="8243888" cy="1384995"/>
          </a:xfrm>
          <a:prstGeom prst="rect">
            <a:avLst/>
          </a:prstGeom>
          <a:noFill/>
        </p:spPr>
        <p:txBody>
          <a:bodyPr wrap="square" lIns="91440" tIns="45720" rIns="91440" bIns="45720" rtlCol="0" anchor="t">
            <a:spAutoFit/>
          </a:bodyPr>
          <a:lstStyle/>
          <a:p>
            <a:pPr>
              <a:spcBef>
                <a:spcPts val="0"/>
              </a:spcBef>
              <a:spcAft>
                <a:spcPts val="0"/>
              </a:spcAft>
            </a:pPr>
            <a:r>
              <a:rPr lang="en-US" sz="2800" i="0">
                <a:solidFill>
                  <a:schemeClr val="tx1"/>
                </a:solidFill>
                <a:latin typeface="Times New Roman" panose="02020603050405020304" pitchFamily="18" charset="0"/>
                <a:cs typeface="Times New Roman" panose="02020603050405020304" pitchFamily="18" charset="0"/>
              </a:rPr>
              <a:t>Then, the animals woke up and came out to explore their new home. Kangaroos, emus and lizards roamed the land, and birds filled the sky with song.</a:t>
            </a:r>
            <a:endParaRPr lang="en-AU" sz="2800" i="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A6D2840-2643-71A4-597A-B8728E969C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2862305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AC9ED-6EF8-3D49-00A4-82DEC4E088ED}"/>
              </a:ext>
            </a:extLst>
          </p:cNvPr>
          <p:cNvSpPr txBox="1"/>
          <p:nvPr/>
        </p:nvSpPr>
        <p:spPr>
          <a:xfrm>
            <a:off x="450055" y="5091999"/>
            <a:ext cx="8243888" cy="1815882"/>
          </a:xfrm>
          <a:prstGeom prst="rect">
            <a:avLst/>
          </a:prstGeom>
          <a:noFill/>
        </p:spPr>
        <p:txBody>
          <a:bodyPr wrap="square" lIns="91440" tIns="45720" rIns="91440" bIns="45720" rtlCol="0" anchor="t">
            <a:spAutoFit/>
          </a:bodyPr>
          <a:lstStyle/>
          <a:p>
            <a:pPr>
              <a:spcBef>
                <a:spcPts val="0"/>
              </a:spcBef>
              <a:spcAft>
                <a:spcPts val="0"/>
              </a:spcAft>
            </a:pPr>
            <a:r>
              <a:rPr lang="en-US" sz="2800" i="0">
                <a:solidFill>
                  <a:schemeClr val="tx1"/>
                </a:solidFill>
                <a:latin typeface="Times New Roman" panose="02020603050405020304" pitchFamily="18" charset="0"/>
                <a:cs typeface="Times New Roman" panose="02020603050405020304" pitchFamily="18" charset="0"/>
              </a:rPr>
              <a:t>She told them, ‘If you take care of the land, it will take care of you. But if you do not, you will be punished.’ The First People listened and promised to respect the land forever.</a:t>
            </a:r>
            <a:endParaRPr lang="en-AU" sz="2800" i="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A6D2840-2643-71A4-597A-B8728E969C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575" b="14049"/>
          <a:stretch/>
        </p:blipFill>
        <p:spPr>
          <a:xfrm>
            <a:off x="0" y="0"/>
            <a:ext cx="9143999" cy="5143500"/>
          </a:xfrm>
          <a:prstGeom prst="rect">
            <a:avLst/>
          </a:prstGeom>
        </p:spPr>
      </p:pic>
    </p:spTree>
    <p:extLst>
      <p:ext uri="{BB962C8B-B14F-4D97-AF65-F5344CB8AC3E}">
        <p14:creationId xmlns:p14="http://schemas.microsoft.com/office/powerpoint/2010/main" val="59055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AC9ED-6EF8-3D49-00A4-82DEC4E088ED}"/>
              </a:ext>
            </a:extLst>
          </p:cNvPr>
          <p:cNvSpPr txBox="1"/>
          <p:nvPr/>
        </p:nvSpPr>
        <p:spPr>
          <a:xfrm>
            <a:off x="450055" y="5091999"/>
            <a:ext cx="8243888" cy="1815882"/>
          </a:xfrm>
          <a:prstGeom prst="rect">
            <a:avLst/>
          </a:prstGeom>
          <a:noFill/>
        </p:spPr>
        <p:txBody>
          <a:bodyPr wrap="square" lIns="91440" tIns="45720" rIns="91440" bIns="45720" rtlCol="0" anchor="t">
            <a:spAutoFit/>
          </a:bodyPr>
          <a:lstStyle/>
          <a:p>
            <a:pPr>
              <a:spcBef>
                <a:spcPts val="0"/>
              </a:spcBef>
              <a:spcAft>
                <a:spcPts val="0"/>
              </a:spcAft>
            </a:pPr>
            <a:r>
              <a:rPr lang="en-US" sz="2800" i="0">
                <a:solidFill>
                  <a:schemeClr val="tx1"/>
                </a:solidFill>
                <a:latin typeface="Times New Roman" panose="02020603050405020304" pitchFamily="18" charset="0"/>
                <a:cs typeface="Times New Roman" panose="02020603050405020304" pitchFamily="18" charset="0"/>
              </a:rPr>
              <a:t>The Rainbow Serpent slithered into the sky, watching over the land she created. When the rain falls and a rainbow appears, people remember her story and the promise to care for the world.</a:t>
            </a:r>
            <a:endParaRPr lang="en-AU" sz="2800" i="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A6D2840-2643-71A4-597A-B8728E969C43}"/>
              </a:ext>
            </a:extLst>
          </p:cNvPr>
          <p:cNvPicPr>
            <a:picLocks noChangeAspect="1"/>
          </p:cNvPicPr>
          <p:nvPr/>
        </p:nvPicPr>
        <p:blipFill>
          <a:blip r:embed="rId3" cstate="screen">
            <a:extLst>
              <a:ext uri="{28A0092B-C50C-407E-A947-70E740481C1C}">
                <a14:useLocalDpi xmlns:a14="http://schemas.microsoft.com/office/drawing/2010/main"/>
              </a:ext>
            </a:extLst>
          </a:blip>
          <a:srcRect t="7812" b="7812"/>
          <a:stretch/>
        </p:blipFill>
        <p:spPr>
          <a:xfrm>
            <a:off x="0" y="0"/>
            <a:ext cx="9143999" cy="5143500"/>
          </a:xfrm>
          <a:prstGeom prst="rect">
            <a:avLst/>
          </a:prstGeom>
        </p:spPr>
      </p:pic>
    </p:spTree>
    <p:extLst>
      <p:ext uri="{BB962C8B-B14F-4D97-AF65-F5344CB8AC3E}">
        <p14:creationId xmlns:p14="http://schemas.microsoft.com/office/powerpoint/2010/main" val="4227382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2CD69E-940A-ACDA-B75D-5ED1519B2F3D}"/>
              </a:ext>
            </a:extLst>
          </p:cNvPr>
          <p:cNvSpPr>
            <a:spLocks noGrp="1"/>
          </p:cNvSpPr>
          <p:nvPr>
            <p:ph type="body" sz="quarter" idx="23"/>
          </p:nvPr>
        </p:nvSpPr>
        <p:spPr/>
        <p:txBody>
          <a:bodyPr/>
          <a:lstStyle/>
          <a:p>
            <a:r>
              <a:rPr lang="en-US"/>
              <a:t>The Dreaming Connections</a:t>
            </a:r>
          </a:p>
        </p:txBody>
      </p:sp>
      <p:sp>
        <p:nvSpPr>
          <p:cNvPr id="3" name="Text Placeholder 2">
            <a:extLst>
              <a:ext uri="{FF2B5EF4-FFF2-40B4-BE49-F238E27FC236}">
                <a16:creationId xmlns:a16="http://schemas.microsoft.com/office/drawing/2014/main" id="{71B1854C-B5D4-7591-55D0-E5A374F7AA4A}"/>
              </a:ext>
            </a:extLst>
          </p:cNvPr>
          <p:cNvSpPr>
            <a:spLocks noGrp="1"/>
          </p:cNvSpPr>
          <p:nvPr>
            <p:ph type="body" sz="quarter" idx="22"/>
          </p:nvPr>
        </p:nvSpPr>
        <p:spPr>
          <a:xfrm>
            <a:off x="441325" y="1196752"/>
            <a:ext cx="8237538" cy="738664"/>
          </a:xfrm>
        </p:spPr>
        <p:txBody>
          <a:bodyPr/>
          <a:lstStyle/>
          <a:p>
            <a:r>
              <a:rPr lang="en-US" b="1">
                <a:solidFill>
                  <a:schemeClr val="tx1"/>
                </a:solidFill>
              </a:rPr>
              <a:t>The Dreaming </a:t>
            </a:r>
            <a:r>
              <a:rPr lang="en-US">
                <a:solidFill>
                  <a:schemeClr val="tx1"/>
                </a:solidFill>
              </a:rPr>
              <a:t>explains the </a:t>
            </a:r>
            <a:r>
              <a:rPr lang="en-US" b="1">
                <a:solidFill>
                  <a:schemeClr val="tx1"/>
                </a:solidFill>
              </a:rPr>
              <a:t>connection</a:t>
            </a:r>
            <a:r>
              <a:rPr lang="en-US">
                <a:solidFill>
                  <a:schemeClr val="tx1"/>
                </a:solidFill>
              </a:rPr>
              <a:t> between </a:t>
            </a:r>
            <a:r>
              <a:rPr lang="en-US" b="1">
                <a:solidFill>
                  <a:schemeClr val="tx1"/>
                </a:solidFill>
              </a:rPr>
              <a:t>people</a:t>
            </a:r>
            <a:r>
              <a:rPr lang="en-US">
                <a:solidFill>
                  <a:schemeClr val="tx1"/>
                </a:solidFill>
              </a:rPr>
              <a:t>, </a:t>
            </a:r>
            <a:r>
              <a:rPr lang="en-US" b="1">
                <a:solidFill>
                  <a:schemeClr val="tx1"/>
                </a:solidFill>
              </a:rPr>
              <a:t>nature</a:t>
            </a:r>
            <a:r>
              <a:rPr lang="en-US">
                <a:solidFill>
                  <a:schemeClr val="tx1"/>
                </a:solidFill>
              </a:rPr>
              <a:t> and the </a:t>
            </a:r>
            <a:r>
              <a:rPr lang="en-US" b="1">
                <a:solidFill>
                  <a:schemeClr val="tx1"/>
                </a:solidFill>
              </a:rPr>
              <a:t>spirit world</a:t>
            </a:r>
            <a:r>
              <a:rPr lang="en-US">
                <a:solidFill>
                  <a:schemeClr val="tx1"/>
                </a:solidFill>
              </a:rPr>
              <a:t>.</a:t>
            </a:r>
          </a:p>
        </p:txBody>
      </p:sp>
      <p:pic>
        <p:nvPicPr>
          <p:cNvPr id="9" name="Picture 8">
            <a:extLst>
              <a:ext uri="{FF2B5EF4-FFF2-40B4-BE49-F238E27FC236}">
                <a16:creationId xmlns:a16="http://schemas.microsoft.com/office/drawing/2014/main" id="{AA71F48C-1FFC-6B18-D4C7-4583E9AACAA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1325" y="2186090"/>
            <a:ext cx="1651596" cy="1238697"/>
          </a:xfrm>
          <a:prstGeom prst="rect">
            <a:avLst/>
          </a:prstGeom>
        </p:spPr>
      </p:pic>
      <p:pic>
        <p:nvPicPr>
          <p:cNvPr id="10" name="Picture 9">
            <a:extLst>
              <a:ext uri="{FF2B5EF4-FFF2-40B4-BE49-F238E27FC236}">
                <a16:creationId xmlns:a16="http://schemas.microsoft.com/office/drawing/2014/main" id="{0D21E2C0-C4B8-C3E9-6D05-5A4EC9F5979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0089" y="3581090"/>
            <a:ext cx="1662830" cy="1247123"/>
          </a:xfrm>
          <a:prstGeom prst="rect">
            <a:avLst/>
          </a:prstGeom>
        </p:spPr>
      </p:pic>
      <p:pic>
        <p:nvPicPr>
          <p:cNvPr id="11" name="Picture 10">
            <a:extLst>
              <a:ext uri="{FF2B5EF4-FFF2-40B4-BE49-F238E27FC236}">
                <a16:creationId xmlns:a16="http://schemas.microsoft.com/office/drawing/2014/main" id="{AD8EBD22-1174-8F92-6774-F2B161A05F8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30090" y="5037686"/>
            <a:ext cx="1662830" cy="1247123"/>
          </a:xfrm>
          <a:prstGeom prst="rect">
            <a:avLst/>
          </a:prstGeom>
        </p:spPr>
      </p:pic>
      <p:pic>
        <p:nvPicPr>
          <p:cNvPr id="12" name="Picture 11">
            <a:extLst>
              <a:ext uri="{FF2B5EF4-FFF2-40B4-BE49-F238E27FC236}">
                <a16:creationId xmlns:a16="http://schemas.microsoft.com/office/drawing/2014/main" id="{39D4CEFC-318C-1F95-E12B-638EFA62C26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680271" y="2266777"/>
            <a:ext cx="4998064" cy="3748548"/>
          </a:xfrm>
          <a:prstGeom prst="rect">
            <a:avLst/>
          </a:prstGeom>
        </p:spPr>
      </p:pic>
      <p:pic>
        <p:nvPicPr>
          <p:cNvPr id="13" name="Picture 12">
            <a:extLst>
              <a:ext uri="{FF2B5EF4-FFF2-40B4-BE49-F238E27FC236}">
                <a16:creationId xmlns:a16="http://schemas.microsoft.com/office/drawing/2014/main" id="{C80B985E-2863-213A-64E7-F301C2714A2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680853" y="2266778"/>
            <a:ext cx="4998064" cy="3748548"/>
          </a:xfrm>
          <a:prstGeom prst="rect">
            <a:avLst/>
          </a:prstGeom>
        </p:spPr>
      </p:pic>
      <p:pic>
        <p:nvPicPr>
          <p:cNvPr id="14" name="Picture 13">
            <a:extLst>
              <a:ext uri="{FF2B5EF4-FFF2-40B4-BE49-F238E27FC236}">
                <a16:creationId xmlns:a16="http://schemas.microsoft.com/office/drawing/2014/main" id="{59D4D3A9-2270-4514-E0DB-4BFAB8B7676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688153" y="2266777"/>
            <a:ext cx="4998064" cy="3748548"/>
          </a:xfrm>
          <a:prstGeom prst="rect">
            <a:avLst/>
          </a:prstGeom>
        </p:spPr>
      </p:pic>
      <p:sp>
        <p:nvSpPr>
          <p:cNvPr id="5" name="TextBox 4">
            <a:extLst>
              <a:ext uri="{FF2B5EF4-FFF2-40B4-BE49-F238E27FC236}">
                <a16:creationId xmlns:a16="http://schemas.microsoft.com/office/drawing/2014/main" id="{AAE454A4-7BBC-B0AB-FDE7-3923C7CEF22B}"/>
              </a:ext>
            </a:extLst>
          </p:cNvPr>
          <p:cNvSpPr txBox="1"/>
          <p:nvPr/>
        </p:nvSpPr>
        <p:spPr>
          <a:xfrm>
            <a:off x="2092920" y="2527420"/>
            <a:ext cx="1090547" cy="461665"/>
          </a:xfrm>
          <a:prstGeom prst="rect">
            <a:avLst/>
          </a:prstGeom>
          <a:noFill/>
          <a:ln>
            <a:noFill/>
          </a:ln>
        </p:spPr>
        <p:txBody>
          <a:bodyPr wrap="square">
            <a:spAutoFit/>
          </a:bodyPr>
          <a:lstStyle/>
          <a:p>
            <a:r>
              <a:rPr lang="en-US" i="0">
                <a:solidFill>
                  <a:schemeClr val="tx1"/>
                </a:solidFill>
                <a:latin typeface="Calibri" panose="020F0502020204030204" pitchFamily="34" charset="0"/>
                <a:cs typeface="Calibri" panose="020F0502020204030204" pitchFamily="34" charset="0"/>
              </a:rPr>
              <a:t>people</a:t>
            </a:r>
            <a:endParaRPr lang="en-US" i="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6A6DD21-05C7-06E5-61A8-02B447040486}"/>
              </a:ext>
            </a:extLst>
          </p:cNvPr>
          <p:cNvSpPr txBox="1"/>
          <p:nvPr/>
        </p:nvSpPr>
        <p:spPr>
          <a:xfrm>
            <a:off x="2092920" y="3910218"/>
            <a:ext cx="1090547" cy="461665"/>
          </a:xfrm>
          <a:prstGeom prst="rect">
            <a:avLst/>
          </a:prstGeom>
          <a:noFill/>
          <a:ln>
            <a:noFill/>
          </a:ln>
        </p:spPr>
        <p:txBody>
          <a:bodyPr wrap="square">
            <a:spAutoFit/>
          </a:bodyPr>
          <a:lstStyle/>
          <a:p>
            <a:r>
              <a:rPr lang="en-US" i="0">
                <a:solidFill>
                  <a:schemeClr val="tx1"/>
                </a:solidFill>
                <a:latin typeface="Calibri" panose="020F0502020204030204" pitchFamily="34" charset="0"/>
                <a:cs typeface="Calibri" panose="020F0502020204030204" pitchFamily="34" charset="0"/>
              </a:rPr>
              <a:t>nature</a:t>
            </a:r>
            <a:endParaRPr lang="en-US" i="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3794B7-2CEF-FD8D-46DE-782ABB58F569}"/>
              </a:ext>
            </a:extLst>
          </p:cNvPr>
          <p:cNvSpPr txBox="1"/>
          <p:nvPr/>
        </p:nvSpPr>
        <p:spPr>
          <a:xfrm>
            <a:off x="2092919" y="5245748"/>
            <a:ext cx="1090547" cy="830997"/>
          </a:xfrm>
          <a:prstGeom prst="rect">
            <a:avLst/>
          </a:prstGeom>
          <a:noFill/>
          <a:ln>
            <a:noFill/>
          </a:ln>
        </p:spPr>
        <p:txBody>
          <a:bodyPr wrap="square">
            <a:spAutoFit/>
          </a:bodyPr>
          <a:lstStyle/>
          <a:p>
            <a:r>
              <a:rPr lang="en-US" i="0">
                <a:solidFill>
                  <a:schemeClr val="tx1"/>
                </a:solidFill>
                <a:latin typeface="Calibri" panose="020F0502020204030204" pitchFamily="34" charset="0"/>
                <a:cs typeface="Calibri" panose="020F0502020204030204" pitchFamily="34" charset="0"/>
              </a:rPr>
              <a:t>spirit world</a:t>
            </a:r>
            <a:endParaRPr lang="en-US" i="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7A9D62F0-97F0-F85C-D604-75F9A0E42A29}"/>
                  </a:ext>
                </a:extLst>
              </p14:cNvPr>
              <p14:cNvContentPartPr/>
              <p14:nvPr/>
            </p14:nvContentPartPr>
            <p14:xfrm>
              <a:off x="2576159" y="2979920"/>
              <a:ext cx="360" cy="901080"/>
            </p14:xfrm>
          </p:contentPart>
        </mc:Choice>
        <mc:Fallback xmlns="">
          <p:pic>
            <p:nvPicPr>
              <p:cNvPr id="8" name="Ink 7">
                <a:extLst>
                  <a:ext uri="{FF2B5EF4-FFF2-40B4-BE49-F238E27FC236}">
                    <a16:creationId xmlns:a16="http://schemas.microsoft.com/office/drawing/2014/main" id="{7A9D62F0-97F0-F85C-D604-75F9A0E42A29}"/>
                  </a:ext>
                </a:extLst>
              </p:cNvPr>
              <p:cNvPicPr/>
              <p:nvPr/>
            </p:nvPicPr>
            <p:blipFill>
              <a:blip r:embed="rId10"/>
              <a:stretch>
                <a:fillRect/>
              </a:stretch>
            </p:blipFill>
            <p:spPr>
              <a:xfrm>
                <a:off x="2540159" y="2943920"/>
                <a:ext cx="72000" cy="972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89FBDA8A-74DC-E12E-255C-F5F02033DB31}"/>
                  </a:ext>
                </a:extLst>
              </p14:cNvPr>
              <p14:cNvContentPartPr/>
              <p14:nvPr/>
            </p14:nvContentPartPr>
            <p14:xfrm>
              <a:off x="2566799" y="4368080"/>
              <a:ext cx="9720" cy="900000"/>
            </p14:xfrm>
          </p:contentPart>
        </mc:Choice>
        <mc:Fallback xmlns="">
          <p:pic>
            <p:nvPicPr>
              <p:cNvPr id="15" name="Ink 14">
                <a:extLst>
                  <a:ext uri="{FF2B5EF4-FFF2-40B4-BE49-F238E27FC236}">
                    <a16:creationId xmlns:a16="http://schemas.microsoft.com/office/drawing/2014/main" id="{89FBDA8A-74DC-E12E-255C-F5F02033DB31}"/>
                  </a:ext>
                </a:extLst>
              </p:cNvPr>
              <p:cNvPicPr/>
              <p:nvPr/>
            </p:nvPicPr>
            <p:blipFill>
              <a:blip r:embed="rId12"/>
              <a:stretch>
                <a:fillRect/>
              </a:stretch>
            </p:blipFill>
            <p:spPr>
              <a:xfrm>
                <a:off x="2529414" y="4332080"/>
                <a:ext cx="84115" cy="971640"/>
              </a:xfrm>
              <a:prstGeom prst="rect">
                <a:avLst/>
              </a:prstGeom>
            </p:spPr>
          </p:pic>
        </mc:Fallback>
      </mc:AlternateContent>
      <p:sp>
        <p:nvSpPr>
          <p:cNvPr id="18" name="Freeform 2">
            <a:extLst>
              <a:ext uri="{FF2B5EF4-FFF2-40B4-BE49-F238E27FC236}">
                <a16:creationId xmlns:a16="http://schemas.microsoft.com/office/drawing/2014/main" id="{939019BC-2076-1225-D692-D8D287DD4381}"/>
              </a:ext>
            </a:extLst>
          </p:cNvPr>
          <p:cNvSpPr/>
          <p:nvPr/>
        </p:nvSpPr>
        <p:spPr>
          <a:xfrm>
            <a:off x="-929737" y="7469218"/>
            <a:ext cx="10979662" cy="7315200"/>
          </a:xfrm>
          <a:custGeom>
            <a:avLst/>
            <a:gdLst/>
            <a:ahLst/>
            <a:cxnLst/>
            <a:rect l="l" t="t" r="r" b="b"/>
            <a:pathLst>
              <a:path w="10979662" h="7315200">
                <a:moveTo>
                  <a:pt x="0" y="0"/>
                </a:moveTo>
                <a:lnTo>
                  <a:pt x="10979662" y="0"/>
                </a:lnTo>
                <a:lnTo>
                  <a:pt x="10979662" y="7315200"/>
                </a:lnTo>
                <a:lnTo>
                  <a:pt x="0" y="7315200"/>
                </a:lnTo>
                <a:lnTo>
                  <a:pt x="0" y="0"/>
                </a:lnTo>
                <a:close/>
              </a:path>
            </a:pathLst>
          </a:custGeom>
          <a:blipFill>
            <a:blip r:embed="rId13"/>
            <a:stretch>
              <a:fillRect/>
            </a:stretch>
          </a:blipFill>
        </p:spPr>
        <p:txBody>
          <a:bodyPr/>
          <a:lstStyle/>
          <a:p>
            <a:endParaRPr lang="en-US"/>
          </a:p>
        </p:txBody>
      </p:sp>
    </p:spTree>
    <p:extLst>
      <p:ext uri="{BB962C8B-B14F-4D97-AF65-F5344CB8AC3E}">
        <p14:creationId xmlns:p14="http://schemas.microsoft.com/office/powerpoint/2010/main" val="364782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63"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drawProgress</p:attrName>
                                        </p:attrNameLst>
                                      </p:cBhvr>
                                      <p:tavLst>
                                        <p:tav tm="0">
                                          <p:val>
                                            <p:fltVal val="0"/>
                                          </p:val>
                                        </p:tav>
                                        <p:tav tm="100000">
                                          <p:val>
                                            <p:fltVal val="1"/>
                                          </p:val>
                                        </p:tav>
                                      </p:tavLst>
                                    </p:anim>
                                  </p:childTnLst>
                                </p:cTn>
                              </p:par>
                              <p:par>
                                <p:cTn id="32" presetID="63"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6CCCE80A-5C43-FAF4-0B67-1BB65A574FBD}"/>
              </a:ext>
            </a:extLst>
          </p:cNvPr>
          <p:cNvSpPr>
            <a:spLocks noChangeAspect="1"/>
          </p:cNvSpPr>
          <p:nvPr/>
        </p:nvSpPr>
        <p:spPr>
          <a:xfrm>
            <a:off x="0" y="527953"/>
            <a:ext cx="25497148" cy="19267714"/>
          </a:xfrm>
          <a:custGeom>
            <a:avLst/>
            <a:gdLst/>
            <a:ahLst/>
            <a:cxnLst/>
            <a:rect l="l" t="t" r="r" b="b"/>
            <a:pathLst>
              <a:path w="10979662" h="7315200">
                <a:moveTo>
                  <a:pt x="0" y="0"/>
                </a:moveTo>
                <a:lnTo>
                  <a:pt x="10979662" y="0"/>
                </a:lnTo>
                <a:lnTo>
                  <a:pt x="10979662" y="7315200"/>
                </a:lnTo>
                <a:lnTo>
                  <a:pt x="0" y="73152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 name="Text Placeholder 1">
            <a:extLst>
              <a:ext uri="{FF2B5EF4-FFF2-40B4-BE49-F238E27FC236}">
                <a16:creationId xmlns:a16="http://schemas.microsoft.com/office/drawing/2014/main" id="{5B2CD69E-940A-ACDA-B75D-5ED1519B2F3D}"/>
              </a:ext>
            </a:extLst>
          </p:cNvPr>
          <p:cNvSpPr>
            <a:spLocks noGrp="1"/>
          </p:cNvSpPr>
          <p:nvPr>
            <p:ph type="body" sz="quarter" idx="23"/>
          </p:nvPr>
        </p:nvSpPr>
        <p:spPr/>
        <p:txBody>
          <a:bodyPr/>
          <a:lstStyle/>
          <a:p>
            <a:r>
              <a:rPr lang="en-US"/>
              <a:t>Cultural Memory </a:t>
            </a:r>
          </a:p>
        </p:txBody>
      </p:sp>
      <p:sp>
        <p:nvSpPr>
          <p:cNvPr id="3" name="Text Placeholder 2">
            <a:extLst>
              <a:ext uri="{FF2B5EF4-FFF2-40B4-BE49-F238E27FC236}">
                <a16:creationId xmlns:a16="http://schemas.microsoft.com/office/drawing/2014/main" id="{71B1854C-B5D4-7591-55D0-E5A374F7AA4A}"/>
              </a:ext>
            </a:extLst>
          </p:cNvPr>
          <p:cNvSpPr>
            <a:spLocks noGrp="1"/>
          </p:cNvSpPr>
          <p:nvPr>
            <p:ph type="body" sz="quarter" idx="22"/>
          </p:nvPr>
        </p:nvSpPr>
        <p:spPr>
          <a:xfrm>
            <a:off x="441325" y="1196752"/>
            <a:ext cx="8237538" cy="738664"/>
          </a:xfrm>
        </p:spPr>
        <p:txBody>
          <a:bodyPr/>
          <a:lstStyle/>
          <a:p>
            <a:r>
              <a:rPr lang="en-AU">
                <a:solidFill>
                  <a:schemeClr val="tx1"/>
                </a:solidFill>
                <a:ea typeface="MS Mincho" panose="02020609040205080304" pitchFamily="49" charset="-128"/>
                <a:cs typeface="Segoe UI" panose="020B0502040204020203" pitchFamily="34" charset="0"/>
              </a:rPr>
              <a:t>The Dreaming </a:t>
            </a:r>
            <a:r>
              <a:rPr lang="en-AU"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preserves cultural memory</a:t>
            </a:r>
            <a:r>
              <a:rPr lang="en-AU">
                <a:solidFill>
                  <a:schemeClr val="tx1"/>
                </a:solidFill>
                <a:effectLst/>
                <a:latin typeface="Calibri" panose="020F0502020204030204" pitchFamily="34" charset="0"/>
                <a:ea typeface="MS Mincho" panose="02020609040205080304" pitchFamily="49" charset="-128"/>
                <a:cs typeface="Segoe UI" panose="020B0502040204020203" pitchFamily="34" charset="0"/>
              </a:rPr>
              <a:t> by linking </a:t>
            </a:r>
            <a:r>
              <a:rPr lang="en-AU"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physical</a:t>
            </a:r>
            <a:r>
              <a:rPr lang="en-AU">
                <a:solidFill>
                  <a:schemeClr val="tx1"/>
                </a:solidFill>
                <a:effectLst/>
                <a:latin typeface="Calibri" panose="020F0502020204030204" pitchFamily="34" charset="0"/>
                <a:ea typeface="MS Mincho" panose="02020609040205080304" pitchFamily="49" charset="-128"/>
                <a:cs typeface="Segoe UI" panose="020B0502040204020203" pitchFamily="34" charset="0"/>
              </a:rPr>
              <a:t> </a:t>
            </a:r>
            <a:r>
              <a:rPr lang="en-AU"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places</a:t>
            </a:r>
            <a:r>
              <a:rPr lang="en-AU">
                <a:solidFill>
                  <a:schemeClr val="tx1"/>
                </a:solidFill>
                <a:effectLst/>
                <a:latin typeface="Calibri" panose="020F0502020204030204" pitchFamily="34" charset="0"/>
                <a:ea typeface="MS Mincho" panose="02020609040205080304" pitchFamily="49" charset="-128"/>
                <a:cs typeface="Segoe UI" panose="020B0502040204020203" pitchFamily="34" charset="0"/>
              </a:rPr>
              <a:t> to stories about the </a:t>
            </a:r>
            <a:r>
              <a:rPr lang="en-AU"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land</a:t>
            </a:r>
            <a:r>
              <a:rPr lang="en-AU">
                <a:solidFill>
                  <a:schemeClr val="tx1"/>
                </a:solidFill>
                <a:effectLst/>
                <a:latin typeface="Calibri" panose="020F0502020204030204" pitchFamily="34" charset="0"/>
                <a:ea typeface="MS Mincho" panose="02020609040205080304" pitchFamily="49" charset="-128"/>
                <a:cs typeface="Segoe UI" panose="020B0502040204020203" pitchFamily="34" charset="0"/>
              </a:rPr>
              <a:t>, </a:t>
            </a:r>
            <a:r>
              <a:rPr lang="en-AU"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water</a:t>
            </a:r>
            <a:r>
              <a:rPr lang="en-AU">
                <a:solidFill>
                  <a:schemeClr val="tx1"/>
                </a:solidFill>
                <a:effectLst/>
                <a:latin typeface="Calibri" panose="020F0502020204030204" pitchFamily="34" charset="0"/>
                <a:ea typeface="MS Mincho" panose="02020609040205080304" pitchFamily="49" charset="-128"/>
                <a:cs typeface="Segoe UI" panose="020B0502040204020203" pitchFamily="34" charset="0"/>
              </a:rPr>
              <a:t>, </a:t>
            </a:r>
            <a:r>
              <a:rPr lang="en-AU"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sky</a:t>
            </a:r>
            <a:r>
              <a:rPr lang="en-AU">
                <a:solidFill>
                  <a:schemeClr val="tx1"/>
                </a:solidFill>
                <a:effectLst/>
                <a:latin typeface="Calibri" panose="020F0502020204030204" pitchFamily="34" charset="0"/>
                <a:ea typeface="MS Mincho" panose="02020609040205080304" pitchFamily="49" charset="-128"/>
                <a:cs typeface="Segoe UI" panose="020B0502040204020203" pitchFamily="34" charset="0"/>
              </a:rPr>
              <a:t> and </a:t>
            </a:r>
            <a:r>
              <a:rPr lang="en-AU"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animals</a:t>
            </a:r>
            <a:r>
              <a:rPr lang="en-AU">
                <a:solidFill>
                  <a:schemeClr val="tx1"/>
                </a:solidFill>
                <a:effectLst/>
                <a:latin typeface="Calibri" panose="020F0502020204030204" pitchFamily="34" charset="0"/>
                <a:ea typeface="MS Mincho" panose="02020609040205080304" pitchFamily="49" charset="-128"/>
                <a:cs typeface="Segoe UI" panose="020B0502040204020203" pitchFamily="34" charset="0"/>
              </a:rPr>
              <a:t>.</a:t>
            </a:r>
            <a:endParaRPr lang="en-US">
              <a:solidFill>
                <a:schemeClr val="tx1"/>
              </a:solidFill>
            </a:endParaRPr>
          </a:p>
        </p:txBody>
      </p:sp>
      <p:sp>
        <p:nvSpPr>
          <p:cNvPr id="10" name="Freeform 2">
            <a:extLst>
              <a:ext uri="{FF2B5EF4-FFF2-40B4-BE49-F238E27FC236}">
                <a16:creationId xmlns:a16="http://schemas.microsoft.com/office/drawing/2014/main" id="{42C7B171-18C5-EE24-FCFC-C8D96BC85441}"/>
              </a:ext>
            </a:extLst>
          </p:cNvPr>
          <p:cNvSpPr>
            <a:spLocks noChangeAspect="1"/>
          </p:cNvSpPr>
          <p:nvPr/>
        </p:nvSpPr>
        <p:spPr>
          <a:xfrm>
            <a:off x="1402510" y="2143878"/>
            <a:ext cx="6332812" cy="4219235"/>
          </a:xfrm>
          <a:custGeom>
            <a:avLst/>
            <a:gdLst/>
            <a:ahLst/>
            <a:cxnLst/>
            <a:rect l="l" t="t" r="r" b="b"/>
            <a:pathLst>
              <a:path w="9404244" h="6265577">
                <a:moveTo>
                  <a:pt x="0" y="0"/>
                </a:moveTo>
                <a:lnTo>
                  <a:pt x="9404244" y="0"/>
                </a:lnTo>
                <a:lnTo>
                  <a:pt x="9404244" y="6265577"/>
                </a:lnTo>
                <a:lnTo>
                  <a:pt x="0" y="626557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D3B59D94-D549-B183-864A-8CCCFDEFC479}"/>
              </a:ext>
            </a:extLst>
          </p:cNvPr>
          <p:cNvSpPr>
            <a:spLocks noChangeAspect="1"/>
          </p:cNvSpPr>
          <p:nvPr/>
        </p:nvSpPr>
        <p:spPr>
          <a:xfrm>
            <a:off x="1405595" y="2144157"/>
            <a:ext cx="6332811" cy="4219236"/>
          </a:xfrm>
          <a:custGeom>
            <a:avLst/>
            <a:gdLst/>
            <a:ahLst/>
            <a:cxnLst/>
            <a:rect l="l" t="t" r="r" b="b"/>
            <a:pathLst>
              <a:path w="8290560" h="5523586">
                <a:moveTo>
                  <a:pt x="0" y="0"/>
                </a:moveTo>
                <a:lnTo>
                  <a:pt x="8290560" y="0"/>
                </a:lnTo>
                <a:lnTo>
                  <a:pt x="8290560" y="5523585"/>
                </a:lnTo>
                <a:lnTo>
                  <a:pt x="0" y="552358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3">
            <a:extLst>
              <a:ext uri="{FF2B5EF4-FFF2-40B4-BE49-F238E27FC236}">
                <a16:creationId xmlns:a16="http://schemas.microsoft.com/office/drawing/2014/main" id="{431DF8A6-40DE-54AF-B206-74BDCBFE8BF6}"/>
              </a:ext>
            </a:extLst>
          </p:cNvPr>
          <p:cNvSpPr>
            <a:spLocks noChangeAspect="1"/>
          </p:cNvSpPr>
          <p:nvPr/>
        </p:nvSpPr>
        <p:spPr>
          <a:xfrm flipH="1">
            <a:off x="1399426" y="2129786"/>
            <a:ext cx="6342064" cy="4233327"/>
          </a:xfrm>
          <a:custGeom>
            <a:avLst/>
            <a:gdLst/>
            <a:ahLst/>
            <a:cxnLst/>
            <a:rect l="l" t="t" r="r" b="b"/>
            <a:pathLst>
              <a:path w="8290560" h="5533949">
                <a:moveTo>
                  <a:pt x="0" y="0"/>
                </a:moveTo>
                <a:lnTo>
                  <a:pt x="8290560" y="0"/>
                </a:lnTo>
                <a:lnTo>
                  <a:pt x="8290560" y="5533948"/>
                </a:lnTo>
                <a:lnTo>
                  <a:pt x="0" y="553394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17" name="Picture 16" descr="A kangaroo standing in a field&#10;&#10;AI-generated content may be incorrect.">
            <a:extLst>
              <a:ext uri="{FF2B5EF4-FFF2-40B4-BE49-F238E27FC236}">
                <a16:creationId xmlns:a16="http://schemas.microsoft.com/office/drawing/2014/main" id="{508403C0-7B57-6D18-DB15-E27128DA92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402510" y="2106661"/>
            <a:ext cx="6345148" cy="4227382"/>
          </a:xfrm>
          <a:prstGeom prst="rect">
            <a:avLst/>
          </a:prstGeom>
        </p:spPr>
      </p:pic>
    </p:spTree>
    <p:extLst>
      <p:ext uri="{BB962C8B-B14F-4D97-AF65-F5344CB8AC3E}">
        <p14:creationId xmlns:p14="http://schemas.microsoft.com/office/powerpoint/2010/main" val="384539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E6DDB-6620-4209-9761-C5520B8D17AC}"/>
            </a:ext>
          </a:extLst>
        </p:cNvPr>
        <p:cNvGrpSpPr/>
        <p:nvPr/>
      </p:nvGrpSpPr>
      <p:grpSpPr>
        <a:xfrm>
          <a:off x="0" y="0"/>
          <a:ext cx="0" cy="0"/>
          <a:chOff x="0" y="0"/>
          <a:chExt cx="0" cy="0"/>
        </a:xfrm>
      </p:grpSpPr>
      <p:sp>
        <p:nvSpPr>
          <p:cNvPr id="16" name="Freeform 3">
            <a:extLst>
              <a:ext uri="{FF2B5EF4-FFF2-40B4-BE49-F238E27FC236}">
                <a16:creationId xmlns:a16="http://schemas.microsoft.com/office/drawing/2014/main" id="{4C89037F-108A-E844-6C0E-59B00006CB3C}"/>
              </a:ext>
            </a:extLst>
          </p:cNvPr>
          <p:cNvSpPr>
            <a:spLocks noChangeAspect="1"/>
          </p:cNvSpPr>
          <p:nvPr/>
        </p:nvSpPr>
        <p:spPr>
          <a:xfrm>
            <a:off x="-936703" y="-1179936"/>
            <a:ext cx="11664175" cy="8751614"/>
          </a:xfrm>
          <a:custGeom>
            <a:avLst/>
            <a:gdLst/>
            <a:ahLst/>
            <a:cxnLst/>
            <a:rect l="l" t="t" r="r" b="b"/>
            <a:pathLst>
              <a:path w="10979662" h="7315200">
                <a:moveTo>
                  <a:pt x="0" y="0"/>
                </a:moveTo>
                <a:lnTo>
                  <a:pt x="10979662" y="0"/>
                </a:lnTo>
                <a:lnTo>
                  <a:pt x="10979662" y="7315200"/>
                </a:lnTo>
                <a:lnTo>
                  <a:pt x="0" y="73152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689178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7190B-2028-CDC9-B9B0-185BE7E251D2}"/>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CCFEE2FA-565A-7E38-54A7-9EB77ADA899A}"/>
              </a:ext>
            </a:extLst>
          </p:cNvPr>
          <p:cNvSpPr/>
          <p:nvPr/>
        </p:nvSpPr>
        <p:spPr>
          <a:xfrm>
            <a:off x="-1538654" y="775177"/>
            <a:ext cx="12221307" cy="8053754"/>
          </a:xfrm>
          <a:custGeom>
            <a:avLst/>
            <a:gdLst/>
            <a:ahLst/>
            <a:cxnLst/>
            <a:rect l="l" t="t" r="r" b="b"/>
            <a:pathLst>
              <a:path w="11623077" h="7743875">
                <a:moveTo>
                  <a:pt x="0" y="0"/>
                </a:moveTo>
                <a:lnTo>
                  <a:pt x="11623078" y="0"/>
                </a:lnTo>
                <a:lnTo>
                  <a:pt x="11623078" y="7743876"/>
                </a:lnTo>
                <a:lnTo>
                  <a:pt x="0" y="774387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743300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A947C-8F83-CA4D-93B8-DC702B2F9AD5}"/>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91B45C3F-3C71-BE5C-E509-8647F0AB0BFC}"/>
              </a:ext>
            </a:extLst>
          </p:cNvPr>
          <p:cNvSpPr>
            <a:spLocks noChangeAspect="1"/>
          </p:cNvSpPr>
          <p:nvPr/>
        </p:nvSpPr>
        <p:spPr>
          <a:xfrm>
            <a:off x="-1497171" y="0"/>
            <a:ext cx="11520222" cy="7315200"/>
          </a:xfrm>
          <a:custGeom>
            <a:avLst/>
            <a:gdLst/>
            <a:ahLst/>
            <a:cxnLst/>
            <a:rect l="l" t="t" r="r" b="b"/>
            <a:pathLst>
              <a:path w="11365551" h="7586505">
                <a:moveTo>
                  <a:pt x="0" y="0"/>
                </a:moveTo>
                <a:lnTo>
                  <a:pt x="11365552" y="0"/>
                </a:lnTo>
                <a:lnTo>
                  <a:pt x="11365552" y="7586505"/>
                </a:lnTo>
                <a:lnTo>
                  <a:pt x="0" y="7586505"/>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252277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2CD69E-940A-ACDA-B75D-5ED1519B2F3D}"/>
              </a:ext>
            </a:extLst>
          </p:cNvPr>
          <p:cNvSpPr>
            <a:spLocks noGrp="1"/>
          </p:cNvSpPr>
          <p:nvPr>
            <p:ph type="body" sz="quarter" idx="23"/>
          </p:nvPr>
        </p:nvSpPr>
        <p:spPr/>
        <p:txBody>
          <a:bodyPr/>
          <a:lstStyle/>
          <a:p>
            <a:r>
              <a:rPr lang="en-US"/>
              <a:t>The Law</a:t>
            </a:r>
          </a:p>
        </p:txBody>
      </p:sp>
      <p:sp>
        <p:nvSpPr>
          <p:cNvPr id="3" name="Text Placeholder 2">
            <a:extLst>
              <a:ext uri="{FF2B5EF4-FFF2-40B4-BE49-F238E27FC236}">
                <a16:creationId xmlns:a16="http://schemas.microsoft.com/office/drawing/2014/main" id="{71B1854C-B5D4-7591-55D0-E5A374F7AA4A}"/>
              </a:ext>
            </a:extLst>
          </p:cNvPr>
          <p:cNvSpPr>
            <a:spLocks noGrp="1"/>
          </p:cNvSpPr>
          <p:nvPr>
            <p:ph type="body" sz="quarter" idx="22"/>
          </p:nvPr>
        </p:nvSpPr>
        <p:spPr>
          <a:xfrm>
            <a:off x="441325" y="1196752"/>
            <a:ext cx="8237538" cy="1698927"/>
          </a:xfrm>
        </p:spPr>
        <p:txBody>
          <a:bodyPr/>
          <a:lstStyle/>
          <a:p>
            <a:r>
              <a:rPr lang="en-AU">
                <a:solidFill>
                  <a:schemeClr val="tx1"/>
                </a:solidFill>
                <a:ea typeface="MS Mincho" panose="02020609040205080304" pitchFamily="49" charset="-128"/>
                <a:cs typeface="Segoe UI" panose="020B0502040204020203" pitchFamily="34" charset="0"/>
              </a:rPr>
              <a:t>The Dreaming teaches:</a:t>
            </a:r>
          </a:p>
          <a:p>
            <a:pPr marL="342900" indent="-342900">
              <a:buFont typeface="Arial" panose="020B0604020202020204" pitchFamily="34" charset="0"/>
              <a:buChar char="•"/>
            </a:pPr>
            <a:r>
              <a:rPr lang="en-AU">
                <a:solidFill>
                  <a:schemeClr val="tx1"/>
                </a:solidFill>
                <a:ea typeface="MS Mincho" panose="02020609040205080304" pitchFamily="49" charset="-128"/>
                <a:cs typeface="Segoe UI" panose="020B0502040204020203" pitchFamily="34" charset="0"/>
              </a:rPr>
              <a:t>responsibilities</a:t>
            </a:r>
          </a:p>
          <a:p>
            <a:pPr marL="342900" indent="-342900">
              <a:buFont typeface="Arial" panose="020B0604020202020204" pitchFamily="34" charset="0"/>
              <a:buChar char="•"/>
            </a:pPr>
            <a:r>
              <a:rPr lang="en-AU">
                <a:solidFill>
                  <a:schemeClr val="tx1"/>
                </a:solidFill>
                <a:ea typeface="MS Mincho" panose="02020609040205080304" pitchFamily="49" charset="-128"/>
                <a:cs typeface="Segoe UI" panose="020B0502040204020203" pitchFamily="34" charset="0"/>
              </a:rPr>
              <a:t>harmony with nature</a:t>
            </a:r>
          </a:p>
          <a:p>
            <a:pPr marL="342900" indent="-342900">
              <a:buFont typeface="Arial" panose="020B0604020202020204" pitchFamily="34" charset="0"/>
              <a:buChar char="•"/>
            </a:pPr>
            <a:r>
              <a:rPr lang="en-AU">
                <a:solidFill>
                  <a:schemeClr val="tx1"/>
                </a:solidFill>
                <a:ea typeface="MS Mincho" panose="02020609040205080304" pitchFamily="49" charset="-128"/>
                <a:cs typeface="Segoe UI" panose="020B0502040204020203" pitchFamily="34" charset="0"/>
              </a:rPr>
              <a:t>how to treat others.</a:t>
            </a:r>
            <a:endParaRPr lang="en-US">
              <a:solidFill>
                <a:schemeClr val="tx1"/>
              </a:solidFill>
            </a:endParaRPr>
          </a:p>
        </p:txBody>
      </p:sp>
      <p:pic>
        <p:nvPicPr>
          <p:cNvPr id="4" name="Picture 3">
            <a:extLst>
              <a:ext uri="{FF2B5EF4-FFF2-40B4-BE49-F238E27FC236}">
                <a16:creationId xmlns:a16="http://schemas.microsoft.com/office/drawing/2014/main" id="{9164359A-0FA4-F948-D691-8EF73971A41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92133" y="3820135"/>
            <a:ext cx="3511796" cy="2342340"/>
          </a:xfrm>
          <a:prstGeom prst="rect">
            <a:avLst/>
          </a:prstGeom>
        </p:spPr>
      </p:pic>
      <p:pic>
        <p:nvPicPr>
          <p:cNvPr id="5" name="Picture 4">
            <a:extLst>
              <a:ext uri="{FF2B5EF4-FFF2-40B4-BE49-F238E27FC236}">
                <a16:creationId xmlns:a16="http://schemas.microsoft.com/office/drawing/2014/main" id="{34A2CA54-BAAF-01D3-4D94-BA3593B1BF2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1325" y="3820135"/>
            <a:ext cx="3511796" cy="2341197"/>
          </a:xfrm>
          <a:prstGeom prst="rect">
            <a:avLst/>
          </a:prstGeom>
        </p:spPr>
      </p:pic>
      <p:pic>
        <p:nvPicPr>
          <p:cNvPr id="6" name="Picture 5">
            <a:extLst>
              <a:ext uri="{FF2B5EF4-FFF2-40B4-BE49-F238E27FC236}">
                <a16:creationId xmlns:a16="http://schemas.microsoft.com/office/drawing/2014/main" id="{11A05CEA-4E6C-6293-5E50-3F7D4E735E2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92133" y="1196752"/>
            <a:ext cx="3511796" cy="2341197"/>
          </a:xfrm>
          <a:prstGeom prst="rect">
            <a:avLst/>
          </a:prstGeom>
        </p:spPr>
      </p:pic>
      <p:sp>
        <p:nvSpPr>
          <p:cNvPr id="7" name="Freeform 3">
            <a:extLst>
              <a:ext uri="{FF2B5EF4-FFF2-40B4-BE49-F238E27FC236}">
                <a16:creationId xmlns:a16="http://schemas.microsoft.com/office/drawing/2014/main" id="{C3002E48-E18B-AB38-54B0-0BCF5FD67FCF}"/>
              </a:ext>
            </a:extLst>
          </p:cNvPr>
          <p:cNvSpPr>
            <a:spLocks noChangeAspect="1"/>
          </p:cNvSpPr>
          <p:nvPr/>
        </p:nvSpPr>
        <p:spPr>
          <a:xfrm>
            <a:off x="3119090" y="398449"/>
            <a:ext cx="19648061" cy="14741912"/>
          </a:xfrm>
          <a:custGeom>
            <a:avLst/>
            <a:gdLst/>
            <a:ahLst/>
            <a:cxnLst/>
            <a:rect l="l" t="t" r="r" b="b"/>
            <a:pathLst>
              <a:path w="10979662" h="7315200">
                <a:moveTo>
                  <a:pt x="0" y="0"/>
                </a:moveTo>
                <a:lnTo>
                  <a:pt x="10979662" y="0"/>
                </a:lnTo>
                <a:lnTo>
                  <a:pt x="10979662" y="7315200"/>
                </a:lnTo>
                <a:lnTo>
                  <a:pt x="0" y="7315200"/>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84577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6D7EEA-ECA6-9924-80A0-11EC77B91A39}"/>
              </a:ext>
            </a:extLst>
          </p:cNvPr>
          <p:cNvSpPr txBox="1"/>
          <p:nvPr/>
        </p:nvSpPr>
        <p:spPr>
          <a:xfrm>
            <a:off x="7047112" y="5509035"/>
            <a:ext cx="1582461" cy="412875"/>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how to live in harmony with nature</a:t>
            </a:r>
          </a:p>
        </p:txBody>
      </p:sp>
      <p:sp>
        <p:nvSpPr>
          <p:cNvPr id="7" name="TextBox 6">
            <a:extLst>
              <a:ext uri="{FF2B5EF4-FFF2-40B4-BE49-F238E27FC236}">
                <a16:creationId xmlns:a16="http://schemas.microsoft.com/office/drawing/2014/main" id="{15C6E49E-B912-AD63-38B5-A00E83CC452F}"/>
              </a:ext>
            </a:extLst>
          </p:cNvPr>
          <p:cNvSpPr txBox="1"/>
          <p:nvPr/>
        </p:nvSpPr>
        <p:spPr>
          <a:xfrm>
            <a:off x="6656224" y="3868413"/>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how to treat others</a:t>
            </a:r>
          </a:p>
        </p:txBody>
      </p:sp>
      <p:sp>
        <p:nvSpPr>
          <p:cNvPr id="8" name="TextBox 7">
            <a:extLst>
              <a:ext uri="{FF2B5EF4-FFF2-40B4-BE49-F238E27FC236}">
                <a16:creationId xmlns:a16="http://schemas.microsoft.com/office/drawing/2014/main" id="{C9EF4BE0-6ABA-5AB9-E299-6CCE32FE39C2}"/>
              </a:ext>
            </a:extLst>
          </p:cNvPr>
          <p:cNvSpPr txBox="1"/>
          <p:nvPr/>
        </p:nvSpPr>
        <p:spPr>
          <a:xfrm>
            <a:off x="4878524" y="5877951"/>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responsibilities </a:t>
            </a:r>
          </a:p>
        </p:txBody>
      </p:sp>
      <p:sp>
        <p:nvSpPr>
          <p:cNvPr id="13" name="TextBox 12">
            <a:extLst>
              <a:ext uri="{FF2B5EF4-FFF2-40B4-BE49-F238E27FC236}">
                <a16:creationId xmlns:a16="http://schemas.microsoft.com/office/drawing/2014/main" id="{2147C2E5-811E-2FD8-C356-50D44BAF5606}"/>
              </a:ext>
            </a:extLst>
          </p:cNvPr>
          <p:cNvSpPr txBox="1"/>
          <p:nvPr/>
        </p:nvSpPr>
        <p:spPr>
          <a:xfrm>
            <a:off x="-46383" y="1469158"/>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people</a:t>
            </a:r>
          </a:p>
        </p:txBody>
      </p:sp>
      <p:sp>
        <p:nvSpPr>
          <p:cNvPr id="16" name="Oval 15">
            <a:extLst>
              <a:ext uri="{FF2B5EF4-FFF2-40B4-BE49-F238E27FC236}">
                <a16:creationId xmlns:a16="http://schemas.microsoft.com/office/drawing/2014/main" id="{DA52E893-D44A-7DB0-BFCA-C8E9F8F0C1D3}"/>
              </a:ext>
            </a:extLst>
          </p:cNvPr>
          <p:cNvSpPr/>
          <p:nvPr/>
        </p:nvSpPr>
        <p:spPr>
          <a:xfrm>
            <a:off x="1129038" y="1915237"/>
            <a:ext cx="1961409" cy="1076512"/>
          </a:xfrm>
          <a:custGeom>
            <a:avLst/>
            <a:gdLst>
              <a:gd name="connsiteX0" fmla="*/ 0 w 1961409"/>
              <a:gd name="connsiteY0" fmla="*/ 538256 h 1076512"/>
              <a:gd name="connsiteX1" fmla="*/ 980705 w 1961409"/>
              <a:gd name="connsiteY1" fmla="*/ 0 h 1076512"/>
              <a:gd name="connsiteX2" fmla="*/ 1961410 w 1961409"/>
              <a:gd name="connsiteY2" fmla="*/ 538256 h 1076512"/>
              <a:gd name="connsiteX3" fmla="*/ 980705 w 1961409"/>
              <a:gd name="connsiteY3" fmla="*/ 1076512 h 1076512"/>
              <a:gd name="connsiteX4" fmla="*/ 0 w 1961409"/>
              <a:gd name="connsiteY4" fmla="*/ 538256 h 107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09" h="1076512" fill="none" extrusionOk="0">
                <a:moveTo>
                  <a:pt x="0" y="538256"/>
                </a:moveTo>
                <a:cubicBezTo>
                  <a:pt x="44718" y="343601"/>
                  <a:pt x="510986" y="9437"/>
                  <a:pt x="980705" y="0"/>
                </a:cubicBezTo>
                <a:cubicBezTo>
                  <a:pt x="1524640" y="9726"/>
                  <a:pt x="1929043" y="246606"/>
                  <a:pt x="1961410" y="538256"/>
                </a:cubicBezTo>
                <a:cubicBezTo>
                  <a:pt x="1891107" y="831967"/>
                  <a:pt x="1465373" y="1027210"/>
                  <a:pt x="980705" y="1076512"/>
                </a:cubicBezTo>
                <a:cubicBezTo>
                  <a:pt x="472912" y="1068239"/>
                  <a:pt x="-45048" y="780102"/>
                  <a:pt x="0" y="538256"/>
                </a:cubicBezTo>
                <a:close/>
              </a:path>
              <a:path w="1961409" h="1076512" stroke="0" extrusionOk="0">
                <a:moveTo>
                  <a:pt x="0" y="538256"/>
                </a:moveTo>
                <a:cubicBezTo>
                  <a:pt x="23267" y="316556"/>
                  <a:pt x="473996" y="-85993"/>
                  <a:pt x="980705" y="0"/>
                </a:cubicBezTo>
                <a:cubicBezTo>
                  <a:pt x="1517423" y="-10939"/>
                  <a:pt x="1969515" y="239373"/>
                  <a:pt x="1961410" y="538256"/>
                </a:cubicBezTo>
                <a:cubicBezTo>
                  <a:pt x="2031008" y="846380"/>
                  <a:pt x="1546330" y="1042577"/>
                  <a:pt x="980705" y="1076512"/>
                </a:cubicBezTo>
                <a:cubicBezTo>
                  <a:pt x="442232" y="1084931"/>
                  <a:pt x="-9715" y="792689"/>
                  <a:pt x="0" y="53825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Creation of the World</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18" name="Oval 17">
            <a:extLst>
              <a:ext uri="{FF2B5EF4-FFF2-40B4-BE49-F238E27FC236}">
                <a16:creationId xmlns:a16="http://schemas.microsoft.com/office/drawing/2014/main" id="{6E0EA277-5515-4B9D-6EF0-A853D41C053A}"/>
              </a:ext>
            </a:extLst>
          </p:cNvPr>
          <p:cNvSpPr/>
          <p:nvPr/>
        </p:nvSpPr>
        <p:spPr>
          <a:xfrm>
            <a:off x="5533580" y="4365474"/>
            <a:ext cx="1582461" cy="1146434"/>
          </a:xfrm>
          <a:custGeom>
            <a:avLst/>
            <a:gdLst>
              <a:gd name="connsiteX0" fmla="*/ 0 w 1582461"/>
              <a:gd name="connsiteY0" fmla="*/ 573217 h 1146434"/>
              <a:gd name="connsiteX1" fmla="*/ 791231 w 1582461"/>
              <a:gd name="connsiteY1" fmla="*/ 0 h 1146434"/>
              <a:gd name="connsiteX2" fmla="*/ 1582462 w 1582461"/>
              <a:gd name="connsiteY2" fmla="*/ 573217 h 1146434"/>
              <a:gd name="connsiteX3" fmla="*/ 791231 w 1582461"/>
              <a:gd name="connsiteY3" fmla="*/ 1146434 h 1146434"/>
              <a:gd name="connsiteX4" fmla="*/ 0 w 1582461"/>
              <a:gd name="connsiteY4" fmla="*/ 573217 h 114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461" h="1146434" fill="none" extrusionOk="0">
                <a:moveTo>
                  <a:pt x="0" y="573217"/>
                </a:moveTo>
                <a:cubicBezTo>
                  <a:pt x="19875" y="302246"/>
                  <a:pt x="386124" y="4184"/>
                  <a:pt x="791231" y="0"/>
                </a:cubicBezTo>
                <a:cubicBezTo>
                  <a:pt x="1230082" y="7865"/>
                  <a:pt x="1539376" y="264120"/>
                  <a:pt x="1582462" y="573217"/>
                </a:cubicBezTo>
                <a:cubicBezTo>
                  <a:pt x="1524050" y="886838"/>
                  <a:pt x="1180937" y="1105512"/>
                  <a:pt x="791231" y="1146434"/>
                </a:cubicBezTo>
                <a:cubicBezTo>
                  <a:pt x="387633" y="1138271"/>
                  <a:pt x="-31756" y="850725"/>
                  <a:pt x="0" y="573217"/>
                </a:cubicBezTo>
                <a:close/>
              </a:path>
              <a:path w="1582461" h="1146434" stroke="0" extrusionOk="0">
                <a:moveTo>
                  <a:pt x="0" y="573217"/>
                </a:moveTo>
                <a:cubicBezTo>
                  <a:pt x="12898" y="298530"/>
                  <a:pt x="374292" y="-49365"/>
                  <a:pt x="791231" y="0"/>
                </a:cubicBezTo>
                <a:cubicBezTo>
                  <a:pt x="1214253" y="-31106"/>
                  <a:pt x="1595234" y="254097"/>
                  <a:pt x="1582462" y="573217"/>
                </a:cubicBezTo>
                <a:cubicBezTo>
                  <a:pt x="1609384" y="893994"/>
                  <a:pt x="1273744" y="1082051"/>
                  <a:pt x="791231" y="1146434"/>
                </a:cubicBezTo>
                <a:cubicBezTo>
                  <a:pt x="368213" y="1183711"/>
                  <a:pt x="-6847" y="859606"/>
                  <a:pt x="0" y="573217"/>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The Law</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21" name="Freeform 16">
            <a:extLst>
              <a:ext uri="{FF2B5EF4-FFF2-40B4-BE49-F238E27FC236}">
                <a16:creationId xmlns:a16="http://schemas.microsoft.com/office/drawing/2014/main" id="{B97DEC5A-FF1E-8A1D-7E14-73C322D37987}"/>
              </a:ext>
            </a:extLst>
          </p:cNvPr>
          <p:cNvSpPr/>
          <p:nvPr/>
        </p:nvSpPr>
        <p:spPr>
          <a:xfrm rot="1617543" flipH="1">
            <a:off x="741439" y="1961247"/>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4" name="Freeform 16">
            <a:extLst>
              <a:ext uri="{FF2B5EF4-FFF2-40B4-BE49-F238E27FC236}">
                <a16:creationId xmlns:a16="http://schemas.microsoft.com/office/drawing/2014/main" id="{331BDE46-DD63-3C55-D705-CA0724D3AACC}"/>
              </a:ext>
            </a:extLst>
          </p:cNvPr>
          <p:cNvSpPr/>
          <p:nvPr/>
        </p:nvSpPr>
        <p:spPr>
          <a:xfrm rot="19770335">
            <a:off x="6939616" y="4302853"/>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5" name="Freeform 16">
            <a:extLst>
              <a:ext uri="{FF2B5EF4-FFF2-40B4-BE49-F238E27FC236}">
                <a16:creationId xmlns:a16="http://schemas.microsoft.com/office/drawing/2014/main" id="{A14B8305-572D-290C-29F4-D8DF9A218838}"/>
              </a:ext>
            </a:extLst>
          </p:cNvPr>
          <p:cNvSpPr/>
          <p:nvPr/>
        </p:nvSpPr>
        <p:spPr>
          <a:xfrm rot="4233895">
            <a:off x="6784602" y="5427668"/>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6" name="Freeform 16">
            <a:extLst>
              <a:ext uri="{FF2B5EF4-FFF2-40B4-BE49-F238E27FC236}">
                <a16:creationId xmlns:a16="http://schemas.microsoft.com/office/drawing/2014/main" id="{0285ACCF-EE5A-D4B2-BFCE-177C414AB27A}"/>
              </a:ext>
            </a:extLst>
          </p:cNvPr>
          <p:cNvSpPr/>
          <p:nvPr/>
        </p:nvSpPr>
        <p:spPr>
          <a:xfrm rot="7972905">
            <a:off x="5561937" y="5520647"/>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1" name="TextBox 30">
            <a:extLst>
              <a:ext uri="{FF2B5EF4-FFF2-40B4-BE49-F238E27FC236}">
                <a16:creationId xmlns:a16="http://schemas.microsoft.com/office/drawing/2014/main" id="{341C74C7-5A58-E649-8E1C-16458F3B9406}"/>
              </a:ext>
            </a:extLst>
          </p:cNvPr>
          <p:cNvSpPr txBox="1"/>
          <p:nvPr/>
        </p:nvSpPr>
        <p:spPr>
          <a:xfrm>
            <a:off x="7003786" y="1712178"/>
            <a:ext cx="1911091" cy="396468"/>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passed down from generation to generation</a:t>
            </a:r>
          </a:p>
        </p:txBody>
      </p:sp>
      <p:sp>
        <p:nvSpPr>
          <p:cNvPr id="33" name="Oval 32">
            <a:extLst>
              <a:ext uri="{FF2B5EF4-FFF2-40B4-BE49-F238E27FC236}">
                <a16:creationId xmlns:a16="http://schemas.microsoft.com/office/drawing/2014/main" id="{33ACE3A3-6932-7FF7-5B11-4D03D221E6D6}"/>
              </a:ext>
            </a:extLst>
          </p:cNvPr>
          <p:cNvSpPr/>
          <p:nvPr/>
        </p:nvSpPr>
        <p:spPr>
          <a:xfrm>
            <a:off x="5533580" y="2032009"/>
            <a:ext cx="1262850" cy="832831"/>
          </a:xfrm>
          <a:custGeom>
            <a:avLst/>
            <a:gdLst>
              <a:gd name="connsiteX0" fmla="*/ 0 w 1262850"/>
              <a:gd name="connsiteY0" fmla="*/ 416416 h 832831"/>
              <a:gd name="connsiteX1" fmla="*/ 631425 w 1262850"/>
              <a:gd name="connsiteY1" fmla="*/ 0 h 832831"/>
              <a:gd name="connsiteX2" fmla="*/ 1262850 w 1262850"/>
              <a:gd name="connsiteY2" fmla="*/ 416416 h 832831"/>
              <a:gd name="connsiteX3" fmla="*/ 631425 w 1262850"/>
              <a:gd name="connsiteY3" fmla="*/ 832832 h 832831"/>
              <a:gd name="connsiteX4" fmla="*/ 0 w 1262850"/>
              <a:gd name="connsiteY4" fmla="*/ 416416 h 83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850" h="832831" fill="none" extrusionOk="0">
                <a:moveTo>
                  <a:pt x="0" y="416416"/>
                </a:moveTo>
                <a:cubicBezTo>
                  <a:pt x="17046" y="225552"/>
                  <a:pt x="315216" y="4267"/>
                  <a:pt x="631425" y="0"/>
                </a:cubicBezTo>
                <a:cubicBezTo>
                  <a:pt x="989754" y="40479"/>
                  <a:pt x="1257496" y="187366"/>
                  <a:pt x="1262850" y="416416"/>
                </a:cubicBezTo>
                <a:cubicBezTo>
                  <a:pt x="1237580" y="645116"/>
                  <a:pt x="975614" y="828905"/>
                  <a:pt x="631425" y="832832"/>
                </a:cubicBezTo>
                <a:cubicBezTo>
                  <a:pt x="304712" y="827450"/>
                  <a:pt x="-25061" y="615562"/>
                  <a:pt x="0" y="416416"/>
                </a:cubicBezTo>
                <a:close/>
              </a:path>
              <a:path w="1262850" h="832831" stroke="0" extrusionOk="0">
                <a:moveTo>
                  <a:pt x="0" y="416416"/>
                </a:moveTo>
                <a:cubicBezTo>
                  <a:pt x="9907" y="218614"/>
                  <a:pt x="305089" y="-55137"/>
                  <a:pt x="631425" y="0"/>
                </a:cubicBezTo>
                <a:cubicBezTo>
                  <a:pt x="969703" y="-23277"/>
                  <a:pt x="1283762" y="182276"/>
                  <a:pt x="1262850" y="416416"/>
                </a:cubicBezTo>
                <a:cubicBezTo>
                  <a:pt x="1314180" y="654400"/>
                  <a:pt x="1007603" y="794012"/>
                  <a:pt x="631425" y="832832"/>
                </a:cubicBezTo>
                <a:cubicBezTo>
                  <a:pt x="287589" y="845883"/>
                  <a:pt x="-8126" y="610563"/>
                  <a:pt x="0" y="41641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oral stories</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34" name="Freeform 16">
            <a:extLst>
              <a:ext uri="{FF2B5EF4-FFF2-40B4-BE49-F238E27FC236}">
                <a16:creationId xmlns:a16="http://schemas.microsoft.com/office/drawing/2014/main" id="{9C027C8C-833D-CA95-D173-326805C85949}"/>
              </a:ext>
            </a:extLst>
          </p:cNvPr>
          <p:cNvSpPr/>
          <p:nvPr/>
        </p:nvSpPr>
        <p:spPr>
          <a:xfrm rot="7787001" flipH="1">
            <a:off x="6706767" y="1939129"/>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9" name="TextBox 8">
            <a:extLst>
              <a:ext uri="{FF2B5EF4-FFF2-40B4-BE49-F238E27FC236}">
                <a16:creationId xmlns:a16="http://schemas.microsoft.com/office/drawing/2014/main" id="{C0BBFB76-EB2A-0EAD-C277-8E792CC556E4}"/>
              </a:ext>
            </a:extLst>
          </p:cNvPr>
          <p:cNvSpPr txBox="1"/>
          <p:nvPr/>
        </p:nvSpPr>
        <p:spPr>
          <a:xfrm>
            <a:off x="1020742" y="1058828"/>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nature</a:t>
            </a:r>
          </a:p>
        </p:txBody>
      </p:sp>
      <p:sp>
        <p:nvSpPr>
          <p:cNvPr id="10" name="TextBox 9">
            <a:extLst>
              <a:ext uri="{FF2B5EF4-FFF2-40B4-BE49-F238E27FC236}">
                <a16:creationId xmlns:a16="http://schemas.microsoft.com/office/drawing/2014/main" id="{CC4998F2-1A09-57FB-B859-358DE6896FAF}"/>
              </a:ext>
            </a:extLst>
          </p:cNvPr>
          <p:cNvSpPr txBox="1"/>
          <p:nvPr/>
        </p:nvSpPr>
        <p:spPr>
          <a:xfrm>
            <a:off x="2299078" y="1185760"/>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spirit world</a:t>
            </a:r>
          </a:p>
        </p:txBody>
      </p:sp>
      <p:sp>
        <p:nvSpPr>
          <p:cNvPr id="11" name="Freeform 16">
            <a:extLst>
              <a:ext uri="{FF2B5EF4-FFF2-40B4-BE49-F238E27FC236}">
                <a16:creationId xmlns:a16="http://schemas.microsoft.com/office/drawing/2014/main" id="{B5B47792-F741-C0A2-1D5A-D70016DE0DAA}"/>
              </a:ext>
            </a:extLst>
          </p:cNvPr>
          <p:cNvSpPr/>
          <p:nvPr/>
        </p:nvSpPr>
        <p:spPr>
          <a:xfrm rot="17475535">
            <a:off x="1563765" y="1532514"/>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2" name="Freeform 16">
            <a:extLst>
              <a:ext uri="{FF2B5EF4-FFF2-40B4-BE49-F238E27FC236}">
                <a16:creationId xmlns:a16="http://schemas.microsoft.com/office/drawing/2014/main" id="{A6ABE021-8FC4-D98B-DE7D-4D91A29C2837}"/>
              </a:ext>
            </a:extLst>
          </p:cNvPr>
          <p:cNvSpPr/>
          <p:nvPr/>
        </p:nvSpPr>
        <p:spPr>
          <a:xfrm rot="18519015">
            <a:off x="2684505" y="1680411"/>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4" name="Oval 13">
            <a:extLst>
              <a:ext uri="{FF2B5EF4-FFF2-40B4-BE49-F238E27FC236}">
                <a16:creationId xmlns:a16="http://schemas.microsoft.com/office/drawing/2014/main" id="{F0C8007F-AF8C-FA9B-DC5A-A11F32E2B8B1}"/>
              </a:ext>
            </a:extLst>
          </p:cNvPr>
          <p:cNvSpPr/>
          <p:nvPr/>
        </p:nvSpPr>
        <p:spPr>
          <a:xfrm>
            <a:off x="1411817" y="4532248"/>
            <a:ext cx="1961409" cy="1076512"/>
          </a:xfrm>
          <a:custGeom>
            <a:avLst/>
            <a:gdLst>
              <a:gd name="connsiteX0" fmla="*/ 0 w 1961409"/>
              <a:gd name="connsiteY0" fmla="*/ 538256 h 1076512"/>
              <a:gd name="connsiteX1" fmla="*/ 980705 w 1961409"/>
              <a:gd name="connsiteY1" fmla="*/ 0 h 1076512"/>
              <a:gd name="connsiteX2" fmla="*/ 1961410 w 1961409"/>
              <a:gd name="connsiteY2" fmla="*/ 538256 h 1076512"/>
              <a:gd name="connsiteX3" fmla="*/ 980705 w 1961409"/>
              <a:gd name="connsiteY3" fmla="*/ 1076512 h 1076512"/>
              <a:gd name="connsiteX4" fmla="*/ 0 w 1961409"/>
              <a:gd name="connsiteY4" fmla="*/ 538256 h 107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09" h="1076512" fill="none" extrusionOk="0">
                <a:moveTo>
                  <a:pt x="0" y="538256"/>
                </a:moveTo>
                <a:cubicBezTo>
                  <a:pt x="44718" y="343601"/>
                  <a:pt x="510986" y="9437"/>
                  <a:pt x="980705" y="0"/>
                </a:cubicBezTo>
                <a:cubicBezTo>
                  <a:pt x="1524640" y="9726"/>
                  <a:pt x="1929043" y="246606"/>
                  <a:pt x="1961410" y="538256"/>
                </a:cubicBezTo>
                <a:cubicBezTo>
                  <a:pt x="1891107" y="831967"/>
                  <a:pt x="1465373" y="1027210"/>
                  <a:pt x="980705" y="1076512"/>
                </a:cubicBezTo>
                <a:cubicBezTo>
                  <a:pt x="472912" y="1068239"/>
                  <a:pt x="-45048" y="780102"/>
                  <a:pt x="0" y="538256"/>
                </a:cubicBezTo>
                <a:close/>
              </a:path>
              <a:path w="1961409" h="1076512" stroke="0" extrusionOk="0">
                <a:moveTo>
                  <a:pt x="0" y="538256"/>
                </a:moveTo>
                <a:cubicBezTo>
                  <a:pt x="23267" y="316556"/>
                  <a:pt x="473996" y="-85993"/>
                  <a:pt x="980705" y="0"/>
                </a:cubicBezTo>
                <a:cubicBezTo>
                  <a:pt x="1517423" y="-10939"/>
                  <a:pt x="1969515" y="239373"/>
                  <a:pt x="1961410" y="538256"/>
                </a:cubicBezTo>
                <a:cubicBezTo>
                  <a:pt x="2031008" y="846380"/>
                  <a:pt x="1546330" y="1042577"/>
                  <a:pt x="980705" y="1076512"/>
                </a:cubicBezTo>
                <a:cubicBezTo>
                  <a:pt x="442232" y="1084931"/>
                  <a:pt x="-9715" y="792689"/>
                  <a:pt x="0" y="53825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Cultural Memory</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27" name="TextBox 26">
            <a:extLst>
              <a:ext uri="{FF2B5EF4-FFF2-40B4-BE49-F238E27FC236}">
                <a16:creationId xmlns:a16="http://schemas.microsoft.com/office/drawing/2014/main" id="{F0AB1513-D330-2E39-21A7-B9673F1AB3E3}"/>
              </a:ext>
            </a:extLst>
          </p:cNvPr>
          <p:cNvSpPr txBox="1"/>
          <p:nvPr/>
        </p:nvSpPr>
        <p:spPr>
          <a:xfrm>
            <a:off x="89680" y="4411191"/>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land</a:t>
            </a:r>
          </a:p>
        </p:txBody>
      </p:sp>
      <p:sp>
        <p:nvSpPr>
          <p:cNvPr id="28" name="Freeform 16">
            <a:extLst>
              <a:ext uri="{FF2B5EF4-FFF2-40B4-BE49-F238E27FC236}">
                <a16:creationId xmlns:a16="http://schemas.microsoft.com/office/drawing/2014/main" id="{396B14FC-409C-E535-8D73-C58965B3306D}"/>
              </a:ext>
            </a:extLst>
          </p:cNvPr>
          <p:cNvSpPr/>
          <p:nvPr/>
        </p:nvSpPr>
        <p:spPr>
          <a:xfrm rot="14593064">
            <a:off x="1207442" y="4602545"/>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9" name="TextBox 28">
            <a:extLst>
              <a:ext uri="{FF2B5EF4-FFF2-40B4-BE49-F238E27FC236}">
                <a16:creationId xmlns:a16="http://schemas.microsoft.com/office/drawing/2014/main" id="{C2BFDABB-3049-7EC4-DA0F-73A6C82FE91C}"/>
              </a:ext>
            </a:extLst>
          </p:cNvPr>
          <p:cNvSpPr txBox="1"/>
          <p:nvPr/>
        </p:nvSpPr>
        <p:spPr>
          <a:xfrm>
            <a:off x="50695" y="5437630"/>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water</a:t>
            </a:r>
          </a:p>
        </p:txBody>
      </p:sp>
      <p:sp>
        <p:nvSpPr>
          <p:cNvPr id="30" name="Freeform 16">
            <a:extLst>
              <a:ext uri="{FF2B5EF4-FFF2-40B4-BE49-F238E27FC236}">
                <a16:creationId xmlns:a16="http://schemas.microsoft.com/office/drawing/2014/main" id="{2636457F-734D-B675-7A95-8A5427FF0611}"/>
              </a:ext>
            </a:extLst>
          </p:cNvPr>
          <p:cNvSpPr/>
          <p:nvPr/>
        </p:nvSpPr>
        <p:spPr>
          <a:xfrm rot="10059140">
            <a:off x="1066822" y="5216176"/>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5" name="TextBox 34">
            <a:extLst>
              <a:ext uri="{FF2B5EF4-FFF2-40B4-BE49-F238E27FC236}">
                <a16:creationId xmlns:a16="http://schemas.microsoft.com/office/drawing/2014/main" id="{5981846A-4046-82AC-B85C-45BEC8E4099D}"/>
              </a:ext>
            </a:extLst>
          </p:cNvPr>
          <p:cNvSpPr txBox="1"/>
          <p:nvPr/>
        </p:nvSpPr>
        <p:spPr>
          <a:xfrm>
            <a:off x="1379636" y="5996202"/>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sky</a:t>
            </a:r>
          </a:p>
        </p:txBody>
      </p:sp>
      <p:sp>
        <p:nvSpPr>
          <p:cNvPr id="36" name="Freeform 16">
            <a:extLst>
              <a:ext uri="{FF2B5EF4-FFF2-40B4-BE49-F238E27FC236}">
                <a16:creationId xmlns:a16="http://schemas.microsoft.com/office/drawing/2014/main" id="{A88A4D1C-2C8F-05D7-62FE-F32E64233259}"/>
              </a:ext>
            </a:extLst>
          </p:cNvPr>
          <p:cNvSpPr/>
          <p:nvPr/>
        </p:nvSpPr>
        <p:spPr>
          <a:xfrm rot="7203827">
            <a:off x="1974755" y="5690082"/>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7" name="TextBox 36">
            <a:extLst>
              <a:ext uri="{FF2B5EF4-FFF2-40B4-BE49-F238E27FC236}">
                <a16:creationId xmlns:a16="http://schemas.microsoft.com/office/drawing/2014/main" id="{C5069046-6FAD-6F79-DD5D-1D724E166FF2}"/>
              </a:ext>
            </a:extLst>
          </p:cNvPr>
          <p:cNvSpPr txBox="1"/>
          <p:nvPr/>
        </p:nvSpPr>
        <p:spPr>
          <a:xfrm>
            <a:off x="2557705" y="5777397"/>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animals</a:t>
            </a:r>
          </a:p>
        </p:txBody>
      </p:sp>
      <p:sp>
        <p:nvSpPr>
          <p:cNvPr id="38" name="Freeform 16">
            <a:extLst>
              <a:ext uri="{FF2B5EF4-FFF2-40B4-BE49-F238E27FC236}">
                <a16:creationId xmlns:a16="http://schemas.microsoft.com/office/drawing/2014/main" id="{3EF62E9C-C73E-1E7B-0139-9AA3D0328A23}"/>
              </a:ext>
            </a:extLst>
          </p:cNvPr>
          <p:cNvSpPr/>
          <p:nvPr/>
        </p:nvSpPr>
        <p:spPr>
          <a:xfrm rot="12461856" flipH="1">
            <a:off x="2924095" y="5503801"/>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5" name="TextBox 14">
            <a:extLst>
              <a:ext uri="{FF2B5EF4-FFF2-40B4-BE49-F238E27FC236}">
                <a16:creationId xmlns:a16="http://schemas.microsoft.com/office/drawing/2014/main" id="{FDE3D1B4-B776-7F89-E969-5E9D6FE8CD3C}"/>
              </a:ext>
            </a:extLst>
          </p:cNvPr>
          <p:cNvSpPr txBox="1"/>
          <p:nvPr/>
        </p:nvSpPr>
        <p:spPr>
          <a:xfrm>
            <a:off x="-38637" y="3631842"/>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mc:AlternateContent xmlns:mc="http://schemas.openxmlformats.org/markup-compatibility/2006" xmlns:p14="http://schemas.microsoft.com/office/powerpoint/2010/main">
        <mc:Choice Requires="p14">
          <p:contentPart p14:bwMode="auto" r:id="rId5">
            <p14:nvContentPartPr>
              <p14:cNvPr id="39" name="Ink 38">
                <a:extLst>
                  <a:ext uri="{FF2B5EF4-FFF2-40B4-BE49-F238E27FC236}">
                    <a16:creationId xmlns:a16="http://schemas.microsoft.com/office/drawing/2014/main" id="{8CCC1256-4942-4FEA-8C42-1F91E04D1037}"/>
                  </a:ext>
                </a:extLst>
              </p14:cNvPr>
              <p14:cNvContentPartPr>
                <a14:cpLocks xmlns:a14="http://schemas.microsoft.com/office/drawing/2010/main" noChangeAspect="1"/>
              </p14:cNvContentPartPr>
              <p14:nvPr/>
            </p14:nvContentPartPr>
            <p14:xfrm rot="12477485" flipV="1">
              <a:off x="3026103" y="2651748"/>
              <a:ext cx="759420" cy="274320"/>
            </p14:xfrm>
          </p:contentPart>
        </mc:Choice>
        <mc:Fallback xmlns="">
          <p:pic>
            <p:nvPicPr>
              <p:cNvPr id="39" name="Ink 38">
                <a:extLst>
                  <a:ext uri="{FF2B5EF4-FFF2-40B4-BE49-F238E27FC236}">
                    <a16:creationId xmlns:a16="http://schemas.microsoft.com/office/drawing/2014/main" id="{8CCC1256-4942-4FEA-8C42-1F91E04D1037}"/>
                  </a:ext>
                </a:extLst>
              </p:cNvPr>
              <p:cNvPicPr>
                <a:picLocks noChangeAspect="1"/>
              </p:cNvPicPr>
              <p:nvPr/>
            </p:nvPicPr>
            <p:blipFill>
              <a:blip r:embed="rId6"/>
              <a:stretch>
                <a:fillRect/>
              </a:stretch>
            </p:blipFill>
            <p:spPr>
              <a:xfrm rot="12477485" flipV="1">
                <a:off x="3016745" y="2642400"/>
                <a:ext cx="778136" cy="29301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 name="Ink 39">
                <a:extLst>
                  <a:ext uri="{FF2B5EF4-FFF2-40B4-BE49-F238E27FC236}">
                    <a16:creationId xmlns:a16="http://schemas.microsoft.com/office/drawing/2014/main" id="{50184CDD-3643-A959-461B-3B188C5F9700}"/>
                  </a:ext>
                </a:extLst>
              </p14:cNvPr>
              <p14:cNvContentPartPr>
                <a14:cpLocks xmlns:a14="http://schemas.microsoft.com/office/drawing/2010/main" noChangeAspect="1"/>
              </p14:cNvContentPartPr>
              <p14:nvPr/>
            </p14:nvContentPartPr>
            <p14:xfrm rot="17333313" flipV="1">
              <a:off x="5609280" y="3028905"/>
              <a:ext cx="506280" cy="182880"/>
            </p14:xfrm>
          </p:contentPart>
        </mc:Choice>
        <mc:Fallback xmlns="">
          <p:pic>
            <p:nvPicPr>
              <p:cNvPr id="40" name="Ink 39">
                <a:extLst>
                  <a:ext uri="{FF2B5EF4-FFF2-40B4-BE49-F238E27FC236}">
                    <a16:creationId xmlns:a16="http://schemas.microsoft.com/office/drawing/2014/main" id="{50184CDD-3643-A959-461B-3B188C5F9700}"/>
                  </a:ext>
                </a:extLst>
              </p:cNvPr>
              <p:cNvPicPr>
                <a:picLocks noChangeAspect="1"/>
              </p:cNvPicPr>
              <p:nvPr/>
            </p:nvPicPr>
            <p:blipFill>
              <a:blip r:embed="rId8"/>
              <a:stretch>
                <a:fillRect/>
              </a:stretch>
            </p:blipFill>
            <p:spPr>
              <a:xfrm rot="17333313" flipV="1">
                <a:off x="5599924" y="3019563"/>
                <a:ext cx="524991" cy="2015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E6DCD886-F97B-A8AC-E83D-FB5A81C43995}"/>
                  </a:ext>
                </a:extLst>
              </p14:cNvPr>
              <p14:cNvContentPartPr>
                <a14:cpLocks xmlns:a14="http://schemas.microsoft.com/office/drawing/2010/main" noChangeAspect="1"/>
              </p14:cNvContentPartPr>
              <p14:nvPr/>
            </p14:nvContentPartPr>
            <p14:xfrm rot="7391380" flipV="1">
              <a:off x="2582386" y="4043225"/>
              <a:ext cx="759420" cy="274320"/>
            </p14:xfrm>
          </p:contentPart>
        </mc:Choice>
        <mc:Fallback xmlns="">
          <p:pic>
            <p:nvPicPr>
              <p:cNvPr id="41" name="Ink 40">
                <a:extLst>
                  <a:ext uri="{FF2B5EF4-FFF2-40B4-BE49-F238E27FC236}">
                    <a16:creationId xmlns:a16="http://schemas.microsoft.com/office/drawing/2014/main" id="{E6DCD886-F97B-A8AC-E83D-FB5A81C43995}"/>
                  </a:ext>
                </a:extLst>
              </p:cNvPr>
              <p:cNvPicPr>
                <a:picLocks noChangeAspect="1"/>
              </p:cNvPicPr>
              <p:nvPr/>
            </p:nvPicPr>
            <p:blipFill>
              <a:blip r:embed="rId6"/>
              <a:stretch>
                <a:fillRect/>
              </a:stretch>
            </p:blipFill>
            <p:spPr>
              <a:xfrm rot="7391380" flipV="1">
                <a:off x="2573028" y="4033877"/>
                <a:ext cx="778136" cy="29301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2" name="Ink 41">
                <a:extLst>
                  <a:ext uri="{FF2B5EF4-FFF2-40B4-BE49-F238E27FC236}">
                    <a16:creationId xmlns:a16="http://schemas.microsoft.com/office/drawing/2014/main" id="{2E115700-71E9-AECD-8288-736B8F03432A}"/>
                  </a:ext>
                </a:extLst>
              </p14:cNvPr>
              <p14:cNvContentPartPr>
                <a14:cpLocks xmlns:a14="http://schemas.microsoft.com/office/drawing/2010/main" noChangeAspect="1"/>
              </p14:cNvContentPartPr>
              <p14:nvPr/>
            </p14:nvContentPartPr>
            <p14:xfrm rot="1082764" flipV="1">
              <a:off x="5075965" y="4372410"/>
              <a:ext cx="506280" cy="182880"/>
            </p14:xfrm>
          </p:contentPart>
        </mc:Choice>
        <mc:Fallback xmlns="">
          <p:pic>
            <p:nvPicPr>
              <p:cNvPr id="42" name="Ink 41">
                <a:extLst>
                  <a:ext uri="{FF2B5EF4-FFF2-40B4-BE49-F238E27FC236}">
                    <a16:creationId xmlns:a16="http://schemas.microsoft.com/office/drawing/2014/main" id="{2E115700-71E9-AECD-8288-736B8F03432A}"/>
                  </a:ext>
                </a:extLst>
              </p:cNvPr>
              <p:cNvPicPr>
                <a:picLocks noChangeAspect="1"/>
              </p:cNvPicPr>
              <p:nvPr/>
            </p:nvPicPr>
            <p:blipFill>
              <a:blip r:embed="rId8"/>
              <a:stretch>
                <a:fillRect/>
              </a:stretch>
            </p:blipFill>
            <p:spPr>
              <a:xfrm rot="1082764" flipV="1">
                <a:off x="5066609" y="4363068"/>
                <a:ext cx="524991" cy="201563"/>
              </a:xfrm>
              <a:prstGeom prst="rect">
                <a:avLst/>
              </a:prstGeom>
            </p:spPr>
          </p:pic>
        </mc:Fallback>
      </mc:AlternateContent>
      <p:sp>
        <p:nvSpPr>
          <p:cNvPr id="3" name="Text Placeholder 2">
            <a:extLst>
              <a:ext uri="{FF2B5EF4-FFF2-40B4-BE49-F238E27FC236}">
                <a16:creationId xmlns:a16="http://schemas.microsoft.com/office/drawing/2014/main" id="{72385827-675D-82FC-5993-F1A911303F37}"/>
              </a:ext>
            </a:extLst>
          </p:cNvPr>
          <p:cNvSpPr>
            <a:spLocks noGrp="1"/>
          </p:cNvSpPr>
          <p:nvPr>
            <p:ph type="body" sz="quarter" idx="23"/>
          </p:nvPr>
        </p:nvSpPr>
        <p:spPr/>
        <p:txBody>
          <a:bodyPr/>
          <a:lstStyle/>
          <a:p>
            <a:r>
              <a:rPr lang="en-US"/>
              <a:t>The Dreaming Mind Map</a:t>
            </a:r>
          </a:p>
        </p:txBody>
      </p:sp>
      <p:sp>
        <p:nvSpPr>
          <p:cNvPr id="4" name="Oval 3">
            <a:extLst>
              <a:ext uri="{FF2B5EF4-FFF2-40B4-BE49-F238E27FC236}">
                <a16:creationId xmlns:a16="http://schemas.microsoft.com/office/drawing/2014/main" id="{7C557A27-1B8B-3430-FC44-4DA4B35DE915}"/>
              </a:ext>
            </a:extLst>
          </p:cNvPr>
          <p:cNvSpPr/>
          <p:nvPr/>
        </p:nvSpPr>
        <p:spPr>
          <a:xfrm>
            <a:off x="3240136" y="2981873"/>
            <a:ext cx="2529432" cy="1381738"/>
          </a:xfrm>
          <a:custGeom>
            <a:avLst/>
            <a:gdLst>
              <a:gd name="connsiteX0" fmla="*/ 0 w 2529432"/>
              <a:gd name="connsiteY0" fmla="*/ 690869 h 1381738"/>
              <a:gd name="connsiteX1" fmla="*/ 1264716 w 2529432"/>
              <a:gd name="connsiteY1" fmla="*/ 0 h 1381738"/>
              <a:gd name="connsiteX2" fmla="*/ 2529432 w 2529432"/>
              <a:gd name="connsiteY2" fmla="*/ 690869 h 1381738"/>
              <a:gd name="connsiteX3" fmla="*/ 1264716 w 2529432"/>
              <a:gd name="connsiteY3" fmla="*/ 1381738 h 1381738"/>
              <a:gd name="connsiteX4" fmla="*/ 0 w 2529432"/>
              <a:gd name="connsiteY4" fmla="*/ 690869 h 138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32" h="1381738" extrusionOk="0">
                <a:moveTo>
                  <a:pt x="0" y="690869"/>
                </a:moveTo>
                <a:cubicBezTo>
                  <a:pt x="23137" y="384463"/>
                  <a:pt x="603559" y="-91919"/>
                  <a:pt x="1264716" y="0"/>
                </a:cubicBezTo>
                <a:cubicBezTo>
                  <a:pt x="1934892" y="-63062"/>
                  <a:pt x="2560557" y="303121"/>
                  <a:pt x="2529432" y="690869"/>
                </a:cubicBezTo>
                <a:cubicBezTo>
                  <a:pt x="2570652" y="1078853"/>
                  <a:pt x="1968443" y="1374322"/>
                  <a:pt x="1264716" y="1381738"/>
                </a:cubicBezTo>
                <a:cubicBezTo>
                  <a:pt x="572538" y="1398565"/>
                  <a:pt x="-14022" y="1010598"/>
                  <a:pt x="0" y="690869"/>
                </a:cubicBezTo>
                <a:close/>
              </a:path>
            </a:pathLst>
          </a:custGeom>
          <a:no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The Dreaming</a:t>
            </a:r>
            <a:endPar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17" name="Freeform 43">
            <a:extLst>
              <a:ext uri="{FF2B5EF4-FFF2-40B4-BE49-F238E27FC236}">
                <a16:creationId xmlns:a16="http://schemas.microsoft.com/office/drawing/2014/main" id="{5FCDD166-4A73-A520-60D4-4B10C74FC093}"/>
              </a:ext>
            </a:extLst>
          </p:cNvPr>
          <p:cNvSpPr>
            <a:spLocks noChangeAspect="1"/>
          </p:cNvSpPr>
          <p:nvPr/>
        </p:nvSpPr>
        <p:spPr>
          <a:xfrm rot="15900731">
            <a:off x="2156545" y="5601871"/>
            <a:ext cx="903111" cy="640080"/>
          </a:xfrm>
          <a:custGeom>
            <a:avLst/>
            <a:gdLst/>
            <a:ahLst/>
            <a:cxnLst/>
            <a:rect l="l" t="t" r="r" b="b"/>
            <a:pathLst>
              <a:path w="3738253" h="2649487">
                <a:moveTo>
                  <a:pt x="0" y="0"/>
                </a:moveTo>
                <a:lnTo>
                  <a:pt x="3738253" y="0"/>
                </a:lnTo>
                <a:lnTo>
                  <a:pt x="3738253" y="2649487"/>
                </a:lnTo>
                <a:lnTo>
                  <a:pt x="0" y="2649487"/>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0" name="Freeform 48">
            <a:extLst>
              <a:ext uri="{FF2B5EF4-FFF2-40B4-BE49-F238E27FC236}">
                <a16:creationId xmlns:a16="http://schemas.microsoft.com/office/drawing/2014/main" id="{0F79553E-FF3A-1AD3-CF43-490DD9977CE8}"/>
              </a:ext>
            </a:extLst>
          </p:cNvPr>
          <p:cNvSpPr>
            <a:spLocks noChangeAspect="1"/>
          </p:cNvSpPr>
          <p:nvPr/>
        </p:nvSpPr>
        <p:spPr>
          <a:xfrm>
            <a:off x="937566" y="5150265"/>
            <a:ext cx="942224" cy="914400"/>
          </a:xfrm>
          <a:custGeom>
            <a:avLst/>
            <a:gdLst/>
            <a:ahLst/>
            <a:cxnLst/>
            <a:rect l="l" t="t" r="r" b="b"/>
            <a:pathLst>
              <a:path w="3015117" h="2926080">
                <a:moveTo>
                  <a:pt x="0" y="0"/>
                </a:moveTo>
                <a:lnTo>
                  <a:pt x="3015117" y="0"/>
                </a:lnTo>
                <a:lnTo>
                  <a:pt x="3015117" y="2926080"/>
                </a:lnTo>
                <a:lnTo>
                  <a:pt x="0" y="2926080"/>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2" name="Freeform 3">
            <a:extLst>
              <a:ext uri="{FF2B5EF4-FFF2-40B4-BE49-F238E27FC236}">
                <a16:creationId xmlns:a16="http://schemas.microsoft.com/office/drawing/2014/main" id="{EDB4B792-49BA-EF8C-8CB8-84743E3FD7A6}"/>
              </a:ext>
            </a:extLst>
          </p:cNvPr>
          <p:cNvSpPr>
            <a:spLocks noChangeAspect="1"/>
          </p:cNvSpPr>
          <p:nvPr/>
        </p:nvSpPr>
        <p:spPr>
          <a:xfrm rot="18077097">
            <a:off x="940921" y="2320577"/>
            <a:ext cx="961950" cy="1837110"/>
          </a:xfrm>
          <a:custGeom>
            <a:avLst/>
            <a:gdLst/>
            <a:ahLst/>
            <a:cxnLst/>
            <a:rect l="l" t="t" r="r" b="b"/>
            <a:pathLst>
              <a:path w="3847795" h="5852160">
                <a:moveTo>
                  <a:pt x="0" y="0"/>
                </a:moveTo>
                <a:lnTo>
                  <a:pt x="3847795" y="0"/>
                </a:lnTo>
                <a:lnTo>
                  <a:pt x="3847795" y="5852160"/>
                </a:lnTo>
                <a:lnTo>
                  <a:pt x="0" y="5852160"/>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2" name="Picture 1" descr="A red and black flag with a yellow circle&#10;&#10;Description automatically generated">
            <a:extLst>
              <a:ext uri="{FF2B5EF4-FFF2-40B4-BE49-F238E27FC236}">
                <a16:creationId xmlns:a16="http://schemas.microsoft.com/office/drawing/2014/main" id="{6028A50D-9396-1B97-C189-8FCB0897968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777582" y="1536403"/>
            <a:ext cx="1711132" cy="1828800"/>
          </a:xfrm>
          <a:prstGeom prst="rect">
            <a:avLst/>
          </a:prstGeom>
        </p:spPr>
      </p:pic>
    </p:spTree>
    <p:extLst>
      <p:ext uri="{BB962C8B-B14F-4D97-AF65-F5344CB8AC3E}">
        <p14:creationId xmlns:p14="http://schemas.microsoft.com/office/powerpoint/2010/main" val="360842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0845EBDD-7F54-5AC2-C2D8-F4F05CD8514F}"/>
              </a:ext>
            </a:extLst>
          </p:cNvPr>
          <p:cNvSpPr>
            <a:spLocks noGrp="1"/>
          </p:cNvSpPr>
          <p:nvPr>
            <p:ph type="body" sz="quarter" idx="22"/>
          </p:nvPr>
        </p:nvSpPr>
        <p:spPr>
          <a:xfrm>
            <a:off x="452437" y="1150857"/>
            <a:ext cx="8239125" cy="1625060"/>
          </a:xfrm>
          <a:prstGeom prst="rect">
            <a:avLst/>
          </a:prstGeom>
        </p:spPr>
        <p:txBody>
          <a:bodyPr/>
          <a:lstStyle/>
          <a:p>
            <a:pPr algn="l" rtl="0" fontAlgn="base"/>
            <a:r>
              <a:rPr lang="en-US" sz="2400" b="0" i="0" u="none" strike="noStrike">
                <a:solidFill>
                  <a:srgbClr val="181818"/>
                </a:solidFill>
                <a:effectLst/>
              </a:rPr>
              <a:t>You will be </a:t>
            </a:r>
            <a:r>
              <a:rPr lang="en-US">
                <a:solidFill>
                  <a:srgbClr val="181818"/>
                </a:solidFill>
              </a:rPr>
              <a:t>successful when you can</a:t>
            </a:r>
            <a:r>
              <a:rPr lang="en-AU" sz="2400" b="0" i="0" u="none" strike="noStrike">
                <a:solidFill>
                  <a:srgbClr val="181818"/>
                </a:solidFill>
                <a:effectLst/>
              </a:rPr>
              <a:t>:</a:t>
            </a:r>
            <a:r>
              <a:rPr lang="en-US" sz="2400" b="0" i="0" u="none" strike="noStrike">
                <a:solidFill>
                  <a:srgbClr val="181818"/>
                </a:solidFill>
                <a:effectLst/>
              </a:rPr>
              <a:t> </a:t>
            </a:r>
            <a:r>
              <a:rPr lang="en-US" sz="2400" b="0" i="0">
                <a:effectLst/>
              </a:rPr>
              <a:t>​</a:t>
            </a:r>
          </a:p>
          <a:p>
            <a:pPr marL="342900" indent="-342900" algn="l" rtl="0" fontAlgn="base">
              <a:buClr>
                <a:schemeClr val="tx1"/>
              </a:buClr>
              <a:buFont typeface="Arial" panose="020B0604020202020204" pitchFamily="34" charset="0"/>
              <a:buChar char="•"/>
            </a:pPr>
            <a:r>
              <a:rPr lang="en-AU" sz="2400" b="1" i="0" u="none" strike="noStrike">
                <a:solidFill>
                  <a:srgbClr val="177F99"/>
                </a:solidFill>
                <a:effectLst/>
              </a:rPr>
              <a:t>understand</a:t>
            </a:r>
            <a:r>
              <a:rPr lang="en-AU" sz="2400" b="0" i="0" u="none" strike="noStrike">
                <a:solidFill>
                  <a:srgbClr val="177F99"/>
                </a:solidFill>
                <a:effectLst/>
              </a:rPr>
              <a:t> </a:t>
            </a:r>
            <a:r>
              <a:rPr lang="en-AU" sz="2400" i="0" u="none" strike="noStrike">
                <a:solidFill>
                  <a:schemeClr val="tx1"/>
                </a:solidFill>
                <a:effectLst/>
              </a:rPr>
              <a:t>The Dreaming </a:t>
            </a:r>
            <a:r>
              <a:rPr lang="en-AU" sz="2400" b="0" i="0" u="none" strike="noStrike">
                <a:solidFill>
                  <a:schemeClr val="tx1"/>
                </a:solidFill>
                <a:effectLst/>
              </a:rPr>
              <a:t>is part of </a:t>
            </a:r>
            <a:r>
              <a:rPr lang="en-AU" sz="2400" i="0" u="none" strike="noStrike">
                <a:solidFill>
                  <a:schemeClr val="tx1"/>
                </a:solidFill>
                <a:effectLst/>
              </a:rPr>
              <a:t>Indigenous Australian </a:t>
            </a:r>
            <a:r>
              <a:rPr lang="en-AU" sz="2400" b="0" i="0" u="none" strike="noStrike">
                <a:solidFill>
                  <a:schemeClr val="tx1"/>
                </a:solidFill>
                <a:effectLst/>
              </a:rPr>
              <a:t>culture</a:t>
            </a:r>
          </a:p>
          <a:p>
            <a:pPr marL="342900" indent="-342900" algn="l" rtl="0" fontAlgn="base">
              <a:buClr>
                <a:schemeClr val="tx1"/>
              </a:buClr>
              <a:buFont typeface="Arial" panose="020B0604020202020204" pitchFamily="34" charset="0"/>
              <a:buChar char="•"/>
            </a:pPr>
            <a:r>
              <a:rPr lang="en-AU" sz="2400" b="1" i="0" u="none" strike="noStrike">
                <a:solidFill>
                  <a:srgbClr val="177F99"/>
                </a:solidFill>
                <a:effectLst/>
              </a:rPr>
              <a:t>understand </a:t>
            </a:r>
            <a:r>
              <a:rPr lang="en-AU" sz="2400" i="0" u="none" strike="noStrike">
                <a:solidFill>
                  <a:schemeClr val="tx1"/>
                </a:solidFill>
                <a:effectLst/>
              </a:rPr>
              <a:t>how stories of the Dreaming are passed on. </a:t>
            </a:r>
            <a:r>
              <a:rPr lang="en-US" sz="2400" i="0">
                <a:solidFill>
                  <a:schemeClr val="tx1"/>
                </a:solidFill>
                <a:effectLst/>
              </a:rPr>
              <a:t>​</a:t>
            </a:r>
          </a:p>
        </p:txBody>
      </p:sp>
    </p:spTree>
    <p:extLst>
      <p:ext uri="{BB962C8B-B14F-4D97-AF65-F5344CB8AC3E}">
        <p14:creationId xmlns:p14="http://schemas.microsoft.com/office/powerpoint/2010/main" val="1409170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B627BF-C52B-5B89-C2E7-611608731BFC}"/>
              </a:ext>
            </a:extLst>
          </p:cNvPr>
          <p:cNvSpPr>
            <a:spLocks noGrp="1"/>
          </p:cNvSpPr>
          <p:nvPr>
            <p:ph type="body" sz="quarter" idx="23"/>
          </p:nvPr>
        </p:nvSpPr>
        <p:spPr/>
        <p:txBody>
          <a:bodyPr/>
          <a:lstStyle/>
          <a:p>
            <a:r>
              <a:rPr lang="en-US"/>
              <a:t>The Dreaming Mind Map</a:t>
            </a:r>
          </a:p>
        </p:txBody>
      </p:sp>
      <p:sp>
        <p:nvSpPr>
          <p:cNvPr id="4" name="TextBox 3">
            <a:extLst>
              <a:ext uri="{FF2B5EF4-FFF2-40B4-BE49-F238E27FC236}">
                <a16:creationId xmlns:a16="http://schemas.microsoft.com/office/drawing/2014/main" id="{41379014-259A-F244-165F-E9480291A677}"/>
              </a:ext>
            </a:extLst>
          </p:cNvPr>
          <p:cNvSpPr txBox="1"/>
          <p:nvPr/>
        </p:nvSpPr>
        <p:spPr>
          <a:xfrm>
            <a:off x="7047112" y="5509035"/>
            <a:ext cx="1582461" cy="412875"/>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how to live in harmony with nature</a:t>
            </a:r>
          </a:p>
        </p:txBody>
      </p:sp>
      <p:sp>
        <p:nvSpPr>
          <p:cNvPr id="5" name="TextBox 4">
            <a:extLst>
              <a:ext uri="{FF2B5EF4-FFF2-40B4-BE49-F238E27FC236}">
                <a16:creationId xmlns:a16="http://schemas.microsoft.com/office/drawing/2014/main" id="{B2188D65-1648-91D9-0C0A-A6214AF9637C}"/>
              </a:ext>
            </a:extLst>
          </p:cNvPr>
          <p:cNvSpPr txBox="1"/>
          <p:nvPr/>
        </p:nvSpPr>
        <p:spPr>
          <a:xfrm>
            <a:off x="6656224" y="3868413"/>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how to treat others</a:t>
            </a:r>
          </a:p>
        </p:txBody>
      </p:sp>
      <p:sp>
        <p:nvSpPr>
          <p:cNvPr id="6" name="TextBox 5">
            <a:extLst>
              <a:ext uri="{FF2B5EF4-FFF2-40B4-BE49-F238E27FC236}">
                <a16:creationId xmlns:a16="http://schemas.microsoft.com/office/drawing/2014/main" id="{D151C6FC-4041-FC14-51E5-94712D971CDB}"/>
              </a:ext>
            </a:extLst>
          </p:cNvPr>
          <p:cNvSpPr txBox="1"/>
          <p:nvPr/>
        </p:nvSpPr>
        <p:spPr>
          <a:xfrm>
            <a:off x="4878524" y="5877951"/>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responsibilities </a:t>
            </a:r>
          </a:p>
        </p:txBody>
      </p:sp>
      <p:sp>
        <p:nvSpPr>
          <p:cNvPr id="7" name="TextBox 6">
            <a:extLst>
              <a:ext uri="{FF2B5EF4-FFF2-40B4-BE49-F238E27FC236}">
                <a16:creationId xmlns:a16="http://schemas.microsoft.com/office/drawing/2014/main" id="{7AC971DD-05D3-E1BB-C139-711F33D31825}"/>
              </a:ext>
            </a:extLst>
          </p:cNvPr>
          <p:cNvSpPr txBox="1"/>
          <p:nvPr/>
        </p:nvSpPr>
        <p:spPr>
          <a:xfrm>
            <a:off x="-46383" y="1469158"/>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people</a:t>
            </a:r>
          </a:p>
        </p:txBody>
      </p:sp>
      <p:sp>
        <p:nvSpPr>
          <p:cNvPr id="8" name="Oval 7">
            <a:extLst>
              <a:ext uri="{FF2B5EF4-FFF2-40B4-BE49-F238E27FC236}">
                <a16:creationId xmlns:a16="http://schemas.microsoft.com/office/drawing/2014/main" id="{DD532711-EA74-A4A1-CAC8-735D11DAE166}"/>
              </a:ext>
            </a:extLst>
          </p:cNvPr>
          <p:cNvSpPr/>
          <p:nvPr/>
        </p:nvSpPr>
        <p:spPr>
          <a:xfrm>
            <a:off x="1129038" y="1915237"/>
            <a:ext cx="1961409" cy="1076512"/>
          </a:xfrm>
          <a:custGeom>
            <a:avLst/>
            <a:gdLst>
              <a:gd name="connsiteX0" fmla="*/ 0 w 1961409"/>
              <a:gd name="connsiteY0" fmla="*/ 538256 h 1076512"/>
              <a:gd name="connsiteX1" fmla="*/ 980705 w 1961409"/>
              <a:gd name="connsiteY1" fmla="*/ 0 h 1076512"/>
              <a:gd name="connsiteX2" fmla="*/ 1961410 w 1961409"/>
              <a:gd name="connsiteY2" fmla="*/ 538256 h 1076512"/>
              <a:gd name="connsiteX3" fmla="*/ 980705 w 1961409"/>
              <a:gd name="connsiteY3" fmla="*/ 1076512 h 1076512"/>
              <a:gd name="connsiteX4" fmla="*/ 0 w 1961409"/>
              <a:gd name="connsiteY4" fmla="*/ 538256 h 107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09" h="1076512" fill="none" extrusionOk="0">
                <a:moveTo>
                  <a:pt x="0" y="538256"/>
                </a:moveTo>
                <a:cubicBezTo>
                  <a:pt x="44718" y="343601"/>
                  <a:pt x="510986" y="9437"/>
                  <a:pt x="980705" y="0"/>
                </a:cubicBezTo>
                <a:cubicBezTo>
                  <a:pt x="1524640" y="9726"/>
                  <a:pt x="1929043" y="246606"/>
                  <a:pt x="1961410" y="538256"/>
                </a:cubicBezTo>
                <a:cubicBezTo>
                  <a:pt x="1891107" y="831967"/>
                  <a:pt x="1465373" y="1027210"/>
                  <a:pt x="980705" y="1076512"/>
                </a:cubicBezTo>
                <a:cubicBezTo>
                  <a:pt x="472912" y="1068239"/>
                  <a:pt x="-45048" y="780102"/>
                  <a:pt x="0" y="538256"/>
                </a:cubicBezTo>
                <a:close/>
              </a:path>
              <a:path w="1961409" h="1076512" stroke="0" extrusionOk="0">
                <a:moveTo>
                  <a:pt x="0" y="538256"/>
                </a:moveTo>
                <a:cubicBezTo>
                  <a:pt x="23267" y="316556"/>
                  <a:pt x="473996" y="-85993"/>
                  <a:pt x="980705" y="0"/>
                </a:cubicBezTo>
                <a:cubicBezTo>
                  <a:pt x="1517423" y="-10939"/>
                  <a:pt x="1969515" y="239373"/>
                  <a:pt x="1961410" y="538256"/>
                </a:cubicBezTo>
                <a:cubicBezTo>
                  <a:pt x="2031008" y="846380"/>
                  <a:pt x="1546330" y="1042577"/>
                  <a:pt x="980705" y="1076512"/>
                </a:cubicBezTo>
                <a:cubicBezTo>
                  <a:pt x="442232" y="1084931"/>
                  <a:pt x="-9715" y="792689"/>
                  <a:pt x="0" y="53825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Creation of the World</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9" name="Oval 8">
            <a:extLst>
              <a:ext uri="{FF2B5EF4-FFF2-40B4-BE49-F238E27FC236}">
                <a16:creationId xmlns:a16="http://schemas.microsoft.com/office/drawing/2014/main" id="{5D9B34E5-2CB0-6B4D-6BBC-68E2638A2A39}"/>
              </a:ext>
            </a:extLst>
          </p:cNvPr>
          <p:cNvSpPr/>
          <p:nvPr/>
        </p:nvSpPr>
        <p:spPr>
          <a:xfrm>
            <a:off x="5533580" y="4365474"/>
            <a:ext cx="1582461" cy="1146434"/>
          </a:xfrm>
          <a:custGeom>
            <a:avLst/>
            <a:gdLst>
              <a:gd name="connsiteX0" fmla="*/ 0 w 1582461"/>
              <a:gd name="connsiteY0" fmla="*/ 573217 h 1146434"/>
              <a:gd name="connsiteX1" fmla="*/ 791231 w 1582461"/>
              <a:gd name="connsiteY1" fmla="*/ 0 h 1146434"/>
              <a:gd name="connsiteX2" fmla="*/ 1582462 w 1582461"/>
              <a:gd name="connsiteY2" fmla="*/ 573217 h 1146434"/>
              <a:gd name="connsiteX3" fmla="*/ 791231 w 1582461"/>
              <a:gd name="connsiteY3" fmla="*/ 1146434 h 1146434"/>
              <a:gd name="connsiteX4" fmla="*/ 0 w 1582461"/>
              <a:gd name="connsiteY4" fmla="*/ 573217 h 114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461" h="1146434" fill="none" extrusionOk="0">
                <a:moveTo>
                  <a:pt x="0" y="573217"/>
                </a:moveTo>
                <a:cubicBezTo>
                  <a:pt x="19875" y="302246"/>
                  <a:pt x="386124" y="4184"/>
                  <a:pt x="791231" y="0"/>
                </a:cubicBezTo>
                <a:cubicBezTo>
                  <a:pt x="1230082" y="7865"/>
                  <a:pt x="1539376" y="264120"/>
                  <a:pt x="1582462" y="573217"/>
                </a:cubicBezTo>
                <a:cubicBezTo>
                  <a:pt x="1524050" y="886838"/>
                  <a:pt x="1180937" y="1105512"/>
                  <a:pt x="791231" y="1146434"/>
                </a:cubicBezTo>
                <a:cubicBezTo>
                  <a:pt x="387633" y="1138271"/>
                  <a:pt x="-31756" y="850725"/>
                  <a:pt x="0" y="573217"/>
                </a:cubicBezTo>
                <a:close/>
              </a:path>
              <a:path w="1582461" h="1146434" stroke="0" extrusionOk="0">
                <a:moveTo>
                  <a:pt x="0" y="573217"/>
                </a:moveTo>
                <a:cubicBezTo>
                  <a:pt x="12898" y="298530"/>
                  <a:pt x="374292" y="-49365"/>
                  <a:pt x="791231" y="0"/>
                </a:cubicBezTo>
                <a:cubicBezTo>
                  <a:pt x="1214253" y="-31106"/>
                  <a:pt x="1595234" y="254097"/>
                  <a:pt x="1582462" y="573217"/>
                </a:cubicBezTo>
                <a:cubicBezTo>
                  <a:pt x="1609384" y="893994"/>
                  <a:pt x="1273744" y="1082051"/>
                  <a:pt x="791231" y="1146434"/>
                </a:cubicBezTo>
                <a:cubicBezTo>
                  <a:pt x="368213" y="1183711"/>
                  <a:pt x="-6847" y="859606"/>
                  <a:pt x="0" y="573217"/>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The Law</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10" name="Freeform 16">
            <a:extLst>
              <a:ext uri="{FF2B5EF4-FFF2-40B4-BE49-F238E27FC236}">
                <a16:creationId xmlns:a16="http://schemas.microsoft.com/office/drawing/2014/main" id="{B098511B-0ED2-D65E-BEE4-D557AD174CA1}"/>
              </a:ext>
            </a:extLst>
          </p:cNvPr>
          <p:cNvSpPr/>
          <p:nvPr/>
        </p:nvSpPr>
        <p:spPr>
          <a:xfrm rot="1617543" flipH="1">
            <a:off x="741439" y="1961247"/>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1" name="Freeform 16">
            <a:extLst>
              <a:ext uri="{FF2B5EF4-FFF2-40B4-BE49-F238E27FC236}">
                <a16:creationId xmlns:a16="http://schemas.microsoft.com/office/drawing/2014/main" id="{11F8A942-F6A5-63F2-7AF1-B3DCAD081EF4}"/>
              </a:ext>
            </a:extLst>
          </p:cNvPr>
          <p:cNvSpPr/>
          <p:nvPr/>
        </p:nvSpPr>
        <p:spPr>
          <a:xfrm rot="19770335">
            <a:off x="6939616" y="4302853"/>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2" name="Freeform 16">
            <a:extLst>
              <a:ext uri="{FF2B5EF4-FFF2-40B4-BE49-F238E27FC236}">
                <a16:creationId xmlns:a16="http://schemas.microsoft.com/office/drawing/2014/main" id="{CBF3D23F-6F12-6799-BE13-E7E22963F603}"/>
              </a:ext>
            </a:extLst>
          </p:cNvPr>
          <p:cNvSpPr/>
          <p:nvPr/>
        </p:nvSpPr>
        <p:spPr>
          <a:xfrm rot="4233895">
            <a:off x="6784602" y="5427668"/>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3" name="Freeform 16">
            <a:extLst>
              <a:ext uri="{FF2B5EF4-FFF2-40B4-BE49-F238E27FC236}">
                <a16:creationId xmlns:a16="http://schemas.microsoft.com/office/drawing/2014/main" id="{DC2DE49A-CA6B-110B-E551-B340ADA4186D}"/>
              </a:ext>
            </a:extLst>
          </p:cNvPr>
          <p:cNvSpPr/>
          <p:nvPr/>
        </p:nvSpPr>
        <p:spPr>
          <a:xfrm rot="7972905">
            <a:off x="5561937" y="5520647"/>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4" name="TextBox 13">
            <a:extLst>
              <a:ext uri="{FF2B5EF4-FFF2-40B4-BE49-F238E27FC236}">
                <a16:creationId xmlns:a16="http://schemas.microsoft.com/office/drawing/2014/main" id="{1EFCA139-06AA-1DFF-C67D-CFB99B3DC1A7}"/>
              </a:ext>
            </a:extLst>
          </p:cNvPr>
          <p:cNvSpPr txBox="1"/>
          <p:nvPr/>
        </p:nvSpPr>
        <p:spPr>
          <a:xfrm>
            <a:off x="7003786" y="1712178"/>
            <a:ext cx="1911091" cy="396468"/>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passed down from generation to generation</a:t>
            </a:r>
          </a:p>
        </p:txBody>
      </p:sp>
      <p:sp>
        <p:nvSpPr>
          <p:cNvPr id="15" name="Oval 14">
            <a:extLst>
              <a:ext uri="{FF2B5EF4-FFF2-40B4-BE49-F238E27FC236}">
                <a16:creationId xmlns:a16="http://schemas.microsoft.com/office/drawing/2014/main" id="{D2820678-9B26-FE38-461B-D9F0290206FD}"/>
              </a:ext>
            </a:extLst>
          </p:cNvPr>
          <p:cNvSpPr/>
          <p:nvPr/>
        </p:nvSpPr>
        <p:spPr>
          <a:xfrm>
            <a:off x="5533580" y="2032009"/>
            <a:ext cx="1262850" cy="832831"/>
          </a:xfrm>
          <a:custGeom>
            <a:avLst/>
            <a:gdLst>
              <a:gd name="connsiteX0" fmla="*/ 0 w 1262850"/>
              <a:gd name="connsiteY0" fmla="*/ 416416 h 832831"/>
              <a:gd name="connsiteX1" fmla="*/ 631425 w 1262850"/>
              <a:gd name="connsiteY1" fmla="*/ 0 h 832831"/>
              <a:gd name="connsiteX2" fmla="*/ 1262850 w 1262850"/>
              <a:gd name="connsiteY2" fmla="*/ 416416 h 832831"/>
              <a:gd name="connsiteX3" fmla="*/ 631425 w 1262850"/>
              <a:gd name="connsiteY3" fmla="*/ 832832 h 832831"/>
              <a:gd name="connsiteX4" fmla="*/ 0 w 1262850"/>
              <a:gd name="connsiteY4" fmla="*/ 416416 h 83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850" h="832831" fill="none" extrusionOk="0">
                <a:moveTo>
                  <a:pt x="0" y="416416"/>
                </a:moveTo>
                <a:cubicBezTo>
                  <a:pt x="17046" y="225552"/>
                  <a:pt x="315216" y="4267"/>
                  <a:pt x="631425" y="0"/>
                </a:cubicBezTo>
                <a:cubicBezTo>
                  <a:pt x="989754" y="40479"/>
                  <a:pt x="1257496" y="187366"/>
                  <a:pt x="1262850" y="416416"/>
                </a:cubicBezTo>
                <a:cubicBezTo>
                  <a:pt x="1237580" y="645116"/>
                  <a:pt x="975614" y="828905"/>
                  <a:pt x="631425" y="832832"/>
                </a:cubicBezTo>
                <a:cubicBezTo>
                  <a:pt x="304712" y="827450"/>
                  <a:pt x="-25061" y="615562"/>
                  <a:pt x="0" y="416416"/>
                </a:cubicBezTo>
                <a:close/>
              </a:path>
              <a:path w="1262850" h="832831" stroke="0" extrusionOk="0">
                <a:moveTo>
                  <a:pt x="0" y="416416"/>
                </a:moveTo>
                <a:cubicBezTo>
                  <a:pt x="9907" y="218614"/>
                  <a:pt x="305089" y="-55137"/>
                  <a:pt x="631425" y="0"/>
                </a:cubicBezTo>
                <a:cubicBezTo>
                  <a:pt x="969703" y="-23277"/>
                  <a:pt x="1283762" y="182276"/>
                  <a:pt x="1262850" y="416416"/>
                </a:cubicBezTo>
                <a:cubicBezTo>
                  <a:pt x="1314180" y="654400"/>
                  <a:pt x="1007603" y="794012"/>
                  <a:pt x="631425" y="832832"/>
                </a:cubicBezTo>
                <a:cubicBezTo>
                  <a:pt x="287589" y="845883"/>
                  <a:pt x="-8126" y="610563"/>
                  <a:pt x="0" y="41641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oral stories</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16" name="Freeform 16">
            <a:extLst>
              <a:ext uri="{FF2B5EF4-FFF2-40B4-BE49-F238E27FC236}">
                <a16:creationId xmlns:a16="http://schemas.microsoft.com/office/drawing/2014/main" id="{C5BB7BB3-73B8-2579-4DE4-3BD49A3E23AD}"/>
              </a:ext>
            </a:extLst>
          </p:cNvPr>
          <p:cNvSpPr/>
          <p:nvPr/>
        </p:nvSpPr>
        <p:spPr>
          <a:xfrm rot="7787001" flipH="1">
            <a:off x="6706767" y="1939129"/>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7" name="TextBox 16">
            <a:extLst>
              <a:ext uri="{FF2B5EF4-FFF2-40B4-BE49-F238E27FC236}">
                <a16:creationId xmlns:a16="http://schemas.microsoft.com/office/drawing/2014/main" id="{E4345524-7864-4962-3381-B129C1A81174}"/>
              </a:ext>
            </a:extLst>
          </p:cNvPr>
          <p:cNvSpPr txBox="1"/>
          <p:nvPr/>
        </p:nvSpPr>
        <p:spPr>
          <a:xfrm>
            <a:off x="1020742" y="1058828"/>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nature</a:t>
            </a:r>
          </a:p>
        </p:txBody>
      </p:sp>
      <p:sp>
        <p:nvSpPr>
          <p:cNvPr id="18" name="TextBox 17">
            <a:extLst>
              <a:ext uri="{FF2B5EF4-FFF2-40B4-BE49-F238E27FC236}">
                <a16:creationId xmlns:a16="http://schemas.microsoft.com/office/drawing/2014/main" id="{A9DF4519-B463-3ED7-A316-97B5C0DD928E}"/>
              </a:ext>
            </a:extLst>
          </p:cNvPr>
          <p:cNvSpPr txBox="1"/>
          <p:nvPr/>
        </p:nvSpPr>
        <p:spPr>
          <a:xfrm>
            <a:off x="2299078" y="1185760"/>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spirit world</a:t>
            </a:r>
          </a:p>
        </p:txBody>
      </p:sp>
      <p:sp>
        <p:nvSpPr>
          <p:cNvPr id="19" name="Freeform 16">
            <a:extLst>
              <a:ext uri="{FF2B5EF4-FFF2-40B4-BE49-F238E27FC236}">
                <a16:creationId xmlns:a16="http://schemas.microsoft.com/office/drawing/2014/main" id="{AB135ED8-74C6-8E94-546E-464E60BB5AFA}"/>
              </a:ext>
            </a:extLst>
          </p:cNvPr>
          <p:cNvSpPr/>
          <p:nvPr/>
        </p:nvSpPr>
        <p:spPr>
          <a:xfrm rot="17475535">
            <a:off x="1563765" y="1532514"/>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0" name="Freeform 16">
            <a:extLst>
              <a:ext uri="{FF2B5EF4-FFF2-40B4-BE49-F238E27FC236}">
                <a16:creationId xmlns:a16="http://schemas.microsoft.com/office/drawing/2014/main" id="{73512122-4D24-E897-E2F4-48BF0F1BE25F}"/>
              </a:ext>
            </a:extLst>
          </p:cNvPr>
          <p:cNvSpPr/>
          <p:nvPr/>
        </p:nvSpPr>
        <p:spPr>
          <a:xfrm rot="18519015">
            <a:off x="2684505" y="1680411"/>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1" name="Oval 20">
            <a:extLst>
              <a:ext uri="{FF2B5EF4-FFF2-40B4-BE49-F238E27FC236}">
                <a16:creationId xmlns:a16="http://schemas.microsoft.com/office/drawing/2014/main" id="{5F5134D1-498B-604E-98DE-5E631EDED192}"/>
              </a:ext>
            </a:extLst>
          </p:cNvPr>
          <p:cNvSpPr/>
          <p:nvPr/>
        </p:nvSpPr>
        <p:spPr>
          <a:xfrm>
            <a:off x="1411817" y="4532248"/>
            <a:ext cx="1961409" cy="1076512"/>
          </a:xfrm>
          <a:custGeom>
            <a:avLst/>
            <a:gdLst>
              <a:gd name="connsiteX0" fmla="*/ 0 w 1961409"/>
              <a:gd name="connsiteY0" fmla="*/ 538256 h 1076512"/>
              <a:gd name="connsiteX1" fmla="*/ 980705 w 1961409"/>
              <a:gd name="connsiteY1" fmla="*/ 0 h 1076512"/>
              <a:gd name="connsiteX2" fmla="*/ 1961410 w 1961409"/>
              <a:gd name="connsiteY2" fmla="*/ 538256 h 1076512"/>
              <a:gd name="connsiteX3" fmla="*/ 980705 w 1961409"/>
              <a:gd name="connsiteY3" fmla="*/ 1076512 h 1076512"/>
              <a:gd name="connsiteX4" fmla="*/ 0 w 1961409"/>
              <a:gd name="connsiteY4" fmla="*/ 538256 h 107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09" h="1076512" fill="none" extrusionOk="0">
                <a:moveTo>
                  <a:pt x="0" y="538256"/>
                </a:moveTo>
                <a:cubicBezTo>
                  <a:pt x="44718" y="343601"/>
                  <a:pt x="510986" y="9437"/>
                  <a:pt x="980705" y="0"/>
                </a:cubicBezTo>
                <a:cubicBezTo>
                  <a:pt x="1524640" y="9726"/>
                  <a:pt x="1929043" y="246606"/>
                  <a:pt x="1961410" y="538256"/>
                </a:cubicBezTo>
                <a:cubicBezTo>
                  <a:pt x="1891107" y="831967"/>
                  <a:pt x="1465373" y="1027210"/>
                  <a:pt x="980705" y="1076512"/>
                </a:cubicBezTo>
                <a:cubicBezTo>
                  <a:pt x="472912" y="1068239"/>
                  <a:pt x="-45048" y="780102"/>
                  <a:pt x="0" y="538256"/>
                </a:cubicBezTo>
                <a:close/>
              </a:path>
              <a:path w="1961409" h="1076512" stroke="0" extrusionOk="0">
                <a:moveTo>
                  <a:pt x="0" y="538256"/>
                </a:moveTo>
                <a:cubicBezTo>
                  <a:pt x="23267" y="316556"/>
                  <a:pt x="473996" y="-85993"/>
                  <a:pt x="980705" y="0"/>
                </a:cubicBezTo>
                <a:cubicBezTo>
                  <a:pt x="1517423" y="-10939"/>
                  <a:pt x="1969515" y="239373"/>
                  <a:pt x="1961410" y="538256"/>
                </a:cubicBezTo>
                <a:cubicBezTo>
                  <a:pt x="2031008" y="846380"/>
                  <a:pt x="1546330" y="1042577"/>
                  <a:pt x="980705" y="1076512"/>
                </a:cubicBezTo>
                <a:cubicBezTo>
                  <a:pt x="442232" y="1084931"/>
                  <a:pt x="-9715" y="792689"/>
                  <a:pt x="0" y="53825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Cultural Memory</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22" name="TextBox 21">
            <a:extLst>
              <a:ext uri="{FF2B5EF4-FFF2-40B4-BE49-F238E27FC236}">
                <a16:creationId xmlns:a16="http://schemas.microsoft.com/office/drawing/2014/main" id="{40D5A440-7E23-2E9C-D3A5-073E870066E9}"/>
              </a:ext>
            </a:extLst>
          </p:cNvPr>
          <p:cNvSpPr txBox="1"/>
          <p:nvPr/>
        </p:nvSpPr>
        <p:spPr>
          <a:xfrm>
            <a:off x="89680" y="4411191"/>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land</a:t>
            </a:r>
          </a:p>
        </p:txBody>
      </p:sp>
      <p:sp>
        <p:nvSpPr>
          <p:cNvPr id="23" name="Freeform 16">
            <a:extLst>
              <a:ext uri="{FF2B5EF4-FFF2-40B4-BE49-F238E27FC236}">
                <a16:creationId xmlns:a16="http://schemas.microsoft.com/office/drawing/2014/main" id="{4B388FFE-0E98-D688-EF14-276161242602}"/>
              </a:ext>
            </a:extLst>
          </p:cNvPr>
          <p:cNvSpPr/>
          <p:nvPr/>
        </p:nvSpPr>
        <p:spPr>
          <a:xfrm rot="14593064">
            <a:off x="1207442" y="4602545"/>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4" name="TextBox 23">
            <a:extLst>
              <a:ext uri="{FF2B5EF4-FFF2-40B4-BE49-F238E27FC236}">
                <a16:creationId xmlns:a16="http://schemas.microsoft.com/office/drawing/2014/main" id="{C99AC399-53CB-C369-3022-D0FB21277B44}"/>
              </a:ext>
            </a:extLst>
          </p:cNvPr>
          <p:cNvSpPr txBox="1"/>
          <p:nvPr/>
        </p:nvSpPr>
        <p:spPr>
          <a:xfrm>
            <a:off x="50695" y="5437630"/>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water</a:t>
            </a:r>
          </a:p>
        </p:txBody>
      </p:sp>
      <p:sp>
        <p:nvSpPr>
          <p:cNvPr id="25" name="Freeform 16">
            <a:extLst>
              <a:ext uri="{FF2B5EF4-FFF2-40B4-BE49-F238E27FC236}">
                <a16:creationId xmlns:a16="http://schemas.microsoft.com/office/drawing/2014/main" id="{28938ED6-E681-B501-9708-864BD9EDAF78}"/>
              </a:ext>
            </a:extLst>
          </p:cNvPr>
          <p:cNvSpPr/>
          <p:nvPr/>
        </p:nvSpPr>
        <p:spPr>
          <a:xfrm rot="10059140">
            <a:off x="1066822" y="5216176"/>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6" name="TextBox 25">
            <a:extLst>
              <a:ext uri="{FF2B5EF4-FFF2-40B4-BE49-F238E27FC236}">
                <a16:creationId xmlns:a16="http://schemas.microsoft.com/office/drawing/2014/main" id="{DAA9118C-017A-6916-9913-3AF2AA058825}"/>
              </a:ext>
            </a:extLst>
          </p:cNvPr>
          <p:cNvSpPr txBox="1"/>
          <p:nvPr/>
        </p:nvSpPr>
        <p:spPr>
          <a:xfrm>
            <a:off x="1379636" y="5996202"/>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sky</a:t>
            </a:r>
          </a:p>
        </p:txBody>
      </p:sp>
      <p:sp>
        <p:nvSpPr>
          <p:cNvPr id="27" name="Freeform 16">
            <a:extLst>
              <a:ext uri="{FF2B5EF4-FFF2-40B4-BE49-F238E27FC236}">
                <a16:creationId xmlns:a16="http://schemas.microsoft.com/office/drawing/2014/main" id="{75F4C02A-5F47-F7C1-9E2D-D8D0E70ED95A}"/>
              </a:ext>
            </a:extLst>
          </p:cNvPr>
          <p:cNvSpPr/>
          <p:nvPr/>
        </p:nvSpPr>
        <p:spPr>
          <a:xfrm rot="7203827">
            <a:off x="1974755" y="5690082"/>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8" name="TextBox 27">
            <a:extLst>
              <a:ext uri="{FF2B5EF4-FFF2-40B4-BE49-F238E27FC236}">
                <a16:creationId xmlns:a16="http://schemas.microsoft.com/office/drawing/2014/main" id="{69A1D3FF-4F48-1E46-9794-6890468D194A}"/>
              </a:ext>
            </a:extLst>
          </p:cNvPr>
          <p:cNvSpPr txBox="1"/>
          <p:nvPr/>
        </p:nvSpPr>
        <p:spPr>
          <a:xfrm>
            <a:off x="2557705" y="5777397"/>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animals</a:t>
            </a:r>
          </a:p>
        </p:txBody>
      </p:sp>
      <p:sp>
        <p:nvSpPr>
          <p:cNvPr id="29" name="Freeform 16">
            <a:extLst>
              <a:ext uri="{FF2B5EF4-FFF2-40B4-BE49-F238E27FC236}">
                <a16:creationId xmlns:a16="http://schemas.microsoft.com/office/drawing/2014/main" id="{DF51B306-ADC1-2DC7-96E5-4381F2835DBA}"/>
              </a:ext>
            </a:extLst>
          </p:cNvPr>
          <p:cNvSpPr/>
          <p:nvPr/>
        </p:nvSpPr>
        <p:spPr>
          <a:xfrm rot="12461856" flipH="1">
            <a:off x="2924095" y="5503801"/>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0" name="TextBox 29">
            <a:extLst>
              <a:ext uri="{FF2B5EF4-FFF2-40B4-BE49-F238E27FC236}">
                <a16:creationId xmlns:a16="http://schemas.microsoft.com/office/drawing/2014/main" id="{A1562802-D9D8-84B7-FD6B-A9ACE40D996A}"/>
              </a:ext>
            </a:extLst>
          </p:cNvPr>
          <p:cNvSpPr txBox="1"/>
          <p:nvPr/>
        </p:nvSpPr>
        <p:spPr>
          <a:xfrm>
            <a:off x="-38637" y="3631842"/>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2649DD2E-3068-47C4-B039-9B0E3022AA93}"/>
                  </a:ext>
                </a:extLst>
              </p14:cNvPr>
              <p14:cNvContentPartPr>
                <a14:cpLocks xmlns:a14="http://schemas.microsoft.com/office/drawing/2010/main" noChangeAspect="1"/>
              </p14:cNvContentPartPr>
              <p14:nvPr/>
            </p14:nvContentPartPr>
            <p14:xfrm rot="12477485" flipV="1">
              <a:off x="3026103" y="2651748"/>
              <a:ext cx="759420" cy="274320"/>
            </p14:xfrm>
          </p:contentPart>
        </mc:Choice>
        <mc:Fallback xmlns="">
          <p:pic>
            <p:nvPicPr>
              <p:cNvPr id="31" name="Ink 30">
                <a:extLst>
                  <a:ext uri="{FF2B5EF4-FFF2-40B4-BE49-F238E27FC236}">
                    <a16:creationId xmlns:a16="http://schemas.microsoft.com/office/drawing/2014/main" id="{2649DD2E-3068-47C4-B039-9B0E3022AA93}"/>
                  </a:ext>
                </a:extLst>
              </p:cNvPr>
              <p:cNvPicPr>
                <a:picLocks noChangeAspect="1"/>
              </p:cNvPicPr>
              <p:nvPr/>
            </p:nvPicPr>
            <p:blipFill>
              <a:blip r:embed="rId6"/>
              <a:stretch>
                <a:fillRect/>
              </a:stretch>
            </p:blipFill>
            <p:spPr>
              <a:xfrm rot="12477485" flipV="1">
                <a:off x="3016745" y="2642400"/>
                <a:ext cx="778136" cy="29301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2" name="Ink 31">
                <a:extLst>
                  <a:ext uri="{FF2B5EF4-FFF2-40B4-BE49-F238E27FC236}">
                    <a16:creationId xmlns:a16="http://schemas.microsoft.com/office/drawing/2014/main" id="{44D0909A-E20E-EE04-2701-C14FDB76ECDE}"/>
                  </a:ext>
                </a:extLst>
              </p14:cNvPr>
              <p14:cNvContentPartPr>
                <a14:cpLocks xmlns:a14="http://schemas.microsoft.com/office/drawing/2010/main" noChangeAspect="1"/>
              </p14:cNvContentPartPr>
              <p14:nvPr/>
            </p14:nvContentPartPr>
            <p14:xfrm rot="17333313" flipV="1">
              <a:off x="5609280" y="3028905"/>
              <a:ext cx="506280" cy="182880"/>
            </p14:xfrm>
          </p:contentPart>
        </mc:Choice>
        <mc:Fallback xmlns="">
          <p:pic>
            <p:nvPicPr>
              <p:cNvPr id="32" name="Ink 31">
                <a:extLst>
                  <a:ext uri="{FF2B5EF4-FFF2-40B4-BE49-F238E27FC236}">
                    <a16:creationId xmlns:a16="http://schemas.microsoft.com/office/drawing/2014/main" id="{44D0909A-E20E-EE04-2701-C14FDB76ECDE}"/>
                  </a:ext>
                </a:extLst>
              </p:cNvPr>
              <p:cNvPicPr>
                <a:picLocks noChangeAspect="1"/>
              </p:cNvPicPr>
              <p:nvPr/>
            </p:nvPicPr>
            <p:blipFill>
              <a:blip r:embed="rId8"/>
              <a:stretch>
                <a:fillRect/>
              </a:stretch>
            </p:blipFill>
            <p:spPr>
              <a:xfrm rot="17333313" flipV="1">
                <a:off x="5599924" y="3019563"/>
                <a:ext cx="524991" cy="2015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a:extLst>
                  <a:ext uri="{FF2B5EF4-FFF2-40B4-BE49-F238E27FC236}">
                    <a16:creationId xmlns:a16="http://schemas.microsoft.com/office/drawing/2014/main" id="{D3AE1A4E-06F1-3467-8C70-92ECB547FD8A}"/>
                  </a:ext>
                </a:extLst>
              </p14:cNvPr>
              <p14:cNvContentPartPr>
                <a14:cpLocks xmlns:a14="http://schemas.microsoft.com/office/drawing/2010/main" noChangeAspect="1"/>
              </p14:cNvContentPartPr>
              <p14:nvPr/>
            </p14:nvContentPartPr>
            <p14:xfrm rot="7391380" flipV="1">
              <a:off x="2582386" y="4043225"/>
              <a:ext cx="759420" cy="274320"/>
            </p14:xfrm>
          </p:contentPart>
        </mc:Choice>
        <mc:Fallback xmlns="">
          <p:pic>
            <p:nvPicPr>
              <p:cNvPr id="33" name="Ink 32">
                <a:extLst>
                  <a:ext uri="{FF2B5EF4-FFF2-40B4-BE49-F238E27FC236}">
                    <a16:creationId xmlns:a16="http://schemas.microsoft.com/office/drawing/2014/main" id="{D3AE1A4E-06F1-3467-8C70-92ECB547FD8A}"/>
                  </a:ext>
                </a:extLst>
              </p:cNvPr>
              <p:cNvPicPr>
                <a:picLocks noChangeAspect="1"/>
              </p:cNvPicPr>
              <p:nvPr/>
            </p:nvPicPr>
            <p:blipFill>
              <a:blip r:embed="rId6"/>
              <a:stretch>
                <a:fillRect/>
              </a:stretch>
            </p:blipFill>
            <p:spPr>
              <a:xfrm rot="7391380" flipV="1">
                <a:off x="2573028" y="4033877"/>
                <a:ext cx="778136" cy="29301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556DB5E9-3391-FC6D-A312-831C57CEB4D1}"/>
                  </a:ext>
                </a:extLst>
              </p14:cNvPr>
              <p14:cNvContentPartPr>
                <a14:cpLocks xmlns:a14="http://schemas.microsoft.com/office/drawing/2010/main" noChangeAspect="1"/>
              </p14:cNvContentPartPr>
              <p14:nvPr/>
            </p14:nvContentPartPr>
            <p14:xfrm rot="1082764" flipV="1">
              <a:off x="5075965" y="4372410"/>
              <a:ext cx="506280" cy="182880"/>
            </p14:xfrm>
          </p:contentPart>
        </mc:Choice>
        <mc:Fallback xmlns="">
          <p:pic>
            <p:nvPicPr>
              <p:cNvPr id="34" name="Ink 33">
                <a:extLst>
                  <a:ext uri="{FF2B5EF4-FFF2-40B4-BE49-F238E27FC236}">
                    <a16:creationId xmlns:a16="http://schemas.microsoft.com/office/drawing/2014/main" id="{556DB5E9-3391-FC6D-A312-831C57CEB4D1}"/>
                  </a:ext>
                </a:extLst>
              </p:cNvPr>
              <p:cNvPicPr>
                <a:picLocks noChangeAspect="1"/>
              </p:cNvPicPr>
              <p:nvPr/>
            </p:nvPicPr>
            <p:blipFill>
              <a:blip r:embed="rId8"/>
              <a:stretch>
                <a:fillRect/>
              </a:stretch>
            </p:blipFill>
            <p:spPr>
              <a:xfrm rot="1082764" flipV="1">
                <a:off x="5066609" y="4363068"/>
                <a:ext cx="524991" cy="201563"/>
              </a:xfrm>
              <a:prstGeom prst="rect">
                <a:avLst/>
              </a:prstGeom>
            </p:spPr>
          </p:pic>
        </mc:Fallback>
      </mc:AlternateContent>
      <p:sp>
        <p:nvSpPr>
          <p:cNvPr id="35" name="Oval 34">
            <a:extLst>
              <a:ext uri="{FF2B5EF4-FFF2-40B4-BE49-F238E27FC236}">
                <a16:creationId xmlns:a16="http://schemas.microsoft.com/office/drawing/2014/main" id="{4DA0E2ED-4998-85E3-580A-6051CD571D4D}"/>
              </a:ext>
            </a:extLst>
          </p:cNvPr>
          <p:cNvSpPr/>
          <p:nvPr/>
        </p:nvSpPr>
        <p:spPr>
          <a:xfrm>
            <a:off x="3240136" y="2981873"/>
            <a:ext cx="2529432" cy="1381738"/>
          </a:xfrm>
          <a:custGeom>
            <a:avLst/>
            <a:gdLst>
              <a:gd name="connsiteX0" fmla="*/ 0 w 2529432"/>
              <a:gd name="connsiteY0" fmla="*/ 690869 h 1381738"/>
              <a:gd name="connsiteX1" fmla="*/ 1264716 w 2529432"/>
              <a:gd name="connsiteY1" fmla="*/ 0 h 1381738"/>
              <a:gd name="connsiteX2" fmla="*/ 2529432 w 2529432"/>
              <a:gd name="connsiteY2" fmla="*/ 690869 h 1381738"/>
              <a:gd name="connsiteX3" fmla="*/ 1264716 w 2529432"/>
              <a:gd name="connsiteY3" fmla="*/ 1381738 h 1381738"/>
              <a:gd name="connsiteX4" fmla="*/ 0 w 2529432"/>
              <a:gd name="connsiteY4" fmla="*/ 690869 h 138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32" h="1381738" extrusionOk="0">
                <a:moveTo>
                  <a:pt x="0" y="690869"/>
                </a:moveTo>
                <a:cubicBezTo>
                  <a:pt x="23137" y="384463"/>
                  <a:pt x="603559" y="-91919"/>
                  <a:pt x="1264716" y="0"/>
                </a:cubicBezTo>
                <a:cubicBezTo>
                  <a:pt x="1934892" y="-63062"/>
                  <a:pt x="2560557" y="303121"/>
                  <a:pt x="2529432" y="690869"/>
                </a:cubicBezTo>
                <a:cubicBezTo>
                  <a:pt x="2570652" y="1078853"/>
                  <a:pt x="1968443" y="1374322"/>
                  <a:pt x="1264716" y="1381738"/>
                </a:cubicBezTo>
                <a:cubicBezTo>
                  <a:pt x="572538" y="1398565"/>
                  <a:pt x="-14022" y="1010598"/>
                  <a:pt x="0" y="690869"/>
                </a:cubicBezTo>
                <a:close/>
              </a:path>
            </a:pathLst>
          </a:custGeom>
          <a:no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The Dreaming</a:t>
            </a:r>
            <a:endPar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pic>
        <p:nvPicPr>
          <p:cNvPr id="2" name="Picture 1" descr="A red and black flag with a yellow circle&#10;&#10;Description automatically generated">
            <a:extLst>
              <a:ext uri="{FF2B5EF4-FFF2-40B4-BE49-F238E27FC236}">
                <a16:creationId xmlns:a16="http://schemas.microsoft.com/office/drawing/2014/main" id="{563B96B3-5430-1833-A98B-8D0BA93FB8A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77582" y="1536403"/>
            <a:ext cx="1711132" cy="1828800"/>
          </a:xfrm>
          <a:prstGeom prst="rect">
            <a:avLst/>
          </a:prstGeom>
        </p:spPr>
      </p:pic>
    </p:spTree>
    <p:extLst>
      <p:ext uri="{BB962C8B-B14F-4D97-AF65-F5344CB8AC3E}">
        <p14:creationId xmlns:p14="http://schemas.microsoft.com/office/powerpoint/2010/main" val="3815047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441EEA-36E8-9E6E-4780-69CB0B6D67C1}"/>
              </a:ext>
            </a:extLst>
          </p:cNvPr>
          <p:cNvSpPr>
            <a:spLocks noGrp="1"/>
          </p:cNvSpPr>
          <p:nvPr>
            <p:ph type="body" sz="quarter" idx="23"/>
          </p:nvPr>
        </p:nvSpPr>
        <p:spPr/>
        <p:txBody>
          <a:bodyPr/>
          <a:lstStyle/>
          <a:p>
            <a:r>
              <a:rPr lang="en-US"/>
              <a:t>The Dreaming Mind Map</a:t>
            </a:r>
          </a:p>
        </p:txBody>
      </p:sp>
      <p:sp>
        <p:nvSpPr>
          <p:cNvPr id="4" name="TextBox 3">
            <a:extLst>
              <a:ext uri="{FF2B5EF4-FFF2-40B4-BE49-F238E27FC236}">
                <a16:creationId xmlns:a16="http://schemas.microsoft.com/office/drawing/2014/main" id="{6A6E06A9-F569-934D-F542-EDE12418F54C}"/>
              </a:ext>
            </a:extLst>
          </p:cNvPr>
          <p:cNvSpPr txBox="1"/>
          <p:nvPr/>
        </p:nvSpPr>
        <p:spPr>
          <a:xfrm>
            <a:off x="7047112" y="5509035"/>
            <a:ext cx="1582461" cy="412875"/>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how to live in harmony with nature</a:t>
            </a:r>
          </a:p>
        </p:txBody>
      </p:sp>
      <p:sp>
        <p:nvSpPr>
          <p:cNvPr id="5" name="TextBox 4">
            <a:extLst>
              <a:ext uri="{FF2B5EF4-FFF2-40B4-BE49-F238E27FC236}">
                <a16:creationId xmlns:a16="http://schemas.microsoft.com/office/drawing/2014/main" id="{90F0F9DD-E8AF-6E91-AEB6-45E51194AA7B}"/>
              </a:ext>
            </a:extLst>
          </p:cNvPr>
          <p:cNvSpPr txBox="1"/>
          <p:nvPr/>
        </p:nvSpPr>
        <p:spPr>
          <a:xfrm>
            <a:off x="6656224" y="3868413"/>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how to treat others</a:t>
            </a:r>
          </a:p>
        </p:txBody>
      </p:sp>
      <p:sp>
        <p:nvSpPr>
          <p:cNvPr id="6" name="TextBox 5">
            <a:extLst>
              <a:ext uri="{FF2B5EF4-FFF2-40B4-BE49-F238E27FC236}">
                <a16:creationId xmlns:a16="http://schemas.microsoft.com/office/drawing/2014/main" id="{A023D4E7-4216-2295-9C15-E8852C3C5407}"/>
              </a:ext>
            </a:extLst>
          </p:cNvPr>
          <p:cNvSpPr txBox="1"/>
          <p:nvPr/>
        </p:nvSpPr>
        <p:spPr>
          <a:xfrm>
            <a:off x="4878524" y="5877951"/>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responsibilities </a:t>
            </a:r>
          </a:p>
        </p:txBody>
      </p:sp>
      <p:sp>
        <p:nvSpPr>
          <p:cNvPr id="7" name="TextBox 6">
            <a:extLst>
              <a:ext uri="{FF2B5EF4-FFF2-40B4-BE49-F238E27FC236}">
                <a16:creationId xmlns:a16="http://schemas.microsoft.com/office/drawing/2014/main" id="{01DDCD41-A91C-7701-6D48-A3D223BC8A13}"/>
              </a:ext>
            </a:extLst>
          </p:cNvPr>
          <p:cNvSpPr txBox="1"/>
          <p:nvPr/>
        </p:nvSpPr>
        <p:spPr>
          <a:xfrm>
            <a:off x="-46383" y="1469158"/>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people</a:t>
            </a:r>
          </a:p>
        </p:txBody>
      </p:sp>
      <p:sp>
        <p:nvSpPr>
          <p:cNvPr id="8" name="Oval 7">
            <a:extLst>
              <a:ext uri="{FF2B5EF4-FFF2-40B4-BE49-F238E27FC236}">
                <a16:creationId xmlns:a16="http://schemas.microsoft.com/office/drawing/2014/main" id="{6222E2BB-3187-C974-C679-ADFF4C32D049}"/>
              </a:ext>
            </a:extLst>
          </p:cNvPr>
          <p:cNvSpPr/>
          <p:nvPr/>
        </p:nvSpPr>
        <p:spPr>
          <a:xfrm>
            <a:off x="1129038" y="1915237"/>
            <a:ext cx="1961409" cy="1076512"/>
          </a:xfrm>
          <a:custGeom>
            <a:avLst/>
            <a:gdLst>
              <a:gd name="connsiteX0" fmla="*/ 0 w 1961409"/>
              <a:gd name="connsiteY0" fmla="*/ 538256 h 1076512"/>
              <a:gd name="connsiteX1" fmla="*/ 980705 w 1961409"/>
              <a:gd name="connsiteY1" fmla="*/ 0 h 1076512"/>
              <a:gd name="connsiteX2" fmla="*/ 1961410 w 1961409"/>
              <a:gd name="connsiteY2" fmla="*/ 538256 h 1076512"/>
              <a:gd name="connsiteX3" fmla="*/ 980705 w 1961409"/>
              <a:gd name="connsiteY3" fmla="*/ 1076512 h 1076512"/>
              <a:gd name="connsiteX4" fmla="*/ 0 w 1961409"/>
              <a:gd name="connsiteY4" fmla="*/ 538256 h 107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09" h="1076512" fill="none" extrusionOk="0">
                <a:moveTo>
                  <a:pt x="0" y="538256"/>
                </a:moveTo>
                <a:cubicBezTo>
                  <a:pt x="44718" y="343601"/>
                  <a:pt x="510986" y="9437"/>
                  <a:pt x="980705" y="0"/>
                </a:cubicBezTo>
                <a:cubicBezTo>
                  <a:pt x="1524640" y="9726"/>
                  <a:pt x="1929043" y="246606"/>
                  <a:pt x="1961410" y="538256"/>
                </a:cubicBezTo>
                <a:cubicBezTo>
                  <a:pt x="1891107" y="831967"/>
                  <a:pt x="1465373" y="1027210"/>
                  <a:pt x="980705" y="1076512"/>
                </a:cubicBezTo>
                <a:cubicBezTo>
                  <a:pt x="472912" y="1068239"/>
                  <a:pt x="-45048" y="780102"/>
                  <a:pt x="0" y="538256"/>
                </a:cubicBezTo>
                <a:close/>
              </a:path>
              <a:path w="1961409" h="1076512" stroke="0" extrusionOk="0">
                <a:moveTo>
                  <a:pt x="0" y="538256"/>
                </a:moveTo>
                <a:cubicBezTo>
                  <a:pt x="23267" y="316556"/>
                  <a:pt x="473996" y="-85993"/>
                  <a:pt x="980705" y="0"/>
                </a:cubicBezTo>
                <a:cubicBezTo>
                  <a:pt x="1517423" y="-10939"/>
                  <a:pt x="1969515" y="239373"/>
                  <a:pt x="1961410" y="538256"/>
                </a:cubicBezTo>
                <a:cubicBezTo>
                  <a:pt x="2031008" y="846380"/>
                  <a:pt x="1546330" y="1042577"/>
                  <a:pt x="980705" y="1076512"/>
                </a:cubicBezTo>
                <a:cubicBezTo>
                  <a:pt x="442232" y="1084931"/>
                  <a:pt x="-9715" y="792689"/>
                  <a:pt x="0" y="53825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Creation of the World</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9" name="Oval 8">
            <a:extLst>
              <a:ext uri="{FF2B5EF4-FFF2-40B4-BE49-F238E27FC236}">
                <a16:creationId xmlns:a16="http://schemas.microsoft.com/office/drawing/2014/main" id="{41275FF6-344F-CC5A-024B-B842A3F1A69F}"/>
              </a:ext>
            </a:extLst>
          </p:cNvPr>
          <p:cNvSpPr/>
          <p:nvPr/>
        </p:nvSpPr>
        <p:spPr>
          <a:xfrm>
            <a:off x="5533580" y="4365474"/>
            <a:ext cx="1582461" cy="1146434"/>
          </a:xfrm>
          <a:custGeom>
            <a:avLst/>
            <a:gdLst>
              <a:gd name="connsiteX0" fmla="*/ 0 w 1582461"/>
              <a:gd name="connsiteY0" fmla="*/ 573217 h 1146434"/>
              <a:gd name="connsiteX1" fmla="*/ 791231 w 1582461"/>
              <a:gd name="connsiteY1" fmla="*/ 0 h 1146434"/>
              <a:gd name="connsiteX2" fmla="*/ 1582462 w 1582461"/>
              <a:gd name="connsiteY2" fmla="*/ 573217 h 1146434"/>
              <a:gd name="connsiteX3" fmla="*/ 791231 w 1582461"/>
              <a:gd name="connsiteY3" fmla="*/ 1146434 h 1146434"/>
              <a:gd name="connsiteX4" fmla="*/ 0 w 1582461"/>
              <a:gd name="connsiteY4" fmla="*/ 573217 h 114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461" h="1146434" fill="none" extrusionOk="0">
                <a:moveTo>
                  <a:pt x="0" y="573217"/>
                </a:moveTo>
                <a:cubicBezTo>
                  <a:pt x="19875" y="302246"/>
                  <a:pt x="386124" y="4184"/>
                  <a:pt x="791231" y="0"/>
                </a:cubicBezTo>
                <a:cubicBezTo>
                  <a:pt x="1230082" y="7865"/>
                  <a:pt x="1539376" y="264120"/>
                  <a:pt x="1582462" y="573217"/>
                </a:cubicBezTo>
                <a:cubicBezTo>
                  <a:pt x="1524050" y="886838"/>
                  <a:pt x="1180937" y="1105512"/>
                  <a:pt x="791231" y="1146434"/>
                </a:cubicBezTo>
                <a:cubicBezTo>
                  <a:pt x="387633" y="1138271"/>
                  <a:pt x="-31756" y="850725"/>
                  <a:pt x="0" y="573217"/>
                </a:cubicBezTo>
                <a:close/>
              </a:path>
              <a:path w="1582461" h="1146434" stroke="0" extrusionOk="0">
                <a:moveTo>
                  <a:pt x="0" y="573217"/>
                </a:moveTo>
                <a:cubicBezTo>
                  <a:pt x="12898" y="298530"/>
                  <a:pt x="374292" y="-49365"/>
                  <a:pt x="791231" y="0"/>
                </a:cubicBezTo>
                <a:cubicBezTo>
                  <a:pt x="1214253" y="-31106"/>
                  <a:pt x="1595234" y="254097"/>
                  <a:pt x="1582462" y="573217"/>
                </a:cubicBezTo>
                <a:cubicBezTo>
                  <a:pt x="1609384" y="893994"/>
                  <a:pt x="1273744" y="1082051"/>
                  <a:pt x="791231" y="1146434"/>
                </a:cubicBezTo>
                <a:cubicBezTo>
                  <a:pt x="368213" y="1183711"/>
                  <a:pt x="-6847" y="859606"/>
                  <a:pt x="0" y="573217"/>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The Law</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10" name="Freeform 16">
            <a:extLst>
              <a:ext uri="{FF2B5EF4-FFF2-40B4-BE49-F238E27FC236}">
                <a16:creationId xmlns:a16="http://schemas.microsoft.com/office/drawing/2014/main" id="{70AFDE02-1BA7-CA68-EC66-C6F5629E3F18}"/>
              </a:ext>
            </a:extLst>
          </p:cNvPr>
          <p:cNvSpPr/>
          <p:nvPr/>
        </p:nvSpPr>
        <p:spPr>
          <a:xfrm rot="1617543" flipH="1">
            <a:off x="741439" y="1961247"/>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1" name="Freeform 16">
            <a:extLst>
              <a:ext uri="{FF2B5EF4-FFF2-40B4-BE49-F238E27FC236}">
                <a16:creationId xmlns:a16="http://schemas.microsoft.com/office/drawing/2014/main" id="{08318542-342E-0276-840F-FAC4F1BA7950}"/>
              </a:ext>
            </a:extLst>
          </p:cNvPr>
          <p:cNvSpPr/>
          <p:nvPr/>
        </p:nvSpPr>
        <p:spPr>
          <a:xfrm rot="19770335">
            <a:off x="6939616" y="4302853"/>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2" name="Freeform 16">
            <a:extLst>
              <a:ext uri="{FF2B5EF4-FFF2-40B4-BE49-F238E27FC236}">
                <a16:creationId xmlns:a16="http://schemas.microsoft.com/office/drawing/2014/main" id="{59D4967C-BD61-9F5D-438A-C73B795D6200}"/>
              </a:ext>
            </a:extLst>
          </p:cNvPr>
          <p:cNvSpPr/>
          <p:nvPr/>
        </p:nvSpPr>
        <p:spPr>
          <a:xfrm rot="4233895">
            <a:off x="6784602" y="5427668"/>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3" name="Freeform 16">
            <a:extLst>
              <a:ext uri="{FF2B5EF4-FFF2-40B4-BE49-F238E27FC236}">
                <a16:creationId xmlns:a16="http://schemas.microsoft.com/office/drawing/2014/main" id="{AE14B4F8-BD92-F12A-746C-7FCC5D16B174}"/>
              </a:ext>
            </a:extLst>
          </p:cNvPr>
          <p:cNvSpPr/>
          <p:nvPr/>
        </p:nvSpPr>
        <p:spPr>
          <a:xfrm rot="7972905">
            <a:off x="5561937" y="5520647"/>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4" name="TextBox 13">
            <a:extLst>
              <a:ext uri="{FF2B5EF4-FFF2-40B4-BE49-F238E27FC236}">
                <a16:creationId xmlns:a16="http://schemas.microsoft.com/office/drawing/2014/main" id="{50B51943-2FE7-69DB-6B40-1EE7E8974343}"/>
              </a:ext>
            </a:extLst>
          </p:cNvPr>
          <p:cNvSpPr txBox="1"/>
          <p:nvPr/>
        </p:nvSpPr>
        <p:spPr>
          <a:xfrm>
            <a:off x="7003786" y="1712178"/>
            <a:ext cx="1911091" cy="396468"/>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passed down from generation to generation</a:t>
            </a:r>
          </a:p>
        </p:txBody>
      </p:sp>
      <p:sp>
        <p:nvSpPr>
          <p:cNvPr id="15" name="Oval 14">
            <a:extLst>
              <a:ext uri="{FF2B5EF4-FFF2-40B4-BE49-F238E27FC236}">
                <a16:creationId xmlns:a16="http://schemas.microsoft.com/office/drawing/2014/main" id="{B13EEB64-D59A-1BC1-7C53-4D411EB084FD}"/>
              </a:ext>
            </a:extLst>
          </p:cNvPr>
          <p:cNvSpPr/>
          <p:nvPr/>
        </p:nvSpPr>
        <p:spPr>
          <a:xfrm>
            <a:off x="5533580" y="2032009"/>
            <a:ext cx="1262850" cy="832831"/>
          </a:xfrm>
          <a:custGeom>
            <a:avLst/>
            <a:gdLst>
              <a:gd name="connsiteX0" fmla="*/ 0 w 1262850"/>
              <a:gd name="connsiteY0" fmla="*/ 416416 h 832831"/>
              <a:gd name="connsiteX1" fmla="*/ 631425 w 1262850"/>
              <a:gd name="connsiteY1" fmla="*/ 0 h 832831"/>
              <a:gd name="connsiteX2" fmla="*/ 1262850 w 1262850"/>
              <a:gd name="connsiteY2" fmla="*/ 416416 h 832831"/>
              <a:gd name="connsiteX3" fmla="*/ 631425 w 1262850"/>
              <a:gd name="connsiteY3" fmla="*/ 832832 h 832831"/>
              <a:gd name="connsiteX4" fmla="*/ 0 w 1262850"/>
              <a:gd name="connsiteY4" fmla="*/ 416416 h 83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850" h="832831" fill="none" extrusionOk="0">
                <a:moveTo>
                  <a:pt x="0" y="416416"/>
                </a:moveTo>
                <a:cubicBezTo>
                  <a:pt x="17046" y="225552"/>
                  <a:pt x="315216" y="4267"/>
                  <a:pt x="631425" y="0"/>
                </a:cubicBezTo>
                <a:cubicBezTo>
                  <a:pt x="989754" y="40479"/>
                  <a:pt x="1257496" y="187366"/>
                  <a:pt x="1262850" y="416416"/>
                </a:cubicBezTo>
                <a:cubicBezTo>
                  <a:pt x="1237580" y="645116"/>
                  <a:pt x="975614" y="828905"/>
                  <a:pt x="631425" y="832832"/>
                </a:cubicBezTo>
                <a:cubicBezTo>
                  <a:pt x="304712" y="827450"/>
                  <a:pt x="-25061" y="615562"/>
                  <a:pt x="0" y="416416"/>
                </a:cubicBezTo>
                <a:close/>
              </a:path>
              <a:path w="1262850" h="832831" stroke="0" extrusionOk="0">
                <a:moveTo>
                  <a:pt x="0" y="416416"/>
                </a:moveTo>
                <a:cubicBezTo>
                  <a:pt x="9907" y="218614"/>
                  <a:pt x="305089" y="-55137"/>
                  <a:pt x="631425" y="0"/>
                </a:cubicBezTo>
                <a:cubicBezTo>
                  <a:pt x="969703" y="-23277"/>
                  <a:pt x="1283762" y="182276"/>
                  <a:pt x="1262850" y="416416"/>
                </a:cubicBezTo>
                <a:cubicBezTo>
                  <a:pt x="1314180" y="654400"/>
                  <a:pt x="1007603" y="794012"/>
                  <a:pt x="631425" y="832832"/>
                </a:cubicBezTo>
                <a:cubicBezTo>
                  <a:pt x="287589" y="845883"/>
                  <a:pt x="-8126" y="610563"/>
                  <a:pt x="0" y="41641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oral stories</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16" name="Freeform 16">
            <a:extLst>
              <a:ext uri="{FF2B5EF4-FFF2-40B4-BE49-F238E27FC236}">
                <a16:creationId xmlns:a16="http://schemas.microsoft.com/office/drawing/2014/main" id="{E82EDDB7-8E48-B905-9C4B-42CB0CEC0D9C}"/>
              </a:ext>
            </a:extLst>
          </p:cNvPr>
          <p:cNvSpPr/>
          <p:nvPr/>
        </p:nvSpPr>
        <p:spPr>
          <a:xfrm rot="7787001" flipH="1">
            <a:off x="6706767" y="1939129"/>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7" name="TextBox 16">
            <a:extLst>
              <a:ext uri="{FF2B5EF4-FFF2-40B4-BE49-F238E27FC236}">
                <a16:creationId xmlns:a16="http://schemas.microsoft.com/office/drawing/2014/main" id="{25B25418-23CB-FFEB-A655-42FE105BFB77}"/>
              </a:ext>
            </a:extLst>
          </p:cNvPr>
          <p:cNvSpPr txBox="1"/>
          <p:nvPr/>
        </p:nvSpPr>
        <p:spPr>
          <a:xfrm>
            <a:off x="1020742" y="1058828"/>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nature</a:t>
            </a:r>
          </a:p>
        </p:txBody>
      </p:sp>
      <p:sp>
        <p:nvSpPr>
          <p:cNvPr id="18" name="TextBox 17">
            <a:extLst>
              <a:ext uri="{FF2B5EF4-FFF2-40B4-BE49-F238E27FC236}">
                <a16:creationId xmlns:a16="http://schemas.microsoft.com/office/drawing/2014/main" id="{71A6965F-B883-3294-90AA-8BF90CC19765}"/>
              </a:ext>
            </a:extLst>
          </p:cNvPr>
          <p:cNvSpPr txBox="1"/>
          <p:nvPr/>
        </p:nvSpPr>
        <p:spPr>
          <a:xfrm>
            <a:off x="2299078" y="1185760"/>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spirit world</a:t>
            </a:r>
          </a:p>
        </p:txBody>
      </p:sp>
      <p:sp>
        <p:nvSpPr>
          <p:cNvPr id="19" name="Freeform 16">
            <a:extLst>
              <a:ext uri="{FF2B5EF4-FFF2-40B4-BE49-F238E27FC236}">
                <a16:creationId xmlns:a16="http://schemas.microsoft.com/office/drawing/2014/main" id="{CDE2C9DA-0F34-F4A5-AE8B-B85EB57F69D2}"/>
              </a:ext>
            </a:extLst>
          </p:cNvPr>
          <p:cNvSpPr/>
          <p:nvPr/>
        </p:nvSpPr>
        <p:spPr>
          <a:xfrm rot="17475535">
            <a:off x="1563765" y="1532514"/>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0" name="Freeform 16">
            <a:extLst>
              <a:ext uri="{FF2B5EF4-FFF2-40B4-BE49-F238E27FC236}">
                <a16:creationId xmlns:a16="http://schemas.microsoft.com/office/drawing/2014/main" id="{00931884-96DE-CBE8-F059-200DA84340E9}"/>
              </a:ext>
            </a:extLst>
          </p:cNvPr>
          <p:cNvSpPr/>
          <p:nvPr/>
        </p:nvSpPr>
        <p:spPr>
          <a:xfrm rot="18519015">
            <a:off x="2684505" y="1680411"/>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1" name="Oval 20">
            <a:extLst>
              <a:ext uri="{FF2B5EF4-FFF2-40B4-BE49-F238E27FC236}">
                <a16:creationId xmlns:a16="http://schemas.microsoft.com/office/drawing/2014/main" id="{3E05CA5C-5B6D-B5C2-1E4A-3A4D33C72016}"/>
              </a:ext>
            </a:extLst>
          </p:cNvPr>
          <p:cNvSpPr/>
          <p:nvPr/>
        </p:nvSpPr>
        <p:spPr>
          <a:xfrm>
            <a:off x="1411817" y="4532248"/>
            <a:ext cx="1961409" cy="1076512"/>
          </a:xfrm>
          <a:custGeom>
            <a:avLst/>
            <a:gdLst>
              <a:gd name="connsiteX0" fmla="*/ 0 w 1961409"/>
              <a:gd name="connsiteY0" fmla="*/ 538256 h 1076512"/>
              <a:gd name="connsiteX1" fmla="*/ 980705 w 1961409"/>
              <a:gd name="connsiteY1" fmla="*/ 0 h 1076512"/>
              <a:gd name="connsiteX2" fmla="*/ 1961410 w 1961409"/>
              <a:gd name="connsiteY2" fmla="*/ 538256 h 1076512"/>
              <a:gd name="connsiteX3" fmla="*/ 980705 w 1961409"/>
              <a:gd name="connsiteY3" fmla="*/ 1076512 h 1076512"/>
              <a:gd name="connsiteX4" fmla="*/ 0 w 1961409"/>
              <a:gd name="connsiteY4" fmla="*/ 538256 h 107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09" h="1076512" fill="none" extrusionOk="0">
                <a:moveTo>
                  <a:pt x="0" y="538256"/>
                </a:moveTo>
                <a:cubicBezTo>
                  <a:pt x="44718" y="343601"/>
                  <a:pt x="510986" y="9437"/>
                  <a:pt x="980705" y="0"/>
                </a:cubicBezTo>
                <a:cubicBezTo>
                  <a:pt x="1524640" y="9726"/>
                  <a:pt x="1929043" y="246606"/>
                  <a:pt x="1961410" y="538256"/>
                </a:cubicBezTo>
                <a:cubicBezTo>
                  <a:pt x="1891107" y="831967"/>
                  <a:pt x="1465373" y="1027210"/>
                  <a:pt x="980705" y="1076512"/>
                </a:cubicBezTo>
                <a:cubicBezTo>
                  <a:pt x="472912" y="1068239"/>
                  <a:pt x="-45048" y="780102"/>
                  <a:pt x="0" y="538256"/>
                </a:cubicBezTo>
                <a:close/>
              </a:path>
              <a:path w="1961409" h="1076512" stroke="0" extrusionOk="0">
                <a:moveTo>
                  <a:pt x="0" y="538256"/>
                </a:moveTo>
                <a:cubicBezTo>
                  <a:pt x="23267" y="316556"/>
                  <a:pt x="473996" y="-85993"/>
                  <a:pt x="980705" y="0"/>
                </a:cubicBezTo>
                <a:cubicBezTo>
                  <a:pt x="1517423" y="-10939"/>
                  <a:pt x="1969515" y="239373"/>
                  <a:pt x="1961410" y="538256"/>
                </a:cubicBezTo>
                <a:cubicBezTo>
                  <a:pt x="2031008" y="846380"/>
                  <a:pt x="1546330" y="1042577"/>
                  <a:pt x="980705" y="1076512"/>
                </a:cubicBezTo>
                <a:cubicBezTo>
                  <a:pt x="442232" y="1084931"/>
                  <a:pt x="-9715" y="792689"/>
                  <a:pt x="0" y="53825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Cultural Memory</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22" name="TextBox 21">
            <a:extLst>
              <a:ext uri="{FF2B5EF4-FFF2-40B4-BE49-F238E27FC236}">
                <a16:creationId xmlns:a16="http://schemas.microsoft.com/office/drawing/2014/main" id="{85E695C0-70D9-C3CD-6B56-10AD2C801ECA}"/>
              </a:ext>
            </a:extLst>
          </p:cNvPr>
          <p:cNvSpPr txBox="1"/>
          <p:nvPr/>
        </p:nvSpPr>
        <p:spPr>
          <a:xfrm>
            <a:off x="89680" y="4411191"/>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land</a:t>
            </a:r>
          </a:p>
        </p:txBody>
      </p:sp>
      <p:sp>
        <p:nvSpPr>
          <p:cNvPr id="23" name="Freeform 16">
            <a:extLst>
              <a:ext uri="{FF2B5EF4-FFF2-40B4-BE49-F238E27FC236}">
                <a16:creationId xmlns:a16="http://schemas.microsoft.com/office/drawing/2014/main" id="{E3C88E93-B372-CFA0-1DFB-EC7B48C9C689}"/>
              </a:ext>
            </a:extLst>
          </p:cNvPr>
          <p:cNvSpPr/>
          <p:nvPr/>
        </p:nvSpPr>
        <p:spPr>
          <a:xfrm rot="14593064">
            <a:off x="1207442" y="4602545"/>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4" name="TextBox 23">
            <a:extLst>
              <a:ext uri="{FF2B5EF4-FFF2-40B4-BE49-F238E27FC236}">
                <a16:creationId xmlns:a16="http://schemas.microsoft.com/office/drawing/2014/main" id="{6228CEAC-1533-C548-7E1B-9408CE3FBA46}"/>
              </a:ext>
            </a:extLst>
          </p:cNvPr>
          <p:cNvSpPr txBox="1"/>
          <p:nvPr/>
        </p:nvSpPr>
        <p:spPr>
          <a:xfrm>
            <a:off x="50695" y="5437630"/>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water</a:t>
            </a:r>
          </a:p>
        </p:txBody>
      </p:sp>
      <p:sp>
        <p:nvSpPr>
          <p:cNvPr id="25" name="Freeform 16">
            <a:extLst>
              <a:ext uri="{FF2B5EF4-FFF2-40B4-BE49-F238E27FC236}">
                <a16:creationId xmlns:a16="http://schemas.microsoft.com/office/drawing/2014/main" id="{8690713E-9492-D5B8-DFC9-C89FC3A4968F}"/>
              </a:ext>
            </a:extLst>
          </p:cNvPr>
          <p:cNvSpPr/>
          <p:nvPr/>
        </p:nvSpPr>
        <p:spPr>
          <a:xfrm rot="10059140">
            <a:off x="1066822" y="5216176"/>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6" name="TextBox 25">
            <a:extLst>
              <a:ext uri="{FF2B5EF4-FFF2-40B4-BE49-F238E27FC236}">
                <a16:creationId xmlns:a16="http://schemas.microsoft.com/office/drawing/2014/main" id="{41F731AE-4F0F-D191-FE35-30F571A50AED}"/>
              </a:ext>
            </a:extLst>
          </p:cNvPr>
          <p:cNvSpPr txBox="1"/>
          <p:nvPr/>
        </p:nvSpPr>
        <p:spPr>
          <a:xfrm>
            <a:off x="1379636" y="5996202"/>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sky</a:t>
            </a:r>
          </a:p>
        </p:txBody>
      </p:sp>
      <p:sp>
        <p:nvSpPr>
          <p:cNvPr id="27" name="Freeform 16">
            <a:extLst>
              <a:ext uri="{FF2B5EF4-FFF2-40B4-BE49-F238E27FC236}">
                <a16:creationId xmlns:a16="http://schemas.microsoft.com/office/drawing/2014/main" id="{61B887F1-8D04-57C6-BA66-3CF97AD3B93C}"/>
              </a:ext>
            </a:extLst>
          </p:cNvPr>
          <p:cNvSpPr/>
          <p:nvPr/>
        </p:nvSpPr>
        <p:spPr>
          <a:xfrm rot="7203827">
            <a:off x="1974755" y="5690082"/>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8" name="TextBox 27">
            <a:extLst>
              <a:ext uri="{FF2B5EF4-FFF2-40B4-BE49-F238E27FC236}">
                <a16:creationId xmlns:a16="http://schemas.microsoft.com/office/drawing/2014/main" id="{74857A5E-2C79-5792-2121-4EF6A35B78C6}"/>
              </a:ext>
            </a:extLst>
          </p:cNvPr>
          <p:cNvSpPr txBox="1"/>
          <p:nvPr/>
        </p:nvSpPr>
        <p:spPr>
          <a:xfrm>
            <a:off x="2557705" y="5777397"/>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animals</a:t>
            </a:r>
          </a:p>
        </p:txBody>
      </p:sp>
      <p:sp>
        <p:nvSpPr>
          <p:cNvPr id="29" name="Freeform 16">
            <a:extLst>
              <a:ext uri="{FF2B5EF4-FFF2-40B4-BE49-F238E27FC236}">
                <a16:creationId xmlns:a16="http://schemas.microsoft.com/office/drawing/2014/main" id="{03694528-3779-D1B7-09C6-91F8488D814B}"/>
              </a:ext>
            </a:extLst>
          </p:cNvPr>
          <p:cNvSpPr/>
          <p:nvPr/>
        </p:nvSpPr>
        <p:spPr>
          <a:xfrm rot="12461856" flipH="1">
            <a:off x="2924095" y="5503801"/>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0" name="TextBox 29">
            <a:extLst>
              <a:ext uri="{FF2B5EF4-FFF2-40B4-BE49-F238E27FC236}">
                <a16:creationId xmlns:a16="http://schemas.microsoft.com/office/drawing/2014/main" id="{B1CD84DF-BCE8-63E6-BCCE-243B24630D0F}"/>
              </a:ext>
            </a:extLst>
          </p:cNvPr>
          <p:cNvSpPr txBox="1"/>
          <p:nvPr/>
        </p:nvSpPr>
        <p:spPr>
          <a:xfrm>
            <a:off x="-38637" y="3631842"/>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0D36E3EF-909B-44DE-0260-70B55A6F55FE}"/>
                  </a:ext>
                </a:extLst>
              </p14:cNvPr>
              <p14:cNvContentPartPr>
                <a14:cpLocks xmlns:a14="http://schemas.microsoft.com/office/drawing/2010/main" noChangeAspect="1"/>
              </p14:cNvContentPartPr>
              <p14:nvPr/>
            </p14:nvContentPartPr>
            <p14:xfrm rot="12477485" flipV="1">
              <a:off x="3026103" y="2651748"/>
              <a:ext cx="759420" cy="274320"/>
            </p14:xfrm>
          </p:contentPart>
        </mc:Choice>
        <mc:Fallback xmlns="">
          <p:pic>
            <p:nvPicPr>
              <p:cNvPr id="31" name="Ink 30">
                <a:extLst>
                  <a:ext uri="{FF2B5EF4-FFF2-40B4-BE49-F238E27FC236}">
                    <a16:creationId xmlns:a16="http://schemas.microsoft.com/office/drawing/2014/main" id="{0D36E3EF-909B-44DE-0260-70B55A6F55FE}"/>
                  </a:ext>
                </a:extLst>
              </p:cNvPr>
              <p:cNvPicPr>
                <a:picLocks noChangeAspect="1"/>
              </p:cNvPicPr>
              <p:nvPr/>
            </p:nvPicPr>
            <p:blipFill>
              <a:blip r:embed="rId6"/>
              <a:stretch>
                <a:fillRect/>
              </a:stretch>
            </p:blipFill>
            <p:spPr>
              <a:xfrm rot="12477485" flipV="1">
                <a:off x="3016745" y="2642400"/>
                <a:ext cx="778136" cy="29301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2" name="Ink 31">
                <a:extLst>
                  <a:ext uri="{FF2B5EF4-FFF2-40B4-BE49-F238E27FC236}">
                    <a16:creationId xmlns:a16="http://schemas.microsoft.com/office/drawing/2014/main" id="{40FF4F4E-722E-668E-20D2-67C10CBA1758}"/>
                  </a:ext>
                </a:extLst>
              </p14:cNvPr>
              <p14:cNvContentPartPr>
                <a14:cpLocks xmlns:a14="http://schemas.microsoft.com/office/drawing/2010/main" noChangeAspect="1"/>
              </p14:cNvContentPartPr>
              <p14:nvPr/>
            </p14:nvContentPartPr>
            <p14:xfrm rot="17333313" flipV="1">
              <a:off x="5609280" y="3028905"/>
              <a:ext cx="506280" cy="182880"/>
            </p14:xfrm>
          </p:contentPart>
        </mc:Choice>
        <mc:Fallback xmlns="">
          <p:pic>
            <p:nvPicPr>
              <p:cNvPr id="32" name="Ink 31">
                <a:extLst>
                  <a:ext uri="{FF2B5EF4-FFF2-40B4-BE49-F238E27FC236}">
                    <a16:creationId xmlns:a16="http://schemas.microsoft.com/office/drawing/2014/main" id="{40FF4F4E-722E-668E-20D2-67C10CBA1758}"/>
                  </a:ext>
                </a:extLst>
              </p:cNvPr>
              <p:cNvPicPr>
                <a:picLocks noChangeAspect="1"/>
              </p:cNvPicPr>
              <p:nvPr/>
            </p:nvPicPr>
            <p:blipFill>
              <a:blip r:embed="rId8"/>
              <a:stretch>
                <a:fillRect/>
              </a:stretch>
            </p:blipFill>
            <p:spPr>
              <a:xfrm rot="17333313" flipV="1">
                <a:off x="5599924" y="3019563"/>
                <a:ext cx="524991" cy="2015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a:extLst>
                  <a:ext uri="{FF2B5EF4-FFF2-40B4-BE49-F238E27FC236}">
                    <a16:creationId xmlns:a16="http://schemas.microsoft.com/office/drawing/2014/main" id="{C5956B2E-4DB0-2AB4-55B2-C73074F61478}"/>
                  </a:ext>
                </a:extLst>
              </p14:cNvPr>
              <p14:cNvContentPartPr>
                <a14:cpLocks xmlns:a14="http://schemas.microsoft.com/office/drawing/2010/main" noChangeAspect="1"/>
              </p14:cNvContentPartPr>
              <p14:nvPr/>
            </p14:nvContentPartPr>
            <p14:xfrm rot="7391380" flipV="1">
              <a:off x="2582386" y="4043225"/>
              <a:ext cx="759420" cy="274320"/>
            </p14:xfrm>
          </p:contentPart>
        </mc:Choice>
        <mc:Fallback xmlns="">
          <p:pic>
            <p:nvPicPr>
              <p:cNvPr id="33" name="Ink 32">
                <a:extLst>
                  <a:ext uri="{FF2B5EF4-FFF2-40B4-BE49-F238E27FC236}">
                    <a16:creationId xmlns:a16="http://schemas.microsoft.com/office/drawing/2014/main" id="{C5956B2E-4DB0-2AB4-55B2-C73074F61478}"/>
                  </a:ext>
                </a:extLst>
              </p:cNvPr>
              <p:cNvPicPr>
                <a:picLocks noChangeAspect="1"/>
              </p:cNvPicPr>
              <p:nvPr/>
            </p:nvPicPr>
            <p:blipFill>
              <a:blip r:embed="rId6"/>
              <a:stretch>
                <a:fillRect/>
              </a:stretch>
            </p:blipFill>
            <p:spPr>
              <a:xfrm rot="7391380" flipV="1">
                <a:off x="2573028" y="4033877"/>
                <a:ext cx="778136" cy="29301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66CF1A48-BEE5-DC33-897D-5F6F3352E6C3}"/>
                  </a:ext>
                </a:extLst>
              </p14:cNvPr>
              <p14:cNvContentPartPr>
                <a14:cpLocks xmlns:a14="http://schemas.microsoft.com/office/drawing/2010/main" noChangeAspect="1"/>
              </p14:cNvContentPartPr>
              <p14:nvPr/>
            </p14:nvContentPartPr>
            <p14:xfrm rot="1082764" flipV="1">
              <a:off x="5075965" y="4372410"/>
              <a:ext cx="506280" cy="182880"/>
            </p14:xfrm>
          </p:contentPart>
        </mc:Choice>
        <mc:Fallback xmlns="">
          <p:pic>
            <p:nvPicPr>
              <p:cNvPr id="34" name="Ink 33">
                <a:extLst>
                  <a:ext uri="{FF2B5EF4-FFF2-40B4-BE49-F238E27FC236}">
                    <a16:creationId xmlns:a16="http://schemas.microsoft.com/office/drawing/2014/main" id="{66CF1A48-BEE5-DC33-897D-5F6F3352E6C3}"/>
                  </a:ext>
                </a:extLst>
              </p:cNvPr>
              <p:cNvPicPr>
                <a:picLocks noChangeAspect="1"/>
              </p:cNvPicPr>
              <p:nvPr/>
            </p:nvPicPr>
            <p:blipFill>
              <a:blip r:embed="rId8"/>
              <a:stretch>
                <a:fillRect/>
              </a:stretch>
            </p:blipFill>
            <p:spPr>
              <a:xfrm rot="1082764" flipV="1">
                <a:off x="5066609" y="4363068"/>
                <a:ext cx="524991" cy="201563"/>
              </a:xfrm>
              <a:prstGeom prst="rect">
                <a:avLst/>
              </a:prstGeom>
            </p:spPr>
          </p:pic>
        </mc:Fallback>
      </mc:AlternateContent>
      <p:sp>
        <p:nvSpPr>
          <p:cNvPr id="35" name="Oval 34">
            <a:extLst>
              <a:ext uri="{FF2B5EF4-FFF2-40B4-BE49-F238E27FC236}">
                <a16:creationId xmlns:a16="http://schemas.microsoft.com/office/drawing/2014/main" id="{AD6A1BCE-7B93-817F-F847-525EF152164D}"/>
              </a:ext>
            </a:extLst>
          </p:cNvPr>
          <p:cNvSpPr/>
          <p:nvPr/>
        </p:nvSpPr>
        <p:spPr>
          <a:xfrm>
            <a:off x="3240136" y="2981873"/>
            <a:ext cx="2529432" cy="1381738"/>
          </a:xfrm>
          <a:custGeom>
            <a:avLst/>
            <a:gdLst>
              <a:gd name="connsiteX0" fmla="*/ 0 w 2529432"/>
              <a:gd name="connsiteY0" fmla="*/ 690869 h 1381738"/>
              <a:gd name="connsiteX1" fmla="*/ 1264716 w 2529432"/>
              <a:gd name="connsiteY1" fmla="*/ 0 h 1381738"/>
              <a:gd name="connsiteX2" fmla="*/ 2529432 w 2529432"/>
              <a:gd name="connsiteY2" fmla="*/ 690869 h 1381738"/>
              <a:gd name="connsiteX3" fmla="*/ 1264716 w 2529432"/>
              <a:gd name="connsiteY3" fmla="*/ 1381738 h 1381738"/>
              <a:gd name="connsiteX4" fmla="*/ 0 w 2529432"/>
              <a:gd name="connsiteY4" fmla="*/ 690869 h 138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32" h="1381738" extrusionOk="0">
                <a:moveTo>
                  <a:pt x="0" y="690869"/>
                </a:moveTo>
                <a:cubicBezTo>
                  <a:pt x="23137" y="384463"/>
                  <a:pt x="603559" y="-91919"/>
                  <a:pt x="1264716" y="0"/>
                </a:cubicBezTo>
                <a:cubicBezTo>
                  <a:pt x="1934892" y="-63062"/>
                  <a:pt x="2560557" y="303121"/>
                  <a:pt x="2529432" y="690869"/>
                </a:cubicBezTo>
                <a:cubicBezTo>
                  <a:pt x="2570652" y="1078853"/>
                  <a:pt x="1968443" y="1374322"/>
                  <a:pt x="1264716" y="1381738"/>
                </a:cubicBezTo>
                <a:cubicBezTo>
                  <a:pt x="572538" y="1398565"/>
                  <a:pt x="-14022" y="1010598"/>
                  <a:pt x="0" y="690869"/>
                </a:cubicBezTo>
                <a:close/>
              </a:path>
            </a:pathLst>
          </a:custGeom>
          <a:no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The Dreaming</a:t>
            </a:r>
            <a:endPar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pic>
        <p:nvPicPr>
          <p:cNvPr id="2" name="Picture 1" descr="A red and black flag with a yellow circle&#10;&#10;Description automatically generated">
            <a:extLst>
              <a:ext uri="{FF2B5EF4-FFF2-40B4-BE49-F238E27FC236}">
                <a16:creationId xmlns:a16="http://schemas.microsoft.com/office/drawing/2014/main" id="{9ECF2C81-7149-CF4B-C744-88E3C7171E4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77582" y="1536403"/>
            <a:ext cx="1711132" cy="1828800"/>
          </a:xfrm>
          <a:prstGeom prst="rect">
            <a:avLst/>
          </a:prstGeom>
        </p:spPr>
      </p:pic>
    </p:spTree>
    <p:extLst>
      <p:ext uri="{BB962C8B-B14F-4D97-AF65-F5344CB8AC3E}">
        <p14:creationId xmlns:p14="http://schemas.microsoft.com/office/powerpoint/2010/main" val="367117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355BA-4624-81E6-49B9-811312ABD043}"/>
              </a:ext>
            </a:extLst>
          </p:cNvPr>
          <p:cNvSpPr>
            <a:spLocks noGrp="1"/>
          </p:cNvSpPr>
          <p:nvPr>
            <p:ph type="body" sz="quarter" idx="22"/>
          </p:nvPr>
        </p:nvSpPr>
        <p:spPr>
          <a:xfrm>
            <a:off x="441325" y="1196752"/>
            <a:ext cx="8237538" cy="5318379"/>
          </a:xfrm>
        </p:spPr>
        <p:txBody>
          <a:bodyPr/>
          <a:lstStyle/>
          <a:p>
            <a:r>
              <a:rPr lang="en-AU" sz="2000"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First Nations People </a:t>
            </a:r>
            <a:r>
              <a:rPr lang="en-AU" sz="2000">
                <a:solidFill>
                  <a:schemeClr val="tx1"/>
                </a:solidFill>
                <a:effectLst/>
                <a:latin typeface="Calibri" panose="020F0502020204030204" pitchFamily="34" charset="0"/>
                <a:ea typeface="MS Mincho" panose="02020609040205080304" pitchFamily="49" charset="-128"/>
                <a:cs typeface="Segoe UI" panose="020B0502040204020203" pitchFamily="34" charset="0"/>
              </a:rPr>
              <a:t>lived here for </a:t>
            </a:r>
            <a:r>
              <a:rPr lang="en-AU" sz="2000"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over 60,000 </a:t>
            </a:r>
            <a:r>
              <a:rPr lang="en-AU" sz="2000">
                <a:solidFill>
                  <a:schemeClr val="tx1"/>
                </a:solidFill>
                <a:effectLst/>
                <a:latin typeface="Calibri" panose="020F0502020204030204" pitchFamily="34" charset="0"/>
                <a:ea typeface="MS Mincho" panose="02020609040205080304" pitchFamily="49" charset="-128"/>
                <a:cs typeface="Segoe UI" panose="020B0502040204020203" pitchFamily="34" charset="0"/>
              </a:rPr>
              <a:t>years.</a:t>
            </a:r>
          </a:p>
          <a:p>
            <a:endParaRPr lang="en-AU" sz="1600">
              <a:solidFill>
                <a:schemeClr val="tx1"/>
              </a:solidFill>
              <a:ea typeface="MS Mincho" panose="02020609040205080304" pitchFamily="49" charset="-128"/>
              <a:cs typeface="Segoe UI" panose="020B0502040204020203" pitchFamily="34" charset="0"/>
            </a:endParaRPr>
          </a:p>
          <a:p>
            <a:r>
              <a:rPr lang="en-AU" sz="2000" b="1">
                <a:solidFill>
                  <a:srgbClr val="000000"/>
                </a:solidFill>
                <a:effectLst/>
                <a:latin typeface="Calibri" panose="020F0502020204030204" pitchFamily="34" charset="0"/>
                <a:ea typeface="MS Mincho" panose="02020609040205080304" pitchFamily="49" charset="-128"/>
                <a:cs typeface="Segoe UI" panose="020B0502040204020203" pitchFamily="34" charset="0"/>
              </a:rPr>
              <a:t>History</a:t>
            </a:r>
            <a:r>
              <a:rPr lang="en-AU" sz="2000">
                <a:solidFill>
                  <a:srgbClr val="000000"/>
                </a:solidFill>
                <a:effectLst/>
                <a:latin typeface="Calibri" panose="020F0502020204030204" pitchFamily="34" charset="0"/>
                <a:ea typeface="MS Mincho" panose="02020609040205080304" pitchFamily="49" charset="-128"/>
                <a:cs typeface="Segoe UI" panose="020B0502040204020203" pitchFamily="34" charset="0"/>
              </a:rPr>
              <a:t> is </a:t>
            </a:r>
            <a:r>
              <a:rPr lang="en-AU" sz="2000" b="1">
                <a:solidFill>
                  <a:srgbClr val="000000"/>
                </a:solidFill>
                <a:effectLst/>
                <a:latin typeface="Calibri" panose="020F0502020204030204" pitchFamily="34" charset="0"/>
                <a:ea typeface="MS Mincho" panose="02020609040205080304" pitchFamily="49" charset="-128"/>
                <a:cs typeface="Segoe UI" panose="020B0502040204020203" pitchFamily="34" charset="0"/>
              </a:rPr>
              <a:t>passed down </a:t>
            </a:r>
            <a:r>
              <a:rPr lang="en-AU" sz="2000">
                <a:solidFill>
                  <a:srgbClr val="000000"/>
                </a:solidFill>
                <a:effectLst/>
                <a:latin typeface="Calibri" panose="020F0502020204030204" pitchFamily="34" charset="0"/>
                <a:ea typeface="MS Mincho" panose="02020609040205080304" pitchFamily="49" charset="-128"/>
                <a:cs typeface="Segoe UI" panose="020B0502040204020203" pitchFamily="34" charset="0"/>
              </a:rPr>
              <a:t>through different ways, either </a:t>
            </a:r>
            <a:r>
              <a:rPr lang="en-AU" sz="2000" b="1">
                <a:solidFill>
                  <a:srgbClr val="000000"/>
                </a:solidFill>
                <a:effectLst/>
                <a:latin typeface="Calibri" panose="020F0502020204030204" pitchFamily="34" charset="0"/>
                <a:ea typeface="MS Mincho" panose="02020609040205080304" pitchFamily="49" charset="-128"/>
                <a:cs typeface="Segoe UI" panose="020B0502040204020203" pitchFamily="34" charset="0"/>
              </a:rPr>
              <a:t>written</a:t>
            </a:r>
            <a:r>
              <a:rPr lang="en-AU" sz="2000">
                <a:solidFill>
                  <a:srgbClr val="000000"/>
                </a:solidFill>
                <a:effectLst/>
                <a:latin typeface="Calibri" panose="020F0502020204030204" pitchFamily="34" charset="0"/>
                <a:ea typeface="MS Mincho" panose="02020609040205080304" pitchFamily="49" charset="-128"/>
                <a:cs typeface="Segoe UI" panose="020B0502040204020203" pitchFamily="34" charset="0"/>
              </a:rPr>
              <a:t> or </a:t>
            </a:r>
            <a:r>
              <a:rPr lang="en-AU" sz="2000" b="1">
                <a:solidFill>
                  <a:srgbClr val="000000"/>
                </a:solidFill>
                <a:effectLst/>
                <a:latin typeface="Calibri" panose="020F0502020204030204" pitchFamily="34" charset="0"/>
                <a:ea typeface="MS Mincho" panose="02020609040205080304" pitchFamily="49" charset="-128"/>
                <a:cs typeface="Segoe UI" panose="020B0502040204020203" pitchFamily="34" charset="0"/>
              </a:rPr>
              <a:t>spoken</a:t>
            </a:r>
            <a:r>
              <a:rPr lang="en-AU" sz="2000">
                <a:solidFill>
                  <a:srgbClr val="000000"/>
                </a:solidFill>
                <a:effectLst/>
                <a:latin typeface="Calibri" panose="020F0502020204030204" pitchFamily="34" charset="0"/>
                <a:ea typeface="MS Mincho" panose="02020609040205080304" pitchFamily="49" charset="-128"/>
                <a:cs typeface="Segoe UI" panose="020B0502040204020203" pitchFamily="34" charset="0"/>
              </a:rPr>
              <a:t>, so we can </a:t>
            </a:r>
            <a:r>
              <a:rPr lang="en-AU" sz="2000" b="1">
                <a:solidFill>
                  <a:srgbClr val="000000"/>
                </a:solidFill>
                <a:effectLst/>
                <a:latin typeface="Calibri" panose="020F0502020204030204" pitchFamily="34" charset="0"/>
                <a:ea typeface="MS Mincho" panose="02020609040205080304" pitchFamily="49" charset="-128"/>
                <a:cs typeface="Segoe UI" panose="020B0502040204020203" pitchFamily="34" charset="0"/>
              </a:rPr>
              <a:t>learn about the past</a:t>
            </a:r>
            <a:r>
              <a:rPr lang="en-AU" sz="2000">
                <a:solidFill>
                  <a:srgbClr val="000000"/>
                </a:solidFill>
                <a:effectLst/>
                <a:latin typeface="Calibri" panose="020F0502020204030204" pitchFamily="34" charset="0"/>
                <a:ea typeface="MS Mincho" panose="02020609040205080304" pitchFamily="49" charset="-128"/>
                <a:cs typeface="Segoe UI" panose="020B0502040204020203" pitchFamily="34" charset="0"/>
              </a:rPr>
              <a:t>.</a:t>
            </a:r>
          </a:p>
          <a:p>
            <a:endParaRPr lang="en-AU" sz="1600">
              <a:solidFill>
                <a:srgbClr val="000000"/>
              </a:solidFill>
              <a:ea typeface="MS Mincho" panose="02020609040205080304" pitchFamily="49" charset="-128"/>
              <a:cs typeface="Segoe UI" panose="020B0502040204020203" pitchFamily="34" charset="0"/>
            </a:endParaRPr>
          </a:p>
          <a:p>
            <a:r>
              <a:rPr lang="en-US" sz="2000" b="1">
                <a:solidFill>
                  <a:schemeClr val="tx1"/>
                </a:solidFill>
              </a:rPr>
              <a:t>The Dreaming </a:t>
            </a:r>
            <a:r>
              <a:rPr lang="en-US" sz="2000">
                <a:solidFill>
                  <a:schemeClr val="tx1"/>
                </a:solidFill>
              </a:rPr>
              <a:t>is </a:t>
            </a:r>
            <a:r>
              <a:rPr lang="en-US" sz="2000" b="1">
                <a:solidFill>
                  <a:schemeClr val="tx1"/>
                </a:solidFill>
              </a:rPr>
              <a:t>Indigenous Australians understanding</a:t>
            </a:r>
            <a:r>
              <a:rPr lang="en-US" sz="2000">
                <a:solidFill>
                  <a:schemeClr val="tx1"/>
                </a:solidFill>
              </a:rPr>
              <a:t> of the </a:t>
            </a:r>
            <a:r>
              <a:rPr lang="en-US" sz="2000" b="1">
                <a:solidFill>
                  <a:schemeClr val="tx1"/>
                </a:solidFill>
              </a:rPr>
              <a:t>world </a:t>
            </a:r>
            <a:r>
              <a:rPr lang="en-US" sz="2000">
                <a:solidFill>
                  <a:schemeClr val="tx1"/>
                </a:solidFill>
              </a:rPr>
              <a:t>and how the world was </a:t>
            </a:r>
            <a:r>
              <a:rPr lang="en-US" sz="2000" b="1">
                <a:solidFill>
                  <a:schemeClr val="tx1"/>
                </a:solidFill>
              </a:rPr>
              <a:t>made.</a:t>
            </a:r>
            <a:endParaRPr lang="en-US" sz="2000">
              <a:solidFill>
                <a:schemeClr val="tx1"/>
              </a:solidFill>
            </a:endParaRPr>
          </a:p>
          <a:p>
            <a:endParaRPr lang="en-AU" sz="1600">
              <a:solidFill>
                <a:schemeClr val="tx1"/>
              </a:solidFill>
            </a:endParaRPr>
          </a:p>
          <a:p>
            <a:r>
              <a:rPr lang="en-US" sz="2000" b="1">
                <a:solidFill>
                  <a:schemeClr val="tx1"/>
                </a:solidFill>
              </a:rPr>
              <a:t>The Dreaming </a:t>
            </a:r>
            <a:r>
              <a:rPr lang="en-US" sz="2000">
                <a:solidFill>
                  <a:schemeClr val="tx1"/>
                </a:solidFill>
              </a:rPr>
              <a:t>explains the </a:t>
            </a:r>
            <a:r>
              <a:rPr lang="en-US" sz="2000" b="1">
                <a:solidFill>
                  <a:schemeClr val="tx1"/>
                </a:solidFill>
              </a:rPr>
              <a:t>connection</a:t>
            </a:r>
            <a:r>
              <a:rPr lang="en-US" sz="2000">
                <a:solidFill>
                  <a:schemeClr val="tx1"/>
                </a:solidFill>
              </a:rPr>
              <a:t> between </a:t>
            </a:r>
            <a:r>
              <a:rPr lang="en-US" sz="2000" b="1">
                <a:solidFill>
                  <a:schemeClr val="tx1"/>
                </a:solidFill>
              </a:rPr>
              <a:t>people</a:t>
            </a:r>
            <a:r>
              <a:rPr lang="en-US" sz="2000">
                <a:solidFill>
                  <a:schemeClr val="tx1"/>
                </a:solidFill>
              </a:rPr>
              <a:t>, </a:t>
            </a:r>
            <a:r>
              <a:rPr lang="en-US" sz="2000" b="1">
                <a:solidFill>
                  <a:schemeClr val="tx1"/>
                </a:solidFill>
              </a:rPr>
              <a:t>nature</a:t>
            </a:r>
            <a:r>
              <a:rPr lang="en-US" sz="2000">
                <a:solidFill>
                  <a:schemeClr val="tx1"/>
                </a:solidFill>
              </a:rPr>
              <a:t> and the </a:t>
            </a:r>
            <a:r>
              <a:rPr lang="en-US" sz="2000" b="1">
                <a:solidFill>
                  <a:schemeClr val="tx1"/>
                </a:solidFill>
              </a:rPr>
              <a:t>spirit world</a:t>
            </a:r>
            <a:r>
              <a:rPr lang="en-US" sz="2000">
                <a:solidFill>
                  <a:schemeClr val="tx1"/>
                </a:solidFill>
              </a:rPr>
              <a:t>.</a:t>
            </a:r>
          </a:p>
          <a:p>
            <a:endParaRPr lang="en-US" sz="1600">
              <a:solidFill>
                <a:schemeClr val="tx1"/>
              </a:solidFill>
            </a:endParaRPr>
          </a:p>
          <a:p>
            <a:r>
              <a:rPr lang="en-AU" sz="2000">
                <a:solidFill>
                  <a:schemeClr val="tx1"/>
                </a:solidFill>
                <a:ea typeface="MS Mincho" panose="02020609040205080304" pitchFamily="49" charset="-128"/>
                <a:cs typeface="Segoe UI" panose="020B0502040204020203" pitchFamily="34" charset="0"/>
              </a:rPr>
              <a:t>The Dreaming </a:t>
            </a:r>
            <a:r>
              <a:rPr lang="en-AU" sz="2000"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preserves cultural memory</a:t>
            </a:r>
            <a:r>
              <a:rPr lang="en-AU" sz="2000">
                <a:solidFill>
                  <a:schemeClr val="tx1"/>
                </a:solidFill>
                <a:effectLst/>
                <a:latin typeface="Calibri" panose="020F0502020204030204" pitchFamily="34" charset="0"/>
                <a:ea typeface="MS Mincho" panose="02020609040205080304" pitchFamily="49" charset="-128"/>
                <a:cs typeface="Segoe UI" panose="020B0502040204020203" pitchFamily="34" charset="0"/>
              </a:rPr>
              <a:t> by linking </a:t>
            </a:r>
            <a:r>
              <a:rPr lang="en-AU" sz="2000"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physical</a:t>
            </a:r>
            <a:r>
              <a:rPr lang="en-AU" sz="2000">
                <a:solidFill>
                  <a:schemeClr val="tx1"/>
                </a:solidFill>
                <a:effectLst/>
                <a:latin typeface="Calibri" panose="020F0502020204030204" pitchFamily="34" charset="0"/>
                <a:ea typeface="MS Mincho" panose="02020609040205080304" pitchFamily="49" charset="-128"/>
                <a:cs typeface="Segoe UI" panose="020B0502040204020203" pitchFamily="34" charset="0"/>
              </a:rPr>
              <a:t> </a:t>
            </a:r>
            <a:r>
              <a:rPr lang="en-AU" sz="2000"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places</a:t>
            </a:r>
            <a:r>
              <a:rPr lang="en-AU" sz="2000">
                <a:solidFill>
                  <a:schemeClr val="tx1"/>
                </a:solidFill>
                <a:effectLst/>
                <a:latin typeface="Calibri" panose="020F0502020204030204" pitchFamily="34" charset="0"/>
                <a:ea typeface="MS Mincho" panose="02020609040205080304" pitchFamily="49" charset="-128"/>
                <a:cs typeface="Segoe UI" panose="020B0502040204020203" pitchFamily="34" charset="0"/>
              </a:rPr>
              <a:t> to stories about the </a:t>
            </a:r>
            <a:r>
              <a:rPr lang="en-AU" sz="2000"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land</a:t>
            </a:r>
            <a:r>
              <a:rPr lang="en-AU" sz="2000">
                <a:solidFill>
                  <a:schemeClr val="tx1"/>
                </a:solidFill>
                <a:effectLst/>
                <a:latin typeface="Calibri" panose="020F0502020204030204" pitchFamily="34" charset="0"/>
                <a:ea typeface="MS Mincho" panose="02020609040205080304" pitchFamily="49" charset="-128"/>
                <a:cs typeface="Segoe UI" panose="020B0502040204020203" pitchFamily="34" charset="0"/>
              </a:rPr>
              <a:t>, </a:t>
            </a:r>
            <a:r>
              <a:rPr lang="en-AU" sz="2000"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water</a:t>
            </a:r>
            <a:r>
              <a:rPr lang="en-AU" sz="2000">
                <a:solidFill>
                  <a:schemeClr val="tx1"/>
                </a:solidFill>
                <a:effectLst/>
                <a:latin typeface="Calibri" panose="020F0502020204030204" pitchFamily="34" charset="0"/>
                <a:ea typeface="MS Mincho" panose="02020609040205080304" pitchFamily="49" charset="-128"/>
                <a:cs typeface="Segoe UI" panose="020B0502040204020203" pitchFamily="34" charset="0"/>
              </a:rPr>
              <a:t>, </a:t>
            </a:r>
            <a:r>
              <a:rPr lang="en-AU" sz="2000"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sky</a:t>
            </a:r>
            <a:r>
              <a:rPr lang="en-AU" sz="2000">
                <a:solidFill>
                  <a:schemeClr val="tx1"/>
                </a:solidFill>
                <a:effectLst/>
                <a:latin typeface="Calibri" panose="020F0502020204030204" pitchFamily="34" charset="0"/>
                <a:ea typeface="MS Mincho" panose="02020609040205080304" pitchFamily="49" charset="-128"/>
                <a:cs typeface="Segoe UI" panose="020B0502040204020203" pitchFamily="34" charset="0"/>
              </a:rPr>
              <a:t> and </a:t>
            </a:r>
            <a:r>
              <a:rPr lang="en-AU" sz="2000" b="1">
                <a:solidFill>
                  <a:schemeClr val="tx1"/>
                </a:solidFill>
                <a:effectLst/>
                <a:latin typeface="Calibri" panose="020F0502020204030204" pitchFamily="34" charset="0"/>
                <a:ea typeface="MS Mincho" panose="02020609040205080304" pitchFamily="49" charset="-128"/>
                <a:cs typeface="Segoe UI" panose="020B0502040204020203" pitchFamily="34" charset="0"/>
              </a:rPr>
              <a:t>animals</a:t>
            </a:r>
            <a:r>
              <a:rPr lang="en-AU" sz="2000">
                <a:solidFill>
                  <a:schemeClr val="tx1"/>
                </a:solidFill>
                <a:effectLst/>
                <a:latin typeface="Calibri" panose="020F0502020204030204" pitchFamily="34" charset="0"/>
                <a:ea typeface="MS Mincho" panose="02020609040205080304" pitchFamily="49" charset="-128"/>
                <a:cs typeface="Segoe UI" panose="020B0502040204020203" pitchFamily="34" charset="0"/>
              </a:rPr>
              <a:t>.</a:t>
            </a:r>
            <a:endParaRPr lang="en-US" sz="2000">
              <a:solidFill>
                <a:schemeClr val="tx1"/>
              </a:solidFill>
            </a:endParaRPr>
          </a:p>
          <a:p>
            <a:endParaRPr lang="en-US" sz="1600">
              <a:solidFill>
                <a:schemeClr val="tx1"/>
              </a:solidFill>
            </a:endParaRPr>
          </a:p>
          <a:p>
            <a:r>
              <a:rPr lang="en-AU" sz="2000" b="1">
                <a:solidFill>
                  <a:schemeClr val="tx1"/>
                </a:solidFill>
                <a:ea typeface="MS Mincho" panose="02020609040205080304" pitchFamily="49" charset="-128"/>
                <a:cs typeface="Segoe UI" panose="020B0502040204020203" pitchFamily="34" charset="0"/>
              </a:rPr>
              <a:t>The Dreaming </a:t>
            </a:r>
            <a:r>
              <a:rPr lang="en-AU" sz="2000">
                <a:solidFill>
                  <a:schemeClr val="tx1"/>
                </a:solidFill>
                <a:ea typeface="MS Mincho" panose="02020609040205080304" pitchFamily="49" charset="-128"/>
                <a:cs typeface="Segoe UI" panose="020B0502040204020203" pitchFamily="34" charset="0"/>
              </a:rPr>
              <a:t>teaches </a:t>
            </a:r>
            <a:r>
              <a:rPr lang="en-AU" sz="2000" b="1">
                <a:solidFill>
                  <a:schemeClr val="tx1"/>
                </a:solidFill>
                <a:ea typeface="MS Mincho" panose="02020609040205080304" pitchFamily="49" charset="-128"/>
                <a:cs typeface="Segoe UI" panose="020B0502040204020203" pitchFamily="34" charset="0"/>
              </a:rPr>
              <a:t>responsibility</a:t>
            </a:r>
            <a:r>
              <a:rPr lang="en-AU" sz="2000">
                <a:solidFill>
                  <a:schemeClr val="tx1"/>
                </a:solidFill>
                <a:ea typeface="MS Mincho" panose="02020609040205080304" pitchFamily="49" charset="-128"/>
                <a:cs typeface="Segoe UI" panose="020B0502040204020203" pitchFamily="34" charset="0"/>
              </a:rPr>
              <a:t>, </a:t>
            </a:r>
            <a:r>
              <a:rPr lang="en-AU" sz="2000" b="1">
                <a:solidFill>
                  <a:schemeClr val="tx1"/>
                </a:solidFill>
                <a:ea typeface="MS Mincho" panose="02020609040205080304" pitchFamily="49" charset="-128"/>
                <a:cs typeface="Segoe UI" panose="020B0502040204020203" pitchFamily="34" charset="0"/>
              </a:rPr>
              <a:t>harmony with nature </a:t>
            </a:r>
            <a:r>
              <a:rPr lang="en-AU" sz="2000">
                <a:solidFill>
                  <a:schemeClr val="tx1"/>
                </a:solidFill>
                <a:ea typeface="MS Mincho" panose="02020609040205080304" pitchFamily="49" charset="-128"/>
                <a:cs typeface="Segoe UI" panose="020B0502040204020203" pitchFamily="34" charset="0"/>
              </a:rPr>
              <a:t>and how to </a:t>
            </a:r>
            <a:r>
              <a:rPr lang="en-AU" sz="2000" b="1">
                <a:solidFill>
                  <a:schemeClr val="tx1"/>
                </a:solidFill>
                <a:ea typeface="MS Mincho" panose="02020609040205080304" pitchFamily="49" charset="-128"/>
                <a:cs typeface="Segoe UI" panose="020B0502040204020203" pitchFamily="34" charset="0"/>
              </a:rPr>
              <a:t>treat others</a:t>
            </a:r>
            <a:r>
              <a:rPr lang="en-AU" sz="2000">
                <a:solidFill>
                  <a:schemeClr val="tx1"/>
                </a:solidFill>
                <a:ea typeface="MS Mincho" panose="02020609040205080304" pitchFamily="49" charset="-128"/>
                <a:cs typeface="Segoe UI" panose="020B0502040204020203" pitchFamily="34" charset="0"/>
              </a:rPr>
              <a:t>.</a:t>
            </a:r>
            <a:endParaRPr lang="en-US" sz="2000">
              <a:solidFill>
                <a:schemeClr val="tx1"/>
              </a:solidFill>
            </a:endParaRPr>
          </a:p>
        </p:txBody>
      </p:sp>
    </p:spTree>
    <p:extLst>
      <p:ext uri="{BB962C8B-B14F-4D97-AF65-F5344CB8AC3E}">
        <p14:creationId xmlns:p14="http://schemas.microsoft.com/office/powerpoint/2010/main" val="3180052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625D8D-8598-A58F-C5D0-E25057F69E6C}"/>
              </a:ext>
            </a:extLst>
          </p:cNvPr>
          <p:cNvSpPr>
            <a:spLocks noGrp="1"/>
          </p:cNvSpPr>
          <p:nvPr>
            <p:ph type="body" sz="quarter" idx="22"/>
          </p:nvPr>
        </p:nvSpPr>
        <p:spPr>
          <a:xfrm>
            <a:off x="441325" y="1196752"/>
            <a:ext cx="8237538" cy="5066002"/>
          </a:xfrm>
        </p:spPr>
        <p:txBody>
          <a:bodyPr/>
          <a:lstStyle/>
          <a:p>
            <a:pPr marL="457200" indent="-457200">
              <a:buAutoNum type="arabicPeriod"/>
            </a:pPr>
            <a:r>
              <a:rPr lang="en-US" sz="2200">
                <a:solidFill>
                  <a:schemeClr val="bg2"/>
                </a:solidFill>
              </a:rPr>
              <a:t>First Nations People have lived here for over ___________ years.</a:t>
            </a:r>
          </a:p>
          <a:p>
            <a:pPr marL="457200" indent="-457200">
              <a:buAutoNum type="arabicPeriod"/>
            </a:pPr>
            <a:endParaRPr lang="en-US">
              <a:solidFill>
                <a:schemeClr val="bg2"/>
              </a:solidFill>
            </a:endParaRPr>
          </a:p>
          <a:p>
            <a:pPr marL="457200" indent="-457200">
              <a:buAutoNum type="arabicPeriod"/>
            </a:pPr>
            <a:endParaRPr lang="en-US">
              <a:solidFill>
                <a:schemeClr val="bg2"/>
              </a:solidFill>
            </a:endParaRPr>
          </a:p>
          <a:p>
            <a:pPr marL="457200" indent="-457200">
              <a:buAutoNum type="arabicPeriod"/>
            </a:pPr>
            <a:endParaRPr lang="en-US" sz="1800">
              <a:solidFill>
                <a:schemeClr val="bg2"/>
              </a:solidFill>
            </a:endParaRPr>
          </a:p>
          <a:p>
            <a:pPr marL="457200" indent="-457200">
              <a:buAutoNum type="arabicPeriod"/>
            </a:pPr>
            <a:endParaRPr lang="en-US" sz="100">
              <a:solidFill>
                <a:schemeClr val="bg2"/>
              </a:solidFill>
            </a:endParaRPr>
          </a:p>
          <a:p>
            <a:pPr marL="457200" indent="-457200">
              <a:buAutoNum type="arabicPeriod"/>
            </a:pPr>
            <a:r>
              <a:rPr lang="en-US">
                <a:solidFill>
                  <a:schemeClr val="bg2"/>
                </a:solidFill>
              </a:rPr>
              <a:t>History can be passed down through:</a:t>
            </a:r>
          </a:p>
          <a:p>
            <a:r>
              <a:rPr lang="en-US"/>
              <a:t>A. Storytelling</a:t>
            </a:r>
          </a:p>
          <a:p>
            <a:r>
              <a:rPr lang="en-US"/>
              <a:t>B. Diaries</a:t>
            </a:r>
          </a:p>
          <a:p>
            <a:r>
              <a:rPr lang="en-US"/>
              <a:t>C. Songs</a:t>
            </a:r>
          </a:p>
          <a:p>
            <a:r>
              <a:rPr lang="en-US"/>
              <a:t>D. All of the above</a:t>
            </a:r>
          </a:p>
          <a:p>
            <a:endParaRPr lang="en-US" sz="1400"/>
          </a:p>
          <a:p>
            <a:endParaRPr lang="en-US" sz="1100"/>
          </a:p>
          <a:p>
            <a:pPr marL="457200" indent="-457200">
              <a:buFont typeface="+mj-lt"/>
              <a:buAutoNum type="arabicPeriod" startAt="3"/>
            </a:pPr>
            <a:r>
              <a:rPr lang="en-US">
                <a:solidFill>
                  <a:schemeClr val="bg2"/>
                </a:solidFill>
              </a:rPr>
              <a:t>The Dreaming explains the connection between people, nature and the s____ ______.</a:t>
            </a:r>
          </a:p>
        </p:txBody>
      </p:sp>
      <p:sp>
        <p:nvSpPr>
          <p:cNvPr id="3" name="TextBox 2">
            <a:extLst>
              <a:ext uri="{FF2B5EF4-FFF2-40B4-BE49-F238E27FC236}">
                <a16:creationId xmlns:a16="http://schemas.microsoft.com/office/drawing/2014/main" id="{08DC9D31-6C0F-7A4D-207F-043C4A53D3FF}"/>
              </a:ext>
            </a:extLst>
          </p:cNvPr>
          <p:cNvSpPr txBox="1"/>
          <p:nvPr/>
        </p:nvSpPr>
        <p:spPr>
          <a:xfrm>
            <a:off x="617313" y="1756412"/>
            <a:ext cx="1398344" cy="539750"/>
          </a:xfrm>
          <a:prstGeom prst="rect">
            <a:avLst/>
          </a:prstGeom>
          <a:noFill/>
          <a:ln>
            <a:solidFill>
              <a:schemeClr val="tx1"/>
            </a:solid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a:ea typeface="+mn-ea"/>
                <a:cs typeface="Calibri"/>
              </a:rPr>
              <a:t>65,000</a:t>
            </a:r>
            <a:endParaRPr kumimoji="0" lang="en-AU" sz="2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TextBox 3">
            <a:extLst>
              <a:ext uri="{FF2B5EF4-FFF2-40B4-BE49-F238E27FC236}">
                <a16:creationId xmlns:a16="http://schemas.microsoft.com/office/drawing/2014/main" id="{21A74D6A-FC66-4783-1B90-E20A42DF6834}"/>
              </a:ext>
            </a:extLst>
          </p:cNvPr>
          <p:cNvSpPr txBox="1"/>
          <p:nvPr/>
        </p:nvSpPr>
        <p:spPr>
          <a:xfrm>
            <a:off x="2281606" y="1756412"/>
            <a:ext cx="1398344" cy="539750"/>
          </a:xfrm>
          <a:prstGeom prst="rect">
            <a:avLst/>
          </a:prstGeom>
          <a:noFill/>
          <a:ln>
            <a:solidFill>
              <a:schemeClr val="tx1"/>
            </a:solid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lang="en-GB" i="0" noProof="0">
                <a:solidFill>
                  <a:prstClr val="black"/>
                </a:solidFill>
                <a:latin typeface="Calibri"/>
                <a:cs typeface="Calibri"/>
              </a:rPr>
              <a:t>85</a:t>
            </a:r>
            <a:r>
              <a:rPr kumimoji="0" lang="en-GB" sz="2400" b="0" i="0" u="none" strike="noStrike" kern="1200" cap="none" spc="0" normalizeH="0" baseline="0" noProof="0">
                <a:ln>
                  <a:noFill/>
                </a:ln>
                <a:solidFill>
                  <a:prstClr val="black"/>
                </a:solidFill>
                <a:effectLst/>
                <a:uLnTx/>
                <a:uFillTx/>
                <a:latin typeface="Calibri"/>
                <a:ea typeface="+mn-ea"/>
                <a:cs typeface="Calibri"/>
              </a:rPr>
              <a:t>,000</a:t>
            </a:r>
            <a:endParaRPr kumimoji="0" lang="en-AU" sz="24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TextBox 4">
            <a:extLst>
              <a:ext uri="{FF2B5EF4-FFF2-40B4-BE49-F238E27FC236}">
                <a16:creationId xmlns:a16="http://schemas.microsoft.com/office/drawing/2014/main" id="{2635F7F6-25CC-42F7-F6CB-2882566A0030}"/>
              </a:ext>
            </a:extLst>
          </p:cNvPr>
          <p:cNvSpPr txBox="1"/>
          <p:nvPr/>
        </p:nvSpPr>
        <p:spPr>
          <a:xfrm>
            <a:off x="3945900" y="1756412"/>
            <a:ext cx="1398344" cy="539750"/>
          </a:xfrm>
          <a:prstGeom prst="rect">
            <a:avLst/>
          </a:prstGeom>
          <a:noFill/>
          <a:ln>
            <a:solidFill>
              <a:schemeClr val="tx1"/>
            </a:solid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lang="en-AU" i="0">
                <a:solidFill>
                  <a:prstClr val="black"/>
                </a:solidFill>
                <a:latin typeface="Calibri"/>
                <a:cs typeface="Calibri"/>
              </a:rPr>
              <a:t>95</a:t>
            </a:r>
            <a:r>
              <a:rPr kumimoji="0" lang="en-AU" sz="2400" b="0" i="0" u="none" strike="noStrike" kern="1200" cap="none" spc="0" normalizeH="0" baseline="0" noProof="0">
                <a:ln>
                  <a:noFill/>
                </a:ln>
                <a:solidFill>
                  <a:prstClr val="black"/>
                </a:solidFill>
                <a:effectLst/>
                <a:uLnTx/>
                <a:uFillTx/>
                <a:latin typeface="Calibri"/>
                <a:ea typeface="+mn-ea"/>
                <a:cs typeface="Calibri"/>
              </a:rPr>
              <a:t>,000</a:t>
            </a:r>
          </a:p>
        </p:txBody>
      </p:sp>
      <p:sp>
        <p:nvSpPr>
          <p:cNvPr id="7" name="TextBox 6">
            <a:extLst>
              <a:ext uri="{FF2B5EF4-FFF2-40B4-BE49-F238E27FC236}">
                <a16:creationId xmlns:a16="http://schemas.microsoft.com/office/drawing/2014/main" id="{92D9EF76-EBF8-8003-3BCA-579EBD42398D}"/>
              </a:ext>
            </a:extLst>
          </p:cNvPr>
          <p:cNvSpPr txBox="1"/>
          <p:nvPr/>
        </p:nvSpPr>
        <p:spPr>
          <a:xfrm>
            <a:off x="2706043" y="5801089"/>
            <a:ext cx="2271895" cy="461665"/>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00B050"/>
                </a:solidFill>
                <a:effectLst/>
                <a:uLnTx/>
                <a:uFillTx/>
                <a:latin typeface="Calibr"/>
                <a:ea typeface="+mn-ea"/>
                <a:cs typeface="Arial" charset="0"/>
              </a:rPr>
              <a:t>  </a:t>
            </a:r>
            <a:r>
              <a:rPr lang="en-GB" i="0" noProof="0">
                <a:solidFill>
                  <a:srgbClr val="00B050"/>
                </a:solidFill>
                <a:latin typeface="Calibr"/>
              </a:rPr>
              <a:t>pirit  world</a:t>
            </a:r>
            <a:endParaRPr kumimoji="0" lang="en-AU" sz="2400" b="0" i="0" u="none" strike="noStrike" kern="1200" cap="none" spc="0" normalizeH="0" baseline="0" noProof="0">
              <a:ln>
                <a:noFill/>
              </a:ln>
              <a:solidFill>
                <a:srgbClr val="00B050"/>
              </a:solidFill>
              <a:effectLst/>
              <a:uLnTx/>
              <a:uFillTx/>
              <a:latin typeface="Calibr"/>
              <a:ea typeface="+mn-ea"/>
              <a:cs typeface="Arial" charset="0"/>
            </a:endParaRPr>
          </a:p>
        </p:txBody>
      </p:sp>
      <p:sp>
        <p:nvSpPr>
          <p:cNvPr id="8" name="TextBox 7">
            <a:extLst>
              <a:ext uri="{FF2B5EF4-FFF2-40B4-BE49-F238E27FC236}">
                <a16:creationId xmlns:a16="http://schemas.microsoft.com/office/drawing/2014/main" id="{7EB172FB-53E4-D100-6D96-072F381100BA}"/>
              </a:ext>
            </a:extLst>
          </p:cNvPr>
          <p:cNvSpPr txBox="1"/>
          <p:nvPr/>
        </p:nvSpPr>
        <p:spPr>
          <a:xfrm>
            <a:off x="6192982" y="1098038"/>
            <a:ext cx="1579418" cy="384463"/>
          </a:xfrm>
          <a:prstGeom prst="rect">
            <a:avLst/>
          </a:prstGeom>
          <a:noFill/>
          <a:ln>
            <a:noFill/>
          </a:ln>
        </p:spPr>
        <p:txBody>
          <a:bodyPr wrap="square" rtlCol="0">
            <a:noAutofit/>
          </a:bodyPr>
          <a:lstStyle/>
          <a:p>
            <a:pPr>
              <a:spcBef>
                <a:spcPts val="672"/>
              </a:spcBef>
            </a:pPr>
            <a:r>
              <a:rPr kumimoji="0" lang="en-GB" b="0" i="0" u="none" strike="noStrike" kern="1200" cap="none" spc="0" normalizeH="0" baseline="0" noProof="0">
                <a:ln>
                  <a:noFill/>
                </a:ln>
                <a:solidFill>
                  <a:srgbClr val="00B050"/>
                </a:solidFill>
                <a:effectLst/>
                <a:uLnTx/>
                <a:uFillTx/>
                <a:latin typeface="Calibri"/>
                <a:ea typeface="+mn-ea"/>
                <a:cs typeface="Calibri"/>
              </a:rPr>
              <a:t>65,000</a:t>
            </a:r>
            <a:endParaRPr kumimoji="0" lang="en-AU" b="0" i="0" u="none" strike="noStrike" kern="1200" cap="none" spc="0" normalizeH="0" baseline="0" noProof="0">
              <a:ln>
                <a:noFill/>
              </a:ln>
              <a:solidFill>
                <a:srgbClr val="00B050"/>
              </a:solidFill>
              <a:effectLst/>
              <a:uLnTx/>
              <a:uFillTx/>
              <a:latin typeface="Calibri"/>
              <a:ea typeface="+mn-ea"/>
              <a:cs typeface="Calibri"/>
            </a:endParaRPr>
          </a:p>
          <a:p>
            <a:pPr>
              <a:spcBef>
                <a:spcPts val="672"/>
              </a:spcBef>
            </a:pPr>
            <a:endParaRPr lang="en-US" sz="2800" i="0">
              <a:solidFill>
                <a:schemeClr val="tx1"/>
              </a:solidFill>
              <a:latin typeface="Calibri"/>
              <a:cs typeface="Calibri"/>
            </a:endParaRPr>
          </a:p>
        </p:txBody>
      </p:sp>
    </p:spTree>
    <p:extLst>
      <p:ext uri="{BB962C8B-B14F-4D97-AF65-F5344CB8AC3E}">
        <p14:creationId xmlns:p14="http://schemas.microsoft.com/office/powerpoint/2010/main" val="402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2">
                                            <p:txEl>
                                              <p:pRg st="9" end="9"/>
                                            </p:txEl>
                                          </p:spTgt>
                                        </p:tgtEl>
                                        <p:attrNameLst>
                                          <p:attrName>style.color</p:attrName>
                                        </p:attrNameLst>
                                      </p:cBhvr>
                                      <p:to>
                                        <p:clrVal>
                                          <a:srgbClr val="00B932"/>
                                        </p:clrVal>
                                      </p:to>
                                    </p:set>
                                    <p:set>
                                      <p:cBhvr>
                                        <p:cTn id="17" dur="500" fill="hold"/>
                                        <p:tgtEl>
                                          <p:spTgt spid="2">
                                            <p:txEl>
                                              <p:pRg st="9" end="9"/>
                                            </p:txEl>
                                          </p:spTgt>
                                        </p:tgtEl>
                                        <p:attrNameLst>
                                          <p:attrName>fillcolor</p:attrName>
                                        </p:attrNameLst>
                                      </p:cBhvr>
                                      <p:to>
                                        <p:clrVal>
                                          <a:srgbClr val="00B932"/>
                                        </p:clrVal>
                                      </p:to>
                                    </p:set>
                                    <p:set>
                                      <p:cBhvr>
                                        <p:cTn id="18" dur="500" fill="hold"/>
                                        <p:tgtEl>
                                          <p:spTgt spid="2">
                                            <p:txEl>
                                              <p:pRg st="9" end="9"/>
                                            </p:tx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863FA-2B55-FB64-F215-B36D823C526D}"/>
              </a:ext>
            </a:extLst>
          </p:cNvPr>
          <p:cNvSpPr>
            <a:spLocks noGrp="1"/>
          </p:cNvSpPr>
          <p:nvPr>
            <p:ph type="body" sz="quarter" idx="22"/>
          </p:nvPr>
        </p:nvSpPr>
        <p:spPr>
          <a:xfrm>
            <a:off x="441325" y="1196752"/>
            <a:ext cx="8237538" cy="738664"/>
          </a:xfrm>
        </p:spPr>
        <p:txBody>
          <a:bodyPr/>
          <a:lstStyle/>
          <a:p>
            <a:r>
              <a:rPr lang="en-GB">
                <a:solidFill>
                  <a:schemeClr val="tx1"/>
                </a:solidFill>
              </a:rPr>
              <a:t>In the next lesson, we will learn the purpose and structure of informative writing.</a:t>
            </a:r>
            <a:endParaRPr lang="en-AU">
              <a:solidFill>
                <a:schemeClr val="tx1"/>
              </a:solidFill>
            </a:endParaRPr>
          </a:p>
        </p:txBody>
      </p:sp>
      <p:sp>
        <p:nvSpPr>
          <p:cNvPr id="3" name="Freeform 2">
            <a:extLst>
              <a:ext uri="{FF2B5EF4-FFF2-40B4-BE49-F238E27FC236}">
                <a16:creationId xmlns:a16="http://schemas.microsoft.com/office/drawing/2014/main" id="{FA32D0C5-981B-EF13-0B3D-113CDB37892C}"/>
              </a:ext>
            </a:extLst>
          </p:cNvPr>
          <p:cNvSpPr>
            <a:spLocks noChangeAspect="1"/>
          </p:cNvSpPr>
          <p:nvPr/>
        </p:nvSpPr>
        <p:spPr>
          <a:xfrm rot="16200000">
            <a:off x="2041056" y="912482"/>
            <a:ext cx="4528360" cy="6518476"/>
          </a:xfrm>
          <a:custGeom>
            <a:avLst/>
            <a:gdLst/>
            <a:ahLst/>
            <a:cxnLst/>
            <a:rect l="l" t="t" r="r" b="b"/>
            <a:pathLst>
              <a:path w="5869454" h="8552938">
                <a:moveTo>
                  <a:pt x="0" y="0"/>
                </a:moveTo>
                <a:lnTo>
                  <a:pt x="5869454" y="0"/>
                </a:lnTo>
                <a:lnTo>
                  <a:pt x="5869454" y="8552939"/>
                </a:lnTo>
                <a:lnTo>
                  <a:pt x="0" y="8552939"/>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sz="1500"/>
          </a:p>
        </p:txBody>
      </p:sp>
      <p:sp>
        <p:nvSpPr>
          <p:cNvPr id="4" name="TextBox 12">
            <a:extLst>
              <a:ext uri="{FF2B5EF4-FFF2-40B4-BE49-F238E27FC236}">
                <a16:creationId xmlns:a16="http://schemas.microsoft.com/office/drawing/2014/main" id="{D4D54426-30CF-11D6-BBC5-5E3EFE918C18}"/>
              </a:ext>
            </a:extLst>
          </p:cNvPr>
          <p:cNvSpPr txBox="1"/>
          <p:nvPr/>
        </p:nvSpPr>
        <p:spPr>
          <a:xfrm>
            <a:off x="3229194" y="2275244"/>
            <a:ext cx="3847600" cy="514162"/>
          </a:xfrm>
          <a:custGeom>
            <a:avLst/>
            <a:gdLst>
              <a:gd name="connsiteX0" fmla="*/ 0 w 3847600"/>
              <a:gd name="connsiteY0" fmla="*/ 257081 h 514162"/>
              <a:gd name="connsiteX1" fmla="*/ 257081 w 3847600"/>
              <a:gd name="connsiteY1" fmla="*/ 0 h 514162"/>
              <a:gd name="connsiteX2" fmla="*/ 812654 w 3847600"/>
              <a:gd name="connsiteY2" fmla="*/ 0 h 514162"/>
              <a:gd name="connsiteX3" fmla="*/ 1368227 w 3847600"/>
              <a:gd name="connsiteY3" fmla="*/ 0 h 514162"/>
              <a:gd name="connsiteX4" fmla="*/ 1890466 w 3847600"/>
              <a:gd name="connsiteY4" fmla="*/ 0 h 514162"/>
              <a:gd name="connsiteX5" fmla="*/ 2346035 w 3847600"/>
              <a:gd name="connsiteY5" fmla="*/ 0 h 514162"/>
              <a:gd name="connsiteX6" fmla="*/ 2834940 w 3847600"/>
              <a:gd name="connsiteY6" fmla="*/ 0 h 514162"/>
              <a:gd name="connsiteX7" fmla="*/ 3590519 w 3847600"/>
              <a:gd name="connsiteY7" fmla="*/ 0 h 514162"/>
              <a:gd name="connsiteX8" fmla="*/ 3847600 w 3847600"/>
              <a:gd name="connsiteY8" fmla="*/ 257081 h 514162"/>
              <a:gd name="connsiteX9" fmla="*/ 3847600 w 3847600"/>
              <a:gd name="connsiteY9" fmla="*/ 257081 h 514162"/>
              <a:gd name="connsiteX10" fmla="*/ 3590519 w 3847600"/>
              <a:gd name="connsiteY10" fmla="*/ 514162 h 514162"/>
              <a:gd name="connsiteX11" fmla="*/ 2968277 w 3847600"/>
              <a:gd name="connsiteY11" fmla="*/ 514162 h 514162"/>
              <a:gd name="connsiteX12" fmla="*/ 2379370 w 3847600"/>
              <a:gd name="connsiteY12" fmla="*/ 514162 h 514162"/>
              <a:gd name="connsiteX13" fmla="*/ 1923800 w 3847600"/>
              <a:gd name="connsiteY13" fmla="*/ 514162 h 514162"/>
              <a:gd name="connsiteX14" fmla="*/ 1301558 w 3847600"/>
              <a:gd name="connsiteY14" fmla="*/ 514162 h 514162"/>
              <a:gd name="connsiteX15" fmla="*/ 845988 w 3847600"/>
              <a:gd name="connsiteY15" fmla="*/ 514162 h 514162"/>
              <a:gd name="connsiteX16" fmla="*/ 257081 w 3847600"/>
              <a:gd name="connsiteY16" fmla="*/ 514162 h 514162"/>
              <a:gd name="connsiteX17" fmla="*/ 0 w 3847600"/>
              <a:gd name="connsiteY17" fmla="*/ 257081 h 5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47600" h="514162" fill="none" extrusionOk="0">
                <a:moveTo>
                  <a:pt x="0" y="257081"/>
                </a:moveTo>
                <a:cubicBezTo>
                  <a:pt x="12363" y="127216"/>
                  <a:pt x="141429" y="-7489"/>
                  <a:pt x="257081" y="0"/>
                </a:cubicBezTo>
                <a:cubicBezTo>
                  <a:pt x="447069" y="-22349"/>
                  <a:pt x="632956" y="54704"/>
                  <a:pt x="812654" y="0"/>
                </a:cubicBezTo>
                <a:cubicBezTo>
                  <a:pt x="992352" y="-54704"/>
                  <a:pt x="1178843" y="31075"/>
                  <a:pt x="1368227" y="0"/>
                </a:cubicBezTo>
                <a:cubicBezTo>
                  <a:pt x="1557611" y="-31075"/>
                  <a:pt x="1711408" y="47571"/>
                  <a:pt x="1890466" y="0"/>
                </a:cubicBezTo>
                <a:cubicBezTo>
                  <a:pt x="2069524" y="-47571"/>
                  <a:pt x="2129945" y="160"/>
                  <a:pt x="2346035" y="0"/>
                </a:cubicBezTo>
                <a:cubicBezTo>
                  <a:pt x="2562125" y="-160"/>
                  <a:pt x="2704729" y="27486"/>
                  <a:pt x="2834940" y="0"/>
                </a:cubicBezTo>
                <a:cubicBezTo>
                  <a:pt x="2965151" y="-27486"/>
                  <a:pt x="3253955" y="45606"/>
                  <a:pt x="3590519" y="0"/>
                </a:cubicBezTo>
                <a:cubicBezTo>
                  <a:pt x="3755290" y="8579"/>
                  <a:pt x="3838271" y="151879"/>
                  <a:pt x="3847600" y="257081"/>
                </a:cubicBezTo>
                <a:lnTo>
                  <a:pt x="3847600" y="257081"/>
                </a:lnTo>
                <a:cubicBezTo>
                  <a:pt x="3837443" y="405191"/>
                  <a:pt x="3732661" y="523497"/>
                  <a:pt x="3590519" y="514162"/>
                </a:cubicBezTo>
                <a:cubicBezTo>
                  <a:pt x="3284079" y="563774"/>
                  <a:pt x="3252688" y="456773"/>
                  <a:pt x="2968277" y="514162"/>
                </a:cubicBezTo>
                <a:cubicBezTo>
                  <a:pt x="2683866" y="571551"/>
                  <a:pt x="2584004" y="502815"/>
                  <a:pt x="2379370" y="514162"/>
                </a:cubicBezTo>
                <a:cubicBezTo>
                  <a:pt x="2174736" y="525509"/>
                  <a:pt x="2057323" y="509070"/>
                  <a:pt x="1923800" y="514162"/>
                </a:cubicBezTo>
                <a:cubicBezTo>
                  <a:pt x="1790277" y="519254"/>
                  <a:pt x="1532546" y="505209"/>
                  <a:pt x="1301558" y="514162"/>
                </a:cubicBezTo>
                <a:cubicBezTo>
                  <a:pt x="1070570" y="523115"/>
                  <a:pt x="1023108" y="495597"/>
                  <a:pt x="845988" y="514162"/>
                </a:cubicBezTo>
                <a:cubicBezTo>
                  <a:pt x="668868" y="532727"/>
                  <a:pt x="432988" y="466493"/>
                  <a:pt x="257081" y="514162"/>
                </a:cubicBezTo>
                <a:cubicBezTo>
                  <a:pt x="115617" y="474678"/>
                  <a:pt x="18050" y="414556"/>
                  <a:pt x="0" y="257081"/>
                </a:cubicBezTo>
                <a:close/>
              </a:path>
              <a:path w="3847600" h="514162" stroke="0" extrusionOk="0">
                <a:moveTo>
                  <a:pt x="0" y="257081"/>
                </a:moveTo>
                <a:cubicBezTo>
                  <a:pt x="-9234" y="130154"/>
                  <a:pt x="146589" y="-6374"/>
                  <a:pt x="257081" y="0"/>
                </a:cubicBezTo>
                <a:cubicBezTo>
                  <a:pt x="465765" y="-42157"/>
                  <a:pt x="621827" y="6458"/>
                  <a:pt x="745985" y="0"/>
                </a:cubicBezTo>
                <a:cubicBezTo>
                  <a:pt x="870143" y="-6458"/>
                  <a:pt x="1175337" y="58639"/>
                  <a:pt x="1301558" y="0"/>
                </a:cubicBezTo>
                <a:cubicBezTo>
                  <a:pt x="1427779" y="-58639"/>
                  <a:pt x="1744890" y="39349"/>
                  <a:pt x="1923800" y="0"/>
                </a:cubicBezTo>
                <a:cubicBezTo>
                  <a:pt x="2102710" y="-39349"/>
                  <a:pt x="2229351" y="203"/>
                  <a:pt x="2512707" y="0"/>
                </a:cubicBezTo>
                <a:cubicBezTo>
                  <a:pt x="2796063" y="-203"/>
                  <a:pt x="2861140" y="3371"/>
                  <a:pt x="3068280" y="0"/>
                </a:cubicBezTo>
                <a:cubicBezTo>
                  <a:pt x="3275420" y="-3371"/>
                  <a:pt x="3406596" y="7883"/>
                  <a:pt x="3590519" y="0"/>
                </a:cubicBezTo>
                <a:cubicBezTo>
                  <a:pt x="3726691" y="25194"/>
                  <a:pt x="3834977" y="136500"/>
                  <a:pt x="3847600" y="257081"/>
                </a:cubicBezTo>
                <a:lnTo>
                  <a:pt x="3847600" y="257081"/>
                </a:lnTo>
                <a:cubicBezTo>
                  <a:pt x="3847229" y="402038"/>
                  <a:pt x="3709482" y="518290"/>
                  <a:pt x="3590519" y="514162"/>
                </a:cubicBezTo>
                <a:cubicBezTo>
                  <a:pt x="3478422" y="519261"/>
                  <a:pt x="3212126" y="449395"/>
                  <a:pt x="3034946" y="514162"/>
                </a:cubicBezTo>
                <a:cubicBezTo>
                  <a:pt x="2857766" y="578929"/>
                  <a:pt x="2675040" y="508669"/>
                  <a:pt x="2446039" y="514162"/>
                </a:cubicBezTo>
                <a:cubicBezTo>
                  <a:pt x="2217038" y="519655"/>
                  <a:pt x="1998253" y="510088"/>
                  <a:pt x="1823797" y="514162"/>
                </a:cubicBezTo>
                <a:cubicBezTo>
                  <a:pt x="1649341" y="518236"/>
                  <a:pt x="1510782" y="477214"/>
                  <a:pt x="1334893" y="514162"/>
                </a:cubicBezTo>
                <a:cubicBezTo>
                  <a:pt x="1159004" y="551110"/>
                  <a:pt x="962321" y="494331"/>
                  <a:pt x="779320" y="514162"/>
                </a:cubicBezTo>
                <a:cubicBezTo>
                  <a:pt x="596319" y="533993"/>
                  <a:pt x="480118" y="484273"/>
                  <a:pt x="257081" y="514162"/>
                </a:cubicBezTo>
                <a:cubicBezTo>
                  <a:pt x="157592" y="513861"/>
                  <a:pt x="20503" y="382567"/>
                  <a:pt x="0" y="257081"/>
                </a:cubicBezTo>
                <a:close/>
              </a:path>
            </a:pathLst>
          </a:custGeom>
          <a:solidFill>
            <a:srgbClr val="02BD61">
              <a:alpha val="22353"/>
            </a:srgbClr>
          </a:solidFill>
          <a:ln w="28575">
            <a:solidFill>
              <a:srgbClr val="02BD61"/>
            </a:solidFill>
            <a:extLst>
              <a:ext uri="{C807C97D-BFC1-408E-A445-0C87EB9F89A2}">
                <ask:lineSketchStyleProps xmlns:ask="http://schemas.microsoft.com/office/drawing/2018/sketchyshapes" sd="2930918667">
                  <a:prstGeom prst="roundRect">
                    <a:avLst>
                      <a:gd name="adj" fmla="val 50000"/>
                    </a:avLst>
                  </a:prstGeom>
                  <ask:type>
                    <ask:lineSketchScribble/>
                  </ask:type>
                </ask:lineSketchStyleProps>
              </a:ext>
            </a:extLst>
          </a:ln>
        </p:spPr>
        <p:txBody>
          <a:bodyPr lIns="18316" tIns="18316" rIns="18316" bIns="18316" rtlCol="0" anchor="b"/>
          <a:lstStyle/>
          <a:p>
            <a:pPr marL="0" lvl="0" indent="0" algn="ctr">
              <a:lnSpc>
                <a:spcPts val="1783"/>
              </a:lnSpc>
              <a:spcBef>
                <a:spcPct val="0"/>
              </a:spcBef>
            </a:pPr>
            <a:r>
              <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rPr>
              <a:t>Introduction</a:t>
            </a:r>
          </a:p>
        </p:txBody>
      </p:sp>
      <p:sp>
        <p:nvSpPr>
          <p:cNvPr id="5" name="TextBox 42">
            <a:extLst>
              <a:ext uri="{FF2B5EF4-FFF2-40B4-BE49-F238E27FC236}">
                <a16:creationId xmlns:a16="http://schemas.microsoft.com/office/drawing/2014/main" id="{EAB85A60-DB30-F2BD-916E-30949725EFB1}"/>
              </a:ext>
            </a:extLst>
          </p:cNvPr>
          <p:cNvSpPr txBox="1"/>
          <p:nvPr/>
        </p:nvSpPr>
        <p:spPr>
          <a:xfrm>
            <a:off x="4662820" y="3028790"/>
            <a:ext cx="2441741" cy="632249"/>
          </a:xfrm>
          <a:custGeom>
            <a:avLst/>
            <a:gdLst>
              <a:gd name="connsiteX0" fmla="*/ 0 w 2441741"/>
              <a:gd name="connsiteY0" fmla="*/ 316125 h 632249"/>
              <a:gd name="connsiteX1" fmla="*/ 316125 w 2441741"/>
              <a:gd name="connsiteY1" fmla="*/ 0 h 632249"/>
              <a:gd name="connsiteX2" fmla="*/ 714213 w 2441741"/>
              <a:gd name="connsiteY2" fmla="*/ 0 h 632249"/>
              <a:gd name="connsiteX3" fmla="*/ 1184681 w 2441741"/>
              <a:gd name="connsiteY3" fmla="*/ 0 h 632249"/>
              <a:gd name="connsiteX4" fmla="*/ 1582769 w 2441741"/>
              <a:gd name="connsiteY4" fmla="*/ 0 h 632249"/>
              <a:gd name="connsiteX5" fmla="*/ 2125617 w 2441741"/>
              <a:gd name="connsiteY5" fmla="*/ 0 h 632249"/>
              <a:gd name="connsiteX6" fmla="*/ 2441742 w 2441741"/>
              <a:gd name="connsiteY6" fmla="*/ 316125 h 632249"/>
              <a:gd name="connsiteX7" fmla="*/ 2441741 w 2441741"/>
              <a:gd name="connsiteY7" fmla="*/ 316125 h 632249"/>
              <a:gd name="connsiteX8" fmla="*/ 2125616 w 2441741"/>
              <a:gd name="connsiteY8" fmla="*/ 632250 h 632249"/>
              <a:gd name="connsiteX9" fmla="*/ 1673243 w 2441741"/>
              <a:gd name="connsiteY9" fmla="*/ 632250 h 632249"/>
              <a:gd name="connsiteX10" fmla="*/ 1238965 w 2441741"/>
              <a:gd name="connsiteY10" fmla="*/ 632250 h 632249"/>
              <a:gd name="connsiteX11" fmla="*/ 768498 w 2441741"/>
              <a:gd name="connsiteY11" fmla="*/ 632249 h 632249"/>
              <a:gd name="connsiteX12" fmla="*/ 316125 w 2441741"/>
              <a:gd name="connsiteY12" fmla="*/ 632249 h 632249"/>
              <a:gd name="connsiteX13" fmla="*/ 0 w 2441741"/>
              <a:gd name="connsiteY13" fmla="*/ 316124 h 632249"/>
              <a:gd name="connsiteX14" fmla="*/ 0 w 2441741"/>
              <a:gd name="connsiteY14" fmla="*/ 316125 h 6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1741" h="632249" fill="none" extrusionOk="0">
                <a:moveTo>
                  <a:pt x="0" y="316125"/>
                </a:moveTo>
                <a:cubicBezTo>
                  <a:pt x="6930" y="161839"/>
                  <a:pt x="94605" y="-5010"/>
                  <a:pt x="316125" y="0"/>
                </a:cubicBezTo>
                <a:cubicBezTo>
                  <a:pt x="477058" y="-6241"/>
                  <a:pt x="610715" y="11387"/>
                  <a:pt x="714213" y="0"/>
                </a:cubicBezTo>
                <a:cubicBezTo>
                  <a:pt x="817711" y="-11387"/>
                  <a:pt x="1055555" y="50605"/>
                  <a:pt x="1184681" y="0"/>
                </a:cubicBezTo>
                <a:cubicBezTo>
                  <a:pt x="1313807" y="-50605"/>
                  <a:pt x="1401504" y="47062"/>
                  <a:pt x="1582769" y="0"/>
                </a:cubicBezTo>
                <a:cubicBezTo>
                  <a:pt x="1764034" y="-47062"/>
                  <a:pt x="1942973" y="52539"/>
                  <a:pt x="2125617" y="0"/>
                </a:cubicBezTo>
                <a:cubicBezTo>
                  <a:pt x="2260328" y="-32193"/>
                  <a:pt x="2443460" y="165174"/>
                  <a:pt x="2441742" y="316125"/>
                </a:cubicBezTo>
                <a:lnTo>
                  <a:pt x="2441741" y="316125"/>
                </a:lnTo>
                <a:cubicBezTo>
                  <a:pt x="2452819" y="483179"/>
                  <a:pt x="2333650" y="632182"/>
                  <a:pt x="2125616" y="632250"/>
                </a:cubicBezTo>
                <a:cubicBezTo>
                  <a:pt x="1954832" y="668697"/>
                  <a:pt x="1865446" y="578305"/>
                  <a:pt x="1673243" y="632250"/>
                </a:cubicBezTo>
                <a:cubicBezTo>
                  <a:pt x="1481040" y="686195"/>
                  <a:pt x="1345168" y="631077"/>
                  <a:pt x="1238965" y="632250"/>
                </a:cubicBezTo>
                <a:cubicBezTo>
                  <a:pt x="1132762" y="633422"/>
                  <a:pt x="979390" y="584803"/>
                  <a:pt x="768498" y="632249"/>
                </a:cubicBezTo>
                <a:cubicBezTo>
                  <a:pt x="557606" y="679696"/>
                  <a:pt x="511771" y="588681"/>
                  <a:pt x="316125" y="632249"/>
                </a:cubicBezTo>
                <a:cubicBezTo>
                  <a:pt x="159789" y="613208"/>
                  <a:pt x="33806" y="469319"/>
                  <a:pt x="0" y="316124"/>
                </a:cubicBezTo>
                <a:lnTo>
                  <a:pt x="0" y="316125"/>
                </a:lnTo>
                <a:close/>
              </a:path>
              <a:path w="2441741" h="632249" stroke="0" extrusionOk="0">
                <a:moveTo>
                  <a:pt x="0" y="316125"/>
                </a:moveTo>
                <a:cubicBezTo>
                  <a:pt x="-16139" y="187479"/>
                  <a:pt x="141685" y="13327"/>
                  <a:pt x="316125" y="0"/>
                </a:cubicBezTo>
                <a:cubicBezTo>
                  <a:pt x="516415" y="-7465"/>
                  <a:pt x="542190" y="14012"/>
                  <a:pt x="732308" y="0"/>
                </a:cubicBezTo>
                <a:cubicBezTo>
                  <a:pt x="922426" y="-14012"/>
                  <a:pt x="1045437" y="12233"/>
                  <a:pt x="1148491" y="0"/>
                </a:cubicBezTo>
                <a:cubicBezTo>
                  <a:pt x="1251545" y="-12233"/>
                  <a:pt x="1439997" y="6257"/>
                  <a:pt x="1564674" y="0"/>
                </a:cubicBezTo>
                <a:cubicBezTo>
                  <a:pt x="1689351" y="-6257"/>
                  <a:pt x="1872332" y="46762"/>
                  <a:pt x="2125617" y="0"/>
                </a:cubicBezTo>
                <a:cubicBezTo>
                  <a:pt x="2331566" y="17563"/>
                  <a:pt x="2468681" y="136143"/>
                  <a:pt x="2441742" y="316125"/>
                </a:cubicBezTo>
                <a:lnTo>
                  <a:pt x="2441741" y="316125"/>
                </a:lnTo>
                <a:cubicBezTo>
                  <a:pt x="2437101" y="492760"/>
                  <a:pt x="2282638" y="633623"/>
                  <a:pt x="2125616" y="632250"/>
                </a:cubicBezTo>
                <a:cubicBezTo>
                  <a:pt x="1938190" y="686069"/>
                  <a:pt x="1758648" y="615155"/>
                  <a:pt x="1655148" y="632250"/>
                </a:cubicBezTo>
                <a:cubicBezTo>
                  <a:pt x="1551648" y="649345"/>
                  <a:pt x="1405877" y="588650"/>
                  <a:pt x="1202776" y="632249"/>
                </a:cubicBezTo>
                <a:cubicBezTo>
                  <a:pt x="999675" y="675848"/>
                  <a:pt x="952637" y="616699"/>
                  <a:pt x="714213" y="632249"/>
                </a:cubicBezTo>
                <a:cubicBezTo>
                  <a:pt x="475789" y="647799"/>
                  <a:pt x="422229" y="591079"/>
                  <a:pt x="316125" y="632249"/>
                </a:cubicBezTo>
                <a:cubicBezTo>
                  <a:pt x="121070" y="659946"/>
                  <a:pt x="18038" y="521858"/>
                  <a:pt x="0" y="316124"/>
                </a:cubicBezTo>
                <a:lnTo>
                  <a:pt x="0" y="316125"/>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marL="0" lvl="0" indent="0" algn="ctr">
              <a:lnSpc>
                <a:spcPts val="1783"/>
              </a:lnSpc>
              <a:spcBef>
                <a:spcPct val="0"/>
              </a:spcBef>
            </a:pPr>
            <a:r>
              <a:rPr lang="en-US" sz="145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6" name="TextBox 49">
            <a:extLst>
              <a:ext uri="{FF2B5EF4-FFF2-40B4-BE49-F238E27FC236}">
                <a16:creationId xmlns:a16="http://schemas.microsoft.com/office/drawing/2014/main" id="{69EC885A-BF03-015A-2839-19F3941E7B04}"/>
              </a:ext>
            </a:extLst>
          </p:cNvPr>
          <p:cNvSpPr txBox="1"/>
          <p:nvPr/>
        </p:nvSpPr>
        <p:spPr>
          <a:xfrm flipH="1">
            <a:off x="3190594" y="5724766"/>
            <a:ext cx="3847600" cy="514162"/>
          </a:xfrm>
          <a:custGeom>
            <a:avLst/>
            <a:gdLst>
              <a:gd name="connsiteX0" fmla="*/ 0 w 3847600"/>
              <a:gd name="connsiteY0" fmla="*/ 257081 h 514162"/>
              <a:gd name="connsiteX1" fmla="*/ 257081 w 3847600"/>
              <a:gd name="connsiteY1" fmla="*/ 0 h 514162"/>
              <a:gd name="connsiteX2" fmla="*/ 957103 w 3847600"/>
              <a:gd name="connsiteY2" fmla="*/ 0 h 514162"/>
              <a:gd name="connsiteX3" fmla="*/ 1557122 w 3847600"/>
              <a:gd name="connsiteY3" fmla="*/ 0 h 514162"/>
              <a:gd name="connsiteX4" fmla="*/ 2123806 w 3847600"/>
              <a:gd name="connsiteY4" fmla="*/ 0 h 514162"/>
              <a:gd name="connsiteX5" fmla="*/ 2823828 w 3847600"/>
              <a:gd name="connsiteY5" fmla="*/ 0 h 514162"/>
              <a:gd name="connsiteX6" fmla="*/ 3590519 w 3847600"/>
              <a:gd name="connsiteY6" fmla="*/ 0 h 514162"/>
              <a:gd name="connsiteX7" fmla="*/ 3847600 w 3847600"/>
              <a:gd name="connsiteY7" fmla="*/ 257081 h 514162"/>
              <a:gd name="connsiteX8" fmla="*/ 3847600 w 3847600"/>
              <a:gd name="connsiteY8" fmla="*/ 257081 h 514162"/>
              <a:gd name="connsiteX9" fmla="*/ 3590519 w 3847600"/>
              <a:gd name="connsiteY9" fmla="*/ 514162 h 514162"/>
              <a:gd name="connsiteX10" fmla="*/ 2857163 w 3847600"/>
              <a:gd name="connsiteY10" fmla="*/ 514162 h 514162"/>
              <a:gd name="connsiteX11" fmla="*/ 2190475 w 3847600"/>
              <a:gd name="connsiteY11" fmla="*/ 514162 h 514162"/>
              <a:gd name="connsiteX12" fmla="*/ 1557122 w 3847600"/>
              <a:gd name="connsiteY12" fmla="*/ 514162 h 514162"/>
              <a:gd name="connsiteX13" fmla="*/ 990437 w 3847600"/>
              <a:gd name="connsiteY13" fmla="*/ 514162 h 514162"/>
              <a:gd name="connsiteX14" fmla="*/ 257081 w 3847600"/>
              <a:gd name="connsiteY14" fmla="*/ 514162 h 514162"/>
              <a:gd name="connsiteX15" fmla="*/ 0 w 3847600"/>
              <a:gd name="connsiteY15" fmla="*/ 257081 h 5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7600" h="514162" fill="none" extrusionOk="0">
                <a:moveTo>
                  <a:pt x="0" y="257081"/>
                </a:moveTo>
                <a:cubicBezTo>
                  <a:pt x="-4115" y="88804"/>
                  <a:pt x="150377" y="-3900"/>
                  <a:pt x="257081" y="0"/>
                </a:cubicBezTo>
                <a:cubicBezTo>
                  <a:pt x="406470" y="-33727"/>
                  <a:pt x="633854" y="-9244"/>
                  <a:pt x="957103" y="0"/>
                </a:cubicBezTo>
                <a:cubicBezTo>
                  <a:pt x="1280352" y="9244"/>
                  <a:pt x="1300129" y="23137"/>
                  <a:pt x="1557122" y="0"/>
                </a:cubicBezTo>
                <a:cubicBezTo>
                  <a:pt x="1814115" y="-23137"/>
                  <a:pt x="1899649" y="-19181"/>
                  <a:pt x="2123806" y="0"/>
                </a:cubicBezTo>
                <a:cubicBezTo>
                  <a:pt x="2347963" y="19181"/>
                  <a:pt x="2658446" y="-29778"/>
                  <a:pt x="2823828" y="0"/>
                </a:cubicBezTo>
                <a:cubicBezTo>
                  <a:pt x="2989210" y="29778"/>
                  <a:pt x="3295593" y="3789"/>
                  <a:pt x="3590519" y="0"/>
                </a:cubicBezTo>
                <a:cubicBezTo>
                  <a:pt x="3734173" y="2896"/>
                  <a:pt x="3848548" y="91337"/>
                  <a:pt x="3847600" y="257081"/>
                </a:cubicBezTo>
                <a:lnTo>
                  <a:pt x="3847600" y="257081"/>
                </a:lnTo>
                <a:cubicBezTo>
                  <a:pt x="3821769" y="384590"/>
                  <a:pt x="3705571" y="502936"/>
                  <a:pt x="3590519" y="514162"/>
                </a:cubicBezTo>
                <a:cubicBezTo>
                  <a:pt x="3441380" y="479898"/>
                  <a:pt x="3007586" y="539182"/>
                  <a:pt x="2857163" y="514162"/>
                </a:cubicBezTo>
                <a:cubicBezTo>
                  <a:pt x="2706740" y="489142"/>
                  <a:pt x="2385451" y="519851"/>
                  <a:pt x="2190475" y="514162"/>
                </a:cubicBezTo>
                <a:cubicBezTo>
                  <a:pt x="1995499" y="508473"/>
                  <a:pt x="1839096" y="489672"/>
                  <a:pt x="1557122" y="514162"/>
                </a:cubicBezTo>
                <a:cubicBezTo>
                  <a:pt x="1275148" y="538652"/>
                  <a:pt x="1159364" y="496487"/>
                  <a:pt x="990437" y="514162"/>
                </a:cubicBezTo>
                <a:cubicBezTo>
                  <a:pt x="821511" y="531837"/>
                  <a:pt x="431031" y="517761"/>
                  <a:pt x="257081" y="514162"/>
                </a:cubicBezTo>
                <a:cubicBezTo>
                  <a:pt x="108688" y="511589"/>
                  <a:pt x="-18174" y="379651"/>
                  <a:pt x="0" y="257081"/>
                </a:cubicBezTo>
                <a:close/>
              </a:path>
              <a:path w="3847600" h="514162" stroke="0" extrusionOk="0">
                <a:moveTo>
                  <a:pt x="0" y="257081"/>
                </a:moveTo>
                <a:cubicBezTo>
                  <a:pt x="-22753" y="136910"/>
                  <a:pt x="117882" y="-9796"/>
                  <a:pt x="257081" y="0"/>
                </a:cubicBezTo>
                <a:cubicBezTo>
                  <a:pt x="544991" y="21286"/>
                  <a:pt x="639978" y="-5008"/>
                  <a:pt x="923769" y="0"/>
                </a:cubicBezTo>
                <a:cubicBezTo>
                  <a:pt x="1207560" y="5008"/>
                  <a:pt x="1402316" y="4611"/>
                  <a:pt x="1657125" y="0"/>
                </a:cubicBezTo>
                <a:cubicBezTo>
                  <a:pt x="1911934" y="-4611"/>
                  <a:pt x="2035050" y="-13855"/>
                  <a:pt x="2290478" y="0"/>
                </a:cubicBezTo>
                <a:cubicBezTo>
                  <a:pt x="2545906" y="13855"/>
                  <a:pt x="3274970" y="-58999"/>
                  <a:pt x="3590519" y="0"/>
                </a:cubicBezTo>
                <a:cubicBezTo>
                  <a:pt x="3703759" y="11511"/>
                  <a:pt x="3843107" y="130443"/>
                  <a:pt x="3847600" y="257081"/>
                </a:cubicBezTo>
                <a:lnTo>
                  <a:pt x="3847600" y="257081"/>
                </a:lnTo>
                <a:cubicBezTo>
                  <a:pt x="3845951" y="419701"/>
                  <a:pt x="3740475" y="515198"/>
                  <a:pt x="3590519" y="514162"/>
                </a:cubicBezTo>
                <a:cubicBezTo>
                  <a:pt x="3381719" y="481749"/>
                  <a:pt x="3141582" y="480444"/>
                  <a:pt x="2857163" y="514162"/>
                </a:cubicBezTo>
                <a:cubicBezTo>
                  <a:pt x="2572744" y="547880"/>
                  <a:pt x="2432378" y="481086"/>
                  <a:pt x="2190475" y="514162"/>
                </a:cubicBezTo>
                <a:cubicBezTo>
                  <a:pt x="1948572" y="547238"/>
                  <a:pt x="1614599" y="545822"/>
                  <a:pt x="1457119" y="514162"/>
                </a:cubicBezTo>
                <a:cubicBezTo>
                  <a:pt x="1299639" y="482502"/>
                  <a:pt x="564759" y="553584"/>
                  <a:pt x="257081" y="514162"/>
                </a:cubicBezTo>
                <a:cubicBezTo>
                  <a:pt x="100123" y="509954"/>
                  <a:pt x="-2083" y="391939"/>
                  <a:pt x="0" y="257081"/>
                </a:cubicBezTo>
                <a:close/>
              </a:path>
            </a:pathLst>
          </a:custGeom>
          <a:solidFill>
            <a:srgbClr val="FF3130">
              <a:alpha val="23137"/>
            </a:srgbClr>
          </a:solidFill>
          <a:ln w="28575">
            <a:solidFill>
              <a:srgbClr val="FF3130"/>
            </a:solidFill>
            <a:extLst>
              <a:ext uri="{C807C97D-BFC1-408E-A445-0C87EB9F89A2}">
                <ask:lineSketchStyleProps xmlns:ask="http://schemas.microsoft.com/office/drawing/2018/sketchyshapes" sd="1004887496">
                  <a:prstGeom prst="roundRect">
                    <a:avLst>
                      <a:gd name="adj" fmla="val 50000"/>
                    </a:avLst>
                  </a:prstGeom>
                  <ask:type>
                    <ask:lineSketchFreehand/>
                  </ask:type>
                </ask:lineSketchStyleProps>
              </a:ext>
            </a:extLst>
          </a:ln>
        </p:spPr>
        <p:txBody>
          <a:bodyPr lIns="18316" tIns="18316" rIns="18316" bIns="18316" rtlCol="0" anchor="b"/>
          <a:lstStyle/>
          <a:p>
            <a:pPr marL="0" lvl="0" indent="0" algn="ctr">
              <a:lnSpc>
                <a:spcPts val="1783"/>
              </a:lnSpc>
              <a:spcBef>
                <a:spcPct val="0"/>
              </a:spcBef>
            </a:pPr>
            <a:r>
              <a:rPr lang="en-US" sz="2200" i="0" u="none" strike="noStrike">
                <a:solidFill>
                  <a:srgbClr val="000000"/>
                </a:solidFill>
                <a:latin typeface="Dreaming Outloud Pro" panose="03050502040302030504" pitchFamily="66" charset="77"/>
                <a:ea typeface="Open Sauce"/>
                <a:cs typeface="Dreaming Outloud Pro" panose="03050502040302030504" pitchFamily="66" charset="77"/>
                <a:sym typeface="Open Sauce"/>
              </a:rPr>
              <a:t>Conclusion</a:t>
            </a:r>
          </a:p>
        </p:txBody>
      </p:sp>
      <p:sp>
        <p:nvSpPr>
          <p:cNvPr id="7" name="TextBox 42">
            <a:extLst>
              <a:ext uri="{FF2B5EF4-FFF2-40B4-BE49-F238E27FC236}">
                <a16:creationId xmlns:a16="http://schemas.microsoft.com/office/drawing/2014/main" id="{1A9BE27C-5A64-D4F3-2F66-418976D78A6E}"/>
              </a:ext>
            </a:extLst>
          </p:cNvPr>
          <p:cNvSpPr txBox="1"/>
          <p:nvPr/>
        </p:nvSpPr>
        <p:spPr>
          <a:xfrm flipH="1">
            <a:off x="4662819" y="3940715"/>
            <a:ext cx="2441741" cy="634353"/>
          </a:xfrm>
          <a:custGeom>
            <a:avLst/>
            <a:gdLst>
              <a:gd name="connsiteX0" fmla="*/ 0 w 2441741"/>
              <a:gd name="connsiteY0" fmla="*/ 317177 h 634353"/>
              <a:gd name="connsiteX1" fmla="*/ 317177 w 2441741"/>
              <a:gd name="connsiteY1" fmla="*/ 0 h 634353"/>
              <a:gd name="connsiteX2" fmla="*/ 714802 w 2441741"/>
              <a:gd name="connsiteY2" fmla="*/ 0 h 634353"/>
              <a:gd name="connsiteX3" fmla="*/ 1184723 w 2441741"/>
              <a:gd name="connsiteY3" fmla="*/ 0 h 634353"/>
              <a:gd name="connsiteX4" fmla="*/ 1582349 w 2441741"/>
              <a:gd name="connsiteY4" fmla="*/ 0 h 634353"/>
              <a:gd name="connsiteX5" fmla="*/ 2124565 w 2441741"/>
              <a:gd name="connsiteY5" fmla="*/ 0 h 634353"/>
              <a:gd name="connsiteX6" fmla="*/ 2441742 w 2441741"/>
              <a:gd name="connsiteY6" fmla="*/ 317177 h 634353"/>
              <a:gd name="connsiteX7" fmla="*/ 2441741 w 2441741"/>
              <a:gd name="connsiteY7" fmla="*/ 317177 h 634353"/>
              <a:gd name="connsiteX8" fmla="*/ 2124564 w 2441741"/>
              <a:gd name="connsiteY8" fmla="*/ 634354 h 634353"/>
              <a:gd name="connsiteX9" fmla="*/ 1672717 w 2441741"/>
              <a:gd name="connsiteY9" fmla="*/ 634354 h 634353"/>
              <a:gd name="connsiteX10" fmla="*/ 1238944 w 2441741"/>
              <a:gd name="connsiteY10" fmla="*/ 634354 h 634353"/>
              <a:gd name="connsiteX11" fmla="*/ 769024 w 2441741"/>
              <a:gd name="connsiteY11" fmla="*/ 634353 h 634353"/>
              <a:gd name="connsiteX12" fmla="*/ 317177 w 2441741"/>
              <a:gd name="connsiteY12" fmla="*/ 634353 h 634353"/>
              <a:gd name="connsiteX13" fmla="*/ 0 w 2441741"/>
              <a:gd name="connsiteY13" fmla="*/ 317176 h 634353"/>
              <a:gd name="connsiteX14" fmla="*/ 0 w 2441741"/>
              <a:gd name="connsiteY14" fmla="*/ 317177 h 63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1741" h="634353" fill="none" extrusionOk="0">
                <a:moveTo>
                  <a:pt x="0" y="317177"/>
                </a:moveTo>
                <a:cubicBezTo>
                  <a:pt x="7636" y="164378"/>
                  <a:pt x="92287" y="-5308"/>
                  <a:pt x="317177" y="0"/>
                </a:cubicBezTo>
                <a:cubicBezTo>
                  <a:pt x="406688" y="-32792"/>
                  <a:pt x="588921" y="5339"/>
                  <a:pt x="714802" y="0"/>
                </a:cubicBezTo>
                <a:cubicBezTo>
                  <a:pt x="840683" y="-5339"/>
                  <a:pt x="1040655" y="20875"/>
                  <a:pt x="1184723" y="0"/>
                </a:cubicBezTo>
                <a:cubicBezTo>
                  <a:pt x="1328791" y="-20875"/>
                  <a:pt x="1431480" y="31006"/>
                  <a:pt x="1582349" y="0"/>
                </a:cubicBezTo>
                <a:cubicBezTo>
                  <a:pt x="1733218" y="-31006"/>
                  <a:pt x="1891064" y="59326"/>
                  <a:pt x="2124565" y="0"/>
                </a:cubicBezTo>
                <a:cubicBezTo>
                  <a:pt x="2263674" y="-29112"/>
                  <a:pt x="2443897" y="171662"/>
                  <a:pt x="2441742" y="317177"/>
                </a:cubicBezTo>
                <a:lnTo>
                  <a:pt x="2441741" y="317177"/>
                </a:lnTo>
                <a:cubicBezTo>
                  <a:pt x="2477935" y="467725"/>
                  <a:pt x="2332381" y="634288"/>
                  <a:pt x="2124564" y="634354"/>
                </a:cubicBezTo>
                <a:cubicBezTo>
                  <a:pt x="1942119" y="644176"/>
                  <a:pt x="1785032" y="613020"/>
                  <a:pt x="1672717" y="634354"/>
                </a:cubicBezTo>
                <a:cubicBezTo>
                  <a:pt x="1560402" y="655688"/>
                  <a:pt x="1451018" y="618339"/>
                  <a:pt x="1238944" y="634354"/>
                </a:cubicBezTo>
                <a:cubicBezTo>
                  <a:pt x="1026870" y="650368"/>
                  <a:pt x="998218" y="624769"/>
                  <a:pt x="769024" y="634353"/>
                </a:cubicBezTo>
                <a:cubicBezTo>
                  <a:pt x="539830" y="643938"/>
                  <a:pt x="464845" y="590701"/>
                  <a:pt x="317177" y="634353"/>
                </a:cubicBezTo>
                <a:cubicBezTo>
                  <a:pt x="166103" y="609217"/>
                  <a:pt x="24153" y="477061"/>
                  <a:pt x="0" y="317176"/>
                </a:cubicBezTo>
                <a:lnTo>
                  <a:pt x="0" y="317177"/>
                </a:lnTo>
                <a:close/>
              </a:path>
              <a:path w="2441741" h="634353" stroke="0" extrusionOk="0">
                <a:moveTo>
                  <a:pt x="0" y="317177"/>
                </a:moveTo>
                <a:cubicBezTo>
                  <a:pt x="-14425" y="183072"/>
                  <a:pt x="142244" y="21061"/>
                  <a:pt x="317177" y="0"/>
                </a:cubicBezTo>
                <a:cubicBezTo>
                  <a:pt x="451110" y="-7438"/>
                  <a:pt x="611098" y="18027"/>
                  <a:pt x="732876" y="0"/>
                </a:cubicBezTo>
                <a:cubicBezTo>
                  <a:pt x="854654" y="-18027"/>
                  <a:pt x="1054958" y="10101"/>
                  <a:pt x="1148575" y="0"/>
                </a:cubicBezTo>
                <a:cubicBezTo>
                  <a:pt x="1242192" y="-10101"/>
                  <a:pt x="1478758" y="41576"/>
                  <a:pt x="1564275" y="0"/>
                </a:cubicBezTo>
                <a:cubicBezTo>
                  <a:pt x="1649792" y="-41576"/>
                  <a:pt x="1871324" y="33624"/>
                  <a:pt x="2124565" y="0"/>
                </a:cubicBezTo>
                <a:cubicBezTo>
                  <a:pt x="2323932" y="13551"/>
                  <a:pt x="2472751" y="135799"/>
                  <a:pt x="2441742" y="317177"/>
                </a:cubicBezTo>
                <a:lnTo>
                  <a:pt x="2441741" y="317177"/>
                </a:lnTo>
                <a:cubicBezTo>
                  <a:pt x="2411793" y="505544"/>
                  <a:pt x="2257515" y="637655"/>
                  <a:pt x="2124564" y="634354"/>
                </a:cubicBezTo>
                <a:cubicBezTo>
                  <a:pt x="1994785" y="688606"/>
                  <a:pt x="1840345" y="603330"/>
                  <a:pt x="1654643" y="634354"/>
                </a:cubicBezTo>
                <a:cubicBezTo>
                  <a:pt x="1468941" y="665378"/>
                  <a:pt x="1384540" y="586603"/>
                  <a:pt x="1202797" y="634353"/>
                </a:cubicBezTo>
                <a:cubicBezTo>
                  <a:pt x="1021054" y="682104"/>
                  <a:pt x="950593" y="581571"/>
                  <a:pt x="714802" y="634353"/>
                </a:cubicBezTo>
                <a:cubicBezTo>
                  <a:pt x="479011" y="687135"/>
                  <a:pt x="447535" y="591299"/>
                  <a:pt x="317177" y="634353"/>
                </a:cubicBezTo>
                <a:cubicBezTo>
                  <a:pt x="120967" y="662826"/>
                  <a:pt x="8895" y="507705"/>
                  <a:pt x="0" y="317176"/>
                </a:cubicBezTo>
                <a:lnTo>
                  <a:pt x="0" y="317177"/>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marL="0" lvl="0" indent="0" algn="ctr">
              <a:lnSpc>
                <a:spcPts val="1783"/>
              </a:lnSpc>
              <a:spcBef>
                <a:spcPct val="0"/>
              </a:spcBef>
            </a:pPr>
            <a:r>
              <a:rPr lang="en-US" sz="145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8" name="TextBox 42">
            <a:extLst>
              <a:ext uri="{FF2B5EF4-FFF2-40B4-BE49-F238E27FC236}">
                <a16:creationId xmlns:a16="http://schemas.microsoft.com/office/drawing/2014/main" id="{4B1EC58E-2EBA-7647-B70A-F32A0A41059D}"/>
              </a:ext>
            </a:extLst>
          </p:cNvPr>
          <p:cNvSpPr txBox="1"/>
          <p:nvPr/>
        </p:nvSpPr>
        <p:spPr>
          <a:xfrm>
            <a:off x="4662820" y="4854745"/>
            <a:ext cx="2441741" cy="634353"/>
          </a:xfrm>
          <a:custGeom>
            <a:avLst/>
            <a:gdLst>
              <a:gd name="connsiteX0" fmla="*/ 0 w 2441741"/>
              <a:gd name="connsiteY0" fmla="*/ 317177 h 634353"/>
              <a:gd name="connsiteX1" fmla="*/ 317177 w 2441741"/>
              <a:gd name="connsiteY1" fmla="*/ 0 h 634353"/>
              <a:gd name="connsiteX2" fmla="*/ 937714 w 2441741"/>
              <a:gd name="connsiteY2" fmla="*/ 0 h 634353"/>
              <a:gd name="connsiteX3" fmla="*/ 1504028 w 2441741"/>
              <a:gd name="connsiteY3" fmla="*/ 0 h 634353"/>
              <a:gd name="connsiteX4" fmla="*/ 2124565 w 2441741"/>
              <a:gd name="connsiteY4" fmla="*/ 0 h 634353"/>
              <a:gd name="connsiteX5" fmla="*/ 2441742 w 2441741"/>
              <a:gd name="connsiteY5" fmla="*/ 317177 h 634353"/>
              <a:gd name="connsiteX6" fmla="*/ 2441741 w 2441741"/>
              <a:gd name="connsiteY6" fmla="*/ 317177 h 634353"/>
              <a:gd name="connsiteX7" fmla="*/ 2124564 w 2441741"/>
              <a:gd name="connsiteY7" fmla="*/ 634354 h 634353"/>
              <a:gd name="connsiteX8" fmla="*/ 1540176 w 2441741"/>
              <a:gd name="connsiteY8" fmla="*/ 634354 h 634353"/>
              <a:gd name="connsiteX9" fmla="*/ 937713 w 2441741"/>
              <a:gd name="connsiteY9" fmla="*/ 634353 h 634353"/>
              <a:gd name="connsiteX10" fmla="*/ 317177 w 2441741"/>
              <a:gd name="connsiteY10" fmla="*/ 634353 h 634353"/>
              <a:gd name="connsiteX11" fmla="*/ 0 w 2441741"/>
              <a:gd name="connsiteY11" fmla="*/ 317176 h 634353"/>
              <a:gd name="connsiteX12" fmla="*/ 0 w 2441741"/>
              <a:gd name="connsiteY12" fmla="*/ 317177 h 63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1741" h="634353" fill="none" extrusionOk="0">
                <a:moveTo>
                  <a:pt x="0" y="317177"/>
                </a:moveTo>
                <a:cubicBezTo>
                  <a:pt x="11391" y="114319"/>
                  <a:pt x="121506" y="27743"/>
                  <a:pt x="317177" y="0"/>
                </a:cubicBezTo>
                <a:cubicBezTo>
                  <a:pt x="619154" y="30137"/>
                  <a:pt x="739432" y="21928"/>
                  <a:pt x="937714" y="0"/>
                </a:cubicBezTo>
                <a:cubicBezTo>
                  <a:pt x="1135996" y="-21928"/>
                  <a:pt x="1260026" y="-1850"/>
                  <a:pt x="1504028" y="0"/>
                </a:cubicBezTo>
                <a:cubicBezTo>
                  <a:pt x="1748030" y="1850"/>
                  <a:pt x="1816854" y="7476"/>
                  <a:pt x="2124565" y="0"/>
                </a:cubicBezTo>
                <a:cubicBezTo>
                  <a:pt x="2300647" y="-24127"/>
                  <a:pt x="2476643" y="142353"/>
                  <a:pt x="2441742" y="317177"/>
                </a:cubicBezTo>
                <a:lnTo>
                  <a:pt x="2441741" y="317177"/>
                </a:lnTo>
                <a:cubicBezTo>
                  <a:pt x="2448539" y="480829"/>
                  <a:pt x="2329257" y="617884"/>
                  <a:pt x="2124564" y="634354"/>
                </a:cubicBezTo>
                <a:cubicBezTo>
                  <a:pt x="2001547" y="653813"/>
                  <a:pt x="1767333" y="658989"/>
                  <a:pt x="1540176" y="634354"/>
                </a:cubicBezTo>
                <a:cubicBezTo>
                  <a:pt x="1313019" y="609718"/>
                  <a:pt x="1110068" y="632126"/>
                  <a:pt x="937713" y="634353"/>
                </a:cubicBezTo>
                <a:cubicBezTo>
                  <a:pt x="765358" y="636581"/>
                  <a:pt x="603206" y="633845"/>
                  <a:pt x="317177" y="634353"/>
                </a:cubicBezTo>
                <a:cubicBezTo>
                  <a:pt x="155917" y="612079"/>
                  <a:pt x="3264" y="500662"/>
                  <a:pt x="0" y="317176"/>
                </a:cubicBezTo>
                <a:lnTo>
                  <a:pt x="0" y="317177"/>
                </a:lnTo>
                <a:close/>
              </a:path>
              <a:path w="2441741" h="634353" stroke="0" extrusionOk="0">
                <a:moveTo>
                  <a:pt x="0" y="317177"/>
                </a:moveTo>
                <a:cubicBezTo>
                  <a:pt x="-2597" y="149398"/>
                  <a:pt x="142133" y="11313"/>
                  <a:pt x="317177" y="0"/>
                </a:cubicBezTo>
                <a:cubicBezTo>
                  <a:pt x="476162" y="2076"/>
                  <a:pt x="740655" y="-18635"/>
                  <a:pt x="883492" y="0"/>
                </a:cubicBezTo>
                <a:cubicBezTo>
                  <a:pt x="1026329" y="18635"/>
                  <a:pt x="1293993" y="-7656"/>
                  <a:pt x="1449807" y="0"/>
                </a:cubicBezTo>
                <a:cubicBezTo>
                  <a:pt x="1605622" y="7656"/>
                  <a:pt x="1949342" y="832"/>
                  <a:pt x="2124565" y="0"/>
                </a:cubicBezTo>
                <a:cubicBezTo>
                  <a:pt x="2293279" y="-15605"/>
                  <a:pt x="2440132" y="107594"/>
                  <a:pt x="2441742" y="317177"/>
                </a:cubicBezTo>
                <a:lnTo>
                  <a:pt x="2441741" y="317177"/>
                </a:lnTo>
                <a:cubicBezTo>
                  <a:pt x="2455296" y="489790"/>
                  <a:pt x="2278052" y="635151"/>
                  <a:pt x="2124564" y="634354"/>
                </a:cubicBezTo>
                <a:cubicBezTo>
                  <a:pt x="1814925" y="651169"/>
                  <a:pt x="1801077" y="634997"/>
                  <a:pt x="1485954" y="634354"/>
                </a:cubicBezTo>
                <a:cubicBezTo>
                  <a:pt x="1170831" y="633711"/>
                  <a:pt x="1159953" y="632897"/>
                  <a:pt x="937713" y="634353"/>
                </a:cubicBezTo>
                <a:cubicBezTo>
                  <a:pt x="715473" y="635809"/>
                  <a:pt x="596849" y="603796"/>
                  <a:pt x="317177" y="634353"/>
                </a:cubicBezTo>
                <a:cubicBezTo>
                  <a:pt x="125414" y="673541"/>
                  <a:pt x="-24157" y="513935"/>
                  <a:pt x="0" y="317176"/>
                </a:cubicBezTo>
                <a:lnTo>
                  <a:pt x="0" y="317177"/>
                </a:ln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Freehand/>
                  </ask:type>
                </ask:lineSketchStyleProps>
              </a:ext>
            </a:extLst>
          </a:ln>
        </p:spPr>
        <p:txBody>
          <a:bodyPr lIns="18316" tIns="18316" rIns="18316" bIns="18316" rtlCol="0" anchor="ctr"/>
          <a:lstStyle/>
          <a:p>
            <a:pPr marL="0" lvl="0" indent="0" algn="ctr">
              <a:lnSpc>
                <a:spcPts val="1783"/>
              </a:lnSpc>
              <a:spcBef>
                <a:spcPct val="0"/>
              </a:spcBef>
            </a:pPr>
            <a:r>
              <a:rPr lang="en-US" sz="1450" i="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9" name="TextBox 29">
            <a:extLst>
              <a:ext uri="{FF2B5EF4-FFF2-40B4-BE49-F238E27FC236}">
                <a16:creationId xmlns:a16="http://schemas.microsoft.com/office/drawing/2014/main" id="{D3D3CEEC-0FF2-57D8-91A8-1451FD45A760}"/>
              </a:ext>
            </a:extLst>
          </p:cNvPr>
          <p:cNvSpPr txBox="1"/>
          <p:nvPr/>
        </p:nvSpPr>
        <p:spPr>
          <a:xfrm>
            <a:off x="3582630" y="4822387"/>
            <a:ext cx="931699" cy="699071"/>
          </a:xfrm>
          <a:custGeom>
            <a:avLst/>
            <a:gdLst>
              <a:gd name="connsiteX0" fmla="*/ 0 w 931699"/>
              <a:gd name="connsiteY0" fmla="*/ 349536 h 699071"/>
              <a:gd name="connsiteX1" fmla="*/ 349536 w 931699"/>
              <a:gd name="connsiteY1" fmla="*/ 0 h 699071"/>
              <a:gd name="connsiteX2" fmla="*/ 582164 w 931699"/>
              <a:gd name="connsiteY2" fmla="*/ 0 h 699071"/>
              <a:gd name="connsiteX3" fmla="*/ 931700 w 931699"/>
              <a:gd name="connsiteY3" fmla="*/ 349536 h 699071"/>
              <a:gd name="connsiteX4" fmla="*/ 931699 w 931699"/>
              <a:gd name="connsiteY4" fmla="*/ 349536 h 699071"/>
              <a:gd name="connsiteX5" fmla="*/ 582163 w 931699"/>
              <a:gd name="connsiteY5" fmla="*/ 699072 h 699071"/>
              <a:gd name="connsiteX6" fmla="*/ 349536 w 931699"/>
              <a:gd name="connsiteY6" fmla="*/ 699071 h 699071"/>
              <a:gd name="connsiteX7" fmla="*/ 0 w 931699"/>
              <a:gd name="connsiteY7" fmla="*/ 349535 h 699071"/>
              <a:gd name="connsiteX8" fmla="*/ 0 w 931699"/>
              <a:gd name="connsiteY8" fmla="*/ 349536 h 6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699" h="699071" fill="none" extrusionOk="0">
                <a:moveTo>
                  <a:pt x="0" y="349536"/>
                </a:moveTo>
                <a:cubicBezTo>
                  <a:pt x="38105" y="158673"/>
                  <a:pt x="163682" y="28345"/>
                  <a:pt x="349536" y="0"/>
                </a:cubicBezTo>
                <a:cubicBezTo>
                  <a:pt x="456439" y="-7563"/>
                  <a:pt x="530629" y="14393"/>
                  <a:pt x="582164" y="0"/>
                </a:cubicBezTo>
                <a:cubicBezTo>
                  <a:pt x="775437" y="21133"/>
                  <a:pt x="955467" y="163794"/>
                  <a:pt x="931700" y="349536"/>
                </a:cubicBezTo>
                <a:lnTo>
                  <a:pt x="931699" y="349536"/>
                </a:lnTo>
                <a:cubicBezTo>
                  <a:pt x="925501" y="554477"/>
                  <a:pt x="773334" y="703288"/>
                  <a:pt x="582163" y="699072"/>
                </a:cubicBezTo>
                <a:cubicBezTo>
                  <a:pt x="504177" y="699379"/>
                  <a:pt x="436446" y="672231"/>
                  <a:pt x="349536" y="699071"/>
                </a:cubicBezTo>
                <a:cubicBezTo>
                  <a:pt x="163165" y="706929"/>
                  <a:pt x="4560" y="541769"/>
                  <a:pt x="0" y="349535"/>
                </a:cubicBezTo>
                <a:lnTo>
                  <a:pt x="0" y="349536"/>
                </a:lnTo>
                <a:close/>
              </a:path>
              <a:path w="931699" h="699071" stroke="0" extrusionOk="0">
                <a:moveTo>
                  <a:pt x="0" y="349536"/>
                </a:moveTo>
                <a:cubicBezTo>
                  <a:pt x="-10960" y="157672"/>
                  <a:pt x="153805" y="8869"/>
                  <a:pt x="349536" y="0"/>
                </a:cubicBezTo>
                <a:cubicBezTo>
                  <a:pt x="455662" y="-22330"/>
                  <a:pt x="499881" y="7736"/>
                  <a:pt x="582164" y="0"/>
                </a:cubicBezTo>
                <a:cubicBezTo>
                  <a:pt x="742365" y="9082"/>
                  <a:pt x="974405" y="156325"/>
                  <a:pt x="931700" y="349536"/>
                </a:cubicBezTo>
                <a:lnTo>
                  <a:pt x="931699" y="349536"/>
                </a:lnTo>
                <a:cubicBezTo>
                  <a:pt x="929286" y="546482"/>
                  <a:pt x="738401" y="714630"/>
                  <a:pt x="582163" y="699072"/>
                </a:cubicBezTo>
                <a:cubicBezTo>
                  <a:pt x="528177" y="718263"/>
                  <a:pt x="411536" y="674006"/>
                  <a:pt x="349536" y="699071"/>
                </a:cubicBezTo>
                <a:cubicBezTo>
                  <a:pt x="186172" y="747252"/>
                  <a:pt x="3750" y="517994"/>
                  <a:pt x="0" y="349535"/>
                </a:cubicBezTo>
                <a:lnTo>
                  <a:pt x="0" y="349536"/>
                </a:ln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209997458">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spcBef>
                <a:spcPct val="0"/>
              </a:spcBef>
            </a:pPr>
            <a:r>
              <a:rPr lang="en-US" sz="15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10" name="TextBox 9">
            <a:extLst>
              <a:ext uri="{FF2B5EF4-FFF2-40B4-BE49-F238E27FC236}">
                <a16:creationId xmlns:a16="http://schemas.microsoft.com/office/drawing/2014/main" id="{B96F03B5-E794-E064-1F14-B78ABD36DBB6}"/>
              </a:ext>
            </a:extLst>
          </p:cNvPr>
          <p:cNvSpPr txBox="1"/>
          <p:nvPr/>
        </p:nvSpPr>
        <p:spPr>
          <a:xfrm>
            <a:off x="3582630" y="3907628"/>
            <a:ext cx="931699" cy="704088"/>
          </a:xfrm>
          <a:custGeom>
            <a:avLst/>
            <a:gdLst>
              <a:gd name="connsiteX0" fmla="*/ 0 w 931699"/>
              <a:gd name="connsiteY0" fmla="*/ 352044 h 704088"/>
              <a:gd name="connsiteX1" fmla="*/ 352044 w 931699"/>
              <a:gd name="connsiteY1" fmla="*/ 0 h 704088"/>
              <a:gd name="connsiteX2" fmla="*/ 579655 w 931699"/>
              <a:gd name="connsiteY2" fmla="*/ 0 h 704088"/>
              <a:gd name="connsiteX3" fmla="*/ 931699 w 931699"/>
              <a:gd name="connsiteY3" fmla="*/ 352044 h 704088"/>
              <a:gd name="connsiteX4" fmla="*/ 931699 w 931699"/>
              <a:gd name="connsiteY4" fmla="*/ 352044 h 704088"/>
              <a:gd name="connsiteX5" fmla="*/ 579655 w 931699"/>
              <a:gd name="connsiteY5" fmla="*/ 704088 h 704088"/>
              <a:gd name="connsiteX6" fmla="*/ 352044 w 931699"/>
              <a:gd name="connsiteY6" fmla="*/ 704088 h 704088"/>
              <a:gd name="connsiteX7" fmla="*/ 0 w 931699"/>
              <a:gd name="connsiteY7" fmla="*/ 352044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699" h="704088" fill="none" extrusionOk="0">
                <a:moveTo>
                  <a:pt x="0" y="352044"/>
                </a:moveTo>
                <a:cubicBezTo>
                  <a:pt x="-10763" y="149098"/>
                  <a:pt x="182162" y="-4042"/>
                  <a:pt x="352044" y="0"/>
                </a:cubicBezTo>
                <a:cubicBezTo>
                  <a:pt x="400574" y="-24543"/>
                  <a:pt x="502459" y="24539"/>
                  <a:pt x="579655" y="0"/>
                </a:cubicBezTo>
                <a:cubicBezTo>
                  <a:pt x="747774" y="47520"/>
                  <a:pt x="925165" y="151747"/>
                  <a:pt x="931699" y="352044"/>
                </a:cubicBezTo>
                <a:lnTo>
                  <a:pt x="931699" y="352044"/>
                </a:lnTo>
                <a:cubicBezTo>
                  <a:pt x="965290" y="519555"/>
                  <a:pt x="797706" y="668732"/>
                  <a:pt x="579655" y="704088"/>
                </a:cubicBezTo>
                <a:cubicBezTo>
                  <a:pt x="501602" y="709043"/>
                  <a:pt x="448942" y="686595"/>
                  <a:pt x="352044" y="704088"/>
                </a:cubicBezTo>
                <a:cubicBezTo>
                  <a:pt x="185453" y="669746"/>
                  <a:pt x="-29484" y="538996"/>
                  <a:pt x="0" y="352044"/>
                </a:cubicBezTo>
                <a:close/>
              </a:path>
              <a:path w="931699" h="704088" stroke="0" extrusionOk="0">
                <a:moveTo>
                  <a:pt x="0" y="352044"/>
                </a:moveTo>
                <a:cubicBezTo>
                  <a:pt x="-4188" y="151689"/>
                  <a:pt x="151847" y="1387"/>
                  <a:pt x="352044" y="0"/>
                </a:cubicBezTo>
                <a:cubicBezTo>
                  <a:pt x="423862" y="-16480"/>
                  <a:pt x="533820" y="24399"/>
                  <a:pt x="579655" y="0"/>
                </a:cubicBezTo>
                <a:cubicBezTo>
                  <a:pt x="829173" y="-6824"/>
                  <a:pt x="927219" y="119019"/>
                  <a:pt x="931699" y="352044"/>
                </a:cubicBezTo>
                <a:lnTo>
                  <a:pt x="931699" y="352044"/>
                </a:lnTo>
                <a:cubicBezTo>
                  <a:pt x="952224" y="586231"/>
                  <a:pt x="759501" y="739250"/>
                  <a:pt x="579655" y="704088"/>
                </a:cubicBezTo>
                <a:cubicBezTo>
                  <a:pt x="473975" y="709240"/>
                  <a:pt x="465741" y="687913"/>
                  <a:pt x="352044" y="704088"/>
                </a:cubicBezTo>
                <a:cubicBezTo>
                  <a:pt x="149562" y="731739"/>
                  <a:pt x="-46861" y="568351"/>
                  <a:pt x="0" y="352044"/>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3289287331">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spcBef>
                <a:spcPct val="0"/>
              </a:spcBef>
            </a:pPr>
            <a:r>
              <a:rPr lang="en-US" sz="15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11" name="TextBox 39">
            <a:extLst>
              <a:ext uri="{FF2B5EF4-FFF2-40B4-BE49-F238E27FC236}">
                <a16:creationId xmlns:a16="http://schemas.microsoft.com/office/drawing/2014/main" id="{02876A93-0AE1-80DD-0A55-AA5981B478BF}"/>
              </a:ext>
            </a:extLst>
          </p:cNvPr>
          <p:cNvSpPr txBox="1"/>
          <p:nvPr/>
        </p:nvSpPr>
        <p:spPr>
          <a:xfrm>
            <a:off x="3582630" y="2992870"/>
            <a:ext cx="909715" cy="704088"/>
          </a:xfrm>
          <a:custGeom>
            <a:avLst/>
            <a:gdLst>
              <a:gd name="connsiteX0" fmla="*/ 0 w 909715"/>
              <a:gd name="connsiteY0" fmla="*/ 352044 h 704088"/>
              <a:gd name="connsiteX1" fmla="*/ 352044 w 909715"/>
              <a:gd name="connsiteY1" fmla="*/ 0 h 704088"/>
              <a:gd name="connsiteX2" fmla="*/ 557671 w 909715"/>
              <a:gd name="connsiteY2" fmla="*/ 0 h 704088"/>
              <a:gd name="connsiteX3" fmla="*/ 909715 w 909715"/>
              <a:gd name="connsiteY3" fmla="*/ 352044 h 704088"/>
              <a:gd name="connsiteX4" fmla="*/ 909715 w 909715"/>
              <a:gd name="connsiteY4" fmla="*/ 352044 h 704088"/>
              <a:gd name="connsiteX5" fmla="*/ 557671 w 909715"/>
              <a:gd name="connsiteY5" fmla="*/ 704088 h 704088"/>
              <a:gd name="connsiteX6" fmla="*/ 352044 w 909715"/>
              <a:gd name="connsiteY6" fmla="*/ 704088 h 704088"/>
              <a:gd name="connsiteX7" fmla="*/ 0 w 909715"/>
              <a:gd name="connsiteY7" fmla="*/ 352044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715" h="704088" fill="none" extrusionOk="0">
                <a:moveTo>
                  <a:pt x="0" y="352044"/>
                </a:moveTo>
                <a:cubicBezTo>
                  <a:pt x="26236" y="149994"/>
                  <a:pt x="153260" y="-6506"/>
                  <a:pt x="352044" y="0"/>
                </a:cubicBezTo>
                <a:cubicBezTo>
                  <a:pt x="399690" y="-21584"/>
                  <a:pt x="505208" y="3409"/>
                  <a:pt x="557671" y="0"/>
                </a:cubicBezTo>
                <a:cubicBezTo>
                  <a:pt x="755916" y="-3252"/>
                  <a:pt x="965044" y="169396"/>
                  <a:pt x="909715" y="352044"/>
                </a:cubicBezTo>
                <a:lnTo>
                  <a:pt x="909715" y="352044"/>
                </a:lnTo>
                <a:cubicBezTo>
                  <a:pt x="932614" y="531662"/>
                  <a:pt x="765194" y="712011"/>
                  <a:pt x="557671" y="704088"/>
                </a:cubicBezTo>
                <a:cubicBezTo>
                  <a:pt x="463536" y="708942"/>
                  <a:pt x="453857" y="688491"/>
                  <a:pt x="352044" y="704088"/>
                </a:cubicBezTo>
                <a:cubicBezTo>
                  <a:pt x="180085" y="700356"/>
                  <a:pt x="-14790" y="589522"/>
                  <a:pt x="0" y="352044"/>
                </a:cubicBezTo>
                <a:close/>
              </a:path>
              <a:path w="909715" h="704088" stroke="0" extrusionOk="0">
                <a:moveTo>
                  <a:pt x="0" y="352044"/>
                </a:moveTo>
                <a:cubicBezTo>
                  <a:pt x="41372" y="130755"/>
                  <a:pt x="146261" y="7557"/>
                  <a:pt x="352044" y="0"/>
                </a:cubicBezTo>
                <a:cubicBezTo>
                  <a:pt x="438134" y="-20267"/>
                  <a:pt x="499781" y="20460"/>
                  <a:pt x="557671" y="0"/>
                </a:cubicBezTo>
                <a:cubicBezTo>
                  <a:pt x="790291" y="-34646"/>
                  <a:pt x="941165" y="205970"/>
                  <a:pt x="909715" y="352044"/>
                </a:cubicBezTo>
                <a:lnTo>
                  <a:pt x="909715" y="352044"/>
                </a:lnTo>
                <a:cubicBezTo>
                  <a:pt x="871070" y="550480"/>
                  <a:pt x="757590" y="696067"/>
                  <a:pt x="557671" y="704088"/>
                </a:cubicBezTo>
                <a:cubicBezTo>
                  <a:pt x="471822" y="718803"/>
                  <a:pt x="420421" y="680278"/>
                  <a:pt x="352044" y="704088"/>
                </a:cubicBezTo>
                <a:cubicBezTo>
                  <a:pt x="206598" y="706363"/>
                  <a:pt x="-30" y="526571"/>
                  <a:pt x="0" y="352044"/>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18316" rIns="18316" bIns="18316" rtlCol="0" anchor="ctr"/>
          <a:lstStyle/>
          <a:p>
            <a:pPr marL="0" lvl="0" indent="0" algn="ctr">
              <a:lnSpc>
                <a:spcPts val="1783"/>
              </a:lnSpc>
              <a:spcBef>
                <a:spcPct val="0"/>
              </a:spcBef>
            </a:pPr>
            <a:r>
              <a:rPr lang="en-US" sz="1500"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12" name="Freeform 5">
            <a:extLst>
              <a:ext uri="{FF2B5EF4-FFF2-40B4-BE49-F238E27FC236}">
                <a16:creationId xmlns:a16="http://schemas.microsoft.com/office/drawing/2014/main" id="{FE848850-F0DF-0161-57C5-B20DC7DA1AC2}"/>
              </a:ext>
            </a:extLst>
          </p:cNvPr>
          <p:cNvSpPr/>
          <p:nvPr/>
        </p:nvSpPr>
        <p:spPr>
          <a:xfrm>
            <a:off x="3295010" y="3344914"/>
            <a:ext cx="353194" cy="1982451"/>
          </a:xfrm>
          <a:prstGeom prst="roundRect">
            <a:avLst/>
          </a:prstGeom>
          <a:blipFill>
            <a:blip r:embed="rId4">
              <a:extLst>
                <a:ext uri="{96DAC541-7B7A-43D3-8B79-37D633B846F1}">
                  <asvg:svgBlip xmlns:asvg="http://schemas.microsoft.com/office/drawing/2016/SVG/main" r:embed="rId5"/>
                </a:ext>
              </a:extLst>
            </a:blip>
            <a:stretch>
              <a:fillRect l="-76000" t="-8032" r="-450839" b="-8083"/>
            </a:stretch>
          </a:blipFill>
        </p:spPr>
        <p:txBody>
          <a:bodyPr/>
          <a:lstStyle/>
          <a:p>
            <a:endParaRPr lang="en-US" sz="2400" i="0">
              <a:latin typeface="Dreaming Outloud Pro" panose="03050502040302030504" pitchFamily="66" charset="77"/>
              <a:cs typeface="Dreaming Outloud Pro" panose="03050502040302030504" pitchFamily="66" charset="77"/>
            </a:endParaRPr>
          </a:p>
        </p:txBody>
      </p:sp>
      <p:sp>
        <p:nvSpPr>
          <p:cNvPr id="13" name="TextBox 12">
            <a:extLst>
              <a:ext uri="{FF2B5EF4-FFF2-40B4-BE49-F238E27FC236}">
                <a16:creationId xmlns:a16="http://schemas.microsoft.com/office/drawing/2014/main" id="{AC4A927F-1348-E3DA-967A-DB088C25CA1F}"/>
              </a:ext>
            </a:extLst>
          </p:cNvPr>
          <p:cNvSpPr txBox="1"/>
          <p:nvPr/>
        </p:nvSpPr>
        <p:spPr>
          <a:xfrm>
            <a:off x="2987210" y="3559705"/>
            <a:ext cx="483969" cy="1615473"/>
          </a:xfrm>
          <a:prstGeom prst="rect">
            <a:avLst/>
          </a:prstGeom>
          <a:noFill/>
        </p:spPr>
        <p:txBody>
          <a:bodyPr vert="vert270" wrap="square">
            <a:spAutoFit/>
          </a:bodyPr>
          <a:lstStyle/>
          <a:p>
            <a:pPr algn="ctr"/>
            <a:r>
              <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rPr>
              <a:t>Information</a:t>
            </a:r>
            <a:endParaRPr lang="en-US" sz="2200" i="0">
              <a:latin typeface="Dreaming Outloud Pro" panose="03050502040302030504" pitchFamily="66" charset="77"/>
              <a:cs typeface="Dreaming Outloud Pro" panose="03050502040302030504" pitchFamily="66" charset="77"/>
            </a:endParaRPr>
          </a:p>
        </p:txBody>
      </p:sp>
      <p:sp>
        <p:nvSpPr>
          <p:cNvPr id="14" name="TextBox 4">
            <a:extLst>
              <a:ext uri="{FF2B5EF4-FFF2-40B4-BE49-F238E27FC236}">
                <a16:creationId xmlns:a16="http://schemas.microsoft.com/office/drawing/2014/main" id="{CA326947-BAE3-2FBB-865C-A15947301DF1}"/>
              </a:ext>
            </a:extLst>
          </p:cNvPr>
          <p:cNvSpPr txBox="1"/>
          <p:nvPr/>
        </p:nvSpPr>
        <p:spPr>
          <a:xfrm rot="16200000">
            <a:off x="825286" y="4086244"/>
            <a:ext cx="3276601" cy="343292"/>
          </a:xfrm>
          <a:custGeom>
            <a:avLst/>
            <a:gdLst>
              <a:gd name="connsiteX0" fmla="*/ 0 w 3276601"/>
              <a:gd name="connsiteY0" fmla="*/ 171646 h 343292"/>
              <a:gd name="connsiteX1" fmla="*/ 171646 w 3276601"/>
              <a:gd name="connsiteY1" fmla="*/ 0 h 343292"/>
              <a:gd name="connsiteX2" fmla="*/ 728975 w 3276601"/>
              <a:gd name="connsiteY2" fmla="*/ 0 h 343292"/>
              <a:gd name="connsiteX3" fmla="*/ 1344970 w 3276601"/>
              <a:gd name="connsiteY3" fmla="*/ 0 h 343292"/>
              <a:gd name="connsiteX4" fmla="*/ 1843632 w 3276601"/>
              <a:gd name="connsiteY4" fmla="*/ 0 h 343292"/>
              <a:gd name="connsiteX5" fmla="*/ 2488960 w 3276601"/>
              <a:gd name="connsiteY5" fmla="*/ 0 h 343292"/>
              <a:gd name="connsiteX6" fmla="*/ 3104955 w 3276601"/>
              <a:gd name="connsiteY6" fmla="*/ 0 h 343292"/>
              <a:gd name="connsiteX7" fmla="*/ 3276601 w 3276601"/>
              <a:gd name="connsiteY7" fmla="*/ 171646 h 343292"/>
              <a:gd name="connsiteX8" fmla="*/ 3276601 w 3276601"/>
              <a:gd name="connsiteY8" fmla="*/ 171646 h 343292"/>
              <a:gd name="connsiteX9" fmla="*/ 3104955 w 3276601"/>
              <a:gd name="connsiteY9" fmla="*/ 343292 h 343292"/>
              <a:gd name="connsiteX10" fmla="*/ 2459627 w 3276601"/>
              <a:gd name="connsiteY10" fmla="*/ 343292 h 343292"/>
              <a:gd name="connsiteX11" fmla="*/ 1843632 w 3276601"/>
              <a:gd name="connsiteY11" fmla="*/ 343292 h 343292"/>
              <a:gd name="connsiteX12" fmla="*/ 1198304 w 3276601"/>
              <a:gd name="connsiteY12" fmla="*/ 343292 h 343292"/>
              <a:gd name="connsiteX13" fmla="*/ 171646 w 3276601"/>
              <a:gd name="connsiteY13" fmla="*/ 343292 h 343292"/>
              <a:gd name="connsiteX14" fmla="*/ 0 w 3276601"/>
              <a:gd name="connsiteY14" fmla="*/ 171646 h 34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6601" h="343292" fill="none" extrusionOk="0">
                <a:moveTo>
                  <a:pt x="0" y="171646"/>
                </a:moveTo>
                <a:cubicBezTo>
                  <a:pt x="11853" y="55965"/>
                  <a:pt x="68428" y="-7793"/>
                  <a:pt x="171646" y="0"/>
                </a:cubicBezTo>
                <a:cubicBezTo>
                  <a:pt x="364752" y="-37043"/>
                  <a:pt x="479794" y="30199"/>
                  <a:pt x="728975" y="0"/>
                </a:cubicBezTo>
                <a:cubicBezTo>
                  <a:pt x="978156" y="-30199"/>
                  <a:pt x="1038545" y="8758"/>
                  <a:pt x="1344970" y="0"/>
                </a:cubicBezTo>
                <a:cubicBezTo>
                  <a:pt x="1651395" y="-8758"/>
                  <a:pt x="1629291" y="31412"/>
                  <a:pt x="1843632" y="0"/>
                </a:cubicBezTo>
                <a:cubicBezTo>
                  <a:pt x="2057973" y="-31412"/>
                  <a:pt x="2331596" y="3779"/>
                  <a:pt x="2488960" y="0"/>
                </a:cubicBezTo>
                <a:cubicBezTo>
                  <a:pt x="2646324" y="-3779"/>
                  <a:pt x="2944870" y="3460"/>
                  <a:pt x="3104955" y="0"/>
                </a:cubicBezTo>
                <a:cubicBezTo>
                  <a:pt x="3218036" y="12981"/>
                  <a:pt x="3264011" y="91278"/>
                  <a:pt x="3276601" y="171646"/>
                </a:cubicBezTo>
                <a:lnTo>
                  <a:pt x="3276601" y="171646"/>
                </a:lnTo>
                <a:cubicBezTo>
                  <a:pt x="3264285" y="266047"/>
                  <a:pt x="3212412" y="337375"/>
                  <a:pt x="3104955" y="343292"/>
                </a:cubicBezTo>
                <a:cubicBezTo>
                  <a:pt x="2806369" y="380193"/>
                  <a:pt x="2673387" y="322570"/>
                  <a:pt x="2459627" y="343292"/>
                </a:cubicBezTo>
                <a:cubicBezTo>
                  <a:pt x="2245867" y="364014"/>
                  <a:pt x="2001816" y="282571"/>
                  <a:pt x="1843632" y="343292"/>
                </a:cubicBezTo>
                <a:cubicBezTo>
                  <a:pt x="1685449" y="404013"/>
                  <a:pt x="1329340" y="271119"/>
                  <a:pt x="1198304" y="343292"/>
                </a:cubicBezTo>
                <a:cubicBezTo>
                  <a:pt x="1067268" y="415465"/>
                  <a:pt x="604684" y="251745"/>
                  <a:pt x="171646" y="343292"/>
                </a:cubicBezTo>
                <a:cubicBezTo>
                  <a:pt x="79771" y="359261"/>
                  <a:pt x="14155" y="281087"/>
                  <a:pt x="0" y="171646"/>
                </a:cubicBezTo>
                <a:close/>
              </a:path>
              <a:path w="3276601" h="343292" stroke="0" extrusionOk="0">
                <a:moveTo>
                  <a:pt x="0" y="171646"/>
                </a:moveTo>
                <a:cubicBezTo>
                  <a:pt x="-8142" y="83210"/>
                  <a:pt x="87152" y="11745"/>
                  <a:pt x="171646" y="0"/>
                </a:cubicBezTo>
                <a:cubicBezTo>
                  <a:pt x="450716" y="-61797"/>
                  <a:pt x="670803" y="722"/>
                  <a:pt x="816974" y="0"/>
                </a:cubicBezTo>
                <a:cubicBezTo>
                  <a:pt x="963145" y="-722"/>
                  <a:pt x="1180259" y="70233"/>
                  <a:pt x="1432969" y="0"/>
                </a:cubicBezTo>
                <a:cubicBezTo>
                  <a:pt x="1685679" y="-70233"/>
                  <a:pt x="1904891" y="66317"/>
                  <a:pt x="2048964" y="0"/>
                </a:cubicBezTo>
                <a:cubicBezTo>
                  <a:pt x="2193037" y="-66317"/>
                  <a:pt x="2630348" y="54111"/>
                  <a:pt x="3104955" y="0"/>
                </a:cubicBezTo>
                <a:cubicBezTo>
                  <a:pt x="3174126" y="6638"/>
                  <a:pt x="3267569" y="60895"/>
                  <a:pt x="3276601" y="171646"/>
                </a:cubicBezTo>
                <a:lnTo>
                  <a:pt x="3276601" y="171646"/>
                </a:lnTo>
                <a:cubicBezTo>
                  <a:pt x="3260980" y="258318"/>
                  <a:pt x="3209474" y="350665"/>
                  <a:pt x="3104955" y="343292"/>
                </a:cubicBezTo>
                <a:cubicBezTo>
                  <a:pt x="2842896" y="353845"/>
                  <a:pt x="2688161" y="282912"/>
                  <a:pt x="2518293" y="343292"/>
                </a:cubicBezTo>
                <a:cubicBezTo>
                  <a:pt x="2348425" y="403672"/>
                  <a:pt x="2100775" y="341221"/>
                  <a:pt x="1960964" y="343292"/>
                </a:cubicBezTo>
                <a:cubicBezTo>
                  <a:pt x="1821153" y="345363"/>
                  <a:pt x="1632906" y="336293"/>
                  <a:pt x="1315637" y="343292"/>
                </a:cubicBezTo>
                <a:cubicBezTo>
                  <a:pt x="998368" y="350291"/>
                  <a:pt x="988078" y="301255"/>
                  <a:pt x="816974" y="343292"/>
                </a:cubicBezTo>
                <a:cubicBezTo>
                  <a:pt x="645870" y="385329"/>
                  <a:pt x="438674" y="341955"/>
                  <a:pt x="171646" y="343292"/>
                </a:cubicBezTo>
                <a:cubicBezTo>
                  <a:pt x="56726" y="345932"/>
                  <a:pt x="12397" y="289082"/>
                  <a:pt x="0" y="171646"/>
                </a:cubicBezTo>
                <a:close/>
              </a:path>
            </a:pathLst>
          </a:custGeom>
          <a:solidFill>
            <a:srgbClr val="F7C505">
              <a:alpha val="26667"/>
            </a:srgbClr>
          </a:solidFill>
          <a:ln w="28575">
            <a:solidFill>
              <a:srgbClr val="F7C505"/>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20311" tIns="20311" rIns="20311" bIns="20311" rtlCol="0" anchor="t"/>
          <a:lstStyle/>
          <a:p>
            <a:pPr marL="0" lvl="0" indent="0" algn="ctr">
              <a:lnSpc>
                <a:spcPts val="2177"/>
              </a:lnSpc>
              <a:spcBef>
                <a:spcPct val="0"/>
              </a:spcBef>
            </a:pPr>
            <a:r>
              <a:rPr lang="en-US" sz="2200" i="0">
                <a:solidFill>
                  <a:srgbClr val="000000"/>
                </a:solidFill>
                <a:latin typeface="Dreaming Outloud Pro" panose="03050502040302030504" pitchFamily="66" charset="77"/>
                <a:ea typeface="Open Sauce Bold"/>
                <a:cs typeface="Dreaming Outloud Pro" panose="03050502040302030504" pitchFamily="66" charset="77"/>
                <a:sym typeface="Open Sauce Bold"/>
              </a:rPr>
              <a:t>Title</a:t>
            </a:r>
            <a:endParaRPr lang="en-US" sz="2200" i="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15" name="Straight Connector 14">
            <a:extLst>
              <a:ext uri="{FF2B5EF4-FFF2-40B4-BE49-F238E27FC236}">
                <a16:creationId xmlns:a16="http://schemas.microsoft.com/office/drawing/2014/main" id="{E9485BFF-30B4-03C0-5C61-100D18B587A5}"/>
              </a:ext>
            </a:extLst>
          </p:cNvPr>
          <p:cNvCxnSpPr>
            <a:cxnSpLocks/>
            <a:stCxn id="11" idx="3"/>
            <a:endCxn id="5" idx="1"/>
          </p:cNvCxnSpPr>
          <p:nvPr/>
        </p:nvCxnSpPr>
        <p:spPr>
          <a:xfrm>
            <a:off x="4492345" y="3344914"/>
            <a:ext cx="170475" cy="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EBDEB7-7C18-A810-984A-55B6CA578BA0}"/>
              </a:ext>
            </a:extLst>
          </p:cNvPr>
          <p:cNvCxnSpPr>
            <a:cxnSpLocks/>
            <a:stCxn id="10" idx="3"/>
            <a:endCxn id="7" idx="3"/>
          </p:cNvCxnSpPr>
          <p:nvPr/>
        </p:nvCxnSpPr>
        <p:spPr>
          <a:xfrm flipV="1">
            <a:off x="4514329" y="4257892"/>
            <a:ext cx="148490" cy="178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7BB694-76A5-8B68-2484-FC8CF16DCD30}"/>
              </a:ext>
            </a:extLst>
          </p:cNvPr>
          <p:cNvCxnSpPr>
            <a:cxnSpLocks/>
            <a:stCxn id="9" idx="3"/>
            <a:endCxn id="8" idx="1"/>
          </p:cNvCxnSpPr>
          <p:nvPr/>
        </p:nvCxnSpPr>
        <p:spPr>
          <a:xfrm flipV="1">
            <a:off x="4514329" y="5171922"/>
            <a:ext cx="148491" cy="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4403F21-7DF9-7286-156D-4AC67DA0CE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19094" y="2473540"/>
            <a:ext cx="723900" cy="1784352"/>
          </a:xfrm>
          <a:prstGeom prst="rect">
            <a:avLst/>
          </a:prstGeom>
        </p:spPr>
      </p:pic>
      <p:pic>
        <p:nvPicPr>
          <p:cNvPr id="19" name="Picture 18">
            <a:extLst>
              <a:ext uri="{FF2B5EF4-FFF2-40B4-BE49-F238E27FC236}">
                <a16:creationId xmlns:a16="http://schemas.microsoft.com/office/drawing/2014/main" id="{B4904A16-9095-E310-4716-515F0507959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00015" y="4240121"/>
            <a:ext cx="723900" cy="1816100"/>
          </a:xfrm>
          <a:prstGeom prst="rect">
            <a:avLst/>
          </a:prstGeom>
        </p:spPr>
      </p:pic>
    </p:spTree>
    <p:extLst>
      <p:ext uri="{BB962C8B-B14F-4D97-AF65-F5344CB8AC3E}">
        <p14:creationId xmlns:p14="http://schemas.microsoft.com/office/powerpoint/2010/main" val="315609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91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uple of boys in a tree house&#10;&#10;Description automatically generated">
            <a:extLst>
              <a:ext uri="{FF2B5EF4-FFF2-40B4-BE49-F238E27FC236}">
                <a16:creationId xmlns:a16="http://schemas.microsoft.com/office/drawing/2014/main" id="{164D75A1-9D30-D94C-AA6F-99208B961B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1170609"/>
            <a:ext cx="7694322" cy="5129548"/>
          </a:xfrm>
          <a:prstGeom prst="rect">
            <a:avLst/>
          </a:prstGeom>
        </p:spPr>
      </p:pic>
      <p:pic>
        <p:nvPicPr>
          <p:cNvPr id="7" name="Picture 6" descr="A child sitting on the ground with his head in his hands&#10;&#10;Description automatically generated">
            <a:extLst>
              <a:ext uri="{FF2B5EF4-FFF2-40B4-BE49-F238E27FC236}">
                <a16:creationId xmlns:a16="http://schemas.microsoft.com/office/drawing/2014/main" id="{A14E446E-46E0-0A58-F803-E81D539D0B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761" y="1203465"/>
            <a:ext cx="7772400" cy="5063836"/>
          </a:xfrm>
          <a:prstGeom prst="rect">
            <a:avLst/>
          </a:prstGeom>
        </p:spPr>
      </p:pic>
      <p:pic>
        <p:nvPicPr>
          <p:cNvPr id="11" name="Picture 10" descr="A person holding a baby&#10;&#10;Description automatically generated">
            <a:extLst>
              <a:ext uri="{FF2B5EF4-FFF2-40B4-BE49-F238E27FC236}">
                <a16:creationId xmlns:a16="http://schemas.microsoft.com/office/drawing/2014/main" id="{9FA20989-5023-AB57-3BF5-CE7EA422BA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761" y="1147174"/>
            <a:ext cx="7772400" cy="5176418"/>
          </a:xfrm>
          <a:prstGeom prst="rect">
            <a:avLst/>
          </a:prstGeom>
        </p:spPr>
      </p:pic>
    </p:spTree>
    <p:extLst>
      <p:ext uri="{BB962C8B-B14F-4D97-AF65-F5344CB8AC3E}">
        <p14:creationId xmlns:p14="http://schemas.microsoft.com/office/powerpoint/2010/main" val="9906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136" name="Ink 4135">
                <a:extLst>
                  <a:ext uri="{FF2B5EF4-FFF2-40B4-BE49-F238E27FC236}">
                    <a16:creationId xmlns:a16="http://schemas.microsoft.com/office/drawing/2014/main" id="{AAAFCF4A-AAFD-F0CA-ADAF-11DF1C35E689}"/>
                  </a:ext>
                </a:extLst>
              </p14:cNvPr>
              <p14:cNvContentPartPr/>
              <p14:nvPr/>
            </p14:nvContentPartPr>
            <p14:xfrm>
              <a:off x="5822865" y="5567895"/>
              <a:ext cx="180360" cy="265680"/>
            </p14:xfrm>
          </p:contentPart>
        </mc:Choice>
        <mc:Fallback xmlns="">
          <p:pic>
            <p:nvPicPr>
              <p:cNvPr id="4136" name="Ink 4135">
                <a:extLst>
                  <a:ext uri="{FF2B5EF4-FFF2-40B4-BE49-F238E27FC236}">
                    <a16:creationId xmlns:a16="http://schemas.microsoft.com/office/drawing/2014/main" id="{AAAFCF4A-AAFD-F0CA-ADAF-11DF1C35E689}"/>
                  </a:ext>
                </a:extLst>
              </p:cNvPr>
              <p:cNvPicPr/>
              <p:nvPr/>
            </p:nvPicPr>
            <p:blipFill>
              <a:blip r:embed="rId4"/>
              <a:stretch>
                <a:fillRect/>
              </a:stretch>
            </p:blipFill>
            <p:spPr>
              <a:xfrm>
                <a:off x="5804865" y="5549895"/>
                <a:ext cx="21600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137" name="Ink 4136">
                <a:extLst>
                  <a:ext uri="{FF2B5EF4-FFF2-40B4-BE49-F238E27FC236}">
                    <a16:creationId xmlns:a16="http://schemas.microsoft.com/office/drawing/2014/main" id="{BC82BB64-BBCD-EBE7-89ED-D64F02E1BE3A}"/>
                  </a:ext>
                </a:extLst>
              </p14:cNvPr>
              <p14:cNvContentPartPr/>
              <p14:nvPr/>
            </p14:nvContentPartPr>
            <p14:xfrm>
              <a:off x="6891705" y="5733855"/>
              <a:ext cx="181440" cy="340560"/>
            </p14:xfrm>
          </p:contentPart>
        </mc:Choice>
        <mc:Fallback xmlns="">
          <p:pic>
            <p:nvPicPr>
              <p:cNvPr id="4137" name="Ink 4136">
                <a:extLst>
                  <a:ext uri="{FF2B5EF4-FFF2-40B4-BE49-F238E27FC236}">
                    <a16:creationId xmlns:a16="http://schemas.microsoft.com/office/drawing/2014/main" id="{BC82BB64-BBCD-EBE7-89ED-D64F02E1BE3A}"/>
                  </a:ext>
                </a:extLst>
              </p:cNvPr>
              <p:cNvPicPr/>
              <p:nvPr/>
            </p:nvPicPr>
            <p:blipFill>
              <a:blip r:embed="rId6"/>
              <a:stretch>
                <a:fillRect/>
              </a:stretch>
            </p:blipFill>
            <p:spPr>
              <a:xfrm>
                <a:off x="6873705" y="5715855"/>
                <a:ext cx="21708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40" name="Ink 4139">
                <a:extLst>
                  <a:ext uri="{FF2B5EF4-FFF2-40B4-BE49-F238E27FC236}">
                    <a16:creationId xmlns:a16="http://schemas.microsoft.com/office/drawing/2014/main" id="{B032D571-812B-1231-9AD4-F02B7C5EFD3C}"/>
                  </a:ext>
                </a:extLst>
              </p14:cNvPr>
              <p14:cNvContentPartPr/>
              <p14:nvPr/>
            </p14:nvContentPartPr>
            <p14:xfrm>
              <a:off x="7548345" y="4932135"/>
              <a:ext cx="328320" cy="149760"/>
            </p14:xfrm>
          </p:contentPart>
        </mc:Choice>
        <mc:Fallback xmlns="">
          <p:pic>
            <p:nvPicPr>
              <p:cNvPr id="4140" name="Ink 4139">
                <a:extLst>
                  <a:ext uri="{FF2B5EF4-FFF2-40B4-BE49-F238E27FC236}">
                    <a16:creationId xmlns:a16="http://schemas.microsoft.com/office/drawing/2014/main" id="{B032D571-812B-1231-9AD4-F02B7C5EFD3C}"/>
                  </a:ext>
                </a:extLst>
              </p:cNvPr>
              <p:cNvPicPr/>
              <p:nvPr/>
            </p:nvPicPr>
            <p:blipFill>
              <a:blip r:embed="rId8"/>
              <a:stretch>
                <a:fillRect/>
              </a:stretch>
            </p:blipFill>
            <p:spPr>
              <a:xfrm>
                <a:off x="7530345" y="4914135"/>
                <a:ext cx="36396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42" name="Ink 4141">
                <a:extLst>
                  <a:ext uri="{FF2B5EF4-FFF2-40B4-BE49-F238E27FC236}">
                    <a16:creationId xmlns:a16="http://schemas.microsoft.com/office/drawing/2014/main" id="{6D706725-06C6-C0AB-05B9-86BB8E9F11D3}"/>
                  </a:ext>
                </a:extLst>
              </p14:cNvPr>
              <p14:cNvContentPartPr/>
              <p14:nvPr/>
            </p14:nvContentPartPr>
            <p14:xfrm>
              <a:off x="5618745" y="4283775"/>
              <a:ext cx="653400" cy="508320"/>
            </p14:xfrm>
          </p:contentPart>
        </mc:Choice>
        <mc:Fallback xmlns="">
          <p:pic>
            <p:nvPicPr>
              <p:cNvPr id="4142" name="Ink 4141">
                <a:extLst>
                  <a:ext uri="{FF2B5EF4-FFF2-40B4-BE49-F238E27FC236}">
                    <a16:creationId xmlns:a16="http://schemas.microsoft.com/office/drawing/2014/main" id="{6D706725-06C6-C0AB-05B9-86BB8E9F11D3}"/>
                  </a:ext>
                </a:extLst>
              </p:cNvPr>
              <p:cNvPicPr/>
              <p:nvPr/>
            </p:nvPicPr>
            <p:blipFill>
              <a:blip r:embed="rId10"/>
              <a:stretch>
                <a:fillRect/>
              </a:stretch>
            </p:blipFill>
            <p:spPr>
              <a:xfrm>
                <a:off x="5600745" y="4265762"/>
                <a:ext cx="689040" cy="5439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33" name="Ink 4132">
                <a:extLst>
                  <a:ext uri="{FF2B5EF4-FFF2-40B4-BE49-F238E27FC236}">
                    <a16:creationId xmlns:a16="http://schemas.microsoft.com/office/drawing/2014/main" id="{9464FB93-2156-724B-32A6-06969D11247D}"/>
                  </a:ext>
                </a:extLst>
              </p14:cNvPr>
              <p14:cNvContentPartPr/>
              <p14:nvPr/>
            </p14:nvContentPartPr>
            <p14:xfrm>
              <a:off x="6138359" y="1430938"/>
              <a:ext cx="183960" cy="420840"/>
            </p14:xfrm>
          </p:contentPart>
        </mc:Choice>
        <mc:Fallback xmlns="">
          <p:pic>
            <p:nvPicPr>
              <p:cNvPr id="4133" name="Ink 4132">
                <a:extLst>
                  <a:ext uri="{FF2B5EF4-FFF2-40B4-BE49-F238E27FC236}">
                    <a16:creationId xmlns:a16="http://schemas.microsoft.com/office/drawing/2014/main" id="{9464FB93-2156-724B-32A6-06969D11247D}"/>
                  </a:ext>
                </a:extLst>
              </p:cNvPr>
              <p:cNvPicPr/>
              <p:nvPr/>
            </p:nvPicPr>
            <p:blipFill>
              <a:blip r:embed="rId12"/>
              <a:stretch>
                <a:fillRect/>
              </a:stretch>
            </p:blipFill>
            <p:spPr>
              <a:xfrm>
                <a:off x="6120359" y="1412953"/>
                <a:ext cx="219600" cy="45645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134" name="Ink 4133">
                <a:extLst>
                  <a:ext uri="{FF2B5EF4-FFF2-40B4-BE49-F238E27FC236}">
                    <a16:creationId xmlns:a16="http://schemas.microsoft.com/office/drawing/2014/main" id="{02ED0376-3AC6-8BB9-9517-01EF4953CEBB}"/>
                  </a:ext>
                </a:extLst>
              </p14:cNvPr>
              <p14:cNvContentPartPr/>
              <p14:nvPr/>
            </p14:nvContentPartPr>
            <p14:xfrm>
              <a:off x="7406279" y="2728018"/>
              <a:ext cx="286200" cy="346680"/>
            </p14:xfrm>
          </p:contentPart>
        </mc:Choice>
        <mc:Fallback xmlns="">
          <p:pic>
            <p:nvPicPr>
              <p:cNvPr id="4134" name="Ink 4133">
                <a:extLst>
                  <a:ext uri="{FF2B5EF4-FFF2-40B4-BE49-F238E27FC236}">
                    <a16:creationId xmlns:a16="http://schemas.microsoft.com/office/drawing/2014/main" id="{02ED0376-3AC6-8BB9-9517-01EF4953CEBB}"/>
                  </a:ext>
                </a:extLst>
              </p:cNvPr>
              <p:cNvPicPr/>
              <p:nvPr/>
            </p:nvPicPr>
            <p:blipFill>
              <a:blip r:embed="rId14"/>
              <a:stretch>
                <a:fillRect/>
              </a:stretch>
            </p:blipFill>
            <p:spPr>
              <a:xfrm>
                <a:off x="7388279" y="2710018"/>
                <a:ext cx="32184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26" name="Ink 4125">
                <a:extLst>
                  <a:ext uri="{FF2B5EF4-FFF2-40B4-BE49-F238E27FC236}">
                    <a16:creationId xmlns:a16="http://schemas.microsoft.com/office/drawing/2014/main" id="{35747857-18D1-063C-EDC5-7E7F65501947}"/>
                  </a:ext>
                </a:extLst>
              </p14:cNvPr>
              <p14:cNvContentPartPr/>
              <p14:nvPr/>
            </p14:nvContentPartPr>
            <p14:xfrm>
              <a:off x="1252821" y="5582787"/>
              <a:ext cx="199080" cy="268560"/>
            </p14:xfrm>
          </p:contentPart>
        </mc:Choice>
        <mc:Fallback xmlns="">
          <p:pic>
            <p:nvPicPr>
              <p:cNvPr id="4126" name="Ink 4125">
                <a:extLst>
                  <a:ext uri="{FF2B5EF4-FFF2-40B4-BE49-F238E27FC236}">
                    <a16:creationId xmlns:a16="http://schemas.microsoft.com/office/drawing/2014/main" id="{35747857-18D1-063C-EDC5-7E7F65501947}"/>
                  </a:ext>
                </a:extLst>
              </p:cNvPr>
              <p:cNvPicPr/>
              <p:nvPr/>
            </p:nvPicPr>
            <p:blipFill>
              <a:blip r:embed="rId16"/>
              <a:stretch>
                <a:fillRect/>
              </a:stretch>
            </p:blipFill>
            <p:spPr>
              <a:xfrm>
                <a:off x="1234821" y="5564787"/>
                <a:ext cx="234720" cy="304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129" name="Ink 4128">
                <a:extLst>
                  <a:ext uri="{FF2B5EF4-FFF2-40B4-BE49-F238E27FC236}">
                    <a16:creationId xmlns:a16="http://schemas.microsoft.com/office/drawing/2014/main" id="{085B7A64-E16A-2A11-EB8B-2A06A9FD1136}"/>
                  </a:ext>
                </a:extLst>
              </p14:cNvPr>
              <p14:cNvContentPartPr/>
              <p14:nvPr/>
            </p14:nvContentPartPr>
            <p14:xfrm>
              <a:off x="1978581" y="5655867"/>
              <a:ext cx="155880" cy="420840"/>
            </p14:xfrm>
          </p:contentPart>
        </mc:Choice>
        <mc:Fallback xmlns="">
          <p:pic>
            <p:nvPicPr>
              <p:cNvPr id="4129" name="Ink 4128">
                <a:extLst>
                  <a:ext uri="{FF2B5EF4-FFF2-40B4-BE49-F238E27FC236}">
                    <a16:creationId xmlns:a16="http://schemas.microsoft.com/office/drawing/2014/main" id="{085B7A64-E16A-2A11-EB8B-2A06A9FD1136}"/>
                  </a:ext>
                </a:extLst>
              </p:cNvPr>
              <p:cNvPicPr/>
              <p:nvPr/>
            </p:nvPicPr>
            <p:blipFill>
              <a:blip r:embed="rId18"/>
              <a:stretch>
                <a:fillRect/>
              </a:stretch>
            </p:blipFill>
            <p:spPr>
              <a:xfrm>
                <a:off x="1960581" y="5637867"/>
                <a:ext cx="191520" cy="456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31" name="Ink 4130">
                <a:extLst>
                  <a:ext uri="{FF2B5EF4-FFF2-40B4-BE49-F238E27FC236}">
                    <a16:creationId xmlns:a16="http://schemas.microsoft.com/office/drawing/2014/main" id="{16229B01-F1AD-3671-CDED-F8EF809D3142}"/>
                  </a:ext>
                </a:extLst>
              </p14:cNvPr>
              <p14:cNvContentPartPr/>
              <p14:nvPr/>
            </p14:nvContentPartPr>
            <p14:xfrm>
              <a:off x="2656461" y="5501067"/>
              <a:ext cx="233640" cy="273240"/>
            </p14:xfrm>
          </p:contentPart>
        </mc:Choice>
        <mc:Fallback xmlns="">
          <p:pic>
            <p:nvPicPr>
              <p:cNvPr id="4131" name="Ink 4130">
                <a:extLst>
                  <a:ext uri="{FF2B5EF4-FFF2-40B4-BE49-F238E27FC236}">
                    <a16:creationId xmlns:a16="http://schemas.microsoft.com/office/drawing/2014/main" id="{16229B01-F1AD-3671-CDED-F8EF809D3142}"/>
                  </a:ext>
                </a:extLst>
              </p:cNvPr>
              <p:cNvPicPr/>
              <p:nvPr/>
            </p:nvPicPr>
            <p:blipFill>
              <a:blip r:embed="rId20"/>
              <a:stretch>
                <a:fillRect/>
              </a:stretch>
            </p:blipFill>
            <p:spPr>
              <a:xfrm>
                <a:off x="2638489" y="5483067"/>
                <a:ext cx="269225"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32" name="Ink 4131">
                <a:extLst>
                  <a:ext uri="{FF2B5EF4-FFF2-40B4-BE49-F238E27FC236}">
                    <a16:creationId xmlns:a16="http://schemas.microsoft.com/office/drawing/2014/main" id="{506CDE87-E256-6672-6112-0963A81EEDE3}"/>
                  </a:ext>
                </a:extLst>
              </p14:cNvPr>
              <p14:cNvContentPartPr/>
              <p14:nvPr/>
            </p14:nvContentPartPr>
            <p14:xfrm>
              <a:off x="2932221" y="4665507"/>
              <a:ext cx="546480" cy="401040"/>
            </p14:xfrm>
          </p:contentPart>
        </mc:Choice>
        <mc:Fallback xmlns="">
          <p:pic>
            <p:nvPicPr>
              <p:cNvPr id="4132" name="Ink 4131">
                <a:extLst>
                  <a:ext uri="{FF2B5EF4-FFF2-40B4-BE49-F238E27FC236}">
                    <a16:creationId xmlns:a16="http://schemas.microsoft.com/office/drawing/2014/main" id="{506CDE87-E256-6672-6112-0963A81EEDE3}"/>
                  </a:ext>
                </a:extLst>
              </p:cNvPr>
              <p:cNvPicPr/>
              <p:nvPr/>
            </p:nvPicPr>
            <p:blipFill>
              <a:blip r:embed="rId22"/>
              <a:stretch>
                <a:fillRect/>
              </a:stretch>
            </p:blipFill>
            <p:spPr>
              <a:xfrm>
                <a:off x="2914221" y="4647507"/>
                <a:ext cx="582120" cy="436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1" name="Ink 50">
                <a:extLst>
                  <a:ext uri="{FF2B5EF4-FFF2-40B4-BE49-F238E27FC236}">
                    <a16:creationId xmlns:a16="http://schemas.microsoft.com/office/drawing/2014/main" id="{10BB9E10-FF85-B956-05BC-8EA62CF0B7A7}"/>
                  </a:ext>
                </a:extLst>
              </p14:cNvPr>
              <p14:cNvContentPartPr/>
              <p14:nvPr/>
            </p14:nvContentPartPr>
            <p14:xfrm rot="2827963">
              <a:off x="5176465" y="4247693"/>
              <a:ext cx="1183136" cy="427376"/>
            </p14:xfrm>
          </p:contentPart>
        </mc:Choice>
        <mc:Fallback xmlns="">
          <p:pic>
            <p:nvPicPr>
              <p:cNvPr id="51" name="Ink 50">
                <a:extLst>
                  <a:ext uri="{FF2B5EF4-FFF2-40B4-BE49-F238E27FC236}">
                    <a16:creationId xmlns:a16="http://schemas.microsoft.com/office/drawing/2014/main" id="{10BB9E10-FF85-B956-05BC-8EA62CF0B7A7}"/>
                  </a:ext>
                </a:extLst>
              </p:cNvPr>
              <p:cNvPicPr/>
              <p:nvPr/>
            </p:nvPicPr>
            <p:blipFill>
              <a:blip r:embed="rId24"/>
              <a:stretch>
                <a:fillRect/>
              </a:stretch>
            </p:blipFill>
            <p:spPr>
              <a:xfrm rot="2827963">
                <a:off x="5167106" y="4238340"/>
                <a:ext cx="1201853" cy="44608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0" name="Ink 49">
                <a:extLst>
                  <a:ext uri="{FF2B5EF4-FFF2-40B4-BE49-F238E27FC236}">
                    <a16:creationId xmlns:a16="http://schemas.microsoft.com/office/drawing/2014/main" id="{CD61C613-C9D1-7768-2F42-7F019ADE44C9}"/>
                  </a:ext>
                </a:extLst>
              </p14:cNvPr>
              <p14:cNvContentPartPr/>
              <p14:nvPr/>
            </p14:nvContentPartPr>
            <p14:xfrm rot="9122515">
              <a:off x="2823096" y="4402077"/>
              <a:ext cx="1183136" cy="427376"/>
            </p14:xfrm>
          </p:contentPart>
        </mc:Choice>
        <mc:Fallback xmlns="">
          <p:pic>
            <p:nvPicPr>
              <p:cNvPr id="50" name="Ink 49">
                <a:extLst>
                  <a:ext uri="{FF2B5EF4-FFF2-40B4-BE49-F238E27FC236}">
                    <a16:creationId xmlns:a16="http://schemas.microsoft.com/office/drawing/2014/main" id="{CD61C613-C9D1-7768-2F42-7F019ADE44C9}"/>
                  </a:ext>
                </a:extLst>
              </p:cNvPr>
              <p:cNvPicPr/>
              <p:nvPr/>
            </p:nvPicPr>
            <p:blipFill>
              <a:blip r:embed="rId24"/>
              <a:stretch>
                <a:fillRect/>
              </a:stretch>
            </p:blipFill>
            <p:spPr>
              <a:xfrm rot="9122515">
                <a:off x="2813737" y="4392724"/>
                <a:ext cx="1201853" cy="44608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9" name="Ink 48">
                <a:extLst>
                  <a:ext uri="{FF2B5EF4-FFF2-40B4-BE49-F238E27FC236}">
                    <a16:creationId xmlns:a16="http://schemas.microsoft.com/office/drawing/2014/main" id="{45A07179-70EC-BB4E-51C9-1A0558ADCE96}"/>
                  </a:ext>
                </a:extLst>
              </p14:cNvPr>
              <p14:cNvContentPartPr/>
              <p14:nvPr/>
            </p14:nvContentPartPr>
            <p14:xfrm rot="13661198">
              <a:off x="2689503" y="2883275"/>
              <a:ext cx="1183136" cy="427376"/>
            </p14:xfrm>
          </p:contentPart>
        </mc:Choice>
        <mc:Fallback xmlns="">
          <p:pic>
            <p:nvPicPr>
              <p:cNvPr id="49" name="Ink 48">
                <a:extLst>
                  <a:ext uri="{FF2B5EF4-FFF2-40B4-BE49-F238E27FC236}">
                    <a16:creationId xmlns:a16="http://schemas.microsoft.com/office/drawing/2014/main" id="{45A07179-70EC-BB4E-51C9-1A0558ADCE96}"/>
                  </a:ext>
                </a:extLst>
              </p:cNvPr>
              <p:cNvPicPr/>
              <p:nvPr/>
            </p:nvPicPr>
            <p:blipFill>
              <a:blip r:embed="rId24"/>
              <a:stretch>
                <a:fillRect/>
              </a:stretch>
            </p:blipFill>
            <p:spPr>
              <a:xfrm rot="13661198">
                <a:off x="2680144" y="2873922"/>
                <a:ext cx="1201853" cy="446083"/>
              </a:xfrm>
              <a:prstGeom prst="rect">
                <a:avLst/>
              </a:prstGeom>
            </p:spPr>
          </p:pic>
        </mc:Fallback>
      </mc:AlternateContent>
      <p:sp>
        <p:nvSpPr>
          <p:cNvPr id="41" name="Freeform 2">
            <a:extLst>
              <a:ext uri="{FF2B5EF4-FFF2-40B4-BE49-F238E27FC236}">
                <a16:creationId xmlns:a16="http://schemas.microsoft.com/office/drawing/2014/main" id="{66CB351B-F718-DD9D-88C9-B09803B24A27}"/>
              </a:ext>
            </a:extLst>
          </p:cNvPr>
          <p:cNvSpPr/>
          <p:nvPr/>
        </p:nvSpPr>
        <p:spPr>
          <a:xfrm rot="691771">
            <a:off x="6236796" y="4013666"/>
            <a:ext cx="1493788" cy="1249000"/>
          </a:xfrm>
          <a:custGeom>
            <a:avLst/>
            <a:gdLst/>
            <a:ahLst/>
            <a:cxnLst/>
            <a:rect l="l" t="t" r="r" b="b"/>
            <a:pathLst>
              <a:path w="3550322" h="3033912">
                <a:moveTo>
                  <a:pt x="0" y="0"/>
                </a:moveTo>
                <a:lnTo>
                  <a:pt x="3550322" y="0"/>
                </a:lnTo>
                <a:lnTo>
                  <a:pt x="3550322" y="3033912"/>
                </a:lnTo>
                <a:lnTo>
                  <a:pt x="0" y="303391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6" name="TextBox 5">
            <a:extLst>
              <a:ext uri="{FF2B5EF4-FFF2-40B4-BE49-F238E27FC236}">
                <a16:creationId xmlns:a16="http://schemas.microsoft.com/office/drawing/2014/main" id="{B86D7EEA-ECA6-9924-80A0-11EC77B91A39}"/>
              </a:ext>
            </a:extLst>
          </p:cNvPr>
          <p:cNvSpPr txBox="1"/>
          <p:nvPr/>
        </p:nvSpPr>
        <p:spPr>
          <a:xfrm>
            <a:off x="6730586" y="6035184"/>
            <a:ext cx="1582461" cy="412875"/>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Next level: subtopics</a:t>
            </a:r>
          </a:p>
        </p:txBody>
      </p:sp>
      <p:sp>
        <p:nvSpPr>
          <p:cNvPr id="7" name="TextBox 6">
            <a:extLst>
              <a:ext uri="{FF2B5EF4-FFF2-40B4-BE49-F238E27FC236}">
                <a16:creationId xmlns:a16="http://schemas.microsoft.com/office/drawing/2014/main" id="{15C6E49E-B912-AD63-38B5-A00E83CC452F}"/>
              </a:ext>
            </a:extLst>
          </p:cNvPr>
          <p:cNvSpPr txBox="1"/>
          <p:nvPr/>
        </p:nvSpPr>
        <p:spPr>
          <a:xfrm>
            <a:off x="4817981" y="5774854"/>
            <a:ext cx="1369944" cy="396468"/>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Centre circle: main topic</a:t>
            </a:r>
          </a:p>
        </p:txBody>
      </p:sp>
      <p:sp>
        <p:nvSpPr>
          <p:cNvPr id="8" name="TextBox 7">
            <a:extLst>
              <a:ext uri="{FF2B5EF4-FFF2-40B4-BE49-F238E27FC236}">
                <a16:creationId xmlns:a16="http://schemas.microsoft.com/office/drawing/2014/main" id="{C9EF4BE0-6ABA-5AB9-E299-6CCE32FE39C2}"/>
              </a:ext>
            </a:extLst>
          </p:cNvPr>
          <p:cNvSpPr txBox="1"/>
          <p:nvPr/>
        </p:nvSpPr>
        <p:spPr>
          <a:xfrm>
            <a:off x="7683227" y="4706417"/>
            <a:ext cx="1555373" cy="919875"/>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Last levels: descriptive details and factual evidence</a:t>
            </a:r>
          </a:p>
        </p:txBody>
      </p:sp>
      <p:sp>
        <p:nvSpPr>
          <p:cNvPr id="13" name="TextBox 12">
            <a:extLst>
              <a:ext uri="{FF2B5EF4-FFF2-40B4-BE49-F238E27FC236}">
                <a16:creationId xmlns:a16="http://schemas.microsoft.com/office/drawing/2014/main" id="{2147C2E5-811E-2FD8-C356-50D44BAF5606}"/>
              </a:ext>
            </a:extLst>
          </p:cNvPr>
          <p:cNvSpPr txBox="1"/>
          <p:nvPr/>
        </p:nvSpPr>
        <p:spPr>
          <a:xfrm>
            <a:off x="2203555" y="978465"/>
            <a:ext cx="2613088" cy="396601"/>
          </a:xfrm>
          <a:prstGeom prst="ellipse">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lang="en-AU" sz="1800" i="0">
                <a:solidFill>
                  <a:srgbClr val="181818"/>
                </a:solidFill>
                <a:latin typeface="Dreaming Outloud Pro" panose="03050502040302030504" pitchFamily="66" charset="77"/>
                <a:cs typeface="Dreaming Outloud Pro" panose="03050502040302030504" pitchFamily="66" charset="77"/>
              </a:rPr>
              <a:t>R</a:t>
            </a:r>
            <a:r>
              <a:rPr kumimoji="0" lang="en-AU" sz="1800" b="0" i="0" u="none" strike="noStrike" kern="1200" cap="none" spc="0" normalizeH="0" baseline="0" noProof="0" err="1">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emember</a:t>
            </a: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 what we’ve learned</a:t>
            </a:r>
          </a:p>
        </p:txBody>
      </p:sp>
      <p:sp>
        <p:nvSpPr>
          <p:cNvPr id="15" name="TextBox 14">
            <a:extLst>
              <a:ext uri="{FF2B5EF4-FFF2-40B4-BE49-F238E27FC236}">
                <a16:creationId xmlns:a16="http://schemas.microsoft.com/office/drawing/2014/main" id="{8C01D5CE-9A4B-7FCC-22B5-73865350ABEC}"/>
              </a:ext>
            </a:extLst>
          </p:cNvPr>
          <p:cNvSpPr txBox="1"/>
          <p:nvPr/>
        </p:nvSpPr>
        <p:spPr>
          <a:xfrm>
            <a:off x="602795" y="1326122"/>
            <a:ext cx="1199011" cy="640679"/>
          </a:xfrm>
          <a:custGeom>
            <a:avLst/>
            <a:gdLst>
              <a:gd name="connsiteX0" fmla="*/ 0 w 1199011"/>
              <a:gd name="connsiteY0" fmla="*/ 320340 h 640679"/>
              <a:gd name="connsiteX1" fmla="*/ 599506 w 1199011"/>
              <a:gd name="connsiteY1" fmla="*/ 0 h 640679"/>
              <a:gd name="connsiteX2" fmla="*/ 1199012 w 1199011"/>
              <a:gd name="connsiteY2" fmla="*/ 320340 h 640679"/>
              <a:gd name="connsiteX3" fmla="*/ 599506 w 1199011"/>
              <a:gd name="connsiteY3" fmla="*/ 640680 h 640679"/>
              <a:gd name="connsiteX4" fmla="*/ 0 w 1199011"/>
              <a:gd name="connsiteY4" fmla="*/ 320340 h 64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011" h="640679" extrusionOk="0">
                <a:moveTo>
                  <a:pt x="0" y="320340"/>
                </a:moveTo>
                <a:cubicBezTo>
                  <a:pt x="50041" y="120728"/>
                  <a:pt x="228353" y="-4825"/>
                  <a:pt x="599506" y="0"/>
                </a:cubicBezTo>
                <a:cubicBezTo>
                  <a:pt x="948057" y="-3818"/>
                  <a:pt x="1170211" y="134437"/>
                  <a:pt x="1199012" y="320340"/>
                </a:cubicBezTo>
                <a:cubicBezTo>
                  <a:pt x="1208566" y="482982"/>
                  <a:pt x="942725" y="693289"/>
                  <a:pt x="599506" y="640680"/>
                </a:cubicBezTo>
                <a:cubicBezTo>
                  <a:pt x="261294" y="617389"/>
                  <a:pt x="-10145" y="506581"/>
                  <a:pt x="0" y="320340"/>
                </a:cubicBezTo>
                <a:close/>
              </a:path>
            </a:pathLst>
          </a:custGeom>
          <a:noFill/>
          <a:ln w="28575">
            <a:noFill/>
            <a:extLst>
              <a:ext uri="{C807C97D-BFC1-408E-A445-0C87EB9F89A2}">
                <ask:lineSketchStyleProps xmlns:ask="http://schemas.microsoft.com/office/drawing/2018/sketchyshapes" sd="3129880736">
                  <a:prstGeom prst="ellipse">
                    <a:avLst/>
                  </a:prstGeom>
                  <ask:type>
                    <ask:lineSketchCurved/>
                  </ask:type>
                </ask:lineSketchStyleProps>
              </a:ext>
            </a:extLst>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lang="en-AU" sz="1800" i="0">
                <a:solidFill>
                  <a:srgbClr val="181818"/>
                </a:solidFill>
                <a:latin typeface="Dreaming Outloud Pro" panose="03050502040302030504" pitchFamily="66" charset="77"/>
                <a:cs typeface="Dreaming Outloud Pro" panose="03050502040302030504" pitchFamily="66" charset="77"/>
              </a:rPr>
              <a:t>O</a:t>
            </a:r>
            <a:r>
              <a:rPr kumimoji="0" lang="en-AU" sz="1800" b="0" i="0" u="none" strike="noStrike" kern="1200" cap="none" spc="0" normalizeH="0" baseline="0" noProof="0" err="1">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rganise</a:t>
            </a: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 ideas</a:t>
            </a:r>
          </a:p>
        </p:txBody>
      </p:sp>
      <p:sp>
        <p:nvSpPr>
          <p:cNvPr id="16" name="Oval 15">
            <a:extLst>
              <a:ext uri="{FF2B5EF4-FFF2-40B4-BE49-F238E27FC236}">
                <a16:creationId xmlns:a16="http://schemas.microsoft.com/office/drawing/2014/main" id="{DA52E893-D44A-7DB0-BFCA-C8E9F8F0C1D3}"/>
              </a:ext>
            </a:extLst>
          </p:cNvPr>
          <p:cNvSpPr/>
          <p:nvPr/>
        </p:nvSpPr>
        <p:spPr>
          <a:xfrm>
            <a:off x="1641987" y="1793554"/>
            <a:ext cx="1582461" cy="933774"/>
          </a:xfrm>
          <a:custGeom>
            <a:avLst/>
            <a:gdLst>
              <a:gd name="connsiteX0" fmla="*/ 0 w 1582461"/>
              <a:gd name="connsiteY0" fmla="*/ 466887 h 933774"/>
              <a:gd name="connsiteX1" fmla="*/ 791231 w 1582461"/>
              <a:gd name="connsiteY1" fmla="*/ 0 h 933774"/>
              <a:gd name="connsiteX2" fmla="*/ 1582462 w 1582461"/>
              <a:gd name="connsiteY2" fmla="*/ 466887 h 933774"/>
              <a:gd name="connsiteX3" fmla="*/ 791231 w 1582461"/>
              <a:gd name="connsiteY3" fmla="*/ 933774 h 933774"/>
              <a:gd name="connsiteX4" fmla="*/ 0 w 1582461"/>
              <a:gd name="connsiteY4" fmla="*/ 466887 h 933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461" h="933774" fill="none" extrusionOk="0">
                <a:moveTo>
                  <a:pt x="0" y="466887"/>
                </a:moveTo>
                <a:cubicBezTo>
                  <a:pt x="9686" y="231259"/>
                  <a:pt x="411266" y="7483"/>
                  <a:pt x="791231" y="0"/>
                </a:cubicBezTo>
                <a:cubicBezTo>
                  <a:pt x="1234915" y="28236"/>
                  <a:pt x="1530245" y="218100"/>
                  <a:pt x="1582462" y="466887"/>
                </a:cubicBezTo>
                <a:cubicBezTo>
                  <a:pt x="1529393" y="722055"/>
                  <a:pt x="1169054" y="882567"/>
                  <a:pt x="791231" y="933774"/>
                </a:cubicBezTo>
                <a:cubicBezTo>
                  <a:pt x="411025" y="919891"/>
                  <a:pt x="-39452" y="676202"/>
                  <a:pt x="0" y="466887"/>
                </a:cubicBezTo>
                <a:close/>
              </a:path>
              <a:path w="1582461" h="933774" stroke="0" extrusionOk="0">
                <a:moveTo>
                  <a:pt x="0" y="466887"/>
                </a:moveTo>
                <a:cubicBezTo>
                  <a:pt x="7787" y="234323"/>
                  <a:pt x="359934" y="-14008"/>
                  <a:pt x="791231" y="0"/>
                </a:cubicBezTo>
                <a:cubicBezTo>
                  <a:pt x="1208630" y="-43634"/>
                  <a:pt x="1636500" y="198282"/>
                  <a:pt x="1582462" y="466887"/>
                </a:cubicBezTo>
                <a:cubicBezTo>
                  <a:pt x="1627850" y="731820"/>
                  <a:pt x="1242148" y="914072"/>
                  <a:pt x="791231" y="933774"/>
                </a:cubicBezTo>
                <a:cubicBezTo>
                  <a:pt x="375329" y="990042"/>
                  <a:pt x="-3777" y="708087"/>
                  <a:pt x="0" y="466887"/>
                </a:cubicBezTo>
                <a:close/>
              </a:path>
            </a:pathLst>
          </a:custGeom>
          <a:solidFill>
            <a:schemeClr val="bg1"/>
          </a:solidFill>
          <a:ln w="28575">
            <a:noFill/>
            <a:extLst>
              <a:ext uri="{C807C97D-BFC1-408E-A445-0C87EB9F89A2}">
                <ask:lineSketchStyleProps xmlns:ask="http://schemas.microsoft.com/office/drawing/2018/sketchyshapes" sd="8683736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Purpose</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18" name="Oval 17">
            <a:extLst>
              <a:ext uri="{FF2B5EF4-FFF2-40B4-BE49-F238E27FC236}">
                <a16:creationId xmlns:a16="http://schemas.microsoft.com/office/drawing/2014/main" id="{6E0EA277-5515-4B9D-6EF0-A853D41C053A}"/>
              </a:ext>
            </a:extLst>
          </p:cNvPr>
          <p:cNvSpPr/>
          <p:nvPr/>
        </p:nvSpPr>
        <p:spPr>
          <a:xfrm>
            <a:off x="5902125" y="4947545"/>
            <a:ext cx="1821600" cy="752588"/>
          </a:xfrm>
          <a:custGeom>
            <a:avLst/>
            <a:gdLst>
              <a:gd name="connsiteX0" fmla="*/ 0 w 1821600"/>
              <a:gd name="connsiteY0" fmla="*/ 376294 h 752588"/>
              <a:gd name="connsiteX1" fmla="*/ 910800 w 1821600"/>
              <a:gd name="connsiteY1" fmla="*/ 0 h 752588"/>
              <a:gd name="connsiteX2" fmla="*/ 1821600 w 1821600"/>
              <a:gd name="connsiteY2" fmla="*/ 376294 h 752588"/>
              <a:gd name="connsiteX3" fmla="*/ 910800 w 1821600"/>
              <a:gd name="connsiteY3" fmla="*/ 752588 h 752588"/>
              <a:gd name="connsiteX4" fmla="*/ 0 w 1821600"/>
              <a:gd name="connsiteY4" fmla="*/ 376294 h 7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600" h="752588" fill="none" extrusionOk="0">
                <a:moveTo>
                  <a:pt x="0" y="376294"/>
                </a:moveTo>
                <a:cubicBezTo>
                  <a:pt x="33681" y="245760"/>
                  <a:pt x="422946" y="1991"/>
                  <a:pt x="910800" y="0"/>
                </a:cubicBezTo>
                <a:cubicBezTo>
                  <a:pt x="1417903" y="17208"/>
                  <a:pt x="1801305" y="171997"/>
                  <a:pt x="1821600" y="376294"/>
                </a:cubicBezTo>
                <a:cubicBezTo>
                  <a:pt x="1792013" y="582617"/>
                  <a:pt x="1389569" y="731596"/>
                  <a:pt x="910800" y="752588"/>
                </a:cubicBezTo>
                <a:cubicBezTo>
                  <a:pt x="447041" y="742988"/>
                  <a:pt x="-15353" y="565226"/>
                  <a:pt x="0" y="376294"/>
                </a:cubicBezTo>
                <a:close/>
              </a:path>
              <a:path w="1821600" h="752588" stroke="0" extrusionOk="0">
                <a:moveTo>
                  <a:pt x="0" y="376294"/>
                </a:moveTo>
                <a:cubicBezTo>
                  <a:pt x="9236" y="198471"/>
                  <a:pt x="421317" y="-33339"/>
                  <a:pt x="910800" y="0"/>
                </a:cubicBezTo>
                <a:cubicBezTo>
                  <a:pt x="1404650" y="-20431"/>
                  <a:pt x="1850097" y="162804"/>
                  <a:pt x="1821600" y="376294"/>
                </a:cubicBezTo>
                <a:cubicBezTo>
                  <a:pt x="1835943" y="586352"/>
                  <a:pt x="1448924" y="702948"/>
                  <a:pt x="910800" y="752588"/>
                </a:cubicBezTo>
                <a:cubicBezTo>
                  <a:pt x="417873" y="779528"/>
                  <a:pt x="-7375" y="551597"/>
                  <a:pt x="0" y="376294"/>
                </a:cubicBezTo>
                <a:close/>
              </a:path>
            </a:pathLst>
          </a:custGeom>
          <a:solidFill>
            <a:schemeClr val="bg1"/>
          </a:solidFill>
          <a:ln w="28575">
            <a:no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15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Read information</a:t>
            </a:r>
            <a:endParaRPr kumimoji="0" lang="en-US" sz="1800" b="0" i="0" u="none" strike="noStrike" kern="1200" cap="none" spc="-15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21" name="Freeform 16">
            <a:extLst>
              <a:ext uri="{FF2B5EF4-FFF2-40B4-BE49-F238E27FC236}">
                <a16:creationId xmlns:a16="http://schemas.microsoft.com/office/drawing/2014/main" id="{B97DEC5A-FF1E-8A1D-7E14-73C322D37987}"/>
              </a:ext>
            </a:extLst>
          </p:cNvPr>
          <p:cNvSpPr/>
          <p:nvPr/>
        </p:nvSpPr>
        <p:spPr>
          <a:xfrm rot="20196609">
            <a:off x="3082548" y="1713493"/>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29">
              <a:extLst>
                <a:ext uri="{96DAC541-7B7A-43D3-8B79-37D633B846F1}">
                  <asvg:svgBlip xmlns:asvg="http://schemas.microsoft.com/office/drawing/2016/SVG/main" r:embed="rId30"/>
                </a:ext>
              </a:extLst>
            </a:blip>
            <a:stretch>
              <a:fillRect l="-89284" t="-2244"/>
            </a:stretch>
          </a:blipFill>
          <a:effectLst>
            <a:outerShdw blurRad="63500" sx="102000" sy="102000" algn="c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2" name="Freeform 16">
            <a:extLst>
              <a:ext uri="{FF2B5EF4-FFF2-40B4-BE49-F238E27FC236}">
                <a16:creationId xmlns:a16="http://schemas.microsoft.com/office/drawing/2014/main" id="{982DC920-7BE2-E89B-D94B-D45752B5D297}"/>
              </a:ext>
            </a:extLst>
          </p:cNvPr>
          <p:cNvSpPr/>
          <p:nvPr/>
        </p:nvSpPr>
        <p:spPr>
          <a:xfrm rot="1403391" flipH="1">
            <a:off x="1380229" y="1817439"/>
            <a:ext cx="350105" cy="16790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29">
              <a:extLst>
                <a:ext uri="{96DAC541-7B7A-43D3-8B79-37D633B846F1}">
                  <asvg:svgBlip xmlns:asvg="http://schemas.microsoft.com/office/drawing/2016/SVG/main" r:embed="rId30"/>
                </a:ext>
              </a:extLst>
            </a:blip>
            <a:stretch>
              <a:fillRect l="-89284" t="-2244"/>
            </a:stretch>
          </a:blipFill>
          <a:effectLst>
            <a:outerShdw blurRad="63500" sx="102000" sy="102000" algn="c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4" name="Freeform 16">
            <a:extLst>
              <a:ext uri="{FF2B5EF4-FFF2-40B4-BE49-F238E27FC236}">
                <a16:creationId xmlns:a16="http://schemas.microsoft.com/office/drawing/2014/main" id="{331BDE46-DD63-3C55-D705-CA0724D3AACC}"/>
              </a:ext>
            </a:extLst>
          </p:cNvPr>
          <p:cNvSpPr/>
          <p:nvPr/>
        </p:nvSpPr>
        <p:spPr>
          <a:xfrm rot="350685">
            <a:off x="7518300" y="4891819"/>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1">
              <a:extLst>
                <a:ext uri="{96DAC541-7B7A-43D3-8B79-37D633B846F1}">
                  <asvg:svgBlip xmlns:asvg="http://schemas.microsoft.com/office/drawing/2016/SVG/main" r:embed="rId32"/>
                </a:ext>
              </a:extLst>
            </a:blip>
            <a:stretch>
              <a:fillRect l="-89284" t="-2244"/>
            </a:stretch>
          </a:blipFill>
          <a:effectLst>
            <a:outerShdw blurRad="63500" sx="102000" sy="102000" algn="c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highlight>
                <a:srgbClr val="FFE39E"/>
              </a:highlight>
              <a:uLnTx/>
              <a:uFillTx/>
              <a:latin typeface="Arial" charset="0"/>
              <a:ea typeface="+mn-ea"/>
              <a:cs typeface="Arial" charset="0"/>
            </a:endParaRPr>
          </a:p>
        </p:txBody>
      </p:sp>
      <p:sp>
        <p:nvSpPr>
          <p:cNvPr id="25" name="Freeform 16">
            <a:extLst>
              <a:ext uri="{FF2B5EF4-FFF2-40B4-BE49-F238E27FC236}">
                <a16:creationId xmlns:a16="http://schemas.microsoft.com/office/drawing/2014/main" id="{A14B8305-572D-290C-29F4-D8DF9A218838}"/>
              </a:ext>
            </a:extLst>
          </p:cNvPr>
          <p:cNvSpPr/>
          <p:nvPr/>
        </p:nvSpPr>
        <p:spPr>
          <a:xfrm rot="5853435">
            <a:off x="6782683" y="5752461"/>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1">
              <a:extLst>
                <a:ext uri="{96DAC541-7B7A-43D3-8B79-37D633B846F1}">
                  <asvg:svgBlip xmlns:asvg="http://schemas.microsoft.com/office/drawing/2016/SVG/main" r:embed="rId32"/>
                </a:ext>
              </a:extLst>
            </a:blip>
            <a:stretch>
              <a:fillRect l="-89284" t="-2244"/>
            </a:stretch>
          </a:blipFill>
          <a:effectLst>
            <a:outerShdw blurRad="63500" sx="102000" sy="102000" algn="c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highlight>
                <a:srgbClr val="FFE39E"/>
              </a:highlight>
              <a:uLnTx/>
              <a:uFillTx/>
              <a:latin typeface="Arial" charset="0"/>
              <a:ea typeface="+mn-ea"/>
              <a:cs typeface="Arial" charset="0"/>
            </a:endParaRPr>
          </a:p>
        </p:txBody>
      </p:sp>
      <p:sp>
        <p:nvSpPr>
          <p:cNvPr id="26" name="Freeform 16">
            <a:extLst>
              <a:ext uri="{FF2B5EF4-FFF2-40B4-BE49-F238E27FC236}">
                <a16:creationId xmlns:a16="http://schemas.microsoft.com/office/drawing/2014/main" id="{0285ACCF-EE5A-D4B2-BFCE-177C414AB27A}"/>
              </a:ext>
            </a:extLst>
          </p:cNvPr>
          <p:cNvSpPr/>
          <p:nvPr/>
        </p:nvSpPr>
        <p:spPr>
          <a:xfrm rot="9706144">
            <a:off x="5748644" y="5570623"/>
            <a:ext cx="339617" cy="21489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1">
              <a:extLst>
                <a:ext uri="{96DAC541-7B7A-43D3-8B79-37D633B846F1}">
                  <asvg:svgBlip xmlns:asvg="http://schemas.microsoft.com/office/drawing/2016/SVG/main" r:embed="rId32"/>
                </a:ext>
              </a:extLst>
            </a:blip>
            <a:stretch>
              <a:fillRect l="-89284" t="-2244"/>
            </a:stretch>
          </a:blipFill>
          <a:effectLst>
            <a:outerShdw blurRad="63500" sx="102000" sy="102000" algn="c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highlight>
                <a:srgbClr val="FFE39E"/>
              </a:highlight>
              <a:uLnTx/>
              <a:uFillTx/>
              <a:latin typeface="Arial" charset="0"/>
              <a:ea typeface="+mn-ea"/>
              <a:cs typeface="Arial" charset="0"/>
            </a:endParaRPr>
          </a:p>
        </p:txBody>
      </p:sp>
      <p:sp>
        <p:nvSpPr>
          <p:cNvPr id="31" name="TextBox 30">
            <a:extLst>
              <a:ext uri="{FF2B5EF4-FFF2-40B4-BE49-F238E27FC236}">
                <a16:creationId xmlns:a16="http://schemas.microsoft.com/office/drawing/2014/main" id="{341C74C7-5A58-E649-8E1C-16458F3B9406}"/>
              </a:ext>
            </a:extLst>
          </p:cNvPr>
          <p:cNvSpPr txBox="1"/>
          <p:nvPr/>
        </p:nvSpPr>
        <p:spPr>
          <a:xfrm>
            <a:off x="5885244" y="1118116"/>
            <a:ext cx="3110697" cy="551383"/>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Helps put information IN</a:t>
            </a:r>
          </a:p>
        </p:txBody>
      </p:sp>
      <p:sp>
        <p:nvSpPr>
          <p:cNvPr id="33" name="Cloud Callout 32">
            <a:extLst>
              <a:ext uri="{FF2B5EF4-FFF2-40B4-BE49-F238E27FC236}">
                <a16:creationId xmlns:a16="http://schemas.microsoft.com/office/drawing/2014/main" id="{33ACE3A3-6932-7FF7-5B11-4D03D221E6D6}"/>
              </a:ext>
            </a:extLst>
          </p:cNvPr>
          <p:cNvSpPr/>
          <p:nvPr/>
        </p:nvSpPr>
        <p:spPr>
          <a:xfrm>
            <a:off x="5773817" y="1811297"/>
            <a:ext cx="1821599" cy="1158250"/>
          </a:xfrm>
          <a:custGeom>
            <a:avLst/>
            <a:gdLst>
              <a:gd name="connsiteX0" fmla="*/ 164449 w 1821599"/>
              <a:gd name="connsiteY0" fmla="*/ 385278 h 1158250"/>
              <a:gd name="connsiteX1" fmla="*/ 237103 w 1821599"/>
              <a:gd name="connsiteY1" fmla="*/ 185185 h 1158250"/>
              <a:gd name="connsiteX2" fmla="*/ 590543 w 1821599"/>
              <a:gd name="connsiteY2" fmla="*/ 139472 h 1158250"/>
              <a:gd name="connsiteX3" fmla="*/ 946894 w 1821599"/>
              <a:gd name="connsiteY3" fmla="*/ 92016 h 1158250"/>
              <a:gd name="connsiteX4" fmla="*/ 1085748 w 1821599"/>
              <a:gd name="connsiteY4" fmla="*/ 5362 h 1158250"/>
              <a:gd name="connsiteX5" fmla="*/ 1257957 w 1821599"/>
              <a:gd name="connsiteY5" fmla="*/ 66518 h 1158250"/>
              <a:gd name="connsiteX6" fmla="*/ 1495355 w 1821599"/>
              <a:gd name="connsiteY6" fmla="*/ 18499 h 1158250"/>
              <a:gd name="connsiteX7" fmla="*/ 1615741 w 1821599"/>
              <a:gd name="connsiteY7" fmla="*/ 149500 h 1158250"/>
              <a:gd name="connsiteX8" fmla="*/ 1770240 w 1821599"/>
              <a:gd name="connsiteY8" fmla="*/ 276639 h 1158250"/>
              <a:gd name="connsiteX9" fmla="*/ 1763324 w 1821599"/>
              <a:gd name="connsiteY9" fmla="*/ 414503 h 1158250"/>
              <a:gd name="connsiteX10" fmla="*/ 1813840 w 1821599"/>
              <a:gd name="connsiteY10" fmla="*/ 625294 h 1158250"/>
              <a:gd name="connsiteX11" fmla="*/ 1577201 w 1821599"/>
              <a:gd name="connsiteY11" fmla="*/ 809809 h 1158250"/>
              <a:gd name="connsiteX12" fmla="*/ 1492488 w 1821599"/>
              <a:gd name="connsiteY12" fmla="*/ 967916 h 1158250"/>
              <a:gd name="connsiteX13" fmla="*/ 1204068 w 1821599"/>
              <a:gd name="connsiteY13" fmla="*/ 987059 h 1158250"/>
              <a:gd name="connsiteX14" fmla="*/ 997957 w 1821599"/>
              <a:gd name="connsiteY14" fmla="*/ 1155729 h 1158250"/>
              <a:gd name="connsiteX15" fmla="*/ 694906 w 1821599"/>
              <a:gd name="connsiteY15" fmla="*/ 1052774 h 1158250"/>
              <a:gd name="connsiteX16" fmla="*/ 244735 w 1821599"/>
              <a:gd name="connsiteY16" fmla="*/ 951051 h 1158250"/>
              <a:gd name="connsiteX17" fmla="*/ 46804 w 1821599"/>
              <a:gd name="connsiteY17" fmla="*/ 837854 h 1158250"/>
              <a:gd name="connsiteX18" fmla="*/ 89098 w 1821599"/>
              <a:gd name="connsiteY18" fmla="*/ 685056 h 1158250"/>
              <a:gd name="connsiteX19" fmla="*/ -211 w 1821599"/>
              <a:gd name="connsiteY19" fmla="*/ 528290 h 1158250"/>
              <a:gd name="connsiteX20" fmla="*/ 162889 w 1821599"/>
              <a:gd name="connsiteY20" fmla="*/ 388952 h 1158250"/>
              <a:gd name="connsiteX21" fmla="*/ 164449 w 1821599"/>
              <a:gd name="connsiteY21" fmla="*/ 385278 h 1158250"/>
              <a:gd name="connsiteX0" fmla="*/ -71712 w 1821599"/>
              <a:gd name="connsiteY0" fmla="*/ 1318390 h 1158250"/>
              <a:gd name="connsiteX1" fmla="*/ -103886 w 1821599"/>
              <a:gd name="connsiteY1" fmla="*/ 1350564 h 1158250"/>
              <a:gd name="connsiteX2" fmla="*/ -136060 w 1821599"/>
              <a:gd name="connsiteY2" fmla="*/ 1318390 h 1158250"/>
              <a:gd name="connsiteX3" fmla="*/ -103886 w 1821599"/>
              <a:gd name="connsiteY3" fmla="*/ 1286216 h 1158250"/>
              <a:gd name="connsiteX4" fmla="*/ -71712 w 1821599"/>
              <a:gd name="connsiteY4" fmla="*/ 1318390 h 1158250"/>
              <a:gd name="connsiteX0" fmla="*/ 81726 w 1821599"/>
              <a:gd name="connsiteY0" fmla="*/ 1230040 h 1158250"/>
              <a:gd name="connsiteX1" fmla="*/ 17379 w 1821599"/>
              <a:gd name="connsiteY1" fmla="*/ 1294387 h 1158250"/>
              <a:gd name="connsiteX2" fmla="*/ -46968 w 1821599"/>
              <a:gd name="connsiteY2" fmla="*/ 1230040 h 1158250"/>
              <a:gd name="connsiteX3" fmla="*/ 17379 w 1821599"/>
              <a:gd name="connsiteY3" fmla="*/ 1165693 h 1158250"/>
              <a:gd name="connsiteX4" fmla="*/ 81726 w 1821599"/>
              <a:gd name="connsiteY4" fmla="*/ 1230040 h 1158250"/>
              <a:gd name="connsiteX0" fmla="*/ 287172 w 1821599"/>
              <a:gd name="connsiteY0" fmla="*/ 1103800 h 1158250"/>
              <a:gd name="connsiteX1" fmla="*/ 190651 w 1821599"/>
              <a:gd name="connsiteY1" fmla="*/ 1200321 h 1158250"/>
              <a:gd name="connsiteX2" fmla="*/ 94130 w 1821599"/>
              <a:gd name="connsiteY2" fmla="*/ 1103800 h 1158250"/>
              <a:gd name="connsiteX3" fmla="*/ 190651 w 1821599"/>
              <a:gd name="connsiteY3" fmla="*/ 1007279 h 1158250"/>
              <a:gd name="connsiteX4" fmla="*/ 287172 w 1821599"/>
              <a:gd name="connsiteY4" fmla="*/ 1103800 h 1158250"/>
              <a:gd name="connsiteX0" fmla="*/ 197888 w 1821599"/>
              <a:gd name="connsiteY0" fmla="*/ 701840 h 1158250"/>
              <a:gd name="connsiteX1" fmla="*/ 91079 w 1821599"/>
              <a:gd name="connsiteY1" fmla="*/ 680471 h 1158250"/>
              <a:gd name="connsiteX2" fmla="*/ 292130 w 1821599"/>
              <a:gd name="connsiteY2" fmla="*/ 935689 h 1158250"/>
              <a:gd name="connsiteX3" fmla="*/ 245409 w 1821599"/>
              <a:gd name="connsiteY3" fmla="*/ 945904 h 1158250"/>
              <a:gd name="connsiteX4" fmla="*/ 694821 w 1821599"/>
              <a:gd name="connsiteY4" fmla="*/ 1048055 h 1158250"/>
              <a:gd name="connsiteX5" fmla="*/ 666654 w 1821599"/>
              <a:gd name="connsiteY5" fmla="*/ 1001403 h 1158250"/>
              <a:gd name="connsiteX6" fmla="*/ 1215537 w 1821599"/>
              <a:gd name="connsiteY6" fmla="*/ 931720 h 1158250"/>
              <a:gd name="connsiteX7" fmla="*/ 1204279 w 1821599"/>
              <a:gd name="connsiteY7" fmla="*/ 982903 h 1158250"/>
              <a:gd name="connsiteX8" fmla="*/ 1439105 w 1821599"/>
              <a:gd name="connsiteY8" fmla="*/ 615427 h 1158250"/>
              <a:gd name="connsiteX9" fmla="*/ 1576189 w 1821599"/>
              <a:gd name="connsiteY9" fmla="*/ 806753 h 1158250"/>
              <a:gd name="connsiteX10" fmla="*/ 1762481 w 1821599"/>
              <a:gd name="connsiteY10" fmla="*/ 411661 h 1158250"/>
              <a:gd name="connsiteX11" fmla="*/ 1701424 w 1821599"/>
              <a:gd name="connsiteY11" fmla="*/ 483408 h 1158250"/>
              <a:gd name="connsiteX12" fmla="*/ 1615994 w 1821599"/>
              <a:gd name="connsiteY12" fmla="*/ 145478 h 1158250"/>
              <a:gd name="connsiteX13" fmla="*/ 1619199 w 1821599"/>
              <a:gd name="connsiteY13" fmla="*/ 179367 h 1158250"/>
              <a:gd name="connsiteX14" fmla="*/ 1226121 w 1821599"/>
              <a:gd name="connsiteY14" fmla="*/ 105958 h 1158250"/>
              <a:gd name="connsiteX15" fmla="*/ 1257409 w 1821599"/>
              <a:gd name="connsiteY15" fmla="*/ 62738 h 1158250"/>
              <a:gd name="connsiteX16" fmla="*/ 933611 w 1821599"/>
              <a:gd name="connsiteY16" fmla="*/ 126549 h 1158250"/>
              <a:gd name="connsiteX17" fmla="*/ 948749 w 1821599"/>
              <a:gd name="connsiteY17" fmla="*/ 89281 h 1158250"/>
              <a:gd name="connsiteX18" fmla="*/ 590333 w 1821599"/>
              <a:gd name="connsiteY18" fmla="*/ 139204 h 1158250"/>
              <a:gd name="connsiteX19" fmla="*/ 645149 w 1821599"/>
              <a:gd name="connsiteY19" fmla="*/ 175346 h 1158250"/>
              <a:gd name="connsiteX20" fmla="*/ 174021 w 1821599"/>
              <a:gd name="connsiteY20" fmla="*/ 423324 h 1158250"/>
              <a:gd name="connsiteX21" fmla="*/ 164449 w 1821599"/>
              <a:gd name="connsiteY21" fmla="*/ 385278 h 115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1599" h="1158250" fill="none" extrusionOk="0">
                <a:moveTo>
                  <a:pt x="164449" y="385278"/>
                </a:moveTo>
                <a:cubicBezTo>
                  <a:pt x="148474" y="317886"/>
                  <a:pt x="187395" y="229244"/>
                  <a:pt x="237103" y="185185"/>
                </a:cubicBezTo>
                <a:cubicBezTo>
                  <a:pt x="342163" y="89635"/>
                  <a:pt x="471111" y="84701"/>
                  <a:pt x="590543" y="139472"/>
                </a:cubicBezTo>
                <a:cubicBezTo>
                  <a:pt x="657380" y="346"/>
                  <a:pt x="841827" y="3148"/>
                  <a:pt x="946894" y="92016"/>
                </a:cubicBezTo>
                <a:cubicBezTo>
                  <a:pt x="974078" y="42778"/>
                  <a:pt x="1028061" y="11542"/>
                  <a:pt x="1085748" y="5362"/>
                </a:cubicBezTo>
                <a:cubicBezTo>
                  <a:pt x="1155402" y="1290"/>
                  <a:pt x="1220388" y="27296"/>
                  <a:pt x="1257957" y="66518"/>
                </a:cubicBezTo>
                <a:cubicBezTo>
                  <a:pt x="1318895" y="4569"/>
                  <a:pt x="1416508" y="-12398"/>
                  <a:pt x="1495355" y="18499"/>
                </a:cubicBezTo>
                <a:cubicBezTo>
                  <a:pt x="1554009" y="45114"/>
                  <a:pt x="1607669" y="88569"/>
                  <a:pt x="1615741" y="149500"/>
                </a:cubicBezTo>
                <a:cubicBezTo>
                  <a:pt x="1694864" y="158252"/>
                  <a:pt x="1741387" y="221072"/>
                  <a:pt x="1770240" y="276639"/>
                </a:cubicBezTo>
                <a:cubicBezTo>
                  <a:pt x="1788100" y="322287"/>
                  <a:pt x="1791716" y="375366"/>
                  <a:pt x="1763324" y="414503"/>
                </a:cubicBezTo>
                <a:cubicBezTo>
                  <a:pt x="1807109" y="481847"/>
                  <a:pt x="1834168" y="546249"/>
                  <a:pt x="1813840" y="625294"/>
                </a:cubicBezTo>
                <a:cubicBezTo>
                  <a:pt x="1774362" y="740172"/>
                  <a:pt x="1697465" y="802992"/>
                  <a:pt x="1577201" y="809809"/>
                </a:cubicBezTo>
                <a:cubicBezTo>
                  <a:pt x="1586614" y="878279"/>
                  <a:pt x="1549946" y="932616"/>
                  <a:pt x="1492488" y="967916"/>
                </a:cubicBezTo>
                <a:cubicBezTo>
                  <a:pt x="1419731" y="1023581"/>
                  <a:pt x="1294352" y="1039899"/>
                  <a:pt x="1204068" y="987059"/>
                </a:cubicBezTo>
                <a:cubicBezTo>
                  <a:pt x="1174962" y="1072889"/>
                  <a:pt x="1107693" y="1139197"/>
                  <a:pt x="997957" y="1155729"/>
                </a:cubicBezTo>
                <a:cubicBezTo>
                  <a:pt x="876763" y="1169625"/>
                  <a:pt x="740245" y="1134701"/>
                  <a:pt x="694906" y="1052774"/>
                </a:cubicBezTo>
                <a:cubicBezTo>
                  <a:pt x="537796" y="1144086"/>
                  <a:pt x="332525" y="1103907"/>
                  <a:pt x="244735" y="951051"/>
                </a:cubicBezTo>
                <a:cubicBezTo>
                  <a:pt x="160003" y="957453"/>
                  <a:pt x="78238" y="910359"/>
                  <a:pt x="46804" y="837854"/>
                </a:cubicBezTo>
                <a:cubicBezTo>
                  <a:pt x="21140" y="792141"/>
                  <a:pt x="37442" y="720725"/>
                  <a:pt x="89098" y="685056"/>
                </a:cubicBezTo>
                <a:cubicBezTo>
                  <a:pt x="28341" y="657429"/>
                  <a:pt x="-10694" y="594565"/>
                  <a:pt x="-211" y="528290"/>
                </a:cubicBezTo>
                <a:cubicBezTo>
                  <a:pt x="14229" y="466651"/>
                  <a:pt x="82759" y="386061"/>
                  <a:pt x="162889" y="388952"/>
                </a:cubicBezTo>
                <a:cubicBezTo>
                  <a:pt x="163579" y="387656"/>
                  <a:pt x="164160" y="386476"/>
                  <a:pt x="164449" y="385278"/>
                </a:cubicBezTo>
                <a:close/>
              </a:path>
              <a:path w="1821599" h="1158250" fill="none" extrusionOk="0">
                <a:moveTo>
                  <a:pt x="-71712" y="1318390"/>
                </a:moveTo>
                <a:cubicBezTo>
                  <a:pt x="-71331" y="1333728"/>
                  <a:pt x="-88778" y="1350975"/>
                  <a:pt x="-103886" y="1350564"/>
                </a:cubicBezTo>
                <a:cubicBezTo>
                  <a:pt x="-122794" y="1351218"/>
                  <a:pt x="-137637" y="1334124"/>
                  <a:pt x="-136060" y="1318390"/>
                </a:cubicBezTo>
                <a:cubicBezTo>
                  <a:pt x="-136317" y="1301810"/>
                  <a:pt x="-120218" y="1285944"/>
                  <a:pt x="-103886" y="1286216"/>
                </a:cubicBezTo>
                <a:cubicBezTo>
                  <a:pt x="-84392" y="1289145"/>
                  <a:pt x="-74561" y="1299514"/>
                  <a:pt x="-71712" y="1318390"/>
                </a:cubicBezTo>
                <a:close/>
              </a:path>
              <a:path w="1821599" h="1158250" fill="none" extrusionOk="0">
                <a:moveTo>
                  <a:pt x="81726" y="1230040"/>
                </a:moveTo>
                <a:cubicBezTo>
                  <a:pt x="80398" y="1271137"/>
                  <a:pt x="57699" y="1293794"/>
                  <a:pt x="17379" y="1294387"/>
                </a:cubicBezTo>
                <a:cubicBezTo>
                  <a:pt x="-18014" y="1291426"/>
                  <a:pt x="-47450" y="1260412"/>
                  <a:pt x="-46968" y="1230040"/>
                </a:cubicBezTo>
                <a:cubicBezTo>
                  <a:pt x="-42771" y="1193708"/>
                  <a:pt x="-16929" y="1166283"/>
                  <a:pt x="17379" y="1165693"/>
                </a:cubicBezTo>
                <a:cubicBezTo>
                  <a:pt x="53329" y="1165209"/>
                  <a:pt x="84029" y="1196272"/>
                  <a:pt x="81726" y="1230040"/>
                </a:cubicBezTo>
                <a:close/>
              </a:path>
              <a:path w="1821599" h="1158250" fill="none" extrusionOk="0">
                <a:moveTo>
                  <a:pt x="287172" y="1103800"/>
                </a:moveTo>
                <a:cubicBezTo>
                  <a:pt x="288926" y="1156450"/>
                  <a:pt x="240430" y="1203536"/>
                  <a:pt x="190651" y="1200321"/>
                </a:cubicBezTo>
                <a:cubicBezTo>
                  <a:pt x="133551" y="1204062"/>
                  <a:pt x="93907" y="1158078"/>
                  <a:pt x="94130" y="1103800"/>
                </a:cubicBezTo>
                <a:cubicBezTo>
                  <a:pt x="100085" y="1050975"/>
                  <a:pt x="143254" y="1005807"/>
                  <a:pt x="190651" y="1007279"/>
                </a:cubicBezTo>
                <a:cubicBezTo>
                  <a:pt x="242187" y="1011931"/>
                  <a:pt x="291060" y="1056778"/>
                  <a:pt x="287172" y="1103800"/>
                </a:cubicBezTo>
                <a:close/>
              </a:path>
              <a:path w="1821599" h="1158250" fill="none" extrusionOk="0">
                <a:moveTo>
                  <a:pt x="197888" y="701840"/>
                </a:moveTo>
                <a:cubicBezTo>
                  <a:pt x="159052" y="699430"/>
                  <a:pt x="122318" y="694663"/>
                  <a:pt x="91079" y="680471"/>
                </a:cubicBezTo>
                <a:moveTo>
                  <a:pt x="292130" y="935689"/>
                </a:moveTo>
                <a:cubicBezTo>
                  <a:pt x="274566" y="942750"/>
                  <a:pt x="259593" y="944446"/>
                  <a:pt x="245409" y="945904"/>
                </a:cubicBezTo>
                <a:moveTo>
                  <a:pt x="694821" y="1048055"/>
                </a:moveTo>
                <a:cubicBezTo>
                  <a:pt x="685733" y="1034182"/>
                  <a:pt x="672714" y="1016473"/>
                  <a:pt x="666654" y="1001403"/>
                </a:cubicBezTo>
                <a:moveTo>
                  <a:pt x="1215537" y="931720"/>
                </a:moveTo>
                <a:cubicBezTo>
                  <a:pt x="1213963" y="950892"/>
                  <a:pt x="1207876" y="968020"/>
                  <a:pt x="1204279" y="982903"/>
                </a:cubicBezTo>
                <a:moveTo>
                  <a:pt x="1439105" y="615427"/>
                </a:moveTo>
                <a:cubicBezTo>
                  <a:pt x="1520251" y="646770"/>
                  <a:pt x="1581874" y="719872"/>
                  <a:pt x="1576189" y="806753"/>
                </a:cubicBezTo>
                <a:moveTo>
                  <a:pt x="1762481" y="411661"/>
                </a:moveTo>
                <a:cubicBezTo>
                  <a:pt x="1748276" y="438526"/>
                  <a:pt x="1725888" y="457833"/>
                  <a:pt x="1701424" y="483408"/>
                </a:cubicBezTo>
                <a:moveTo>
                  <a:pt x="1615994" y="145478"/>
                </a:moveTo>
                <a:cubicBezTo>
                  <a:pt x="1617561" y="157520"/>
                  <a:pt x="1618118" y="168952"/>
                  <a:pt x="1619199" y="179367"/>
                </a:cubicBezTo>
                <a:moveTo>
                  <a:pt x="1226121" y="105958"/>
                </a:moveTo>
                <a:cubicBezTo>
                  <a:pt x="1236248" y="92672"/>
                  <a:pt x="1244891" y="75550"/>
                  <a:pt x="1257409" y="62738"/>
                </a:cubicBezTo>
                <a:moveTo>
                  <a:pt x="933611" y="126549"/>
                </a:moveTo>
                <a:cubicBezTo>
                  <a:pt x="935361" y="112430"/>
                  <a:pt x="942991" y="100622"/>
                  <a:pt x="948749" y="89281"/>
                </a:cubicBezTo>
                <a:moveTo>
                  <a:pt x="590333" y="139204"/>
                </a:moveTo>
                <a:cubicBezTo>
                  <a:pt x="608030" y="148619"/>
                  <a:pt x="627123" y="163481"/>
                  <a:pt x="645149" y="175346"/>
                </a:cubicBezTo>
                <a:moveTo>
                  <a:pt x="174021" y="423324"/>
                </a:moveTo>
                <a:cubicBezTo>
                  <a:pt x="167851" y="409435"/>
                  <a:pt x="166007" y="398080"/>
                  <a:pt x="164449" y="385278"/>
                </a:cubicBezTo>
              </a:path>
              <a:path w="1821599" h="1158250" stroke="0" extrusionOk="0">
                <a:moveTo>
                  <a:pt x="164449" y="385278"/>
                </a:moveTo>
                <a:cubicBezTo>
                  <a:pt x="156577" y="324085"/>
                  <a:pt x="183201" y="230492"/>
                  <a:pt x="237103" y="185185"/>
                </a:cubicBezTo>
                <a:cubicBezTo>
                  <a:pt x="326221" y="96280"/>
                  <a:pt x="484460" y="79000"/>
                  <a:pt x="590543" y="139472"/>
                </a:cubicBezTo>
                <a:cubicBezTo>
                  <a:pt x="669259" y="25645"/>
                  <a:pt x="854981" y="-21012"/>
                  <a:pt x="946894" y="92016"/>
                </a:cubicBezTo>
                <a:cubicBezTo>
                  <a:pt x="977519" y="54724"/>
                  <a:pt x="1025274" y="10257"/>
                  <a:pt x="1085748" y="5362"/>
                </a:cubicBezTo>
                <a:cubicBezTo>
                  <a:pt x="1156567" y="8440"/>
                  <a:pt x="1219090" y="20845"/>
                  <a:pt x="1257957" y="66518"/>
                </a:cubicBezTo>
                <a:cubicBezTo>
                  <a:pt x="1316644" y="8901"/>
                  <a:pt x="1397786" y="-9757"/>
                  <a:pt x="1495355" y="18499"/>
                </a:cubicBezTo>
                <a:cubicBezTo>
                  <a:pt x="1555281" y="41828"/>
                  <a:pt x="1599600" y="87698"/>
                  <a:pt x="1615741" y="149500"/>
                </a:cubicBezTo>
                <a:cubicBezTo>
                  <a:pt x="1695602" y="165001"/>
                  <a:pt x="1745611" y="213189"/>
                  <a:pt x="1770240" y="276639"/>
                </a:cubicBezTo>
                <a:cubicBezTo>
                  <a:pt x="1790525" y="319871"/>
                  <a:pt x="1777557" y="368442"/>
                  <a:pt x="1763324" y="414503"/>
                </a:cubicBezTo>
                <a:cubicBezTo>
                  <a:pt x="1809740" y="477110"/>
                  <a:pt x="1843864" y="560633"/>
                  <a:pt x="1813840" y="625294"/>
                </a:cubicBezTo>
                <a:cubicBezTo>
                  <a:pt x="1788295" y="726047"/>
                  <a:pt x="1696697" y="791625"/>
                  <a:pt x="1577201" y="809809"/>
                </a:cubicBezTo>
                <a:cubicBezTo>
                  <a:pt x="1576132" y="871869"/>
                  <a:pt x="1544723" y="929692"/>
                  <a:pt x="1492488" y="967916"/>
                </a:cubicBezTo>
                <a:cubicBezTo>
                  <a:pt x="1404035" y="1023082"/>
                  <a:pt x="1276228" y="1030742"/>
                  <a:pt x="1204068" y="987059"/>
                </a:cubicBezTo>
                <a:cubicBezTo>
                  <a:pt x="1172787" y="1063002"/>
                  <a:pt x="1093881" y="1116236"/>
                  <a:pt x="997957" y="1155729"/>
                </a:cubicBezTo>
                <a:cubicBezTo>
                  <a:pt x="872398" y="1175072"/>
                  <a:pt x="770556" y="1129520"/>
                  <a:pt x="694906" y="1052774"/>
                </a:cubicBezTo>
                <a:cubicBezTo>
                  <a:pt x="566638" y="1136435"/>
                  <a:pt x="318353" y="1098288"/>
                  <a:pt x="244735" y="951051"/>
                </a:cubicBezTo>
                <a:cubicBezTo>
                  <a:pt x="153568" y="958170"/>
                  <a:pt x="71099" y="926973"/>
                  <a:pt x="46804" y="837854"/>
                </a:cubicBezTo>
                <a:cubicBezTo>
                  <a:pt x="32020" y="782786"/>
                  <a:pt x="41148" y="726104"/>
                  <a:pt x="89098" y="685056"/>
                </a:cubicBezTo>
                <a:cubicBezTo>
                  <a:pt x="25764" y="653833"/>
                  <a:pt x="-4905" y="601574"/>
                  <a:pt x="-211" y="528290"/>
                </a:cubicBezTo>
                <a:cubicBezTo>
                  <a:pt x="11795" y="444892"/>
                  <a:pt x="73815" y="403220"/>
                  <a:pt x="162889" y="388952"/>
                </a:cubicBezTo>
                <a:cubicBezTo>
                  <a:pt x="163471" y="387803"/>
                  <a:pt x="163980" y="386586"/>
                  <a:pt x="164449" y="385278"/>
                </a:cubicBezTo>
                <a:close/>
              </a:path>
              <a:path w="1821599" h="1158250" stroke="0" extrusionOk="0">
                <a:moveTo>
                  <a:pt x="-71712" y="1318390"/>
                </a:moveTo>
                <a:cubicBezTo>
                  <a:pt x="-71497" y="1335265"/>
                  <a:pt x="-88394" y="1347958"/>
                  <a:pt x="-103886" y="1350564"/>
                </a:cubicBezTo>
                <a:cubicBezTo>
                  <a:pt x="-122989" y="1352555"/>
                  <a:pt x="-137089" y="1339359"/>
                  <a:pt x="-136060" y="1318390"/>
                </a:cubicBezTo>
                <a:cubicBezTo>
                  <a:pt x="-136771" y="1298472"/>
                  <a:pt x="-120325" y="1284436"/>
                  <a:pt x="-103886" y="1286216"/>
                </a:cubicBezTo>
                <a:cubicBezTo>
                  <a:pt x="-85887" y="1286360"/>
                  <a:pt x="-69790" y="1297706"/>
                  <a:pt x="-71712" y="1318390"/>
                </a:cubicBezTo>
                <a:close/>
              </a:path>
              <a:path w="1821599" h="1158250" stroke="0" extrusionOk="0">
                <a:moveTo>
                  <a:pt x="81726" y="1230040"/>
                </a:moveTo>
                <a:cubicBezTo>
                  <a:pt x="87780" y="1262030"/>
                  <a:pt x="48293" y="1298505"/>
                  <a:pt x="17379" y="1294387"/>
                </a:cubicBezTo>
                <a:cubicBezTo>
                  <a:pt x="-19512" y="1297406"/>
                  <a:pt x="-50975" y="1259960"/>
                  <a:pt x="-46968" y="1230040"/>
                </a:cubicBezTo>
                <a:cubicBezTo>
                  <a:pt x="-45465" y="1200076"/>
                  <a:pt x="-22272" y="1166467"/>
                  <a:pt x="17379" y="1165693"/>
                </a:cubicBezTo>
                <a:cubicBezTo>
                  <a:pt x="48292" y="1162684"/>
                  <a:pt x="84150" y="1195697"/>
                  <a:pt x="81726" y="1230040"/>
                </a:cubicBezTo>
                <a:close/>
              </a:path>
              <a:path w="1821599" h="1158250" stroke="0" extrusionOk="0">
                <a:moveTo>
                  <a:pt x="287172" y="1103800"/>
                </a:moveTo>
                <a:cubicBezTo>
                  <a:pt x="281152" y="1151995"/>
                  <a:pt x="237736" y="1193759"/>
                  <a:pt x="190651" y="1200321"/>
                </a:cubicBezTo>
                <a:cubicBezTo>
                  <a:pt x="139428" y="1210036"/>
                  <a:pt x="94803" y="1147709"/>
                  <a:pt x="94130" y="1103800"/>
                </a:cubicBezTo>
                <a:cubicBezTo>
                  <a:pt x="86997" y="1045126"/>
                  <a:pt x="138886" y="1004032"/>
                  <a:pt x="190651" y="1007279"/>
                </a:cubicBezTo>
                <a:cubicBezTo>
                  <a:pt x="245295" y="1006728"/>
                  <a:pt x="289962" y="1046509"/>
                  <a:pt x="287172" y="1103800"/>
                </a:cubicBezTo>
                <a:close/>
              </a:path>
              <a:path w="1821599" h="1158250" fill="none" stroke="0" extrusionOk="0">
                <a:moveTo>
                  <a:pt x="197888" y="701840"/>
                </a:moveTo>
                <a:cubicBezTo>
                  <a:pt x="162034" y="704670"/>
                  <a:pt x="121527" y="694270"/>
                  <a:pt x="91079" y="680471"/>
                </a:cubicBezTo>
                <a:moveTo>
                  <a:pt x="292130" y="935689"/>
                </a:moveTo>
                <a:cubicBezTo>
                  <a:pt x="278835" y="939566"/>
                  <a:pt x="262257" y="942855"/>
                  <a:pt x="245409" y="945904"/>
                </a:cubicBezTo>
                <a:moveTo>
                  <a:pt x="694821" y="1048055"/>
                </a:moveTo>
                <a:cubicBezTo>
                  <a:pt x="681805" y="1032691"/>
                  <a:pt x="674783" y="1014306"/>
                  <a:pt x="666654" y="1001403"/>
                </a:cubicBezTo>
                <a:moveTo>
                  <a:pt x="1215537" y="931720"/>
                </a:moveTo>
                <a:cubicBezTo>
                  <a:pt x="1214135" y="949057"/>
                  <a:pt x="1210627" y="967686"/>
                  <a:pt x="1204279" y="982903"/>
                </a:cubicBezTo>
                <a:moveTo>
                  <a:pt x="1439105" y="615427"/>
                </a:moveTo>
                <a:cubicBezTo>
                  <a:pt x="1510191" y="656103"/>
                  <a:pt x="1591441" y="724533"/>
                  <a:pt x="1576189" y="806753"/>
                </a:cubicBezTo>
                <a:moveTo>
                  <a:pt x="1762481" y="411661"/>
                </a:moveTo>
                <a:cubicBezTo>
                  <a:pt x="1749416" y="445403"/>
                  <a:pt x="1724484" y="460762"/>
                  <a:pt x="1701424" y="483408"/>
                </a:cubicBezTo>
                <a:moveTo>
                  <a:pt x="1615994" y="145478"/>
                </a:moveTo>
                <a:cubicBezTo>
                  <a:pt x="1618282" y="156459"/>
                  <a:pt x="1618441" y="166602"/>
                  <a:pt x="1619199" y="179367"/>
                </a:cubicBezTo>
                <a:moveTo>
                  <a:pt x="1226121" y="105958"/>
                </a:moveTo>
                <a:cubicBezTo>
                  <a:pt x="1230887" y="89245"/>
                  <a:pt x="1242719" y="74304"/>
                  <a:pt x="1257409" y="62738"/>
                </a:cubicBezTo>
                <a:moveTo>
                  <a:pt x="933611" y="126549"/>
                </a:moveTo>
                <a:cubicBezTo>
                  <a:pt x="936816" y="114417"/>
                  <a:pt x="940425" y="101610"/>
                  <a:pt x="948749" y="89281"/>
                </a:cubicBezTo>
                <a:moveTo>
                  <a:pt x="590333" y="139204"/>
                </a:moveTo>
                <a:cubicBezTo>
                  <a:pt x="613063" y="147921"/>
                  <a:pt x="625627" y="163612"/>
                  <a:pt x="645149" y="175346"/>
                </a:cubicBezTo>
                <a:moveTo>
                  <a:pt x="174021" y="423324"/>
                </a:moveTo>
                <a:cubicBezTo>
                  <a:pt x="170441" y="410095"/>
                  <a:pt x="165761" y="398236"/>
                  <a:pt x="164449" y="385278"/>
                </a:cubicBezTo>
              </a:path>
            </a:pathLst>
          </a:custGeom>
          <a:solidFill>
            <a:schemeClr val="bg1"/>
          </a:solidFill>
          <a:ln w="28575">
            <a:solidFill>
              <a:schemeClr val="tx1"/>
            </a:solidFill>
            <a:extLst>
              <a:ext uri="{C807C97D-BFC1-408E-A445-0C87EB9F89A2}">
                <ask:lineSketchStyleProps xmlns:ask="http://schemas.microsoft.com/office/drawing/2018/sketchyshapes" sd="86837363">
                  <a:prstGeom prst="cloudCallout">
                    <a:avLst>
                      <a:gd name="adj1" fmla="val -55703"/>
                      <a:gd name="adj2" fmla="val 63826"/>
                    </a:avLst>
                  </a:prstGeom>
                  <ask:type>
                    <ask:lineSketchCurved/>
                  </ask:type>
                </ask:lineSketchStyleProps>
              </a:ext>
            </a:extLst>
          </a:ln>
          <a:scene3d>
            <a:camera prst="orthographicFront"/>
            <a:lightRig rig="threePt"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15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Show thinking</a:t>
            </a:r>
            <a:endParaRPr kumimoji="0" lang="en-US" sz="1800" b="0" i="0" u="none" strike="noStrike" kern="1200" cap="none" spc="-15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34" name="Freeform 16">
            <a:extLst>
              <a:ext uri="{FF2B5EF4-FFF2-40B4-BE49-F238E27FC236}">
                <a16:creationId xmlns:a16="http://schemas.microsoft.com/office/drawing/2014/main" id="{9C027C8C-833D-CA95-D173-326805C85949}"/>
              </a:ext>
            </a:extLst>
          </p:cNvPr>
          <p:cNvSpPr/>
          <p:nvPr/>
        </p:nvSpPr>
        <p:spPr>
          <a:xfrm rot="5400000" flipH="1">
            <a:off x="6006364" y="1556756"/>
            <a:ext cx="433471" cy="182875"/>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29">
              <a:extLst>
                <a:ext uri="{96DAC541-7B7A-43D3-8B79-37D633B846F1}">
                  <asvg:svgBlip xmlns:asvg="http://schemas.microsoft.com/office/drawing/2016/SVG/main" r:embed="rId30"/>
                </a:ext>
              </a:extLst>
            </a:blip>
            <a:stretch>
              <a:fillRect l="-89284" t="-2244"/>
            </a:stretch>
          </a:blipFill>
          <a:effectLst>
            <a:outerShdw blurRad="63500" sx="102000" sy="102000" algn="c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5" name="Freeform 16">
            <a:extLst>
              <a:ext uri="{FF2B5EF4-FFF2-40B4-BE49-F238E27FC236}">
                <a16:creationId xmlns:a16="http://schemas.microsoft.com/office/drawing/2014/main" id="{ED0C4416-B496-6BD1-BA0D-82759905AE1E}"/>
              </a:ext>
            </a:extLst>
          </p:cNvPr>
          <p:cNvSpPr/>
          <p:nvPr/>
        </p:nvSpPr>
        <p:spPr>
          <a:xfrm rot="16614103" flipH="1">
            <a:off x="1697046" y="2725998"/>
            <a:ext cx="350105" cy="16790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29">
              <a:extLst>
                <a:ext uri="{96DAC541-7B7A-43D3-8B79-37D633B846F1}">
                  <asvg:svgBlip xmlns:asvg="http://schemas.microsoft.com/office/drawing/2016/SVG/main" r:embed="rId30"/>
                </a:ext>
              </a:extLst>
            </a:blip>
            <a:stretch>
              <a:fillRect l="-89284" t="-2244"/>
            </a:stretch>
          </a:blipFill>
          <a:effectLst>
            <a:outerShdw blurRad="63500" sx="102000" sy="102000" algn="c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0" name="TextBox 9">
            <a:extLst>
              <a:ext uri="{FF2B5EF4-FFF2-40B4-BE49-F238E27FC236}">
                <a16:creationId xmlns:a16="http://schemas.microsoft.com/office/drawing/2014/main" id="{D6488481-70D5-6B2C-B03A-B60964E885DD}"/>
              </a:ext>
            </a:extLst>
          </p:cNvPr>
          <p:cNvSpPr txBox="1"/>
          <p:nvPr/>
        </p:nvSpPr>
        <p:spPr>
          <a:xfrm>
            <a:off x="810755" y="2880343"/>
            <a:ext cx="1790948" cy="396601"/>
          </a:xfrm>
          <a:prstGeom prst="ellipse">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Visualise thoughts</a:t>
            </a:r>
          </a:p>
        </p:txBody>
      </p:sp>
      <p:sp>
        <p:nvSpPr>
          <p:cNvPr id="12" name="Oval 11">
            <a:extLst>
              <a:ext uri="{FF2B5EF4-FFF2-40B4-BE49-F238E27FC236}">
                <a16:creationId xmlns:a16="http://schemas.microsoft.com/office/drawing/2014/main" id="{76E63C5A-EA63-3F1D-5D25-592ED001C14A}"/>
              </a:ext>
            </a:extLst>
          </p:cNvPr>
          <p:cNvSpPr/>
          <p:nvPr/>
        </p:nvSpPr>
        <p:spPr>
          <a:xfrm>
            <a:off x="1023664" y="4656366"/>
            <a:ext cx="1856046" cy="877717"/>
          </a:xfrm>
          <a:custGeom>
            <a:avLst/>
            <a:gdLst>
              <a:gd name="connsiteX0" fmla="*/ 0 w 1856046"/>
              <a:gd name="connsiteY0" fmla="*/ 438859 h 877717"/>
              <a:gd name="connsiteX1" fmla="*/ 928023 w 1856046"/>
              <a:gd name="connsiteY1" fmla="*/ 0 h 877717"/>
              <a:gd name="connsiteX2" fmla="*/ 1856046 w 1856046"/>
              <a:gd name="connsiteY2" fmla="*/ 438859 h 877717"/>
              <a:gd name="connsiteX3" fmla="*/ 928023 w 1856046"/>
              <a:gd name="connsiteY3" fmla="*/ 877718 h 877717"/>
              <a:gd name="connsiteX4" fmla="*/ 0 w 1856046"/>
              <a:gd name="connsiteY4" fmla="*/ 438859 h 87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046" h="877717" fill="none" extrusionOk="0">
                <a:moveTo>
                  <a:pt x="0" y="438859"/>
                </a:moveTo>
                <a:cubicBezTo>
                  <a:pt x="24986" y="253820"/>
                  <a:pt x="460799" y="5946"/>
                  <a:pt x="928023" y="0"/>
                </a:cubicBezTo>
                <a:cubicBezTo>
                  <a:pt x="1447961" y="31215"/>
                  <a:pt x="1841021" y="199093"/>
                  <a:pt x="1856046" y="438859"/>
                </a:cubicBezTo>
                <a:cubicBezTo>
                  <a:pt x="1793762" y="678080"/>
                  <a:pt x="1426329" y="865404"/>
                  <a:pt x="928023" y="877718"/>
                </a:cubicBezTo>
                <a:cubicBezTo>
                  <a:pt x="453144" y="868512"/>
                  <a:pt x="-14739" y="663099"/>
                  <a:pt x="0" y="438859"/>
                </a:cubicBezTo>
                <a:close/>
              </a:path>
              <a:path w="1856046" h="877717" stroke="0" extrusionOk="0">
                <a:moveTo>
                  <a:pt x="0" y="438859"/>
                </a:moveTo>
                <a:cubicBezTo>
                  <a:pt x="7941" y="222275"/>
                  <a:pt x="418435" y="-7252"/>
                  <a:pt x="928023" y="0"/>
                </a:cubicBezTo>
                <a:cubicBezTo>
                  <a:pt x="1438595" y="-4369"/>
                  <a:pt x="1875233" y="192667"/>
                  <a:pt x="1856046" y="438859"/>
                </a:cubicBezTo>
                <a:cubicBezTo>
                  <a:pt x="1872278" y="683765"/>
                  <a:pt x="1490833" y="806620"/>
                  <a:pt x="928023" y="877718"/>
                </a:cubicBezTo>
                <a:cubicBezTo>
                  <a:pt x="429143" y="914157"/>
                  <a:pt x="-6539" y="652403"/>
                  <a:pt x="0" y="438859"/>
                </a:cubicBezTo>
                <a:close/>
              </a:path>
            </a:pathLst>
          </a:custGeom>
          <a:solidFill>
            <a:schemeClr val="bg1"/>
          </a:solidFill>
          <a:ln w="28575">
            <a:no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15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15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15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You can see:</a:t>
            </a:r>
            <a:endParaRPr kumimoji="0" lang="en-US" sz="1800" b="0" i="0" u="none" strike="noStrike" kern="1200" cap="none" spc="-15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15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14" name="TextBox 13">
            <a:extLst>
              <a:ext uri="{FF2B5EF4-FFF2-40B4-BE49-F238E27FC236}">
                <a16:creationId xmlns:a16="http://schemas.microsoft.com/office/drawing/2014/main" id="{698E0E7E-1340-ABDB-959E-6697DB5BB1FC}"/>
              </a:ext>
            </a:extLst>
          </p:cNvPr>
          <p:cNvSpPr txBox="1"/>
          <p:nvPr/>
        </p:nvSpPr>
        <p:spPr>
          <a:xfrm>
            <a:off x="1093093" y="5940725"/>
            <a:ext cx="1790948" cy="396601"/>
          </a:xfrm>
          <a:prstGeom prst="ellipse">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words</a:t>
            </a:r>
          </a:p>
        </p:txBody>
      </p:sp>
      <p:sp>
        <p:nvSpPr>
          <p:cNvPr id="19" name="Freeform 16">
            <a:extLst>
              <a:ext uri="{FF2B5EF4-FFF2-40B4-BE49-F238E27FC236}">
                <a16:creationId xmlns:a16="http://schemas.microsoft.com/office/drawing/2014/main" id="{538C5BBE-E6E8-2B6F-A7C8-E0CE0B7CD712}"/>
              </a:ext>
            </a:extLst>
          </p:cNvPr>
          <p:cNvSpPr/>
          <p:nvPr/>
        </p:nvSpPr>
        <p:spPr>
          <a:xfrm rot="14710834" flipH="1">
            <a:off x="1838838" y="5763088"/>
            <a:ext cx="350105" cy="16790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29">
              <a:extLst>
                <a:ext uri="{96DAC541-7B7A-43D3-8B79-37D633B846F1}">
                  <asvg:svgBlip xmlns:asvg="http://schemas.microsoft.com/office/drawing/2016/SVG/main" r:embed="rId33"/>
                </a:ext>
              </a:extLst>
            </a:blip>
            <a:stretch>
              <a:fillRect l="-89284" t="-2244"/>
            </a:stretch>
          </a:blipFill>
          <a:ln>
            <a:noFill/>
          </a:ln>
          <a:effectLst>
            <a:outerShdw blurRad="63500" sx="102000" sy="102000" algn="c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8" name="Freeform 16">
            <a:extLst>
              <a:ext uri="{FF2B5EF4-FFF2-40B4-BE49-F238E27FC236}">
                <a16:creationId xmlns:a16="http://schemas.microsoft.com/office/drawing/2014/main" id="{EFE01B70-17D5-A5C1-411A-5D8D31B68734}"/>
              </a:ext>
            </a:extLst>
          </p:cNvPr>
          <p:cNvSpPr/>
          <p:nvPr/>
        </p:nvSpPr>
        <p:spPr>
          <a:xfrm rot="12530643" flipH="1">
            <a:off x="2582148" y="5532695"/>
            <a:ext cx="350105" cy="182093"/>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29">
              <a:extLst>
                <a:ext uri="{96DAC541-7B7A-43D3-8B79-37D633B846F1}">
                  <asvg:svgBlip xmlns:asvg="http://schemas.microsoft.com/office/drawing/2016/SVG/main" r:embed="rId33"/>
                </a:ext>
              </a:extLst>
            </a:blip>
            <a:stretch>
              <a:fillRect l="-89284" t="-2244"/>
            </a:stretch>
          </a:blipFill>
          <a:ln>
            <a:noFill/>
          </a:ln>
          <a:effectLst>
            <a:outerShdw blurRad="63500" sx="102000" sy="102000" algn="c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9" name="TextBox 28">
            <a:extLst>
              <a:ext uri="{FF2B5EF4-FFF2-40B4-BE49-F238E27FC236}">
                <a16:creationId xmlns:a16="http://schemas.microsoft.com/office/drawing/2014/main" id="{DA612001-EDD8-66CB-DE47-0CFFE2F5D929}"/>
              </a:ext>
            </a:extLst>
          </p:cNvPr>
          <p:cNvSpPr txBox="1"/>
          <p:nvPr/>
        </p:nvSpPr>
        <p:spPr>
          <a:xfrm>
            <a:off x="2115398" y="5700133"/>
            <a:ext cx="1790948" cy="396601"/>
          </a:xfrm>
          <a:prstGeom prst="ellipse">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pictures</a:t>
            </a:r>
          </a:p>
        </p:txBody>
      </p:sp>
      <p:sp>
        <p:nvSpPr>
          <p:cNvPr id="30" name="TextBox 29">
            <a:extLst>
              <a:ext uri="{FF2B5EF4-FFF2-40B4-BE49-F238E27FC236}">
                <a16:creationId xmlns:a16="http://schemas.microsoft.com/office/drawing/2014/main" id="{EB9761B7-F36D-DDC1-2427-1D9FE451DFE3}"/>
              </a:ext>
            </a:extLst>
          </p:cNvPr>
          <p:cNvSpPr txBox="1"/>
          <p:nvPr/>
        </p:nvSpPr>
        <p:spPr>
          <a:xfrm>
            <a:off x="-79813" y="5557783"/>
            <a:ext cx="1790948" cy="396601"/>
          </a:xfrm>
          <a:prstGeom prst="ellipse">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lang="en-AU" sz="1800" i="0" spc="-150">
                <a:solidFill>
                  <a:srgbClr val="181818"/>
                </a:solidFill>
                <a:latin typeface="Dreaming Outloud Pro" panose="03050502040302030504" pitchFamily="66" charset="77"/>
                <a:cs typeface="Dreaming Outloud Pro" panose="03050502040302030504" pitchFamily="66" charset="77"/>
              </a:rPr>
              <a:t>r</a:t>
            </a:r>
            <a:r>
              <a:rPr kumimoji="0" lang="en-AU" sz="1800" b="0" i="0" u="none" strike="noStrike" kern="1200" cap="none" spc="-15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adiate outwards</a:t>
            </a:r>
          </a:p>
        </p:txBody>
      </p:sp>
      <p:sp>
        <p:nvSpPr>
          <p:cNvPr id="35" name="Freeform 16">
            <a:extLst>
              <a:ext uri="{FF2B5EF4-FFF2-40B4-BE49-F238E27FC236}">
                <a16:creationId xmlns:a16="http://schemas.microsoft.com/office/drawing/2014/main" id="{64DCE9B4-8BD3-5194-0F3B-EA3D9CF8E387}"/>
              </a:ext>
            </a:extLst>
          </p:cNvPr>
          <p:cNvSpPr/>
          <p:nvPr/>
        </p:nvSpPr>
        <p:spPr>
          <a:xfrm rot="17190595" flipH="1">
            <a:off x="1183647" y="5626403"/>
            <a:ext cx="350105" cy="16790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29">
              <a:extLst>
                <a:ext uri="{96DAC541-7B7A-43D3-8B79-37D633B846F1}">
                  <asvg:svgBlip xmlns:asvg="http://schemas.microsoft.com/office/drawing/2016/SVG/main" r:embed="rId33"/>
                </a:ext>
              </a:extLst>
            </a:blip>
            <a:stretch>
              <a:fillRect l="-89284" t="-2244"/>
            </a:stretch>
          </a:blipFill>
          <a:ln>
            <a:noFill/>
          </a:ln>
          <a:effectLst>
            <a:outerShdw blurRad="63500" sx="102000" sy="102000" algn="c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6" name="TextBox 35">
            <a:extLst>
              <a:ext uri="{FF2B5EF4-FFF2-40B4-BE49-F238E27FC236}">
                <a16:creationId xmlns:a16="http://schemas.microsoft.com/office/drawing/2014/main" id="{1E38D3DC-A3C3-B5E1-4341-6EBF7B5E7FAF}"/>
              </a:ext>
            </a:extLst>
          </p:cNvPr>
          <p:cNvSpPr txBox="1"/>
          <p:nvPr/>
        </p:nvSpPr>
        <p:spPr>
          <a:xfrm>
            <a:off x="6432226" y="3057171"/>
            <a:ext cx="1911091" cy="396468"/>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Helps take information OUT</a:t>
            </a:r>
          </a:p>
        </p:txBody>
      </p:sp>
      <p:sp>
        <p:nvSpPr>
          <p:cNvPr id="37" name="Freeform 16">
            <a:extLst>
              <a:ext uri="{FF2B5EF4-FFF2-40B4-BE49-F238E27FC236}">
                <a16:creationId xmlns:a16="http://schemas.microsoft.com/office/drawing/2014/main" id="{FBD7BCE4-2929-AD49-BD75-E6D8E8956276}"/>
              </a:ext>
            </a:extLst>
          </p:cNvPr>
          <p:cNvSpPr/>
          <p:nvPr/>
        </p:nvSpPr>
        <p:spPr>
          <a:xfrm rot="1767790" flipV="1">
            <a:off x="7329746" y="2786590"/>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29">
              <a:extLst>
                <a:ext uri="{96DAC541-7B7A-43D3-8B79-37D633B846F1}">
                  <asvg:svgBlip xmlns:asvg="http://schemas.microsoft.com/office/drawing/2016/SVG/main" r:embed="rId30"/>
                </a:ext>
              </a:extLst>
            </a:blip>
            <a:stretch>
              <a:fillRect l="-89284" t="-2244"/>
            </a:stretch>
          </a:blipFill>
          <a:effectLst>
            <a:outerShdw blurRad="63500" sx="102000" sy="102000" algn="ct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45" name="Freeform 3">
            <a:extLst>
              <a:ext uri="{FF2B5EF4-FFF2-40B4-BE49-F238E27FC236}">
                <a16:creationId xmlns:a16="http://schemas.microsoft.com/office/drawing/2014/main" id="{09F8B278-C2EF-D988-5F0C-B117D1BD49F7}"/>
              </a:ext>
            </a:extLst>
          </p:cNvPr>
          <p:cNvSpPr/>
          <p:nvPr/>
        </p:nvSpPr>
        <p:spPr>
          <a:xfrm>
            <a:off x="7734167" y="1491404"/>
            <a:ext cx="977011" cy="1264984"/>
          </a:xfrm>
          <a:custGeom>
            <a:avLst/>
            <a:gdLst/>
            <a:ahLst/>
            <a:cxnLst/>
            <a:rect l="l" t="t" r="r" b="b"/>
            <a:pathLst>
              <a:path w="2693165" h="3156082">
                <a:moveTo>
                  <a:pt x="0" y="0"/>
                </a:moveTo>
                <a:lnTo>
                  <a:pt x="2693165" y="0"/>
                </a:lnTo>
                <a:lnTo>
                  <a:pt x="2693165" y="3156082"/>
                </a:lnTo>
                <a:lnTo>
                  <a:pt x="0" y="3156082"/>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pic>
        <p:nvPicPr>
          <p:cNvPr id="46" name="Picture 45" descr="A number in a circle&#10;&#10;Description automatically generated">
            <a:extLst>
              <a:ext uri="{FF2B5EF4-FFF2-40B4-BE49-F238E27FC236}">
                <a16:creationId xmlns:a16="http://schemas.microsoft.com/office/drawing/2014/main" id="{8B194333-B6BD-7D6C-0225-DFE76D5A22AC}"/>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5255646" y="5296989"/>
            <a:ext cx="494613" cy="505226"/>
          </a:xfrm>
          <a:prstGeom prst="rect">
            <a:avLst/>
          </a:prstGeom>
        </p:spPr>
      </p:pic>
      <p:pic>
        <p:nvPicPr>
          <p:cNvPr id="47" name="Picture 46" descr="A number in a circle&#10;&#10;Description automatically generated">
            <a:extLst>
              <a:ext uri="{FF2B5EF4-FFF2-40B4-BE49-F238E27FC236}">
                <a16:creationId xmlns:a16="http://schemas.microsoft.com/office/drawing/2014/main" id="{E9400051-0592-ABFE-1AE0-077C65769B2B}"/>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6474431" y="6039373"/>
            <a:ext cx="512310" cy="505226"/>
          </a:xfrm>
          <a:prstGeom prst="rect">
            <a:avLst/>
          </a:prstGeom>
        </p:spPr>
      </p:pic>
      <p:pic>
        <p:nvPicPr>
          <p:cNvPr id="48" name="Picture 47" descr="A number in a circle&#10;&#10;Description automatically generated">
            <a:extLst>
              <a:ext uri="{FF2B5EF4-FFF2-40B4-BE49-F238E27FC236}">
                <a16:creationId xmlns:a16="http://schemas.microsoft.com/office/drawing/2014/main" id="{44AD4978-0358-8CA6-C136-CD7AB5984856}"/>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8102803" y="4297525"/>
            <a:ext cx="528584" cy="505226"/>
          </a:xfrm>
          <a:prstGeom prst="rect">
            <a:avLst/>
          </a:prstGeom>
        </p:spPr>
      </p:pic>
      <p:sp>
        <p:nvSpPr>
          <p:cNvPr id="4097" name="Freeform 11">
            <a:extLst>
              <a:ext uri="{FF2B5EF4-FFF2-40B4-BE49-F238E27FC236}">
                <a16:creationId xmlns:a16="http://schemas.microsoft.com/office/drawing/2014/main" id="{A5337358-6E9D-4BD5-1D20-0B53B9CFBD30}"/>
              </a:ext>
            </a:extLst>
          </p:cNvPr>
          <p:cNvSpPr>
            <a:spLocks noChangeAspect="1"/>
          </p:cNvSpPr>
          <p:nvPr/>
        </p:nvSpPr>
        <p:spPr>
          <a:xfrm>
            <a:off x="317643" y="1821905"/>
            <a:ext cx="1270000" cy="914400"/>
          </a:xfrm>
          <a:custGeom>
            <a:avLst/>
            <a:gdLst/>
            <a:ahLst/>
            <a:cxnLst/>
            <a:rect l="l" t="t" r="r" b="b"/>
            <a:pathLst>
              <a:path w="2653113" h="1910241">
                <a:moveTo>
                  <a:pt x="0" y="0"/>
                </a:moveTo>
                <a:lnTo>
                  <a:pt x="2653113" y="0"/>
                </a:lnTo>
                <a:lnTo>
                  <a:pt x="2653113" y="1910241"/>
                </a:lnTo>
                <a:lnTo>
                  <a:pt x="0" y="1910241"/>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53" name="Oval 52">
            <a:extLst>
              <a:ext uri="{FF2B5EF4-FFF2-40B4-BE49-F238E27FC236}">
                <a16:creationId xmlns:a16="http://schemas.microsoft.com/office/drawing/2014/main" id="{8ABBF65D-D622-51F9-B211-D0E458CDE682}"/>
              </a:ext>
            </a:extLst>
          </p:cNvPr>
          <p:cNvSpPr/>
          <p:nvPr/>
        </p:nvSpPr>
        <p:spPr>
          <a:xfrm>
            <a:off x="3588206" y="5013451"/>
            <a:ext cx="288382" cy="268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a:ln>
                <a:noFill/>
              </a:ln>
              <a:solidFill>
                <a:srgbClr val="D9D9D9"/>
              </a:solidFill>
              <a:effectLst/>
              <a:uLnTx/>
              <a:uFillTx/>
              <a:latin typeface="QLD Beginner GT Yr 1-3"/>
              <a:ea typeface="+mn-ea"/>
              <a:cs typeface="+mn-cs"/>
            </a:endParaRPr>
          </a:p>
        </p:txBody>
      </p:sp>
      <mc:AlternateContent xmlns:mc="http://schemas.openxmlformats.org/markup-compatibility/2006" xmlns:p14="http://schemas.microsoft.com/office/powerpoint/2010/main">
        <mc:Choice Requires="p14">
          <p:contentPart p14:bwMode="auto" r:id="rId41">
            <p14:nvContentPartPr>
              <p14:cNvPr id="11" name="Ink 10">
                <a:extLst>
                  <a:ext uri="{FF2B5EF4-FFF2-40B4-BE49-F238E27FC236}">
                    <a16:creationId xmlns:a16="http://schemas.microsoft.com/office/drawing/2014/main" id="{A745C2F9-69EF-1904-DFC2-1A7911F95B2C}"/>
                  </a:ext>
                </a:extLst>
              </p14:cNvPr>
              <p14:cNvContentPartPr/>
              <p14:nvPr/>
            </p14:nvContentPartPr>
            <p14:xfrm rot="260440">
              <a:off x="5819075" y="4924623"/>
              <a:ext cx="1939648" cy="777944"/>
            </p14:xfrm>
          </p:contentPart>
        </mc:Choice>
        <mc:Fallback xmlns="">
          <p:pic>
            <p:nvPicPr>
              <p:cNvPr id="11" name="Ink 10">
                <a:extLst>
                  <a:ext uri="{FF2B5EF4-FFF2-40B4-BE49-F238E27FC236}">
                    <a16:creationId xmlns:a16="http://schemas.microsoft.com/office/drawing/2014/main" id="{A745C2F9-69EF-1904-DFC2-1A7911F95B2C}"/>
                  </a:ext>
                </a:extLst>
              </p:cNvPr>
              <p:cNvPicPr/>
              <p:nvPr/>
            </p:nvPicPr>
            <p:blipFill>
              <a:blip r:embed="rId42"/>
              <a:stretch>
                <a:fillRect/>
              </a:stretch>
            </p:blipFill>
            <p:spPr>
              <a:xfrm rot="260440">
                <a:off x="5804675" y="4910230"/>
                <a:ext cx="1967728" cy="80601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Ink 31">
                <a:extLst>
                  <a:ext uri="{FF2B5EF4-FFF2-40B4-BE49-F238E27FC236}">
                    <a16:creationId xmlns:a16="http://schemas.microsoft.com/office/drawing/2014/main" id="{AAEE3851-0A45-549B-A618-21B37FC6845E}"/>
                  </a:ext>
                </a:extLst>
              </p14:cNvPr>
              <p14:cNvContentPartPr/>
              <p14:nvPr/>
            </p14:nvContentPartPr>
            <p14:xfrm rot="642369">
              <a:off x="1684011" y="1744543"/>
              <a:ext cx="1521926" cy="982743"/>
            </p14:xfrm>
          </p:contentPart>
        </mc:Choice>
        <mc:Fallback xmlns="">
          <p:pic>
            <p:nvPicPr>
              <p:cNvPr id="32" name="Ink 31">
                <a:extLst>
                  <a:ext uri="{FF2B5EF4-FFF2-40B4-BE49-F238E27FC236}">
                    <a16:creationId xmlns:a16="http://schemas.microsoft.com/office/drawing/2014/main" id="{AAEE3851-0A45-549B-A618-21B37FC6845E}"/>
                  </a:ext>
                </a:extLst>
              </p:cNvPr>
              <p:cNvPicPr/>
              <p:nvPr/>
            </p:nvPicPr>
            <p:blipFill>
              <a:blip r:embed="rId44"/>
              <a:stretch>
                <a:fillRect/>
              </a:stretch>
            </p:blipFill>
            <p:spPr>
              <a:xfrm rot="642369">
                <a:off x="1669609" y="1730139"/>
                <a:ext cx="1550010" cy="1010832"/>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3" name="Ink 42">
                <a:extLst>
                  <a:ext uri="{FF2B5EF4-FFF2-40B4-BE49-F238E27FC236}">
                    <a16:creationId xmlns:a16="http://schemas.microsoft.com/office/drawing/2014/main" id="{5CF787D1-0235-5930-0695-1086B11F951B}"/>
                  </a:ext>
                </a:extLst>
              </p14:cNvPr>
              <p14:cNvContentPartPr/>
              <p14:nvPr/>
            </p14:nvContentPartPr>
            <p14:xfrm rot="642369">
              <a:off x="1021151" y="4575484"/>
              <a:ext cx="1860697" cy="982743"/>
            </p14:xfrm>
          </p:contentPart>
        </mc:Choice>
        <mc:Fallback xmlns="">
          <p:pic>
            <p:nvPicPr>
              <p:cNvPr id="43" name="Ink 42">
                <a:extLst>
                  <a:ext uri="{FF2B5EF4-FFF2-40B4-BE49-F238E27FC236}">
                    <a16:creationId xmlns:a16="http://schemas.microsoft.com/office/drawing/2014/main" id="{5CF787D1-0235-5930-0695-1086B11F951B}"/>
                  </a:ext>
                </a:extLst>
              </p:cNvPr>
              <p:cNvPicPr/>
              <p:nvPr/>
            </p:nvPicPr>
            <p:blipFill>
              <a:blip r:embed="rId46"/>
              <a:stretch>
                <a:fillRect/>
              </a:stretch>
            </p:blipFill>
            <p:spPr>
              <a:xfrm rot="642369">
                <a:off x="1006749" y="4561080"/>
                <a:ext cx="1888780" cy="1010832"/>
              </a:xfrm>
              <a:prstGeom prst="rect">
                <a:avLst/>
              </a:prstGeom>
            </p:spPr>
          </p:pic>
        </mc:Fallback>
      </mc:AlternateContent>
      <p:sp>
        <p:nvSpPr>
          <p:cNvPr id="9" name="Freeform 12">
            <a:extLst>
              <a:ext uri="{FF2B5EF4-FFF2-40B4-BE49-F238E27FC236}">
                <a16:creationId xmlns:a16="http://schemas.microsoft.com/office/drawing/2014/main" id="{6BAB52D9-1324-18FC-6753-1D2717FA0C61}"/>
              </a:ext>
            </a:extLst>
          </p:cNvPr>
          <p:cNvSpPr/>
          <p:nvPr/>
        </p:nvSpPr>
        <p:spPr>
          <a:xfrm>
            <a:off x="1432188" y="4055028"/>
            <a:ext cx="1063582" cy="839700"/>
          </a:xfrm>
          <a:custGeom>
            <a:avLst/>
            <a:gdLst/>
            <a:ahLst/>
            <a:cxnLst/>
            <a:rect l="l" t="t" r="r" b="b"/>
            <a:pathLst>
              <a:path w="1535316" h="1341482">
                <a:moveTo>
                  <a:pt x="0" y="0"/>
                </a:moveTo>
                <a:lnTo>
                  <a:pt x="1535316" y="0"/>
                </a:lnTo>
                <a:lnTo>
                  <a:pt x="1535316" y="1341482"/>
                </a:lnTo>
                <a:lnTo>
                  <a:pt x="0" y="1341482"/>
                </a:lnTo>
                <a:lnTo>
                  <a:pt x="0" y="0"/>
                </a:lnTo>
                <a:close/>
              </a:path>
            </a:pathLst>
          </a:custGeom>
          <a:blipFill>
            <a:blip r:embed="rId47">
              <a:extLst>
                <a:ext uri="{96DAC541-7B7A-43D3-8B79-37D633B846F1}">
                  <asvg:svgBlip xmlns:asvg="http://schemas.microsoft.com/office/drawing/2016/SVG/main" r:embed="rId48"/>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grpSp>
        <p:nvGrpSpPr>
          <p:cNvPr id="4109" name="Group 4108">
            <a:extLst>
              <a:ext uri="{FF2B5EF4-FFF2-40B4-BE49-F238E27FC236}">
                <a16:creationId xmlns:a16="http://schemas.microsoft.com/office/drawing/2014/main" id="{29319A13-9668-0ED5-E004-6A69951CDCA3}"/>
              </a:ext>
            </a:extLst>
          </p:cNvPr>
          <p:cNvGrpSpPr/>
          <p:nvPr/>
        </p:nvGrpSpPr>
        <p:grpSpPr>
          <a:xfrm>
            <a:off x="2738945" y="2802108"/>
            <a:ext cx="3666110" cy="2560320"/>
            <a:chOff x="2567854" y="2802108"/>
            <a:chExt cx="3666110" cy="2560320"/>
          </a:xfrm>
        </p:grpSpPr>
        <p:grpSp>
          <p:nvGrpSpPr>
            <p:cNvPr id="4108" name="Group 4107">
              <a:extLst>
                <a:ext uri="{FF2B5EF4-FFF2-40B4-BE49-F238E27FC236}">
                  <a16:creationId xmlns:a16="http://schemas.microsoft.com/office/drawing/2014/main" id="{56CCB7B7-EAA4-8177-17BE-9342E43E3C3F}"/>
                </a:ext>
              </a:extLst>
            </p:cNvPr>
            <p:cNvGrpSpPr/>
            <p:nvPr/>
          </p:nvGrpSpPr>
          <p:grpSpPr>
            <a:xfrm>
              <a:off x="2567854" y="2802108"/>
              <a:ext cx="3666110" cy="2560320"/>
              <a:chOff x="2567854" y="2802108"/>
              <a:chExt cx="3666110" cy="2560320"/>
            </a:xfrm>
          </p:grpSpPr>
          <p:pic>
            <p:nvPicPr>
              <p:cNvPr id="4107" name="Picture 4106">
                <a:extLst>
                  <a:ext uri="{FF2B5EF4-FFF2-40B4-BE49-F238E27FC236}">
                    <a16:creationId xmlns:a16="http://schemas.microsoft.com/office/drawing/2014/main" id="{13541473-3467-3394-CF72-81B3C153F1CC}"/>
                  </a:ext>
                </a:extLst>
              </p:cNvPr>
              <p:cNvPicPr>
                <a:picLocks noChangeAspect="1"/>
              </p:cNvPicPr>
              <p:nvPr/>
            </p:nvPicPr>
            <p:blipFill>
              <a:blip r:embed="rId49">
                <a:biLevel thresh="75000"/>
              </a:blip>
              <a:stretch>
                <a:fillRect/>
              </a:stretch>
            </p:blipFill>
            <p:spPr>
              <a:xfrm>
                <a:off x="2567854" y="2802108"/>
                <a:ext cx="3666110" cy="2560320"/>
              </a:xfrm>
              <a:prstGeom prst="rect">
                <a:avLst/>
              </a:prstGeom>
            </p:spPr>
          </p:pic>
          <p:grpSp>
            <p:nvGrpSpPr>
              <p:cNvPr id="62" name="Group 61">
                <a:extLst>
                  <a:ext uri="{FF2B5EF4-FFF2-40B4-BE49-F238E27FC236}">
                    <a16:creationId xmlns:a16="http://schemas.microsoft.com/office/drawing/2014/main" id="{295D7161-950B-0E9B-8BD9-04C00112DE37}"/>
                  </a:ext>
                </a:extLst>
              </p:cNvPr>
              <p:cNvGrpSpPr/>
              <p:nvPr/>
            </p:nvGrpSpPr>
            <p:grpSpPr>
              <a:xfrm>
                <a:off x="2677479" y="2853879"/>
                <a:ext cx="3469256" cy="1967435"/>
                <a:chOff x="2677479" y="2853879"/>
                <a:chExt cx="3469256" cy="1967435"/>
              </a:xfrm>
            </p:grpSpPr>
            <p:sp>
              <p:nvSpPr>
                <p:cNvPr id="63" name="Oval 62">
                  <a:extLst>
                    <a:ext uri="{FF2B5EF4-FFF2-40B4-BE49-F238E27FC236}">
                      <a16:creationId xmlns:a16="http://schemas.microsoft.com/office/drawing/2014/main" id="{049C03CD-29B9-16E4-8C28-B403E567C245}"/>
                    </a:ext>
                  </a:extLst>
                </p:cNvPr>
                <p:cNvSpPr/>
                <p:nvPr/>
              </p:nvSpPr>
              <p:spPr>
                <a:xfrm>
                  <a:off x="3133964" y="2853879"/>
                  <a:ext cx="2529432" cy="1967435"/>
                </a:xfrm>
                <a:custGeom>
                  <a:avLst/>
                  <a:gdLst>
                    <a:gd name="connsiteX0" fmla="*/ 0 w 2529432"/>
                    <a:gd name="connsiteY0" fmla="*/ 983718 h 1967435"/>
                    <a:gd name="connsiteX1" fmla="*/ 1264716 w 2529432"/>
                    <a:gd name="connsiteY1" fmla="*/ 0 h 1967435"/>
                    <a:gd name="connsiteX2" fmla="*/ 2529432 w 2529432"/>
                    <a:gd name="connsiteY2" fmla="*/ 983718 h 1967435"/>
                    <a:gd name="connsiteX3" fmla="*/ 1264716 w 2529432"/>
                    <a:gd name="connsiteY3" fmla="*/ 1967436 h 1967435"/>
                    <a:gd name="connsiteX4" fmla="*/ 0 w 2529432"/>
                    <a:gd name="connsiteY4" fmla="*/ 983718 h 196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32" h="1967435" fill="none" extrusionOk="0">
                      <a:moveTo>
                        <a:pt x="0" y="983718"/>
                      </a:moveTo>
                      <a:cubicBezTo>
                        <a:pt x="3687" y="448888"/>
                        <a:pt x="640602" y="9760"/>
                        <a:pt x="1264716" y="0"/>
                      </a:cubicBezTo>
                      <a:cubicBezTo>
                        <a:pt x="1968920" y="24115"/>
                        <a:pt x="2498534" y="445792"/>
                        <a:pt x="2529432" y="983718"/>
                      </a:cubicBezTo>
                      <a:cubicBezTo>
                        <a:pt x="2483201" y="1524669"/>
                        <a:pt x="1908037" y="1919690"/>
                        <a:pt x="1264716" y="1967436"/>
                      </a:cubicBezTo>
                      <a:cubicBezTo>
                        <a:pt x="645684" y="1948010"/>
                        <a:pt x="-16721" y="1506437"/>
                        <a:pt x="0" y="983718"/>
                      </a:cubicBezTo>
                      <a:close/>
                    </a:path>
                    <a:path w="2529432" h="1967435" stroke="0" extrusionOk="0">
                      <a:moveTo>
                        <a:pt x="0" y="983718"/>
                      </a:moveTo>
                      <a:cubicBezTo>
                        <a:pt x="34966" y="553995"/>
                        <a:pt x="571949" y="-14076"/>
                        <a:pt x="1264716" y="0"/>
                      </a:cubicBezTo>
                      <a:cubicBezTo>
                        <a:pt x="1947864" y="-34164"/>
                        <a:pt x="2591714" y="428036"/>
                        <a:pt x="2529432" y="983718"/>
                      </a:cubicBezTo>
                      <a:cubicBezTo>
                        <a:pt x="2665930" y="1548296"/>
                        <a:pt x="2041348" y="1856924"/>
                        <a:pt x="1264716" y="1967436"/>
                      </a:cubicBezTo>
                      <a:cubicBezTo>
                        <a:pt x="577267" y="1996886"/>
                        <a:pt x="-6796" y="1497042"/>
                        <a:pt x="0" y="983718"/>
                      </a:cubicBezTo>
                      <a:close/>
                    </a:path>
                  </a:pathLst>
                </a:custGeom>
                <a:solidFill>
                  <a:srgbClr val="6F9DE4"/>
                </a:solidFill>
                <a:ln w="28575">
                  <a:no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4096" name="TextBox 4095">
                  <a:extLst>
                    <a:ext uri="{FF2B5EF4-FFF2-40B4-BE49-F238E27FC236}">
                      <a16:creationId xmlns:a16="http://schemas.microsoft.com/office/drawing/2014/main" id="{8AB29B97-4E3B-DF66-1B51-C3E754144F89}"/>
                    </a:ext>
                  </a:extLst>
                </p:cNvPr>
                <p:cNvSpPr txBox="1"/>
                <p:nvPr/>
              </p:nvSpPr>
              <p:spPr>
                <a:xfrm>
                  <a:off x="2677479" y="3029788"/>
                  <a:ext cx="3469256" cy="461665"/>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Mind Maps</a:t>
                  </a:r>
                  <a:endPar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grpSp>
          <p:sp>
            <p:nvSpPr>
              <p:cNvPr id="4099" name="Freeform 2">
                <a:extLst>
                  <a:ext uri="{FF2B5EF4-FFF2-40B4-BE49-F238E27FC236}">
                    <a16:creationId xmlns:a16="http://schemas.microsoft.com/office/drawing/2014/main" id="{4FF43D67-1E92-D57A-5437-2B18C69437C2}"/>
                  </a:ext>
                </a:extLst>
              </p:cNvPr>
              <p:cNvSpPr>
                <a:spLocks noChangeAspect="1"/>
              </p:cNvSpPr>
              <p:nvPr/>
            </p:nvSpPr>
            <p:spPr>
              <a:xfrm>
                <a:off x="3500755" y="3457352"/>
                <a:ext cx="1822704" cy="1828800"/>
              </a:xfrm>
              <a:custGeom>
                <a:avLst/>
                <a:gdLst/>
                <a:ahLst/>
                <a:cxnLst/>
                <a:rect l="l" t="t" r="r" b="b"/>
                <a:pathLst>
                  <a:path w="4657998" h="4673576">
                    <a:moveTo>
                      <a:pt x="0" y="0"/>
                    </a:moveTo>
                    <a:lnTo>
                      <a:pt x="4657998" y="0"/>
                    </a:lnTo>
                    <a:lnTo>
                      <a:pt x="4657998" y="4673577"/>
                    </a:lnTo>
                    <a:lnTo>
                      <a:pt x="0" y="4673577"/>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grpSp>
        <p:sp>
          <p:nvSpPr>
            <p:cNvPr id="4100" name="Oval 4099">
              <a:extLst>
                <a:ext uri="{FF2B5EF4-FFF2-40B4-BE49-F238E27FC236}">
                  <a16:creationId xmlns:a16="http://schemas.microsoft.com/office/drawing/2014/main" id="{06D455B2-840D-46D8-4948-39E671E9C5B1}"/>
                </a:ext>
              </a:extLst>
            </p:cNvPr>
            <p:cNvSpPr/>
            <p:nvPr/>
          </p:nvSpPr>
          <p:spPr>
            <a:xfrm>
              <a:off x="3422608" y="4854537"/>
              <a:ext cx="251526" cy="2983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1" u="none" strike="noStrike" kern="1200" cap="none" spc="0" normalizeH="0" baseline="0" noProof="0">
                <a:ln>
                  <a:noFill/>
                </a:ln>
                <a:solidFill>
                  <a:srgbClr val="1F1F1F"/>
                </a:solidFill>
                <a:effectLst/>
                <a:uLnTx/>
                <a:uFillTx/>
                <a:latin typeface="Calibri" panose="020F0502020204030204"/>
                <a:ea typeface="+mn-ea"/>
                <a:cs typeface="+mn-cs"/>
              </a:endParaRPr>
            </a:p>
          </p:txBody>
        </p:sp>
      </p:grpSp>
      <mc:AlternateContent xmlns:mc="http://schemas.openxmlformats.org/markup-compatibility/2006" xmlns:p14="http://schemas.microsoft.com/office/powerpoint/2010/main">
        <mc:Choice Requires="p14">
          <p:contentPart p14:bwMode="auto" r:id="rId52">
            <p14:nvContentPartPr>
              <p14:cNvPr id="4121" name="Ink 4120">
                <a:extLst>
                  <a:ext uri="{FF2B5EF4-FFF2-40B4-BE49-F238E27FC236}">
                    <a16:creationId xmlns:a16="http://schemas.microsoft.com/office/drawing/2014/main" id="{2135F11F-AC6B-1C60-09E2-02F9F4BBD428}"/>
                  </a:ext>
                </a:extLst>
              </p14:cNvPr>
              <p14:cNvContentPartPr/>
              <p14:nvPr/>
            </p14:nvContentPartPr>
            <p14:xfrm>
              <a:off x="3152901" y="1662881"/>
              <a:ext cx="266040" cy="313560"/>
            </p14:xfrm>
          </p:contentPart>
        </mc:Choice>
        <mc:Fallback xmlns="">
          <p:pic>
            <p:nvPicPr>
              <p:cNvPr id="4121" name="Ink 4120">
                <a:extLst>
                  <a:ext uri="{FF2B5EF4-FFF2-40B4-BE49-F238E27FC236}">
                    <a16:creationId xmlns:a16="http://schemas.microsoft.com/office/drawing/2014/main" id="{2135F11F-AC6B-1C60-09E2-02F9F4BBD428}"/>
                  </a:ext>
                </a:extLst>
              </p:cNvPr>
              <p:cNvPicPr/>
              <p:nvPr/>
            </p:nvPicPr>
            <p:blipFill>
              <a:blip r:embed="rId53"/>
              <a:stretch>
                <a:fillRect/>
              </a:stretch>
            </p:blipFill>
            <p:spPr>
              <a:xfrm>
                <a:off x="3134901" y="1644860"/>
                <a:ext cx="301680" cy="349241"/>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122" name="Ink 4121">
                <a:extLst>
                  <a:ext uri="{FF2B5EF4-FFF2-40B4-BE49-F238E27FC236}">
                    <a16:creationId xmlns:a16="http://schemas.microsoft.com/office/drawing/2014/main" id="{B8C574BE-6C5B-F6C1-E75E-B058561449EF}"/>
                  </a:ext>
                </a:extLst>
              </p14:cNvPr>
              <p14:cNvContentPartPr/>
              <p14:nvPr/>
            </p14:nvContentPartPr>
            <p14:xfrm>
              <a:off x="1760781" y="2683841"/>
              <a:ext cx="191880" cy="322200"/>
            </p14:xfrm>
          </p:contentPart>
        </mc:Choice>
        <mc:Fallback xmlns="">
          <p:pic>
            <p:nvPicPr>
              <p:cNvPr id="4122" name="Ink 4121">
                <a:extLst>
                  <a:ext uri="{FF2B5EF4-FFF2-40B4-BE49-F238E27FC236}">
                    <a16:creationId xmlns:a16="http://schemas.microsoft.com/office/drawing/2014/main" id="{B8C574BE-6C5B-F6C1-E75E-B058561449EF}"/>
                  </a:ext>
                </a:extLst>
              </p:cNvPr>
              <p:cNvPicPr/>
              <p:nvPr/>
            </p:nvPicPr>
            <p:blipFill>
              <a:blip r:embed="rId55"/>
              <a:stretch>
                <a:fillRect/>
              </a:stretch>
            </p:blipFill>
            <p:spPr>
              <a:xfrm>
                <a:off x="1742781" y="2665861"/>
                <a:ext cx="227520" cy="3578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123" name="Ink 4122">
                <a:extLst>
                  <a:ext uri="{FF2B5EF4-FFF2-40B4-BE49-F238E27FC236}">
                    <a16:creationId xmlns:a16="http://schemas.microsoft.com/office/drawing/2014/main" id="{57F4D318-05B4-ECCF-5327-861241E34FF4}"/>
                  </a:ext>
                </a:extLst>
              </p14:cNvPr>
              <p14:cNvContentPartPr/>
              <p14:nvPr/>
            </p14:nvContentPartPr>
            <p14:xfrm>
              <a:off x="1418781" y="1763681"/>
              <a:ext cx="248040" cy="260640"/>
            </p14:xfrm>
          </p:contentPart>
        </mc:Choice>
        <mc:Fallback xmlns="">
          <p:pic>
            <p:nvPicPr>
              <p:cNvPr id="4123" name="Ink 4122">
                <a:extLst>
                  <a:ext uri="{FF2B5EF4-FFF2-40B4-BE49-F238E27FC236}">
                    <a16:creationId xmlns:a16="http://schemas.microsoft.com/office/drawing/2014/main" id="{57F4D318-05B4-ECCF-5327-861241E34FF4}"/>
                  </a:ext>
                </a:extLst>
              </p:cNvPr>
              <p:cNvPicPr/>
              <p:nvPr/>
            </p:nvPicPr>
            <p:blipFill>
              <a:blip r:embed="rId57"/>
              <a:stretch>
                <a:fillRect/>
              </a:stretch>
            </p:blipFill>
            <p:spPr>
              <a:xfrm>
                <a:off x="1400807" y="1745681"/>
                <a:ext cx="283628"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124" name="Ink 4123">
                <a:extLst>
                  <a:ext uri="{FF2B5EF4-FFF2-40B4-BE49-F238E27FC236}">
                    <a16:creationId xmlns:a16="http://schemas.microsoft.com/office/drawing/2014/main" id="{AA0F3B56-A92D-D45B-C234-605BBDA65655}"/>
                  </a:ext>
                </a:extLst>
              </p14:cNvPr>
              <p14:cNvContentPartPr/>
              <p14:nvPr/>
            </p14:nvContentPartPr>
            <p14:xfrm>
              <a:off x="2794701" y="2742881"/>
              <a:ext cx="509760" cy="455040"/>
            </p14:xfrm>
          </p:contentPart>
        </mc:Choice>
        <mc:Fallback xmlns="">
          <p:pic>
            <p:nvPicPr>
              <p:cNvPr id="4124" name="Ink 4123">
                <a:extLst>
                  <a:ext uri="{FF2B5EF4-FFF2-40B4-BE49-F238E27FC236}">
                    <a16:creationId xmlns:a16="http://schemas.microsoft.com/office/drawing/2014/main" id="{AA0F3B56-A92D-D45B-C234-605BBDA65655}"/>
                  </a:ext>
                </a:extLst>
              </p:cNvPr>
              <p:cNvPicPr/>
              <p:nvPr/>
            </p:nvPicPr>
            <p:blipFill>
              <a:blip r:embed="rId59"/>
              <a:stretch>
                <a:fillRect/>
              </a:stretch>
            </p:blipFill>
            <p:spPr>
              <a:xfrm>
                <a:off x="2776701" y="2724867"/>
                <a:ext cx="545400" cy="490708"/>
              </a:xfrm>
              <a:prstGeom prst="rect">
                <a:avLst/>
              </a:prstGeom>
            </p:spPr>
          </p:pic>
        </mc:Fallback>
      </mc:AlternateContent>
      <p:sp>
        <p:nvSpPr>
          <p:cNvPr id="2" name="Text Placeholder 4">
            <a:extLst>
              <a:ext uri="{FF2B5EF4-FFF2-40B4-BE49-F238E27FC236}">
                <a16:creationId xmlns:a16="http://schemas.microsoft.com/office/drawing/2014/main" id="{F56263D5-00A7-09C7-B452-82B7E3BA98C4}"/>
              </a:ext>
            </a:extLst>
          </p:cNvPr>
          <p:cNvSpPr>
            <a:spLocks noGrp="1"/>
          </p:cNvSpPr>
          <p:nvPr>
            <p:ph type="body" sz="quarter" idx="23"/>
          </p:nvPr>
        </p:nvSpPr>
        <p:spPr>
          <a:xfrm>
            <a:off x="1408678" y="407974"/>
            <a:ext cx="7269658" cy="539859"/>
          </a:xfrm>
        </p:spPr>
        <p:txBody>
          <a:bodyPr/>
          <a:lstStyle/>
          <a:p>
            <a:r>
              <a:rPr lang="en-AU"/>
              <a:t>Mapping My Mind</a:t>
            </a:r>
          </a:p>
        </p:txBody>
      </p:sp>
    </p:spTree>
    <p:extLst>
      <p:ext uri="{BB962C8B-B14F-4D97-AF65-F5344CB8AC3E}">
        <p14:creationId xmlns:p14="http://schemas.microsoft.com/office/powerpoint/2010/main" val="137003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p:cTn id="7" dur="500" fill="hold"/>
                                        <p:tgtEl>
                                          <p:spTgt spid="4109"/>
                                        </p:tgtEl>
                                        <p:attrNameLst>
                                          <p:attrName>ppt_w</p:attrName>
                                        </p:attrNameLst>
                                      </p:cBhvr>
                                      <p:tavLst>
                                        <p:tav tm="0">
                                          <p:val>
                                            <p:fltVal val="0"/>
                                          </p:val>
                                        </p:tav>
                                        <p:tav tm="100000">
                                          <p:val>
                                            <p:strVal val="#ppt_w"/>
                                          </p:val>
                                        </p:tav>
                                      </p:tavLst>
                                    </p:anim>
                                    <p:anim calcmode="lin" valueType="num">
                                      <p:cBhvr>
                                        <p:cTn id="8" dur="500" fill="hold"/>
                                        <p:tgtEl>
                                          <p:spTgt spid="4109"/>
                                        </p:tgtEl>
                                        <p:attrNameLst>
                                          <p:attrName>ppt_h</p:attrName>
                                        </p:attrNameLst>
                                      </p:cBhvr>
                                      <p:tavLst>
                                        <p:tav tm="0">
                                          <p:val>
                                            <p:fltVal val="0"/>
                                          </p:val>
                                        </p:tav>
                                        <p:tav tm="100000">
                                          <p:val>
                                            <p:strVal val="#ppt_h"/>
                                          </p:val>
                                        </p:tav>
                                      </p:tavLst>
                                    </p:anim>
                                    <p:anim calcmode="lin" valueType="num">
                                      <p:cBhvr>
                                        <p:cTn id="9" dur="500" fill="hold"/>
                                        <p:tgtEl>
                                          <p:spTgt spid="4109"/>
                                        </p:tgtEl>
                                        <p:attrNameLst>
                                          <p:attrName>ppt_x</p:attrName>
                                        </p:attrNameLst>
                                      </p:cBhvr>
                                      <p:tavLst>
                                        <p:tav tm="0">
                                          <p:val>
                                            <p:fltVal val="0.5"/>
                                          </p:val>
                                        </p:tav>
                                        <p:tav tm="100000">
                                          <p:val>
                                            <p:strVal val="#ppt_x"/>
                                          </p:val>
                                        </p:tav>
                                      </p:tavLst>
                                    </p:anim>
                                    <p:anim calcmode="lin" valueType="num">
                                      <p:cBhvr>
                                        <p:cTn id="10" dur="500" fill="hold"/>
                                        <p:tgtEl>
                                          <p:spTgt spid="410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4109"/>
                                        </p:tgtEl>
                                        <p:attrNameLst>
                                          <p:attrName>r</p:attrName>
                                        </p:attrNameLst>
                                      </p:cBhvr>
                                    </p:animRot>
                                    <p:animRot by="-240000">
                                      <p:cBhvr>
                                        <p:cTn id="15" dur="200" fill="hold">
                                          <p:stCondLst>
                                            <p:cond delay="200"/>
                                          </p:stCondLst>
                                        </p:cTn>
                                        <p:tgtEl>
                                          <p:spTgt spid="4109"/>
                                        </p:tgtEl>
                                        <p:attrNameLst>
                                          <p:attrName>r</p:attrName>
                                        </p:attrNameLst>
                                      </p:cBhvr>
                                    </p:animRot>
                                    <p:animRot by="240000">
                                      <p:cBhvr>
                                        <p:cTn id="16" dur="200" fill="hold">
                                          <p:stCondLst>
                                            <p:cond delay="400"/>
                                          </p:stCondLst>
                                        </p:cTn>
                                        <p:tgtEl>
                                          <p:spTgt spid="4109"/>
                                        </p:tgtEl>
                                        <p:attrNameLst>
                                          <p:attrName>r</p:attrName>
                                        </p:attrNameLst>
                                      </p:cBhvr>
                                    </p:animRot>
                                    <p:animRot by="-240000">
                                      <p:cBhvr>
                                        <p:cTn id="17" dur="200" fill="hold">
                                          <p:stCondLst>
                                            <p:cond delay="600"/>
                                          </p:stCondLst>
                                        </p:cTn>
                                        <p:tgtEl>
                                          <p:spTgt spid="4109"/>
                                        </p:tgtEl>
                                        <p:attrNameLst>
                                          <p:attrName>r</p:attrName>
                                        </p:attrNameLst>
                                      </p:cBhvr>
                                    </p:animRot>
                                    <p:animRot by="120000">
                                      <p:cBhvr>
                                        <p:cTn id="18" dur="200" fill="hold">
                                          <p:stCondLst>
                                            <p:cond delay="800"/>
                                          </p:stCondLst>
                                        </p:cTn>
                                        <p:tgtEl>
                                          <p:spTgt spid="410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63"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drawProgress</p:attrName>
                                        </p:attrNameLst>
                                      </p:cBhvr>
                                      <p:tavLst>
                                        <p:tav tm="0">
                                          <p:val>
                                            <p:fltVal val="0"/>
                                          </p:val>
                                        </p:tav>
                                        <p:tav tm="100000">
                                          <p:val>
                                            <p:fltVal val="1"/>
                                          </p:val>
                                        </p:tav>
                                      </p:tavLst>
                                    </p:anim>
                                  </p:childTnLst>
                                </p:cTn>
                              </p:par>
                              <p:par>
                                <p:cTn id="26" presetID="63" presetClass="entr" presetSubtype="0"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10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3"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1000" fill="hold"/>
                                        <p:tgtEl>
                                          <p:spTgt spid="50"/>
                                        </p:tgtEl>
                                        <p:attrNameLst>
                                          <p:attrName>drawProgress</p:attrName>
                                        </p:attrNameLst>
                                      </p:cBhvr>
                                      <p:tavLst>
                                        <p:tav tm="0">
                                          <p:val>
                                            <p:fltVal val="0"/>
                                          </p:val>
                                        </p:tav>
                                        <p:tav tm="100000">
                                          <p:val>
                                            <p:fltVal val="1"/>
                                          </p:val>
                                        </p:tav>
                                      </p:tavLst>
                                    </p:anim>
                                  </p:childTnLst>
                                </p:cTn>
                              </p:par>
                              <p:par>
                                <p:cTn id="52" presetID="63"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p:cTn id="54" dur="2000" fill="hold"/>
                                        <p:tgtEl>
                                          <p:spTgt spid="43"/>
                                        </p:tgtEl>
                                        <p:attrNameLst>
                                          <p:attrName>drawProgress</p:attrName>
                                        </p:attrNameLst>
                                      </p:cBhvr>
                                      <p:tavLst>
                                        <p:tav tm="0">
                                          <p:val>
                                            <p:fltVal val="0"/>
                                          </p:val>
                                        </p:tav>
                                        <p:tav tm="100000">
                                          <p:val>
                                            <p:fltVal val="1"/>
                                          </p:val>
                                        </p:tav>
                                      </p:tavLst>
                                    </p:anim>
                                  </p:childTnLst>
                                </p:cTn>
                              </p:par>
                              <p:par>
                                <p:cTn id="55" presetID="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500" fill="hold"/>
                                        <p:tgtEl>
                                          <p:spTgt spid="33"/>
                                        </p:tgtEl>
                                        <p:attrNameLst>
                                          <p:attrName>ppt_w</p:attrName>
                                        </p:attrNameLst>
                                      </p:cBhvr>
                                      <p:tavLst>
                                        <p:tav tm="0">
                                          <p:val>
                                            <p:fltVal val="0"/>
                                          </p:val>
                                        </p:tav>
                                        <p:tav tm="100000">
                                          <p:val>
                                            <p:strVal val="#ppt_w"/>
                                          </p:val>
                                        </p:tav>
                                      </p:tavLst>
                                    </p:anim>
                                    <p:anim calcmode="lin" valueType="num">
                                      <p:cBhvr>
                                        <p:cTn id="80" dur="500" fill="hold"/>
                                        <p:tgtEl>
                                          <p:spTgt spid="33"/>
                                        </p:tgtEl>
                                        <p:attrNameLst>
                                          <p:attrName>ppt_h</p:attrName>
                                        </p:attrNameLst>
                                      </p:cBhvr>
                                      <p:tavLst>
                                        <p:tav tm="0">
                                          <p:val>
                                            <p:fltVal val="0"/>
                                          </p:val>
                                        </p:tav>
                                        <p:tav tm="100000">
                                          <p:val>
                                            <p:strVal val="#ppt_h"/>
                                          </p:val>
                                        </p:tav>
                                      </p:tavLst>
                                    </p:anim>
                                    <p:animEffect transition="in" filter="fade">
                                      <p:cBhvr>
                                        <p:cTn id="81" dur="500"/>
                                        <p:tgtEl>
                                          <p:spTgt spid="33"/>
                                        </p:tgtEl>
                                      </p:cBhvr>
                                    </p:animEffect>
                                    <p:anim calcmode="lin" valueType="num">
                                      <p:cBhvr>
                                        <p:cTn id="82" dur="500" fill="hold"/>
                                        <p:tgtEl>
                                          <p:spTgt spid="33"/>
                                        </p:tgtEl>
                                        <p:attrNameLst>
                                          <p:attrName>ppt_x</p:attrName>
                                        </p:attrNameLst>
                                      </p:cBhvr>
                                      <p:tavLst>
                                        <p:tav tm="0">
                                          <p:val>
                                            <p:fltVal val="0.5"/>
                                          </p:val>
                                        </p:tav>
                                        <p:tav tm="100000">
                                          <p:val>
                                            <p:strVal val="#ppt_x"/>
                                          </p:val>
                                        </p:tav>
                                      </p:tavLst>
                                    </p:anim>
                                    <p:anim calcmode="lin" valueType="num">
                                      <p:cBhvr>
                                        <p:cTn id="83" dur="500" fill="hold"/>
                                        <p:tgtEl>
                                          <p:spTgt spid="33"/>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63" presetClass="entr" presetSubtype="0" fill="hold" nodeType="clickEffect">
                                  <p:stCondLst>
                                    <p:cond delay="0"/>
                                  </p:stCondLst>
                                  <p:childTnLst>
                                    <p:set>
                                      <p:cBhvr>
                                        <p:cTn id="99" dur="1" fill="hold">
                                          <p:stCondLst>
                                            <p:cond delay="0"/>
                                          </p:stCondLst>
                                        </p:cTn>
                                        <p:tgtEl>
                                          <p:spTgt spid="51"/>
                                        </p:tgtEl>
                                        <p:attrNameLst>
                                          <p:attrName>style.visibility</p:attrName>
                                        </p:attrNameLst>
                                      </p:cBhvr>
                                      <p:to>
                                        <p:strVal val="visible"/>
                                      </p:to>
                                    </p:set>
                                    <p:anim calcmode="lin" valueType="num">
                                      <p:cBhvr>
                                        <p:cTn id="100" dur="1000" fill="hold"/>
                                        <p:tgtEl>
                                          <p:spTgt spid="51"/>
                                        </p:tgtEl>
                                        <p:attrNameLst>
                                          <p:attrName>drawProgress</p:attrName>
                                        </p:attrNameLst>
                                      </p:cBhvr>
                                      <p:tavLst>
                                        <p:tav tm="0">
                                          <p:val>
                                            <p:fltVal val="0"/>
                                          </p:val>
                                        </p:tav>
                                        <p:tav tm="100000">
                                          <p:val>
                                            <p:fltVal val="1"/>
                                          </p:val>
                                        </p:tav>
                                      </p:tavLst>
                                    </p:anim>
                                  </p:childTnLst>
                                </p:cTn>
                              </p:par>
                              <p:par>
                                <p:cTn id="101" presetID="63" presetClass="entr" presetSubtype="0" fill="hold" nodeType="with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p:cTn id="103" dur="2000" fill="hold"/>
                                        <p:tgtEl>
                                          <p:spTgt spid="11"/>
                                        </p:tgtEl>
                                        <p:attrNameLst>
                                          <p:attrName>drawProgress</p:attrName>
                                        </p:attrNameLst>
                                      </p:cBhvr>
                                      <p:tavLst>
                                        <p:tav tm="0">
                                          <p:val>
                                            <p:fltVal val="0"/>
                                          </p:val>
                                        </p:tav>
                                        <p:tav tm="100000">
                                          <p:val>
                                            <p:fltVal val="1"/>
                                          </p:val>
                                        </p:tav>
                                      </p:tavLst>
                                    </p:anim>
                                  </p:childTnLst>
                                </p:cTn>
                              </p:par>
                              <p:par>
                                <p:cTn id="104" presetID="1"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6"/>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46"/>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7"/>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5"/>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47"/>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6"/>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24"/>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8"/>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48"/>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mph" presetSubtype="2" fill="hold" nodeType="clickEffect">
                                  <p:stCondLst>
                                    <p:cond delay="0"/>
                                  </p:stCondLst>
                                  <p:childTnLst>
                                    <p:animClr clrSpc="rgb" dir="cw">
                                      <p:cBhvr>
                                        <p:cTn id="133" dur="2000" fill="hold"/>
                                        <p:tgtEl>
                                          <p:spTgt spid="16"/>
                                        </p:tgtEl>
                                        <p:attrNameLst>
                                          <p:attrName>fillcolor</p:attrName>
                                        </p:attrNameLst>
                                      </p:cBhvr>
                                      <p:to>
                                        <a:srgbClr val="FF85FF"/>
                                      </p:to>
                                    </p:animClr>
                                    <p:set>
                                      <p:cBhvr>
                                        <p:cTn id="134" dur="2000" fill="hold"/>
                                        <p:tgtEl>
                                          <p:spTgt spid="16"/>
                                        </p:tgtEl>
                                        <p:attrNameLst>
                                          <p:attrName>fill.type</p:attrName>
                                        </p:attrNameLst>
                                      </p:cBhvr>
                                      <p:to>
                                        <p:strVal val="solid"/>
                                      </p:to>
                                    </p:set>
                                    <p:set>
                                      <p:cBhvr>
                                        <p:cTn id="135" dur="2000" fill="hold"/>
                                        <p:tgtEl>
                                          <p:spTgt spid="16"/>
                                        </p:tgtEl>
                                        <p:attrNameLst>
                                          <p:attrName>fill.on</p:attrName>
                                        </p:attrNameLst>
                                      </p:cBhvr>
                                      <p:to>
                                        <p:strVal val="true"/>
                                      </p:to>
                                    </p:set>
                                  </p:childTnLst>
                                </p:cTn>
                              </p:par>
                              <p:par>
                                <p:cTn id="136" presetID="63" presetClass="entr" presetSubtype="0" fill="hold" nodeType="withEffect">
                                  <p:stCondLst>
                                    <p:cond delay="0"/>
                                  </p:stCondLst>
                                  <p:childTnLst>
                                    <p:set>
                                      <p:cBhvr>
                                        <p:cTn id="137" dur="1" fill="hold">
                                          <p:stCondLst>
                                            <p:cond delay="0"/>
                                          </p:stCondLst>
                                        </p:cTn>
                                        <p:tgtEl>
                                          <p:spTgt spid="4123"/>
                                        </p:tgtEl>
                                        <p:attrNameLst>
                                          <p:attrName>style.visibility</p:attrName>
                                        </p:attrNameLst>
                                      </p:cBhvr>
                                      <p:to>
                                        <p:strVal val="visible"/>
                                      </p:to>
                                    </p:set>
                                    <p:anim calcmode="lin" valueType="num">
                                      <p:cBhvr>
                                        <p:cTn id="138" dur="2000" fill="hold"/>
                                        <p:tgtEl>
                                          <p:spTgt spid="4123"/>
                                        </p:tgtEl>
                                        <p:attrNameLst>
                                          <p:attrName>drawProgress</p:attrName>
                                        </p:attrNameLst>
                                      </p:cBhvr>
                                      <p:tavLst>
                                        <p:tav tm="0">
                                          <p:val>
                                            <p:fltVal val="0"/>
                                          </p:val>
                                        </p:tav>
                                        <p:tav tm="100000">
                                          <p:val>
                                            <p:fltVal val="1"/>
                                          </p:val>
                                        </p:tav>
                                      </p:tavLst>
                                    </p:anim>
                                  </p:childTnLst>
                                </p:cTn>
                              </p:par>
                              <p:par>
                                <p:cTn id="139" presetID="63" presetClass="entr" presetSubtype="0" fill="hold" nodeType="withEffect">
                                  <p:stCondLst>
                                    <p:cond delay="0"/>
                                  </p:stCondLst>
                                  <p:childTnLst>
                                    <p:set>
                                      <p:cBhvr>
                                        <p:cTn id="140" dur="1" fill="hold">
                                          <p:stCondLst>
                                            <p:cond delay="0"/>
                                          </p:stCondLst>
                                        </p:cTn>
                                        <p:tgtEl>
                                          <p:spTgt spid="4122"/>
                                        </p:tgtEl>
                                        <p:attrNameLst>
                                          <p:attrName>style.visibility</p:attrName>
                                        </p:attrNameLst>
                                      </p:cBhvr>
                                      <p:to>
                                        <p:strVal val="visible"/>
                                      </p:to>
                                    </p:set>
                                    <p:anim calcmode="lin" valueType="num">
                                      <p:cBhvr>
                                        <p:cTn id="141" dur="2000" fill="hold"/>
                                        <p:tgtEl>
                                          <p:spTgt spid="4122"/>
                                        </p:tgtEl>
                                        <p:attrNameLst>
                                          <p:attrName>drawProgress</p:attrName>
                                        </p:attrNameLst>
                                      </p:cBhvr>
                                      <p:tavLst>
                                        <p:tav tm="0">
                                          <p:val>
                                            <p:fltVal val="0"/>
                                          </p:val>
                                        </p:tav>
                                        <p:tav tm="100000">
                                          <p:val>
                                            <p:fltVal val="1"/>
                                          </p:val>
                                        </p:tav>
                                      </p:tavLst>
                                    </p:anim>
                                  </p:childTnLst>
                                </p:cTn>
                              </p:par>
                              <p:par>
                                <p:cTn id="142" presetID="63" presetClass="entr" presetSubtype="0" fill="hold" nodeType="withEffect">
                                  <p:stCondLst>
                                    <p:cond delay="0"/>
                                  </p:stCondLst>
                                  <p:childTnLst>
                                    <p:set>
                                      <p:cBhvr>
                                        <p:cTn id="143" dur="1" fill="hold">
                                          <p:stCondLst>
                                            <p:cond delay="0"/>
                                          </p:stCondLst>
                                        </p:cTn>
                                        <p:tgtEl>
                                          <p:spTgt spid="4124"/>
                                        </p:tgtEl>
                                        <p:attrNameLst>
                                          <p:attrName>style.visibility</p:attrName>
                                        </p:attrNameLst>
                                      </p:cBhvr>
                                      <p:to>
                                        <p:strVal val="visible"/>
                                      </p:to>
                                    </p:set>
                                    <p:anim calcmode="lin" valueType="num">
                                      <p:cBhvr>
                                        <p:cTn id="144" dur="2000" fill="hold"/>
                                        <p:tgtEl>
                                          <p:spTgt spid="4124"/>
                                        </p:tgtEl>
                                        <p:attrNameLst>
                                          <p:attrName>drawProgress</p:attrName>
                                        </p:attrNameLst>
                                      </p:cBhvr>
                                      <p:tavLst>
                                        <p:tav tm="0">
                                          <p:val>
                                            <p:fltVal val="0"/>
                                          </p:val>
                                        </p:tav>
                                        <p:tav tm="100000">
                                          <p:val>
                                            <p:fltVal val="1"/>
                                          </p:val>
                                        </p:tav>
                                      </p:tavLst>
                                    </p:anim>
                                  </p:childTnLst>
                                </p:cTn>
                              </p:par>
                              <p:par>
                                <p:cTn id="145" presetID="63" presetClass="entr" presetSubtype="0" fill="hold" nodeType="withEffect">
                                  <p:stCondLst>
                                    <p:cond delay="0"/>
                                  </p:stCondLst>
                                  <p:childTnLst>
                                    <p:set>
                                      <p:cBhvr>
                                        <p:cTn id="146" dur="1" fill="hold">
                                          <p:stCondLst>
                                            <p:cond delay="0"/>
                                          </p:stCondLst>
                                        </p:cTn>
                                        <p:tgtEl>
                                          <p:spTgt spid="4121"/>
                                        </p:tgtEl>
                                        <p:attrNameLst>
                                          <p:attrName>style.visibility</p:attrName>
                                        </p:attrNameLst>
                                      </p:cBhvr>
                                      <p:to>
                                        <p:strVal val="visible"/>
                                      </p:to>
                                    </p:set>
                                    <p:anim calcmode="lin" valueType="num">
                                      <p:cBhvr>
                                        <p:cTn id="147" dur="2000" fill="hold"/>
                                        <p:tgtEl>
                                          <p:spTgt spid="4121"/>
                                        </p:tgtEl>
                                        <p:attrNameLst>
                                          <p:attrName>drawProgress</p:attrName>
                                        </p:attrNameLst>
                                      </p:cBhvr>
                                      <p:tavLst>
                                        <p:tav tm="0">
                                          <p:val>
                                            <p:fltVal val="0"/>
                                          </p:val>
                                        </p:tav>
                                        <p:tav tm="100000">
                                          <p:val>
                                            <p:fltVal val="1"/>
                                          </p:val>
                                        </p:tav>
                                      </p:tavLst>
                                    </p:anim>
                                  </p:childTnLst>
                                </p:cTn>
                              </p:par>
                            </p:childTnLst>
                          </p:cTn>
                        </p:par>
                      </p:childTnLst>
                    </p:cTn>
                  </p:par>
                  <p:par>
                    <p:cTn id="148" fill="hold">
                      <p:stCondLst>
                        <p:cond delay="indefinite"/>
                      </p:stCondLst>
                      <p:childTnLst>
                        <p:par>
                          <p:cTn id="149" fill="hold">
                            <p:stCondLst>
                              <p:cond delay="0"/>
                            </p:stCondLst>
                            <p:childTnLst>
                              <p:par>
                                <p:cTn id="150" presetID="1" presetClass="emph" presetSubtype="2" fill="hold" nodeType="clickEffect">
                                  <p:stCondLst>
                                    <p:cond delay="0"/>
                                  </p:stCondLst>
                                  <p:childTnLst>
                                    <p:animClr clrSpc="rgb" dir="cw">
                                      <p:cBhvr>
                                        <p:cTn id="151" dur="2000" fill="hold"/>
                                        <p:tgtEl>
                                          <p:spTgt spid="12"/>
                                        </p:tgtEl>
                                        <p:attrNameLst>
                                          <p:attrName>fillcolor</p:attrName>
                                        </p:attrNameLst>
                                      </p:cBhvr>
                                      <p:to>
                                        <a:srgbClr val="FAA234"/>
                                      </p:to>
                                    </p:animClr>
                                    <p:set>
                                      <p:cBhvr>
                                        <p:cTn id="152" dur="2000" fill="hold"/>
                                        <p:tgtEl>
                                          <p:spTgt spid="12"/>
                                        </p:tgtEl>
                                        <p:attrNameLst>
                                          <p:attrName>fill.type</p:attrName>
                                        </p:attrNameLst>
                                      </p:cBhvr>
                                      <p:to>
                                        <p:strVal val="solid"/>
                                      </p:to>
                                    </p:set>
                                    <p:set>
                                      <p:cBhvr>
                                        <p:cTn id="153" dur="2000" fill="hold"/>
                                        <p:tgtEl>
                                          <p:spTgt spid="12"/>
                                        </p:tgtEl>
                                        <p:attrNameLst>
                                          <p:attrName>fill.on</p:attrName>
                                        </p:attrNameLst>
                                      </p:cBhvr>
                                      <p:to>
                                        <p:strVal val="true"/>
                                      </p:to>
                                    </p:set>
                                  </p:childTnLst>
                                </p:cTn>
                              </p:par>
                              <p:par>
                                <p:cTn id="154" presetID="63" presetClass="entr" presetSubtype="0" fill="hold" nodeType="withEffect">
                                  <p:stCondLst>
                                    <p:cond delay="0"/>
                                  </p:stCondLst>
                                  <p:childTnLst>
                                    <p:set>
                                      <p:cBhvr>
                                        <p:cTn id="155" dur="1" fill="hold">
                                          <p:stCondLst>
                                            <p:cond delay="0"/>
                                          </p:stCondLst>
                                        </p:cTn>
                                        <p:tgtEl>
                                          <p:spTgt spid="4132"/>
                                        </p:tgtEl>
                                        <p:attrNameLst>
                                          <p:attrName>style.visibility</p:attrName>
                                        </p:attrNameLst>
                                      </p:cBhvr>
                                      <p:to>
                                        <p:strVal val="visible"/>
                                      </p:to>
                                    </p:set>
                                    <p:anim calcmode="lin" valueType="num">
                                      <p:cBhvr>
                                        <p:cTn id="156" dur="2000" fill="hold"/>
                                        <p:tgtEl>
                                          <p:spTgt spid="4132"/>
                                        </p:tgtEl>
                                        <p:attrNameLst>
                                          <p:attrName>drawProgress</p:attrName>
                                        </p:attrNameLst>
                                      </p:cBhvr>
                                      <p:tavLst>
                                        <p:tav tm="0">
                                          <p:val>
                                            <p:fltVal val="0"/>
                                          </p:val>
                                        </p:tav>
                                        <p:tav tm="100000">
                                          <p:val>
                                            <p:fltVal val="1"/>
                                          </p:val>
                                        </p:tav>
                                      </p:tavLst>
                                    </p:anim>
                                  </p:childTnLst>
                                </p:cTn>
                              </p:par>
                              <p:par>
                                <p:cTn id="157" presetID="63" presetClass="entr" presetSubtype="0" fill="hold" nodeType="withEffect">
                                  <p:stCondLst>
                                    <p:cond delay="0"/>
                                  </p:stCondLst>
                                  <p:childTnLst>
                                    <p:set>
                                      <p:cBhvr>
                                        <p:cTn id="158" dur="1" fill="hold">
                                          <p:stCondLst>
                                            <p:cond delay="0"/>
                                          </p:stCondLst>
                                        </p:cTn>
                                        <p:tgtEl>
                                          <p:spTgt spid="4131"/>
                                        </p:tgtEl>
                                        <p:attrNameLst>
                                          <p:attrName>style.visibility</p:attrName>
                                        </p:attrNameLst>
                                      </p:cBhvr>
                                      <p:to>
                                        <p:strVal val="visible"/>
                                      </p:to>
                                    </p:set>
                                    <p:anim calcmode="lin" valueType="num">
                                      <p:cBhvr>
                                        <p:cTn id="159" dur="2000" fill="hold"/>
                                        <p:tgtEl>
                                          <p:spTgt spid="4131"/>
                                        </p:tgtEl>
                                        <p:attrNameLst>
                                          <p:attrName>drawProgress</p:attrName>
                                        </p:attrNameLst>
                                      </p:cBhvr>
                                      <p:tavLst>
                                        <p:tav tm="0">
                                          <p:val>
                                            <p:fltVal val="0"/>
                                          </p:val>
                                        </p:tav>
                                        <p:tav tm="100000">
                                          <p:val>
                                            <p:fltVal val="1"/>
                                          </p:val>
                                        </p:tav>
                                      </p:tavLst>
                                    </p:anim>
                                  </p:childTnLst>
                                </p:cTn>
                              </p:par>
                              <p:par>
                                <p:cTn id="160" presetID="63" presetClass="entr" presetSubtype="0" fill="hold" nodeType="withEffect">
                                  <p:stCondLst>
                                    <p:cond delay="0"/>
                                  </p:stCondLst>
                                  <p:childTnLst>
                                    <p:set>
                                      <p:cBhvr>
                                        <p:cTn id="161" dur="1" fill="hold">
                                          <p:stCondLst>
                                            <p:cond delay="0"/>
                                          </p:stCondLst>
                                        </p:cTn>
                                        <p:tgtEl>
                                          <p:spTgt spid="4129"/>
                                        </p:tgtEl>
                                        <p:attrNameLst>
                                          <p:attrName>style.visibility</p:attrName>
                                        </p:attrNameLst>
                                      </p:cBhvr>
                                      <p:to>
                                        <p:strVal val="visible"/>
                                      </p:to>
                                    </p:set>
                                    <p:anim calcmode="lin" valueType="num">
                                      <p:cBhvr>
                                        <p:cTn id="162" dur="2000" fill="hold"/>
                                        <p:tgtEl>
                                          <p:spTgt spid="4129"/>
                                        </p:tgtEl>
                                        <p:attrNameLst>
                                          <p:attrName>drawProgress</p:attrName>
                                        </p:attrNameLst>
                                      </p:cBhvr>
                                      <p:tavLst>
                                        <p:tav tm="0">
                                          <p:val>
                                            <p:fltVal val="0"/>
                                          </p:val>
                                        </p:tav>
                                        <p:tav tm="100000">
                                          <p:val>
                                            <p:fltVal val="1"/>
                                          </p:val>
                                        </p:tav>
                                      </p:tavLst>
                                    </p:anim>
                                  </p:childTnLst>
                                </p:cTn>
                              </p:par>
                              <p:par>
                                <p:cTn id="163" presetID="63" presetClass="entr" presetSubtype="0" fill="hold" nodeType="withEffect">
                                  <p:stCondLst>
                                    <p:cond delay="0"/>
                                  </p:stCondLst>
                                  <p:childTnLst>
                                    <p:set>
                                      <p:cBhvr>
                                        <p:cTn id="164" dur="1" fill="hold">
                                          <p:stCondLst>
                                            <p:cond delay="0"/>
                                          </p:stCondLst>
                                        </p:cTn>
                                        <p:tgtEl>
                                          <p:spTgt spid="4126"/>
                                        </p:tgtEl>
                                        <p:attrNameLst>
                                          <p:attrName>style.visibility</p:attrName>
                                        </p:attrNameLst>
                                      </p:cBhvr>
                                      <p:to>
                                        <p:strVal val="visible"/>
                                      </p:to>
                                    </p:set>
                                    <p:anim calcmode="lin" valueType="num">
                                      <p:cBhvr>
                                        <p:cTn id="165" dur="2000" fill="hold"/>
                                        <p:tgtEl>
                                          <p:spTgt spid="4126"/>
                                        </p:tgtEl>
                                        <p:attrNameLst>
                                          <p:attrName>drawProgress</p:attrName>
                                        </p:attrNameLst>
                                      </p:cBhvr>
                                      <p:tavLst>
                                        <p:tav tm="0">
                                          <p:val>
                                            <p:fltVal val="0"/>
                                          </p:val>
                                        </p:tav>
                                        <p:tav tm="100000">
                                          <p:val>
                                            <p:fltVal val="1"/>
                                          </p:val>
                                        </p:tav>
                                      </p:tavLst>
                                    </p:anim>
                                  </p:childTnLst>
                                </p:cTn>
                              </p:par>
                            </p:childTnLst>
                          </p:cTn>
                        </p:par>
                      </p:childTnLst>
                    </p:cTn>
                  </p:par>
                  <p:par>
                    <p:cTn id="166" fill="hold">
                      <p:stCondLst>
                        <p:cond delay="indefinite"/>
                      </p:stCondLst>
                      <p:childTnLst>
                        <p:par>
                          <p:cTn id="167" fill="hold">
                            <p:stCondLst>
                              <p:cond delay="0"/>
                            </p:stCondLst>
                            <p:childTnLst>
                              <p:par>
                                <p:cTn id="168" presetID="1" presetClass="emph" presetSubtype="2" fill="hold" nodeType="clickEffect">
                                  <p:stCondLst>
                                    <p:cond delay="0"/>
                                  </p:stCondLst>
                                  <p:childTnLst>
                                    <p:animClr clrSpc="rgb" dir="cw">
                                      <p:cBhvr>
                                        <p:cTn id="169" dur="2000" fill="hold"/>
                                        <p:tgtEl>
                                          <p:spTgt spid="33"/>
                                        </p:tgtEl>
                                        <p:attrNameLst>
                                          <p:attrName>fillcolor</p:attrName>
                                        </p:attrNameLst>
                                      </p:cBhvr>
                                      <p:to>
                                        <a:srgbClr val="99D852"/>
                                      </p:to>
                                    </p:animClr>
                                    <p:set>
                                      <p:cBhvr>
                                        <p:cTn id="170" dur="2000" fill="hold"/>
                                        <p:tgtEl>
                                          <p:spTgt spid="33"/>
                                        </p:tgtEl>
                                        <p:attrNameLst>
                                          <p:attrName>fill.type</p:attrName>
                                        </p:attrNameLst>
                                      </p:cBhvr>
                                      <p:to>
                                        <p:strVal val="solid"/>
                                      </p:to>
                                    </p:set>
                                    <p:set>
                                      <p:cBhvr>
                                        <p:cTn id="171" dur="2000" fill="hold"/>
                                        <p:tgtEl>
                                          <p:spTgt spid="33"/>
                                        </p:tgtEl>
                                        <p:attrNameLst>
                                          <p:attrName>fill.on</p:attrName>
                                        </p:attrNameLst>
                                      </p:cBhvr>
                                      <p:to>
                                        <p:strVal val="true"/>
                                      </p:to>
                                    </p:set>
                                  </p:childTnLst>
                                </p:cTn>
                              </p:par>
                              <p:par>
                                <p:cTn id="172" presetID="63" presetClass="entr" presetSubtype="0" fill="hold" nodeType="withEffect">
                                  <p:stCondLst>
                                    <p:cond delay="0"/>
                                  </p:stCondLst>
                                  <p:childTnLst>
                                    <p:set>
                                      <p:cBhvr>
                                        <p:cTn id="173" dur="1" fill="hold">
                                          <p:stCondLst>
                                            <p:cond delay="0"/>
                                          </p:stCondLst>
                                        </p:cTn>
                                        <p:tgtEl>
                                          <p:spTgt spid="4134"/>
                                        </p:tgtEl>
                                        <p:attrNameLst>
                                          <p:attrName>style.visibility</p:attrName>
                                        </p:attrNameLst>
                                      </p:cBhvr>
                                      <p:to>
                                        <p:strVal val="visible"/>
                                      </p:to>
                                    </p:set>
                                    <p:anim calcmode="lin" valueType="num">
                                      <p:cBhvr>
                                        <p:cTn id="174" dur="2000" fill="hold"/>
                                        <p:tgtEl>
                                          <p:spTgt spid="4134"/>
                                        </p:tgtEl>
                                        <p:attrNameLst>
                                          <p:attrName>drawProgress</p:attrName>
                                        </p:attrNameLst>
                                      </p:cBhvr>
                                      <p:tavLst>
                                        <p:tav tm="0">
                                          <p:val>
                                            <p:fltVal val="0"/>
                                          </p:val>
                                        </p:tav>
                                        <p:tav tm="100000">
                                          <p:val>
                                            <p:fltVal val="1"/>
                                          </p:val>
                                        </p:tav>
                                      </p:tavLst>
                                    </p:anim>
                                  </p:childTnLst>
                                </p:cTn>
                              </p:par>
                              <p:par>
                                <p:cTn id="175" presetID="63" presetClass="entr" presetSubtype="0" fill="hold" nodeType="withEffect">
                                  <p:stCondLst>
                                    <p:cond delay="0"/>
                                  </p:stCondLst>
                                  <p:childTnLst>
                                    <p:set>
                                      <p:cBhvr>
                                        <p:cTn id="176" dur="1" fill="hold">
                                          <p:stCondLst>
                                            <p:cond delay="0"/>
                                          </p:stCondLst>
                                        </p:cTn>
                                        <p:tgtEl>
                                          <p:spTgt spid="4133"/>
                                        </p:tgtEl>
                                        <p:attrNameLst>
                                          <p:attrName>style.visibility</p:attrName>
                                        </p:attrNameLst>
                                      </p:cBhvr>
                                      <p:to>
                                        <p:strVal val="visible"/>
                                      </p:to>
                                    </p:set>
                                    <p:anim calcmode="lin" valueType="num">
                                      <p:cBhvr>
                                        <p:cTn id="177" dur="2000" fill="hold"/>
                                        <p:tgtEl>
                                          <p:spTgt spid="4133"/>
                                        </p:tgtEl>
                                        <p:attrNameLst>
                                          <p:attrName>drawProgress</p:attrName>
                                        </p:attrNameLst>
                                      </p:cBhvr>
                                      <p:tavLst>
                                        <p:tav tm="0">
                                          <p:val>
                                            <p:fltVal val="0"/>
                                          </p:val>
                                        </p:tav>
                                        <p:tav tm="100000">
                                          <p:val>
                                            <p:fltVal val="1"/>
                                          </p:val>
                                        </p:tav>
                                      </p:tavLst>
                                    </p:anim>
                                  </p:childTnLst>
                                </p:cTn>
                              </p:par>
                            </p:childTnLst>
                          </p:cTn>
                        </p:par>
                      </p:childTnLst>
                    </p:cTn>
                  </p:par>
                  <p:par>
                    <p:cTn id="178" fill="hold">
                      <p:stCondLst>
                        <p:cond delay="indefinite"/>
                      </p:stCondLst>
                      <p:childTnLst>
                        <p:par>
                          <p:cTn id="179" fill="hold">
                            <p:stCondLst>
                              <p:cond delay="0"/>
                            </p:stCondLst>
                            <p:childTnLst>
                              <p:par>
                                <p:cTn id="180" presetID="1" presetClass="emph" presetSubtype="2" fill="hold" nodeType="clickEffect">
                                  <p:stCondLst>
                                    <p:cond delay="0"/>
                                  </p:stCondLst>
                                  <p:childTnLst>
                                    <p:animClr clrSpc="rgb" dir="cw">
                                      <p:cBhvr>
                                        <p:cTn id="181" dur="2000" fill="hold"/>
                                        <p:tgtEl>
                                          <p:spTgt spid="18"/>
                                        </p:tgtEl>
                                        <p:attrNameLst>
                                          <p:attrName>fillcolor</p:attrName>
                                        </p:attrNameLst>
                                      </p:cBhvr>
                                      <p:to>
                                        <a:srgbClr val="FEF100"/>
                                      </p:to>
                                    </p:animClr>
                                    <p:set>
                                      <p:cBhvr>
                                        <p:cTn id="182" dur="2000" fill="hold"/>
                                        <p:tgtEl>
                                          <p:spTgt spid="18"/>
                                        </p:tgtEl>
                                        <p:attrNameLst>
                                          <p:attrName>fill.type</p:attrName>
                                        </p:attrNameLst>
                                      </p:cBhvr>
                                      <p:to>
                                        <p:strVal val="solid"/>
                                      </p:to>
                                    </p:set>
                                    <p:set>
                                      <p:cBhvr>
                                        <p:cTn id="183" dur="2000" fill="hold"/>
                                        <p:tgtEl>
                                          <p:spTgt spid="18"/>
                                        </p:tgtEl>
                                        <p:attrNameLst>
                                          <p:attrName>fill.on</p:attrName>
                                        </p:attrNameLst>
                                      </p:cBhvr>
                                      <p:to>
                                        <p:strVal val="true"/>
                                      </p:to>
                                    </p:set>
                                  </p:childTnLst>
                                </p:cTn>
                              </p:par>
                              <p:par>
                                <p:cTn id="184" presetID="63" presetClass="entr" presetSubtype="0" fill="hold" nodeType="withEffect">
                                  <p:stCondLst>
                                    <p:cond delay="0"/>
                                  </p:stCondLst>
                                  <p:childTnLst>
                                    <p:set>
                                      <p:cBhvr>
                                        <p:cTn id="185" dur="1" fill="hold">
                                          <p:stCondLst>
                                            <p:cond delay="0"/>
                                          </p:stCondLst>
                                        </p:cTn>
                                        <p:tgtEl>
                                          <p:spTgt spid="4142"/>
                                        </p:tgtEl>
                                        <p:attrNameLst>
                                          <p:attrName>style.visibility</p:attrName>
                                        </p:attrNameLst>
                                      </p:cBhvr>
                                      <p:to>
                                        <p:strVal val="visible"/>
                                      </p:to>
                                    </p:set>
                                    <p:anim calcmode="lin" valueType="num">
                                      <p:cBhvr>
                                        <p:cTn id="186" dur="2000" fill="hold"/>
                                        <p:tgtEl>
                                          <p:spTgt spid="4142"/>
                                        </p:tgtEl>
                                        <p:attrNameLst>
                                          <p:attrName>drawProgress</p:attrName>
                                        </p:attrNameLst>
                                      </p:cBhvr>
                                      <p:tavLst>
                                        <p:tav tm="0">
                                          <p:val>
                                            <p:fltVal val="0"/>
                                          </p:val>
                                        </p:tav>
                                        <p:tav tm="100000">
                                          <p:val>
                                            <p:fltVal val="1"/>
                                          </p:val>
                                        </p:tav>
                                      </p:tavLst>
                                    </p:anim>
                                  </p:childTnLst>
                                </p:cTn>
                              </p:par>
                              <p:par>
                                <p:cTn id="187" presetID="63" presetClass="entr" presetSubtype="0" fill="hold" nodeType="withEffect">
                                  <p:stCondLst>
                                    <p:cond delay="0"/>
                                  </p:stCondLst>
                                  <p:childTnLst>
                                    <p:set>
                                      <p:cBhvr>
                                        <p:cTn id="188" dur="1" fill="hold">
                                          <p:stCondLst>
                                            <p:cond delay="0"/>
                                          </p:stCondLst>
                                        </p:cTn>
                                        <p:tgtEl>
                                          <p:spTgt spid="4136"/>
                                        </p:tgtEl>
                                        <p:attrNameLst>
                                          <p:attrName>style.visibility</p:attrName>
                                        </p:attrNameLst>
                                      </p:cBhvr>
                                      <p:to>
                                        <p:strVal val="visible"/>
                                      </p:to>
                                    </p:set>
                                    <p:anim calcmode="lin" valueType="num">
                                      <p:cBhvr>
                                        <p:cTn id="189" dur="2000" fill="hold"/>
                                        <p:tgtEl>
                                          <p:spTgt spid="4136"/>
                                        </p:tgtEl>
                                        <p:attrNameLst>
                                          <p:attrName>drawProgress</p:attrName>
                                        </p:attrNameLst>
                                      </p:cBhvr>
                                      <p:tavLst>
                                        <p:tav tm="0">
                                          <p:val>
                                            <p:fltVal val="0"/>
                                          </p:val>
                                        </p:tav>
                                        <p:tav tm="100000">
                                          <p:val>
                                            <p:fltVal val="1"/>
                                          </p:val>
                                        </p:tav>
                                      </p:tavLst>
                                    </p:anim>
                                  </p:childTnLst>
                                </p:cTn>
                              </p:par>
                              <p:par>
                                <p:cTn id="190" presetID="63" presetClass="entr" presetSubtype="0" fill="hold" nodeType="withEffect">
                                  <p:stCondLst>
                                    <p:cond delay="0"/>
                                  </p:stCondLst>
                                  <p:childTnLst>
                                    <p:set>
                                      <p:cBhvr>
                                        <p:cTn id="191" dur="1" fill="hold">
                                          <p:stCondLst>
                                            <p:cond delay="0"/>
                                          </p:stCondLst>
                                        </p:cTn>
                                        <p:tgtEl>
                                          <p:spTgt spid="4137"/>
                                        </p:tgtEl>
                                        <p:attrNameLst>
                                          <p:attrName>style.visibility</p:attrName>
                                        </p:attrNameLst>
                                      </p:cBhvr>
                                      <p:to>
                                        <p:strVal val="visible"/>
                                      </p:to>
                                    </p:set>
                                    <p:anim calcmode="lin" valueType="num">
                                      <p:cBhvr>
                                        <p:cTn id="192" dur="2000" fill="hold"/>
                                        <p:tgtEl>
                                          <p:spTgt spid="4137"/>
                                        </p:tgtEl>
                                        <p:attrNameLst>
                                          <p:attrName>drawProgress</p:attrName>
                                        </p:attrNameLst>
                                      </p:cBhvr>
                                      <p:tavLst>
                                        <p:tav tm="0">
                                          <p:val>
                                            <p:fltVal val="0"/>
                                          </p:val>
                                        </p:tav>
                                        <p:tav tm="100000">
                                          <p:val>
                                            <p:fltVal val="1"/>
                                          </p:val>
                                        </p:tav>
                                      </p:tavLst>
                                    </p:anim>
                                  </p:childTnLst>
                                </p:cTn>
                              </p:par>
                              <p:par>
                                <p:cTn id="193" presetID="63" presetClass="entr" presetSubtype="0" fill="hold" nodeType="withEffect">
                                  <p:stCondLst>
                                    <p:cond delay="0"/>
                                  </p:stCondLst>
                                  <p:childTnLst>
                                    <p:set>
                                      <p:cBhvr>
                                        <p:cTn id="194" dur="1" fill="hold">
                                          <p:stCondLst>
                                            <p:cond delay="0"/>
                                          </p:stCondLst>
                                        </p:cTn>
                                        <p:tgtEl>
                                          <p:spTgt spid="4140"/>
                                        </p:tgtEl>
                                        <p:attrNameLst>
                                          <p:attrName>style.visibility</p:attrName>
                                        </p:attrNameLst>
                                      </p:cBhvr>
                                      <p:to>
                                        <p:strVal val="visible"/>
                                      </p:to>
                                    </p:set>
                                    <p:anim calcmode="lin" valueType="num">
                                      <p:cBhvr>
                                        <p:cTn id="195" dur="2000" fill="hold"/>
                                        <p:tgtEl>
                                          <p:spTgt spid="4140"/>
                                        </p:tgtEl>
                                        <p:attrNameLst>
                                          <p:attrName>drawProgress</p:attrName>
                                        </p:attrNameLst>
                                      </p:cBhvr>
                                      <p:tavLst>
                                        <p:tav tm="0">
                                          <p:val>
                                            <p:fltVal val="0"/>
                                          </p:val>
                                        </p:tav>
                                        <p:tav tm="100000">
                                          <p:val>
                                            <p:fltVal val="1"/>
                                          </p:val>
                                        </p:tav>
                                      </p:tavLst>
                                    </p:anim>
                                  </p:childTnLst>
                                </p:cTn>
                              </p:par>
                            </p:childTnLst>
                          </p:cTn>
                        </p:par>
                      </p:childTnLst>
                    </p:cTn>
                  </p:par>
                  <p:par>
                    <p:cTn id="196" fill="hold">
                      <p:stCondLst>
                        <p:cond delay="indefinite"/>
                      </p:stCondLst>
                      <p:childTnLst>
                        <p:par>
                          <p:cTn id="197" fill="hold">
                            <p:stCondLst>
                              <p:cond delay="0"/>
                            </p:stCondLst>
                            <p:childTnLst>
                              <p:par>
                                <p:cTn id="198" presetID="1" presetClass="entr" presetSubtype="0" fill="hold" grpId="0" nodeType="clickEffect">
                                  <p:stCondLst>
                                    <p:cond delay="0"/>
                                  </p:stCondLst>
                                  <p:childTnLst>
                                    <p:set>
                                      <p:cBhvr>
                                        <p:cTn id="199" dur="1" fill="hold">
                                          <p:stCondLst>
                                            <p:cond delay="0"/>
                                          </p:stCondLst>
                                        </p:cTn>
                                        <p:tgtEl>
                                          <p:spTgt spid="4097"/>
                                        </p:tgtEl>
                                        <p:attrNameLst>
                                          <p:attrName>style.visibility</p:attrName>
                                        </p:attrNameLst>
                                      </p:cBhvr>
                                      <p:to>
                                        <p:strVal val="visible"/>
                                      </p:to>
                                    </p:set>
                                  </p:childTnLst>
                                </p:cTn>
                              </p:par>
                              <p:par>
                                <p:cTn id="200" presetID="1" presetClass="entr" presetSubtype="0" fill="hold" grpId="0" nodeType="withEffect">
                                  <p:stCondLst>
                                    <p:cond delay="0"/>
                                  </p:stCondLst>
                                  <p:childTnLst>
                                    <p:set>
                                      <p:cBhvr>
                                        <p:cTn id="201" dur="1" fill="hold">
                                          <p:stCondLst>
                                            <p:cond delay="0"/>
                                          </p:stCondLst>
                                        </p:cTn>
                                        <p:tgtEl>
                                          <p:spTgt spid="9"/>
                                        </p:tgtEl>
                                        <p:attrNameLst>
                                          <p:attrName>style.visibility</p:attrName>
                                        </p:attrNameLst>
                                      </p:cBhvr>
                                      <p:to>
                                        <p:strVal val="visible"/>
                                      </p:to>
                                    </p:set>
                                  </p:childTnLst>
                                </p:cTn>
                              </p:par>
                              <p:par>
                                <p:cTn id="202" presetID="1" presetClass="entr" presetSubtype="0" fill="hold" grpId="0" nodeType="withEffect">
                                  <p:stCondLst>
                                    <p:cond delay="0"/>
                                  </p:stCondLst>
                                  <p:childTnLst>
                                    <p:set>
                                      <p:cBhvr>
                                        <p:cTn id="203" dur="1" fill="hold">
                                          <p:stCondLst>
                                            <p:cond delay="0"/>
                                          </p:stCondLst>
                                        </p:cTn>
                                        <p:tgtEl>
                                          <p:spTgt spid="45"/>
                                        </p:tgtEl>
                                        <p:attrNameLst>
                                          <p:attrName>style.visibility</p:attrName>
                                        </p:attrNameLst>
                                      </p:cBhvr>
                                      <p:to>
                                        <p:strVal val="visible"/>
                                      </p:to>
                                    </p:set>
                                  </p:childTnLst>
                                </p:cTn>
                              </p:par>
                              <p:par>
                                <p:cTn id="204" presetID="1" presetClass="entr" presetSubtype="0" fill="hold" grpId="0" nodeType="withEffect">
                                  <p:stCondLst>
                                    <p:cond delay="0"/>
                                  </p:stCondLst>
                                  <p:childTnLst>
                                    <p:set>
                                      <p:cBhvr>
                                        <p:cTn id="20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 grpId="0"/>
      <p:bldP spid="7" grpId="0"/>
      <p:bldP spid="8" grpId="0"/>
      <p:bldP spid="13" grpId="0"/>
      <p:bldP spid="15" grpId="0"/>
      <p:bldP spid="16" grpId="0" animBg="1"/>
      <p:bldP spid="18" grpId="0" animBg="1"/>
      <p:bldP spid="21" grpId="0" animBg="1"/>
      <p:bldP spid="22" grpId="0" animBg="1"/>
      <p:bldP spid="24" grpId="0" animBg="1"/>
      <p:bldP spid="25" grpId="0" animBg="1"/>
      <p:bldP spid="26" grpId="0" animBg="1"/>
      <p:bldP spid="31" grpId="0"/>
      <p:bldP spid="33" grpId="0" animBg="1"/>
      <p:bldP spid="34" grpId="0" animBg="1"/>
      <p:bldP spid="5" grpId="0" animBg="1"/>
      <p:bldP spid="10" grpId="0"/>
      <p:bldP spid="12" grpId="0" animBg="1"/>
      <p:bldP spid="14" grpId="0"/>
      <p:bldP spid="19" grpId="0" animBg="1"/>
      <p:bldP spid="28" grpId="0" animBg="1"/>
      <p:bldP spid="29" grpId="0"/>
      <p:bldP spid="30" grpId="0"/>
      <p:bldP spid="35" grpId="0" animBg="1"/>
      <p:bldP spid="36" grpId="0"/>
      <p:bldP spid="37" grpId="0" animBg="1"/>
      <p:bldP spid="45" grpId="0" animBg="1"/>
      <p:bldP spid="409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6D7EEA-ECA6-9924-80A0-11EC77B91A39}"/>
              </a:ext>
            </a:extLst>
          </p:cNvPr>
          <p:cNvSpPr txBox="1"/>
          <p:nvPr/>
        </p:nvSpPr>
        <p:spPr>
          <a:xfrm>
            <a:off x="7047112" y="5509035"/>
            <a:ext cx="1582461" cy="412875"/>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how to live in harmony with nature</a:t>
            </a:r>
          </a:p>
        </p:txBody>
      </p:sp>
      <p:sp>
        <p:nvSpPr>
          <p:cNvPr id="7" name="TextBox 6">
            <a:extLst>
              <a:ext uri="{FF2B5EF4-FFF2-40B4-BE49-F238E27FC236}">
                <a16:creationId xmlns:a16="http://schemas.microsoft.com/office/drawing/2014/main" id="{15C6E49E-B912-AD63-38B5-A00E83CC452F}"/>
              </a:ext>
            </a:extLst>
          </p:cNvPr>
          <p:cNvSpPr txBox="1"/>
          <p:nvPr/>
        </p:nvSpPr>
        <p:spPr>
          <a:xfrm>
            <a:off x="6656224" y="3868413"/>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how to treat others</a:t>
            </a:r>
          </a:p>
        </p:txBody>
      </p:sp>
      <p:sp>
        <p:nvSpPr>
          <p:cNvPr id="8" name="TextBox 7">
            <a:extLst>
              <a:ext uri="{FF2B5EF4-FFF2-40B4-BE49-F238E27FC236}">
                <a16:creationId xmlns:a16="http://schemas.microsoft.com/office/drawing/2014/main" id="{C9EF4BE0-6ABA-5AB9-E299-6CCE32FE39C2}"/>
              </a:ext>
            </a:extLst>
          </p:cNvPr>
          <p:cNvSpPr txBox="1"/>
          <p:nvPr/>
        </p:nvSpPr>
        <p:spPr>
          <a:xfrm>
            <a:off x="4878524" y="5877951"/>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responsibilities </a:t>
            </a:r>
          </a:p>
        </p:txBody>
      </p:sp>
      <p:sp>
        <p:nvSpPr>
          <p:cNvPr id="13" name="TextBox 12">
            <a:extLst>
              <a:ext uri="{FF2B5EF4-FFF2-40B4-BE49-F238E27FC236}">
                <a16:creationId xmlns:a16="http://schemas.microsoft.com/office/drawing/2014/main" id="{2147C2E5-811E-2FD8-C356-50D44BAF5606}"/>
              </a:ext>
            </a:extLst>
          </p:cNvPr>
          <p:cNvSpPr txBox="1"/>
          <p:nvPr/>
        </p:nvSpPr>
        <p:spPr>
          <a:xfrm>
            <a:off x="-46383" y="1469158"/>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people</a:t>
            </a:r>
          </a:p>
        </p:txBody>
      </p:sp>
      <p:sp>
        <p:nvSpPr>
          <p:cNvPr id="16" name="Oval 15">
            <a:extLst>
              <a:ext uri="{FF2B5EF4-FFF2-40B4-BE49-F238E27FC236}">
                <a16:creationId xmlns:a16="http://schemas.microsoft.com/office/drawing/2014/main" id="{DA52E893-D44A-7DB0-BFCA-C8E9F8F0C1D3}"/>
              </a:ext>
            </a:extLst>
          </p:cNvPr>
          <p:cNvSpPr/>
          <p:nvPr/>
        </p:nvSpPr>
        <p:spPr>
          <a:xfrm>
            <a:off x="1129038" y="1915237"/>
            <a:ext cx="1961409" cy="1076512"/>
          </a:xfrm>
          <a:custGeom>
            <a:avLst/>
            <a:gdLst>
              <a:gd name="connsiteX0" fmla="*/ 0 w 1961409"/>
              <a:gd name="connsiteY0" fmla="*/ 538256 h 1076512"/>
              <a:gd name="connsiteX1" fmla="*/ 980705 w 1961409"/>
              <a:gd name="connsiteY1" fmla="*/ 0 h 1076512"/>
              <a:gd name="connsiteX2" fmla="*/ 1961410 w 1961409"/>
              <a:gd name="connsiteY2" fmla="*/ 538256 h 1076512"/>
              <a:gd name="connsiteX3" fmla="*/ 980705 w 1961409"/>
              <a:gd name="connsiteY3" fmla="*/ 1076512 h 1076512"/>
              <a:gd name="connsiteX4" fmla="*/ 0 w 1961409"/>
              <a:gd name="connsiteY4" fmla="*/ 538256 h 107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09" h="1076512" fill="none" extrusionOk="0">
                <a:moveTo>
                  <a:pt x="0" y="538256"/>
                </a:moveTo>
                <a:cubicBezTo>
                  <a:pt x="44718" y="343601"/>
                  <a:pt x="510986" y="9437"/>
                  <a:pt x="980705" y="0"/>
                </a:cubicBezTo>
                <a:cubicBezTo>
                  <a:pt x="1524640" y="9726"/>
                  <a:pt x="1929043" y="246606"/>
                  <a:pt x="1961410" y="538256"/>
                </a:cubicBezTo>
                <a:cubicBezTo>
                  <a:pt x="1891107" y="831967"/>
                  <a:pt x="1465373" y="1027210"/>
                  <a:pt x="980705" y="1076512"/>
                </a:cubicBezTo>
                <a:cubicBezTo>
                  <a:pt x="472912" y="1068239"/>
                  <a:pt x="-45048" y="780102"/>
                  <a:pt x="0" y="538256"/>
                </a:cubicBezTo>
                <a:close/>
              </a:path>
              <a:path w="1961409" h="1076512" stroke="0" extrusionOk="0">
                <a:moveTo>
                  <a:pt x="0" y="538256"/>
                </a:moveTo>
                <a:cubicBezTo>
                  <a:pt x="23267" y="316556"/>
                  <a:pt x="473996" y="-85993"/>
                  <a:pt x="980705" y="0"/>
                </a:cubicBezTo>
                <a:cubicBezTo>
                  <a:pt x="1517423" y="-10939"/>
                  <a:pt x="1969515" y="239373"/>
                  <a:pt x="1961410" y="538256"/>
                </a:cubicBezTo>
                <a:cubicBezTo>
                  <a:pt x="2031008" y="846380"/>
                  <a:pt x="1546330" y="1042577"/>
                  <a:pt x="980705" y="1076512"/>
                </a:cubicBezTo>
                <a:cubicBezTo>
                  <a:pt x="442232" y="1084931"/>
                  <a:pt x="-9715" y="792689"/>
                  <a:pt x="0" y="53825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Creation of the World</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17" name="Oval 16">
            <a:extLst>
              <a:ext uri="{FF2B5EF4-FFF2-40B4-BE49-F238E27FC236}">
                <a16:creationId xmlns:a16="http://schemas.microsoft.com/office/drawing/2014/main" id="{E8F1D597-1FBD-E71A-1914-C51B6F2564A4}"/>
              </a:ext>
            </a:extLst>
          </p:cNvPr>
          <p:cNvSpPr/>
          <p:nvPr/>
        </p:nvSpPr>
        <p:spPr>
          <a:xfrm>
            <a:off x="3250443" y="2973476"/>
            <a:ext cx="2529432" cy="1381738"/>
          </a:xfrm>
          <a:custGeom>
            <a:avLst/>
            <a:gdLst>
              <a:gd name="connsiteX0" fmla="*/ 0 w 2529432"/>
              <a:gd name="connsiteY0" fmla="*/ 690869 h 1381738"/>
              <a:gd name="connsiteX1" fmla="*/ 1264716 w 2529432"/>
              <a:gd name="connsiteY1" fmla="*/ 0 h 1381738"/>
              <a:gd name="connsiteX2" fmla="*/ 2529432 w 2529432"/>
              <a:gd name="connsiteY2" fmla="*/ 690869 h 1381738"/>
              <a:gd name="connsiteX3" fmla="*/ 1264716 w 2529432"/>
              <a:gd name="connsiteY3" fmla="*/ 1381738 h 1381738"/>
              <a:gd name="connsiteX4" fmla="*/ 0 w 2529432"/>
              <a:gd name="connsiteY4" fmla="*/ 690869 h 138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32" h="1381738" fill="none" extrusionOk="0">
                <a:moveTo>
                  <a:pt x="0" y="690869"/>
                </a:moveTo>
                <a:cubicBezTo>
                  <a:pt x="3347" y="316992"/>
                  <a:pt x="595255" y="3809"/>
                  <a:pt x="1264716" y="0"/>
                </a:cubicBezTo>
                <a:cubicBezTo>
                  <a:pt x="1971780" y="36172"/>
                  <a:pt x="2524774" y="310122"/>
                  <a:pt x="2529432" y="690869"/>
                </a:cubicBezTo>
                <a:cubicBezTo>
                  <a:pt x="2446822" y="1068242"/>
                  <a:pt x="1873347" y="1303967"/>
                  <a:pt x="1264716" y="1381738"/>
                </a:cubicBezTo>
                <a:cubicBezTo>
                  <a:pt x="582580" y="1377741"/>
                  <a:pt x="-4042" y="1067452"/>
                  <a:pt x="0" y="690869"/>
                </a:cubicBezTo>
                <a:close/>
              </a:path>
              <a:path w="2529432" h="1381738" stroke="0" extrusionOk="0">
                <a:moveTo>
                  <a:pt x="0" y="690869"/>
                </a:moveTo>
                <a:cubicBezTo>
                  <a:pt x="23137" y="384463"/>
                  <a:pt x="603559" y="-91919"/>
                  <a:pt x="1264716" y="0"/>
                </a:cubicBezTo>
                <a:cubicBezTo>
                  <a:pt x="1934892" y="-63062"/>
                  <a:pt x="2560557" y="303121"/>
                  <a:pt x="2529432" y="690869"/>
                </a:cubicBezTo>
                <a:cubicBezTo>
                  <a:pt x="2570652" y="1078853"/>
                  <a:pt x="1968443" y="1374322"/>
                  <a:pt x="1264716" y="1381738"/>
                </a:cubicBezTo>
                <a:cubicBezTo>
                  <a:pt x="572538" y="1398565"/>
                  <a:pt x="-14022" y="1010598"/>
                  <a:pt x="0" y="690869"/>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The Dreaming</a:t>
            </a:r>
            <a:endPar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18" name="Oval 17">
            <a:extLst>
              <a:ext uri="{FF2B5EF4-FFF2-40B4-BE49-F238E27FC236}">
                <a16:creationId xmlns:a16="http://schemas.microsoft.com/office/drawing/2014/main" id="{6E0EA277-5515-4B9D-6EF0-A853D41C053A}"/>
              </a:ext>
            </a:extLst>
          </p:cNvPr>
          <p:cNvSpPr/>
          <p:nvPr/>
        </p:nvSpPr>
        <p:spPr>
          <a:xfrm>
            <a:off x="5533580" y="4365474"/>
            <a:ext cx="1582461" cy="1146434"/>
          </a:xfrm>
          <a:custGeom>
            <a:avLst/>
            <a:gdLst>
              <a:gd name="connsiteX0" fmla="*/ 0 w 1582461"/>
              <a:gd name="connsiteY0" fmla="*/ 573217 h 1146434"/>
              <a:gd name="connsiteX1" fmla="*/ 791231 w 1582461"/>
              <a:gd name="connsiteY1" fmla="*/ 0 h 1146434"/>
              <a:gd name="connsiteX2" fmla="*/ 1582462 w 1582461"/>
              <a:gd name="connsiteY2" fmla="*/ 573217 h 1146434"/>
              <a:gd name="connsiteX3" fmla="*/ 791231 w 1582461"/>
              <a:gd name="connsiteY3" fmla="*/ 1146434 h 1146434"/>
              <a:gd name="connsiteX4" fmla="*/ 0 w 1582461"/>
              <a:gd name="connsiteY4" fmla="*/ 573217 h 114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461" h="1146434" fill="none" extrusionOk="0">
                <a:moveTo>
                  <a:pt x="0" y="573217"/>
                </a:moveTo>
                <a:cubicBezTo>
                  <a:pt x="19875" y="302246"/>
                  <a:pt x="386124" y="4184"/>
                  <a:pt x="791231" y="0"/>
                </a:cubicBezTo>
                <a:cubicBezTo>
                  <a:pt x="1230082" y="7865"/>
                  <a:pt x="1539376" y="264120"/>
                  <a:pt x="1582462" y="573217"/>
                </a:cubicBezTo>
                <a:cubicBezTo>
                  <a:pt x="1524050" y="886838"/>
                  <a:pt x="1180937" y="1105512"/>
                  <a:pt x="791231" y="1146434"/>
                </a:cubicBezTo>
                <a:cubicBezTo>
                  <a:pt x="387633" y="1138271"/>
                  <a:pt x="-31756" y="850725"/>
                  <a:pt x="0" y="573217"/>
                </a:cubicBezTo>
                <a:close/>
              </a:path>
              <a:path w="1582461" h="1146434" stroke="0" extrusionOk="0">
                <a:moveTo>
                  <a:pt x="0" y="573217"/>
                </a:moveTo>
                <a:cubicBezTo>
                  <a:pt x="12898" y="298530"/>
                  <a:pt x="374292" y="-49365"/>
                  <a:pt x="791231" y="0"/>
                </a:cubicBezTo>
                <a:cubicBezTo>
                  <a:pt x="1214253" y="-31106"/>
                  <a:pt x="1595234" y="254097"/>
                  <a:pt x="1582462" y="573217"/>
                </a:cubicBezTo>
                <a:cubicBezTo>
                  <a:pt x="1609384" y="893994"/>
                  <a:pt x="1273744" y="1082051"/>
                  <a:pt x="791231" y="1146434"/>
                </a:cubicBezTo>
                <a:cubicBezTo>
                  <a:pt x="368213" y="1183711"/>
                  <a:pt x="-6847" y="859606"/>
                  <a:pt x="0" y="573217"/>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The Law</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21" name="Freeform 16">
            <a:extLst>
              <a:ext uri="{FF2B5EF4-FFF2-40B4-BE49-F238E27FC236}">
                <a16:creationId xmlns:a16="http://schemas.microsoft.com/office/drawing/2014/main" id="{B97DEC5A-FF1E-8A1D-7E14-73C322D37987}"/>
              </a:ext>
            </a:extLst>
          </p:cNvPr>
          <p:cNvSpPr/>
          <p:nvPr/>
        </p:nvSpPr>
        <p:spPr>
          <a:xfrm rot="1617543" flipH="1">
            <a:off x="741439" y="1961247"/>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4" name="Freeform 16">
            <a:extLst>
              <a:ext uri="{FF2B5EF4-FFF2-40B4-BE49-F238E27FC236}">
                <a16:creationId xmlns:a16="http://schemas.microsoft.com/office/drawing/2014/main" id="{331BDE46-DD63-3C55-D705-CA0724D3AACC}"/>
              </a:ext>
            </a:extLst>
          </p:cNvPr>
          <p:cNvSpPr/>
          <p:nvPr/>
        </p:nvSpPr>
        <p:spPr>
          <a:xfrm rot="19770335">
            <a:off x="6939616" y="4302853"/>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5" name="Freeform 16">
            <a:extLst>
              <a:ext uri="{FF2B5EF4-FFF2-40B4-BE49-F238E27FC236}">
                <a16:creationId xmlns:a16="http://schemas.microsoft.com/office/drawing/2014/main" id="{A14B8305-572D-290C-29F4-D8DF9A218838}"/>
              </a:ext>
            </a:extLst>
          </p:cNvPr>
          <p:cNvSpPr/>
          <p:nvPr/>
        </p:nvSpPr>
        <p:spPr>
          <a:xfrm rot="4233895">
            <a:off x="6784602" y="5427668"/>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6" name="Freeform 16">
            <a:extLst>
              <a:ext uri="{FF2B5EF4-FFF2-40B4-BE49-F238E27FC236}">
                <a16:creationId xmlns:a16="http://schemas.microsoft.com/office/drawing/2014/main" id="{0285ACCF-EE5A-D4B2-BFCE-177C414AB27A}"/>
              </a:ext>
            </a:extLst>
          </p:cNvPr>
          <p:cNvSpPr/>
          <p:nvPr/>
        </p:nvSpPr>
        <p:spPr>
          <a:xfrm rot="7972905">
            <a:off x="5561937" y="5520647"/>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1" name="TextBox 30">
            <a:extLst>
              <a:ext uri="{FF2B5EF4-FFF2-40B4-BE49-F238E27FC236}">
                <a16:creationId xmlns:a16="http://schemas.microsoft.com/office/drawing/2014/main" id="{341C74C7-5A58-E649-8E1C-16458F3B9406}"/>
              </a:ext>
            </a:extLst>
          </p:cNvPr>
          <p:cNvSpPr txBox="1"/>
          <p:nvPr/>
        </p:nvSpPr>
        <p:spPr>
          <a:xfrm>
            <a:off x="7003786" y="1712178"/>
            <a:ext cx="1911091" cy="396468"/>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passed down from generation to generation</a:t>
            </a:r>
          </a:p>
        </p:txBody>
      </p:sp>
      <p:sp>
        <p:nvSpPr>
          <p:cNvPr id="33" name="Oval 32">
            <a:extLst>
              <a:ext uri="{FF2B5EF4-FFF2-40B4-BE49-F238E27FC236}">
                <a16:creationId xmlns:a16="http://schemas.microsoft.com/office/drawing/2014/main" id="{33ACE3A3-6932-7FF7-5B11-4D03D221E6D6}"/>
              </a:ext>
            </a:extLst>
          </p:cNvPr>
          <p:cNvSpPr/>
          <p:nvPr/>
        </p:nvSpPr>
        <p:spPr>
          <a:xfrm>
            <a:off x="5533580" y="2032009"/>
            <a:ext cx="1262850" cy="832831"/>
          </a:xfrm>
          <a:custGeom>
            <a:avLst/>
            <a:gdLst>
              <a:gd name="connsiteX0" fmla="*/ 0 w 1262850"/>
              <a:gd name="connsiteY0" fmla="*/ 416416 h 832831"/>
              <a:gd name="connsiteX1" fmla="*/ 631425 w 1262850"/>
              <a:gd name="connsiteY1" fmla="*/ 0 h 832831"/>
              <a:gd name="connsiteX2" fmla="*/ 1262850 w 1262850"/>
              <a:gd name="connsiteY2" fmla="*/ 416416 h 832831"/>
              <a:gd name="connsiteX3" fmla="*/ 631425 w 1262850"/>
              <a:gd name="connsiteY3" fmla="*/ 832832 h 832831"/>
              <a:gd name="connsiteX4" fmla="*/ 0 w 1262850"/>
              <a:gd name="connsiteY4" fmla="*/ 416416 h 832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850" h="832831" fill="none" extrusionOk="0">
                <a:moveTo>
                  <a:pt x="0" y="416416"/>
                </a:moveTo>
                <a:cubicBezTo>
                  <a:pt x="17046" y="225552"/>
                  <a:pt x="315216" y="4267"/>
                  <a:pt x="631425" y="0"/>
                </a:cubicBezTo>
                <a:cubicBezTo>
                  <a:pt x="989754" y="40479"/>
                  <a:pt x="1257496" y="187366"/>
                  <a:pt x="1262850" y="416416"/>
                </a:cubicBezTo>
                <a:cubicBezTo>
                  <a:pt x="1237580" y="645116"/>
                  <a:pt x="975614" y="828905"/>
                  <a:pt x="631425" y="832832"/>
                </a:cubicBezTo>
                <a:cubicBezTo>
                  <a:pt x="304712" y="827450"/>
                  <a:pt x="-25061" y="615562"/>
                  <a:pt x="0" y="416416"/>
                </a:cubicBezTo>
                <a:close/>
              </a:path>
              <a:path w="1262850" h="832831" stroke="0" extrusionOk="0">
                <a:moveTo>
                  <a:pt x="0" y="416416"/>
                </a:moveTo>
                <a:cubicBezTo>
                  <a:pt x="9907" y="218614"/>
                  <a:pt x="305089" y="-55137"/>
                  <a:pt x="631425" y="0"/>
                </a:cubicBezTo>
                <a:cubicBezTo>
                  <a:pt x="969703" y="-23277"/>
                  <a:pt x="1283762" y="182276"/>
                  <a:pt x="1262850" y="416416"/>
                </a:cubicBezTo>
                <a:cubicBezTo>
                  <a:pt x="1314180" y="654400"/>
                  <a:pt x="1007603" y="794012"/>
                  <a:pt x="631425" y="832832"/>
                </a:cubicBezTo>
                <a:cubicBezTo>
                  <a:pt x="287589" y="845883"/>
                  <a:pt x="-8126" y="610563"/>
                  <a:pt x="0" y="41641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oral stories</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34" name="Freeform 16">
            <a:extLst>
              <a:ext uri="{FF2B5EF4-FFF2-40B4-BE49-F238E27FC236}">
                <a16:creationId xmlns:a16="http://schemas.microsoft.com/office/drawing/2014/main" id="{9C027C8C-833D-CA95-D173-326805C85949}"/>
              </a:ext>
            </a:extLst>
          </p:cNvPr>
          <p:cNvSpPr/>
          <p:nvPr/>
        </p:nvSpPr>
        <p:spPr>
          <a:xfrm rot="7787001" flipH="1">
            <a:off x="6706767" y="1939129"/>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9" name="TextBox 8">
            <a:extLst>
              <a:ext uri="{FF2B5EF4-FFF2-40B4-BE49-F238E27FC236}">
                <a16:creationId xmlns:a16="http://schemas.microsoft.com/office/drawing/2014/main" id="{C0BBFB76-EB2A-0EAD-C277-8E792CC556E4}"/>
              </a:ext>
            </a:extLst>
          </p:cNvPr>
          <p:cNvSpPr txBox="1"/>
          <p:nvPr/>
        </p:nvSpPr>
        <p:spPr>
          <a:xfrm>
            <a:off x="1020742" y="1058828"/>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nature</a:t>
            </a:r>
          </a:p>
        </p:txBody>
      </p:sp>
      <p:sp>
        <p:nvSpPr>
          <p:cNvPr id="10" name="TextBox 9">
            <a:extLst>
              <a:ext uri="{FF2B5EF4-FFF2-40B4-BE49-F238E27FC236}">
                <a16:creationId xmlns:a16="http://schemas.microsoft.com/office/drawing/2014/main" id="{CC4998F2-1A09-57FB-B859-358DE6896FAF}"/>
              </a:ext>
            </a:extLst>
          </p:cNvPr>
          <p:cNvSpPr txBox="1"/>
          <p:nvPr/>
        </p:nvSpPr>
        <p:spPr>
          <a:xfrm>
            <a:off x="2299078" y="1185760"/>
            <a:ext cx="1582461" cy="396601"/>
          </a:xfrm>
          <a:prstGeom prst="ellipse">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spirit world</a:t>
            </a:r>
          </a:p>
        </p:txBody>
      </p:sp>
      <p:sp>
        <p:nvSpPr>
          <p:cNvPr id="11" name="Freeform 16">
            <a:extLst>
              <a:ext uri="{FF2B5EF4-FFF2-40B4-BE49-F238E27FC236}">
                <a16:creationId xmlns:a16="http://schemas.microsoft.com/office/drawing/2014/main" id="{B5B47792-F741-C0A2-1D5A-D70016DE0DAA}"/>
              </a:ext>
            </a:extLst>
          </p:cNvPr>
          <p:cNvSpPr/>
          <p:nvPr/>
        </p:nvSpPr>
        <p:spPr>
          <a:xfrm rot="17475535">
            <a:off x="1563765" y="1532514"/>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2" name="Freeform 16">
            <a:extLst>
              <a:ext uri="{FF2B5EF4-FFF2-40B4-BE49-F238E27FC236}">
                <a16:creationId xmlns:a16="http://schemas.microsoft.com/office/drawing/2014/main" id="{A6ABE021-8FC4-D98B-DE7D-4D91A29C2837}"/>
              </a:ext>
            </a:extLst>
          </p:cNvPr>
          <p:cNvSpPr/>
          <p:nvPr/>
        </p:nvSpPr>
        <p:spPr>
          <a:xfrm rot="18519015">
            <a:off x="2684505" y="1680411"/>
            <a:ext cx="496413" cy="2654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4" name="Oval 13">
            <a:extLst>
              <a:ext uri="{FF2B5EF4-FFF2-40B4-BE49-F238E27FC236}">
                <a16:creationId xmlns:a16="http://schemas.microsoft.com/office/drawing/2014/main" id="{F0C8007F-AF8C-FA9B-DC5A-A11F32E2B8B1}"/>
              </a:ext>
            </a:extLst>
          </p:cNvPr>
          <p:cNvSpPr/>
          <p:nvPr/>
        </p:nvSpPr>
        <p:spPr>
          <a:xfrm>
            <a:off x="1411817" y="4532248"/>
            <a:ext cx="1961409" cy="1076512"/>
          </a:xfrm>
          <a:custGeom>
            <a:avLst/>
            <a:gdLst>
              <a:gd name="connsiteX0" fmla="*/ 0 w 1961409"/>
              <a:gd name="connsiteY0" fmla="*/ 538256 h 1076512"/>
              <a:gd name="connsiteX1" fmla="*/ 980705 w 1961409"/>
              <a:gd name="connsiteY1" fmla="*/ 0 h 1076512"/>
              <a:gd name="connsiteX2" fmla="*/ 1961410 w 1961409"/>
              <a:gd name="connsiteY2" fmla="*/ 538256 h 1076512"/>
              <a:gd name="connsiteX3" fmla="*/ 980705 w 1961409"/>
              <a:gd name="connsiteY3" fmla="*/ 1076512 h 1076512"/>
              <a:gd name="connsiteX4" fmla="*/ 0 w 1961409"/>
              <a:gd name="connsiteY4" fmla="*/ 538256 h 107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09" h="1076512" fill="none" extrusionOk="0">
                <a:moveTo>
                  <a:pt x="0" y="538256"/>
                </a:moveTo>
                <a:cubicBezTo>
                  <a:pt x="44718" y="343601"/>
                  <a:pt x="510986" y="9437"/>
                  <a:pt x="980705" y="0"/>
                </a:cubicBezTo>
                <a:cubicBezTo>
                  <a:pt x="1524640" y="9726"/>
                  <a:pt x="1929043" y="246606"/>
                  <a:pt x="1961410" y="538256"/>
                </a:cubicBezTo>
                <a:cubicBezTo>
                  <a:pt x="1891107" y="831967"/>
                  <a:pt x="1465373" y="1027210"/>
                  <a:pt x="980705" y="1076512"/>
                </a:cubicBezTo>
                <a:cubicBezTo>
                  <a:pt x="472912" y="1068239"/>
                  <a:pt x="-45048" y="780102"/>
                  <a:pt x="0" y="538256"/>
                </a:cubicBezTo>
                <a:close/>
              </a:path>
              <a:path w="1961409" h="1076512" stroke="0" extrusionOk="0">
                <a:moveTo>
                  <a:pt x="0" y="538256"/>
                </a:moveTo>
                <a:cubicBezTo>
                  <a:pt x="23267" y="316556"/>
                  <a:pt x="473996" y="-85993"/>
                  <a:pt x="980705" y="0"/>
                </a:cubicBezTo>
                <a:cubicBezTo>
                  <a:pt x="1517423" y="-10939"/>
                  <a:pt x="1969515" y="239373"/>
                  <a:pt x="1961410" y="538256"/>
                </a:cubicBezTo>
                <a:cubicBezTo>
                  <a:pt x="2031008" y="846380"/>
                  <a:pt x="1546330" y="1042577"/>
                  <a:pt x="980705" y="1076512"/>
                </a:cubicBezTo>
                <a:cubicBezTo>
                  <a:pt x="442232" y="1084931"/>
                  <a:pt x="-9715" y="792689"/>
                  <a:pt x="0" y="538256"/>
                </a:cubicBezTo>
                <a:close/>
              </a:path>
            </a:pathLst>
          </a:custGeom>
          <a:solidFill>
            <a:schemeClr val="bg1"/>
          </a:solidFill>
          <a:ln w="28575">
            <a:solidFill>
              <a:schemeClr val="tx1"/>
            </a:solidFill>
            <a:extLst>
              <a:ext uri="{C807C97D-BFC1-408E-A445-0C87EB9F89A2}">
                <ask:lineSketchStyleProps xmlns:ask="http://schemas.microsoft.com/office/drawing/2018/sketchyshapes" sd="8683736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rPr>
              <a:t>Cultural Memory</a:t>
            </a:r>
            <a:endParaRPr kumimoji="0" lang="en-US" sz="1800" b="0" i="0" u="none" strike="noStrike" kern="1200" cap="none" spc="0" normalizeH="0" baseline="0" noProof="0">
              <a:ln>
                <a:noFill/>
              </a:ln>
              <a:solidFill>
                <a:srgbClr val="1F1F1F"/>
              </a:solidFill>
              <a:effectLst/>
              <a:uLnTx/>
              <a:uFillTx/>
              <a:latin typeface="Dreaming Outloud Pro" panose="03050502040302030504" pitchFamily="66" charset="77"/>
              <a:ea typeface="+mn-ea"/>
              <a:cs typeface="Dreaming Outloud Pro" panose="03050502040302030504" pitchFamily="66" charset="77"/>
            </a:endParaRPr>
          </a:p>
        </p:txBody>
      </p:sp>
      <p:sp>
        <p:nvSpPr>
          <p:cNvPr id="27" name="TextBox 26">
            <a:extLst>
              <a:ext uri="{FF2B5EF4-FFF2-40B4-BE49-F238E27FC236}">
                <a16:creationId xmlns:a16="http://schemas.microsoft.com/office/drawing/2014/main" id="{F0AB1513-D330-2E39-21A7-B9673F1AB3E3}"/>
              </a:ext>
            </a:extLst>
          </p:cNvPr>
          <p:cNvSpPr txBox="1"/>
          <p:nvPr/>
        </p:nvSpPr>
        <p:spPr>
          <a:xfrm>
            <a:off x="89680" y="4411191"/>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land</a:t>
            </a:r>
          </a:p>
        </p:txBody>
      </p:sp>
      <p:sp>
        <p:nvSpPr>
          <p:cNvPr id="28" name="Freeform 16">
            <a:extLst>
              <a:ext uri="{FF2B5EF4-FFF2-40B4-BE49-F238E27FC236}">
                <a16:creationId xmlns:a16="http://schemas.microsoft.com/office/drawing/2014/main" id="{396B14FC-409C-E535-8D73-C58965B3306D}"/>
              </a:ext>
            </a:extLst>
          </p:cNvPr>
          <p:cNvSpPr/>
          <p:nvPr/>
        </p:nvSpPr>
        <p:spPr>
          <a:xfrm rot="14593064">
            <a:off x="1207442" y="4602545"/>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9" name="TextBox 28">
            <a:extLst>
              <a:ext uri="{FF2B5EF4-FFF2-40B4-BE49-F238E27FC236}">
                <a16:creationId xmlns:a16="http://schemas.microsoft.com/office/drawing/2014/main" id="{C2BFDABB-3049-7EC4-DA0F-73A6C82FE91C}"/>
              </a:ext>
            </a:extLst>
          </p:cNvPr>
          <p:cNvSpPr txBox="1"/>
          <p:nvPr/>
        </p:nvSpPr>
        <p:spPr>
          <a:xfrm>
            <a:off x="50695" y="5437630"/>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water</a:t>
            </a:r>
          </a:p>
        </p:txBody>
      </p:sp>
      <p:sp>
        <p:nvSpPr>
          <p:cNvPr id="30" name="Freeform 16">
            <a:extLst>
              <a:ext uri="{FF2B5EF4-FFF2-40B4-BE49-F238E27FC236}">
                <a16:creationId xmlns:a16="http://schemas.microsoft.com/office/drawing/2014/main" id="{2636457F-734D-B675-7A95-8A5427FF0611}"/>
              </a:ext>
            </a:extLst>
          </p:cNvPr>
          <p:cNvSpPr/>
          <p:nvPr/>
        </p:nvSpPr>
        <p:spPr>
          <a:xfrm rot="10059140">
            <a:off x="1066822" y="5216176"/>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5" name="TextBox 34">
            <a:extLst>
              <a:ext uri="{FF2B5EF4-FFF2-40B4-BE49-F238E27FC236}">
                <a16:creationId xmlns:a16="http://schemas.microsoft.com/office/drawing/2014/main" id="{5981846A-4046-82AC-B85C-45BEC8E4099D}"/>
              </a:ext>
            </a:extLst>
          </p:cNvPr>
          <p:cNvSpPr txBox="1"/>
          <p:nvPr/>
        </p:nvSpPr>
        <p:spPr>
          <a:xfrm>
            <a:off x="1379636" y="5996202"/>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sky</a:t>
            </a:r>
          </a:p>
        </p:txBody>
      </p:sp>
      <p:sp>
        <p:nvSpPr>
          <p:cNvPr id="36" name="Freeform 16">
            <a:extLst>
              <a:ext uri="{FF2B5EF4-FFF2-40B4-BE49-F238E27FC236}">
                <a16:creationId xmlns:a16="http://schemas.microsoft.com/office/drawing/2014/main" id="{A88A4D1C-2C8F-05D7-62FE-F32E64233259}"/>
              </a:ext>
            </a:extLst>
          </p:cNvPr>
          <p:cNvSpPr/>
          <p:nvPr/>
        </p:nvSpPr>
        <p:spPr>
          <a:xfrm rot="7203827">
            <a:off x="1974755" y="5690082"/>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7" name="TextBox 36">
            <a:extLst>
              <a:ext uri="{FF2B5EF4-FFF2-40B4-BE49-F238E27FC236}">
                <a16:creationId xmlns:a16="http://schemas.microsoft.com/office/drawing/2014/main" id="{C5069046-6FAD-6F79-DD5D-1D724E166FF2}"/>
              </a:ext>
            </a:extLst>
          </p:cNvPr>
          <p:cNvSpPr txBox="1"/>
          <p:nvPr/>
        </p:nvSpPr>
        <p:spPr>
          <a:xfrm>
            <a:off x="2557705" y="5777397"/>
            <a:ext cx="1582461" cy="396468"/>
          </a:xfrm>
          <a:prstGeom prst="rect">
            <a:avLst/>
          </a:prstGeom>
          <a:noFill/>
          <a:ln>
            <a:noFill/>
          </a:ln>
        </p:spPr>
        <p:txBody>
          <a:bodyPr wrap="none" rtlCol="0">
            <a:noAutofit/>
          </a:bodyPr>
          <a:lstStyle/>
          <a:p>
            <a:pPr marL="0" marR="0" lvl="0" indent="0" algn="ctr" defTabSz="914400" rtl="0" eaLnBrk="1" fontAlgn="base" latinLnBrk="0" hangingPunct="1">
              <a:lnSpc>
                <a:spcPct val="100000"/>
              </a:lnSpc>
              <a:spcBef>
                <a:spcPts val="672"/>
              </a:spcBef>
              <a:spcAft>
                <a:spcPct val="0"/>
              </a:spcAft>
              <a:buClrTx/>
              <a:buSzTx/>
              <a:buFontTx/>
              <a:buNone/>
              <a:tabLst/>
              <a:defRPr/>
            </a:pPr>
            <a:r>
              <a:rPr kumimoji="0" lang="en-AU" sz="1800" b="0" i="0" u="none" strike="noStrike" kern="1200" cap="none" spc="0" normalizeH="0" baseline="0" noProof="0">
                <a:ln>
                  <a:noFill/>
                </a:ln>
                <a:solidFill>
                  <a:srgbClr val="181818"/>
                </a:solidFill>
                <a:effectLst/>
                <a:uLnTx/>
                <a:uFillTx/>
                <a:latin typeface="Dreaming Outloud Pro" panose="03050502040302030504" pitchFamily="66" charset="77"/>
                <a:ea typeface="+mn-ea"/>
                <a:cs typeface="Dreaming Outloud Pro" panose="03050502040302030504" pitchFamily="66" charset="77"/>
              </a:rPr>
              <a:t>animals</a:t>
            </a:r>
          </a:p>
        </p:txBody>
      </p:sp>
      <p:sp>
        <p:nvSpPr>
          <p:cNvPr id="38" name="Freeform 16">
            <a:extLst>
              <a:ext uri="{FF2B5EF4-FFF2-40B4-BE49-F238E27FC236}">
                <a16:creationId xmlns:a16="http://schemas.microsoft.com/office/drawing/2014/main" id="{3EF62E9C-C73E-1E7B-0139-9AA3D0328A23}"/>
              </a:ext>
            </a:extLst>
          </p:cNvPr>
          <p:cNvSpPr/>
          <p:nvPr/>
        </p:nvSpPr>
        <p:spPr>
          <a:xfrm rot="12461856" flipH="1">
            <a:off x="2924095" y="5503801"/>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5" name="TextBox 14">
            <a:extLst>
              <a:ext uri="{FF2B5EF4-FFF2-40B4-BE49-F238E27FC236}">
                <a16:creationId xmlns:a16="http://schemas.microsoft.com/office/drawing/2014/main" id="{FDE3D1B4-B776-7F89-E969-5E9D6FE8CD3C}"/>
              </a:ext>
            </a:extLst>
          </p:cNvPr>
          <p:cNvSpPr txBox="1"/>
          <p:nvPr/>
        </p:nvSpPr>
        <p:spPr>
          <a:xfrm>
            <a:off x="-38637" y="3631842"/>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mc:AlternateContent xmlns:mc="http://schemas.openxmlformats.org/markup-compatibility/2006" xmlns:p14="http://schemas.microsoft.com/office/powerpoint/2010/main">
        <mc:Choice Requires="p14">
          <p:contentPart p14:bwMode="auto" r:id="rId5">
            <p14:nvContentPartPr>
              <p14:cNvPr id="39" name="Ink 38">
                <a:extLst>
                  <a:ext uri="{FF2B5EF4-FFF2-40B4-BE49-F238E27FC236}">
                    <a16:creationId xmlns:a16="http://schemas.microsoft.com/office/drawing/2014/main" id="{8CCC1256-4942-4FEA-8C42-1F91E04D1037}"/>
                  </a:ext>
                </a:extLst>
              </p14:cNvPr>
              <p14:cNvContentPartPr>
                <a14:cpLocks xmlns:a14="http://schemas.microsoft.com/office/drawing/2010/main" noChangeAspect="1"/>
              </p14:cNvContentPartPr>
              <p14:nvPr/>
            </p14:nvContentPartPr>
            <p14:xfrm rot="12477485" flipV="1">
              <a:off x="3026103" y="2651748"/>
              <a:ext cx="759420" cy="274320"/>
            </p14:xfrm>
          </p:contentPart>
        </mc:Choice>
        <mc:Fallback xmlns="">
          <p:pic>
            <p:nvPicPr>
              <p:cNvPr id="39" name="Ink 38">
                <a:extLst>
                  <a:ext uri="{FF2B5EF4-FFF2-40B4-BE49-F238E27FC236}">
                    <a16:creationId xmlns:a16="http://schemas.microsoft.com/office/drawing/2014/main" id="{8CCC1256-4942-4FEA-8C42-1F91E04D1037}"/>
                  </a:ext>
                </a:extLst>
              </p:cNvPr>
              <p:cNvPicPr>
                <a:picLocks noChangeAspect="1"/>
              </p:cNvPicPr>
              <p:nvPr/>
            </p:nvPicPr>
            <p:blipFill>
              <a:blip r:embed="rId6"/>
              <a:stretch>
                <a:fillRect/>
              </a:stretch>
            </p:blipFill>
            <p:spPr>
              <a:xfrm rot="12477485" flipV="1">
                <a:off x="3016745" y="2642400"/>
                <a:ext cx="778136" cy="29301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 name="Ink 39">
                <a:extLst>
                  <a:ext uri="{FF2B5EF4-FFF2-40B4-BE49-F238E27FC236}">
                    <a16:creationId xmlns:a16="http://schemas.microsoft.com/office/drawing/2014/main" id="{50184CDD-3643-A959-461B-3B188C5F9700}"/>
                  </a:ext>
                </a:extLst>
              </p14:cNvPr>
              <p14:cNvContentPartPr>
                <a14:cpLocks xmlns:a14="http://schemas.microsoft.com/office/drawing/2010/main" noChangeAspect="1"/>
              </p14:cNvContentPartPr>
              <p14:nvPr/>
            </p14:nvContentPartPr>
            <p14:xfrm rot="17333313" flipV="1">
              <a:off x="5609280" y="3028905"/>
              <a:ext cx="506280" cy="182880"/>
            </p14:xfrm>
          </p:contentPart>
        </mc:Choice>
        <mc:Fallback xmlns="">
          <p:pic>
            <p:nvPicPr>
              <p:cNvPr id="40" name="Ink 39">
                <a:extLst>
                  <a:ext uri="{FF2B5EF4-FFF2-40B4-BE49-F238E27FC236}">
                    <a16:creationId xmlns:a16="http://schemas.microsoft.com/office/drawing/2014/main" id="{50184CDD-3643-A959-461B-3B188C5F9700}"/>
                  </a:ext>
                </a:extLst>
              </p:cNvPr>
              <p:cNvPicPr>
                <a:picLocks noChangeAspect="1"/>
              </p:cNvPicPr>
              <p:nvPr/>
            </p:nvPicPr>
            <p:blipFill>
              <a:blip r:embed="rId8"/>
              <a:stretch>
                <a:fillRect/>
              </a:stretch>
            </p:blipFill>
            <p:spPr>
              <a:xfrm rot="17333313" flipV="1">
                <a:off x="5599924" y="3019563"/>
                <a:ext cx="524991" cy="2015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E6DCD886-F97B-A8AC-E83D-FB5A81C43995}"/>
                  </a:ext>
                </a:extLst>
              </p14:cNvPr>
              <p14:cNvContentPartPr>
                <a14:cpLocks xmlns:a14="http://schemas.microsoft.com/office/drawing/2010/main" noChangeAspect="1"/>
              </p14:cNvContentPartPr>
              <p14:nvPr/>
            </p14:nvContentPartPr>
            <p14:xfrm rot="7391380" flipV="1">
              <a:off x="2582386" y="4043225"/>
              <a:ext cx="759420" cy="274320"/>
            </p14:xfrm>
          </p:contentPart>
        </mc:Choice>
        <mc:Fallback xmlns="">
          <p:pic>
            <p:nvPicPr>
              <p:cNvPr id="41" name="Ink 40">
                <a:extLst>
                  <a:ext uri="{FF2B5EF4-FFF2-40B4-BE49-F238E27FC236}">
                    <a16:creationId xmlns:a16="http://schemas.microsoft.com/office/drawing/2014/main" id="{E6DCD886-F97B-A8AC-E83D-FB5A81C43995}"/>
                  </a:ext>
                </a:extLst>
              </p:cNvPr>
              <p:cNvPicPr>
                <a:picLocks noChangeAspect="1"/>
              </p:cNvPicPr>
              <p:nvPr/>
            </p:nvPicPr>
            <p:blipFill>
              <a:blip r:embed="rId6"/>
              <a:stretch>
                <a:fillRect/>
              </a:stretch>
            </p:blipFill>
            <p:spPr>
              <a:xfrm rot="7391380" flipV="1">
                <a:off x="2573028" y="4033877"/>
                <a:ext cx="778136" cy="29301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2" name="Ink 41">
                <a:extLst>
                  <a:ext uri="{FF2B5EF4-FFF2-40B4-BE49-F238E27FC236}">
                    <a16:creationId xmlns:a16="http://schemas.microsoft.com/office/drawing/2014/main" id="{2E115700-71E9-AECD-8288-736B8F03432A}"/>
                  </a:ext>
                </a:extLst>
              </p14:cNvPr>
              <p14:cNvContentPartPr>
                <a14:cpLocks xmlns:a14="http://schemas.microsoft.com/office/drawing/2010/main" noChangeAspect="1"/>
              </p14:cNvContentPartPr>
              <p14:nvPr/>
            </p14:nvContentPartPr>
            <p14:xfrm rot="1082764" flipV="1">
              <a:off x="5075965" y="4372410"/>
              <a:ext cx="506280" cy="182880"/>
            </p14:xfrm>
          </p:contentPart>
        </mc:Choice>
        <mc:Fallback xmlns="">
          <p:pic>
            <p:nvPicPr>
              <p:cNvPr id="42" name="Ink 41">
                <a:extLst>
                  <a:ext uri="{FF2B5EF4-FFF2-40B4-BE49-F238E27FC236}">
                    <a16:creationId xmlns:a16="http://schemas.microsoft.com/office/drawing/2014/main" id="{2E115700-71E9-AECD-8288-736B8F03432A}"/>
                  </a:ext>
                </a:extLst>
              </p:cNvPr>
              <p:cNvPicPr>
                <a:picLocks noChangeAspect="1"/>
              </p:cNvPicPr>
              <p:nvPr/>
            </p:nvPicPr>
            <p:blipFill>
              <a:blip r:embed="rId8"/>
              <a:stretch>
                <a:fillRect/>
              </a:stretch>
            </p:blipFill>
            <p:spPr>
              <a:xfrm rot="1082764" flipV="1">
                <a:off x="5066609" y="4363068"/>
                <a:ext cx="524991" cy="201563"/>
              </a:xfrm>
              <a:prstGeom prst="rect">
                <a:avLst/>
              </a:prstGeom>
            </p:spPr>
          </p:pic>
        </mc:Fallback>
      </mc:AlternateContent>
      <p:pic>
        <p:nvPicPr>
          <p:cNvPr id="19" name="Picture 18" descr="A red and black flag with a yellow circle&#10;&#10;Description automatically generated">
            <a:extLst>
              <a:ext uri="{FF2B5EF4-FFF2-40B4-BE49-F238E27FC236}">
                <a16:creationId xmlns:a16="http://schemas.microsoft.com/office/drawing/2014/main" id="{8ADB70BC-7366-B258-3996-D77179076BC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77582" y="1536403"/>
            <a:ext cx="1711132" cy="1828800"/>
          </a:xfrm>
          <a:prstGeom prst="rect">
            <a:avLst/>
          </a:prstGeom>
        </p:spPr>
      </p:pic>
    </p:spTree>
    <p:extLst>
      <p:ext uri="{BB962C8B-B14F-4D97-AF65-F5344CB8AC3E}">
        <p14:creationId xmlns:p14="http://schemas.microsoft.com/office/powerpoint/2010/main" val="212333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entr" presetSubtype="0" fill="hold" nodeType="clickEffect">
                                  <p:stCondLst>
                                    <p:cond delay="50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drawProgress</p:attrName>
                                        </p:attrNameLst>
                                      </p:cBhvr>
                                      <p:tavLst>
                                        <p:tav tm="0">
                                          <p:val>
                                            <p:fltVal val="0"/>
                                          </p:val>
                                        </p:tav>
                                        <p:tav tm="100000">
                                          <p:val>
                                            <p:fltVal val="1"/>
                                          </p:val>
                                        </p:tav>
                                      </p:tavLst>
                                    </p:anim>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3" presetClass="entr" presetSubtype="0" fill="hold" nodeType="clickEffect">
                                  <p:stCondLst>
                                    <p:cond delay="50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drawProgress</p:attrName>
                                        </p:attrNameLst>
                                      </p:cBhvr>
                                      <p:tavLst>
                                        <p:tav tm="0">
                                          <p:val>
                                            <p:fltVal val="0"/>
                                          </p:val>
                                        </p:tav>
                                        <p:tav tm="100000">
                                          <p:val>
                                            <p:fltVal val="1"/>
                                          </p:val>
                                        </p:tav>
                                      </p:tavLst>
                                    </p:anim>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63" presetClass="entr" presetSubtype="0"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p:cTn id="54" dur="500" fill="hold"/>
                                        <p:tgtEl>
                                          <p:spTgt spid="41"/>
                                        </p:tgtEl>
                                        <p:attrNameLst>
                                          <p:attrName>drawProgress</p:attrName>
                                        </p:attrNameLst>
                                      </p:cBhvr>
                                      <p:tavLst>
                                        <p:tav tm="0">
                                          <p:val>
                                            <p:fltVal val="0"/>
                                          </p:val>
                                        </p:tav>
                                        <p:tav tm="100000">
                                          <p:val>
                                            <p:fltVal val="1"/>
                                          </p:val>
                                        </p:tav>
                                      </p:tavLst>
                                    </p:anim>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63"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500" fill="hold"/>
                                        <p:tgtEl>
                                          <p:spTgt spid="42"/>
                                        </p:tgtEl>
                                        <p:attrNameLst>
                                          <p:attrName>drawProgress</p:attrName>
                                        </p:attrNameLst>
                                      </p:cBhvr>
                                      <p:tavLst>
                                        <p:tav tm="0">
                                          <p:val>
                                            <p:fltVal val="0"/>
                                          </p:val>
                                        </p:tav>
                                        <p:tav tm="100000">
                                          <p:val>
                                            <p:fltVal val="1"/>
                                          </p:val>
                                        </p:tav>
                                      </p:tavLst>
                                    </p:anim>
                                  </p:childTnLst>
                                </p:cTn>
                              </p:par>
                            </p:childTnLst>
                          </p:cTn>
                        </p:par>
                        <p:par>
                          <p:cTn id="87" fill="hold">
                            <p:stCondLst>
                              <p:cond delay="500"/>
                            </p:stCondLst>
                            <p:childTnLst>
                              <p:par>
                                <p:cTn id="88" presetID="1" presetClass="entr" presetSubtype="0"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8"/>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7"/>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6"/>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2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3" presetClass="entr" presetSubtype="36" fill="hold" nodeType="clickEffect">
                                  <p:stCondLst>
                                    <p:cond delay="0"/>
                                  </p:stCondLst>
                                  <p:childTnLst>
                                    <p:set>
                                      <p:cBhvr>
                                        <p:cTn id="111" dur="1" fill="hold">
                                          <p:stCondLst>
                                            <p:cond delay="0"/>
                                          </p:stCondLst>
                                        </p:cTn>
                                        <p:tgtEl>
                                          <p:spTgt spid="19"/>
                                        </p:tgtEl>
                                        <p:attrNameLst>
                                          <p:attrName>style.visibility</p:attrName>
                                        </p:attrNameLst>
                                      </p:cBhvr>
                                      <p:to>
                                        <p:strVal val="visible"/>
                                      </p:to>
                                    </p:set>
                                    <p:anim calcmode="lin" valueType="num">
                                      <p:cBhvr>
                                        <p:cTn id="112" dur="500" fill="hold"/>
                                        <p:tgtEl>
                                          <p:spTgt spid="19"/>
                                        </p:tgtEl>
                                        <p:attrNameLst>
                                          <p:attrName>ppt_w</p:attrName>
                                        </p:attrNameLst>
                                      </p:cBhvr>
                                      <p:tavLst>
                                        <p:tav tm="0">
                                          <p:val>
                                            <p:strVal val="(6*min(max(#ppt_w*#ppt_h,.3),1)-7.4)/-.7*#ppt_w"/>
                                          </p:val>
                                        </p:tav>
                                        <p:tav tm="100000">
                                          <p:val>
                                            <p:strVal val="#ppt_w"/>
                                          </p:val>
                                        </p:tav>
                                      </p:tavLst>
                                    </p:anim>
                                    <p:anim calcmode="lin" valueType="num">
                                      <p:cBhvr>
                                        <p:cTn id="113" dur="500" fill="hold"/>
                                        <p:tgtEl>
                                          <p:spTgt spid="19"/>
                                        </p:tgtEl>
                                        <p:attrNameLst>
                                          <p:attrName>ppt_h</p:attrName>
                                        </p:attrNameLst>
                                      </p:cBhvr>
                                      <p:tavLst>
                                        <p:tav tm="0">
                                          <p:val>
                                            <p:strVal val="(6*min(max(#ppt_w*#ppt_h,.3),1)-7.4)/-.7*#ppt_h"/>
                                          </p:val>
                                        </p:tav>
                                        <p:tav tm="100000">
                                          <p:val>
                                            <p:strVal val="#ppt_h"/>
                                          </p:val>
                                        </p:tav>
                                      </p:tavLst>
                                    </p:anim>
                                    <p:anim calcmode="lin" valueType="num">
                                      <p:cBhvr>
                                        <p:cTn id="114" dur="500" fill="hold"/>
                                        <p:tgtEl>
                                          <p:spTgt spid="19"/>
                                        </p:tgtEl>
                                        <p:attrNameLst>
                                          <p:attrName>ppt_x</p:attrName>
                                        </p:attrNameLst>
                                      </p:cBhvr>
                                      <p:tavLst>
                                        <p:tav tm="0">
                                          <p:val>
                                            <p:fltVal val="0.5"/>
                                          </p:val>
                                        </p:tav>
                                        <p:tav tm="100000">
                                          <p:val>
                                            <p:strVal val="#ppt_x"/>
                                          </p:val>
                                        </p:tav>
                                      </p:tavLst>
                                    </p:anim>
                                    <p:anim calcmode="lin" valueType="num">
                                      <p:cBhvr>
                                        <p:cTn id="115"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6" grpId="0" animBg="1"/>
      <p:bldP spid="17" grpId="0" animBg="1"/>
      <p:bldP spid="18" grpId="0" animBg="1"/>
      <p:bldP spid="21" grpId="0" animBg="1"/>
      <p:bldP spid="24" grpId="0" animBg="1"/>
      <p:bldP spid="25" grpId="0" animBg="1"/>
      <p:bldP spid="26" grpId="0" animBg="1"/>
      <p:bldP spid="31" grpId="0"/>
      <p:bldP spid="33" grpId="0" animBg="1"/>
      <p:bldP spid="34" grpId="0" animBg="1"/>
      <p:bldP spid="9" grpId="0"/>
      <p:bldP spid="10" grpId="0"/>
      <p:bldP spid="11" grpId="0" animBg="1"/>
      <p:bldP spid="12" grpId="0" animBg="1"/>
      <p:bldP spid="14" grpId="0" animBg="1"/>
      <p:bldP spid="27" grpId="0"/>
      <p:bldP spid="28" grpId="0" animBg="1"/>
      <p:bldP spid="29" grpId="0"/>
      <p:bldP spid="30" grpId="0" animBg="1"/>
      <p:bldP spid="35" grpId="0"/>
      <p:bldP spid="36" grpId="0" animBg="1"/>
      <p:bldP spid="37" grpId="0"/>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4C0878-E33B-B190-18F0-B9A9B3CB7D71}"/>
              </a:ext>
            </a:extLst>
          </p:cNvPr>
          <p:cNvSpPr>
            <a:spLocks noGrp="1"/>
          </p:cNvSpPr>
          <p:nvPr>
            <p:ph type="body" sz="quarter" idx="1"/>
          </p:nvPr>
        </p:nvSpPr>
        <p:spPr/>
        <p:txBody>
          <a:bodyPr/>
          <a:lstStyle/>
          <a:p>
            <a:r>
              <a:rPr lang="en-US"/>
              <a:t>  </a:t>
            </a:r>
          </a:p>
        </p:txBody>
      </p:sp>
      <p:pic>
        <p:nvPicPr>
          <p:cNvPr id="12" name="Picture 11">
            <a:extLst>
              <a:ext uri="{FF2B5EF4-FFF2-40B4-BE49-F238E27FC236}">
                <a16:creationId xmlns:a16="http://schemas.microsoft.com/office/drawing/2014/main" id="{52F09432-66A7-E162-E892-BECDA6FC57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514350"/>
            <a:ext cx="7772400" cy="5829300"/>
          </a:xfrm>
          <a:prstGeom prst="rect">
            <a:avLst/>
          </a:prstGeom>
        </p:spPr>
      </p:pic>
    </p:spTree>
    <p:extLst>
      <p:ext uri="{BB962C8B-B14F-4D97-AF65-F5344CB8AC3E}">
        <p14:creationId xmlns:p14="http://schemas.microsoft.com/office/powerpoint/2010/main" val="21320793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5D9A20F-3973-0E61-2981-3FDCDEC6F4C4}"/>
              </a:ext>
            </a:extLst>
          </p:cNvPr>
          <p:cNvPicPr>
            <a:picLocks noGrp="1" noChangeAspect="1"/>
          </p:cNvPicPr>
          <p:nvPr>
            <p:ph type="pic" idx="21"/>
          </p:nvPr>
        </p:nvPicPr>
        <p:blipFill>
          <a:blip r:embed="rId3" cstate="screen">
            <a:extLst>
              <a:ext uri="{28A0092B-C50C-407E-A947-70E740481C1C}">
                <a14:useLocalDpi xmlns:a14="http://schemas.microsoft.com/office/drawing/2010/main"/>
              </a:ext>
            </a:extLst>
          </a:blip>
          <a:srcRect l="479" t="604" r="308" b="570"/>
          <a:stretch/>
        </p:blipFill>
        <p:spPr>
          <a:xfrm rot="21292345">
            <a:off x="636298" y="735354"/>
            <a:ext cx="4774987" cy="4056870"/>
          </a:xfrm>
          <a:ln w="57150">
            <a:noFill/>
          </a:ln>
        </p:spPr>
      </p:pic>
      <p:sp>
        <p:nvSpPr>
          <p:cNvPr id="3" name="Title 2">
            <a:extLst>
              <a:ext uri="{FF2B5EF4-FFF2-40B4-BE49-F238E27FC236}">
                <a16:creationId xmlns:a16="http://schemas.microsoft.com/office/drawing/2014/main" id="{92E3D3FD-866C-7EE5-A9AF-874757BD9CE7}"/>
              </a:ext>
            </a:extLst>
          </p:cNvPr>
          <p:cNvSpPr>
            <a:spLocks noGrp="1"/>
          </p:cNvSpPr>
          <p:nvPr>
            <p:ph type="title"/>
          </p:nvPr>
        </p:nvSpPr>
        <p:spPr/>
        <p:txBody>
          <a:bodyPr>
            <a:normAutofit/>
          </a:bodyPr>
          <a:lstStyle/>
          <a:p>
            <a:r>
              <a:rPr lang="en-AU" sz="4000" b="1" i="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Madjedbebe</a:t>
            </a:r>
            <a:r>
              <a:rPr lang="en-AU" sz="4000" b="1" i="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Rock Shelter </a:t>
            </a:r>
            <a:endParaRPr lang="en-US"/>
          </a:p>
        </p:txBody>
      </p:sp>
      <p:sp>
        <p:nvSpPr>
          <p:cNvPr id="4" name="Text Placeholder 3">
            <a:extLst>
              <a:ext uri="{FF2B5EF4-FFF2-40B4-BE49-F238E27FC236}">
                <a16:creationId xmlns:a16="http://schemas.microsoft.com/office/drawing/2014/main" id="{EA07D669-9052-B7FE-4204-599292BD7FBB}"/>
              </a:ext>
            </a:extLst>
          </p:cNvPr>
          <p:cNvSpPr>
            <a:spLocks noGrp="1"/>
          </p:cNvSpPr>
          <p:nvPr>
            <p:ph type="body" sz="quarter" idx="1"/>
          </p:nvPr>
        </p:nvSpPr>
        <p:spPr/>
        <p:txBody>
          <a:bodyPr/>
          <a:lstStyle/>
          <a:p>
            <a:r>
              <a:rPr lang="en-US" sz="1800" i="0" baseline="30000">
                <a:solidFill>
                  <a:schemeClr val="tx1"/>
                </a:solidFill>
                <a:latin typeface="Calibri"/>
                <a:cs typeface="Calibri"/>
              </a:rPr>
              <a:t>May, S.K., </a:t>
            </a:r>
            <a:r>
              <a:rPr lang="en-US" sz="1800" i="0" baseline="30000" err="1">
                <a:solidFill>
                  <a:schemeClr val="tx1"/>
                </a:solidFill>
                <a:latin typeface="Calibri"/>
                <a:cs typeface="Calibri"/>
              </a:rPr>
              <a:t>Taçon</a:t>
            </a:r>
            <a:r>
              <a:rPr lang="en-US" sz="1800" i="0" baseline="30000">
                <a:solidFill>
                  <a:schemeClr val="tx1"/>
                </a:solidFill>
                <a:latin typeface="Calibri"/>
                <a:cs typeface="Calibri"/>
              </a:rPr>
              <a:t>, P.S., Wright, D.W., Marshall, M., Goldhahn, J., &amp; Sanz, I.D. (2017). The rock art of </a:t>
            </a:r>
            <a:r>
              <a:rPr lang="en-US" sz="1800" i="0" baseline="30000" err="1">
                <a:solidFill>
                  <a:schemeClr val="tx1"/>
                </a:solidFill>
                <a:latin typeface="Calibri"/>
                <a:cs typeface="Calibri"/>
              </a:rPr>
              <a:t>Madjedbebe</a:t>
            </a:r>
            <a:r>
              <a:rPr lang="en-US" sz="1800" i="0" baseline="30000">
                <a:solidFill>
                  <a:schemeClr val="tx1"/>
                </a:solidFill>
                <a:latin typeface="Calibri"/>
                <a:cs typeface="Calibri"/>
              </a:rPr>
              <a:t> (</a:t>
            </a:r>
            <a:r>
              <a:rPr lang="en-US" sz="1800" i="0" baseline="30000" err="1">
                <a:solidFill>
                  <a:schemeClr val="tx1"/>
                </a:solidFill>
                <a:latin typeface="Calibri"/>
                <a:cs typeface="Calibri"/>
              </a:rPr>
              <a:t>Malakunanja</a:t>
            </a:r>
            <a:r>
              <a:rPr lang="en-US" sz="1800" i="0" baseline="30000">
                <a:solidFill>
                  <a:schemeClr val="tx1"/>
                </a:solidFill>
                <a:latin typeface="Calibri"/>
                <a:cs typeface="Calibri"/>
              </a:rPr>
              <a:t> II).</a:t>
            </a:r>
          </a:p>
        </p:txBody>
      </p:sp>
      <p:pic>
        <p:nvPicPr>
          <p:cNvPr id="10" name="Picture 9">
            <a:extLst>
              <a:ext uri="{FF2B5EF4-FFF2-40B4-BE49-F238E27FC236}">
                <a16:creationId xmlns:a16="http://schemas.microsoft.com/office/drawing/2014/main" id="{47ED14EE-A9EA-77B7-D482-B9523C1CB9F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74271" y="453656"/>
            <a:ext cx="2433431" cy="4435844"/>
          </a:xfrm>
          <a:prstGeom prst="rect">
            <a:avLst/>
          </a:prstGeom>
          <a:ln w="76200">
            <a:noFill/>
          </a:ln>
        </p:spPr>
      </p:pic>
      <p:sp>
        <p:nvSpPr>
          <p:cNvPr id="11" name="Right Triangle 10">
            <a:extLst>
              <a:ext uri="{FF2B5EF4-FFF2-40B4-BE49-F238E27FC236}">
                <a16:creationId xmlns:a16="http://schemas.microsoft.com/office/drawing/2014/main" id="{716D9067-C93B-7FBE-D74D-5181DAA3E05C}"/>
              </a:ext>
            </a:extLst>
          </p:cNvPr>
          <p:cNvSpPr/>
          <p:nvPr/>
        </p:nvSpPr>
        <p:spPr>
          <a:xfrm flipH="1">
            <a:off x="8021823" y="4363281"/>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 name="Right Triangle 11">
            <a:extLst>
              <a:ext uri="{FF2B5EF4-FFF2-40B4-BE49-F238E27FC236}">
                <a16:creationId xmlns:a16="http://schemas.microsoft.com/office/drawing/2014/main" id="{2AF118AF-E36D-B84F-9453-A5BB0451A0B6}"/>
              </a:ext>
            </a:extLst>
          </p:cNvPr>
          <p:cNvSpPr/>
          <p:nvPr/>
        </p:nvSpPr>
        <p:spPr>
          <a:xfrm>
            <a:off x="6028418" y="4383783"/>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Right Triangle 12">
            <a:extLst>
              <a:ext uri="{FF2B5EF4-FFF2-40B4-BE49-F238E27FC236}">
                <a16:creationId xmlns:a16="http://schemas.microsoft.com/office/drawing/2014/main" id="{515D3FEC-6486-C492-8864-812F4CDAB770}"/>
              </a:ext>
            </a:extLst>
          </p:cNvPr>
          <p:cNvSpPr/>
          <p:nvPr/>
        </p:nvSpPr>
        <p:spPr>
          <a:xfrm rot="5400000">
            <a:off x="6052237" y="398899"/>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ight Triangle 13">
            <a:extLst>
              <a:ext uri="{FF2B5EF4-FFF2-40B4-BE49-F238E27FC236}">
                <a16:creationId xmlns:a16="http://schemas.microsoft.com/office/drawing/2014/main" id="{06FDA1C8-7133-D57D-EBBE-D3492EA686FD}"/>
              </a:ext>
            </a:extLst>
          </p:cNvPr>
          <p:cNvSpPr/>
          <p:nvPr/>
        </p:nvSpPr>
        <p:spPr>
          <a:xfrm rot="16200000" flipH="1">
            <a:off x="8005302" y="387398"/>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9" name="Group 18">
            <a:extLst>
              <a:ext uri="{FF2B5EF4-FFF2-40B4-BE49-F238E27FC236}">
                <a16:creationId xmlns:a16="http://schemas.microsoft.com/office/drawing/2014/main" id="{F2D5093B-A274-B608-9802-478C88EFD36E}"/>
              </a:ext>
            </a:extLst>
          </p:cNvPr>
          <p:cNvGrpSpPr/>
          <p:nvPr/>
        </p:nvGrpSpPr>
        <p:grpSpPr>
          <a:xfrm rot="21292345">
            <a:off x="594094" y="657644"/>
            <a:ext cx="4867370" cy="4169150"/>
            <a:chOff x="594094" y="657644"/>
            <a:chExt cx="4867370" cy="4169150"/>
          </a:xfrm>
        </p:grpSpPr>
        <p:sp>
          <p:nvSpPr>
            <p:cNvPr id="15" name="Right Triangle 14">
              <a:extLst>
                <a:ext uri="{FF2B5EF4-FFF2-40B4-BE49-F238E27FC236}">
                  <a16:creationId xmlns:a16="http://schemas.microsoft.com/office/drawing/2014/main" id="{F1AB7A90-D64A-F0B0-5848-AEA884D0E88A}"/>
                </a:ext>
              </a:extLst>
            </p:cNvPr>
            <p:cNvSpPr/>
            <p:nvPr/>
          </p:nvSpPr>
          <p:spPr>
            <a:xfrm flipH="1">
              <a:off x="4883202" y="4241086"/>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 name="Right Triangle 15">
              <a:extLst>
                <a:ext uri="{FF2B5EF4-FFF2-40B4-BE49-F238E27FC236}">
                  <a16:creationId xmlns:a16="http://schemas.microsoft.com/office/drawing/2014/main" id="{24ECA8EF-7715-0572-0F7D-A47EDC341341}"/>
                </a:ext>
              </a:extLst>
            </p:cNvPr>
            <p:cNvSpPr/>
            <p:nvPr/>
          </p:nvSpPr>
          <p:spPr>
            <a:xfrm>
              <a:off x="594094" y="4258371"/>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Right Triangle 16">
              <a:extLst>
                <a:ext uri="{FF2B5EF4-FFF2-40B4-BE49-F238E27FC236}">
                  <a16:creationId xmlns:a16="http://schemas.microsoft.com/office/drawing/2014/main" id="{00213E22-7B0E-CFA1-AFB1-9A0521326BC8}"/>
                </a:ext>
              </a:extLst>
            </p:cNvPr>
            <p:cNvSpPr/>
            <p:nvPr/>
          </p:nvSpPr>
          <p:spPr>
            <a:xfrm rot="5400000">
              <a:off x="614264" y="637474"/>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Right Triangle 17">
              <a:extLst>
                <a:ext uri="{FF2B5EF4-FFF2-40B4-BE49-F238E27FC236}">
                  <a16:creationId xmlns:a16="http://schemas.microsoft.com/office/drawing/2014/main" id="{47032504-959D-2F65-8A33-9AF2E5154FFA}"/>
                </a:ext>
              </a:extLst>
            </p:cNvPr>
            <p:cNvSpPr/>
            <p:nvPr/>
          </p:nvSpPr>
          <p:spPr>
            <a:xfrm rot="16200000" flipH="1">
              <a:off x="4913211" y="637474"/>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809220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BE8940-97A2-8D2A-B148-372FA7F83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1331158">
            <a:off x="579342" y="497990"/>
            <a:ext cx="4378525" cy="3217860"/>
          </a:xfrm>
          <a:prstGeom prst="rect">
            <a:avLst/>
          </a:prstGeom>
          <a:ln w="57150">
            <a:noFill/>
          </a:ln>
        </p:spPr>
      </p:pic>
      <p:pic>
        <p:nvPicPr>
          <p:cNvPr id="6" name="Picture 5">
            <a:extLst>
              <a:ext uri="{FF2B5EF4-FFF2-40B4-BE49-F238E27FC236}">
                <a16:creationId xmlns:a16="http://schemas.microsoft.com/office/drawing/2014/main" id="{29250668-4FF8-9987-ACFD-E203677B1F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1219" y="561740"/>
            <a:ext cx="2892443" cy="1936904"/>
          </a:xfrm>
          <a:prstGeom prst="rect">
            <a:avLst/>
          </a:prstGeom>
          <a:ln w="57150">
            <a:noFill/>
          </a:ln>
        </p:spPr>
      </p:pic>
      <p:pic>
        <p:nvPicPr>
          <p:cNvPr id="7" name="Picture 6">
            <a:extLst>
              <a:ext uri="{FF2B5EF4-FFF2-40B4-BE49-F238E27FC236}">
                <a16:creationId xmlns:a16="http://schemas.microsoft.com/office/drawing/2014/main" id="{1E48B42A-B34E-6ECE-FE3C-0D5B5CE2DFF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348001">
            <a:off x="5709034" y="3042063"/>
            <a:ext cx="2533795" cy="3257735"/>
          </a:xfrm>
          <a:prstGeom prst="rect">
            <a:avLst/>
          </a:prstGeom>
          <a:ln w="57150">
            <a:noFill/>
          </a:ln>
        </p:spPr>
      </p:pic>
      <p:pic>
        <p:nvPicPr>
          <p:cNvPr id="8" name="Picture 7">
            <a:extLst>
              <a:ext uri="{FF2B5EF4-FFF2-40B4-BE49-F238E27FC236}">
                <a16:creationId xmlns:a16="http://schemas.microsoft.com/office/drawing/2014/main" id="{6CFB5939-2BDF-8364-BE4F-8BDD1E9B37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3360" y="4087498"/>
            <a:ext cx="3504217" cy="2346574"/>
          </a:xfrm>
          <a:prstGeom prst="rect">
            <a:avLst/>
          </a:prstGeom>
          <a:ln w="57150">
            <a:noFill/>
          </a:ln>
        </p:spPr>
      </p:pic>
      <p:sp>
        <p:nvSpPr>
          <p:cNvPr id="9" name="Right Triangle 8">
            <a:extLst>
              <a:ext uri="{FF2B5EF4-FFF2-40B4-BE49-F238E27FC236}">
                <a16:creationId xmlns:a16="http://schemas.microsoft.com/office/drawing/2014/main" id="{DDDE111B-B951-43DA-490B-77F92FA4E171}"/>
              </a:ext>
            </a:extLst>
          </p:cNvPr>
          <p:cNvSpPr/>
          <p:nvPr/>
        </p:nvSpPr>
        <p:spPr>
          <a:xfrm rot="21340468" flipH="1" flipV="1">
            <a:off x="7634169" y="2924777"/>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Right Triangle 9">
            <a:extLst>
              <a:ext uri="{FF2B5EF4-FFF2-40B4-BE49-F238E27FC236}">
                <a16:creationId xmlns:a16="http://schemas.microsoft.com/office/drawing/2014/main" id="{3E06F55D-E56B-8909-DE7D-FF6C7176910A}"/>
              </a:ext>
            </a:extLst>
          </p:cNvPr>
          <p:cNvSpPr/>
          <p:nvPr/>
        </p:nvSpPr>
        <p:spPr>
          <a:xfrm rot="10497805" flipH="1" flipV="1">
            <a:off x="5789183" y="5826578"/>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 name="Right Triangle 11">
            <a:extLst>
              <a:ext uri="{FF2B5EF4-FFF2-40B4-BE49-F238E27FC236}">
                <a16:creationId xmlns:a16="http://schemas.microsoft.com/office/drawing/2014/main" id="{AEA92636-C581-054E-E6BB-7ED78087F40D}"/>
              </a:ext>
            </a:extLst>
          </p:cNvPr>
          <p:cNvSpPr/>
          <p:nvPr/>
        </p:nvSpPr>
        <p:spPr>
          <a:xfrm flipH="1">
            <a:off x="8162395" y="1949327"/>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Right Triangle 12">
            <a:extLst>
              <a:ext uri="{FF2B5EF4-FFF2-40B4-BE49-F238E27FC236}">
                <a16:creationId xmlns:a16="http://schemas.microsoft.com/office/drawing/2014/main" id="{B0170D1D-E162-BF5A-FB5B-21D758C329EE}"/>
              </a:ext>
            </a:extLst>
          </p:cNvPr>
          <p:cNvSpPr/>
          <p:nvPr/>
        </p:nvSpPr>
        <p:spPr>
          <a:xfrm>
            <a:off x="5771500" y="1949327"/>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ight Triangle 13">
            <a:extLst>
              <a:ext uri="{FF2B5EF4-FFF2-40B4-BE49-F238E27FC236}">
                <a16:creationId xmlns:a16="http://schemas.microsoft.com/office/drawing/2014/main" id="{52941307-3ACD-719B-32C8-CBAD5A471AB0}"/>
              </a:ext>
            </a:extLst>
          </p:cNvPr>
          <p:cNvSpPr/>
          <p:nvPr/>
        </p:nvSpPr>
        <p:spPr>
          <a:xfrm rot="5400000">
            <a:off x="5787852" y="529324"/>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Right Triangle 14">
            <a:extLst>
              <a:ext uri="{FF2B5EF4-FFF2-40B4-BE49-F238E27FC236}">
                <a16:creationId xmlns:a16="http://schemas.microsoft.com/office/drawing/2014/main" id="{C8984A65-26DF-9EE7-1915-A23330008C28}"/>
              </a:ext>
            </a:extLst>
          </p:cNvPr>
          <p:cNvSpPr/>
          <p:nvPr/>
        </p:nvSpPr>
        <p:spPr>
          <a:xfrm rot="16200000" flipH="1">
            <a:off x="8155128" y="529324"/>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 name="Right Triangle 15">
            <a:extLst>
              <a:ext uri="{FF2B5EF4-FFF2-40B4-BE49-F238E27FC236}">
                <a16:creationId xmlns:a16="http://schemas.microsoft.com/office/drawing/2014/main" id="{F42FC4B6-7700-5D0D-A096-3BF549B58BB5}"/>
              </a:ext>
            </a:extLst>
          </p:cNvPr>
          <p:cNvSpPr/>
          <p:nvPr/>
        </p:nvSpPr>
        <p:spPr>
          <a:xfrm flipH="1">
            <a:off x="4401279" y="5900073"/>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Right Triangle 16">
            <a:extLst>
              <a:ext uri="{FF2B5EF4-FFF2-40B4-BE49-F238E27FC236}">
                <a16:creationId xmlns:a16="http://schemas.microsoft.com/office/drawing/2014/main" id="{568CC81C-192C-D8E7-5928-417E2C53CA2E}"/>
              </a:ext>
            </a:extLst>
          </p:cNvPr>
          <p:cNvSpPr/>
          <p:nvPr/>
        </p:nvSpPr>
        <p:spPr>
          <a:xfrm>
            <a:off x="1361575" y="5900073"/>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Right Triangle 17">
            <a:extLst>
              <a:ext uri="{FF2B5EF4-FFF2-40B4-BE49-F238E27FC236}">
                <a16:creationId xmlns:a16="http://schemas.microsoft.com/office/drawing/2014/main" id="{59EF59A8-1378-B699-C56C-6606FDA4CA92}"/>
              </a:ext>
            </a:extLst>
          </p:cNvPr>
          <p:cNvSpPr/>
          <p:nvPr/>
        </p:nvSpPr>
        <p:spPr>
          <a:xfrm rot="5400000">
            <a:off x="1386214" y="4032904"/>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Right Triangle 18">
            <a:extLst>
              <a:ext uri="{FF2B5EF4-FFF2-40B4-BE49-F238E27FC236}">
                <a16:creationId xmlns:a16="http://schemas.microsoft.com/office/drawing/2014/main" id="{235B59A1-CC22-7881-261E-C3EE3120AD68}"/>
              </a:ext>
            </a:extLst>
          </p:cNvPr>
          <p:cNvSpPr/>
          <p:nvPr/>
        </p:nvSpPr>
        <p:spPr>
          <a:xfrm rot="16200000" flipH="1">
            <a:off x="4395961" y="4032903"/>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4" name="Right Triangle 23">
            <a:extLst>
              <a:ext uri="{FF2B5EF4-FFF2-40B4-BE49-F238E27FC236}">
                <a16:creationId xmlns:a16="http://schemas.microsoft.com/office/drawing/2014/main" id="{21293658-3D11-FFC4-08B2-3F434E4498B6}"/>
              </a:ext>
            </a:extLst>
          </p:cNvPr>
          <p:cNvSpPr/>
          <p:nvPr/>
        </p:nvSpPr>
        <p:spPr>
          <a:xfrm rot="21292345" flipH="1">
            <a:off x="4606437" y="3030854"/>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6" name="Right Triangle 25">
            <a:extLst>
              <a:ext uri="{FF2B5EF4-FFF2-40B4-BE49-F238E27FC236}">
                <a16:creationId xmlns:a16="http://schemas.microsoft.com/office/drawing/2014/main" id="{7B977ADB-A906-92B8-7A70-46BD31C2495C}"/>
              </a:ext>
            </a:extLst>
          </p:cNvPr>
          <p:cNvSpPr/>
          <p:nvPr/>
        </p:nvSpPr>
        <p:spPr>
          <a:xfrm rot="5092345">
            <a:off x="415268" y="593291"/>
            <a:ext cx="528083" cy="568423"/>
          </a:xfrm>
          <a:prstGeom prst="rtTriangle">
            <a:avLst/>
          </a:prstGeom>
          <a:gradFill flip="none" rotWithShape="1">
            <a:gsLst>
              <a:gs pos="0">
                <a:srgbClr val="000000"/>
              </a:gs>
              <a:gs pos="61000">
                <a:schemeClr val="tx1">
                  <a:lumMod val="75000"/>
                </a:schemeClr>
              </a:gs>
              <a:gs pos="100000">
                <a:srgbClr val="0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170021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GGSA_CURRICULUM_PPT_THEME" val="EpVW4cZN"/>
  <p:tag name="ARTICULATE_PROJECT_OPEN" val="0"/>
  <p:tag name="ARTICULATE_SLIDE_COUNT" val="13"/>
  <p:tag name="ARTICULATE_DESIGN_ID_1_GGSA_CURRICULUM_PPT_THEME" val="kigVYo3f"/>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5.xml.rels><?xml version="1.0" encoding="UTF-8" standalone="yes"?>
<Relationships xmlns="http://schemas.openxmlformats.org/package/2006/relationships"><Relationship Id="rId1" Type="http://schemas.openxmlformats.org/officeDocument/2006/relationships/image" Target="../media/image12.png"/></Relationships>
</file>

<file path=ppt/theme/theme1.xml><?xml version="1.0" encoding="utf-8"?>
<a:theme xmlns:a="http://schemas.openxmlformats.org/drawingml/2006/main" name="GGSA_Curriculum_PPT_Theme">
  <a:themeElements>
    <a:clrScheme name="GGSA">
      <a:dk1>
        <a:srgbClr val="181818"/>
      </a:dk1>
      <a:lt1>
        <a:srgbClr val="FFFFFF"/>
      </a:lt1>
      <a:dk2>
        <a:srgbClr val="D9D9D9"/>
      </a:dk2>
      <a:lt2>
        <a:srgbClr val="535353"/>
      </a:lt2>
      <a:accent1>
        <a:srgbClr val="F99B27"/>
      </a:accent1>
      <a:accent2>
        <a:srgbClr val="FCB326"/>
      </a:accent2>
      <a:accent3>
        <a:srgbClr val="177F99"/>
      </a:accent3>
      <a:accent4>
        <a:srgbClr val="FEFFFF"/>
      </a:accent4>
      <a:accent5>
        <a:srgbClr val="FAA234"/>
      </a:accent5>
      <a:accent6>
        <a:srgbClr val="181818"/>
      </a:accent6>
      <a:hlink>
        <a:srgbClr val="0000FF"/>
      </a:hlink>
      <a:folHlink>
        <a:srgbClr val="800080"/>
      </a:folHlink>
    </a:clrScheme>
    <a:fontScheme name="GGSA lower years">
      <a:majorFont>
        <a:latin typeface="QLD Beginner GT Yr 1-3"/>
        <a:ea typeface=""/>
        <a:cs typeface=""/>
      </a:majorFont>
      <a:minorFont>
        <a:latin typeface="QLD Beginner GT Yr 1-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MFL Y2 Lesson Template PPT V2 20230927" id="{081621FB-E4E0-7D43-9E9C-022B708B3508}" vid="{1FE104BC-7D09-064E-A46D-6DD2FDDB7EC5}"/>
    </a:ext>
  </a:extLst>
</a:theme>
</file>

<file path=ppt/theme/theme2.xml><?xml version="1.0" encoding="utf-8"?>
<a:theme xmlns:a="http://schemas.openxmlformats.org/drawingml/2006/main" name="Title Slide">
  <a:themeElements>
    <a:clrScheme name="OZEWRI U3">
      <a:dk1>
        <a:sysClr val="windowText" lastClr="000000"/>
      </a:dk1>
      <a:lt1>
        <a:sysClr val="window" lastClr="FFFFFF"/>
      </a:lt1>
      <a:dk2>
        <a:srgbClr val="F99B27"/>
      </a:dk2>
      <a:lt2>
        <a:srgbClr val="007E9E"/>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Slide">
  <a:themeElements>
    <a:clrScheme name="OZEWRI U3">
      <a:dk1>
        <a:sysClr val="windowText" lastClr="000000"/>
      </a:dk1>
      <a:lt1>
        <a:sysClr val="window" lastClr="FFFFFF"/>
      </a:lt1>
      <a:dk2>
        <a:srgbClr val="F99B27"/>
      </a:dk2>
      <a:lt2>
        <a:srgbClr val="007E9E"/>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GGSA_Curriculum_PPT_Theme">
  <a:themeElements>
    <a:clrScheme name="OZEWRI U3">
      <a:dk1>
        <a:sysClr val="windowText" lastClr="000000"/>
      </a:dk1>
      <a:lt1>
        <a:sysClr val="window" lastClr="FFFFFF"/>
      </a:lt1>
      <a:dk2>
        <a:srgbClr val="F99B27"/>
      </a:dk2>
      <a:lt2>
        <a:srgbClr val="177F99"/>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GGSA lower years">
      <a:majorFont>
        <a:latin typeface="QLD Beginner GT Yr 1-3"/>
        <a:ea typeface=""/>
        <a:cs typeface=""/>
      </a:majorFont>
      <a:minorFont>
        <a:latin typeface="QLD Beginner GT Yr 1-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MFL Y2 Lesson Template PPT V2 20230927" id="{081621FB-E4E0-7D43-9E9C-022B708B3508}" vid="{1FE104BC-7D09-064E-A46D-6DD2FDDB7EC5}"/>
    </a:ext>
  </a:extLst>
</a:theme>
</file>

<file path=ppt/theme/theme5.xml><?xml version="1.0" encoding="utf-8"?>
<a:theme xmlns:a="http://schemas.openxmlformats.org/drawingml/2006/main" name="LeatherBook">
  <a:themeElements>
    <a:clrScheme name="LeatherBook">
      <a:dk1>
        <a:srgbClr val="6C6963"/>
      </a:dk1>
      <a:lt1>
        <a:srgbClr val="092C6C"/>
      </a:lt1>
      <a:dk2>
        <a:srgbClr val="4D5459"/>
      </a:dk2>
      <a:lt2>
        <a:srgbClr val="D8DBDF"/>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LeatherBook">
      <a:majorFont>
        <a:latin typeface="Baskerville"/>
        <a:ea typeface="Baskerville"/>
        <a:cs typeface="Baskerville"/>
      </a:majorFont>
      <a:minorFont>
        <a:latin typeface="Baskerville"/>
        <a:ea typeface="Baskerville"/>
        <a:cs typeface="Baskerville"/>
      </a:minorFont>
    </a:fontScheme>
    <a:fmtScheme name="Leather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rotWithShape="0">
              <a:srgbClr val="000000">
                <a:alpha val="60000"/>
              </a:srgbClr>
            </a:outerShdw>
          </a:effectLst>
        </a:effectStyle>
        <a:effectStyle>
          <a:effectLst>
            <a:outerShdw blurRad="50800" dist="12700" rotWithShape="0">
              <a:srgbClr val="000000">
                <a:alpha val="60000"/>
              </a:srgbClr>
            </a:outerShdw>
          </a:effectLst>
        </a:effectStyle>
        <a:effectStyle>
          <a:effectLst>
            <a:outerShdw blurRad="50800" dist="127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12700" rotWithShape="0">
            <a:srgbClr val="000000">
              <a:alpha val="6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2EBDB"/>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49E92"/>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C6963"/>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TaxCatchAll xmlns="f315eb64-a02b-4bd5-a84c-38ab918c4ccd" xsi:nil="true"/>
    <lcf76f155ced4ddcb4097134ff3c332f xmlns="d63ea73a-d7e6-4e3a-bf41-d78273581467">
      <Terms xmlns="http://schemas.microsoft.com/office/infopath/2007/PartnerControls"/>
    </lcf76f155ced4ddcb4097134ff3c332f>
    <_Flow_SignoffStatus xmlns="d63ea73a-d7e6-4e3a-bf41-d78273581467">Signed Off</_Flow_SignoffStatus>
    <_Revision xmlns="http://schemas.microsoft.com/sharepoint/v3/fields" xsi:nil="true"/>
    <Review_x0020_History xmlns="d63ea73a-d7e6-4e3a-bf41-d78273581467" xsi:nil="true"/>
    <MediaLengthInSeconds xmlns="d63ea73a-d7e6-4e3a-bf41-d78273581467" xsi:nil="true"/>
    <SharedWithUsers xmlns="f315eb64-a02b-4bd5-a84c-38ab918c4ccd">
      <UserInfo>
        <DisplayName>Mary Hearn</DisplayName>
        <AccountId>2586</AccountId>
        <AccountType/>
      </UserInfo>
      <UserInfo>
        <DisplayName>Sarah Derby</DisplayName>
        <AccountId>2107</AccountId>
        <AccountType/>
      </UserInfo>
      <UserInfo>
        <DisplayName>Gabrielle Edwards</DisplayName>
        <AccountId>2633</AccountId>
        <AccountType/>
      </UserInfo>
      <UserInfo>
        <DisplayName>Amanda Bowker</DisplayName>
        <AccountId>3433</AccountId>
        <AccountType/>
      </UserInfo>
    </SharedWithUsers>
    <_dlc_DocId xmlns="f315eb64-a02b-4bd5-a84c-38ab918c4ccd">3KN27SNVY5CS-90160594-423009</_dlc_DocId>
    <_dlc_DocIdUrl xmlns="f315eb64-a02b-4bd5-a84c-38ab918c4ccd">
      <Url>https://ggsaus.sharepoint.com/sites/Curriculum/_layouts/15/DocIdRedir.aspx?ID=3KN27SNVY5CS-90160594-423009</Url>
      <Description>3KN27SNVY5CS-90160594-423009</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23EF7453D4541F4C94DB1D6331E0719E" ma:contentTypeVersion="19" ma:contentTypeDescription="Create a new document." ma:contentTypeScope="" ma:versionID="2f554891c902b9729e78eaef781ee93c">
  <xsd:schema xmlns:xsd="http://www.w3.org/2001/XMLSchema" xmlns:xs="http://www.w3.org/2001/XMLSchema" xmlns:p="http://schemas.microsoft.com/office/2006/metadata/properties" xmlns:ns2="d63ea73a-d7e6-4e3a-bf41-d78273581467" xmlns:ns3="f315eb64-a02b-4bd5-a84c-38ab918c4ccd" xmlns:ns4="http://schemas.microsoft.com/sharepoint/v3/fields" targetNamespace="http://schemas.microsoft.com/office/2006/metadata/properties" ma:root="true" ma:fieldsID="e95c42783cfae94cde1f4e57332ecaa2" ns2:_="" ns3:_="" ns4:_="">
    <xsd:import namespace="d63ea73a-d7e6-4e3a-bf41-d78273581467"/>
    <xsd:import namespace="f315eb64-a02b-4bd5-a84c-38ab918c4ccd"/>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_Flow_SignoffStatus" minOccurs="0"/>
                <xsd:element ref="ns3:SharedWithUsers" minOccurs="0"/>
                <xsd:element ref="ns3:SharedWithDetails" minOccurs="0"/>
                <xsd:element ref="ns4:_Revision" minOccurs="0"/>
                <xsd:element ref="ns2:Review_x0020_History"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ea73a-d7e6-4e3a-bf41-d78273581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Review_x0020_History" ma:index="23" nillable="true" ma:displayName="Review History" ma:description="Provides a link to view all previous audits on the file in the Document Management system" ma:internalName="Review_x0020_History">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5eb64-a02b-4bd5-a84c-38ab918c4c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cdfe1-95c5-49e3-a8d4-f4154b7228ba}" ma:internalName="TaxCatchAll" ma:showField="CatchAllData" ma:web="f315eb64-a02b-4bd5-a84c-38ab918c4cc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vision" ma:index="22" nillable="true" ma:displayName="Revision" ma:internalName="_Re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CA1584-9CA9-46D4-BE44-1AD376E0FB8E}">
  <ds:schemaRefs>
    <ds:schemaRef ds:uri="http://schemas.openxmlformats.org/package/2006/metadata/core-properties"/>
    <ds:schemaRef ds:uri="http://schemas.microsoft.com/office/2006/documentManagement/types"/>
    <ds:schemaRef ds:uri="http://schemas.microsoft.com/office/2006/metadata/properties"/>
    <ds:schemaRef ds:uri="d63ea73a-d7e6-4e3a-bf41-d78273581467"/>
    <ds:schemaRef ds:uri="http://purl.org/dc/terms/"/>
    <ds:schemaRef ds:uri="http://purl.org/dc/dcmitype/"/>
    <ds:schemaRef ds:uri="http://schemas.microsoft.com/sharepoint/v3/fields"/>
    <ds:schemaRef ds:uri="http://schemas.microsoft.com/office/infopath/2007/PartnerControls"/>
    <ds:schemaRef ds:uri="f315eb64-a02b-4bd5-a84c-38ab918c4ccd"/>
    <ds:schemaRef ds:uri="http://www.w3.org/XML/1998/namespace"/>
    <ds:schemaRef ds:uri="http://purl.org/dc/elements/1.1/"/>
  </ds:schemaRefs>
</ds:datastoreItem>
</file>

<file path=customXml/itemProps2.xml><?xml version="1.0" encoding="utf-8"?>
<ds:datastoreItem xmlns:ds="http://schemas.openxmlformats.org/officeDocument/2006/customXml" ds:itemID="{A126B2F9-9E5E-47F6-8BD5-9996CAB193A4}">
  <ds:schemaRefs>
    <ds:schemaRef ds:uri="http://schemas.microsoft.com/sharepoint/v3/contenttype/forms"/>
  </ds:schemaRefs>
</ds:datastoreItem>
</file>

<file path=customXml/itemProps3.xml><?xml version="1.0" encoding="utf-8"?>
<ds:datastoreItem xmlns:ds="http://schemas.openxmlformats.org/officeDocument/2006/customXml" ds:itemID="{6E051A43-B651-4A42-83DF-F8B30BEF4CBD}">
  <ds:schemaRefs>
    <ds:schemaRef ds:uri="http://schemas.microsoft.com/sharepoint/events"/>
  </ds:schemaRefs>
</ds:datastoreItem>
</file>

<file path=customXml/itemProps4.xml><?xml version="1.0" encoding="utf-8"?>
<ds:datastoreItem xmlns:ds="http://schemas.openxmlformats.org/officeDocument/2006/customXml" ds:itemID="{C839E0BC-7343-43DF-8FEE-ACA0E7C3C986}">
  <ds:schemaRefs>
    <ds:schemaRef ds:uri="d63ea73a-d7e6-4e3a-bf41-d78273581467"/>
    <ds:schemaRef ds:uri="f315eb64-a02b-4bd5-a84c-38ab918c4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GGSA_Curriculum_PPT_Theme</Template>
  <TotalTime>1</TotalTime>
  <Words>956</Words>
  <Application>Microsoft Office PowerPoint</Application>
  <PresentationFormat>On-screen Show (4:3)</PresentationFormat>
  <Paragraphs>178</Paragraphs>
  <Slides>35</Slides>
  <Notes>34</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35</vt:i4>
      </vt:variant>
    </vt:vector>
  </HeadingPairs>
  <TitlesOfParts>
    <vt:vector size="52" baseType="lpstr">
      <vt:lpstr>MS Mincho</vt:lpstr>
      <vt:lpstr>American Typewriter</vt:lpstr>
      <vt:lpstr>Arial</vt:lpstr>
      <vt:lpstr>Baskerville</vt:lpstr>
      <vt:lpstr>Calibr</vt:lpstr>
      <vt:lpstr>Calibri</vt:lpstr>
      <vt:lpstr>Cochin</vt:lpstr>
      <vt:lpstr>Copperplate</vt:lpstr>
      <vt:lpstr>Dreaming Outloud Pro</vt:lpstr>
      <vt:lpstr>Gotham-Light</vt:lpstr>
      <vt:lpstr>QLD Beginner GT Yr 1-3</vt:lpstr>
      <vt:lpstr>Times New Roman</vt:lpstr>
      <vt:lpstr>GGSA_Curriculum_PPT_Theme</vt:lpstr>
      <vt:lpstr>Title Slide</vt:lpstr>
      <vt:lpstr>1_Title Slide</vt:lpstr>
      <vt:lpstr>2_GGSA_Curriculum_PPT_Theme</vt:lpstr>
      <vt:lpstr>LeatherBook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Madjedbebe Rock Shelter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Parenting</dc:subject>
  <dc:creator>Emma Burns</dc:creator>
  <cp:keywords>Parenting</cp:keywords>
  <cp:lastModifiedBy>Fiona Tye</cp:lastModifiedBy>
  <cp:revision>3</cp:revision>
  <cp:lastPrinted>2017-11-01T05:39:03Z</cp:lastPrinted>
  <dcterms:created xsi:type="dcterms:W3CDTF">2023-10-25T11:23:23Z</dcterms:created>
  <dcterms:modified xsi:type="dcterms:W3CDTF">2025-09-30T06:36:11Z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0x01010023EF7453D4541F4C94DB1D6331E0719E</vt:lpwstr>
  </property>
  <property fmtid="{D5CDD505-2E9C-101B-9397-08002B2CF9AE}" pid="3" name="Order">
    <vt:r8>6578600</vt:r8>
  </property>
  <property fmtid="{D5CDD505-2E9C-101B-9397-08002B2CF9AE}" pid="4" name="dcProductDevelopment">
    <vt:bool>false</vt:bool>
  </property>
  <property fmtid="{D5CDD505-2E9C-101B-9397-08002B2CF9AE}" pid="5" name="dcInternalEvaluationLibrary">
    <vt:bool>false</vt:bool>
  </property>
  <property fmtid="{D5CDD505-2E9C-101B-9397-08002B2CF9AE}" pid="6" name="dcMarketingServices">
    <vt:bool>false</vt:bool>
  </property>
  <property fmtid="{D5CDD505-2E9C-101B-9397-08002B2CF9AE}" pid="7" name="dcIntranet">
    <vt:bool>false</vt:bool>
  </property>
  <property fmtid="{D5CDD505-2E9C-101B-9397-08002B2CF9AE}" pid="8" name="dcExternalEvaluationLibrary">
    <vt:bool>false</vt:bool>
  </property>
  <property fmtid="{D5CDD505-2E9C-101B-9397-08002B2CF9AE}" pid="9" name="dcSchoolsAllStaff">
    <vt:bool>false</vt:bool>
  </property>
  <property fmtid="{D5CDD505-2E9C-101B-9397-08002B2CF9AE}" pid="10" name="dcDirectors">
    <vt:bool>false</vt:bool>
  </property>
  <property fmtid="{D5CDD505-2E9C-101B-9397-08002B2CF9AE}" pid="11" name="dcGreatTeachingPortal">
    <vt:bool>false</vt:bool>
  </property>
  <property fmtid="{D5CDD505-2E9C-101B-9397-08002B2CF9AE}" pid="12" name="dcSchoolPrincipals">
    <vt:bool>false</vt:bool>
  </property>
  <property fmtid="{D5CDD505-2E9C-101B-9397-08002B2CF9AE}" pid="13" name="dcBrochureStand">
    <vt:bool>false</vt:bool>
  </property>
  <property fmtid="{D5CDD505-2E9C-101B-9397-08002B2CF9AE}" pid="14" name="dcWebsite">
    <vt:bool>false</vt:bool>
  </property>
  <property fmtid="{D5CDD505-2E9C-101B-9397-08002B2CF9AE}" pid="15" name="dcDigitalDatabase">
    <vt:bool>false</vt:bool>
  </property>
  <property fmtid="{D5CDD505-2E9C-101B-9397-08002B2CF9AE}" pid="16" name="dcProductFolders">
    <vt:bool>false</vt:bool>
  </property>
  <property fmtid="{D5CDD505-2E9C-101B-9397-08002B2CF9AE}" pid="17" name="dcCEOSocialMedia">
    <vt:bool>false</vt:bool>
  </property>
  <property fmtid="{D5CDD505-2E9C-101B-9397-08002B2CF9AE}" pid="18" name="dcBusinessServices">
    <vt:bool>false</vt:bool>
  </property>
  <property fmtid="{D5CDD505-2E9C-101B-9397-08002B2CF9AE}" pid="19" name="dcInfoHub">
    <vt:bool>false</vt:bool>
  </property>
  <property fmtid="{D5CDD505-2E9C-101B-9397-08002B2CF9AE}" pid="20" name="dcManagement">
    <vt:bool>false</vt:bool>
  </property>
  <property fmtid="{D5CDD505-2E9C-101B-9397-08002B2CF9AE}" pid="21" name="dcSchoolPartnerships">
    <vt:bool>false</vt:bool>
  </property>
  <property fmtid="{D5CDD505-2E9C-101B-9397-08002B2CF9AE}" pid="22" name="dcCurriculumResourceLibrary">
    <vt:bool>false</vt:bool>
  </property>
  <property fmtid="{D5CDD505-2E9C-101B-9397-08002B2CF9AE}" pid="23" name="dcAllGGSAStaff">
    <vt:bool>false</vt:bool>
  </property>
  <property fmtid="{D5CDD505-2E9C-101B-9397-08002B2CF9AE}" pid="24" name="dcSocialMedia">
    <vt:bool>false</vt:bool>
  </property>
  <property fmtid="{D5CDD505-2E9C-101B-9397-08002B2CF9AE}" pid="25" name="_dlc_DocIdItemGuid">
    <vt:lpwstr>776bf5d5-04f2-4896-8814-31179f47e035</vt:lpwstr>
  </property>
  <property fmtid="{D5CDD505-2E9C-101B-9397-08002B2CF9AE}" pid="26" name="MediaServiceImageTags">
    <vt:lpwstr/>
  </property>
  <property fmtid="{D5CDD505-2E9C-101B-9397-08002B2CF9AE}" pid="27" name="ArticulateGUID">
    <vt:lpwstr>4CDC5007-DD36-4CF2-A6EC-F6AEF64B59C8</vt:lpwstr>
  </property>
  <property fmtid="{D5CDD505-2E9C-101B-9397-08002B2CF9AE}" pid="28" name="ArticulatePath">
    <vt:lpwstr>https://ggsaus.sharepoint.com/sites/ProductDevelopment/Shared Documents/01 Curriculum/10 The Arts MFL/02 Music for Learning MFL/04 Product MFL/01 Build MFL/03 Classroom music 2022/01 Foundation/01 Unit 1/Week 1/MUS YF E U1 W1 L1 V1 20220201</vt:lpwstr>
  </property>
  <property fmtid="{D5CDD505-2E9C-101B-9397-08002B2CF9AE}" pid="29" name="xd_ProgID">
    <vt:lpwstr/>
  </property>
  <property fmtid="{D5CDD505-2E9C-101B-9397-08002B2CF9AE}" pid="30" name="_dlc_DocId">
    <vt:lpwstr>GGSAPD-1028343255-259839</vt:lpwstr>
  </property>
  <property fmtid="{D5CDD505-2E9C-101B-9397-08002B2CF9AE}" pid="31" name="_ColorHex">
    <vt:lpwstr/>
  </property>
  <property fmtid="{D5CDD505-2E9C-101B-9397-08002B2CF9AE}" pid="32" name="ComplianceAssetId">
    <vt:lpwstr/>
  </property>
  <property fmtid="{D5CDD505-2E9C-101B-9397-08002B2CF9AE}" pid="33" name="auditStatus">
    <vt:lpwstr>Publish ready</vt:lpwstr>
  </property>
  <property fmtid="{D5CDD505-2E9C-101B-9397-08002B2CF9AE}" pid="34" name="TemplateUrl">
    <vt:lpwstr/>
  </property>
  <property fmtid="{D5CDD505-2E9C-101B-9397-08002B2CF9AE}" pid="35" name="_ExtendedDescription">
    <vt:lpwstr/>
  </property>
  <property fmtid="{D5CDD505-2E9C-101B-9397-08002B2CF9AE}" pid="36" name="_ColorTag">
    <vt:lpwstr/>
  </property>
  <property fmtid="{D5CDD505-2E9C-101B-9397-08002B2CF9AE}" pid="37" name="xd_Signature">
    <vt:lpwstr/>
  </property>
  <property fmtid="{D5CDD505-2E9C-101B-9397-08002B2CF9AE}" pid="38" name="_Emoji">
    <vt:lpwstr/>
  </property>
  <property fmtid="{D5CDD505-2E9C-101B-9397-08002B2CF9AE}" pid="39" name="Request">
    <vt:lpwstr>, </vt:lpwstr>
  </property>
  <property fmtid="{D5CDD505-2E9C-101B-9397-08002B2CF9AE}" pid="40" name="TriggerFlowInfo">
    <vt:lpwstr/>
  </property>
  <property fmtid="{D5CDD505-2E9C-101B-9397-08002B2CF9AE}" pid="41" name="_dlc_DocIdUrl">
    <vt:lpwstr>https://ggsaus.sharepoint.com/sites/ProductDevelopment/_layouts/15/DocIdRedir.aspx?ID=GGSAPD-1028343255-259839, GGSAPD-1028343255-259839</vt:lpwstr>
  </property>
</Properties>
</file>