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6213" r:id="rId5"/>
    <p:sldMasterId id="2147486418" r:id="rId6"/>
    <p:sldMasterId id="2147486405" r:id="rId7"/>
  </p:sldMasterIdLst>
  <p:notesMasterIdLst>
    <p:notesMasterId r:id="rId35"/>
  </p:notesMasterIdLst>
  <p:handoutMasterIdLst>
    <p:handoutMasterId r:id="rId36"/>
  </p:handoutMasterIdLst>
  <p:sldIdLst>
    <p:sldId id="276" r:id="rId8"/>
    <p:sldId id="257" r:id="rId9"/>
    <p:sldId id="258" r:id="rId10"/>
    <p:sldId id="1855" r:id="rId11"/>
    <p:sldId id="259" r:id="rId12"/>
    <p:sldId id="262" r:id="rId13"/>
    <p:sldId id="1832" r:id="rId14"/>
    <p:sldId id="1823" r:id="rId15"/>
    <p:sldId id="1860" r:id="rId16"/>
    <p:sldId id="1828" r:id="rId17"/>
    <p:sldId id="1824" r:id="rId18"/>
    <p:sldId id="1825" r:id="rId19"/>
    <p:sldId id="1859" r:id="rId20"/>
    <p:sldId id="384" r:id="rId21"/>
    <p:sldId id="370" r:id="rId22"/>
    <p:sldId id="385" r:id="rId23"/>
    <p:sldId id="371" r:id="rId24"/>
    <p:sldId id="282" r:id="rId25"/>
    <p:sldId id="1827" r:id="rId26"/>
    <p:sldId id="1857" r:id="rId27"/>
    <p:sldId id="1862" r:id="rId28"/>
    <p:sldId id="1858" r:id="rId29"/>
    <p:sldId id="1861" r:id="rId30"/>
    <p:sldId id="272" r:id="rId31"/>
    <p:sldId id="1850" r:id="rId32"/>
    <p:sldId id="274" r:id="rId33"/>
    <p:sldId id="275" r:id="rId34"/>
  </p:sldIdLst>
  <p:sldSz cx="9144000" cy="6858000" type="screen4x3"/>
  <p:notesSz cx="9939338" cy="6807200"/>
  <p:custDataLst>
    <p:tags r:id="rId37"/>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E9518-CDB8-4E74-ACD0-699C6BE2CB76}" name="Katherine Cronin" initials="KC" userId="S::kcronin@goodtogreatschools.org.au::fe2cf3bb-779c-4ec6-80cf-f8af9586072d" providerId="AD"/>
  <p188:author id="{4CF1D125-CDAC-41BA-663D-FA2ED412B9D6}" name="Elizabeth Piaquadio" initials="" userId="S::epiaquadio@goodtogreatschools.org.au::52767243-7565-4b68-b9c1-5d2bede989b0" providerId="AD"/>
  <p188:author id="{A2DD9028-73F8-6DFE-D392-9D3DE48BD13A}" name="Thomas McLean" initials="TM" userId="S::tmclean@goodtogreatschools.org.au::5dfedeb9-2710-4c9f-9357-ac3d40554efa"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14AF3B76-F63C-8603-9955-86712AF27CE3}" name="Gayle Oddy" initials="GO" userId="S::goddy@goodtogreatschools.org.au::0470c1b9-cfc9-4ed6-b7e2-d6d816f6f62a"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200"/>
    <a:srgbClr val="AFA023"/>
    <a:srgbClr val="F4EFF4"/>
    <a:srgbClr val="F64969"/>
    <a:srgbClr val="D883FF"/>
    <a:srgbClr val="367FF4"/>
    <a:srgbClr val="02BD61"/>
    <a:srgbClr val="07C3D7"/>
    <a:srgbClr val="06A5B6"/>
    <a:srgbClr val="96F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90778-E138-4AFB-8C15-5B816A32A502}" v="1" dt="2025-09-30T06:49:38.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18" y="306"/>
      </p:cViewPr>
      <p:guideLst>
        <p:guide orient="horz" pos="527"/>
        <p:guide pos="272"/>
        <p:guide pos="2880"/>
        <p:guide pos="5465"/>
        <p:guide orient="horz" pos="3884"/>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Piaquadio" userId="52767243-7565-4b68-b9c1-5d2bede989b0" providerId="ADAL" clId="{CD4F74B1-4348-9841-B814-D42B3C1E1F15}"/>
    <pc:docChg chg="undo custSel addSld delSld modSld sldOrd">
      <pc:chgData name="Elizabeth Piaquadio" userId="52767243-7565-4b68-b9c1-5d2bede989b0" providerId="ADAL" clId="{CD4F74B1-4348-9841-B814-D42B3C1E1F15}" dt="2025-05-14T09:52:28.070" v="1858" actId="165"/>
      <pc:docMkLst>
        <pc:docMk/>
      </pc:docMkLst>
      <pc:sldChg chg="addSp delSp modSp mod delAnim">
        <pc:chgData name="Elizabeth Piaquadio" userId="52767243-7565-4b68-b9c1-5d2bede989b0" providerId="ADAL" clId="{CD4F74B1-4348-9841-B814-D42B3C1E1F15}" dt="2025-05-12T03:31:47.951" v="11" actId="14100"/>
        <pc:sldMkLst>
          <pc:docMk/>
          <pc:sldMk cId="4273290259" sldId="257"/>
        </pc:sldMkLst>
      </pc:sldChg>
      <pc:sldChg chg="addSp delSp modSp mod delAnim modAnim modNotesTx">
        <pc:chgData name="Elizabeth Piaquadio" userId="52767243-7565-4b68-b9c1-5d2bede989b0" providerId="ADAL" clId="{CD4F74B1-4348-9841-B814-D42B3C1E1F15}" dt="2025-05-12T14:29:54.322" v="689" actId="478"/>
        <pc:sldMkLst>
          <pc:docMk/>
          <pc:sldMk cId="1696446970" sldId="258"/>
        </pc:sldMkLst>
      </pc:sldChg>
      <pc:sldChg chg="modSp mod modNotesTx">
        <pc:chgData name="Elizabeth Piaquadio" userId="52767243-7565-4b68-b9c1-5d2bede989b0" providerId="ADAL" clId="{CD4F74B1-4348-9841-B814-D42B3C1E1F15}" dt="2025-05-12T20:29:30.969" v="1723" actId="20577"/>
        <pc:sldMkLst>
          <pc:docMk/>
          <pc:sldMk cId="3180052196" sldId="272"/>
        </pc:sldMkLst>
      </pc:sldChg>
      <pc:sldChg chg="modNotesTx">
        <pc:chgData name="Elizabeth Piaquadio" userId="52767243-7565-4b68-b9c1-5d2bede989b0" providerId="ADAL" clId="{CD4F74B1-4348-9841-B814-D42B3C1E1F15}" dt="2025-05-12T20:27:32.514" v="1543" actId="20577"/>
        <pc:sldMkLst>
          <pc:docMk/>
          <pc:sldMk cId="3442610573" sldId="276"/>
        </pc:sldMkLst>
      </pc:sldChg>
      <pc:sldChg chg="addSp delSp modSp mod">
        <pc:chgData name="Elizabeth Piaquadio" userId="52767243-7565-4b68-b9c1-5d2bede989b0" providerId="ADAL" clId="{CD4F74B1-4348-9841-B814-D42B3C1E1F15}" dt="2025-05-12T16:01:46.184" v="772"/>
        <pc:sldMkLst>
          <pc:docMk/>
          <pc:sldMk cId="1935717205" sldId="282"/>
        </pc:sldMkLst>
      </pc:sldChg>
      <pc:sldChg chg="addSp delSp modSp mod">
        <pc:chgData name="Elizabeth Piaquadio" userId="52767243-7565-4b68-b9c1-5d2bede989b0" providerId="ADAL" clId="{CD4F74B1-4348-9841-B814-D42B3C1E1F15}" dt="2025-05-12T16:08:08.458" v="776" actId="478"/>
        <pc:sldMkLst>
          <pc:docMk/>
          <pc:sldMk cId="1776799461" sldId="370"/>
        </pc:sldMkLst>
      </pc:sldChg>
      <pc:sldChg chg="addSp delSp modSp mod">
        <pc:chgData name="Elizabeth Piaquadio" userId="52767243-7565-4b68-b9c1-5d2bede989b0" providerId="ADAL" clId="{CD4F74B1-4348-9841-B814-D42B3C1E1F15}" dt="2025-05-12T16:01:33.911" v="764"/>
        <pc:sldMkLst>
          <pc:docMk/>
          <pc:sldMk cId="2181422715" sldId="384"/>
        </pc:sldMkLst>
      </pc:sldChg>
      <pc:sldChg chg="addSp delSp modSp mod">
        <pc:chgData name="Elizabeth Piaquadio" userId="52767243-7565-4b68-b9c1-5d2bede989b0" providerId="ADAL" clId="{CD4F74B1-4348-9841-B814-D42B3C1E1F15}" dt="2025-05-12T16:01:42.256" v="770"/>
        <pc:sldMkLst>
          <pc:docMk/>
          <pc:sldMk cId="3644800960" sldId="385"/>
        </pc:sldMkLst>
      </pc:sldChg>
      <pc:sldChg chg="delSp modSp del mod delAnim modNotesTx">
        <pc:chgData name="Elizabeth Piaquadio" userId="52767243-7565-4b68-b9c1-5d2bede989b0" providerId="ADAL" clId="{CD4F74B1-4348-9841-B814-D42B3C1E1F15}" dt="2025-05-12T03:46:46.259" v="247" actId="2696"/>
        <pc:sldMkLst>
          <pc:docMk/>
          <pc:sldMk cId="585756135" sldId="1822"/>
        </pc:sldMkLst>
      </pc:sldChg>
      <pc:sldChg chg="addSp delSp modSp mod delAnim modAnim modNotesTx">
        <pc:chgData name="Elizabeth Piaquadio" userId="52767243-7565-4b68-b9c1-5d2bede989b0" providerId="ADAL" clId="{CD4F74B1-4348-9841-B814-D42B3C1E1F15}" dt="2025-05-12T15:50:54.167" v="755" actId="20577"/>
        <pc:sldMkLst>
          <pc:docMk/>
          <pc:sldMk cId="943870413" sldId="1824"/>
        </pc:sldMkLst>
      </pc:sldChg>
      <pc:sldChg chg="addSp delSp modSp mod modAnim">
        <pc:chgData name="Elizabeth Piaquadio" userId="52767243-7565-4b68-b9c1-5d2bede989b0" providerId="ADAL" clId="{CD4F74B1-4348-9841-B814-D42B3C1E1F15}" dt="2025-05-12T16:01:08.739" v="762"/>
        <pc:sldMkLst>
          <pc:docMk/>
          <pc:sldMk cId="2682431936" sldId="1825"/>
        </pc:sldMkLst>
      </pc:sldChg>
      <pc:sldChg chg="modSp">
        <pc:chgData name="Elizabeth Piaquadio" userId="52767243-7565-4b68-b9c1-5d2bede989b0" providerId="ADAL" clId="{CD4F74B1-4348-9841-B814-D42B3C1E1F15}" dt="2025-05-12T16:06:10.984" v="774" actId="20577"/>
        <pc:sldMkLst>
          <pc:docMk/>
          <pc:sldMk cId="281281759" sldId="1827"/>
        </pc:sldMkLst>
      </pc:sldChg>
      <pc:sldChg chg="modSp mod modAnim modNotesTx">
        <pc:chgData name="Elizabeth Piaquadio" userId="52767243-7565-4b68-b9c1-5d2bede989b0" providerId="ADAL" clId="{CD4F74B1-4348-9841-B814-D42B3C1E1F15}" dt="2025-05-12T20:31:07.081" v="1784" actId="20577"/>
        <pc:sldMkLst>
          <pc:docMk/>
          <pc:sldMk cId="402832685" sldId="1850"/>
        </pc:sldMkLst>
      </pc:sldChg>
      <pc:sldChg chg="addSp delSp modSp mod modTransition delAnim modAnim">
        <pc:chgData name="Elizabeth Piaquadio" userId="52767243-7565-4b68-b9c1-5d2bede989b0" providerId="ADAL" clId="{CD4F74B1-4348-9841-B814-D42B3C1E1F15}" dt="2025-05-14T09:50:59.965" v="1856" actId="14826"/>
        <pc:sldMkLst>
          <pc:docMk/>
          <pc:sldMk cId="1875338329" sldId="1857"/>
        </pc:sldMkLst>
      </pc:sldChg>
      <pc:sldChg chg="addSp delSp modSp mod modTransition delAnim modAnim modNotesTx">
        <pc:chgData name="Elizabeth Piaquadio" userId="52767243-7565-4b68-b9c1-5d2bede989b0" providerId="ADAL" clId="{CD4F74B1-4348-9841-B814-D42B3C1E1F15}" dt="2025-05-14T09:50:45.796" v="1854" actId="14826"/>
        <pc:sldMkLst>
          <pc:docMk/>
          <pc:sldMk cId="3410979939" sldId="1858"/>
        </pc:sldMkLst>
      </pc:sldChg>
      <pc:sldChg chg="addSp delSp modSp add mod addAnim delAnim modAnim modCm modNotesTx">
        <pc:chgData name="Elizabeth Piaquadio" userId="52767243-7565-4b68-b9c1-5d2bede989b0" providerId="ADAL" clId="{CD4F74B1-4348-9841-B814-D42B3C1E1F15}" dt="2025-05-14T09:52:28.070" v="1858" actId="165"/>
        <pc:sldMkLst>
          <pc:docMk/>
          <pc:sldMk cId="4101550162" sldId="1860"/>
        </pc:sldMkLst>
        <pc:extLst>
          <p:ext xmlns:p="http://schemas.openxmlformats.org/presentationml/2006/main" uri="{D6D511B9-2390-475A-947B-AFAB55BFBCF1}">
            <pc226:cmChg xmlns:pc226="http://schemas.microsoft.com/office/powerpoint/2022/06/main/command" chg="mod">
              <pc226:chgData name="Elizabeth Piaquadio" userId="52767243-7565-4b68-b9c1-5d2bede989b0" providerId="ADAL" clId="{CD4F74B1-4348-9841-B814-D42B3C1E1F15}" dt="2025-05-14T09:52:28.070" v="1858" actId="165"/>
              <pc2:cmMkLst xmlns:pc2="http://schemas.microsoft.com/office/powerpoint/2019/9/main/command">
                <pc:docMk/>
                <pc:sldMk cId="4101550162" sldId="1860"/>
                <pc2:cmMk id="{365BDE2E-D51A-4FEB-AB46-5FB68443FD71}"/>
              </pc2:cmMkLst>
            </pc226:cmChg>
          </p:ext>
        </pc:extLst>
      </pc:sldChg>
      <pc:sldChg chg="modSp add mod ord modTransition modNotesTx">
        <pc:chgData name="Elizabeth Piaquadio" userId="52767243-7565-4b68-b9c1-5d2bede989b0" providerId="ADAL" clId="{CD4F74B1-4348-9841-B814-D42B3C1E1F15}" dt="2025-05-14T09:50:53.433" v="1855" actId="14826"/>
        <pc:sldMkLst>
          <pc:docMk/>
          <pc:sldMk cId="3295108924" sldId="1861"/>
        </pc:sldMkLst>
      </pc:sldChg>
      <pc:sldChg chg="addSp delSp modSp add mod modTransition delAnim modAnim modNotesTx">
        <pc:chgData name="Elizabeth Piaquadio" userId="52767243-7565-4b68-b9c1-5d2bede989b0" providerId="ADAL" clId="{CD4F74B1-4348-9841-B814-D42B3C1E1F15}" dt="2025-05-14T09:50:26.633" v="1853" actId="14826"/>
        <pc:sldMkLst>
          <pc:docMk/>
          <pc:sldMk cId="2175271749" sldId="1862"/>
        </pc:sldMkLst>
      </pc:sldChg>
    </pc:docChg>
  </pc:docChgLst>
  <pc:docChgLst>
    <pc:chgData name="Elizabeth Piaquadio" userId="52767243-7565-4b68-b9c1-5d2bede989b0" providerId="ADAL" clId="{AE107F55-0D8C-9848-9165-327611009A3F}"/>
    <pc:docChg chg="undo custSel addSld delSld modSld addMainMaster modMainMaster">
      <pc:chgData name="Elizabeth Piaquadio" userId="52767243-7565-4b68-b9c1-5d2bede989b0" providerId="ADAL" clId="{AE107F55-0D8C-9848-9165-327611009A3F}" dt="2025-03-18T08:02:45.679" v="149" actId="478"/>
      <pc:docMkLst>
        <pc:docMk/>
      </pc:docMkLst>
      <pc:sldChg chg="addSp delSp modSp mod">
        <pc:chgData name="Elizabeth Piaquadio" userId="52767243-7565-4b68-b9c1-5d2bede989b0" providerId="ADAL" clId="{AE107F55-0D8C-9848-9165-327611009A3F}" dt="2025-03-18T07:49:27.386" v="83" actId="20577"/>
        <pc:sldMkLst>
          <pc:docMk/>
          <pc:sldMk cId="2352627738" sldId="259"/>
        </pc:sldMkLst>
      </pc:sldChg>
      <pc:sldChg chg="modSp mod">
        <pc:chgData name="Elizabeth Piaquadio" userId="52767243-7565-4b68-b9c1-5d2bede989b0" providerId="ADAL" clId="{AE107F55-0D8C-9848-9165-327611009A3F}" dt="2025-03-18T07:49:23.460" v="82" actId="20577"/>
        <pc:sldMkLst>
          <pc:docMk/>
          <pc:sldMk cId="1409170115" sldId="262"/>
        </pc:sldMkLst>
      </pc:sldChg>
      <pc:sldChg chg="delCm">
        <pc:chgData name="Elizabeth Piaquadio" userId="52767243-7565-4b68-b9c1-5d2bede989b0" providerId="ADAL" clId="{AE107F55-0D8C-9848-9165-327611009A3F}" dt="2025-03-18T00:31:19.982" v="26"/>
        <pc:sldMkLst>
          <pc:docMk/>
          <pc:sldMk cId="3442610573" sldId="276"/>
        </pc:sldMkLst>
        <pc:extLst>
          <p:ext xmlns:p="http://schemas.openxmlformats.org/presentationml/2006/main" uri="{D6D511B9-2390-475A-947B-AFAB55BFBCF1}">
            <pc226:cmChg xmlns:pc226="http://schemas.microsoft.com/office/powerpoint/2022/06/main/command" chg="del">
              <pc226:chgData name="Elizabeth Piaquadio" userId="52767243-7565-4b68-b9c1-5d2bede989b0" providerId="ADAL" clId="{AE107F55-0D8C-9848-9165-327611009A3F}" dt="2025-03-18T00:31:19.982" v="26"/>
              <pc2:cmMkLst xmlns:pc2="http://schemas.microsoft.com/office/powerpoint/2019/9/main/command">
                <pc:docMk/>
                <pc:sldMk cId="3442610573" sldId="276"/>
                <pc2:cmMk id="{6C0D6D08-1A5C-4A5F-8340-1E28B3B5CCF2}"/>
              </pc2:cmMkLst>
            </pc226:cmChg>
          </p:ext>
        </pc:extLst>
      </pc:sldChg>
      <pc:sldChg chg="modSp add del setBg">
        <pc:chgData name="Elizabeth Piaquadio" userId="52767243-7565-4b68-b9c1-5d2bede989b0" providerId="ADAL" clId="{AE107F55-0D8C-9848-9165-327611009A3F}" dt="2025-03-18T07:56:25.863" v="129" actId="2696"/>
        <pc:sldMkLst>
          <pc:docMk/>
          <pc:sldMk cId="2615123973" sldId="288"/>
        </pc:sldMkLst>
      </pc:sldChg>
      <pc:sldChg chg="add">
        <pc:chgData name="Elizabeth Piaquadio" userId="52767243-7565-4b68-b9c1-5d2bede989b0" providerId="ADAL" clId="{AE107F55-0D8C-9848-9165-327611009A3F}" dt="2025-03-17T02:51:48.160" v="0"/>
        <pc:sldMkLst>
          <pc:docMk/>
          <pc:sldMk cId="4209007129" sldId="1804"/>
        </pc:sldMkLst>
      </pc:sldChg>
      <pc:sldChg chg="add">
        <pc:chgData name="Elizabeth Piaquadio" userId="52767243-7565-4b68-b9c1-5d2bede989b0" providerId="ADAL" clId="{AE107F55-0D8C-9848-9165-327611009A3F}" dt="2025-03-17T02:51:48.160" v="0"/>
        <pc:sldMkLst>
          <pc:docMk/>
          <pc:sldMk cId="3786710043" sldId="1806"/>
        </pc:sldMkLst>
      </pc:sldChg>
      <pc:sldChg chg="add">
        <pc:chgData name="Elizabeth Piaquadio" userId="52767243-7565-4b68-b9c1-5d2bede989b0" providerId="ADAL" clId="{AE107F55-0D8C-9848-9165-327611009A3F}" dt="2025-03-17T02:51:48.160" v="0"/>
        <pc:sldMkLst>
          <pc:docMk/>
          <pc:sldMk cId="3671917676" sldId="1807"/>
        </pc:sldMkLst>
      </pc:sldChg>
      <pc:sldChg chg="add del">
        <pc:chgData name="Elizabeth Piaquadio" userId="52767243-7565-4b68-b9c1-5d2bede989b0" providerId="ADAL" clId="{AE107F55-0D8C-9848-9165-327611009A3F}" dt="2025-03-18T07:56:25.874" v="131" actId="2696"/>
        <pc:sldMkLst>
          <pc:docMk/>
          <pc:sldMk cId="2244240005" sldId="1808"/>
        </pc:sldMkLst>
      </pc:sldChg>
      <pc:sldChg chg="new del">
        <pc:chgData name="Elizabeth Piaquadio" userId="52767243-7565-4b68-b9c1-5d2bede989b0" providerId="ADAL" clId="{AE107F55-0D8C-9848-9165-327611009A3F}" dt="2025-03-18T07:50:32.037" v="84" actId="2696"/>
        <pc:sldMkLst>
          <pc:docMk/>
          <pc:sldMk cId="3435133045" sldId="1809"/>
        </pc:sldMkLst>
      </pc:sldChg>
      <pc:sldChg chg="new del mod modClrScheme chgLayout">
        <pc:chgData name="Elizabeth Piaquadio" userId="52767243-7565-4b68-b9c1-5d2bede989b0" providerId="ADAL" clId="{AE107F55-0D8C-9848-9165-327611009A3F}" dt="2025-03-18T07:50:32.993" v="85" actId="2696"/>
        <pc:sldMkLst>
          <pc:docMk/>
          <pc:sldMk cId="1712470460" sldId="1810"/>
        </pc:sldMkLst>
      </pc:sldChg>
      <pc:sldChg chg="new del">
        <pc:chgData name="Elizabeth Piaquadio" userId="52767243-7565-4b68-b9c1-5d2bede989b0" providerId="ADAL" clId="{AE107F55-0D8C-9848-9165-327611009A3F}" dt="2025-03-18T07:50:33.632" v="86" actId="2696"/>
        <pc:sldMkLst>
          <pc:docMk/>
          <pc:sldMk cId="3117165112" sldId="1811"/>
        </pc:sldMkLst>
      </pc:sldChg>
      <pc:sldChg chg="new">
        <pc:chgData name="Elizabeth Piaquadio" userId="52767243-7565-4b68-b9c1-5d2bede989b0" providerId="ADAL" clId="{AE107F55-0D8C-9848-9165-327611009A3F}" dt="2025-03-18T07:48:17.789" v="63" actId="680"/>
        <pc:sldMkLst>
          <pc:docMk/>
          <pc:sldMk cId="356945003" sldId="1812"/>
        </pc:sldMkLst>
      </pc:sldChg>
      <pc:sldChg chg="delSp new mod">
        <pc:chgData name="Elizabeth Piaquadio" userId="52767243-7565-4b68-b9c1-5d2bede989b0" providerId="ADAL" clId="{AE107F55-0D8C-9848-9165-327611009A3F}" dt="2025-03-18T08:02:45.679" v="149" actId="478"/>
        <pc:sldMkLst>
          <pc:docMk/>
          <pc:sldMk cId="338493566" sldId="1813"/>
        </pc:sldMkLst>
      </pc:sldChg>
      <pc:sldMasterChg chg="addSldLayout modSldLayout sldLayoutOrd">
        <pc:chgData name="Elizabeth Piaquadio" userId="52767243-7565-4b68-b9c1-5d2bede989b0" providerId="ADAL" clId="{AE107F55-0D8C-9848-9165-327611009A3F}" dt="2025-03-18T08:02:38.765" v="148" actId="20577"/>
        <pc:sldMasterMkLst>
          <pc:docMk/>
          <pc:sldMasterMk cId="2142349000" sldId="2147486213"/>
        </pc:sldMasterMkLst>
        <pc:sldLayoutChg chg="modSp">
          <pc:chgData name="Elizabeth Piaquadio" userId="52767243-7565-4b68-b9c1-5d2bede989b0" providerId="ADAL" clId="{AE107F55-0D8C-9848-9165-327611009A3F}" dt="2025-03-18T00:28:17.172" v="7" actId="207"/>
          <pc:sldLayoutMkLst>
            <pc:docMk/>
            <pc:sldMasterMk cId="2142349000" sldId="2147486213"/>
            <pc:sldLayoutMk cId="2470040019" sldId="2147486355"/>
          </pc:sldLayoutMkLst>
        </pc:sldLayoutChg>
        <pc:sldLayoutChg chg="modSp">
          <pc:chgData name="Elizabeth Piaquadio" userId="52767243-7565-4b68-b9c1-5d2bede989b0" providerId="ADAL" clId="{AE107F55-0D8C-9848-9165-327611009A3F}" dt="2025-03-18T00:28:47.606" v="14" actId="207"/>
          <pc:sldLayoutMkLst>
            <pc:docMk/>
            <pc:sldMasterMk cId="2142349000" sldId="2147486213"/>
            <pc:sldLayoutMk cId="3808526440" sldId="2147486391"/>
          </pc:sldLayoutMkLst>
        </pc:sldLayoutChg>
        <pc:sldLayoutChg chg="modSp">
          <pc:chgData name="Elizabeth Piaquadio" userId="52767243-7565-4b68-b9c1-5d2bede989b0" providerId="ADAL" clId="{AE107F55-0D8C-9848-9165-327611009A3F}" dt="2025-03-18T00:28:55.058" v="16" actId="207"/>
          <pc:sldLayoutMkLst>
            <pc:docMk/>
            <pc:sldMasterMk cId="2142349000" sldId="2147486213"/>
            <pc:sldLayoutMk cId="901559265" sldId="2147486392"/>
          </pc:sldLayoutMkLst>
        </pc:sldLayoutChg>
        <pc:sldLayoutChg chg="modSp">
          <pc:chgData name="Elizabeth Piaquadio" userId="52767243-7565-4b68-b9c1-5d2bede989b0" providerId="ADAL" clId="{AE107F55-0D8C-9848-9165-327611009A3F}" dt="2025-03-18T00:28:59.538" v="17" actId="207"/>
          <pc:sldLayoutMkLst>
            <pc:docMk/>
            <pc:sldMasterMk cId="2142349000" sldId="2147486213"/>
            <pc:sldLayoutMk cId="2470488254" sldId="2147486394"/>
          </pc:sldLayoutMkLst>
        </pc:sldLayoutChg>
        <pc:sldLayoutChg chg="modSp">
          <pc:chgData name="Elizabeth Piaquadio" userId="52767243-7565-4b68-b9c1-5d2bede989b0" providerId="ADAL" clId="{AE107F55-0D8C-9848-9165-327611009A3F}" dt="2025-03-18T00:28:52.259" v="15" actId="207"/>
          <pc:sldLayoutMkLst>
            <pc:docMk/>
            <pc:sldMasterMk cId="2142349000" sldId="2147486213"/>
            <pc:sldLayoutMk cId="2188893945" sldId="2147486395"/>
          </pc:sldLayoutMkLst>
        </pc:sldLayoutChg>
        <pc:sldLayoutChg chg="modSp">
          <pc:chgData name="Elizabeth Piaquadio" userId="52767243-7565-4b68-b9c1-5d2bede989b0" providerId="ADAL" clId="{AE107F55-0D8C-9848-9165-327611009A3F}" dt="2025-03-18T00:28:31.361" v="10" actId="207"/>
          <pc:sldLayoutMkLst>
            <pc:docMk/>
            <pc:sldMasterMk cId="2142349000" sldId="2147486213"/>
            <pc:sldLayoutMk cId="3326539293" sldId="2147486396"/>
          </pc:sldLayoutMkLst>
        </pc:sldLayoutChg>
        <pc:sldLayoutChg chg="modSp">
          <pc:chgData name="Elizabeth Piaquadio" userId="52767243-7565-4b68-b9c1-5d2bede989b0" providerId="ADAL" clId="{AE107F55-0D8C-9848-9165-327611009A3F}" dt="2025-03-18T07:47:02.872" v="27" actId="207"/>
          <pc:sldLayoutMkLst>
            <pc:docMk/>
            <pc:sldMasterMk cId="2142349000" sldId="2147486213"/>
            <pc:sldLayoutMk cId="3443075207" sldId="2147486398"/>
          </pc:sldLayoutMkLst>
        </pc:sldLayoutChg>
        <pc:sldLayoutChg chg="modSp">
          <pc:chgData name="Elizabeth Piaquadio" userId="52767243-7565-4b68-b9c1-5d2bede989b0" providerId="ADAL" clId="{AE107F55-0D8C-9848-9165-327611009A3F}" dt="2025-03-18T07:47:05.053" v="28" actId="207"/>
          <pc:sldLayoutMkLst>
            <pc:docMk/>
            <pc:sldMasterMk cId="2142349000" sldId="2147486213"/>
            <pc:sldLayoutMk cId="1107504027" sldId="2147486399"/>
          </pc:sldLayoutMkLst>
        </pc:sldLayoutChg>
        <pc:sldLayoutChg chg="modSp">
          <pc:chgData name="Elizabeth Piaquadio" userId="52767243-7565-4b68-b9c1-5d2bede989b0" providerId="ADAL" clId="{AE107F55-0D8C-9848-9165-327611009A3F}" dt="2025-03-18T00:28:28.092" v="9" actId="207"/>
          <pc:sldLayoutMkLst>
            <pc:docMk/>
            <pc:sldMasterMk cId="2142349000" sldId="2147486213"/>
            <pc:sldLayoutMk cId="1959084027" sldId="2147486400"/>
          </pc:sldLayoutMkLst>
        </pc:sldLayoutChg>
        <pc:sldLayoutChg chg="modSp">
          <pc:chgData name="Elizabeth Piaquadio" userId="52767243-7565-4b68-b9c1-5d2bede989b0" providerId="ADAL" clId="{AE107F55-0D8C-9848-9165-327611009A3F}" dt="2025-03-18T00:28:23.760" v="8" actId="207"/>
          <pc:sldLayoutMkLst>
            <pc:docMk/>
            <pc:sldMasterMk cId="2142349000" sldId="2147486213"/>
            <pc:sldLayoutMk cId="1395547350" sldId="2147486401"/>
          </pc:sldLayoutMkLst>
        </pc:sldLayoutChg>
        <pc:sldLayoutChg chg="modSp">
          <pc:chgData name="Elizabeth Piaquadio" userId="52767243-7565-4b68-b9c1-5d2bede989b0" providerId="ADAL" clId="{AE107F55-0D8C-9848-9165-327611009A3F}" dt="2025-03-18T00:28:36.627" v="11" actId="207"/>
          <pc:sldLayoutMkLst>
            <pc:docMk/>
            <pc:sldMasterMk cId="2142349000" sldId="2147486213"/>
            <pc:sldLayoutMk cId="582097027" sldId="2147486402"/>
          </pc:sldLayoutMkLst>
        </pc:sldLayoutChg>
        <pc:sldLayoutChg chg="modSp">
          <pc:chgData name="Elizabeth Piaquadio" userId="52767243-7565-4b68-b9c1-5d2bede989b0" providerId="ADAL" clId="{AE107F55-0D8C-9848-9165-327611009A3F}" dt="2025-03-18T00:28:39.055" v="12" actId="207"/>
          <pc:sldLayoutMkLst>
            <pc:docMk/>
            <pc:sldMasterMk cId="2142349000" sldId="2147486213"/>
            <pc:sldLayoutMk cId="4217703130" sldId="2147486403"/>
          </pc:sldLayoutMkLst>
        </pc:sldLayoutChg>
        <pc:sldLayoutChg chg="modSp">
          <pc:chgData name="Elizabeth Piaquadio" userId="52767243-7565-4b68-b9c1-5d2bede989b0" providerId="ADAL" clId="{AE107F55-0D8C-9848-9165-327611009A3F}" dt="2025-03-18T00:28:43.925" v="13" actId="207"/>
          <pc:sldLayoutMkLst>
            <pc:docMk/>
            <pc:sldMasterMk cId="2142349000" sldId="2147486213"/>
            <pc:sldLayoutMk cId="3233981195" sldId="2147486404"/>
          </pc:sldLayoutMkLst>
        </pc:sldLayoutChg>
        <pc:sldLayoutChg chg="addSp delSp modSp add mod replId modTransition">
          <pc:chgData name="Elizabeth Piaquadio" userId="52767243-7565-4b68-b9c1-5d2bede989b0" providerId="ADAL" clId="{AE107F55-0D8C-9848-9165-327611009A3F}" dt="2025-03-18T08:02:38.765" v="148" actId="20577"/>
          <pc:sldLayoutMkLst>
            <pc:docMk/>
            <pc:sldMasterMk cId="2142349000" sldId="2147486213"/>
            <pc:sldLayoutMk cId="3719609932" sldId="2147486414"/>
          </pc:sldLayoutMkLst>
        </pc:sldLayoutChg>
        <pc:sldLayoutChg chg="modSp add mod modTransition">
          <pc:chgData name="Elizabeth Piaquadio" userId="52767243-7565-4b68-b9c1-5d2bede989b0" providerId="ADAL" clId="{AE107F55-0D8C-9848-9165-327611009A3F}" dt="2025-03-18T07:48:36.105" v="64" actId="6014"/>
          <pc:sldLayoutMkLst>
            <pc:docMk/>
            <pc:sldMasterMk cId="2142349000" sldId="2147486213"/>
            <pc:sldLayoutMk cId="1335461758" sldId="2147486415"/>
          </pc:sldLayoutMkLst>
        </pc:sldLayoutChg>
        <pc:sldLayoutChg chg="modSp mod ord">
          <pc:chgData name="Elizabeth Piaquadio" userId="52767243-7565-4b68-b9c1-5d2bede989b0" providerId="ADAL" clId="{AE107F55-0D8C-9848-9165-327611009A3F}" dt="2025-03-18T07:53:00.935" v="119" actId="20578"/>
          <pc:sldLayoutMkLst>
            <pc:docMk/>
            <pc:sldMasterMk cId="2142349000" sldId="2147486213"/>
            <pc:sldLayoutMk cId="3630465700" sldId="2147486419"/>
          </pc:sldLayoutMkLst>
        </pc:sldLayoutChg>
        <pc:sldLayoutChg chg="mod ord">
          <pc:chgData name="Elizabeth Piaquadio" userId="52767243-7565-4b68-b9c1-5d2bede989b0" providerId="ADAL" clId="{AE107F55-0D8C-9848-9165-327611009A3F}" dt="2025-03-18T07:53:00.935" v="119" actId="20578"/>
          <pc:sldLayoutMkLst>
            <pc:docMk/>
            <pc:sldMasterMk cId="2142349000" sldId="2147486213"/>
            <pc:sldLayoutMk cId="2189623743" sldId="2147486420"/>
          </pc:sldLayoutMkLst>
        </pc:sldLayoutChg>
      </pc:sldMasterChg>
      <pc:sldMasterChg chg="addSp delSp mod delSldLayout modSldLayout sldLayoutOrd">
        <pc:chgData name="Elizabeth Piaquadio" userId="52767243-7565-4b68-b9c1-5d2bede989b0" providerId="ADAL" clId="{AE107F55-0D8C-9848-9165-327611009A3F}" dt="2025-03-18T07:56:25.881" v="132" actId="2696"/>
        <pc:sldMasterMkLst>
          <pc:docMk/>
          <pc:sldMasterMk cId="2388570879" sldId="2147486405"/>
        </pc:sldMasterMkLst>
        <pc:sldLayoutChg chg="ord">
          <pc:chgData name="Elizabeth Piaquadio" userId="52767243-7565-4b68-b9c1-5d2bede989b0" providerId="ADAL" clId="{AE107F55-0D8C-9848-9165-327611009A3F}" dt="2025-03-18T07:50:58.719" v="88" actId="20578"/>
          <pc:sldLayoutMkLst>
            <pc:docMk/>
            <pc:sldMasterMk cId="2388570879" sldId="2147486405"/>
            <pc:sldLayoutMk cId="2901922620" sldId="2147486407"/>
          </pc:sldLayoutMkLst>
        </pc:sldLayoutChg>
        <pc:sldLayoutChg chg="modSp mod ord">
          <pc:chgData name="Elizabeth Piaquadio" userId="52767243-7565-4b68-b9c1-5d2bede989b0" providerId="ADAL" clId="{AE107F55-0D8C-9848-9165-327611009A3F}" dt="2025-03-18T07:50:57.319" v="87" actId="20578"/>
          <pc:sldLayoutMkLst>
            <pc:docMk/>
            <pc:sldMasterMk cId="2388570879" sldId="2147486405"/>
            <pc:sldLayoutMk cId="2752830330" sldId="2147486408"/>
          </pc:sldLayoutMkLst>
        </pc:sldLayoutChg>
        <pc:sldLayoutChg chg="mod ord">
          <pc:chgData name="Elizabeth Piaquadio" userId="52767243-7565-4b68-b9c1-5d2bede989b0" providerId="ADAL" clId="{AE107F55-0D8C-9848-9165-327611009A3F}" dt="2025-03-18T07:51:02.334" v="89" actId="20578"/>
          <pc:sldLayoutMkLst>
            <pc:docMk/>
            <pc:sldMasterMk cId="2388570879" sldId="2147486405"/>
            <pc:sldLayoutMk cId="1783115704" sldId="2147486409"/>
          </pc:sldLayoutMkLst>
        </pc:sldLayoutChg>
        <pc:sldLayoutChg chg="mod ord">
          <pc:chgData name="Elizabeth Piaquadio" userId="52767243-7565-4b68-b9c1-5d2bede989b0" providerId="ADAL" clId="{AE107F55-0D8C-9848-9165-327611009A3F}" dt="2025-03-18T07:53:00.492" v="118" actId="20578"/>
          <pc:sldLayoutMkLst>
            <pc:docMk/>
            <pc:sldMasterMk cId="2388570879" sldId="2147486405"/>
            <pc:sldLayoutMk cId="2232021310" sldId="2147486410"/>
          </pc:sldLayoutMkLst>
        </pc:sldLayoutChg>
        <pc:sldLayoutChg chg="modSp del mod ord">
          <pc:chgData name="Elizabeth Piaquadio" userId="52767243-7565-4b68-b9c1-5d2bede989b0" providerId="ADAL" clId="{AE107F55-0D8C-9848-9165-327611009A3F}" dt="2025-03-18T07:56:25.871" v="130" actId="2696"/>
          <pc:sldLayoutMkLst>
            <pc:docMk/>
            <pc:sldMasterMk cId="2388570879" sldId="2147486405"/>
            <pc:sldLayoutMk cId="4082395075" sldId="2147486416"/>
          </pc:sldLayoutMkLst>
        </pc:sldLayoutChg>
        <pc:sldLayoutChg chg="del mod ord">
          <pc:chgData name="Elizabeth Piaquadio" userId="52767243-7565-4b68-b9c1-5d2bede989b0" providerId="ADAL" clId="{AE107F55-0D8C-9848-9165-327611009A3F}" dt="2025-03-18T07:56:25.881" v="132" actId="2696"/>
          <pc:sldLayoutMkLst>
            <pc:docMk/>
            <pc:sldMasterMk cId="2388570879" sldId="2147486405"/>
            <pc:sldLayoutMk cId="2993076353" sldId="2147486417"/>
          </pc:sldLayoutMkLst>
        </pc:sldLayoutChg>
        <pc:sldLayoutChg chg="modSp mod ord">
          <pc:chgData name="Elizabeth Piaquadio" userId="52767243-7565-4b68-b9c1-5d2bede989b0" providerId="ADAL" clId="{AE107F55-0D8C-9848-9165-327611009A3F}" dt="2025-03-18T07:53:00.227" v="117" actId="20578"/>
          <pc:sldLayoutMkLst>
            <pc:docMk/>
            <pc:sldMasterMk cId="2142349000" sldId="2147486213"/>
            <pc:sldLayoutMk cId="3630465700" sldId="2147486419"/>
          </pc:sldLayoutMkLst>
        </pc:sldLayoutChg>
        <pc:sldLayoutChg chg="mod ord">
          <pc:chgData name="Elizabeth Piaquadio" userId="52767243-7565-4b68-b9c1-5d2bede989b0" providerId="ADAL" clId="{AE107F55-0D8C-9848-9165-327611009A3F}" dt="2025-03-18T07:52:44.003" v="110" actId="20578"/>
          <pc:sldLayoutMkLst>
            <pc:docMk/>
            <pc:sldMasterMk cId="2142349000" sldId="2147486213"/>
            <pc:sldLayoutMk cId="2189623743" sldId="2147486420"/>
          </pc:sldLayoutMkLst>
        </pc:sldLayoutChg>
      </pc:sldMasterChg>
      <pc:sldMasterChg chg="delSp mod delSldLayout modSldLayout sldLayoutOrd">
        <pc:chgData name="Elizabeth Piaquadio" userId="52767243-7565-4b68-b9c1-5d2bede989b0" providerId="ADAL" clId="{AE107F55-0D8C-9848-9165-327611009A3F}" dt="2025-03-18T07:51:05.587" v="90" actId="20578"/>
        <pc:sldMasterMkLst>
          <pc:docMk/>
          <pc:sldMasterMk cId="4089631605" sldId="2147486411"/>
        </pc:sldMasterMkLst>
        <pc:sldLayoutChg chg="modSp mod ord setBg">
          <pc:chgData name="Elizabeth Piaquadio" userId="52767243-7565-4b68-b9c1-5d2bede989b0" providerId="ADAL" clId="{AE107F55-0D8C-9848-9165-327611009A3F}" dt="2025-03-17T02:52:41.172" v="6"/>
          <pc:sldLayoutMkLst>
            <pc:docMk/>
            <pc:sldMasterMk cId="2388570879" sldId="2147486405"/>
            <pc:sldLayoutMk cId="2752830330" sldId="2147486408"/>
          </pc:sldLayoutMkLst>
        </pc:sldLayoutChg>
        <pc:sldLayoutChg chg="mod ord">
          <pc:chgData name="Elizabeth Piaquadio" userId="52767243-7565-4b68-b9c1-5d2bede989b0" providerId="ADAL" clId="{AE107F55-0D8C-9848-9165-327611009A3F}" dt="2025-03-17T02:52:12.907" v="2" actId="20578"/>
          <pc:sldLayoutMkLst>
            <pc:docMk/>
            <pc:sldMasterMk cId="2388570879" sldId="2147486405"/>
            <pc:sldLayoutMk cId="1783115704" sldId="2147486409"/>
          </pc:sldLayoutMkLst>
        </pc:sldLayoutChg>
        <pc:sldLayoutChg chg="mod ord">
          <pc:chgData name="Elizabeth Piaquadio" userId="52767243-7565-4b68-b9c1-5d2bede989b0" providerId="ADAL" clId="{AE107F55-0D8C-9848-9165-327611009A3F}" dt="2025-03-17T02:52:12.907" v="2" actId="20578"/>
          <pc:sldLayoutMkLst>
            <pc:docMk/>
            <pc:sldMasterMk cId="2388570879" sldId="2147486405"/>
            <pc:sldLayoutMk cId="2232021310" sldId="2147486410"/>
          </pc:sldLayoutMkLst>
        </pc:sldLayoutChg>
        <pc:sldLayoutChg chg="modSp mod ord">
          <pc:chgData name="Elizabeth Piaquadio" userId="52767243-7565-4b68-b9c1-5d2bede989b0" providerId="ADAL" clId="{AE107F55-0D8C-9848-9165-327611009A3F}" dt="2025-03-18T00:31:01.274" v="25" actId="20578"/>
          <pc:sldLayoutMkLst>
            <pc:docMk/>
            <pc:sldMasterMk cId="4089631605" sldId="2147486411"/>
            <pc:sldLayoutMk cId="3375530480" sldId="2147486412"/>
          </pc:sldLayoutMkLst>
        </pc:sldLayoutChg>
        <pc:sldLayoutChg chg="del">
          <pc:chgData name="Elizabeth Piaquadio" userId="52767243-7565-4b68-b9c1-5d2bede989b0" providerId="ADAL" clId="{AE107F55-0D8C-9848-9165-327611009A3F}" dt="2025-03-17T02:52:06.506" v="1" actId="2696"/>
          <pc:sldLayoutMkLst>
            <pc:docMk/>
            <pc:sldMasterMk cId="4089631605" sldId="2147486411"/>
            <pc:sldLayoutMk cId="3825197772" sldId="2147486412"/>
          </pc:sldLayoutMkLst>
        </pc:sldLayoutChg>
        <pc:sldLayoutChg chg="mod ord">
          <pc:chgData name="Elizabeth Piaquadio" userId="52767243-7565-4b68-b9c1-5d2bede989b0" providerId="ADAL" clId="{AE107F55-0D8C-9848-9165-327611009A3F}" dt="2025-03-18T00:31:01.274" v="25" actId="20578"/>
          <pc:sldLayoutMkLst>
            <pc:docMk/>
            <pc:sldMasterMk cId="4089631605" sldId="2147486411"/>
            <pc:sldLayoutMk cId="767300692" sldId="2147486413"/>
          </pc:sldLayoutMkLst>
        </pc:sldLayoutChg>
      </pc:sldMasterChg>
      <pc:sldMasterChg chg="modSldLayout">
        <pc:chgData name="Elizabeth Piaquadio" userId="52767243-7565-4b68-b9c1-5d2bede989b0" providerId="ADAL" clId="{AE107F55-0D8C-9848-9165-327611009A3F}" dt="2025-03-18T00:29:26.977" v="18"/>
        <pc:sldMasterMkLst>
          <pc:docMk/>
          <pc:sldMasterMk cId="728597338" sldId="2147486412"/>
        </pc:sldMasterMkLst>
        <pc:sldLayoutChg chg="setBg">
          <pc:chgData name="Elizabeth Piaquadio" userId="52767243-7565-4b68-b9c1-5d2bede989b0" providerId="ADAL" clId="{AE107F55-0D8C-9848-9165-327611009A3F}" dt="2025-03-18T00:29:26.977" v="18"/>
          <pc:sldLayoutMkLst>
            <pc:docMk/>
            <pc:sldMasterMk cId="728597338" sldId="2147486412"/>
            <pc:sldLayoutMk cId="3193708757" sldId="2147486414"/>
          </pc:sldLayoutMkLst>
        </pc:sldLayoutChg>
        <pc:sldLayoutChg chg="setBg">
          <pc:chgData name="Elizabeth Piaquadio" userId="52767243-7565-4b68-b9c1-5d2bede989b0" providerId="ADAL" clId="{AE107F55-0D8C-9848-9165-327611009A3F}" dt="2025-03-18T00:29:26.977" v="18"/>
          <pc:sldLayoutMkLst>
            <pc:docMk/>
            <pc:sldMasterMk cId="728597338" sldId="2147486412"/>
            <pc:sldLayoutMk cId="1413271080" sldId="2147486415"/>
          </pc:sldLayoutMkLst>
        </pc:sldLayoutChg>
        <pc:sldLayoutChg chg="setBg">
          <pc:chgData name="Elizabeth Piaquadio" userId="52767243-7565-4b68-b9c1-5d2bede989b0" providerId="ADAL" clId="{AE107F55-0D8C-9848-9165-327611009A3F}" dt="2025-03-18T00:29:26.977" v="18"/>
          <pc:sldLayoutMkLst>
            <pc:docMk/>
            <pc:sldMasterMk cId="728597338" sldId="2147486412"/>
            <pc:sldLayoutMk cId="990147673" sldId="2147486416"/>
          </pc:sldLayoutMkLst>
        </pc:sldLayoutChg>
        <pc:sldLayoutChg chg="setBg">
          <pc:chgData name="Elizabeth Piaquadio" userId="52767243-7565-4b68-b9c1-5d2bede989b0" providerId="ADAL" clId="{AE107F55-0D8C-9848-9165-327611009A3F}" dt="2025-03-18T00:29:26.977" v="18"/>
          <pc:sldLayoutMkLst>
            <pc:docMk/>
            <pc:sldMasterMk cId="728597338" sldId="2147486412"/>
            <pc:sldLayoutMk cId="364037918" sldId="2147486430"/>
          </pc:sldLayoutMkLst>
        </pc:sldLayoutChg>
        <pc:sldLayoutChg chg="setBg">
          <pc:chgData name="Elizabeth Piaquadio" userId="52767243-7565-4b68-b9c1-5d2bede989b0" providerId="ADAL" clId="{AE107F55-0D8C-9848-9165-327611009A3F}" dt="2025-03-18T00:29:26.977" v="18"/>
          <pc:sldLayoutMkLst>
            <pc:docMk/>
            <pc:sldMasterMk cId="728597338" sldId="2147486412"/>
            <pc:sldLayoutMk cId="3119773091" sldId="2147486433"/>
          </pc:sldLayoutMkLst>
        </pc:sldLayoutChg>
        <pc:sldLayoutChg chg="setBg">
          <pc:chgData name="Elizabeth Piaquadio" userId="52767243-7565-4b68-b9c1-5d2bede989b0" providerId="ADAL" clId="{AE107F55-0D8C-9848-9165-327611009A3F}" dt="2025-03-18T00:29:26.977" v="18"/>
          <pc:sldLayoutMkLst>
            <pc:docMk/>
            <pc:sldMasterMk cId="728597338" sldId="2147486412"/>
            <pc:sldLayoutMk cId="2409458623" sldId="2147486434"/>
          </pc:sldLayoutMkLst>
        </pc:sldLayoutChg>
      </pc:sldMasterChg>
      <pc:sldMasterChg chg="new mod addSldLayout delSldLayout modSldLayout sldLayoutOrd">
        <pc:chgData name="Elizabeth Piaquadio" userId="52767243-7565-4b68-b9c1-5d2bede989b0" providerId="ADAL" clId="{AE107F55-0D8C-9848-9165-327611009A3F}" dt="2025-03-18T07:53:08.385" v="122" actId="20578"/>
        <pc:sldMasterMkLst>
          <pc:docMk/>
          <pc:sldMasterMk cId="2649012402" sldId="2147486418"/>
        </pc:sldMasterMkLst>
        <pc:sldLayoutChg chg="modSp mod ord">
          <pc:chgData name="Elizabeth Piaquadio" userId="52767243-7565-4b68-b9c1-5d2bede989b0" providerId="ADAL" clId="{AE107F55-0D8C-9848-9165-327611009A3F}" dt="2025-03-18T07:51:31.718" v="94" actId="20578"/>
          <pc:sldLayoutMkLst>
            <pc:docMk/>
            <pc:sldMasterMk cId="2388570879" sldId="2147486405"/>
            <pc:sldLayoutMk cId="4082395075" sldId="2147486416"/>
          </pc:sldLayoutMkLst>
        </pc:sldLayoutChg>
        <pc:sldLayoutChg chg="addSp delSp mod ord">
          <pc:chgData name="Elizabeth Piaquadio" userId="52767243-7565-4b68-b9c1-5d2bede989b0" providerId="ADAL" clId="{AE107F55-0D8C-9848-9165-327611009A3F}" dt="2025-03-18T07:53:02.078" v="121" actId="478"/>
          <pc:sldLayoutMkLst>
            <pc:docMk/>
            <pc:sldMasterMk cId="2388570879" sldId="2147486405"/>
            <pc:sldLayoutMk cId="2993076353" sldId="2147486417"/>
          </pc:sldLayoutMkLst>
        </pc:sldLayoutChg>
        <pc:sldLayoutChg chg="new del replId">
          <pc:chgData name="Elizabeth Piaquadio" userId="52767243-7565-4b68-b9c1-5d2bede989b0" providerId="ADAL" clId="{AE107F55-0D8C-9848-9165-327611009A3F}" dt="2025-03-18T07:52:21.663" v="107" actId="2696"/>
          <pc:sldLayoutMkLst>
            <pc:docMk/>
            <pc:sldMasterMk cId="2649012402" sldId="2147486418"/>
            <pc:sldLayoutMk cId="3104561475" sldId="2147486419"/>
          </pc:sldLayoutMkLst>
        </pc:sldLayoutChg>
        <pc:sldLayoutChg chg="new del replId">
          <pc:chgData name="Elizabeth Piaquadio" userId="52767243-7565-4b68-b9c1-5d2bede989b0" providerId="ADAL" clId="{AE107F55-0D8C-9848-9165-327611009A3F}" dt="2025-03-18T07:52:21.138" v="106" actId="2696"/>
          <pc:sldLayoutMkLst>
            <pc:docMk/>
            <pc:sldMasterMk cId="2649012402" sldId="2147486418"/>
            <pc:sldLayoutMk cId="850415802" sldId="2147486420"/>
          </pc:sldLayoutMkLst>
        </pc:sldLayoutChg>
        <pc:sldLayoutChg chg="new del replId">
          <pc:chgData name="Elizabeth Piaquadio" userId="52767243-7565-4b68-b9c1-5d2bede989b0" providerId="ADAL" clId="{AE107F55-0D8C-9848-9165-327611009A3F}" dt="2025-03-18T07:52:20.629" v="105" actId="2696"/>
          <pc:sldLayoutMkLst>
            <pc:docMk/>
            <pc:sldMasterMk cId="2649012402" sldId="2147486418"/>
            <pc:sldLayoutMk cId="1818266952" sldId="2147486421"/>
          </pc:sldLayoutMkLst>
        </pc:sldLayoutChg>
        <pc:sldLayoutChg chg="new del replId">
          <pc:chgData name="Elizabeth Piaquadio" userId="52767243-7565-4b68-b9c1-5d2bede989b0" providerId="ADAL" clId="{AE107F55-0D8C-9848-9165-327611009A3F}" dt="2025-03-18T07:52:20.310" v="104" actId="2696"/>
          <pc:sldLayoutMkLst>
            <pc:docMk/>
            <pc:sldMasterMk cId="2649012402" sldId="2147486418"/>
            <pc:sldLayoutMk cId="1343993147" sldId="2147486422"/>
          </pc:sldLayoutMkLst>
        </pc:sldLayoutChg>
        <pc:sldLayoutChg chg="new del replId">
          <pc:chgData name="Elizabeth Piaquadio" userId="52767243-7565-4b68-b9c1-5d2bede989b0" providerId="ADAL" clId="{AE107F55-0D8C-9848-9165-327611009A3F}" dt="2025-03-18T07:52:19.973" v="103" actId="2696"/>
          <pc:sldLayoutMkLst>
            <pc:docMk/>
            <pc:sldMasterMk cId="2649012402" sldId="2147486418"/>
            <pc:sldLayoutMk cId="2550948773" sldId="2147486423"/>
          </pc:sldLayoutMkLst>
        </pc:sldLayoutChg>
        <pc:sldLayoutChg chg="new del replId">
          <pc:chgData name="Elizabeth Piaquadio" userId="52767243-7565-4b68-b9c1-5d2bede989b0" providerId="ADAL" clId="{AE107F55-0D8C-9848-9165-327611009A3F}" dt="2025-03-18T07:52:19.634" v="102" actId="2696"/>
          <pc:sldLayoutMkLst>
            <pc:docMk/>
            <pc:sldMasterMk cId="2649012402" sldId="2147486418"/>
            <pc:sldLayoutMk cId="606176052" sldId="2147486424"/>
          </pc:sldLayoutMkLst>
        </pc:sldLayoutChg>
        <pc:sldLayoutChg chg="new del replId">
          <pc:chgData name="Elizabeth Piaquadio" userId="52767243-7565-4b68-b9c1-5d2bede989b0" providerId="ADAL" clId="{AE107F55-0D8C-9848-9165-327611009A3F}" dt="2025-03-18T07:52:19.328" v="101" actId="2696"/>
          <pc:sldLayoutMkLst>
            <pc:docMk/>
            <pc:sldMasterMk cId="2649012402" sldId="2147486418"/>
            <pc:sldLayoutMk cId="462989171" sldId="2147486425"/>
          </pc:sldLayoutMkLst>
        </pc:sldLayoutChg>
        <pc:sldLayoutChg chg="new del replId">
          <pc:chgData name="Elizabeth Piaquadio" userId="52767243-7565-4b68-b9c1-5d2bede989b0" providerId="ADAL" clId="{AE107F55-0D8C-9848-9165-327611009A3F}" dt="2025-03-18T07:52:19.013" v="100" actId="2696"/>
          <pc:sldLayoutMkLst>
            <pc:docMk/>
            <pc:sldMasterMk cId="2649012402" sldId="2147486418"/>
            <pc:sldLayoutMk cId="3555703833" sldId="2147486426"/>
          </pc:sldLayoutMkLst>
        </pc:sldLayoutChg>
        <pc:sldLayoutChg chg="new del replId">
          <pc:chgData name="Elizabeth Piaquadio" userId="52767243-7565-4b68-b9c1-5d2bede989b0" providerId="ADAL" clId="{AE107F55-0D8C-9848-9165-327611009A3F}" dt="2025-03-18T07:52:18.717" v="99" actId="2696"/>
          <pc:sldLayoutMkLst>
            <pc:docMk/>
            <pc:sldMasterMk cId="2649012402" sldId="2147486418"/>
            <pc:sldLayoutMk cId="2644594482" sldId="2147486427"/>
          </pc:sldLayoutMkLst>
        </pc:sldLayoutChg>
        <pc:sldLayoutChg chg="new del replId">
          <pc:chgData name="Elizabeth Piaquadio" userId="52767243-7565-4b68-b9c1-5d2bede989b0" providerId="ADAL" clId="{AE107F55-0D8C-9848-9165-327611009A3F}" dt="2025-03-18T07:52:18.343" v="98" actId="2696"/>
          <pc:sldLayoutMkLst>
            <pc:docMk/>
            <pc:sldMasterMk cId="2649012402" sldId="2147486418"/>
            <pc:sldLayoutMk cId="2866707006" sldId="2147486428"/>
          </pc:sldLayoutMkLst>
        </pc:sldLayoutChg>
        <pc:sldLayoutChg chg="new del replId">
          <pc:chgData name="Elizabeth Piaquadio" userId="52767243-7565-4b68-b9c1-5d2bede989b0" providerId="ADAL" clId="{AE107F55-0D8C-9848-9165-327611009A3F}" dt="2025-03-18T07:52:17.553" v="97" actId="2696"/>
          <pc:sldLayoutMkLst>
            <pc:docMk/>
            <pc:sldMasterMk cId="2649012402" sldId="2147486418"/>
            <pc:sldLayoutMk cId="2862887532" sldId="2147486429"/>
          </pc:sldLayoutMkLst>
        </pc:sldLayoutChg>
      </pc:sldMasterChg>
    </pc:docChg>
  </pc:docChgLst>
  <pc:docChgLst>
    <pc:chgData name="Chantal Rae" userId="S::crae@goodtogreatschools.org.au::a1db561e-73a2-489d-a119-0f73c1c2f06f" providerId="AD" clId="Web-{445893E1-0F7A-BC97-2F40-FFA7C9975516}"/>
    <pc:docChg chg="modSld">
      <pc:chgData name="Chantal Rae" userId="S::crae@goodtogreatschools.org.au::a1db561e-73a2-489d-a119-0f73c1c2f06f" providerId="AD" clId="Web-{445893E1-0F7A-BC97-2F40-FFA7C9975516}" dt="2024-12-30T10:36:50.923" v="1" actId="20577"/>
      <pc:docMkLst>
        <pc:docMk/>
      </pc:docMkLst>
      <pc:sldChg chg="modSp">
        <pc:chgData name="Chantal Rae" userId="S::crae@goodtogreatschools.org.au::a1db561e-73a2-489d-a119-0f73c1c2f06f" providerId="AD" clId="Web-{445893E1-0F7A-BC97-2F40-FFA7C9975516}" dt="2024-12-30T10:36:50.923" v="1" actId="20577"/>
        <pc:sldMkLst>
          <pc:docMk/>
          <pc:sldMk cId="4261390126" sldId="256"/>
        </pc:sldMkLst>
      </pc:sldChg>
    </pc:docChg>
  </pc:docChgLst>
  <pc:docChgLst>
    <pc:chgData name="Bernard Fernando" userId="b283a9a7-e571-4974-a0d3-6db1e4666c62" providerId="ADAL" clId="{BF7CEAE8-FF18-4893-9192-4245288ADC09}"/>
    <pc:docChg chg="undo custSel addSld delSld modSld modMainMaster">
      <pc:chgData name="Bernard Fernando" userId="b283a9a7-e571-4974-a0d3-6db1e4666c62" providerId="ADAL" clId="{BF7CEAE8-FF18-4893-9192-4245288ADC09}" dt="2025-03-04T11:03:12.621" v="13"/>
      <pc:docMkLst>
        <pc:docMk/>
      </pc:docMkLst>
      <pc:sldChg chg="addSp delSp modSp del mod modClrScheme chgLayout">
        <pc:chgData name="Bernard Fernando" userId="b283a9a7-e571-4974-a0d3-6db1e4666c62" providerId="ADAL" clId="{BF7CEAE8-FF18-4893-9192-4245288ADC09}" dt="2025-03-04T11:02:35.431" v="9" actId="47"/>
        <pc:sldMkLst>
          <pc:docMk/>
          <pc:sldMk cId="649154963" sldId="268"/>
        </pc:sldMkLst>
      </pc:sldChg>
      <pc:sldChg chg="modSp new mod">
        <pc:chgData name="Bernard Fernando" userId="b283a9a7-e571-4974-a0d3-6db1e4666c62" providerId="ADAL" clId="{BF7CEAE8-FF18-4893-9192-4245288ADC09}" dt="2025-03-04T11:03:12.621" v="13"/>
        <pc:sldMkLst>
          <pc:docMk/>
          <pc:sldMk cId="3442610573" sldId="276"/>
        </pc:sldMkLst>
      </pc:sldChg>
      <pc:sldMasterChg chg="delSldLayout modSldLayout">
        <pc:chgData name="Bernard Fernando" userId="b283a9a7-e571-4974-a0d3-6db1e4666c62" providerId="ADAL" clId="{BF7CEAE8-FF18-4893-9192-4245288ADC09}" dt="2025-03-04T11:02:35.431" v="9" actId="47"/>
        <pc:sldMasterMkLst>
          <pc:docMk/>
          <pc:sldMasterMk cId="2388570879" sldId="2147486405"/>
        </pc:sldMasterMkLst>
        <pc:sldLayoutChg chg="addSp delSp modSp del mod">
          <pc:chgData name="Bernard Fernando" userId="b283a9a7-e571-4974-a0d3-6db1e4666c62" providerId="ADAL" clId="{BF7CEAE8-FF18-4893-9192-4245288ADC09}" dt="2025-03-04T11:02:35.431" v="9" actId="47"/>
          <pc:sldLayoutMkLst>
            <pc:docMk/>
            <pc:sldMasterMk cId="2388570879" sldId="2147486405"/>
            <pc:sldLayoutMk cId="1756423727" sldId="2147486406"/>
          </pc:sldLayoutMkLst>
        </pc:sldLayoutChg>
        <pc:sldLayoutChg chg="modSp mod">
          <pc:chgData name="Bernard Fernando" userId="b283a9a7-e571-4974-a0d3-6db1e4666c62" providerId="ADAL" clId="{BF7CEAE8-FF18-4893-9192-4245288ADC09}" dt="2025-03-04T11:02:15.748" v="5" actId="20577"/>
          <pc:sldLayoutMkLst>
            <pc:docMk/>
            <pc:sldMasterMk cId="2388570879" sldId="2147486405"/>
            <pc:sldLayoutMk cId="2901922620" sldId="2147486407"/>
          </pc:sldLayoutMkLst>
        </pc:sldLayoutChg>
      </pc:sldMasterChg>
    </pc:docChg>
  </pc:docChgLst>
  <pc:docChgLst>
    <pc:chgData name="Bernard Fernando" userId="b283a9a7-e571-4974-a0d3-6db1e4666c62" providerId="ADAL" clId="{CE07C22A-5AA5-4635-9590-BB961FD92333}"/>
    <pc:docChg chg="undo custSel addSld delSld modSld modMainMaster">
      <pc:chgData name="Bernard Fernando" userId="b283a9a7-e571-4974-a0d3-6db1e4666c62" providerId="ADAL" clId="{CE07C22A-5AA5-4635-9590-BB961FD92333}" dt="2025-01-27T16:41:10.161" v="15"/>
      <pc:docMkLst>
        <pc:docMk/>
      </pc:docMkLst>
      <pc:sldChg chg="new del">
        <pc:chgData name="Bernard Fernando" userId="b283a9a7-e571-4974-a0d3-6db1e4666c62" providerId="ADAL" clId="{CE07C22A-5AA5-4635-9590-BB961FD92333}" dt="2025-01-27T16:39:36.477" v="8" actId="47"/>
        <pc:sldMkLst>
          <pc:docMk/>
          <pc:sldMk cId="435177896" sldId="276"/>
        </pc:sldMkLst>
      </pc:sldChg>
      <pc:sldChg chg="addSp delSp modSp add mod modClrScheme chgLayout">
        <pc:chgData name="Bernard Fernando" userId="b283a9a7-e571-4974-a0d3-6db1e4666c62" providerId="ADAL" clId="{CE07C22A-5AA5-4635-9590-BB961FD92333}" dt="2025-01-27T16:39:40.482" v="9" actId="700"/>
        <pc:sldMkLst>
          <pc:docMk/>
          <pc:sldMk cId="2044953486" sldId="277"/>
        </pc:sldMkLst>
      </pc:sldChg>
      <pc:sldMasterChg chg="modSp modSldLayout">
        <pc:chgData name="Bernard Fernando" userId="b283a9a7-e571-4974-a0d3-6db1e4666c62" providerId="ADAL" clId="{CE07C22A-5AA5-4635-9590-BB961FD92333}" dt="2025-01-27T16:41:10.161" v="15"/>
        <pc:sldMasterMkLst>
          <pc:docMk/>
          <pc:sldMasterMk cId="2142349000" sldId="2147486213"/>
        </pc:sldMasterMkLst>
        <pc:sldLayoutChg chg="modSp mod">
          <pc:chgData name="Bernard Fernando" userId="b283a9a7-e571-4974-a0d3-6db1e4666c62" providerId="ADAL" clId="{CE07C22A-5AA5-4635-9590-BB961FD92333}" dt="2025-01-27T16:40:38.040" v="12" actId="207"/>
          <pc:sldLayoutMkLst>
            <pc:docMk/>
            <pc:sldMasterMk cId="2142349000" sldId="2147486213"/>
            <pc:sldLayoutMk cId="120363965" sldId="2147486388"/>
          </pc:sldLayoutMkLst>
        </pc:sldLayoutChg>
        <pc:sldLayoutChg chg="modSp mod">
          <pc:chgData name="Bernard Fernando" userId="b283a9a7-e571-4974-a0d3-6db1e4666c62" providerId="ADAL" clId="{CE07C22A-5AA5-4635-9590-BB961FD92333}" dt="2025-01-27T16:41:10.161" v="15"/>
          <pc:sldLayoutMkLst>
            <pc:docMk/>
            <pc:sldMasterMk cId="2142349000" sldId="2147486213"/>
            <pc:sldLayoutMk cId="115755750" sldId="2147486390"/>
          </pc:sldLayoutMkLst>
        </pc:sldLayoutChg>
        <pc:sldLayoutChg chg="modSp mod">
          <pc:chgData name="Bernard Fernando" userId="b283a9a7-e571-4974-a0d3-6db1e4666c62" providerId="ADAL" clId="{CE07C22A-5AA5-4635-9590-BB961FD92333}" dt="2025-01-27T16:39:27.642" v="5" actId="20577"/>
          <pc:sldLayoutMkLst>
            <pc:docMk/>
            <pc:sldMasterMk cId="2142349000" sldId="2147486213"/>
            <pc:sldLayoutMk cId="3792458814" sldId="2147486410"/>
          </pc:sldLayoutMkLst>
        </pc:sldLayoutChg>
      </pc:sldMasterChg>
    </pc:docChg>
  </pc:docChgLst>
  <pc:docChgLst>
    <pc:chgData name="Thomas McLean" userId="5dfedeb9-2710-4c9f-9357-ac3d40554efa" providerId="ADAL" clId="{8CBAE326-0AB3-43AD-9CD8-7540A324630B}"/>
    <pc:docChg chg="undo custSel addSld delSld modSld sldOrd delMainMaster">
      <pc:chgData name="Thomas McLean" userId="5dfedeb9-2710-4c9f-9357-ac3d40554efa" providerId="ADAL" clId="{8CBAE326-0AB3-43AD-9CD8-7540A324630B}" dt="2025-04-24T04:34:54.907" v="5409" actId="20577"/>
      <pc:docMkLst>
        <pc:docMk/>
      </pc:docMkLst>
      <pc:sldChg chg="addSp modSp mod modAnim modNotesTx">
        <pc:chgData name="Thomas McLean" userId="5dfedeb9-2710-4c9f-9357-ac3d40554efa" providerId="ADAL" clId="{8CBAE326-0AB3-43AD-9CD8-7540A324630B}" dt="2025-04-09T04:13:59.306" v="5215" actId="20577"/>
        <pc:sldMkLst>
          <pc:docMk/>
          <pc:sldMk cId="4273290259" sldId="257"/>
        </pc:sldMkLst>
      </pc:sldChg>
      <pc:sldChg chg="addSp delSp modSp mod modAnim modNotesTx">
        <pc:chgData name="Thomas McLean" userId="5dfedeb9-2710-4c9f-9357-ac3d40554efa" providerId="ADAL" clId="{8CBAE326-0AB3-43AD-9CD8-7540A324630B}" dt="2025-04-09T04:14:07.019" v="5220" actId="20577"/>
        <pc:sldMkLst>
          <pc:docMk/>
          <pc:sldMk cId="1696446970" sldId="258"/>
        </pc:sldMkLst>
      </pc:sldChg>
      <pc:sldChg chg="addSp delSp modSp mod modNotesTx">
        <pc:chgData name="Thomas McLean" userId="5dfedeb9-2710-4c9f-9357-ac3d40554efa" providerId="ADAL" clId="{8CBAE326-0AB3-43AD-9CD8-7540A324630B}" dt="2025-04-02T06:25:00.200" v="3843" actId="22"/>
        <pc:sldMkLst>
          <pc:docMk/>
          <pc:sldMk cId="2352627738" sldId="259"/>
        </pc:sldMkLst>
      </pc:sldChg>
      <pc:sldChg chg="addSp delSp modSp del mod delAnim modAnim">
        <pc:chgData name="Thomas McLean" userId="5dfedeb9-2710-4c9f-9357-ac3d40554efa" providerId="ADAL" clId="{8CBAE326-0AB3-43AD-9CD8-7540A324630B}" dt="2025-04-08T04:10:29.291" v="5153" actId="47"/>
        <pc:sldMkLst>
          <pc:docMk/>
          <pc:sldMk cId="481660582" sldId="260"/>
        </pc:sldMkLst>
      </pc:sldChg>
      <pc:sldChg chg="addSp delSp modSp del mod modNotesTx">
        <pc:chgData name="Thomas McLean" userId="5dfedeb9-2710-4c9f-9357-ac3d40554efa" providerId="ADAL" clId="{8CBAE326-0AB3-43AD-9CD8-7540A324630B}" dt="2025-04-08T04:05:40.873" v="5152" actId="47"/>
        <pc:sldMkLst>
          <pc:docMk/>
          <pc:sldMk cId="990668426" sldId="261"/>
        </pc:sldMkLst>
      </pc:sldChg>
      <pc:sldChg chg="modSp mod modNotesTx">
        <pc:chgData name="Thomas McLean" userId="5dfedeb9-2710-4c9f-9357-ac3d40554efa" providerId="ADAL" clId="{8CBAE326-0AB3-43AD-9CD8-7540A324630B}" dt="2025-04-02T09:02:02.636" v="4804" actId="113"/>
        <pc:sldMkLst>
          <pc:docMk/>
          <pc:sldMk cId="1409170115" sldId="262"/>
        </pc:sldMkLst>
      </pc:sldChg>
      <pc:sldChg chg="modNotesTx">
        <pc:chgData name="Thomas McLean" userId="5dfedeb9-2710-4c9f-9357-ac3d40554efa" providerId="ADAL" clId="{8CBAE326-0AB3-43AD-9CD8-7540A324630B}" dt="2025-03-21T09:06:08.480" v="2366" actId="20577"/>
        <pc:sldMkLst>
          <pc:docMk/>
          <pc:sldMk cId="3815047511" sldId="264"/>
        </pc:sldMkLst>
      </pc:sldChg>
      <pc:sldChg chg="del">
        <pc:chgData name="Thomas McLean" userId="5dfedeb9-2710-4c9f-9357-ac3d40554efa" providerId="ADAL" clId="{8CBAE326-0AB3-43AD-9CD8-7540A324630B}" dt="2025-03-20T05:51:38.303" v="1328" actId="47"/>
        <pc:sldMkLst>
          <pc:docMk/>
          <pc:sldMk cId="1566324052" sldId="267"/>
        </pc:sldMkLst>
      </pc:sldChg>
      <pc:sldChg chg="modSp mod modNotesTx">
        <pc:chgData name="Thomas McLean" userId="5dfedeb9-2710-4c9f-9357-ac3d40554efa" providerId="ADAL" clId="{8CBAE326-0AB3-43AD-9CD8-7540A324630B}" dt="2025-03-21T09:11:31.006" v="2368" actId="113"/>
        <pc:sldMkLst>
          <pc:docMk/>
          <pc:sldMk cId="3180052196" sldId="272"/>
        </pc:sldMkLst>
      </pc:sldChg>
      <pc:sldChg chg="modSp del mod modShow modNotesTx">
        <pc:chgData name="Thomas McLean" userId="5dfedeb9-2710-4c9f-9357-ac3d40554efa" providerId="ADAL" clId="{8CBAE326-0AB3-43AD-9CD8-7540A324630B}" dt="2025-04-08T03:58:35.235" v="4826" actId="47"/>
        <pc:sldMkLst>
          <pc:docMk/>
          <pc:sldMk cId="4212177351" sldId="273"/>
        </pc:sldMkLst>
      </pc:sldChg>
      <pc:sldChg chg="modSp mod modNotesTx">
        <pc:chgData name="Thomas McLean" userId="5dfedeb9-2710-4c9f-9357-ac3d40554efa" providerId="ADAL" clId="{8CBAE326-0AB3-43AD-9CD8-7540A324630B}" dt="2025-03-21T05:05:48.129" v="2313" actId="20577"/>
        <pc:sldMkLst>
          <pc:docMk/>
          <pc:sldMk cId="315609852" sldId="274"/>
        </pc:sldMkLst>
      </pc:sldChg>
      <pc:sldChg chg="addSp delSp modSp mod">
        <pc:chgData name="Thomas McLean" userId="5dfedeb9-2710-4c9f-9357-ac3d40554efa" providerId="ADAL" clId="{8CBAE326-0AB3-43AD-9CD8-7540A324630B}" dt="2025-04-02T09:17:48.234" v="4812" actId="931"/>
        <pc:sldMkLst>
          <pc:docMk/>
          <pc:sldMk cId="3442610573" sldId="276"/>
        </pc:sldMkLst>
      </pc:sldChg>
      <pc:sldChg chg="modNotesTx">
        <pc:chgData name="Thomas McLean" userId="5dfedeb9-2710-4c9f-9357-ac3d40554efa" providerId="ADAL" clId="{8CBAE326-0AB3-43AD-9CD8-7540A324630B}" dt="2025-03-24T05:29:01.515" v="3466" actId="20577"/>
        <pc:sldMkLst>
          <pc:docMk/>
          <pc:sldMk cId="2181422715" sldId="384"/>
        </pc:sldMkLst>
      </pc:sldChg>
      <pc:sldChg chg="add del">
        <pc:chgData name="Thomas McLean" userId="5dfedeb9-2710-4c9f-9357-ac3d40554efa" providerId="ADAL" clId="{8CBAE326-0AB3-43AD-9CD8-7540A324630B}" dt="2025-04-02T06:25:25.155" v="3848" actId="47"/>
        <pc:sldMkLst>
          <pc:docMk/>
          <pc:sldMk cId="1210857663" sldId="419"/>
        </pc:sldMkLst>
      </pc:sldChg>
      <pc:sldChg chg="del mod modShow">
        <pc:chgData name="Thomas McLean" userId="5dfedeb9-2710-4c9f-9357-ac3d40554efa" providerId="ADAL" clId="{8CBAE326-0AB3-43AD-9CD8-7540A324630B}" dt="2025-04-08T05:31:38.440" v="5187" actId="2696"/>
        <pc:sldMkLst>
          <pc:docMk/>
          <pc:sldMk cId="356945003" sldId="1812"/>
        </pc:sldMkLst>
      </pc:sldChg>
      <pc:sldChg chg="del">
        <pc:chgData name="Thomas McLean" userId="5dfedeb9-2710-4c9f-9357-ac3d40554efa" providerId="ADAL" clId="{8CBAE326-0AB3-43AD-9CD8-7540A324630B}" dt="2025-04-02T08:31:18.842" v="4404" actId="47"/>
        <pc:sldMkLst>
          <pc:docMk/>
          <pc:sldMk cId="338493566" sldId="1813"/>
        </pc:sldMkLst>
      </pc:sldChg>
      <pc:sldChg chg="modSp mod modNotesTx">
        <pc:chgData name="Thomas McLean" userId="5dfedeb9-2710-4c9f-9357-ac3d40554efa" providerId="ADAL" clId="{8CBAE326-0AB3-43AD-9CD8-7540A324630B}" dt="2025-04-24T04:34:54.907" v="5409" actId="20577"/>
        <pc:sldMkLst>
          <pc:docMk/>
          <pc:sldMk cId="585756135" sldId="1822"/>
        </pc:sldMkLst>
      </pc:sldChg>
      <pc:sldChg chg="addSp delSp modSp mod addAnim delAnim modAnim modNotesTx">
        <pc:chgData name="Thomas McLean" userId="5dfedeb9-2710-4c9f-9357-ac3d40554efa" providerId="ADAL" clId="{8CBAE326-0AB3-43AD-9CD8-7540A324630B}" dt="2025-04-08T03:58:08.143" v="4825" actId="478"/>
        <pc:sldMkLst>
          <pc:docMk/>
          <pc:sldMk cId="943870413" sldId="1824"/>
        </pc:sldMkLst>
      </pc:sldChg>
      <pc:sldChg chg="modSp modNotesTx">
        <pc:chgData name="Thomas McLean" userId="5dfedeb9-2710-4c9f-9357-ac3d40554efa" providerId="ADAL" clId="{8CBAE326-0AB3-43AD-9CD8-7540A324630B}" dt="2025-03-24T04:17:18.241" v="2433" actId="20577"/>
        <pc:sldMkLst>
          <pc:docMk/>
          <pc:sldMk cId="2682431936" sldId="1825"/>
        </pc:sldMkLst>
      </pc:sldChg>
      <pc:sldChg chg="del">
        <pc:chgData name="Thomas McLean" userId="5dfedeb9-2710-4c9f-9357-ac3d40554efa" providerId="ADAL" clId="{8CBAE326-0AB3-43AD-9CD8-7540A324630B}" dt="2025-03-21T04:49:16.158" v="1601" actId="47"/>
        <pc:sldMkLst>
          <pc:docMk/>
          <pc:sldMk cId="2471860662" sldId="1829"/>
        </pc:sldMkLst>
      </pc:sldChg>
      <pc:sldChg chg="modSp add del mod ord modAnim modNotesTx">
        <pc:chgData name="Thomas McLean" userId="5dfedeb9-2710-4c9f-9357-ac3d40554efa" providerId="ADAL" clId="{8CBAE326-0AB3-43AD-9CD8-7540A324630B}" dt="2025-04-11T06:34:58.053" v="5338" actId="47"/>
        <pc:sldMkLst>
          <pc:docMk/>
          <pc:sldMk cId="368638222" sldId="1831"/>
        </pc:sldMkLst>
      </pc:sldChg>
      <pc:sldChg chg="modSp add mod modNotesTx">
        <pc:chgData name="Thomas McLean" userId="5dfedeb9-2710-4c9f-9357-ac3d40554efa" providerId="ADAL" clId="{8CBAE326-0AB3-43AD-9CD8-7540A324630B}" dt="2025-04-02T08:53:24.303" v="4800" actId="20577"/>
        <pc:sldMkLst>
          <pc:docMk/>
          <pc:sldMk cId="402832685" sldId="1850"/>
        </pc:sldMkLst>
      </pc:sldChg>
      <pc:sldChg chg="modSp add mod modAnim modNotesTx">
        <pc:chgData name="Thomas McLean" userId="5dfedeb9-2710-4c9f-9357-ac3d40554efa" providerId="ADAL" clId="{8CBAE326-0AB3-43AD-9CD8-7540A324630B}" dt="2025-04-08T05:14:20.894" v="5161" actId="113"/>
        <pc:sldMkLst>
          <pc:docMk/>
          <pc:sldMk cId="3879527710" sldId="1855"/>
        </pc:sldMkLst>
      </pc:sldChg>
      <pc:sldChg chg="add del">
        <pc:chgData name="Thomas McLean" userId="5dfedeb9-2710-4c9f-9357-ac3d40554efa" providerId="ADAL" clId="{8CBAE326-0AB3-43AD-9CD8-7540A324630B}" dt="2025-04-02T06:27:51.536" v="4013" actId="47"/>
        <pc:sldMkLst>
          <pc:docMk/>
          <pc:sldMk cId="2985775184" sldId="1859"/>
        </pc:sldMkLst>
      </pc:sldChg>
      <pc:sldChg chg="add">
        <pc:chgData name="Thomas McLean" userId="5dfedeb9-2710-4c9f-9357-ac3d40554efa" providerId="ADAL" clId="{8CBAE326-0AB3-43AD-9CD8-7540A324630B}" dt="2025-04-11T06:34:55.516" v="5337"/>
        <pc:sldMkLst>
          <pc:docMk/>
          <pc:sldMk cId="3187900384" sldId="1859"/>
        </pc:sldMkLst>
      </pc:sldChg>
      <pc:sldMasterChg chg="delSldLayout">
        <pc:chgData name="Thomas McLean" userId="5dfedeb9-2710-4c9f-9357-ac3d40554efa" providerId="ADAL" clId="{8CBAE326-0AB3-43AD-9CD8-7540A324630B}" dt="2025-04-02T06:25:25.155" v="3848" actId="47"/>
        <pc:sldMasterMkLst>
          <pc:docMk/>
          <pc:sldMasterMk cId="2142349000" sldId="2147486213"/>
        </pc:sldMasterMkLst>
        <pc:sldLayoutChg chg="del">
          <pc:chgData name="Thomas McLean" userId="5dfedeb9-2710-4c9f-9357-ac3d40554efa" providerId="ADAL" clId="{8CBAE326-0AB3-43AD-9CD8-7540A324630B}" dt="2025-04-02T06:25:25.155" v="3848" actId="47"/>
          <pc:sldLayoutMkLst>
            <pc:docMk/>
            <pc:sldMasterMk cId="2142349000" sldId="2147486213"/>
            <pc:sldLayoutMk cId="816080633" sldId="2147486421"/>
          </pc:sldLayoutMkLst>
        </pc:sldLayoutChg>
      </pc:sldMasterChg>
      <pc:sldMasterChg chg="del delSldLayout">
        <pc:chgData name="Thomas McLean" userId="5dfedeb9-2710-4c9f-9357-ac3d40554efa" providerId="ADAL" clId="{8CBAE326-0AB3-43AD-9CD8-7540A324630B}" dt="2025-04-02T06:27:51.536" v="4013" actId="47"/>
        <pc:sldMasterMkLst>
          <pc:docMk/>
          <pc:sldMasterMk cId="998768789" sldId="2147486422"/>
        </pc:sldMasterMkLst>
        <pc:sldLayoutChg chg="del">
          <pc:chgData name="Thomas McLean" userId="5dfedeb9-2710-4c9f-9357-ac3d40554efa" providerId="ADAL" clId="{8CBAE326-0AB3-43AD-9CD8-7540A324630B}" dt="2025-04-02T06:27:51.536" v="4013" actId="47"/>
          <pc:sldLayoutMkLst>
            <pc:docMk/>
            <pc:sldMasterMk cId="998768789" sldId="2147486422"/>
            <pc:sldLayoutMk cId="2920897119" sldId="2147486423"/>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859286146" sldId="2147486424"/>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774078399" sldId="2147486425"/>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669378801" sldId="2147486426"/>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984178289" sldId="2147486427"/>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841108385" sldId="2147486428"/>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883812450" sldId="2147486429"/>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522093117" sldId="2147486430"/>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522447317" sldId="2147486431"/>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448385904" sldId="2147486432"/>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749882511" sldId="2147486433"/>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130268243" sldId="2147486434"/>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987384046" sldId="2147486435"/>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382894515" sldId="2147486436"/>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507447237" sldId="2147486437"/>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216780634" sldId="2147486438"/>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995766983" sldId="2147486439"/>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665688990" sldId="2147486440"/>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094180903" sldId="2147486441"/>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151951577" sldId="2147486442"/>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895224104" sldId="2147486443"/>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840802740" sldId="2147486444"/>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2844665326" sldId="2147486445"/>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084043462" sldId="2147486446"/>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171619027" sldId="2147486447"/>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744827008" sldId="2147486448"/>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906077535" sldId="2147486449"/>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575457023" sldId="2147486450"/>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562577035" sldId="2147486451"/>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712233683" sldId="2147486452"/>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727372515" sldId="2147486453"/>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854006810" sldId="2147486454"/>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232636075" sldId="2147486455"/>
          </pc:sldLayoutMkLst>
        </pc:sldLayoutChg>
        <pc:sldLayoutChg chg="del">
          <pc:chgData name="Thomas McLean" userId="5dfedeb9-2710-4c9f-9357-ac3d40554efa" providerId="ADAL" clId="{8CBAE326-0AB3-43AD-9CD8-7540A324630B}" dt="2025-04-02T06:27:51.536" v="4013" actId="47"/>
          <pc:sldLayoutMkLst>
            <pc:docMk/>
            <pc:sldMasterMk cId="998768789" sldId="2147486422"/>
            <pc:sldLayoutMk cId="3042992637" sldId="2147486456"/>
          </pc:sldLayoutMkLst>
        </pc:sldLayoutChg>
      </pc:sldMasterChg>
    </pc:docChg>
  </pc:docChgLst>
  <pc:docChgLst>
    <pc:chgData name="Elizabeth Piaquadio" userId="52767243-7565-4b68-b9c1-5d2bede989b0" providerId="ADAL" clId="{2633CE4A-CEFD-994E-A535-FFCABEB7BA2F}"/>
    <pc:docChg chg="modSld">
      <pc:chgData name="Elizabeth Piaquadio" userId="52767243-7565-4b68-b9c1-5d2bede989b0" providerId="ADAL" clId="{2633CE4A-CEFD-994E-A535-FFCABEB7BA2F}" dt="2025-05-21T07:57:28.469" v="3"/>
      <pc:docMkLst>
        <pc:docMk/>
      </pc:docMkLst>
      <pc:sldChg chg="addSp modSp modAnim">
        <pc:chgData name="Elizabeth Piaquadio" userId="52767243-7565-4b68-b9c1-5d2bede989b0" providerId="ADAL" clId="{2633CE4A-CEFD-994E-A535-FFCABEB7BA2F}" dt="2025-05-21T07:57:28.469" v="3"/>
        <pc:sldMkLst>
          <pc:docMk/>
          <pc:sldMk cId="315609852" sldId="274"/>
        </pc:sldMkLst>
      </pc:sldChg>
    </pc:docChg>
  </pc:docChgLst>
  <pc:docChgLst>
    <pc:chgData name="Bernard Fernando" userId="b283a9a7-e571-4974-a0d3-6db1e4666c62" providerId="ADAL" clId="{AA4D4D44-E90E-43CC-B05A-E6D9849EB453}"/>
    <pc:docChg chg="undo redo custSel addSld delSld modSld modMainMaster">
      <pc:chgData name="Bernard Fernando" userId="b283a9a7-e571-4974-a0d3-6db1e4666c62" providerId="ADAL" clId="{AA4D4D44-E90E-43CC-B05A-E6D9849EB453}" dt="2025-02-16T15:29:55.703" v="23" actId="207"/>
      <pc:docMkLst>
        <pc:docMk/>
      </pc:docMkLst>
      <pc:sldChg chg="add del">
        <pc:chgData name="Bernard Fernando" userId="b283a9a7-e571-4974-a0d3-6db1e4666c62" providerId="ADAL" clId="{AA4D4D44-E90E-43CC-B05A-E6D9849EB453}" dt="2025-02-16T15:24:38.190" v="2"/>
        <pc:sldMkLst>
          <pc:docMk/>
          <pc:sldMk cId="649154963" sldId="268"/>
        </pc:sldMkLst>
      </pc:sldChg>
      <pc:sldMasterChg chg="modSp mod modSldLayout">
        <pc:chgData name="Bernard Fernando" userId="b283a9a7-e571-4974-a0d3-6db1e4666c62" providerId="ADAL" clId="{AA4D4D44-E90E-43CC-B05A-E6D9849EB453}" dt="2025-02-16T15:29:55.703" v="23" actId="207"/>
        <pc:sldMasterMkLst>
          <pc:docMk/>
          <pc:sldMasterMk cId="2388570879" sldId="2147486405"/>
        </pc:sldMasterMkLst>
        <pc:sldLayoutChg chg="modSp mod">
          <pc:chgData name="Bernard Fernando" userId="b283a9a7-e571-4974-a0d3-6db1e4666c62" providerId="ADAL" clId="{AA4D4D44-E90E-43CC-B05A-E6D9849EB453}" dt="2025-02-16T15:29:55.703" v="23" actId="207"/>
          <pc:sldLayoutMkLst>
            <pc:docMk/>
            <pc:sldMasterMk cId="2388570879" sldId="2147486405"/>
            <pc:sldLayoutMk cId="1756423727" sldId="2147486406"/>
          </pc:sldLayoutMkLst>
        </pc:sldLayoutChg>
      </pc:sldMasterChg>
    </pc:docChg>
  </pc:docChgLst>
  <pc:docChgLst>
    <pc:chgData name="Gayle Oddy" userId="0470c1b9-cfc9-4ed6-b7e2-d6d816f6f62a" providerId="ADAL" clId="{FDF4E380-C7AD-4488-9985-3597CBA67397}"/>
    <pc:docChg chg="undo custSel modSld">
      <pc:chgData name="Gayle Oddy" userId="0470c1b9-cfc9-4ed6-b7e2-d6d816f6f62a" providerId="ADAL" clId="{FDF4E380-C7AD-4488-9985-3597CBA67397}" dt="2025-05-13T04:11:47.531" v="962" actId="6549"/>
      <pc:docMkLst>
        <pc:docMk/>
      </pc:docMkLst>
      <pc:sldChg chg="modSp mod">
        <pc:chgData name="Gayle Oddy" userId="0470c1b9-cfc9-4ed6-b7e2-d6d816f6f62a" providerId="ADAL" clId="{FDF4E380-C7AD-4488-9985-3597CBA67397}" dt="2025-05-13T03:43:24.715" v="36" actId="6549"/>
        <pc:sldMkLst>
          <pc:docMk/>
          <pc:sldMk cId="1409170115" sldId="262"/>
        </pc:sldMkLst>
      </pc:sldChg>
      <pc:sldChg chg="modSp mod">
        <pc:chgData name="Gayle Oddy" userId="0470c1b9-cfc9-4ed6-b7e2-d6d816f6f62a" providerId="ADAL" clId="{FDF4E380-C7AD-4488-9985-3597CBA67397}" dt="2025-05-13T04:04:47.261" v="941" actId="113"/>
        <pc:sldMkLst>
          <pc:docMk/>
          <pc:sldMk cId="3180052196" sldId="272"/>
        </pc:sldMkLst>
      </pc:sldChg>
      <pc:sldChg chg="modSp mod modNotesTx">
        <pc:chgData name="Gayle Oddy" userId="0470c1b9-cfc9-4ed6-b7e2-d6d816f6f62a" providerId="ADAL" clId="{FDF4E380-C7AD-4488-9985-3597CBA67397}" dt="2025-05-13T03:54:43.093" v="906" actId="20577"/>
        <pc:sldMkLst>
          <pc:docMk/>
          <pc:sldMk cId="2705990237" sldId="371"/>
        </pc:sldMkLst>
      </pc:sldChg>
      <pc:sldChg chg="modSp mod">
        <pc:chgData name="Gayle Oddy" userId="0470c1b9-cfc9-4ed6-b7e2-d6d816f6f62a" providerId="ADAL" clId="{FDF4E380-C7AD-4488-9985-3597CBA67397}" dt="2025-05-13T03:51:52.944" v="790" actId="1035"/>
        <pc:sldMkLst>
          <pc:docMk/>
          <pc:sldMk cId="3644800960" sldId="385"/>
        </pc:sldMkLst>
      </pc:sldChg>
      <pc:sldChg chg="modSp mod">
        <pc:chgData name="Gayle Oddy" userId="0470c1b9-cfc9-4ed6-b7e2-d6d816f6f62a" providerId="ADAL" clId="{FDF4E380-C7AD-4488-9985-3597CBA67397}" dt="2025-05-13T04:06:31.549" v="944" actId="1036"/>
        <pc:sldMkLst>
          <pc:docMk/>
          <pc:sldMk cId="3897483997" sldId="1823"/>
        </pc:sldMkLst>
      </pc:sldChg>
      <pc:sldChg chg="modSp mod">
        <pc:chgData name="Gayle Oddy" userId="0470c1b9-cfc9-4ed6-b7e2-d6d816f6f62a" providerId="ADAL" clId="{FDF4E380-C7AD-4488-9985-3597CBA67397}" dt="2025-05-13T03:40:04.852" v="21" actId="113"/>
        <pc:sldMkLst>
          <pc:docMk/>
          <pc:sldMk cId="2682431936" sldId="1825"/>
        </pc:sldMkLst>
      </pc:sldChg>
      <pc:sldChg chg="modSp mod">
        <pc:chgData name="Gayle Oddy" userId="0470c1b9-cfc9-4ed6-b7e2-d6d816f6f62a" providerId="ADAL" clId="{FDF4E380-C7AD-4488-9985-3597CBA67397}" dt="2025-05-13T03:56:45.191" v="940" actId="6549"/>
        <pc:sldMkLst>
          <pc:docMk/>
          <pc:sldMk cId="281281759" sldId="1827"/>
        </pc:sldMkLst>
      </pc:sldChg>
      <pc:sldChg chg="modSp mod">
        <pc:chgData name="Gayle Oddy" userId="0470c1b9-cfc9-4ed6-b7e2-d6d816f6f62a" providerId="ADAL" clId="{FDF4E380-C7AD-4488-9985-3597CBA67397}" dt="2025-05-13T04:08:49.360" v="954" actId="14100"/>
        <pc:sldMkLst>
          <pc:docMk/>
          <pc:sldMk cId="3261854521" sldId="1828"/>
        </pc:sldMkLst>
      </pc:sldChg>
      <pc:sldChg chg="modSp mod">
        <pc:chgData name="Gayle Oddy" userId="0470c1b9-cfc9-4ed6-b7e2-d6d816f6f62a" providerId="ADAL" clId="{FDF4E380-C7AD-4488-9985-3597CBA67397}" dt="2025-05-13T03:38:33.613" v="4" actId="20577"/>
        <pc:sldMkLst>
          <pc:docMk/>
          <pc:sldMk cId="3879527710" sldId="1855"/>
        </pc:sldMkLst>
      </pc:sldChg>
      <pc:sldChg chg="modSp mod">
        <pc:chgData name="Gayle Oddy" userId="0470c1b9-cfc9-4ed6-b7e2-d6d816f6f62a" providerId="ADAL" clId="{FDF4E380-C7AD-4488-9985-3597CBA67397}" dt="2025-05-13T04:11:35.057" v="960" actId="20577"/>
        <pc:sldMkLst>
          <pc:docMk/>
          <pc:sldMk cId="1875338329" sldId="1857"/>
        </pc:sldMkLst>
      </pc:sldChg>
      <pc:sldChg chg="modSp mod">
        <pc:chgData name="Gayle Oddy" userId="0470c1b9-cfc9-4ed6-b7e2-d6d816f6f62a" providerId="ADAL" clId="{FDF4E380-C7AD-4488-9985-3597CBA67397}" dt="2025-05-13T04:11:21.703" v="956" actId="20577"/>
        <pc:sldMkLst>
          <pc:docMk/>
          <pc:sldMk cId="3410979939" sldId="1858"/>
        </pc:sldMkLst>
      </pc:sldChg>
      <pc:sldChg chg="modSp mod">
        <pc:chgData name="Gayle Oddy" userId="0470c1b9-cfc9-4ed6-b7e2-d6d816f6f62a" providerId="ADAL" clId="{FDF4E380-C7AD-4488-9985-3597CBA67397}" dt="2025-05-13T04:07:50.970" v="953" actId="14100"/>
        <pc:sldMkLst>
          <pc:docMk/>
          <pc:sldMk cId="4101550162" sldId="1860"/>
        </pc:sldMkLst>
      </pc:sldChg>
      <pc:sldChg chg="modSp mod">
        <pc:chgData name="Gayle Oddy" userId="0470c1b9-cfc9-4ed6-b7e2-d6d816f6f62a" providerId="ADAL" clId="{FDF4E380-C7AD-4488-9985-3597CBA67397}" dt="2025-05-13T04:11:47.531" v="962" actId="6549"/>
        <pc:sldMkLst>
          <pc:docMk/>
          <pc:sldMk cId="3295108924" sldId="1861"/>
        </pc:sldMkLst>
      </pc:sldChg>
      <pc:sldChg chg="modSp mod">
        <pc:chgData name="Gayle Oddy" userId="0470c1b9-cfc9-4ed6-b7e2-d6d816f6f62a" providerId="ADAL" clId="{FDF4E380-C7AD-4488-9985-3597CBA67397}" dt="2025-05-13T04:11:25.861" v="958" actId="20577"/>
        <pc:sldMkLst>
          <pc:docMk/>
          <pc:sldMk cId="2175271749" sldId="1862"/>
        </pc:sldMkLst>
      </pc:sldChg>
    </pc:docChg>
  </pc:docChgLst>
  <pc:docChgLst>
    <pc:chgData name="Thomas McLean" userId="5dfedeb9-2710-4c9f-9357-ac3d40554efa" providerId="ADAL" clId="{2E21E4E4-A448-49FE-856E-397B52D28FED}"/>
    <pc:docChg chg="modSld">
      <pc:chgData name="Thomas McLean" userId="5dfedeb9-2710-4c9f-9357-ac3d40554efa" providerId="ADAL" clId="{2E21E4E4-A448-49FE-856E-397B52D28FED}" dt="2025-05-21T05:49:53.875" v="29" actId="20577"/>
      <pc:docMkLst>
        <pc:docMk/>
      </pc:docMkLst>
      <pc:sldChg chg="modNotesTx">
        <pc:chgData name="Thomas McLean" userId="5dfedeb9-2710-4c9f-9357-ac3d40554efa" providerId="ADAL" clId="{2E21E4E4-A448-49FE-856E-397B52D28FED}" dt="2025-05-21T05:47:48.337" v="4" actId="20577"/>
        <pc:sldMkLst>
          <pc:docMk/>
          <pc:sldMk cId="4273290259" sldId="257"/>
        </pc:sldMkLst>
      </pc:sldChg>
      <pc:sldChg chg="modNotesTx">
        <pc:chgData name="Thomas McLean" userId="5dfedeb9-2710-4c9f-9357-ac3d40554efa" providerId="ADAL" clId="{2E21E4E4-A448-49FE-856E-397B52D28FED}" dt="2025-05-21T05:47:50.859" v="5" actId="20577"/>
        <pc:sldMkLst>
          <pc:docMk/>
          <pc:sldMk cId="1696446970" sldId="258"/>
        </pc:sldMkLst>
      </pc:sldChg>
      <pc:sldChg chg="modNotesTx">
        <pc:chgData name="Thomas McLean" userId="5dfedeb9-2710-4c9f-9357-ac3d40554efa" providerId="ADAL" clId="{2E21E4E4-A448-49FE-856E-397B52D28FED}" dt="2025-05-21T05:48:03.283" v="7" actId="20577"/>
        <pc:sldMkLst>
          <pc:docMk/>
          <pc:sldMk cId="2352627738" sldId="259"/>
        </pc:sldMkLst>
      </pc:sldChg>
      <pc:sldChg chg="modNotesTx">
        <pc:chgData name="Thomas McLean" userId="5dfedeb9-2710-4c9f-9357-ac3d40554efa" providerId="ADAL" clId="{2E21E4E4-A448-49FE-856E-397B52D28FED}" dt="2025-05-21T05:48:06.282" v="8" actId="20577"/>
        <pc:sldMkLst>
          <pc:docMk/>
          <pc:sldMk cId="1409170115" sldId="262"/>
        </pc:sldMkLst>
      </pc:sldChg>
      <pc:sldChg chg="modNotesTx">
        <pc:chgData name="Thomas McLean" userId="5dfedeb9-2710-4c9f-9357-ac3d40554efa" providerId="ADAL" clId="{2E21E4E4-A448-49FE-856E-397B52D28FED}" dt="2025-05-21T05:49:34.274" v="27" actId="20577"/>
        <pc:sldMkLst>
          <pc:docMk/>
          <pc:sldMk cId="3180052196" sldId="272"/>
        </pc:sldMkLst>
      </pc:sldChg>
      <pc:sldChg chg="modNotesTx">
        <pc:chgData name="Thomas McLean" userId="5dfedeb9-2710-4c9f-9357-ac3d40554efa" providerId="ADAL" clId="{2E21E4E4-A448-49FE-856E-397B52D28FED}" dt="2025-05-21T05:49:53.875" v="29" actId="20577"/>
        <pc:sldMkLst>
          <pc:docMk/>
          <pc:sldMk cId="315609852" sldId="274"/>
        </pc:sldMkLst>
      </pc:sldChg>
      <pc:sldChg chg="modNotesTx">
        <pc:chgData name="Thomas McLean" userId="5dfedeb9-2710-4c9f-9357-ac3d40554efa" providerId="ADAL" clId="{2E21E4E4-A448-49FE-856E-397B52D28FED}" dt="2025-05-21T05:47:45.562" v="3" actId="20577"/>
        <pc:sldMkLst>
          <pc:docMk/>
          <pc:sldMk cId="3442610573" sldId="276"/>
        </pc:sldMkLst>
      </pc:sldChg>
      <pc:sldChg chg="modNotesTx">
        <pc:chgData name="Thomas McLean" userId="5dfedeb9-2710-4c9f-9357-ac3d40554efa" providerId="ADAL" clId="{2E21E4E4-A448-49FE-856E-397B52D28FED}" dt="2025-05-21T05:49:01.706" v="20" actId="20577"/>
        <pc:sldMkLst>
          <pc:docMk/>
          <pc:sldMk cId="1935717205" sldId="282"/>
        </pc:sldMkLst>
      </pc:sldChg>
      <pc:sldChg chg="modNotesTx">
        <pc:chgData name="Thomas McLean" userId="5dfedeb9-2710-4c9f-9357-ac3d40554efa" providerId="ADAL" clId="{2E21E4E4-A448-49FE-856E-397B52D28FED}" dt="2025-05-21T05:48:45.724" v="17" actId="20577"/>
        <pc:sldMkLst>
          <pc:docMk/>
          <pc:sldMk cId="1776799461" sldId="370"/>
        </pc:sldMkLst>
      </pc:sldChg>
      <pc:sldChg chg="modNotesTx">
        <pc:chgData name="Thomas McLean" userId="5dfedeb9-2710-4c9f-9357-ac3d40554efa" providerId="ADAL" clId="{2E21E4E4-A448-49FE-856E-397B52D28FED}" dt="2025-05-21T05:48:56.956" v="19" actId="20577"/>
        <pc:sldMkLst>
          <pc:docMk/>
          <pc:sldMk cId="2705990237" sldId="371"/>
        </pc:sldMkLst>
      </pc:sldChg>
      <pc:sldChg chg="modNotesTx">
        <pc:chgData name="Thomas McLean" userId="5dfedeb9-2710-4c9f-9357-ac3d40554efa" providerId="ADAL" clId="{2E21E4E4-A448-49FE-856E-397B52D28FED}" dt="2025-05-21T05:48:39.301" v="16" actId="20577"/>
        <pc:sldMkLst>
          <pc:docMk/>
          <pc:sldMk cId="2181422715" sldId="384"/>
        </pc:sldMkLst>
      </pc:sldChg>
      <pc:sldChg chg="modNotesTx">
        <pc:chgData name="Thomas McLean" userId="5dfedeb9-2710-4c9f-9357-ac3d40554efa" providerId="ADAL" clId="{2E21E4E4-A448-49FE-856E-397B52D28FED}" dt="2025-05-21T05:48:52.782" v="18" actId="20577"/>
        <pc:sldMkLst>
          <pc:docMk/>
          <pc:sldMk cId="3644800960" sldId="385"/>
        </pc:sldMkLst>
      </pc:sldChg>
      <pc:sldChg chg="modNotesTx">
        <pc:chgData name="Thomas McLean" userId="5dfedeb9-2710-4c9f-9357-ac3d40554efa" providerId="ADAL" clId="{2E21E4E4-A448-49FE-856E-397B52D28FED}" dt="2025-05-21T05:48:15.738" v="10" actId="20577"/>
        <pc:sldMkLst>
          <pc:docMk/>
          <pc:sldMk cId="3897483997" sldId="1823"/>
        </pc:sldMkLst>
      </pc:sldChg>
      <pc:sldChg chg="modNotesTx">
        <pc:chgData name="Thomas McLean" userId="5dfedeb9-2710-4c9f-9357-ac3d40554efa" providerId="ADAL" clId="{2E21E4E4-A448-49FE-856E-397B52D28FED}" dt="2025-05-21T05:48:29.139" v="13" actId="20577"/>
        <pc:sldMkLst>
          <pc:docMk/>
          <pc:sldMk cId="943870413" sldId="1824"/>
        </pc:sldMkLst>
      </pc:sldChg>
      <pc:sldChg chg="modNotesTx">
        <pc:chgData name="Thomas McLean" userId="5dfedeb9-2710-4c9f-9357-ac3d40554efa" providerId="ADAL" clId="{2E21E4E4-A448-49FE-856E-397B52D28FED}" dt="2025-05-21T05:48:31.609" v="14" actId="20577"/>
        <pc:sldMkLst>
          <pc:docMk/>
          <pc:sldMk cId="2682431936" sldId="1825"/>
        </pc:sldMkLst>
      </pc:sldChg>
      <pc:sldChg chg="modNotesTx">
        <pc:chgData name="Thomas McLean" userId="5dfedeb9-2710-4c9f-9357-ac3d40554efa" providerId="ADAL" clId="{2E21E4E4-A448-49FE-856E-397B52D28FED}" dt="2025-05-21T05:49:07.110" v="21" actId="20577"/>
        <pc:sldMkLst>
          <pc:docMk/>
          <pc:sldMk cId="281281759" sldId="1827"/>
        </pc:sldMkLst>
      </pc:sldChg>
      <pc:sldChg chg="modNotesTx">
        <pc:chgData name="Thomas McLean" userId="5dfedeb9-2710-4c9f-9357-ac3d40554efa" providerId="ADAL" clId="{2E21E4E4-A448-49FE-856E-397B52D28FED}" dt="2025-05-21T05:48:21.912" v="12" actId="20577"/>
        <pc:sldMkLst>
          <pc:docMk/>
          <pc:sldMk cId="3261854521" sldId="1828"/>
        </pc:sldMkLst>
      </pc:sldChg>
      <pc:sldChg chg="modNotesTx">
        <pc:chgData name="Thomas McLean" userId="5dfedeb9-2710-4c9f-9357-ac3d40554efa" providerId="ADAL" clId="{2E21E4E4-A448-49FE-856E-397B52D28FED}" dt="2025-05-21T05:48:11.193" v="9" actId="20577"/>
        <pc:sldMkLst>
          <pc:docMk/>
          <pc:sldMk cId="1694612991" sldId="1832"/>
        </pc:sldMkLst>
      </pc:sldChg>
      <pc:sldChg chg="modNotesTx">
        <pc:chgData name="Thomas McLean" userId="5dfedeb9-2710-4c9f-9357-ac3d40554efa" providerId="ADAL" clId="{2E21E4E4-A448-49FE-856E-397B52D28FED}" dt="2025-05-21T05:49:49.532" v="28" actId="20577"/>
        <pc:sldMkLst>
          <pc:docMk/>
          <pc:sldMk cId="402832685" sldId="1850"/>
        </pc:sldMkLst>
      </pc:sldChg>
      <pc:sldChg chg="modNotesTx">
        <pc:chgData name="Thomas McLean" userId="5dfedeb9-2710-4c9f-9357-ac3d40554efa" providerId="ADAL" clId="{2E21E4E4-A448-49FE-856E-397B52D28FED}" dt="2025-05-21T05:48:00.046" v="6" actId="20577"/>
        <pc:sldMkLst>
          <pc:docMk/>
          <pc:sldMk cId="3879527710" sldId="1855"/>
        </pc:sldMkLst>
      </pc:sldChg>
      <pc:sldChg chg="modNotesTx">
        <pc:chgData name="Thomas McLean" userId="5dfedeb9-2710-4c9f-9357-ac3d40554efa" providerId="ADAL" clId="{2E21E4E4-A448-49FE-856E-397B52D28FED}" dt="2025-05-21T05:49:16.879" v="22" actId="20577"/>
        <pc:sldMkLst>
          <pc:docMk/>
          <pc:sldMk cId="1875338329" sldId="1857"/>
        </pc:sldMkLst>
      </pc:sldChg>
      <pc:sldChg chg="modNotesTx">
        <pc:chgData name="Thomas McLean" userId="5dfedeb9-2710-4c9f-9357-ac3d40554efa" providerId="ADAL" clId="{2E21E4E4-A448-49FE-856E-397B52D28FED}" dt="2025-05-21T05:49:25.329" v="25" actId="20577"/>
        <pc:sldMkLst>
          <pc:docMk/>
          <pc:sldMk cId="3410979939" sldId="1858"/>
        </pc:sldMkLst>
      </pc:sldChg>
      <pc:sldChg chg="modAnim modNotesTx">
        <pc:chgData name="Thomas McLean" userId="5dfedeb9-2710-4c9f-9357-ac3d40554efa" providerId="ADAL" clId="{2E21E4E4-A448-49FE-856E-397B52D28FED}" dt="2025-05-21T05:48:35.347" v="15" actId="20577"/>
        <pc:sldMkLst>
          <pc:docMk/>
          <pc:sldMk cId="3187900384" sldId="1859"/>
        </pc:sldMkLst>
      </pc:sldChg>
      <pc:sldChg chg="modNotesTx">
        <pc:chgData name="Thomas McLean" userId="5dfedeb9-2710-4c9f-9357-ac3d40554efa" providerId="ADAL" clId="{2E21E4E4-A448-49FE-856E-397B52D28FED}" dt="2025-05-21T05:48:17.953" v="11" actId="20577"/>
        <pc:sldMkLst>
          <pc:docMk/>
          <pc:sldMk cId="4101550162" sldId="1860"/>
        </pc:sldMkLst>
      </pc:sldChg>
      <pc:sldChg chg="modNotesTx">
        <pc:chgData name="Thomas McLean" userId="5dfedeb9-2710-4c9f-9357-ac3d40554efa" providerId="ADAL" clId="{2E21E4E4-A448-49FE-856E-397B52D28FED}" dt="2025-05-21T05:49:30.306" v="26" actId="20577"/>
        <pc:sldMkLst>
          <pc:docMk/>
          <pc:sldMk cId="3295108924" sldId="1861"/>
        </pc:sldMkLst>
      </pc:sldChg>
      <pc:sldChg chg="modNotesTx">
        <pc:chgData name="Thomas McLean" userId="5dfedeb9-2710-4c9f-9357-ac3d40554efa" providerId="ADAL" clId="{2E21E4E4-A448-49FE-856E-397B52D28FED}" dt="2025-05-21T05:49:20.590" v="24" actId="20577"/>
        <pc:sldMkLst>
          <pc:docMk/>
          <pc:sldMk cId="2175271749" sldId="1862"/>
        </pc:sldMkLst>
      </pc:sldChg>
    </pc:docChg>
  </pc:docChgLst>
  <pc:docChgLst>
    <pc:chgData name="Thomas McLean" userId="S::tmclean@goodtogreatschools.org.au::5dfedeb9-2710-4c9f-9357-ac3d40554efa" providerId="AD" clId="Web-{34670E1F-E628-6AF2-135D-1056780A709F}"/>
    <pc:docChg chg="modSld">
      <pc:chgData name="Thomas McLean" userId="S::tmclean@goodtogreatschools.org.au::5dfedeb9-2710-4c9f-9357-ac3d40554efa" providerId="AD" clId="Web-{34670E1F-E628-6AF2-135D-1056780A709F}" dt="2025-03-27T08:32:54.516" v="1" actId="20577"/>
      <pc:docMkLst>
        <pc:docMk/>
      </pc:docMkLst>
      <pc:sldChg chg="modSp">
        <pc:chgData name="Thomas McLean" userId="S::tmclean@goodtogreatschools.org.au::5dfedeb9-2710-4c9f-9357-ac3d40554efa" providerId="AD" clId="Web-{34670E1F-E628-6AF2-135D-1056780A709F}" dt="2025-03-27T08:32:54.516" v="1" actId="20577"/>
        <pc:sldMkLst>
          <pc:docMk/>
          <pc:sldMk cId="943870413" sldId="1824"/>
        </pc:sldMkLst>
      </pc:sldChg>
    </pc:docChg>
  </pc:docChgLst>
  <pc:docChgLst>
    <pc:chgData name="Chantal Rae" userId="a1db561e-73a2-489d-a119-0f73c1c2f06f" providerId="ADAL" clId="{4139AE3D-7EA6-46A4-B0FA-DF8239A040C5}"/>
    <pc:docChg chg="undo custSel modSld sldOrd">
      <pc:chgData name="Chantal Rae" userId="a1db561e-73a2-489d-a119-0f73c1c2f06f" providerId="ADAL" clId="{4139AE3D-7EA6-46A4-B0FA-DF8239A040C5}" dt="2025-05-21T08:09:44.708" v="33" actId="20577"/>
      <pc:docMkLst>
        <pc:docMk/>
      </pc:docMkLst>
      <pc:sldChg chg="addSp modSp mod modAnim">
        <pc:chgData name="Chantal Rae" userId="a1db561e-73a2-489d-a119-0f73c1c2f06f" providerId="ADAL" clId="{4139AE3D-7EA6-46A4-B0FA-DF8239A040C5}" dt="2025-05-21T07:57:19.443" v="21"/>
        <pc:sldMkLst>
          <pc:docMk/>
          <pc:sldMk cId="2352627738" sldId="259"/>
        </pc:sldMkLst>
      </pc:sldChg>
      <pc:sldChg chg="modAnim">
        <pc:chgData name="Chantal Rae" userId="a1db561e-73a2-489d-a119-0f73c1c2f06f" providerId="ADAL" clId="{4139AE3D-7EA6-46A4-B0FA-DF8239A040C5}" dt="2025-05-21T08:06:51.945" v="22"/>
        <pc:sldMkLst>
          <pc:docMk/>
          <pc:sldMk cId="3897483997" sldId="1823"/>
        </pc:sldMkLst>
      </pc:sldChg>
      <pc:sldChg chg="ord">
        <pc:chgData name="Chantal Rae" userId="a1db561e-73a2-489d-a119-0f73c1c2f06f" providerId="ADAL" clId="{4139AE3D-7EA6-46A4-B0FA-DF8239A040C5}" dt="2025-05-21T07:56:02.259" v="0" actId="20578"/>
        <pc:sldMkLst>
          <pc:docMk/>
          <pc:sldMk cId="3261854521" sldId="1828"/>
        </pc:sldMkLst>
      </pc:sldChg>
      <pc:sldChg chg="modSp">
        <pc:chgData name="Chantal Rae" userId="a1db561e-73a2-489d-a119-0f73c1c2f06f" providerId="ADAL" clId="{4139AE3D-7EA6-46A4-B0FA-DF8239A040C5}" dt="2025-05-21T08:09:44.708" v="33" actId="20577"/>
        <pc:sldMkLst>
          <pc:docMk/>
          <pc:sldMk cId="402832685" sldId="1850"/>
        </pc:sldMkLst>
      </pc:sldChg>
      <pc:sldChg chg="addSp delSp modSp mod delAnim modAnim">
        <pc:chgData name="Chantal Rae" userId="a1db561e-73a2-489d-a119-0f73c1c2f06f" providerId="ADAL" clId="{4139AE3D-7EA6-46A4-B0FA-DF8239A040C5}" dt="2025-05-21T08:08:02.371" v="27"/>
        <pc:sldMkLst>
          <pc:docMk/>
          <pc:sldMk cId="4101550162" sldId="1860"/>
        </pc:sldMkLst>
      </pc:sldChg>
    </pc:docChg>
  </pc:docChgLst>
  <pc:docChgLst>
    <pc:chgData name="Elizabeth Piaquadio" userId="S::epiaquadio@goodtogreatschools.org.au::52767243-7565-4b68-b9c1-5d2bede989b0" providerId="AD" clId="Web-{02AA6A09-12B2-0434-4530-1AFC5A2A35DD}"/>
    <pc:docChg chg="modSld">
      <pc:chgData name="Elizabeth Piaquadio" userId="S::epiaquadio@goodtogreatschools.org.au::52767243-7565-4b68-b9c1-5d2bede989b0" providerId="AD" clId="Web-{02AA6A09-12B2-0434-4530-1AFC5A2A35DD}" dt="2025-05-13T23:53:30.493" v="2"/>
      <pc:docMkLst>
        <pc:docMk/>
      </pc:docMkLst>
      <pc:sldChg chg="modNotes">
        <pc:chgData name="Elizabeth Piaquadio" userId="S::epiaquadio@goodtogreatschools.org.au::52767243-7565-4b68-b9c1-5d2bede989b0" providerId="AD" clId="Web-{02AA6A09-12B2-0434-4530-1AFC5A2A35DD}" dt="2025-05-13T23:53:30.493" v="2"/>
        <pc:sldMkLst>
          <pc:docMk/>
          <pc:sldMk cId="1694612991" sldId="1832"/>
        </pc:sldMkLst>
      </pc:sldChg>
    </pc:docChg>
  </pc:docChgLst>
  <pc:docChgLst>
    <pc:chgData name="Bernard Fernando" userId="b283a9a7-e571-4974-a0d3-6db1e4666c62" providerId="ADAL" clId="{812FE258-804F-4EF3-A61D-2188E68DCA56}"/>
    <pc:docChg chg="modMainMaster">
      <pc:chgData name="Bernard Fernando" userId="b283a9a7-e571-4974-a0d3-6db1e4666c62" providerId="ADAL" clId="{812FE258-804F-4EF3-A61D-2188E68DCA56}" dt="2025-02-16T15:35:23.005" v="6" actId="207"/>
      <pc:docMkLst>
        <pc:docMk/>
      </pc:docMkLst>
      <pc:sldMasterChg chg="modSp mod modSldLayout">
        <pc:chgData name="Bernard Fernando" userId="b283a9a7-e571-4974-a0d3-6db1e4666c62" providerId="ADAL" clId="{812FE258-804F-4EF3-A61D-2188E68DCA56}" dt="2025-02-16T15:35:03.687" v="5" actId="207"/>
        <pc:sldMasterMkLst>
          <pc:docMk/>
          <pc:sldMasterMk cId="2142349000" sldId="2147486213"/>
        </pc:sldMasterMkLst>
        <pc:sldLayoutChg chg="modSp mod">
          <pc:chgData name="Bernard Fernando" userId="b283a9a7-e571-4974-a0d3-6db1e4666c62" providerId="ADAL" clId="{812FE258-804F-4EF3-A61D-2188E68DCA56}" dt="2025-02-16T15:34:45.813" v="3" actId="108"/>
          <pc:sldLayoutMkLst>
            <pc:docMk/>
            <pc:sldMasterMk cId="2142349000" sldId="2147486213"/>
            <pc:sldLayoutMk cId="115755750" sldId="2147486390"/>
          </pc:sldLayoutMkLst>
        </pc:sldLayoutChg>
        <pc:sldLayoutChg chg="modSp">
          <pc:chgData name="Bernard Fernando" userId="b283a9a7-e571-4974-a0d3-6db1e4666c62" providerId="ADAL" clId="{812FE258-804F-4EF3-A61D-2188E68DCA56}" dt="2025-02-16T15:35:03.687" v="5" actId="207"/>
          <pc:sldLayoutMkLst>
            <pc:docMk/>
            <pc:sldMasterMk cId="2142349000" sldId="2147486213"/>
            <pc:sldLayoutMk cId="2188893945" sldId="2147486395"/>
          </pc:sldLayoutMkLst>
        </pc:sldLayoutChg>
      </pc:sldMasterChg>
      <pc:sldMasterChg chg="modSp mod modSldLayout">
        <pc:chgData name="Bernard Fernando" userId="b283a9a7-e571-4974-a0d3-6db1e4666c62" providerId="ADAL" clId="{812FE258-804F-4EF3-A61D-2188E68DCA56}" dt="2025-02-16T15:35:23.005" v="6" actId="207"/>
        <pc:sldMasterMkLst>
          <pc:docMk/>
          <pc:sldMasterMk cId="2388570879" sldId="2147486405"/>
        </pc:sldMasterMkLst>
        <pc:sldLayoutChg chg="modSp mod">
          <pc:chgData name="Bernard Fernando" userId="b283a9a7-e571-4974-a0d3-6db1e4666c62" providerId="ADAL" clId="{812FE258-804F-4EF3-A61D-2188E68DCA56}" dt="2025-02-16T15:35:23.005" v="6" actId="207"/>
          <pc:sldLayoutMkLst>
            <pc:docMk/>
            <pc:sldMasterMk cId="2388570879" sldId="2147486405"/>
            <pc:sldLayoutMk cId="1756423727" sldId="2147486406"/>
          </pc:sldLayoutMkLst>
        </pc:sldLayoutChg>
      </pc:sldMasterChg>
    </pc:docChg>
  </pc:docChgLst>
  <pc:docChgLst>
    <pc:chgData name="Chantal Rae" userId="a1db561e-73a2-489d-a119-0f73c1c2f06f" providerId="ADAL" clId="{DAED165F-A390-4F18-A284-FB594ACE4DCA}"/>
    <pc:docChg chg="custSel modSld modMainMaster">
      <pc:chgData name="Chantal Rae" userId="a1db561e-73a2-489d-a119-0f73c1c2f06f" providerId="ADAL" clId="{DAED165F-A390-4F18-A284-FB594ACE4DCA}" dt="2025-01-09T05:57:16.963" v="86" actId="207"/>
      <pc:docMkLst>
        <pc:docMk/>
      </pc:docMkLst>
      <pc:sldChg chg="modSp mod">
        <pc:chgData name="Chantal Rae" userId="a1db561e-73a2-489d-a119-0f73c1c2f06f" providerId="ADAL" clId="{DAED165F-A390-4F18-A284-FB594ACE4DCA}" dt="2025-01-06T02:11:22.606" v="77" actId="20577"/>
        <pc:sldMkLst>
          <pc:docMk/>
          <pc:sldMk cId="4261390126" sldId="256"/>
        </pc:sldMkLst>
      </pc:sldChg>
      <pc:sldChg chg="modSp mod">
        <pc:chgData name="Chantal Rae" userId="a1db561e-73a2-489d-a119-0f73c1c2f06f" providerId="ADAL" clId="{DAED165F-A390-4F18-A284-FB594ACE4DCA}" dt="2024-12-30T10:41:16.421" v="51" actId="255"/>
        <pc:sldMkLst>
          <pc:docMk/>
          <pc:sldMk cId="4273290259" sldId="257"/>
        </pc:sldMkLst>
      </pc:sldChg>
      <pc:sldChg chg="modSp mod">
        <pc:chgData name="Chantal Rae" userId="a1db561e-73a2-489d-a119-0f73c1c2f06f" providerId="ADAL" clId="{DAED165F-A390-4F18-A284-FB594ACE4DCA}" dt="2024-12-30T10:41:19.958" v="52" actId="255"/>
        <pc:sldMkLst>
          <pc:docMk/>
          <pc:sldMk cId="1696446970" sldId="258"/>
        </pc:sldMkLst>
      </pc:sldChg>
      <pc:sldChg chg="modSp mod">
        <pc:chgData name="Chantal Rae" userId="a1db561e-73a2-489d-a119-0f73c1c2f06f" providerId="ADAL" clId="{DAED165F-A390-4F18-A284-FB594ACE4DCA}" dt="2024-12-30T10:41:02.444" v="49" actId="2710"/>
        <pc:sldMkLst>
          <pc:docMk/>
          <pc:sldMk cId="2352627738" sldId="259"/>
        </pc:sldMkLst>
      </pc:sldChg>
      <pc:sldChg chg="modSp mod">
        <pc:chgData name="Chantal Rae" userId="a1db561e-73a2-489d-a119-0f73c1c2f06f" providerId="ADAL" clId="{DAED165F-A390-4F18-A284-FB594ACE4DCA}" dt="2024-12-30T10:41:27.162" v="54" actId="255"/>
        <pc:sldMkLst>
          <pc:docMk/>
          <pc:sldMk cId="481660582" sldId="260"/>
        </pc:sldMkLst>
      </pc:sldChg>
      <pc:sldChg chg="modSp mod">
        <pc:chgData name="Chantal Rae" userId="a1db561e-73a2-489d-a119-0f73c1c2f06f" providerId="ADAL" clId="{DAED165F-A390-4F18-A284-FB594ACE4DCA}" dt="2024-12-30T10:41:37.012" v="56" actId="255"/>
        <pc:sldMkLst>
          <pc:docMk/>
          <pc:sldMk cId="990668426" sldId="261"/>
        </pc:sldMkLst>
      </pc:sldChg>
      <pc:sldChg chg="modSp mod">
        <pc:chgData name="Chantal Rae" userId="a1db561e-73a2-489d-a119-0f73c1c2f06f" providerId="ADAL" clId="{DAED165F-A390-4F18-A284-FB594ACE4DCA}" dt="2024-12-30T10:41:30.895" v="55" actId="255"/>
        <pc:sldMkLst>
          <pc:docMk/>
          <pc:sldMk cId="1409170115" sldId="262"/>
        </pc:sldMkLst>
      </pc:sldChg>
      <pc:sldChg chg="modSp mod">
        <pc:chgData name="Chantal Rae" userId="a1db561e-73a2-489d-a119-0f73c1c2f06f" providerId="ADAL" clId="{DAED165F-A390-4F18-A284-FB594ACE4DCA}" dt="2025-01-09T05:56:51.629" v="78" actId="207"/>
        <pc:sldMkLst>
          <pc:docMk/>
          <pc:sldMk cId="4246314574" sldId="263"/>
        </pc:sldMkLst>
      </pc:sldChg>
      <pc:sldChg chg="modSp mod">
        <pc:chgData name="Chantal Rae" userId="a1db561e-73a2-489d-a119-0f73c1c2f06f" providerId="ADAL" clId="{DAED165F-A390-4F18-A284-FB594ACE4DCA}" dt="2025-01-09T05:56:54.184" v="79" actId="207"/>
        <pc:sldMkLst>
          <pc:docMk/>
          <pc:sldMk cId="3815047511" sldId="264"/>
        </pc:sldMkLst>
      </pc:sldChg>
      <pc:sldChg chg="modSp mod">
        <pc:chgData name="Chantal Rae" userId="a1db561e-73a2-489d-a119-0f73c1c2f06f" providerId="ADAL" clId="{DAED165F-A390-4F18-A284-FB594ACE4DCA}" dt="2025-01-09T05:56:56.876" v="80" actId="207"/>
        <pc:sldMkLst>
          <pc:docMk/>
          <pc:sldMk cId="3671173303" sldId="265"/>
        </pc:sldMkLst>
      </pc:sldChg>
      <pc:sldChg chg="modSp mod">
        <pc:chgData name="Chantal Rae" userId="a1db561e-73a2-489d-a119-0f73c1c2f06f" providerId="ADAL" clId="{DAED165F-A390-4F18-A284-FB594ACE4DCA}" dt="2025-01-09T05:57:00.898" v="81" actId="207"/>
        <pc:sldMkLst>
          <pc:docMk/>
          <pc:sldMk cId="294968571" sldId="266"/>
        </pc:sldMkLst>
      </pc:sldChg>
      <pc:sldChg chg="modSp mod">
        <pc:chgData name="Chantal Rae" userId="a1db561e-73a2-489d-a119-0f73c1c2f06f" providerId="ADAL" clId="{DAED165F-A390-4F18-A284-FB594ACE4DCA}" dt="2025-01-09T05:57:04.646" v="82" actId="207"/>
        <pc:sldMkLst>
          <pc:docMk/>
          <pc:sldMk cId="1566324052" sldId="267"/>
        </pc:sldMkLst>
      </pc:sldChg>
      <pc:sldChg chg="modSp mod">
        <pc:chgData name="Chantal Rae" userId="a1db561e-73a2-489d-a119-0f73c1c2f06f" providerId="ADAL" clId="{DAED165F-A390-4F18-A284-FB594ACE4DCA}" dt="2025-01-09T05:57:07.863" v="83" actId="207"/>
        <pc:sldMkLst>
          <pc:docMk/>
          <pc:sldMk cId="1278699682" sldId="268"/>
        </pc:sldMkLst>
      </pc:sldChg>
      <pc:sldChg chg="modSp mod">
        <pc:chgData name="Chantal Rae" userId="a1db561e-73a2-489d-a119-0f73c1c2f06f" providerId="ADAL" clId="{DAED165F-A390-4F18-A284-FB594ACE4DCA}" dt="2025-01-09T05:57:11.585" v="84" actId="207"/>
        <pc:sldMkLst>
          <pc:docMk/>
          <pc:sldMk cId="3560591910" sldId="269"/>
        </pc:sldMkLst>
      </pc:sldChg>
      <pc:sldChg chg="modSp mod">
        <pc:chgData name="Chantal Rae" userId="a1db561e-73a2-489d-a119-0f73c1c2f06f" providerId="ADAL" clId="{DAED165F-A390-4F18-A284-FB594ACE4DCA}" dt="2025-01-09T05:57:14.599" v="85" actId="207"/>
        <pc:sldMkLst>
          <pc:docMk/>
          <pc:sldMk cId="633122215" sldId="270"/>
        </pc:sldMkLst>
      </pc:sldChg>
      <pc:sldChg chg="modSp mod">
        <pc:chgData name="Chantal Rae" userId="a1db561e-73a2-489d-a119-0f73c1c2f06f" providerId="ADAL" clId="{DAED165F-A390-4F18-A284-FB594ACE4DCA}" dt="2025-01-09T05:57:16.963" v="86" actId="207"/>
        <pc:sldMkLst>
          <pc:docMk/>
          <pc:sldMk cId="1565505491" sldId="271"/>
        </pc:sldMkLst>
      </pc:sldChg>
      <pc:sldChg chg="modSp mod">
        <pc:chgData name="Chantal Rae" userId="a1db561e-73a2-489d-a119-0f73c1c2f06f" providerId="ADAL" clId="{DAED165F-A390-4F18-A284-FB594ACE4DCA}" dt="2024-12-30T10:42:21.709" v="65" actId="255"/>
        <pc:sldMkLst>
          <pc:docMk/>
          <pc:sldMk cId="3180052196" sldId="272"/>
        </pc:sldMkLst>
      </pc:sldChg>
      <pc:sldChg chg="modSp mod">
        <pc:chgData name="Chantal Rae" userId="a1db561e-73a2-489d-a119-0f73c1c2f06f" providerId="ADAL" clId="{DAED165F-A390-4F18-A284-FB594ACE4DCA}" dt="2024-12-30T10:42:39.350" v="67" actId="14100"/>
        <pc:sldMkLst>
          <pc:docMk/>
          <pc:sldMk cId="4212177351" sldId="273"/>
        </pc:sldMkLst>
      </pc:sldChg>
      <pc:sldMasterChg chg="modSldLayout">
        <pc:chgData name="Chantal Rae" userId="a1db561e-73a2-489d-a119-0f73c1c2f06f" providerId="ADAL" clId="{DAED165F-A390-4F18-A284-FB594ACE4DCA}" dt="2025-01-06T02:11:08.804" v="75"/>
        <pc:sldMasterMkLst>
          <pc:docMk/>
          <pc:sldMasterMk cId="2142349000" sldId="2147486213"/>
        </pc:sldMasterMkLst>
        <pc:sldLayoutChg chg="addSp delSp modSp mod">
          <pc:chgData name="Chantal Rae" userId="a1db561e-73a2-489d-a119-0f73c1c2f06f" providerId="ADAL" clId="{DAED165F-A390-4F18-A284-FB594ACE4DCA}" dt="2024-12-30T10:40:23.937" v="47"/>
          <pc:sldLayoutMkLst>
            <pc:docMk/>
            <pc:sldMasterMk cId="2142349000" sldId="2147486213"/>
            <pc:sldLayoutMk cId="2470040019" sldId="2147486355"/>
          </pc:sldLayoutMkLst>
        </pc:sldLayoutChg>
        <pc:sldLayoutChg chg="addSp delSp modSp mod">
          <pc:chgData name="Chantal Rae" userId="a1db561e-73a2-489d-a119-0f73c1c2f06f" providerId="ADAL" clId="{DAED165F-A390-4F18-A284-FB594ACE4DCA}" dt="2025-01-06T02:11:08.804" v="75"/>
          <pc:sldLayoutMkLst>
            <pc:docMk/>
            <pc:sldMasterMk cId="2142349000" sldId="2147486213"/>
            <pc:sldLayoutMk cId="120363965" sldId="2147486388"/>
          </pc:sldLayoutMkLst>
        </pc:sldLayoutChg>
        <pc:sldLayoutChg chg="addSp delSp modSp mod">
          <pc:chgData name="Chantal Rae" userId="a1db561e-73a2-489d-a119-0f73c1c2f06f" providerId="ADAL" clId="{DAED165F-A390-4F18-A284-FB594ACE4DCA}" dt="2024-12-30T10:38:32.390" v="8"/>
          <pc:sldLayoutMkLst>
            <pc:docMk/>
            <pc:sldMasterMk cId="2142349000" sldId="2147486213"/>
            <pc:sldLayoutMk cId="3808526440" sldId="2147486391"/>
          </pc:sldLayoutMkLst>
        </pc:sldLayoutChg>
        <pc:sldLayoutChg chg="addSp delSp modSp mod">
          <pc:chgData name="Chantal Rae" userId="a1db561e-73a2-489d-a119-0f73c1c2f06f" providerId="ADAL" clId="{DAED165F-A390-4F18-A284-FB594ACE4DCA}" dt="2024-12-30T10:38:25.332" v="4"/>
          <pc:sldLayoutMkLst>
            <pc:docMk/>
            <pc:sldMasterMk cId="2142349000" sldId="2147486213"/>
            <pc:sldLayoutMk cId="901559265" sldId="2147486392"/>
          </pc:sldLayoutMkLst>
        </pc:sldLayoutChg>
        <pc:sldLayoutChg chg="modSp">
          <pc:chgData name="Chantal Rae" userId="a1db561e-73a2-489d-a119-0f73c1c2f06f" providerId="ADAL" clId="{DAED165F-A390-4F18-A284-FB594ACE4DCA}" dt="2024-12-30T10:38:16.132" v="2" actId="255"/>
          <pc:sldLayoutMkLst>
            <pc:docMk/>
            <pc:sldMasterMk cId="2142349000" sldId="2147486213"/>
            <pc:sldLayoutMk cId="2470488254" sldId="2147486394"/>
          </pc:sldLayoutMkLst>
        </pc:sldLayoutChg>
        <pc:sldLayoutChg chg="addSp delSp modSp mod">
          <pc:chgData name="Chantal Rae" userId="a1db561e-73a2-489d-a119-0f73c1c2f06f" providerId="ADAL" clId="{DAED165F-A390-4F18-A284-FB594ACE4DCA}" dt="2024-12-30T10:38:28.868" v="6"/>
          <pc:sldLayoutMkLst>
            <pc:docMk/>
            <pc:sldMasterMk cId="2142349000" sldId="2147486213"/>
            <pc:sldLayoutMk cId="2188893945" sldId="2147486395"/>
          </pc:sldLayoutMkLst>
        </pc:sldLayoutChg>
        <pc:sldLayoutChg chg="addSp delSp modSp mod">
          <pc:chgData name="Chantal Rae" userId="a1db561e-73a2-489d-a119-0f73c1c2f06f" providerId="ADAL" clId="{DAED165F-A390-4F18-A284-FB594ACE4DCA}" dt="2024-12-30T10:40:05.710" v="36"/>
          <pc:sldLayoutMkLst>
            <pc:docMk/>
            <pc:sldMasterMk cId="2142349000" sldId="2147486213"/>
            <pc:sldLayoutMk cId="3326539293" sldId="2147486396"/>
          </pc:sldLayoutMkLst>
        </pc:sldLayoutChg>
        <pc:sldLayoutChg chg="modSp">
          <pc:chgData name="Chantal Rae" userId="a1db561e-73a2-489d-a119-0f73c1c2f06f" providerId="ADAL" clId="{DAED165F-A390-4F18-A284-FB594ACE4DCA}" dt="2024-12-30T10:40:00.003" v="34" actId="2711"/>
          <pc:sldLayoutMkLst>
            <pc:docMk/>
            <pc:sldMasterMk cId="2142349000" sldId="2147486213"/>
            <pc:sldLayoutMk cId="747132576" sldId="2147486397"/>
          </pc:sldLayoutMkLst>
        </pc:sldLayoutChg>
        <pc:sldLayoutChg chg="addSp delSp modSp mod">
          <pc:chgData name="Chantal Rae" userId="a1db561e-73a2-489d-a119-0f73c1c2f06f" providerId="ADAL" clId="{DAED165F-A390-4F18-A284-FB594ACE4DCA}" dt="2024-12-30T10:40:19.995" v="45"/>
          <pc:sldLayoutMkLst>
            <pc:docMk/>
            <pc:sldMasterMk cId="2142349000" sldId="2147486213"/>
            <pc:sldLayoutMk cId="3443075207" sldId="2147486398"/>
          </pc:sldLayoutMkLst>
        </pc:sldLayoutChg>
        <pc:sldLayoutChg chg="addSp delSp modSp mod">
          <pc:chgData name="Chantal Rae" userId="a1db561e-73a2-489d-a119-0f73c1c2f06f" providerId="ADAL" clId="{DAED165F-A390-4F18-A284-FB594ACE4DCA}" dt="2024-12-30T10:40:17.251" v="43"/>
          <pc:sldLayoutMkLst>
            <pc:docMk/>
            <pc:sldMasterMk cId="2142349000" sldId="2147486213"/>
            <pc:sldLayoutMk cId="1107504027" sldId="2147486399"/>
          </pc:sldLayoutMkLst>
        </pc:sldLayoutChg>
        <pc:sldLayoutChg chg="addSp delSp modSp mod">
          <pc:chgData name="Chantal Rae" userId="a1db561e-73a2-489d-a119-0f73c1c2f06f" providerId="ADAL" clId="{DAED165F-A390-4F18-A284-FB594ACE4DCA}" dt="2024-12-30T10:40:10.181" v="39"/>
          <pc:sldLayoutMkLst>
            <pc:docMk/>
            <pc:sldMasterMk cId="2142349000" sldId="2147486213"/>
            <pc:sldLayoutMk cId="1959084027" sldId="2147486400"/>
          </pc:sldLayoutMkLst>
        </pc:sldLayoutChg>
        <pc:sldLayoutChg chg="addSp delSp modSp mod">
          <pc:chgData name="Chantal Rae" userId="a1db561e-73a2-489d-a119-0f73c1c2f06f" providerId="ADAL" clId="{DAED165F-A390-4F18-A284-FB594ACE4DCA}" dt="2024-12-30T10:40:14.160" v="41"/>
          <pc:sldLayoutMkLst>
            <pc:docMk/>
            <pc:sldMasterMk cId="2142349000" sldId="2147486213"/>
            <pc:sldLayoutMk cId="1395547350" sldId="2147486401"/>
          </pc:sldLayoutMkLst>
        </pc:sldLayoutChg>
        <pc:sldLayoutChg chg="addSp delSp modSp mod">
          <pc:chgData name="Chantal Rae" userId="a1db561e-73a2-489d-a119-0f73c1c2f06f" providerId="ADAL" clId="{DAED165F-A390-4F18-A284-FB594ACE4DCA}" dt="2024-12-30T10:39:01.553" v="24"/>
          <pc:sldLayoutMkLst>
            <pc:docMk/>
            <pc:sldMasterMk cId="2142349000" sldId="2147486213"/>
            <pc:sldLayoutMk cId="582097027" sldId="2147486402"/>
          </pc:sldLayoutMkLst>
        </pc:sldLayoutChg>
        <pc:sldLayoutChg chg="addSp delSp modSp mod">
          <pc:chgData name="Chantal Rae" userId="a1db561e-73a2-489d-a119-0f73c1c2f06f" providerId="ADAL" clId="{DAED165F-A390-4F18-A284-FB594ACE4DCA}" dt="2024-12-30T10:38:41.708" v="14"/>
          <pc:sldLayoutMkLst>
            <pc:docMk/>
            <pc:sldMasterMk cId="2142349000" sldId="2147486213"/>
            <pc:sldLayoutMk cId="4217703130" sldId="2147486403"/>
          </pc:sldLayoutMkLst>
        </pc:sldLayoutChg>
        <pc:sldLayoutChg chg="addSp delSp modSp mod">
          <pc:chgData name="Chantal Rae" userId="a1db561e-73a2-489d-a119-0f73c1c2f06f" providerId="ADAL" clId="{DAED165F-A390-4F18-A284-FB594ACE4DCA}" dt="2024-12-30T10:38:38.453" v="12"/>
          <pc:sldLayoutMkLst>
            <pc:docMk/>
            <pc:sldMasterMk cId="2142349000" sldId="2147486213"/>
            <pc:sldLayoutMk cId="3233981195" sldId="2147486404"/>
          </pc:sldLayoutMkLst>
        </pc:sldLayoutChg>
        <pc:sldLayoutChg chg="addSp delSp modSp mod">
          <pc:chgData name="Chantal Rae" userId="a1db561e-73a2-489d-a119-0f73c1c2f06f" providerId="ADAL" clId="{DAED165F-A390-4F18-A284-FB594ACE4DCA}" dt="2024-12-30T10:38:35.604" v="10"/>
          <pc:sldLayoutMkLst>
            <pc:docMk/>
            <pc:sldMasterMk cId="2142349000" sldId="2147486213"/>
            <pc:sldLayoutMk cId="3738638844" sldId="2147486405"/>
          </pc:sldLayoutMkLst>
        </pc:sldLayoutChg>
        <pc:sldLayoutChg chg="addSp delSp modSp mod">
          <pc:chgData name="Chantal Rae" userId="a1db561e-73a2-489d-a119-0f73c1c2f06f" providerId="ADAL" clId="{DAED165F-A390-4F18-A284-FB594ACE4DCA}" dt="2024-12-30T10:38:57.356" v="22"/>
          <pc:sldLayoutMkLst>
            <pc:docMk/>
            <pc:sldMasterMk cId="2142349000" sldId="2147486213"/>
            <pc:sldLayoutMk cId="832422401" sldId="2147486406"/>
          </pc:sldLayoutMkLst>
        </pc:sldLayoutChg>
        <pc:sldLayoutChg chg="addSp delSp modSp mod">
          <pc:chgData name="Chantal Rae" userId="a1db561e-73a2-489d-a119-0f73c1c2f06f" providerId="ADAL" clId="{DAED165F-A390-4F18-A284-FB594ACE4DCA}" dt="2024-12-30T10:38:53.653" v="20"/>
          <pc:sldLayoutMkLst>
            <pc:docMk/>
            <pc:sldMasterMk cId="2142349000" sldId="2147486213"/>
            <pc:sldLayoutMk cId="552200444" sldId="2147486407"/>
          </pc:sldLayoutMkLst>
        </pc:sldLayoutChg>
        <pc:sldLayoutChg chg="addSp delSp modSp mod">
          <pc:chgData name="Chantal Rae" userId="a1db561e-73a2-489d-a119-0f73c1c2f06f" providerId="ADAL" clId="{DAED165F-A390-4F18-A284-FB594ACE4DCA}" dt="2024-12-30T10:38:49.482" v="18"/>
          <pc:sldLayoutMkLst>
            <pc:docMk/>
            <pc:sldMasterMk cId="2142349000" sldId="2147486213"/>
            <pc:sldLayoutMk cId="1962510176" sldId="2147486408"/>
          </pc:sldLayoutMkLst>
        </pc:sldLayoutChg>
        <pc:sldLayoutChg chg="addSp delSp modSp mod">
          <pc:chgData name="Chantal Rae" userId="a1db561e-73a2-489d-a119-0f73c1c2f06f" providerId="ADAL" clId="{DAED165F-A390-4F18-A284-FB594ACE4DCA}" dt="2024-12-30T10:38:46.228" v="16"/>
          <pc:sldLayoutMkLst>
            <pc:docMk/>
            <pc:sldMasterMk cId="2142349000" sldId="2147486213"/>
            <pc:sldLayoutMk cId="363266523" sldId="2147486409"/>
          </pc:sldLayoutMkLst>
        </pc:sldLayoutChg>
      </pc:sldMasterChg>
    </pc:docChg>
  </pc:docChgLst>
  <pc:docChgLst>
    <pc:chgData name="Katherine Cronin" userId="fe2cf3bb-779c-4ec6-80cf-f8af9586072d" providerId="ADAL" clId="{CEF87930-5298-4CFD-90E3-62DEA95F26CF}"/>
    <pc:docChg chg="modSld">
      <pc:chgData name="Katherine Cronin" userId="fe2cf3bb-779c-4ec6-80cf-f8af9586072d" providerId="ADAL" clId="{CEF87930-5298-4CFD-90E3-62DEA95F26CF}" dt="2025-04-23T14:06:07.529" v="56" actId="20577"/>
      <pc:docMkLst>
        <pc:docMk/>
      </pc:docMkLst>
      <pc:sldChg chg="modNotesTx">
        <pc:chgData name="Katherine Cronin" userId="fe2cf3bb-779c-4ec6-80cf-f8af9586072d" providerId="ADAL" clId="{CEF87930-5298-4CFD-90E3-62DEA95F26CF}" dt="2025-04-23T13:50:10.794" v="34" actId="20577"/>
        <pc:sldMkLst>
          <pc:docMk/>
          <pc:sldMk cId="585756135" sldId="1822"/>
        </pc:sldMkLst>
      </pc:sldChg>
      <pc:sldChg chg="modNotesTx">
        <pc:chgData name="Katherine Cronin" userId="fe2cf3bb-779c-4ec6-80cf-f8af9586072d" providerId="ADAL" clId="{CEF87930-5298-4CFD-90E3-62DEA95F26CF}" dt="2025-04-23T13:48:49.860" v="26" actId="20577"/>
        <pc:sldMkLst>
          <pc:docMk/>
          <pc:sldMk cId="3897483997" sldId="1823"/>
        </pc:sldMkLst>
      </pc:sldChg>
      <pc:sldChg chg="modNotesTx">
        <pc:chgData name="Katherine Cronin" userId="fe2cf3bb-779c-4ec6-80cf-f8af9586072d" providerId="ADAL" clId="{CEF87930-5298-4CFD-90E3-62DEA95F26CF}" dt="2025-04-23T13:55:54.383" v="52" actId="113"/>
        <pc:sldMkLst>
          <pc:docMk/>
          <pc:sldMk cId="943870413" sldId="1824"/>
        </pc:sldMkLst>
      </pc:sldChg>
      <pc:sldChg chg="modNotesTx">
        <pc:chgData name="Katherine Cronin" userId="fe2cf3bb-779c-4ec6-80cf-f8af9586072d" providerId="ADAL" clId="{CEF87930-5298-4CFD-90E3-62DEA95F26CF}" dt="2025-04-23T14:06:07.529" v="56" actId="20577"/>
        <pc:sldMkLst>
          <pc:docMk/>
          <pc:sldMk cId="2682431936" sldId="1825"/>
        </pc:sldMkLst>
      </pc:sldChg>
      <pc:sldChg chg="modNotesTx">
        <pc:chgData name="Katherine Cronin" userId="fe2cf3bb-779c-4ec6-80cf-f8af9586072d" providerId="ADAL" clId="{CEF87930-5298-4CFD-90E3-62DEA95F26CF}" dt="2025-04-23T13:48:15.228" v="24" actId="20577"/>
        <pc:sldMkLst>
          <pc:docMk/>
          <pc:sldMk cId="1694612991" sldId="1832"/>
        </pc:sldMkLst>
      </pc:sldChg>
    </pc:docChg>
  </pc:docChgLst>
  <pc:docChgLst>
    <pc:chgData name="Bernard Fernando" userId="b283a9a7-e571-4974-a0d3-6db1e4666c62" providerId="ADAL" clId="{386D0297-2FA5-4D3F-9ED3-3F0311708A0C}"/>
    <pc:docChg chg="undo custSel delSld modMainMaster">
      <pc:chgData name="Bernard Fernando" userId="b283a9a7-e571-4974-a0d3-6db1e4666c62" providerId="ADAL" clId="{386D0297-2FA5-4D3F-9ED3-3F0311708A0C}" dt="2025-01-28T03:08:37.695" v="89"/>
      <pc:docMkLst>
        <pc:docMk/>
      </pc:docMkLst>
      <pc:sldChg chg="del">
        <pc:chgData name="Bernard Fernando" userId="b283a9a7-e571-4974-a0d3-6db1e4666c62" providerId="ADAL" clId="{386D0297-2FA5-4D3F-9ED3-3F0311708A0C}" dt="2025-01-28T03:06:37.684" v="63" actId="47"/>
        <pc:sldMkLst>
          <pc:docMk/>
          <pc:sldMk cId="2044953486" sldId="277"/>
        </pc:sldMkLst>
      </pc:sldChg>
      <pc:sldMasterChg chg="addSp modSp modSldLayout">
        <pc:chgData name="Bernard Fernando" userId="b283a9a7-e571-4974-a0d3-6db1e4666c62" providerId="ADAL" clId="{386D0297-2FA5-4D3F-9ED3-3F0311708A0C}" dt="2025-01-28T03:08:37.695" v="89"/>
        <pc:sldMasterMkLst>
          <pc:docMk/>
          <pc:sldMasterMk cId="2142349000" sldId="2147486213"/>
        </pc:sldMasterMkLst>
        <pc:sldLayoutChg chg="delSp modSp mod">
          <pc:chgData name="Bernard Fernando" userId="b283a9a7-e571-4974-a0d3-6db1e4666c62" providerId="ADAL" clId="{386D0297-2FA5-4D3F-9ED3-3F0311708A0C}" dt="2025-01-28T03:08:17.286" v="69" actId="478"/>
          <pc:sldLayoutMkLst>
            <pc:docMk/>
            <pc:sldMasterMk cId="2142349000" sldId="2147486213"/>
            <pc:sldLayoutMk cId="2470040019" sldId="2147486355"/>
          </pc:sldLayoutMkLst>
        </pc:sldLayoutChg>
        <pc:sldLayoutChg chg="addSp delSp modSp mod">
          <pc:chgData name="Bernard Fernando" userId="b283a9a7-e571-4974-a0d3-6db1e4666c62" providerId="ADAL" clId="{386D0297-2FA5-4D3F-9ED3-3F0311708A0C}" dt="2025-01-28T03:07:04.542" v="68" actId="478"/>
          <pc:sldLayoutMkLst>
            <pc:docMk/>
            <pc:sldMasterMk cId="2142349000" sldId="2147486213"/>
            <pc:sldLayoutMk cId="120363965" sldId="2147486388"/>
          </pc:sldLayoutMkLst>
        </pc:sldLayoutChg>
        <pc:sldLayoutChg chg="modSp mod">
          <pc:chgData name="Bernard Fernando" userId="b283a9a7-e571-4974-a0d3-6db1e4666c62" providerId="ADAL" clId="{386D0297-2FA5-4D3F-9ED3-3F0311708A0C}" dt="2025-01-27T16:45:54.504" v="47"/>
          <pc:sldLayoutMkLst>
            <pc:docMk/>
            <pc:sldMasterMk cId="2142349000" sldId="2147486213"/>
            <pc:sldLayoutMk cId="115755750" sldId="2147486390"/>
          </pc:sldLayoutMkLst>
        </pc:sldLayoutChg>
        <pc:sldLayoutChg chg="delSp modSp mod">
          <pc:chgData name="Bernard Fernando" userId="b283a9a7-e571-4974-a0d3-6db1e4666c62" providerId="ADAL" clId="{386D0297-2FA5-4D3F-9ED3-3F0311708A0C}" dt="2025-01-28T03:08:29.321" v="84" actId="478"/>
          <pc:sldLayoutMkLst>
            <pc:docMk/>
            <pc:sldMasterMk cId="2142349000" sldId="2147486213"/>
            <pc:sldLayoutMk cId="3808526440" sldId="2147486391"/>
          </pc:sldLayoutMkLst>
        </pc:sldLayoutChg>
        <pc:sldLayoutChg chg="delSp modSp mod">
          <pc:chgData name="Bernard Fernando" userId="b283a9a7-e571-4974-a0d3-6db1e4666c62" providerId="ADAL" clId="{386D0297-2FA5-4D3F-9ED3-3F0311708A0C}" dt="2025-01-28T03:08:31.113" v="86" actId="478"/>
          <pc:sldLayoutMkLst>
            <pc:docMk/>
            <pc:sldMasterMk cId="2142349000" sldId="2147486213"/>
            <pc:sldLayoutMk cId="901559265" sldId="2147486392"/>
          </pc:sldLayoutMkLst>
        </pc:sldLayoutChg>
        <pc:sldLayoutChg chg="delSp modSp mod">
          <pc:chgData name="Bernard Fernando" userId="b283a9a7-e571-4974-a0d3-6db1e4666c62" providerId="ADAL" clId="{386D0297-2FA5-4D3F-9ED3-3F0311708A0C}" dt="2025-01-28T03:08:31.897" v="87" actId="478"/>
          <pc:sldLayoutMkLst>
            <pc:docMk/>
            <pc:sldMasterMk cId="2142349000" sldId="2147486213"/>
            <pc:sldLayoutMk cId="323750453" sldId="2147486393"/>
          </pc:sldLayoutMkLst>
        </pc:sldLayoutChg>
        <pc:sldLayoutChg chg="delSp modSp mod">
          <pc:chgData name="Bernard Fernando" userId="b283a9a7-e571-4974-a0d3-6db1e4666c62" providerId="ADAL" clId="{386D0297-2FA5-4D3F-9ED3-3F0311708A0C}" dt="2025-01-28T03:08:32.905" v="88" actId="478"/>
          <pc:sldLayoutMkLst>
            <pc:docMk/>
            <pc:sldMasterMk cId="2142349000" sldId="2147486213"/>
            <pc:sldLayoutMk cId="2470488254" sldId="2147486394"/>
          </pc:sldLayoutMkLst>
        </pc:sldLayoutChg>
        <pc:sldLayoutChg chg="delSp modSp mod">
          <pc:chgData name="Bernard Fernando" userId="b283a9a7-e571-4974-a0d3-6db1e4666c62" providerId="ADAL" clId="{386D0297-2FA5-4D3F-9ED3-3F0311708A0C}" dt="2025-01-28T03:08:30.161" v="85" actId="478"/>
          <pc:sldLayoutMkLst>
            <pc:docMk/>
            <pc:sldMasterMk cId="2142349000" sldId="2147486213"/>
            <pc:sldLayoutMk cId="2188893945" sldId="2147486395"/>
          </pc:sldLayoutMkLst>
        </pc:sldLayoutChg>
        <pc:sldLayoutChg chg="delSp modSp mod">
          <pc:chgData name="Bernard Fernando" userId="b283a9a7-e571-4974-a0d3-6db1e4666c62" providerId="ADAL" clId="{386D0297-2FA5-4D3F-9ED3-3F0311708A0C}" dt="2025-01-28T03:08:21.055" v="74" actId="478"/>
          <pc:sldLayoutMkLst>
            <pc:docMk/>
            <pc:sldMasterMk cId="2142349000" sldId="2147486213"/>
            <pc:sldLayoutMk cId="3326539293" sldId="2147486396"/>
          </pc:sldLayoutMkLst>
        </pc:sldLayoutChg>
        <pc:sldLayoutChg chg="delSp modSp mod">
          <pc:chgData name="Bernard Fernando" userId="b283a9a7-e571-4974-a0d3-6db1e4666c62" providerId="ADAL" clId="{386D0297-2FA5-4D3F-9ED3-3F0311708A0C}" dt="2025-01-28T03:08:21.768" v="75" actId="478"/>
          <pc:sldLayoutMkLst>
            <pc:docMk/>
            <pc:sldMasterMk cId="2142349000" sldId="2147486213"/>
            <pc:sldLayoutMk cId="747132576" sldId="2147486397"/>
          </pc:sldLayoutMkLst>
        </pc:sldLayoutChg>
        <pc:sldLayoutChg chg="delSp modSp mod">
          <pc:chgData name="Bernard Fernando" userId="b283a9a7-e571-4974-a0d3-6db1e4666c62" providerId="ADAL" clId="{386D0297-2FA5-4D3F-9ED3-3F0311708A0C}" dt="2025-01-28T03:08:18.111" v="70" actId="478"/>
          <pc:sldLayoutMkLst>
            <pc:docMk/>
            <pc:sldMasterMk cId="2142349000" sldId="2147486213"/>
            <pc:sldLayoutMk cId="3443075207" sldId="2147486398"/>
          </pc:sldLayoutMkLst>
        </pc:sldLayoutChg>
        <pc:sldLayoutChg chg="delSp modSp mod">
          <pc:chgData name="Bernard Fernando" userId="b283a9a7-e571-4974-a0d3-6db1e4666c62" providerId="ADAL" clId="{386D0297-2FA5-4D3F-9ED3-3F0311708A0C}" dt="2025-01-28T03:08:18.799" v="71" actId="478"/>
          <pc:sldLayoutMkLst>
            <pc:docMk/>
            <pc:sldMasterMk cId="2142349000" sldId="2147486213"/>
            <pc:sldLayoutMk cId="1107504027" sldId="2147486399"/>
          </pc:sldLayoutMkLst>
        </pc:sldLayoutChg>
        <pc:sldLayoutChg chg="delSp modSp mod">
          <pc:chgData name="Bernard Fernando" userId="b283a9a7-e571-4974-a0d3-6db1e4666c62" providerId="ADAL" clId="{386D0297-2FA5-4D3F-9ED3-3F0311708A0C}" dt="2025-01-28T03:08:20.296" v="73" actId="478"/>
          <pc:sldLayoutMkLst>
            <pc:docMk/>
            <pc:sldMasterMk cId="2142349000" sldId="2147486213"/>
            <pc:sldLayoutMk cId="1959084027" sldId="2147486400"/>
          </pc:sldLayoutMkLst>
        </pc:sldLayoutChg>
        <pc:sldLayoutChg chg="delSp modSp mod">
          <pc:chgData name="Bernard Fernando" userId="b283a9a7-e571-4974-a0d3-6db1e4666c62" providerId="ADAL" clId="{386D0297-2FA5-4D3F-9ED3-3F0311708A0C}" dt="2025-01-28T03:08:19.583" v="72" actId="478"/>
          <pc:sldLayoutMkLst>
            <pc:docMk/>
            <pc:sldMasterMk cId="2142349000" sldId="2147486213"/>
            <pc:sldLayoutMk cId="1395547350" sldId="2147486401"/>
          </pc:sldLayoutMkLst>
        </pc:sldLayoutChg>
        <pc:sldLayoutChg chg="delSp modSp mod">
          <pc:chgData name="Bernard Fernando" userId="b283a9a7-e571-4974-a0d3-6db1e4666c62" providerId="ADAL" clId="{386D0297-2FA5-4D3F-9ED3-3F0311708A0C}" dt="2025-01-28T03:08:22.496" v="76" actId="478"/>
          <pc:sldLayoutMkLst>
            <pc:docMk/>
            <pc:sldMasterMk cId="2142349000" sldId="2147486213"/>
            <pc:sldLayoutMk cId="582097027" sldId="2147486402"/>
          </pc:sldLayoutMkLst>
        </pc:sldLayoutChg>
        <pc:sldLayoutChg chg="delSp modSp mod">
          <pc:chgData name="Bernard Fernando" userId="b283a9a7-e571-4974-a0d3-6db1e4666c62" providerId="ADAL" clId="{386D0297-2FA5-4D3F-9ED3-3F0311708A0C}" dt="2025-01-28T03:08:26.672" v="81" actId="478"/>
          <pc:sldLayoutMkLst>
            <pc:docMk/>
            <pc:sldMasterMk cId="2142349000" sldId="2147486213"/>
            <pc:sldLayoutMk cId="4217703130" sldId="2147486403"/>
          </pc:sldLayoutMkLst>
        </pc:sldLayoutChg>
        <pc:sldLayoutChg chg="delSp modSp mod">
          <pc:chgData name="Bernard Fernando" userId="b283a9a7-e571-4974-a0d3-6db1e4666c62" providerId="ADAL" clId="{386D0297-2FA5-4D3F-9ED3-3F0311708A0C}" dt="2025-01-28T03:08:27.424" v="82" actId="478"/>
          <pc:sldLayoutMkLst>
            <pc:docMk/>
            <pc:sldMasterMk cId="2142349000" sldId="2147486213"/>
            <pc:sldLayoutMk cId="3233981195" sldId="2147486404"/>
          </pc:sldLayoutMkLst>
        </pc:sldLayoutChg>
        <pc:sldLayoutChg chg="delSp modSp mod">
          <pc:chgData name="Bernard Fernando" userId="b283a9a7-e571-4974-a0d3-6db1e4666c62" providerId="ADAL" clId="{386D0297-2FA5-4D3F-9ED3-3F0311708A0C}" dt="2025-01-28T03:08:28.456" v="83" actId="478"/>
          <pc:sldLayoutMkLst>
            <pc:docMk/>
            <pc:sldMasterMk cId="2142349000" sldId="2147486213"/>
            <pc:sldLayoutMk cId="3738638844" sldId="2147486405"/>
          </pc:sldLayoutMkLst>
        </pc:sldLayoutChg>
        <pc:sldLayoutChg chg="delSp modSp mod">
          <pc:chgData name="Bernard Fernando" userId="b283a9a7-e571-4974-a0d3-6db1e4666c62" providerId="ADAL" clId="{386D0297-2FA5-4D3F-9ED3-3F0311708A0C}" dt="2025-01-28T03:08:23.232" v="77" actId="478"/>
          <pc:sldLayoutMkLst>
            <pc:docMk/>
            <pc:sldMasterMk cId="2142349000" sldId="2147486213"/>
            <pc:sldLayoutMk cId="832422401" sldId="2147486406"/>
          </pc:sldLayoutMkLst>
        </pc:sldLayoutChg>
        <pc:sldLayoutChg chg="delSp modSp mod">
          <pc:chgData name="Bernard Fernando" userId="b283a9a7-e571-4974-a0d3-6db1e4666c62" providerId="ADAL" clId="{386D0297-2FA5-4D3F-9ED3-3F0311708A0C}" dt="2025-01-28T03:08:24.360" v="78" actId="478"/>
          <pc:sldLayoutMkLst>
            <pc:docMk/>
            <pc:sldMasterMk cId="2142349000" sldId="2147486213"/>
            <pc:sldLayoutMk cId="552200444" sldId="2147486407"/>
          </pc:sldLayoutMkLst>
        </pc:sldLayoutChg>
        <pc:sldLayoutChg chg="delSp modSp mod">
          <pc:chgData name="Bernard Fernando" userId="b283a9a7-e571-4974-a0d3-6db1e4666c62" providerId="ADAL" clId="{386D0297-2FA5-4D3F-9ED3-3F0311708A0C}" dt="2025-01-28T03:08:25.080" v="79" actId="478"/>
          <pc:sldLayoutMkLst>
            <pc:docMk/>
            <pc:sldMasterMk cId="2142349000" sldId="2147486213"/>
            <pc:sldLayoutMk cId="1962510176" sldId="2147486408"/>
          </pc:sldLayoutMkLst>
        </pc:sldLayoutChg>
        <pc:sldLayoutChg chg="delSp modSp mod">
          <pc:chgData name="Bernard Fernando" userId="b283a9a7-e571-4974-a0d3-6db1e4666c62" providerId="ADAL" clId="{386D0297-2FA5-4D3F-9ED3-3F0311708A0C}" dt="2025-01-28T03:08:25.937" v="80" actId="478"/>
          <pc:sldLayoutMkLst>
            <pc:docMk/>
            <pc:sldMasterMk cId="2142349000" sldId="2147486213"/>
            <pc:sldLayoutMk cId="363266523" sldId="2147486409"/>
          </pc:sldLayoutMkLst>
        </pc:sldLayoutChg>
        <pc:sldLayoutChg chg="modSp mod">
          <pc:chgData name="Bernard Fernando" userId="b283a9a7-e571-4974-a0d3-6db1e4666c62" providerId="ADAL" clId="{386D0297-2FA5-4D3F-9ED3-3F0311708A0C}" dt="2025-01-27T16:47:17.161" v="62" actId="108"/>
          <pc:sldLayoutMkLst>
            <pc:docMk/>
            <pc:sldMasterMk cId="2142349000" sldId="2147486213"/>
            <pc:sldLayoutMk cId="3792458814" sldId="2147486410"/>
          </pc:sldLayoutMkLst>
        </pc:sldLayoutChg>
      </pc:sldMasterChg>
    </pc:docChg>
  </pc:docChgLst>
  <pc:docChgLst>
    <pc:chgData name="Thomas McLean" userId="5dfedeb9-2710-4c9f-9357-ac3d40554efa" providerId="ADAL" clId="{E44972A4-93E4-4D70-95AF-CADF9C80ED30}"/>
    <pc:docChg chg="modSld sldOrd">
      <pc:chgData name="Thomas McLean" userId="5dfedeb9-2710-4c9f-9357-ac3d40554efa" providerId="ADAL" clId="{E44972A4-93E4-4D70-95AF-CADF9C80ED30}" dt="2025-05-13T05:36:48.595" v="4" actId="207"/>
      <pc:docMkLst>
        <pc:docMk/>
      </pc:docMkLst>
      <pc:sldChg chg="ord">
        <pc:chgData name="Thomas McLean" userId="5dfedeb9-2710-4c9f-9357-ac3d40554efa" providerId="ADAL" clId="{E44972A4-93E4-4D70-95AF-CADF9C80ED30}" dt="2025-05-13T04:22:37.790" v="1"/>
        <pc:sldMkLst>
          <pc:docMk/>
          <pc:sldMk cId="1696446970" sldId="258"/>
        </pc:sldMkLst>
      </pc:sldChg>
      <pc:sldChg chg="modNotesTx">
        <pc:chgData name="Thomas McLean" userId="5dfedeb9-2710-4c9f-9357-ac3d40554efa" providerId="ADAL" clId="{E44972A4-93E4-4D70-95AF-CADF9C80ED30}" dt="2025-05-13T05:36:48.595" v="4" actId="207"/>
        <pc:sldMkLst>
          <pc:docMk/>
          <pc:sldMk cId="3879527710" sldId="1855"/>
        </pc:sldMkLst>
      </pc:sldChg>
    </pc:docChg>
  </pc:docChgLst>
  <pc:docChgLst>
    <pc:chgData name="Chantal Rae" userId="a1db561e-73a2-489d-a119-0f73c1c2f06f" providerId="ADAL" clId="{341230CC-2FFA-4E54-A004-3B35E7814F33}"/>
    <pc:docChg chg="custSel delSld modSld">
      <pc:chgData name="Chantal Rae" userId="a1db561e-73a2-489d-a119-0f73c1c2f06f" providerId="ADAL" clId="{341230CC-2FFA-4E54-A004-3B35E7814F33}" dt="2025-02-13T05:38:50.499" v="18" actId="700"/>
      <pc:docMkLst>
        <pc:docMk/>
      </pc:docMkLst>
      <pc:sldChg chg="del">
        <pc:chgData name="Chantal Rae" userId="a1db561e-73a2-489d-a119-0f73c1c2f06f" providerId="ADAL" clId="{341230CC-2FFA-4E54-A004-3B35E7814F33}" dt="2025-02-13T05:37:30.559" v="0" actId="47"/>
        <pc:sldMkLst>
          <pc:docMk/>
          <pc:sldMk cId="4261390126" sldId="256"/>
        </pc:sldMkLst>
      </pc:sldChg>
      <pc:sldChg chg="addSp delSp modSp mod chgLayout">
        <pc:chgData name="Chantal Rae" userId="a1db561e-73a2-489d-a119-0f73c1c2f06f" providerId="ADAL" clId="{341230CC-2FFA-4E54-A004-3B35E7814F33}" dt="2025-02-13T05:37:40.657" v="1" actId="700"/>
        <pc:sldMkLst>
          <pc:docMk/>
          <pc:sldMk cId="4273290259" sldId="257"/>
        </pc:sldMkLst>
      </pc:sldChg>
      <pc:sldChg chg="addSp delSp modSp mod chgLayout">
        <pc:chgData name="Chantal Rae" userId="a1db561e-73a2-489d-a119-0f73c1c2f06f" providerId="ADAL" clId="{341230CC-2FFA-4E54-A004-3B35E7814F33}" dt="2025-02-13T05:37:44.332" v="2" actId="700"/>
        <pc:sldMkLst>
          <pc:docMk/>
          <pc:sldMk cId="1696446970" sldId="258"/>
        </pc:sldMkLst>
      </pc:sldChg>
      <pc:sldChg chg="modSp mod chgLayout">
        <pc:chgData name="Chantal Rae" userId="a1db561e-73a2-489d-a119-0f73c1c2f06f" providerId="ADAL" clId="{341230CC-2FFA-4E54-A004-3B35E7814F33}" dt="2025-02-13T05:37:57.538" v="4" actId="700"/>
        <pc:sldMkLst>
          <pc:docMk/>
          <pc:sldMk cId="2352627738" sldId="259"/>
        </pc:sldMkLst>
      </pc:sldChg>
      <pc:sldChg chg="addSp delSp modSp mod chgLayout">
        <pc:chgData name="Chantal Rae" userId="a1db561e-73a2-489d-a119-0f73c1c2f06f" providerId="ADAL" clId="{341230CC-2FFA-4E54-A004-3B35E7814F33}" dt="2025-02-13T05:37:48.148" v="3" actId="700"/>
        <pc:sldMkLst>
          <pc:docMk/>
          <pc:sldMk cId="481660582" sldId="260"/>
        </pc:sldMkLst>
      </pc:sldChg>
      <pc:sldChg chg="addSp delSp modSp mod chgLayout">
        <pc:chgData name="Chantal Rae" userId="a1db561e-73a2-489d-a119-0f73c1c2f06f" providerId="ADAL" clId="{341230CC-2FFA-4E54-A004-3B35E7814F33}" dt="2025-02-13T05:38:08.277" v="6" actId="700"/>
        <pc:sldMkLst>
          <pc:docMk/>
          <pc:sldMk cId="990668426" sldId="261"/>
        </pc:sldMkLst>
      </pc:sldChg>
      <pc:sldChg chg="addSp delSp modSp mod chgLayout">
        <pc:chgData name="Chantal Rae" userId="a1db561e-73a2-489d-a119-0f73c1c2f06f" providerId="ADAL" clId="{341230CC-2FFA-4E54-A004-3B35E7814F33}" dt="2025-02-13T05:38:04.484" v="5" actId="700"/>
        <pc:sldMkLst>
          <pc:docMk/>
          <pc:sldMk cId="1409170115" sldId="262"/>
        </pc:sldMkLst>
      </pc:sldChg>
      <pc:sldChg chg="addSp delSp modSp mod chgLayout">
        <pc:chgData name="Chantal Rae" userId="a1db561e-73a2-489d-a119-0f73c1c2f06f" providerId="ADAL" clId="{341230CC-2FFA-4E54-A004-3B35E7814F33}" dt="2025-02-13T05:38:14.014" v="7" actId="700"/>
        <pc:sldMkLst>
          <pc:docMk/>
          <pc:sldMk cId="4246314574" sldId="263"/>
        </pc:sldMkLst>
      </pc:sldChg>
      <pc:sldChg chg="addSp delSp modSp mod chgLayout">
        <pc:chgData name="Chantal Rae" userId="a1db561e-73a2-489d-a119-0f73c1c2f06f" providerId="ADAL" clId="{341230CC-2FFA-4E54-A004-3B35E7814F33}" dt="2025-02-13T05:38:19.491" v="8" actId="700"/>
        <pc:sldMkLst>
          <pc:docMk/>
          <pc:sldMk cId="3815047511" sldId="264"/>
        </pc:sldMkLst>
      </pc:sldChg>
      <pc:sldChg chg="addSp delSp modSp mod chgLayout">
        <pc:chgData name="Chantal Rae" userId="a1db561e-73a2-489d-a119-0f73c1c2f06f" providerId="ADAL" clId="{341230CC-2FFA-4E54-A004-3B35E7814F33}" dt="2025-02-13T05:38:22.933" v="9" actId="700"/>
        <pc:sldMkLst>
          <pc:docMk/>
          <pc:sldMk cId="3671173303" sldId="265"/>
        </pc:sldMkLst>
      </pc:sldChg>
      <pc:sldChg chg="del">
        <pc:chgData name="Chantal Rae" userId="a1db561e-73a2-489d-a119-0f73c1c2f06f" providerId="ADAL" clId="{341230CC-2FFA-4E54-A004-3B35E7814F33}" dt="2025-02-13T05:38:25.152" v="10" actId="47"/>
        <pc:sldMkLst>
          <pc:docMk/>
          <pc:sldMk cId="294968571" sldId="266"/>
        </pc:sldMkLst>
      </pc:sldChg>
      <pc:sldChg chg="addSp delSp modSp mod chgLayout">
        <pc:chgData name="Chantal Rae" userId="a1db561e-73a2-489d-a119-0f73c1c2f06f" providerId="ADAL" clId="{341230CC-2FFA-4E54-A004-3B35E7814F33}" dt="2025-02-13T05:38:29.231" v="11" actId="700"/>
        <pc:sldMkLst>
          <pc:docMk/>
          <pc:sldMk cId="1566324052" sldId="267"/>
        </pc:sldMkLst>
      </pc:sldChg>
      <pc:sldChg chg="del">
        <pc:chgData name="Chantal Rae" userId="a1db561e-73a2-489d-a119-0f73c1c2f06f" providerId="ADAL" clId="{341230CC-2FFA-4E54-A004-3B35E7814F33}" dt="2025-02-13T05:38:30.827" v="12" actId="47"/>
        <pc:sldMkLst>
          <pc:docMk/>
          <pc:sldMk cId="1278699682" sldId="268"/>
        </pc:sldMkLst>
      </pc:sldChg>
      <pc:sldChg chg="del">
        <pc:chgData name="Chantal Rae" userId="a1db561e-73a2-489d-a119-0f73c1c2f06f" providerId="ADAL" clId="{341230CC-2FFA-4E54-A004-3B35E7814F33}" dt="2025-02-13T05:38:32.057" v="13" actId="47"/>
        <pc:sldMkLst>
          <pc:docMk/>
          <pc:sldMk cId="3560591910" sldId="269"/>
        </pc:sldMkLst>
      </pc:sldChg>
      <pc:sldChg chg="del">
        <pc:chgData name="Chantal Rae" userId="a1db561e-73a2-489d-a119-0f73c1c2f06f" providerId="ADAL" clId="{341230CC-2FFA-4E54-A004-3B35E7814F33}" dt="2025-02-13T05:38:33.126" v="14" actId="47"/>
        <pc:sldMkLst>
          <pc:docMk/>
          <pc:sldMk cId="633122215" sldId="270"/>
        </pc:sldMkLst>
      </pc:sldChg>
      <pc:sldChg chg="del">
        <pc:chgData name="Chantal Rae" userId="a1db561e-73a2-489d-a119-0f73c1c2f06f" providerId="ADAL" clId="{341230CC-2FFA-4E54-A004-3B35E7814F33}" dt="2025-02-13T05:38:34.249" v="15" actId="47"/>
        <pc:sldMkLst>
          <pc:docMk/>
          <pc:sldMk cId="1565505491" sldId="271"/>
        </pc:sldMkLst>
      </pc:sldChg>
      <pc:sldChg chg="addSp delSp modSp mod chgLayout">
        <pc:chgData name="Chantal Rae" userId="a1db561e-73a2-489d-a119-0f73c1c2f06f" providerId="ADAL" clId="{341230CC-2FFA-4E54-A004-3B35E7814F33}" dt="2025-02-13T05:38:38.714" v="16" actId="700"/>
        <pc:sldMkLst>
          <pc:docMk/>
          <pc:sldMk cId="3180052196" sldId="272"/>
        </pc:sldMkLst>
      </pc:sldChg>
      <pc:sldChg chg="mod chgLayout">
        <pc:chgData name="Chantal Rae" userId="a1db561e-73a2-489d-a119-0f73c1c2f06f" providerId="ADAL" clId="{341230CC-2FFA-4E54-A004-3B35E7814F33}" dt="2025-02-13T05:38:42.660" v="17" actId="700"/>
        <pc:sldMkLst>
          <pc:docMk/>
          <pc:sldMk cId="4212177351" sldId="273"/>
        </pc:sldMkLst>
      </pc:sldChg>
      <pc:sldChg chg="modSp mod chgLayout">
        <pc:chgData name="Chantal Rae" userId="a1db561e-73a2-489d-a119-0f73c1c2f06f" providerId="ADAL" clId="{341230CC-2FFA-4E54-A004-3B35E7814F33}" dt="2025-02-13T05:38:50.499" v="18" actId="700"/>
        <pc:sldMkLst>
          <pc:docMk/>
          <pc:sldMk cId="315609852" sldId="274"/>
        </pc:sldMkLst>
      </pc:sldChg>
    </pc:docChg>
  </pc:docChgLst>
  <pc:docChgLst>
    <pc:chgData name="Elizabeth Piaquadio" userId="52767243-7565-4b68-b9c1-5d2bede989b0" providerId="ADAL" clId="{57B76E5A-0AEC-5F43-9614-8DDED0F2C885}"/>
    <pc:docChg chg="undo custSel addSld delSld modSld modMainMaster">
      <pc:chgData name="Elizabeth Piaquadio" userId="52767243-7565-4b68-b9c1-5d2bede989b0" providerId="ADAL" clId="{57B76E5A-0AEC-5F43-9614-8DDED0F2C885}" dt="2025-03-19T00:45:34.365" v="21" actId="2696"/>
      <pc:docMkLst>
        <pc:docMk/>
      </pc:docMkLst>
      <pc:sldChg chg="modSp add">
        <pc:chgData name="Elizabeth Piaquadio" userId="52767243-7565-4b68-b9c1-5d2bede989b0" providerId="ADAL" clId="{57B76E5A-0AEC-5F43-9614-8DDED0F2C885}" dt="2025-03-19T00:44:49.223" v="15" actId="167"/>
        <pc:sldMkLst>
          <pc:docMk/>
          <pc:sldMk cId="1935717205" sldId="282"/>
        </pc:sldMkLst>
      </pc:sldChg>
      <pc:sldChg chg="modSp add">
        <pc:chgData name="Elizabeth Piaquadio" userId="52767243-7565-4b68-b9c1-5d2bede989b0" providerId="ADAL" clId="{57B76E5A-0AEC-5F43-9614-8DDED0F2C885}" dt="2025-03-19T00:43:32.410" v="7" actId="2711"/>
        <pc:sldMkLst>
          <pc:docMk/>
          <pc:sldMk cId="1776799461" sldId="370"/>
        </pc:sldMkLst>
      </pc:sldChg>
      <pc:sldChg chg="modSp add mod">
        <pc:chgData name="Elizabeth Piaquadio" userId="52767243-7565-4b68-b9c1-5d2bede989b0" providerId="ADAL" clId="{57B76E5A-0AEC-5F43-9614-8DDED0F2C885}" dt="2025-03-19T00:44:33.160" v="14" actId="2711"/>
        <pc:sldMkLst>
          <pc:docMk/>
          <pc:sldMk cId="2705990237" sldId="371"/>
        </pc:sldMkLst>
      </pc:sldChg>
      <pc:sldChg chg="add">
        <pc:chgData name="Elizabeth Piaquadio" userId="52767243-7565-4b68-b9c1-5d2bede989b0" providerId="ADAL" clId="{57B76E5A-0AEC-5F43-9614-8DDED0F2C885}" dt="2025-03-19T00:42:42.205" v="4"/>
        <pc:sldMkLst>
          <pc:docMk/>
          <pc:sldMk cId="2181422715" sldId="384"/>
        </pc:sldMkLst>
      </pc:sldChg>
      <pc:sldChg chg="modSp add">
        <pc:chgData name="Elizabeth Piaquadio" userId="52767243-7565-4b68-b9c1-5d2bede989b0" providerId="ADAL" clId="{57B76E5A-0AEC-5F43-9614-8DDED0F2C885}" dt="2025-03-19T00:43:41.712" v="8" actId="2711"/>
        <pc:sldMkLst>
          <pc:docMk/>
          <pc:sldMk cId="3644800960" sldId="385"/>
        </pc:sldMkLst>
      </pc:sldChg>
      <pc:sldChg chg="del">
        <pc:chgData name="Elizabeth Piaquadio" userId="52767243-7565-4b68-b9c1-5d2bede989b0" providerId="ADAL" clId="{57B76E5A-0AEC-5F43-9614-8DDED0F2C885}" dt="2025-03-19T00:45:34.352" v="20" actId="2696"/>
        <pc:sldMkLst>
          <pc:docMk/>
          <pc:sldMk cId="4209007129" sldId="1804"/>
        </pc:sldMkLst>
      </pc:sldChg>
      <pc:sldChg chg="del">
        <pc:chgData name="Elizabeth Piaquadio" userId="52767243-7565-4b68-b9c1-5d2bede989b0" providerId="ADAL" clId="{57B76E5A-0AEC-5F43-9614-8DDED0F2C885}" dt="2025-03-19T00:45:06.602" v="16" actId="2696"/>
        <pc:sldMkLst>
          <pc:docMk/>
          <pc:sldMk cId="3786710043" sldId="1806"/>
        </pc:sldMkLst>
      </pc:sldChg>
      <pc:sldChg chg="del">
        <pc:chgData name="Elizabeth Piaquadio" userId="52767243-7565-4b68-b9c1-5d2bede989b0" providerId="ADAL" clId="{57B76E5A-0AEC-5F43-9614-8DDED0F2C885}" dt="2025-03-19T00:45:32.390" v="18" actId="2696"/>
        <pc:sldMkLst>
          <pc:docMk/>
          <pc:sldMk cId="3671917676" sldId="1807"/>
        </pc:sldMkLst>
      </pc:sldChg>
      <pc:sldChg chg="addSp delSp modSp mod delAnim modAnim">
        <pc:chgData name="Elizabeth Piaquadio" userId="52767243-7565-4b68-b9c1-5d2bede989b0" providerId="ADAL" clId="{57B76E5A-0AEC-5F43-9614-8DDED0F2C885}" dt="2025-03-19T00:42:15.548" v="3"/>
        <pc:sldMkLst>
          <pc:docMk/>
          <pc:sldMk cId="356945003" sldId="1812"/>
        </pc:sldMkLst>
      </pc:sldChg>
      <pc:sldMasterChg chg="sldLayoutOrd">
        <pc:chgData name="Elizabeth Piaquadio" userId="52767243-7565-4b68-b9c1-5d2bede989b0" providerId="ADAL" clId="{57B76E5A-0AEC-5F43-9614-8DDED0F2C885}" dt="2025-03-19T00:42:54.348" v="5" actId="20578"/>
        <pc:sldMasterMkLst>
          <pc:docMk/>
          <pc:sldMasterMk cId="2142349000" sldId="2147486213"/>
        </pc:sldMasterMkLst>
      </pc:sldMasterChg>
      <pc:sldMasterChg chg="delSldLayout">
        <pc:chgData name="Elizabeth Piaquadio" userId="52767243-7565-4b68-b9c1-5d2bede989b0" providerId="ADAL" clId="{57B76E5A-0AEC-5F43-9614-8DDED0F2C885}" dt="2025-03-19T00:45:34.365" v="21" actId="2696"/>
        <pc:sldMasterMkLst>
          <pc:docMk/>
          <pc:sldMasterMk cId="2388570879" sldId="2147486405"/>
        </pc:sldMasterMkLst>
        <pc:sldLayoutChg chg="del">
          <pc:chgData name="Elizabeth Piaquadio" userId="52767243-7565-4b68-b9c1-5d2bede989b0" providerId="ADAL" clId="{57B76E5A-0AEC-5F43-9614-8DDED0F2C885}" dt="2025-03-19T00:45:06.616" v="17" actId="2696"/>
          <pc:sldLayoutMkLst>
            <pc:docMk/>
            <pc:sldMasterMk cId="2388570879" sldId="2147486405"/>
            <pc:sldLayoutMk cId="2752830330" sldId="2147486408"/>
          </pc:sldLayoutMkLst>
        </pc:sldLayoutChg>
        <pc:sldLayoutChg chg="del">
          <pc:chgData name="Elizabeth Piaquadio" userId="52767243-7565-4b68-b9c1-5d2bede989b0" providerId="ADAL" clId="{57B76E5A-0AEC-5F43-9614-8DDED0F2C885}" dt="2025-03-19T00:45:34.365" v="21" actId="2696"/>
          <pc:sldLayoutMkLst>
            <pc:docMk/>
            <pc:sldMasterMk cId="2388570879" sldId="2147486405"/>
            <pc:sldLayoutMk cId="1783115704" sldId="2147486409"/>
          </pc:sldLayoutMkLst>
        </pc:sldLayoutChg>
        <pc:sldLayoutChg chg="del">
          <pc:chgData name="Elizabeth Piaquadio" userId="52767243-7565-4b68-b9c1-5d2bede989b0" providerId="ADAL" clId="{57B76E5A-0AEC-5F43-9614-8DDED0F2C885}" dt="2025-03-19T00:45:32.403" v="19" actId="2696"/>
          <pc:sldLayoutMkLst>
            <pc:docMk/>
            <pc:sldMasterMk cId="2388570879" sldId="2147486405"/>
            <pc:sldLayoutMk cId="2232021310" sldId="2147486410"/>
          </pc:sldLayoutMkLst>
        </pc:sldLayoutChg>
      </pc:sldMasterChg>
      <pc:sldMasterChg chg="modSldLayout sldLayoutOrd">
        <pc:chgData name="Elizabeth Piaquadio" userId="52767243-7565-4b68-b9c1-5d2bede989b0" providerId="ADAL" clId="{57B76E5A-0AEC-5F43-9614-8DDED0F2C885}" dt="2025-03-19T00:42:54.348" v="5" actId="20578"/>
        <pc:sldMasterMkLst>
          <pc:docMk/>
          <pc:sldMasterMk cId="2649012402" sldId="2147486418"/>
        </pc:sldMasterMkLst>
        <pc:sldLayoutChg chg="mod ord">
          <pc:chgData name="Elizabeth Piaquadio" userId="52767243-7565-4b68-b9c1-5d2bede989b0" providerId="ADAL" clId="{57B76E5A-0AEC-5F43-9614-8DDED0F2C885}" dt="2025-03-19T00:42:54.348" v="5" actId="20578"/>
          <pc:sldLayoutMkLst>
            <pc:docMk/>
            <pc:sldMasterMk cId="2649012402" sldId="2147486418"/>
            <pc:sldLayoutMk cId="3367579228" sldId="2147486419"/>
          </pc:sldLayoutMkLst>
        </pc:sldLayoutChg>
      </pc:sldMasterChg>
    </pc:docChg>
  </pc:docChgLst>
  <pc:docChgLst>
    <pc:chgData name="Chantal Rae" userId="a1db561e-73a2-489d-a119-0f73c1c2f06f" providerId="ADAL" clId="{0F586053-B687-47F1-A0C2-636111A1779B}"/>
    <pc:docChg chg="custSel modSld sldOrd modMainMaster">
      <pc:chgData name="Chantal Rae" userId="a1db561e-73a2-489d-a119-0f73c1c2f06f" providerId="ADAL" clId="{0F586053-B687-47F1-A0C2-636111A1779B}" dt="2025-02-06T02:07:12.343" v="34" actId="700"/>
      <pc:docMkLst>
        <pc:docMk/>
      </pc:docMkLst>
      <pc:sldChg chg="ord">
        <pc:chgData name="Chantal Rae" userId="a1db561e-73a2-489d-a119-0f73c1c2f06f" providerId="ADAL" clId="{0F586053-B687-47F1-A0C2-636111A1779B}" dt="2025-02-06T02:06:46.848" v="33"/>
        <pc:sldMkLst>
          <pc:docMk/>
          <pc:sldMk cId="2352627738" sldId="259"/>
        </pc:sldMkLst>
      </pc:sldChg>
      <pc:sldChg chg="addSp delSp modSp mod modClrScheme chgLayout">
        <pc:chgData name="Chantal Rae" userId="a1db561e-73a2-489d-a119-0f73c1c2f06f" providerId="ADAL" clId="{0F586053-B687-47F1-A0C2-636111A1779B}" dt="2025-02-06T02:07:12.343" v="34" actId="700"/>
        <pc:sldMkLst>
          <pc:docMk/>
          <pc:sldMk cId="990668426" sldId="261"/>
        </pc:sldMkLst>
      </pc:sldChg>
      <pc:sldChg chg="delSp mod">
        <pc:chgData name="Chantal Rae" userId="a1db561e-73a2-489d-a119-0f73c1c2f06f" providerId="ADAL" clId="{0F586053-B687-47F1-A0C2-636111A1779B}" dt="2025-02-06T02:06:27.242" v="31" actId="478"/>
        <pc:sldMkLst>
          <pc:docMk/>
          <pc:sldMk cId="1566324052" sldId="267"/>
        </pc:sldMkLst>
      </pc:sldChg>
      <pc:sldMasterChg chg="modSldLayout">
        <pc:chgData name="Chantal Rae" userId="a1db561e-73a2-489d-a119-0f73c1c2f06f" providerId="ADAL" clId="{0F586053-B687-47F1-A0C2-636111A1779B}" dt="2025-02-06T02:05:42.518" v="26" actId="2711"/>
        <pc:sldMasterMkLst>
          <pc:docMk/>
          <pc:sldMasterMk cId="2142349000" sldId="2147486213"/>
        </pc:sldMasterMkLst>
        <pc:sldLayoutChg chg="addSp delSp modSp mod">
          <pc:chgData name="Chantal Rae" userId="a1db561e-73a2-489d-a119-0f73c1c2f06f" providerId="ADAL" clId="{0F586053-B687-47F1-A0C2-636111A1779B}" dt="2025-02-06T02:02:06.328" v="2" actId="478"/>
          <pc:sldLayoutMkLst>
            <pc:docMk/>
            <pc:sldMasterMk cId="2142349000" sldId="2147486213"/>
            <pc:sldLayoutMk cId="2470040019" sldId="2147486355"/>
          </pc:sldLayoutMkLst>
        </pc:sldLayoutChg>
        <pc:sldLayoutChg chg="addSp delSp modSp mod">
          <pc:chgData name="Chantal Rae" userId="a1db561e-73a2-489d-a119-0f73c1c2f06f" providerId="ADAL" clId="{0F586053-B687-47F1-A0C2-636111A1779B}" dt="2025-02-06T02:05:42.518" v="26" actId="2711"/>
          <pc:sldLayoutMkLst>
            <pc:docMk/>
            <pc:sldMasterMk cId="2142349000" sldId="2147486213"/>
            <pc:sldLayoutMk cId="901559265" sldId="2147486392"/>
          </pc:sldLayoutMkLst>
        </pc:sldLayoutChg>
        <pc:sldLayoutChg chg="addSp delSp modSp mod">
          <pc:chgData name="Chantal Rae" userId="a1db561e-73a2-489d-a119-0f73c1c2f06f" providerId="ADAL" clId="{0F586053-B687-47F1-A0C2-636111A1779B}" dt="2025-02-06T02:05:20.494" v="23" actId="2711"/>
          <pc:sldLayoutMkLst>
            <pc:docMk/>
            <pc:sldMasterMk cId="2142349000" sldId="2147486213"/>
            <pc:sldLayoutMk cId="323750453" sldId="2147486393"/>
          </pc:sldLayoutMkLst>
        </pc:sldLayoutChg>
        <pc:sldLayoutChg chg="addSp delSp modSp mod">
          <pc:chgData name="Chantal Rae" userId="a1db561e-73a2-489d-a119-0f73c1c2f06f" providerId="ADAL" clId="{0F586053-B687-47F1-A0C2-636111A1779B}" dt="2025-02-06T02:04:55.494" v="20" actId="2711"/>
          <pc:sldLayoutMkLst>
            <pc:docMk/>
            <pc:sldMasterMk cId="2142349000" sldId="2147486213"/>
            <pc:sldLayoutMk cId="2470488254" sldId="2147486394"/>
          </pc:sldLayoutMkLst>
        </pc:sldLayoutChg>
        <pc:sldLayoutChg chg="addSp delSp modSp mod">
          <pc:chgData name="Chantal Rae" userId="a1db561e-73a2-489d-a119-0f73c1c2f06f" providerId="ADAL" clId="{0F586053-B687-47F1-A0C2-636111A1779B}" dt="2025-02-06T02:04:07.684" v="12"/>
          <pc:sldLayoutMkLst>
            <pc:docMk/>
            <pc:sldMasterMk cId="2142349000" sldId="2147486213"/>
            <pc:sldLayoutMk cId="3326539293" sldId="2147486396"/>
          </pc:sldLayoutMkLst>
        </pc:sldLayoutChg>
        <pc:sldLayoutChg chg="delSp mod">
          <pc:chgData name="Chantal Rae" userId="a1db561e-73a2-489d-a119-0f73c1c2f06f" providerId="ADAL" clId="{0F586053-B687-47F1-A0C2-636111A1779B}" dt="2025-02-06T02:04:25.174" v="17" actId="478"/>
          <pc:sldLayoutMkLst>
            <pc:docMk/>
            <pc:sldMasterMk cId="2142349000" sldId="2147486213"/>
            <pc:sldLayoutMk cId="747132576" sldId="2147486397"/>
          </pc:sldLayoutMkLst>
        </pc:sldLayoutChg>
        <pc:sldLayoutChg chg="addSp delSp modSp mod">
          <pc:chgData name="Chantal Rae" userId="a1db561e-73a2-489d-a119-0f73c1c2f06f" providerId="ADAL" clId="{0F586053-B687-47F1-A0C2-636111A1779B}" dt="2025-02-06T02:02:35.858" v="4"/>
          <pc:sldLayoutMkLst>
            <pc:docMk/>
            <pc:sldMasterMk cId="2142349000" sldId="2147486213"/>
            <pc:sldLayoutMk cId="3443075207" sldId="2147486398"/>
          </pc:sldLayoutMkLst>
        </pc:sldLayoutChg>
        <pc:sldLayoutChg chg="addSp delSp modSp mod">
          <pc:chgData name="Chantal Rae" userId="a1db561e-73a2-489d-a119-0f73c1c2f06f" providerId="ADAL" clId="{0F586053-B687-47F1-A0C2-636111A1779B}" dt="2025-02-06T02:02:59.732" v="6"/>
          <pc:sldLayoutMkLst>
            <pc:docMk/>
            <pc:sldMasterMk cId="2142349000" sldId="2147486213"/>
            <pc:sldLayoutMk cId="1107504027" sldId="2147486399"/>
          </pc:sldLayoutMkLst>
        </pc:sldLayoutChg>
        <pc:sldLayoutChg chg="addSp delSp modSp mod">
          <pc:chgData name="Chantal Rae" userId="a1db561e-73a2-489d-a119-0f73c1c2f06f" providerId="ADAL" clId="{0F586053-B687-47F1-A0C2-636111A1779B}" dt="2025-02-06T02:03:48.035" v="10"/>
          <pc:sldLayoutMkLst>
            <pc:docMk/>
            <pc:sldMasterMk cId="2142349000" sldId="2147486213"/>
            <pc:sldLayoutMk cId="1959084027" sldId="2147486400"/>
          </pc:sldLayoutMkLst>
        </pc:sldLayoutChg>
        <pc:sldLayoutChg chg="addSp delSp modSp mod">
          <pc:chgData name="Chantal Rae" userId="a1db561e-73a2-489d-a119-0f73c1c2f06f" providerId="ADAL" clId="{0F586053-B687-47F1-A0C2-636111A1779B}" dt="2025-02-06T02:03:26.379" v="8"/>
          <pc:sldLayoutMkLst>
            <pc:docMk/>
            <pc:sldMasterMk cId="2142349000" sldId="2147486213"/>
            <pc:sldLayoutMk cId="1395547350" sldId="2147486401"/>
          </pc:sldLayoutMkLst>
        </pc:sldLayoutChg>
      </pc:sldMasterChg>
    </pc:docChg>
  </pc:docChgLst>
  <pc:docChgLst>
    <pc:chgData name="Bernard Fernando" userId="b283a9a7-e571-4974-a0d3-6db1e4666c62" providerId="ADAL" clId="{F8E742EB-12BC-476C-A8CA-82B7392282A6}"/>
    <pc:docChg chg="undo custSel modSld">
      <pc:chgData name="Bernard Fernando" userId="b283a9a7-e571-4974-a0d3-6db1e4666c62" providerId="ADAL" clId="{F8E742EB-12BC-476C-A8CA-82B7392282A6}" dt="2025-04-04T01:41:46.974" v="88" actId="552"/>
      <pc:docMkLst>
        <pc:docMk/>
      </pc:docMkLst>
      <pc:sldChg chg="addSp delSp modSp mod modAnim">
        <pc:chgData name="Bernard Fernando" userId="b283a9a7-e571-4974-a0d3-6db1e4666c62" providerId="ADAL" clId="{F8E742EB-12BC-476C-A8CA-82B7392282A6}" dt="2025-04-04T01:22:11.297" v="23" actId="478"/>
        <pc:sldMkLst>
          <pc:docMk/>
          <pc:sldMk cId="585756135" sldId="1822"/>
        </pc:sldMkLst>
      </pc:sldChg>
      <pc:sldChg chg="addSp delSp modSp mod delAnim modAnim">
        <pc:chgData name="Bernard Fernando" userId="b283a9a7-e571-4974-a0d3-6db1e4666c62" providerId="ADAL" clId="{F8E742EB-12BC-476C-A8CA-82B7392282A6}" dt="2025-04-04T01:41:46.974" v="88" actId="552"/>
        <pc:sldMkLst>
          <pc:docMk/>
          <pc:sldMk cId="943870413" sldId="1824"/>
        </pc:sldMkLst>
      </pc:sldChg>
      <pc:sldChg chg="addSp delSp modSp mod delAnim">
        <pc:chgData name="Bernard Fernando" userId="b283a9a7-e571-4974-a0d3-6db1e4666c62" providerId="ADAL" clId="{F8E742EB-12BC-476C-A8CA-82B7392282A6}" dt="2025-04-04T01:32:34.553" v="64" actId="12788"/>
        <pc:sldMkLst>
          <pc:docMk/>
          <pc:sldMk cId="2682431936" sldId="1825"/>
        </pc:sldMkLst>
      </pc:sldChg>
    </pc:docChg>
  </pc:docChgLst>
  <pc:docChgLst>
    <pc:chgData name="Chantal Rae" userId="a1db561e-73a2-489d-a119-0f73c1c2f06f" providerId="ADAL" clId="{7B5B68B0-EC84-4F1A-9D54-E1B9F63B8FAC}"/>
    <pc:docChg chg="undo custSel addSld delSld modSld sldOrd modMainMaster">
      <pc:chgData name="Chantal Rae" userId="a1db561e-73a2-489d-a119-0f73c1c2f06f" providerId="ADAL" clId="{7B5B68B0-EC84-4F1A-9D54-E1B9F63B8FAC}" dt="2024-12-30T10:33:35.491" v="672" actId="20577"/>
      <pc:docMkLst>
        <pc:docMk/>
      </pc:docMkLst>
      <pc:sldChg chg="modNotesTx">
        <pc:chgData name="Chantal Rae" userId="a1db561e-73a2-489d-a119-0f73c1c2f06f" providerId="ADAL" clId="{7B5B68B0-EC84-4F1A-9D54-E1B9F63B8FAC}" dt="2024-12-30T10:21:12.983" v="534" actId="20577"/>
        <pc:sldMkLst>
          <pc:docMk/>
          <pc:sldMk cId="4261390126" sldId="256"/>
        </pc:sldMkLst>
      </pc:sldChg>
      <pc:sldChg chg="addSp delSp modSp new mod chgLayout">
        <pc:chgData name="Chantal Rae" userId="a1db561e-73a2-489d-a119-0f73c1c2f06f" providerId="ADAL" clId="{7B5B68B0-EC84-4F1A-9D54-E1B9F63B8FAC}" dt="2024-12-30T10:21:36.105" v="540" actId="700"/>
        <pc:sldMkLst>
          <pc:docMk/>
          <pc:sldMk cId="4273290259" sldId="257"/>
        </pc:sldMkLst>
      </pc:sldChg>
      <pc:sldChg chg="addSp delSp modSp new mod modClrScheme chgLayout">
        <pc:chgData name="Chantal Rae" userId="a1db561e-73a2-489d-a119-0f73c1c2f06f" providerId="ADAL" clId="{7B5B68B0-EC84-4F1A-9D54-E1B9F63B8FAC}" dt="2024-12-30T10:21:39.374" v="541" actId="700"/>
        <pc:sldMkLst>
          <pc:docMk/>
          <pc:sldMk cId="1696446970" sldId="258"/>
        </pc:sldMkLst>
      </pc:sldChg>
      <pc:sldChg chg="addSp delSp modSp new mod modClrScheme chgLayout">
        <pc:chgData name="Chantal Rae" userId="a1db561e-73a2-489d-a119-0f73c1c2f06f" providerId="ADAL" clId="{7B5B68B0-EC84-4F1A-9D54-E1B9F63B8FAC}" dt="2024-12-30T10:32:41.486" v="652" actId="20577"/>
        <pc:sldMkLst>
          <pc:docMk/>
          <pc:sldMk cId="2352627738" sldId="259"/>
        </pc:sldMkLst>
      </pc:sldChg>
      <pc:sldChg chg="addSp delSp modSp new mod ord modClrScheme chgLayout">
        <pc:chgData name="Chantal Rae" userId="a1db561e-73a2-489d-a119-0f73c1c2f06f" providerId="ADAL" clId="{7B5B68B0-EC84-4F1A-9D54-E1B9F63B8FAC}" dt="2024-12-30T10:23:53.376" v="550"/>
        <pc:sldMkLst>
          <pc:docMk/>
          <pc:sldMk cId="481660582" sldId="260"/>
        </pc:sldMkLst>
      </pc:sldChg>
      <pc:sldChg chg="addSp delSp modSp new mod chgLayout">
        <pc:chgData name="Chantal Rae" userId="a1db561e-73a2-489d-a119-0f73c1c2f06f" providerId="ADAL" clId="{7B5B68B0-EC84-4F1A-9D54-E1B9F63B8FAC}" dt="2024-12-30T10:22:26.359" v="544" actId="6264"/>
        <pc:sldMkLst>
          <pc:docMk/>
          <pc:sldMk cId="990668426" sldId="261"/>
        </pc:sldMkLst>
      </pc:sldChg>
      <pc:sldChg chg="addSp delSp modSp new mod modClrScheme chgLayout">
        <pc:chgData name="Chantal Rae" userId="a1db561e-73a2-489d-a119-0f73c1c2f06f" providerId="ADAL" clId="{7B5B68B0-EC84-4F1A-9D54-E1B9F63B8FAC}" dt="2024-12-30T10:24:08.691" v="552" actId="700"/>
        <pc:sldMkLst>
          <pc:docMk/>
          <pc:sldMk cId="1409170115" sldId="262"/>
        </pc:sldMkLst>
      </pc:sldChg>
      <pc:sldChg chg="addSp delSp modSp new mod modClrScheme chgLayout">
        <pc:chgData name="Chantal Rae" userId="a1db561e-73a2-489d-a119-0f73c1c2f06f" providerId="ADAL" clId="{7B5B68B0-EC84-4F1A-9D54-E1B9F63B8FAC}" dt="2024-12-30T10:24:23.851" v="554" actId="700"/>
        <pc:sldMkLst>
          <pc:docMk/>
          <pc:sldMk cId="4246314574" sldId="263"/>
        </pc:sldMkLst>
      </pc:sldChg>
      <pc:sldChg chg="addSp delSp modSp new mod modClrScheme chgLayout">
        <pc:chgData name="Chantal Rae" userId="a1db561e-73a2-489d-a119-0f73c1c2f06f" providerId="ADAL" clId="{7B5B68B0-EC84-4F1A-9D54-E1B9F63B8FAC}" dt="2024-12-30T10:24:34.790" v="556" actId="700"/>
        <pc:sldMkLst>
          <pc:docMk/>
          <pc:sldMk cId="3815047511" sldId="264"/>
        </pc:sldMkLst>
      </pc:sldChg>
      <pc:sldChg chg="addSp delSp modSp new mod modClrScheme chgLayout">
        <pc:chgData name="Chantal Rae" userId="a1db561e-73a2-489d-a119-0f73c1c2f06f" providerId="ADAL" clId="{7B5B68B0-EC84-4F1A-9D54-E1B9F63B8FAC}" dt="2024-12-30T10:24:40.681" v="558" actId="700"/>
        <pc:sldMkLst>
          <pc:docMk/>
          <pc:sldMk cId="3671173303" sldId="265"/>
        </pc:sldMkLst>
      </pc:sldChg>
      <pc:sldChg chg="addSp delSp modSp new mod modClrScheme chgLayout">
        <pc:chgData name="Chantal Rae" userId="a1db561e-73a2-489d-a119-0f73c1c2f06f" providerId="ADAL" clId="{7B5B68B0-EC84-4F1A-9D54-E1B9F63B8FAC}" dt="2024-12-30T10:24:48.940" v="560" actId="700"/>
        <pc:sldMkLst>
          <pc:docMk/>
          <pc:sldMk cId="294968571" sldId="266"/>
        </pc:sldMkLst>
      </pc:sldChg>
      <pc:sldChg chg="addSp delSp modSp new mod modClrScheme chgLayout">
        <pc:chgData name="Chantal Rae" userId="a1db561e-73a2-489d-a119-0f73c1c2f06f" providerId="ADAL" clId="{7B5B68B0-EC84-4F1A-9D54-E1B9F63B8FAC}" dt="2024-12-30T10:25:00.381" v="562" actId="700"/>
        <pc:sldMkLst>
          <pc:docMk/>
          <pc:sldMk cId="1566324052" sldId="267"/>
        </pc:sldMkLst>
      </pc:sldChg>
      <pc:sldChg chg="addSp delSp modSp new mod modClrScheme chgLayout">
        <pc:chgData name="Chantal Rae" userId="a1db561e-73a2-489d-a119-0f73c1c2f06f" providerId="ADAL" clId="{7B5B68B0-EC84-4F1A-9D54-E1B9F63B8FAC}" dt="2024-12-30T10:25:14.645" v="564" actId="700"/>
        <pc:sldMkLst>
          <pc:docMk/>
          <pc:sldMk cId="1278699682" sldId="268"/>
        </pc:sldMkLst>
      </pc:sldChg>
      <pc:sldChg chg="addSp delSp modSp new mod modClrScheme chgLayout">
        <pc:chgData name="Chantal Rae" userId="a1db561e-73a2-489d-a119-0f73c1c2f06f" providerId="ADAL" clId="{7B5B68B0-EC84-4F1A-9D54-E1B9F63B8FAC}" dt="2024-12-30T10:25:21.258" v="566" actId="700"/>
        <pc:sldMkLst>
          <pc:docMk/>
          <pc:sldMk cId="3560591910" sldId="269"/>
        </pc:sldMkLst>
      </pc:sldChg>
      <pc:sldChg chg="addSp delSp modSp new mod modClrScheme chgLayout">
        <pc:chgData name="Chantal Rae" userId="a1db561e-73a2-489d-a119-0f73c1c2f06f" providerId="ADAL" clId="{7B5B68B0-EC84-4F1A-9D54-E1B9F63B8FAC}" dt="2024-12-30T10:25:28.243" v="568" actId="700"/>
        <pc:sldMkLst>
          <pc:docMk/>
          <pc:sldMk cId="633122215" sldId="270"/>
        </pc:sldMkLst>
      </pc:sldChg>
      <pc:sldChg chg="addSp delSp modSp new mod modClrScheme chgLayout">
        <pc:chgData name="Chantal Rae" userId="a1db561e-73a2-489d-a119-0f73c1c2f06f" providerId="ADAL" clId="{7B5B68B0-EC84-4F1A-9D54-E1B9F63B8FAC}" dt="2024-12-30T10:25:36.110" v="570" actId="700"/>
        <pc:sldMkLst>
          <pc:docMk/>
          <pc:sldMk cId="1565505491" sldId="271"/>
        </pc:sldMkLst>
      </pc:sldChg>
      <pc:sldChg chg="addSp delSp modSp new mod modClrScheme chgLayout">
        <pc:chgData name="Chantal Rae" userId="a1db561e-73a2-489d-a119-0f73c1c2f06f" providerId="ADAL" clId="{7B5B68B0-EC84-4F1A-9D54-E1B9F63B8FAC}" dt="2024-12-30T10:25:46.262" v="572" actId="700"/>
        <pc:sldMkLst>
          <pc:docMk/>
          <pc:sldMk cId="3180052196" sldId="272"/>
        </pc:sldMkLst>
      </pc:sldChg>
      <pc:sldChg chg="addSp delSp modSp new mod modClrScheme chgLayout">
        <pc:chgData name="Chantal Rae" userId="a1db561e-73a2-489d-a119-0f73c1c2f06f" providerId="ADAL" clId="{7B5B68B0-EC84-4F1A-9D54-E1B9F63B8FAC}" dt="2024-12-30T10:29:30.527" v="620" actId="20577"/>
        <pc:sldMkLst>
          <pc:docMk/>
          <pc:sldMk cId="4212177351" sldId="273"/>
        </pc:sldMkLst>
      </pc:sldChg>
      <pc:sldChg chg="addSp modSp new mod modClrScheme chgLayout">
        <pc:chgData name="Chantal Rae" userId="a1db561e-73a2-489d-a119-0f73c1c2f06f" providerId="ADAL" clId="{7B5B68B0-EC84-4F1A-9D54-E1B9F63B8FAC}" dt="2024-12-30T10:33:35.491" v="672" actId="20577"/>
        <pc:sldMkLst>
          <pc:docMk/>
          <pc:sldMk cId="315609852" sldId="274"/>
        </pc:sldMkLst>
      </pc:sldChg>
      <pc:sldChg chg="delSp new mod modClrScheme chgLayout">
        <pc:chgData name="Chantal Rae" userId="a1db561e-73a2-489d-a119-0f73c1c2f06f" providerId="ADAL" clId="{7B5B68B0-EC84-4F1A-9D54-E1B9F63B8FAC}" dt="2024-12-30T10:26:07.337" v="578" actId="700"/>
        <pc:sldMkLst>
          <pc:docMk/>
          <pc:sldMk cId="2154991742" sldId="275"/>
        </pc:sldMkLst>
      </pc:sldChg>
      <pc:sldChg chg="del">
        <pc:chgData name="Chantal Rae" userId="a1db561e-73a2-489d-a119-0f73c1c2f06f" providerId="ADAL" clId="{7B5B68B0-EC84-4F1A-9D54-E1B9F63B8FAC}" dt="2024-12-30T08:24:03.183" v="239" actId="47"/>
        <pc:sldMkLst>
          <pc:docMk/>
          <pc:sldMk cId="2769566125" sldId="654"/>
        </pc:sldMkLst>
      </pc:sldChg>
      <pc:sldChg chg="del">
        <pc:chgData name="Chantal Rae" userId="a1db561e-73a2-489d-a119-0f73c1c2f06f" providerId="ADAL" clId="{7B5B68B0-EC84-4F1A-9D54-E1B9F63B8FAC}" dt="2024-12-30T08:24:01.715" v="237" actId="47"/>
        <pc:sldMkLst>
          <pc:docMk/>
          <pc:sldMk cId="3162857250" sldId="659"/>
        </pc:sldMkLst>
      </pc:sldChg>
      <pc:sldChg chg="del">
        <pc:chgData name="Chantal Rae" userId="a1db561e-73a2-489d-a119-0f73c1c2f06f" providerId="ADAL" clId="{7B5B68B0-EC84-4F1A-9D54-E1B9F63B8FAC}" dt="2024-12-30T08:24:13.724" v="256" actId="47"/>
        <pc:sldMkLst>
          <pc:docMk/>
          <pc:sldMk cId="2074875457" sldId="689"/>
        </pc:sldMkLst>
      </pc:sldChg>
      <pc:sldChg chg="del">
        <pc:chgData name="Chantal Rae" userId="a1db561e-73a2-489d-a119-0f73c1c2f06f" providerId="ADAL" clId="{7B5B68B0-EC84-4F1A-9D54-E1B9F63B8FAC}" dt="2024-12-30T08:24:14.143" v="257" actId="47"/>
        <pc:sldMkLst>
          <pc:docMk/>
          <pc:sldMk cId="3753584419" sldId="690"/>
        </pc:sldMkLst>
      </pc:sldChg>
      <pc:sldChg chg="del">
        <pc:chgData name="Chantal Rae" userId="a1db561e-73a2-489d-a119-0f73c1c2f06f" providerId="ADAL" clId="{7B5B68B0-EC84-4F1A-9D54-E1B9F63B8FAC}" dt="2024-12-30T08:24:14.559" v="258" actId="47"/>
        <pc:sldMkLst>
          <pc:docMk/>
          <pc:sldMk cId="1043418510" sldId="697"/>
        </pc:sldMkLst>
      </pc:sldChg>
      <pc:sldChg chg="del">
        <pc:chgData name="Chantal Rae" userId="a1db561e-73a2-489d-a119-0f73c1c2f06f" providerId="ADAL" clId="{7B5B68B0-EC84-4F1A-9D54-E1B9F63B8FAC}" dt="2024-12-30T08:24:11.401" v="249" actId="47"/>
        <pc:sldMkLst>
          <pc:docMk/>
          <pc:sldMk cId="3738120504" sldId="707"/>
        </pc:sldMkLst>
      </pc:sldChg>
      <pc:sldChg chg="del">
        <pc:chgData name="Chantal Rae" userId="a1db561e-73a2-489d-a119-0f73c1c2f06f" providerId="ADAL" clId="{7B5B68B0-EC84-4F1A-9D54-E1B9F63B8FAC}" dt="2024-12-30T08:24:15.211" v="260" actId="47"/>
        <pc:sldMkLst>
          <pc:docMk/>
          <pc:sldMk cId="1628496805" sldId="709"/>
        </pc:sldMkLst>
      </pc:sldChg>
      <pc:sldChg chg="del">
        <pc:chgData name="Chantal Rae" userId="a1db561e-73a2-489d-a119-0f73c1c2f06f" providerId="ADAL" clId="{7B5B68B0-EC84-4F1A-9D54-E1B9F63B8FAC}" dt="2024-12-30T08:24:12.994" v="254" actId="47"/>
        <pc:sldMkLst>
          <pc:docMk/>
          <pc:sldMk cId="1148589639" sldId="710"/>
        </pc:sldMkLst>
      </pc:sldChg>
      <pc:sldChg chg="del">
        <pc:chgData name="Chantal Rae" userId="a1db561e-73a2-489d-a119-0f73c1c2f06f" providerId="ADAL" clId="{7B5B68B0-EC84-4F1A-9D54-E1B9F63B8FAC}" dt="2024-12-30T08:24:12.758" v="253" actId="47"/>
        <pc:sldMkLst>
          <pc:docMk/>
          <pc:sldMk cId="2935957394" sldId="711"/>
        </pc:sldMkLst>
      </pc:sldChg>
      <pc:sldChg chg="del">
        <pc:chgData name="Chantal Rae" userId="a1db561e-73a2-489d-a119-0f73c1c2f06f" providerId="ADAL" clId="{7B5B68B0-EC84-4F1A-9D54-E1B9F63B8FAC}" dt="2024-12-30T08:24:14.889" v="259" actId="47"/>
        <pc:sldMkLst>
          <pc:docMk/>
          <pc:sldMk cId="2779809719" sldId="712"/>
        </pc:sldMkLst>
      </pc:sldChg>
      <pc:sldChg chg="del">
        <pc:chgData name="Chantal Rae" userId="a1db561e-73a2-489d-a119-0f73c1c2f06f" providerId="ADAL" clId="{7B5B68B0-EC84-4F1A-9D54-E1B9F63B8FAC}" dt="2024-12-30T08:24:11.699" v="250" actId="47"/>
        <pc:sldMkLst>
          <pc:docMk/>
          <pc:sldMk cId="1107150388" sldId="713"/>
        </pc:sldMkLst>
      </pc:sldChg>
      <pc:sldChg chg="del">
        <pc:chgData name="Chantal Rae" userId="a1db561e-73a2-489d-a119-0f73c1c2f06f" providerId="ADAL" clId="{7B5B68B0-EC84-4F1A-9D54-E1B9F63B8FAC}" dt="2024-12-30T08:24:12.020" v="251" actId="47"/>
        <pc:sldMkLst>
          <pc:docMk/>
          <pc:sldMk cId="2455371129" sldId="714"/>
        </pc:sldMkLst>
      </pc:sldChg>
      <pc:sldChg chg="del">
        <pc:chgData name="Chantal Rae" userId="a1db561e-73a2-489d-a119-0f73c1c2f06f" providerId="ADAL" clId="{7B5B68B0-EC84-4F1A-9D54-E1B9F63B8FAC}" dt="2024-12-30T08:24:02.438" v="238" actId="47"/>
        <pc:sldMkLst>
          <pc:docMk/>
          <pc:sldMk cId="1335364392" sldId="715"/>
        </pc:sldMkLst>
      </pc:sldChg>
      <pc:sldChg chg="del">
        <pc:chgData name="Chantal Rae" userId="a1db561e-73a2-489d-a119-0f73c1c2f06f" providerId="ADAL" clId="{7B5B68B0-EC84-4F1A-9D54-E1B9F63B8FAC}" dt="2024-12-30T08:24:05.571" v="242" actId="47"/>
        <pc:sldMkLst>
          <pc:docMk/>
          <pc:sldMk cId="851609514" sldId="716"/>
        </pc:sldMkLst>
      </pc:sldChg>
      <pc:sldChg chg="del">
        <pc:chgData name="Chantal Rae" userId="a1db561e-73a2-489d-a119-0f73c1c2f06f" providerId="ADAL" clId="{7B5B68B0-EC84-4F1A-9D54-E1B9F63B8FAC}" dt="2024-12-30T08:24:16.255" v="262" actId="47"/>
        <pc:sldMkLst>
          <pc:docMk/>
          <pc:sldMk cId="1680167018" sldId="717"/>
        </pc:sldMkLst>
      </pc:sldChg>
      <pc:sldChg chg="del">
        <pc:chgData name="Chantal Rae" userId="a1db561e-73a2-489d-a119-0f73c1c2f06f" providerId="ADAL" clId="{7B5B68B0-EC84-4F1A-9D54-E1B9F63B8FAC}" dt="2024-12-30T08:24:07.273" v="244" actId="47"/>
        <pc:sldMkLst>
          <pc:docMk/>
          <pc:sldMk cId="577494205" sldId="718"/>
        </pc:sldMkLst>
      </pc:sldChg>
      <pc:sldChg chg="del">
        <pc:chgData name="Chantal Rae" userId="a1db561e-73a2-489d-a119-0f73c1c2f06f" providerId="ADAL" clId="{7B5B68B0-EC84-4F1A-9D54-E1B9F63B8FAC}" dt="2024-12-30T08:24:04.034" v="240" actId="47"/>
        <pc:sldMkLst>
          <pc:docMk/>
          <pc:sldMk cId="2395385200" sldId="723"/>
        </pc:sldMkLst>
      </pc:sldChg>
      <pc:sldChg chg="del">
        <pc:chgData name="Chantal Rae" userId="a1db561e-73a2-489d-a119-0f73c1c2f06f" providerId="ADAL" clId="{7B5B68B0-EC84-4F1A-9D54-E1B9F63B8FAC}" dt="2024-12-30T08:24:04.715" v="241" actId="47"/>
        <pc:sldMkLst>
          <pc:docMk/>
          <pc:sldMk cId="1851283022" sldId="724"/>
        </pc:sldMkLst>
      </pc:sldChg>
      <pc:sldChg chg="del">
        <pc:chgData name="Chantal Rae" userId="a1db561e-73a2-489d-a119-0f73c1c2f06f" providerId="ADAL" clId="{7B5B68B0-EC84-4F1A-9D54-E1B9F63B8FAC}" dt="2024-12-30T08:24:07.795" v="245" actId="47"/>
        <pc:sldMkLst>
          <pc:docMk/>
          <pc:sldMk cId="839046695" sldId="725"/>
        </pc:sldMkLst>
      </pc:sldChg>
      <pc:sldChg chg="del">
        <pc:chgData name="Chantal Rae" userId="a1db561e-73a2-489d-a119-0f73c1c2f06f" providerId="ADAL" clId="{7B5B68B0-EC84-4F1A-9D54-E1B9F63B8FAC}" dt="2024-12-30T08:24:09.177" v="246" actId="47"/>
        <pc:sldMkLst>
          <pc:docMk/>
          <pc:sldMk cId="4238699687" sldId="727"/>
        </pc:sldMkLst>
      </pc:sldChg>
      <pc:sldChg chg="del">
        <pc:chgData name="Chantal Rae" userId="a1db561e-73a2-489d-a119-0f73c1c2f06f" providerId="ADAL" clId="{7B5B68B0-EC84-4F1A-9D54-E1B9F63B8FAC}" dt="2024-12-30T08:24:10.330" v="247" actId="47"/>
        <pc:sldMkLst>
          <pc:docMk/>
          <pc:sldMk cId="208167405" sldId="728"/>
        </pc:sldMkLst>
      </pc:sldChg>
      <pc:sldChg chg="del">
        <pc:chgData name="Chantal Rae" userId="a1db561e-73a2-489d-a119-0f73c1c2f06f" providerId="ADAL" clId="{7B5B68B0-EC84-4F1A-9D54-E1B9F63B8FAC}" dt="2024-12-30T08:24:13.321" v="255" actId="47"/>
        <pc:sldMkLst>
          <pc:docMk/>
          <pc:sldMk cId="24847292" sldId="730"/>
        </pc:sldMkLst>
      </pc:sldChg>
      <pc:sldChg chg="del">
        <pc:chgData name="Chantal Rae" userId="a1db561e-73a2-489d-a119-0f73c1c2f06f" providerId="ADAL" clId="{7B5B68B0-EC84-4F1A-9D54-E1B9F63B8FAC}" dt="2024-12-30T08:24:15.830" v="261" actId="47"/>
        <pc:sldMkLst>
          <pc:docMk/>
          <pc:sldMk cId="2834645484" sldId="735"/>
        </pc:sldMkLst>
      </pc:sldChg>
      <pc:sldChg chg="del">
        <pc:chgData name="Chantal Rae" userId="a1db561e-73a2-489d-a119-0f73c1c2f06f" providerId="ADAL" clId="{7B5B68B0-EC84-4F1A-9D54-E1B9F63B8FAC}" dt="2024-12-30T08:24:17.616" v="263" actId="47"/>
        <pc:sldMkLst>
          <pc:docMk/>
          <pc:sldMk cId="2354075511" sldId="736"/>
        </pc:sldMkLst>
      </pc:sldChg>
      <pc:sldChg chg="del">
        <pc:chgData name="Chantal Rae" userId="a1db561e-73a2-489d-a119-0f73c1c2f06f" providerId="ADAL" clId="{7B5B68B0-EC84-4F1A-9D54-E1B9F63B8FAC}" dt="2024-12-30T08:24:12.375" v="252" actId="47"/>
        <pc:sldMkLst>
          <pc:docMk/>
          <pc:sldMk cId="3640249585" sldId="737"/>
        </pc:sldMkLst>
      </pc:sldChg>
      <pc:sldChg chg="del">
        <pc:chgData name="Chantal Rae" userId="a1db561e-73a2-489d-a119-0f73c1c2f06f" providerId="ADAL" clId="{7B5B68B0-EC84-4F1A-9D54-E1B9F63B8FAC}" dt="2024-12-30T08:24:06.220" v="243" actId="47"/>
        <pc:sldMkLst>
          <pc:docMk/>
          <pc:sldMk cId="3005208922" sldId="738"/>
        </pc:sldMkLst>
      </pc:sldChg>
      <pc:sldChg chg="del">
        <pc:chgData name="Chantal Rae" userId="a1db561e-73a2-489d-a119-0f73c1c2f06f" providerId="ADAL" clId="{7B5B68B0-EC84-4F1A-9D54-E1B9F63B8FAC}" dt="2024-12-30T08:24:10.946" v="248" actId="47"/>
        <pc:sldMkLst>
          <pc:docMk/>
          <pc:sldMk cId="2810831016" sldId="739"/>
        </pc:sldMkLst>
      </pc:sldChg>
    </pc:docChg>
  </pc:docChgLst>
  <pc:docChgLst>
    <pc:chgData name="Tara Tyrrell" userId="67dc6626-2ece-4dc7-ac5a-9add06ec429c" providerId="ADAL" clId="{FB81EB63-4038-4BFE-919C-BC9D8AD33512}"/>
    <pc:docChg chg="undo custSel modSld">
      <pc:chgData name="Tara Tyrrell" userId="67dc6626-2ece-4dc7-ac5a-9add06ec429c" providerId="ADAL" clId="{FB81EB63-4038-4BFE-919C-BC9D8AD33512}" dt="2025-01-03T07:19:35.871" v="12" actId="2711"/>
      <pc:docMkLst>
        <pc:docMk/>
      </pc:docMkLst>
      <pc:sldChg chg="modNotesTx">
        <pc:chgData name="Tara Tyrrell" userId="67dc6626-2ece-4dc7-ac5a-9add06ec429c" providerId="ADAL" clId="{FB81EB63-4038-4BFE-919C-BC9D8AD33512}" dt="2025-01-03T07:17:37.937" v="11" actId="20577"/>
        <pc:sldMkLst>
          <pc:docMk/>
          <pc:sldMk cId="4261390126" sldId="256"/>
        </pc:sldMkLst>
      </pc:sldChg>
      <pc:sldChg chg="modSp mod">
        <pc:chgData name="Tara Tyrrell" userId="67dc6626-2ece-4dc7-ac5a-9add06ec429c" providerId="ADAL" clId="{FB81EB63-4038-4BFE-919C-BC9D8AD33512}" dt="2025-01-03T07:19:35.871" v="12" actId="2711"/>
        <pc:sldMkLst>
          <pc:docMk/>
          <pc:sldMk cId="4212177351" sldId="273"/>
        </pc:sldMkLst>
      </pc:sldChg>
    </pc:docChg>
  </pc:docChgLst>
  <pc:docChgLst>
    <pc:chgData name="Elizabeth Piaquadio" userId="52767243-7565-4b68-b9c1-5d2bede989b0" providerId="ADAL" clId="{FBB918AA-018B-444A-8BD3-A983B985735C}"/>
    <pc:docChg chg="undo custSel addSld delSld modSld modMainMaster">
      <pc:chgData name="Elizabeth Piaquadio" userId="52767243-7565-4b68-b9c1-5d2bede989b0" providerId="ADAL" clId="{FBB918AA-018B-444A-8BD3-A983B985735C}" dt="2025-03-31T08:21:24.982" v="4136" actId="1037"/>
      <pc:docMkLst>
        <pc:docMk/>
      </pc:docMkLst>
      <pc:sldChg chg="addSp delSp modSp mod">
        <pc:chgData name="Elizabeth Piaquadio" userId="52767243-7565-4b68-b9c1-5d2bede989b0" providerId="ADAL" clId="{FBB918AA-018B-444A-8BD3-A983B985735C}" dt="2025-03-19T23:15:06.475" v="2475" actId="21"/>
        <pc:sldMkLst>
          <pc:docMk/>
          <pc:sldMk cId="4273290259" sldId="257"/>
        </pc:sldMkLst>
      </pc:sldChg>
      <pc:sldChg chg="mod modShow modNotesTx">
        <pc:chgData name="Elizabeth Piaquadio" userId="52767243-7565-4b68-b9c1-5d2bede989b0" providerId="ADAL" clId="{FBB918AA-018B-444A-8BD3-A983B985735C}" dt="2025-03-24T13:26:26.949" v="2624" actId="729"/>
        <pc:sldMkLst>
          <pc:docMk/>
          <pc:sldMk cId="990668426" sldId="261"/>
        </pc:sldMkLst>
      </pc:sldChg>
      <pc:sldChg chg="modNotesTx">
        <pc:chgData name="Elizabeth Piaquadio" userId="52767243-7565-4b68-b9c1-5d2bede989b0" providerId="ADAL" clId="{FBB918AA-018B-444A-8BD3-A983B985735C}" dt="2025-03-24T12:22:58.168" v="2567" actId="113"/>
        <pc:sldMkLst>
          <pc:docMk/>
          <pc:sldMk cId="1409170115" sldId="262"/>
        </pc:sldMkLst>
      </pc:sldChg>
      <pc:sldChg chg="addSp delSp modSp del mod modClrScheme chgLayout modNotesTx">
        <pc:chgData name="Elizabeth Piaquadio" userId="52767243-7565-4b68-b9c1-5d2bede989b0" providerId="ADAL" clId="{FBB918AA-018B-444A-8BD3-A983B985735C}" dt="2025-03-19T05:47:21.962" v="1349" actId="2696"/>
        <pc:sldMkLst>
          <pc:docMk/>
          <pc:sldMk cId="4246314574" sldId="263"/>
        </pc:sldMkLst>
      </pc:sldChg>
      <pc:sldChg chg="addSp delSp modSp del mod modClrScheme chgLayout">
        <pc:chgData name="Elizabeth Piaquadio" userId="52767243-7565-4b68-b9c1-5d2bede989b0" providerId="ADAL" clId="{FBB918AA-018B-444A-8BD3-A983B985735C}" dt="2025-03-24T14:16:01.858" v="3511" actId="2696"/>
        <pc:sldMkLst>
          <pc:docMk/>
          <pc:sldMk cId="3815047511" sldId="264"/>
        </pc:sldMkLst>
      </pc:sldChg>
      <pc:sldChg chg="modSp del mod">
        <pc:chgData name="Elizabeth Piaquadio" userId="52767243-7565-4b68-b9c1-5d2bede989b0" providerId="ADAL" clId="{FBB918AA-018B-444A-8BD3-A983B985735C}" dt="2025-03-19T05:41:51.512" v="1223" actId="2696"/>
        <pc:sldMkLst>
          <pc:docMk/>
          <pc:sldMk cId="3671173303" sldId="265"/>
        </pc:sldMkLst>
      </pc:sldChg>
      <pc:sldChg chg="addSp delSp modSp mod modNotesTx">
        <pc:chgData name="Elizabeth Piaquadio" userId="52767243-7565-4b68-b9c1-5d2bede989b0" providerId="ADAL" clId="{FBB918AA-018B-444A-8BD3-A983B985735C}" dt="2025-03-25T04:56:38.697" v="4095" actId="20577"/>
        <pc:sldMkLst>
          <pc:docMk/>
          <pc:sldMk cId="3442610573" sldId="276"/>
        </pc:sldMkLst>
      </pc:sldChg>
      <pc:sldChg chg="addSp delSp modSp mod delAnim modAnim modNotesTx">
        <pc:chgData name="Elizabeth Piaquadio" userId="52767243-7565-4b68-b9c1-5d2bede989b0" providerId="ADAL" clId="{FBB918AA-018B-444A-8BD3-A983B985735C}" dt="2025-03-24T14:02:58.920" v="3424"/>
        <pc:sldMkLst>
          <pc:docMk/>
          <pc:sldMk cId="1935717205" sldId="282"/>
        </pc:sldMkLst>
      </pc:sldChg>
      <pc:sldChg chg="addSp delSp modSp mod delAnim modAnim modNotesTx">
        <pc:chgData name="Elizabeth Piaquadio" userId="52767243-7565-4b68-b9c1-5d2bede989b0" providerId="ADAL" clId="{FBB918AA-018B-444A-8BD3-A983B985735C}" dt="2025-03-24T14:45:24.271" v="3544" actId="2711"/>
        <pc:sldMkLst>
          <pc:docMk/>
          <pc:sldMk cId="1776799461" sldId="370"/>
        </pc:sldMkLst>
      </pc:sldChg>
      <pc:sldChg chg="addSp delSp modSp mod delAnim modAnim modNotesTx">
        <pc:chgData name="Elizabeth Piaquadio" userId="52767243-7565-4b68-b9c1-5d2bede989b0" providerId="ADAL" clId="{FBB918AA-018B-444A-8BD3-A983B985735C}" dt="2025-03-24T14:08:44.763" v="3509" actId="167"/>
        <pc:sldMkLst>
          <pc:docMk/>
          <pc:sldMk cId="2705990237" sldId="371"/>
        </pc:sldMkLst>
      </pc:sldChg>
      <pc:sldChg chg="modSp modNotesTx">
        <pc:chgData name="Elizabeth Piaquadio" userId="52767243-7565-4b68-b9c1-5d2bede989b0" providerId="ADAL" clId="{FBB918AA-018B-444A-8BD3-A983B985735C}" dt="2025-03-24T14:43:33.035" v="3533" actId="2711"/>
        <pc:sldMkLst>
          <pc:docMk/>
          <pc:sldMk cId="2181422715" sldId="384"/>
        </pc:sldMkLst>
      </pc:sldChg>
      <pc:sldChg chg="addSp delSp modSp mod delAnim modAnim modNotesTx">
        <pc:chgData name="Elizabeth Piaquadio" userId="52767243-7565-4b68-b9c1-5d2bede989b0" providerId="ADAL" clId="{FBB918AA-018B-444A-8BD3-A983B985735C}" dt="2025-03-24T14:05:34.889" v="3445" actId="21"/>
        <pc:sldMkLst>
          <pc:docMk/>
          <pc:sldMk cId="3644800960" sldId="385"/>
        </pc:sldMkLst>
      </pc:sldChg>
      <pc:sldChg chg="add del">
        <pc:chgData name="Elizabeth Piaquadio" userId="52767243-7565-4b68-b9c1-5d2bede989b0" providerId="ADAL" clId="{FBB918AA-018B-444A-8BD3-A983B985735C}" dt="2025-03-24T13:50:32.813" v="3402"/>
        <pc:sldMkLst>
          <pc:docMk/>
          <pc:sldMk cId="1207893200" sldId="1782"/>
        </pc:sldMkLst>
      </pc:sldChg>
      <pc:sldChg chg="addSp modSp mod modAnim modNotesTx">
        <pc:chgData name="Elizabeth Piaquadio" userId="52767243-7565-4b68-b9c1-5d2bede989b0" providerId="ADAL" clId="{FBB918AA-018B-444A-8BD3-A983B985735C}" dt="2025-03-24T14:38:26.456" v="3532"/>
        <pc:sldMkLst>
          <pc:docMk/>
          <pc:sldMk cId="356945003" sldId="1812"/>
        </pc:sldMkLst>
      </pc:sldChg>
      <pc:sldChg chg="delSp modSp add mod delAnim modAnim modNotesTx">
        <pc:chgData name="Elizabeth Piaquadio" userId="52767243-7565-4b68-b9c1-5d2bede989b0" providerId="ADAL" clId="{FBB918AA-018B-444A-8BD3-A983B985735C}" dt="2025-03-24T13:27:31.585" v="2631"/>
        <pc:sldMkLst>
          <pc:docMk/>
          <pc:sldMk cId="585756135" sldId="1822"/>
        </pc:sldMkLst>
      </pc:sldChg>
      <pc:sldChg chg="add modNotesTx">
        <pc:chgData name="Elizabeth Piaquadio" userId="52767243-7565-4b68-b9c1-5d2bede989b0" providerId="ADAL" clId="{FBB918AA-018B-444A-8BD3-A983B985735C}" dt="2025-03-19T02:01:06.502" v="31" actId="5793"/>
        <pc:sldMkLst>
          <pc:docMk/>
          <pc:sldMk cId="3897483997" sldId="1823"/>
        </pc:sldMkLst>
      </pc:sldChg>
      <pc:sldChg chg="addSp modSp new mod modNotesTx">
        <pc:chgData name="Elizabeth Piaquadio" userId="52767243-7565-4b68-b9c1-5d2bede989b0" providerId="ADAL" clId="{FBB918AA-018B-444A-8BD3-A983B985735C}" dt="2025-03-19T02:23:39.381" v="256" actId="1076"/>
        <pc:sldMkLst>
          <pc:docMk/>
          <pc:sldMk cId="943870413" sldId="1824"/>
        </pc:sldMkLst>
      </pc:sldChg>
      <pc:sldChg chg="addSp delSp modSp add mod modAnim modNotesTx">
        <pc:chgData name="Elizabeth Piaquadio" userId="52767243-7565-4b68-b9c1-5d2bede989b0" providerId="ADAL" clId="{FBB918AA-018B-444A-8BD3-A983B985735C}" dt="2025-03-19T02:26:01.473" v="377" actId="20577"/>
        <pc:sldMkLst>
          <pc:docMk/>
          <pc:sldMk cId="2682431936" sldId="1825"/>
        </pc:sldMkLst>
      </pc:sldChg>
      <pc:sldChg chg="addSp delSp modSp new del mod delAnim modAnim">
        <pc:chgData name="Elizabeth Piaquadio" userId="52767243-7565-4b68-b9c1-5d2bede989b0" providerId="ADAL" clId="{FBB918AA-018B-444A-8BD3-A983B985735C}" dt="2025-03-19T05:41:56.999" v="1224" actId="2696"/>
        <pc:sldMkLst>
          <pc:docMk/>
          <pc:sldMk cId="3170394708" sldId="1826"/>
        </pc:sldMkLst>
      </pc:sldChg>
      <pc:sldChg chg="addSp delSp modSp new mod modAnim modNotesTx">
        <pc:chgData name="Elizabeth Piaquadio" userId="52767243-7565-4b68-b9c1-5d2bede989b0" providerId="ADAL" clId="{FBB918AA-018B-444A-8BD3-A983B985735C}" dt="2025-03-20T01:08:09.818" v="2560" actId="20577"/>
        <pc:sldMkLst>
          <pc:docMk/>
          <pc:sldMk cId="281281759" sldId="1827"/>
        </pc:sldMkLst>
      </pc:sldChg>
      <pc:sldChg chg="add del">
        <pc:chgData name="Elizabeth Piaquadio" userId="52767243-7565-4b68-b9c1-5d2bede989b0" providerId="ADAL" clId="{FBB918AA-018B-444A-8BD3-A983B985735C}" dt="2025-03-19T04:36:46.951" v="910" actId="2696"/>
        <pc:sldMkLst>
          <pc:docMk/>
          <pc:sldMk cId="3063876322" sldId="1827"/>
        </pc:sldMkLst>
      </pc:sldChg>
      <pc:sldChg chg="addSp delSp modSp new mod delAnim modAnim modNotesTx">
        <pc:chgData name="Elizabeth Piaquadio" userId="52767243-7565-4b68-b9c1-5d2bede989b0" providerId="ADAL" clId="{FBB918AA-018B-444A-8BD3-A983B985735C}" dt="2025-03-24T13:52:59.597" v="3417" actId="767"/>
        <pc:sldMkLst>
          <pc:docMk/>
          <pc:sldMk cId="3261854521" sldId="1828"/>
        </pc:sldMkLst>
      </pc:sldChg>
      <pc:sldChg chg="new">
        <pc:chgData name="Elizabeth Piaquadio" userId="52767243-7565-4b68-b9c1-5d2bede989b0" providerId="ADAL" clId="{FBB918AA-018B-444A-8BD3-A983B985735C}" dt="2025-03-19T23:16:29.672" v="2502" actId="680"/>
        <pc:sldMkLst>
          <pc:docMk/>
          <pc:sldMk cId="2471860662" sldId="1829"/>
        </pc:sldMkLst>
      </pc:sldChg>
      <pc:sldChg chg="modSp mod">
        <pc:chgData name="Elizabeth Piaquadio" userId="52767243-7565-4b68-b9c1-5d2bede989b0" providerId="ADAL" clId="{FBB918AA-018B-444A-8BD3-A983B985735C}" dt="2025-03-24T14:01:36.991" v="3418" actId="207"/>
        <pc:sldMkLst>
          <pc:docMk/>
          <pc:sldMk cId="368638222" sldId="1831"/>
        </pc:sldMkLst>
      </pc:sldChg>
      <pc:sldChg chg="addSp delSp modSp add mod modAnim modNotesTx">
        <pc:chgData name="Elizabeth Piaquadio" userId="52767243-7565-4b68-b9c1-5d2bede989b0" providerId="ADAL" clId="{FBB918AA-018B-444A-8BD3-A983B985735C}" dt="2025-03-24T13:25:42.489" v="2623" actId="552"/>
        <pc:sldMkLst>
          <pc:docMk/>
          <pc:sldMk cId="1694612991" sldId="1832"/>
        </pc:sldMkLst>
      </pc:sldChg>
      <pc:sldChg chg="addSp delSp modSp add mod delAnim modAnim modNotesTx">
        <pc:chgData name="Elizabeth Piaquadio" userId="52767243-7565-4b68-b9c1-5d2bede989b0" providerId="ADAL" clId="{FBB918AA-018B-444A-8BD3-A983B985735C}" dt="2025-03-31T08:21:13.823" v="4131" actId="1036"/>
        <pc:sldMkLst>
          <pc:docMk/>
          <pc:sldMk cId="1875338329" sldId="1857"/>
        </pc:sldMkLst>
      </pc:sldChg>
      <pc:sldChg chg="addSp delSp modSp add mod modClrScheme delAnim modAnim chgLayout modNotesTx">
        <pc:chgData name="Elizabeth Piaquadio" userId="52767243-7565-4b68-b9c1-5d2bede989b0" providerId="ADAL" clId="{FBB918AA-018B-444A-8BD3-A983B985735C}" dt="2025-03-31T08:21:24.982" v="4136" actId="1037"/>
        <pc:sldMkLst>
          <pc:docMk/>
          <pc:sldMk cId="3410979939" sldId="1858"/>
        </pc:sldMkLst>
      </pc:sldChg>
      <pc:sldMasterChg chg="modSp mod modSldLayout sldLayoutOrd">
        <pc:chgData name="Elizabeth Piaquadio" userId="52767243-7565-4b68-b9c1-5d2bede989b0" providerId="ADAL" clId="{FBB918AA-018B-444A-8BD3-A983B985735C}" dt="2025-03-25T04:00:20.769" v="3554" actId="208"/>
        <pc:sldMasterMkLst>
          <pc:docMk/>
          <pc:sldMasterMk cId="2142349000" sldId="2147486213"/>
        </pc:sldMasterMkLst>
        <pc:sldLayoutChg chg="delSp modSp mod ord">
          <pc:chgData name="Elizabeth Piaquadio" userId="52767243-7565-4b68-b9c1-5d2bede989b0" providerId="ADAL" clId="{FBB918AA-018B-444A-8BD3-A983B985735C}" dt="2025-03-25T04:00:20.769" v="3554" actId="208"/>
          <pc:sldLayoutMkLst>
            <pc:docMk/>
            <pc:sldMasterMk cId="2142349000" sldId="2147486213"/>
            <pc:sldLayoutMk cId="288502693" sldId="2147486420"/>
          </pc:sldLayoutMkLst>
        </pc:sldLayoutChg>
      </pc:sldMasterChg>
      <pc:sldMasterChg chg="addSldLayout modSldLayout">
        <pc:chgData name="Elizabeth Piaquadio" userId="52767243-7565-4b68-b9c1-5d2bede989b0" providerId="ADAL" clId="{FBB918AA-018B-444A-8BD3-A983B985735C}" dt="2025-03-19T23:16:21.765" v="2501"/>
        <pc:sldMasterMkLst>
          <pc:docMk/>
          <pc:sldMasterMk cId="2388570879" sldId="2147486405"/>
        </pc:sldMasterMkLst>
        <pc:sldLayoutChg chg="addSp delSp modSp add mod modTransition">
          <pc:chgData name="Elizabeth Piaquadio" userId="52767243-7565-4b68-b9c1-5d2bede989b0" providerId="ADAL" clId="{FBB918AA-018B-444A-8BD3-A983B985735C}" dt="2025-03-19T23:16:21.765" v="2501"/>
          <pc:sldLayoutMkLst>
            <pc:docMk/>
            <pc:sldMasterMk cId="2388570879" sldId="2147486405"/>
            <pc:sldLayoutMk cId="768272789" sldId="2147486408"/>
          </pc:sldLayoutMkLst>
        </pc:sldLayoutChg>
      </pc:sldMasterChg>
      <pc:sldMasterChg chg="modSldLayout sldLayoutOrd">
        <pc:chgData name="Elizabeth Piaquadio" userId="52767243-7565-4b68-b9c1-5d2bede989b0" providerId="ADAL" clId="{FBB918AA-018B-444A-8BD3-A983B985735C}" dt="2025-03-25T03:59:50.412" v="3552" actId="20578"/>
        <pc:sldMasterMkLst>
          <pc:docMk/>
          <pc:sldMasterMk cId="2649012402" sldId="2147486418"/>
        </pc:sldMasterMkLst>
        <pc:sldLayoutChg chg="delSp modSp mod">
          <pc:chgData name="Elizabeth Piaquadio" userId="52767243-7565-4b68-b9c1-5d2bede989b0" providerId="ADAL" clId="{FBB918AA-018B-444A-8BD3-A983B985735C}" dt="2025-03-25T03:59:46.083" v="3551" actId="478"/>
          <pc:sldLayoutMkLst>
            <pc:docMk/>
            <pc:sldMasterMk cId="2142349000" sldId="2147486213"/>
            <pc:sldLayoutMk cId="288502693" sldId="214748642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a:p>
            <a:endParaRPr lang="en-US"/>
          </a:p>
          <a:p>
            <a:endParaRPr lang="en-GB"/>
          </a:p>
          <a:p>
            <a:endParaRPr lang="en-US"/>
          </a:p>
        </p:txBody>
      </p:sp>
    </p:spTree>
    <p:extLst>
      <p:ext uri="{BB962C8B-B14F-4D97-AF65-F5344CB8AC3E}">
        <p14:creationId xmlns:p14="http://schemas.microsoft.com/office/powerpoint/2010/main" val="350804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a:p>
            <a:endParaRPr lang="en-US"/>
          </a:p>
        </p:txBody>
      </p:sp>
    </p:spTree>
    <p:extLst>
      <p:ext uri="{BB962C8B-B14F-4D97-AF65-F5344CB8AC3E}">
        <p14:creationId xmlns:p14="http://schemas.microsoft.com/office/powerpoint/2010/main" val="36812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sz="4800" b="0"/>
          </a:p>
        </p:txBody>
      </p:sp>
    </p:spTree>
    <p:extLst>
      <p:ext uri="{BB962C8B-B14F-4D97-AF65-F5344CB8AC3E}">
        <p14:creationId xmlns:p14="http://schemas.microsoft.com/office/powerpoint/2010/main" val="154866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Tree>
    <p:extLst>
      <p:ext uri="{BB962C8B-B14F-4D97-AF65-F5344CB8AC3E}">
        <p14:creationId xmlns:p14="http://schemas.microsoft.com/office/powerpoint/2010/main" val="420538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1CD6-5A30-02C5-BBCE-D16A762A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2E01B-35E6-0BF7-EB27-E9AB53CD718A}"/>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A3DC0DC-EB86-4D53-6915-EAAB2B33B1F8}"/>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8818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9B2EB-DD2F-0549-AF78-BD2F84B4CFE2}" type="slidenum">
              <a:rPr lang="en-US" smtClean="0"/>
              <a:t>14</a:t>
            </a:fld>
            <a:endParaRPr lang="en-US"/>
          </a:p>
        </p:txBody>
      </p:sp>
    </p:spTree>
    <p:extLst>
      <p:ext uri="{BB962C8B-B14F-4D97-AF65-F5344CB8AC3E}">
        <p14:creationId xmlns:p14="http://schemas.microsoft.com/office/powerpoint/2010/main" val="218048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a:solidFill>
                <a:srgbClr val="000000"/>
              </a:solidFill>
              <a:latin typeface="Calibri" panose="020F0502020204030204" pitchFamily="34" charset="0"/>
              <a:ea typeface="DM Sans Bold"/>
              <a:cs typeface="Calibri" panose="020F0502020204030204" pitchFamily="34" charset="0"/>
              <a:sym typeface="DM Sans Bold"/>
            </a:endParaRPr>
          </a:p>
          <a:p>
            <a:endParaRPr lang="en-US"/>
          </a:p>
        </p:txBody>
      </p:sp>
      <p:sp>
        <p:nvSpPr>
          <p:cNvPr id="4" name="Slide Number Placeholder 3"/>
          <p:cNvSpPr>
            <a:spLocks noGrp="1"/>
          </p:cNvSpPr>
          <p:nvPr>
            <p:ph type="sldNum" sz="quarter" idx="5"/>
          </p:nvPr>
        </p:nvSpPr>
        <p:spPr/>
        <p:txBody>
          <a:bodyPr/>
          <a:lstStyle/>
          <a:p>
            <a:fld id="{2439B2EB-DD2F-0549-AF78-BD2F84B4CFE2}" type="slidenum">
              <a:rPr lang="en-US" smtClean="0"/>
              <a:t>15</a:t>
            </a:fld>
            <a:endParaRPr lang="en-US"/>
          </a:p>
        </p:txBody>
      </p:sp>
    </p:spTree>
    <p:extLst>
      <p:ext uri="{BB962C8B-B14F-4D97-AF65-F5344CB8AC3E}">
        <p14:creationId xmlns:p14="http://schemas.microsoft.com/office/powerpoint/2010/main" val="1677610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3348058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405467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752994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14373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672417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p:txBody>
      </p:sp>
    </p:spTree>
    <p:extLst>
      <p:ext uri="{BB962C8B-B14F-4D97-AF65-F5344CB8AC3E}">
        <p14:creationId xmlns:p14="http://schemas.microsoft.com/office/powerpoint/2010/main" val="3894134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C289-11B7-CCA3-2CE7-F7D92AB1B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970F9-38E0-B6F6-B534-9E788690622F}"/>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4A9C26C-C085-2510-55AD-272A41BB47CF}"/>
              </a:ext>
            </a:extLst>
          </p:cNvPr>
          <p:cNvSpPr>
            <a:spLocks noGrp="1"/>
          </p:cNvSpPr>
          <p:nvPr>
            <p:ph type="body" idx="1"/>
          </p:nvPr>
        </p:nvSpPr>
        <p:spPr>
          <a:xfrm>
            <a:off x="701675" y="4478338"/>
            <a:ext cx="5616575" cy="3663950"/>
          </a:xfrm>
          <a:prstGeom prst="rect">
            <a:avLst/>
          </a:prstGeom>
        </p:spPr>
        <p:txBody>
          <a:bodyPr/>
          <a:lstStyle/>
          <a:p>
            <a:pPr marL="0" marR="0">
              <a:spcBef>
                <a:spcPts val="600"/>
              </a:spcBef>
              <a:spcAft>
                <a:spcPts val="600"/>
              </a:spcAft>
            </a:pPr>
            <a:endParaRPr lang="en-GB"/>
          </a:p>
        </p:txBody>
      </p:sp>
    </p:spTree>
    <p:extLst>
      <p:ext uri="{BB962C8B-B14F-4D97-AF65-F5344CB8AC3E}">
        <p14:creationId xmlns:p14="http://schemas.microsoft.com/office/powerpoint/2010/main" val="101007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sz="1800"/>
          </a:p>
        </p:txBody>
      </p:sp>
    </p:spTree>
    <p:extLst>
      <p:ext uri="{BB962C8B-B14F-4D97-AF65-F5344CB8AC3E}">
        <p14:creationId xmlns:p14="http://schemas.microsoft.com/office/powerpoint/2010/main" val="345109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F6E8D-92DB-F0DA-B0D7-84EE44725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6200E-959E-145D-BE29-DAAD780647F2}"/>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C7D485E-D7AE-C11A-4FD9-2477C0DB6485}"/>
              </a:ext>
            </a:extLst>
          </p:cNvPr>
          <p:cNvSpPr>
            <a:spLocks noGrp="1"/>
          </p:cNvSpPr>
          <p:nvPr>
            <p:ph type="body" idx="1"/>
          </p:nvPr>
        </p:nvSpPr>
        <p:spPr>
          <a:xfrm>
            <a:off x="701675" y="4478338"/>
            <a:ext cx="5616575" cy="3663950"/>
          </a:xfrm>
          <a:prstGeom prst="rect">
            <a:avLst/>
          </a:prstGeom>
        </p:spPr>
        <p:txBody>
          <a:bodyPr/>
          <a:lstStyle/>
          <a:p>
            <a:pPr marL="0" marR="0">
              <a:spcBef>
                <a:spcPts val="600"/>
              </a:spcBef>
              <a:spcAft>
                <a:spcPts val="600"/>
              </a:spcAft>
            </a:pPr>
            <a:endParaRPr lang="en-US" sz="1800">
              <a:solidFill>
                <a:srgbClr val="F99B27"/>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59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738211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984926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471455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22249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b="0" i="0"/>
          </a:p>
        </p:txBody>
      </p:sp>
    </p:spTree>
    <p:extLst>
      <p:ext uri="{BB962C8B-B14F-4D97-AF65-F5344CB8AC3E}">
        <p14:creationId xmlns:p14="http://schemas.microsoft.com/office/powerpoint/2010/main" val="358497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72484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75161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lgn="l" rtl="0" fontAlgn="base"/>
            <a:endParaRPr lang="en-US" sz="1200" b="0" i="0">
              <a:solidFill>
                <a:schemeClr val="tx1"/>
              </a:solidFill>
              <a:effectLst/>
            </a:endParaRPr>
          </a:p>
        </p:txBody>
      </p:sp>
    </p:spTree>
    <p:extLst>
      <p:ext uri="{BB962C8B-B14F-4D97-AF65-F5344CB8AC3E}">
        <p14:creationId xmlns:p14="http://schemas.microsoft.com/office/powerpoint/2010/main" val="405280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54630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a:p>
        </p:txBody>
      </p:sp>
    </p:spTree>
    <p:extLst>
      <p:ext uri="{BB962C8B-B14F-4D97-AF65-F5344CB8AC3E}">
        <p14:creationId xmlns:p14="http://schemas.microsoft.com/office/powerpoint/2010/main" val="82105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a:p>
            <a:endParaRPr lang="en-US" b="0"/>
          </a:p>
        </p:txBody>
      </p:sp>
    </p:spTree>
    <p:extLst>
      <p:ext uri="{BB962C8B-B14F-4D97-AF65-F5344CB8AC3E}">
        <p14:creationId xmlns:p14="http://schemas.microsoft.com/office/powerpoint/2010/main" val="2534035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9" name="TextBox 8">
            <a:extLst>
              <a:ext uri="{FF2B5EF4-FFF2-40B4-BE49-F238E27FC236}">
                <a16:creationId xmlns:a16="http://schemas.microsoft.com/office/drawing/2014/main" id="{69CD5836-C995-2627-0363-3037CD18674B}"/>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p>
        </p:txBody>
      </p:sp>
    </p:spTree>
    <p:extLst>
      <p:ext uri="{BB962C8B-B14F-4D97-AF65-F5344CB8AC3E}">
        <p14:creationId xmlns:p14="http://schemas.microsoft.com/office/powerpoint/2010/main" val="37196099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Revise</a:t>
            </a:r>
            <a:r>
              <a:rPr lang="en-US" sz="3600" b="1" i="0">
                <a:solidFill>
                  <a:srgbClr val="A6A6A6"/>
                </a:solidFill>
                <a:latin typeface="Calibr"/>
              </a:rPr>
              <a:t> &gt; Reflect &gt; Connect</a:t>
            </a: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kern="1200">
                <a:solidFill>
                  <a:schemeClr val="bg1">
                    <a:lumMod val="65000"/>
                  </a:schemeClr>
                </a:solidFill>
                <a:latin typeface="Calibri" panose="020F0502020204030204" pitchFamily="34" charset="0"/>
                <a:ea typeface="+mn-ea"/>
                <a:cs typeface="Calibri" panose="020F0502020204030204" pitchFamily="34" charset="0"/>
              </a:rPr>
              <a:t>Reflect</a:t>
            </a:r>
            <a:r>
              <a:rPr lang="en-US" sz="3600" b="1" i="0">
                <a:solidFill>
                  <a:srgbClr val="A6A6A6"/>
                </a:solidFill>
                <a:latin typeface="Calibr"/>
              </a:rPr>
              <a:t> &gt; </a:t>
            </a:r>
            <a:r>
              <a:rPr lang="en-US" sz="3600" b="1" i="0">
                <a:solidFill>
                  <a:srgbClr val="177F99"/>
                </a:solidFill>
                <a:latin typeface="Calibr"/>
              </a:rPr>
              <a:t>Connect</a:t>
            </a: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cept Developm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E46CF7D1-7589-8F43-A322-72B7C00395CE}"/>
              </a:ext>
            </a:extLst>
          </p:cNvPr>
          <p:cNvSpPr>
            <a:spLocks noGrp="1"/>
          </p:cNvSpPr>
          <p:nvPr>
            <p:ph type="body" sz="quarter" idx="13" hasCustomPrompt="1"/>
          </p:nvPr>
        </p:nvSpPr>
        <p:spPr>
          <a:xfrm>
            <a:off x="465140" y="402061"/>
            <a:ext cx="8213724" cy="539859"/>
          </a:xfrm>
          <a:prstGeom prst="rect">
            <a:avLst/>
          </a:prstGeom>
        </p:spPr>
        <p:txBody>
          <a:bodyPr lIns="0" tIns="0" rIns="0" bIns="0"/>
          <a:lstStyle>
            <a:lvl1pPr marL="0" indent="0">
              <a:buNone/>
              <a:defRPr sz="3600" b="1">
                <a:solidFill>
                  <a:srgbClr val="177F99"/>
                </a:solidFill>
              </a:defRPr>
            </a:lvl1pPr>
          </a:lstStyle>
          <a:p>
            <a:pPr lvl="0"/>
            <a:r>
              <a:rPr lang="en-GB"/>
              <a:t>Concept development</a:t>
            </a:r>
          </a:p>
        </p:txBody>
      </p:sp>
      <p:sp>
        <p:nvSpPr>
          <p:cNvPr id="27" name="Text Placeholder 9">
            <a:extLst>
              <a:ext uri="{FF2B5EF4-FFF2-40B4-BE49-F238E27FC236}">
                <a16:creationId xmlns:a16="http://schemas.microsoft.com/office/drawing/2014/main" id="{5DEFE8F3-9731-0140-847C-2D758DDBB846}"/>
              </a:ext>
            </a:extLst>
          </p:cNvPr>
          <p:cNvSpPr>
            <a:spLocks noGrp="1"/>
          </p:cNvSpPr>
          <p:nvPr>
            <p:ph type="body" sz="quarter" idx="22" hasCustomPrompt="1"/>
          </p:nvPr>
        </p:nvSpPr>
        <p:spPr>
          <a:xfrm>
            <a:off x="441325" y="1196752"/>
            <a:ext cx="8237538" cy="292709"/>
          </a:xfrm>
          <a:prstGeom prst="rect">
            <a:avLst/>
          </a:prstGeom>
        </p:spPr>
        <p:txBody>
          <a:bodyPr lIns="0" tIns="0" rIns="0" bIns="0">
            <a:spAutoFit/>
          </a:bodyPr>
          <a:lstStyle>
            <a:lvl1pPr marL="0" indent="0">
              <a:buNone/>
              <a:defRPr sz="2100"/>
            </a:lvl1pPr>
          </a:lstStyle>
          <a:p>
            <a:pPr lvl="0"/>
            <a:r>
              <a:rPr lang="en-GB"/>
              <a:t>Insert text here.</a:t>
            </a:r>
          </a:p>
        </p:txBody>
      </p:sp>
      <p:pic>
        <p:nvPicPr>
          <p:cNvPr id="9" name="Picture 8" descr="GGSA_document across (2).jpg">
            <a:extLst>
              <a:ext uri="{FF2B5EF4-FFF2-40B4-BE49-F238E27FC236}">
                <a16:creationId xmlns:a16="http://schemas.microsoft.com/office/drawing/2014/main" id="{AB197CE2-555F-4ECA-B8D7-AB0F53A29EA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11070" y="6472150"/>
            <a:ext cx="3027680" cy="149709"/>
          </a:xfrm>
          <a:prstGeom prst="rect">
            <a:avLst/>
          </a:prstGeom>
        </p:spPr>
      </p:pic>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288502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57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645A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Calibri" panose="020F0502020204030204" pitchFamily="34" charset="0"/>
                <a:cs typeface="Calibri" panose="020F0502020204030204" pitchFamily="34" charset="0"/>
              </a:rPr>
              <a:t>Year </a:t>
            </a:r>
            <a:r>
              <a:rPr lang="en-US" sz="11000" b="1" i="0">
                <a:solidFill>
                  <a:schemeClr val="bg2"/>
                </a:solidFill>
                <a:latin typeface="Calibri" panose="020F0502020204030204" pitchFamily="34" charset="0"/>
                <a:cs typeface="Calibri" panose="020F0502020204030204" pitchFamily="34" charset="0"/>
              </a:rPr>
              <a:t>4</a:t>
            </a:r>
            <a:endParaRPr lang="en-AU" sz="11000" b="1" i="0">
              <a:solidFill>
                <a:schemeClr val="bg2"/>
              </a:solidFill>
              <a:latin typeface="Calibri" panose="020F0502020204030204" pitchFamily="34" charset="0"/>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2901922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645A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Calibri" panose="020F0502020204030204" pitchFamily="34" charset="0"/>
                <a:cs typeface="Calibri" panose="020F0502020204030204" pitchFamily="34" charset="0"/>
              </a:rPr>
              <a:t>Year </a:t>
            </a:r>
            <a:r>
              <a:rPr lang="en-US" sz="11000" b="1" i="0">
                <a:solidFill>
                  <a:schemeClr val="bg2"/>
                </a:solidFill>
                <a:latin typeface="Calibri" panose="020F0502020204030204" pitchFamily="34" charset="0"/>
                <a:cs typeface="Calibri" panose="020F0502020204030204" pitchFamily="34" charset="0"/>
              </a:rPr>
              <a:t>4</a:t>
            </a:r>
            <a:endParaRPr lang="en-AU" sz="11000" b="1" i="0">
              <a:solidFill>
                <a:schemeClr val="bg2"/>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2B59EFD-28EE-FDB3-7EB7-7BBADCC47CA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82880" y="977030"/>
            <a:ext cx="2011680" cy="343810"/>
          </a:xfrm>
          <a:prstGeom prst="rect">
            <a:avLst/>
          </a:prstGeom>
        </p:spPr>
      </p:pic>
    </p:spTree>
    <p:extLst>
      <p:ext uri="{BB962C8B-B14F-4D97-AF65-F5344CB8AC3E}">
        <p14:creationId xmlns:p14="http://schemas.microsoft.com/office/powerpoint/2010/main" val="76827278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13354617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1"/>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1" r:id="rId4"/>
    <p:sldLayoutId id="2147486400" r:id="rId5"/>
    <p:sldLayoutId id="2147486396" r:id="rId6"/>
    <p:sldLayoutId id="2147486415" r:id="rId7"/>
    <p:sldLayoutId id="2147486397" r:id="rId8"/>
    <p:sldLayoutId id="2147486402" r:id="rId9"/>
    <p:sldLayoutId id="2147486403" r:id="rId10"/>
    <p:sldLayoutId id="2147486404" r:id="rId11"/>
    <p:sldLayoutId id="2147486391" r:id="rId12"/>
    <p:sldLayoutId id="2147486395" r:id="rId13"/>
    <p:sldLayoutId id="2147486414" r:id="rId14"/>
    <p:sldLayoutId id="2147486392" r:id="rId15"/>
    <p:sldLayoutId id="2147486393" r:id="rId16"/>
    <p:sldLayoutId id="2147486394" r:id="rId17"/>
    <p:sldLayoutId id="2147486420" r:id="rId18"/>
    <p:sldLayoutId id="2147486390" r:id="rId19"/>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B277E-FFF1-8E6E-069E-280A7749C44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690C4-3541-5B43-851A-BF239E21AF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DD58E-C512-9B50-3371-782D8C4CF48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1A71F6-A2E8-CE46-AFE7-338ACB4F874D}" type="datetimeFigureOut">
              <a:rPr lang="en-US" smtClean="0"/>
              <a:t>9/30/2025</a:t>
            </a:fld>
            <a:endParaRPr lang="en-US"/>
          </a:p>
        </p:txBody>
      </p:sp>
      <p:sp>
        <p:nvSpPr>
          <p:cNvPr id="5" name="Footer Placeholder 4">
            <a:extLst>
              <a:ext uri="{FF2B5EF4-FFF2-40B4-BE49-F238E27FC236}">
                <a16:creationId xmlns:a16="http://schemas.microsoft.com/office/drawing/2014/main" id="{4F661790-1ACC-2B88-349D-E6579AE00B7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A6A8A9-5818-E197-43BD-6A974070113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93A670-4571-BD4E-94DC-C1BA3BC8F88A}" type="slidenum">
              <a:rPr lang="en-US" smtClean="0"/>
              <a:t>‹#›</a:t>
            </a:fld>
            <a:endParaRPr lang="en-US"/>
          </a:p>
        </p:txBody>
      </p:sp>
    </p:spTree>
    <p:extLst>
      <p:ext uri="{BB962C8B-B14F-4D97-AF65-F5344CB8AC3E}">
        <p14:creationId xmlns:p14="http://schemas.microsoft.com/office/powerpoint/2010/main" val="2649012402"/>
      </p:ext>
    </p:extLst>
  </p:cSld>
  <p:clrMap bg1="lt1" tx1="dk1" bg2="lt2" tx2="dk2" accent1="accent1" accent2="accent2" accent3="accent3" accent4="accent4" accent5="accent5" accent6="accent6" hlink="hlink" folHlink="folHlink"/>
  <p:sldLayoutIdLst>
    <p:sldLayoutId id="21474864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570879"/>
      </p:ext>
    </p:extLst>
  </p:cSld>
  <p:clrMap bg1="lt1" tx1="dk1" bg2="lt2" tx2="dk2" accent1="accent1" accent2="accent2" accent3="accent3" accent4="accent4" accent5="accent5" accent6="accent6" hlink="hlink" folHlink="folHlink"/>
  <p:sldLayoutIdLst>
    <p:sldLayoutId id="2147486407" r:id="rId1"/>
    <p:sldLayoutId id="21474864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33.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slideLayout" Target="../slideLayouts/slideLayout9.xml"/><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11.xml"/><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56.png"/><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8.jpe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1.jpeg"/><Relationship Id="rId5" Type="http://schemas.openxmlformats.org/officeDocument/2006/relationships/image" Target="../media/image57.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0.xml"/><Relationship Id="rId16" Type="http://schemas.openxmlformats.org/officeDocument/2006/relationships/image" Target="../media/image76.jpeg"/><Relationship Id="rId1" Type="http://schemas.openxmlformats.org/officeDocument/2006/relationships/slideLayout" Target="../slideLayouts/slideLayout18.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1.xml"/><Relationship Id="rId16" Type="http://schemas.openxmlformats.org/officeDocument/2006/relationships/image" Target="../media/image76.jpeg"/><Relationship Id="rId1" Type="http://schemas.openxmlformats.org/officeDocument/2006/relationships/slideLayout" Target="../slideLayouts/slideLayout18.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2.xml"/><Relationship Id="rId16" Type="http://schemas.openxmlformats.org/officeDocument/2006/relationships/image" Target="../media/image76.jpeg"/><Relationship Id="rId1" Type="http://schemas.openxmlformats.org/officeDocument/2006/relationships/slideLayout" Target="../slideLayouts/slideLayout1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67.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66.jpeg"/><Relationship Id="rId2" Type="http://schemas.openxmlformats.org/officeDocument/2006/relationships/notesSlide" Target="../notesSlides/notesSlide23.xml"/><Relationship Id="rId16" Type="http://schemas.openxmlformats.org/officeDocument/2006/relationships/image" Target="../media/image70.jpeg"/><Relationship Id="rId1" Type="http://schemas.openxmlformats.org/officeDocument/2006/relationships/slideLayout" Target="../slideLayouts/slideLayout18.xml"/><Relationship Id="rId6" Type="http://schemas.openxmlformats.org/officeDocument/2006/relationships/image" Target="../media/image75.jpeg"/><Relationship Id="rId11" Type="http://schemas.openxmlformats.org/officeDocument/2006/relationships/image" Target="../media/image65.jpeg"/><Relationship Id="rId5" Type="http://schemas.openxmlformats.org/officeDocument/2006/relationships/image" Target="../media/image74.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73.jpeg"/><Relationship Id="rId9" Type="http://schemas.openxmlformats.org/officeDocument/2006/relationships/image" Target="../media/image63.jpe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14.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DB3A33F-C2CC-22AB-64E0-06B78485A56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4DDD860C-0546-020B-DE7C-37DA17056AB8}"/>
              </a:ext>
            </a:extLst>
          </p:cNvPr>
          <p:cNvSpPr>
            <a:spLocks noGrp="1"/>
          </p:cNvSpPr>
          <p:nvPr>
            <p:ph type="body" sz="quarter" idx="13"/>
          </p:nvPr>
        </p:nvSpPr>
        <p:spPr/>
        <p:txBody>
          <a:bodyPr/>
          <a:lstStyle/>
          <a:p>
            <a:r>
              <a:rPr lang="en-US"/>
              <a:t>Writing</a:t>
            </a:r>
          </a:p>
        </p:txBody>
      </p:sp>
      <p:sp>
        <p:nvSpPr>
          <p:cNvPr id="4" name="Text Placeholder 3">
            <a:extLst>
              <a:ext uri="{FF2B5EF4-FFF2-40B4-BE49-F238E27FC236}">
                <a16:creationId xmlns:a16="http://schemas.microsoft.com/office/drawing/2014/main" id="{908FA32D-70E2-37EE-48B8-C87B549055BD}"/>
              </a:ext>
            </a:extLst>
          </p:cNvPr>
          <p:cNvSpPr>
            <a:spLocks noGrp="1"/>
          </p:cNvSpPr>
          <p:nvPr>
            <p:ph type="body" sz="quarter" idx="18"/>
          </p:nvPr>
        </p:nvSpPr>
        <p:spPr/>
        <p:txBody>
          <a:bodyPr/>
          <a:lstStyle/>
          <a:p>
            <a:r>
              <a:rPr lang="en-US" dirty="0"/>
              <a:t>Unit 3: Informational/</a:t>
            </a:r>
            <a:br>
              <a:rPr lang="en-US" dirty="0"/>
            </a:br>
            <a:r>
              <a:rPr lang="en-US" dirty="0"/>
              <a:t>History</a:t>
            </a:r>
          </a:p>
        </p:txBody>
      </p:sp>
      <p:sp>
        <p:nvSpPr>
          <p:cNvPr id="5" name="Text Placeholder 4">
            <a:extLst>
              <a:ext uri="{FF2B5EF4-FFF2-40B4-BE49-F238E27FC236}">
                <a16:creationId xmlns:a16="http://schemas.microsoft.com/office/drawing/2014/main" id="{EBBC84E9-1A06-6687-8B55-9987BF42F471}"/>
              </a:ext>
            </a:extLst>
          </p:cNvPr>
          <p:cNvSpPr>
            <a:spLocks noGrp="1"/>
          </p:cNvSpPr>
          <p:nvPr>
            <p:ph type="body" sz="quarter" idx="14"/>
          </p:nvPr>
        </p:nvSpPr>
        <p:spPr/>
        <p:txBody>
          <a:bodyPr/>
          <a:lstStyle/>
          <a:p>
            <a:r>
              <a:rPr lang="en-US"/>
              <a:t>Version 1</a:t>
            </a:r>
          </a:p>
        </p:txBody>
      </p:sp>
      <p:sp>
        <p:nvSpPr>
          <p:cNvPr id="6" name="Text Placeholder 5">
            <a:extLst>
              <a:ext uri="{FF2B5EF4-FFF2-40B4-BE49-F238E27FC236}">
                <a16:creationId xmlns:a16="http://schemas.microsoft.com/office/drawing/2014/main" id="{1F2791A4-4A94-F03E-1BD1-3CA9E5E74ADA}"/>
              </a:ext>
            </a:extLst>
          </p:cNvPr>
          <p:cNvSpPr>
            <a:spLocks noGrp="1"/>
          </p:cNvSpPr>
          <p:nvPr>
            <p:ph type="body" sz="quarter" idx="16"/>
          </p:nvPr>
        </p:nvSpPr>
        <p:spPr/>
        <p:txBody>
          <a:bodyPr/>
          <a:lstStyle/>
          <a:p>
            <a:r>
              <a:rPr lang="en-US"/>
              <a:t>Lesson 2: </a:t>
            </a:r>
            <a:r>
              <a:rPr lang="en-US" sz="2800"/>
              <a:t>Informative Structure</a:t>
            </a:r>
          </a:p>
        </p:txBody>
      </p:sp>
    </p:spTree>
    <p:extLst>
      <p:ext uri="{BB962C8B-B14F-4D97-AF65-F5344CB8AC3E}">
        <p14:creationId xmlns:p14="http://schemas.microsoft.com/office/powerpoint/2010/main" val="344261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9DDF2-BC3F-E2B7-EDD5-EC54C48B28A0}"/>
              </a:ext>
            </a:extLst>
          </p:cNvPr>
          <p:cNvSpPr>
            <a:spLocks noGrp="1"/>
          </p:cNvSpPr>
          <p:nvPr>
            <p:ph type="body" sz="quarter" idx="23"/>
          </p:nvPr>
        </p:nvSpPr>
        <p:spPr/>
        <p:txBody>
          <a:bodyPr/>
          <a:lstStyle/>
          <a:p>
            <a:r>
              <a:rPr lang="en-US"/>
              <a:t>Informative Text Structure</a:t>
            </a:r>
          </a:p>
        </p:txBody>
      </p:sp>
      <p:sp>
        <p:nvSpPr>
          <p:cNvPr id="3" name="Text Placeholder 2">
            <a:extLst>
              <a:ext uri="{FF2B5EF4-FFF2-40B4-BE49-F238E27FC236}">
                <a16:creationId xmlns:a16="http://schemas.microsoft.com/office/drawing/2014/main" id="{D3905897-72AE-19BF-2BD4-9F90A500E83D}"/>
              </a:ext>
            </a:extLst>
          </p:cNvPr>
          <p:cNvSpPr>
            <a:spLocks noGrp="1"/>
          </p:cNvSpPr>
          <p:nvPr>
            <p:ph type="body" sz="quarter" idx="22"/>
          </p:nvPr>
        </p:nvSpPr>
        <p:spPr>
          <a:xfrm>
            <a:off x="441325" y="1196752"/>
            <a:ext cx="8237538" cy="369332"/>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 structure</a:t>
            </a:r>
            <a:r>
              <a:rPr lang="en-AU">
                <a:effectLst/>
                <a:latin typeface="Calibri" panose="020F0502020204030204" pitchFamily="34" charset="0"/>
                <a:ea typeface="MS Mincho" panose="02020609040205080304" pitchFamily="49" charset="-128"/>
              </a:rPr>
              <a:t>.</a:t>
            </a:r>
            <a:r>
              <a:rPr lang="en-US">
                <a:effectLst/>
              </a:rPr>
              <a:t> </a:t>
            </a:r>
            <a:endParaRPr lang="en-AU"/>
          </a:p>
        </p:txBody>
      </p:sp>
      <p:sp>
        <p:nvSpPr>
          <p:cNvPr id="28" name="Freeform 2">
            <a:extLst>
              <a:ext uri="{FF2B5EF4-FFF2-40B4-BE49-F238E27FC236}">
                <a16:creationId xmlns:a16="http://schemas.microsoft.com/office/drawing/2014/main" id="{ECE7528F-88F3-8FF3-8FCD-E7BE89A56983}"/>
              </a:ext>
            </a:extLst>
          </p:cNvPr>
          <p:cNvSpPr>
            <a:spLocks noChangeAspect="1"/>
          </p:cNvSpPr>
          <p:nvPr/>
        </p:nvSpPr>
        <p:spPr>
          <a:xfrm rot="16200000">
            <a:off x="2246008" y="660234"/>
            <a:ext cx="4528360" cy="6518476"/>
          </a:xfrm>
          <a:custGeom>
            <a:avLst/>
            <a:gdLst/>
            <a:ahLst/>
            <a:cxnLst/>
            <a:rect l="l" t="t" r="r" b="b"/>
            <a:pathLst>
              <a:path w="5869454" h="8552938">
                <a:moveTo>
                  <a:pt x="0" y="0"/>
                </a:moveTo>
                <a:lnTo>
                  <a:pt x="5869454" y="0"/>
                </a:lnTo>
                <a:lnTo>
                  <a:pt x="5869454" y="8552939"/>
                </a:lnTo>
                <a:lnTo>
                  <a:pt x="0" y="8552939"/>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sz="1500"/>
          </a:p>
        </p:txBody>
      </p:sp>
      <p:sp>
        <p:nvSpPr>
          <p:cNvPr id="29" name="TextBox 12">
            <a:extLst>
              <a:ext uri="{FF2B5EF4-FFF2-40B4-BE49-F238E27FC236}">
                <a16:creationId xmlns:a16="http://schemas.microsoft.com/office/drawing/2014/main" id="{21BD6BF9-7D63-EB9B-1C58-2939168215CD}"/>
              </a:ext>
            </a:extLst>
          </p:cNvPr>
          <p:cNvSpPr txBox="1"/>
          <p:nvPr/>
        </p:nvSpPr>
        <p:spPr>
          <a:xfrm>
            <a:off x="3434146" y="2022996"/>
            <a:ext cx="3847600" cy="514162"/>
          </a:xfrm>
          <a:custGeom>
            <a:avLst/>
            <a:gdLst>
              <a:gd name="connsiteX0" fmla="*/ 0 w 3847600"/>
              <a:gd name="connsiteY0" fmla="*/ 257081 h 514162"/>
              <a:gd name="connsiteX1" fmla="*/ 257081 w 3847600"/>
              <a:gd name="connsiteY1" fmla="*/ 0 h 514162"/>
              <a:gd name="connsiteX2" fmla="*/ 812654 w 3847600"/>
              <a:gd name="connsiteY2" fmla="*/ 0 h 514162"/>
              <a:gd name="connsiteX3" fmla="*/ 1368227 w 3847600"/>
              <a:gd name="connsiteY3" fmla="*/ 0 h 514162"/>
              <a:gd name="connsiteX4" fmla="*/ 1890466 w 3847600"/>
              <a:gd name="connsiteY4" fmla="*/ 0 h 514162"/>
              <a:gd name="connsiteX5" fmla="*/ 2346035 w 3847600"/>
              <a:gd name="connsiteY5" fmla="*/ 0 h 514162"/>
              <a:gd name="connsiteX6" fmla="*/ 2834940 w 3847600"/>
              <a:gd name="connsiteY6" fmla="*/ 0 h 514162"/>
              <a:gd name="connsiteX7" fmla="*/ 3590519 w 3847600"/>
              <a:gd name="connsiteY7" fmla="*/ 0 h 514162"/>
              <a:gd name="connsiteX8" fmla="*/ 3847600 w 3847600"/>
              <a:gd name="connsiteY8" fmla="*/ 257081 h 514162"/>
              <a:gd name="connsiteX9" fmla="*/ 3847600 w 3847600"/>
              <a:gd name="connsiteY9" fmla="*/ 257081 h 514162"/>
              <a:gd name="connsiteX10" fmla="*/ 3590519 w 3847600"/>
              <a:gd name="connsiteY10" fmla="*/ 514162 h 514162"/>
              <a:gd name="connsiteX11" fmla="*/ 2968277 w 3847600"/>
              <a:gd name="connsiteY11" fmla="*/ 514162 h 514162"/>
              <a:gd name="connsiteX12" fmla="*/ 2379370 w 3847600"/>
              <a:gd name="connsiteY12" fmla="*/ 514162 h 514162"/>
              <a:gd name="connsiteX13" fmla="*/ 1923800 w 3847600"/>
              <a:gd name="connsiteY13" fmla="*/ 514162 h 514162"/>
              <a:gd name="connsiteX14" fmla="*/ 1301558 w 3847600"/>
              <a:gd name="connsiteY14" fmla="*/ 514162 h 514162"/>
              <a:gd name="connsiteX15" fmla="*/ 845988 w 3847600"/>
              <a:gd name="connsiteY15" fmla="*/ 514162 h 514162"/>
              <a:gd name="connsiteX16" fmla="*/ 257081 w 3847600"/>
              <a:gd name="connsiteY16" fmla="*/ 514162 h 514162"/>
              <a:gd name="connsiteX17" fmla="*/ 0 w 3847600"/>
              <a:gd name="connsiteY17"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7600" h="514162" fill="none" extrusionOk="0">
                <a:moveTo>
                  <a:pt x="0" y="257081"/>
                </a:moveTo>
                <a:cubicBezTo>
                  <a:pt x="12363" y="127216"/>
                  <a:pt x="141429" y="-7489"/>
                  <a:pt x="257081" y="0"/>
                </a:cubicBezTo>
                <a:cubicBezTo>
                  <a:pt x="447069" y="-22349"/>
                  <a:pt x="632956" y="54704"/>
                  <a:pt x="812654" y="0"/>
                </a:cubicBezTo>
                <a:cubicBezTo>
                  <a:pt x="992352" y="-54704"/>
                  <a:pt x="1178843" y="31075"/>
                  <a:pt x="1368227" y="0"/>
                </a:cubicBezTo>
                <a:cubicBezTo>
                  <a:pt x="1557611" y="-31075"/>
                  <a:pt x="1711408" y="47571"/>
                  <a:pt x="1890466" y="0"/>
                </a:cubicBezTo>
                <a:cubicBezTo>
                  <a:pt x="2069524" y="-47571"/>
                  <a:pt x="2129945" y="160"/>
                  <a:pt x="2346035" y="0"/>
                </a:cubicBezTo>
                <a:cubicBezTo>
                  <a:pt x="2562125" y="-160"/>
                  <a:pt x="2704729" y="27486"/>
                  <a:pt x="2834940" y="0"/>
                </a:cubicBezTo>
                <a:cubicBezTo>
                  <a:pt x="2965151" y="-27486"/>
                  <a:pt x="3253955" y="45606"/>
                  <a:pt x="3590519" y="0"/>
                </a:cubicBezTo>
                <a:cubicBezTo>
                  <a:pt x="3755290" y="8579"/>
                  <a:pt x="3838271" y="151879"/>
                  <a:pt x="3847600" y="257081"/>
                </a:cubicBezTo>
                <a:lnTo>
                  <a:pt x="3847600" y="257081"/>
                </a:lnTo>
                <a:cubicBezTo>
                  <a:pt x="3837443" y="405191"/>
                  <a:pt x="3732661" y="523497"/>
                  <a:pt x="3590519" y="514162"/>
                </a:cubicBezTo>
                <a:cubicBezTo>
                  <a:pt x="3284079" y="563774"/>
                  <a:pt x="3252688" y="456773"/>
                  <a:pt x="2968277" y="514162"/>
                </a:cubicBezTo>
                <a:cubicBezTo>
                  <a:pt x="2683866" y="571551"/>
                  <a:pt x="2584004" y="502815"/>
                  <a:pt x="2379370" y="514162"/>
                </a:cubicBezTo>
                <a:cubicBezTo>
                  <a:pt x="2174736" y="525509"/>
                  <a:pt x="2057323" y="509070"/>
                  <a:pt x="1923800" y="514162"/>
                </a:cubicBezTo>
                <a:cubicBezTo>
                  <a:pt x="1790277" y="519254"/>
                  <a:pt x="1532546" y="505209"/>
                  <a:pt x="1301558" y="514162"/>
                </a:cubicBezTo>
                <a:cubicBezTo>
                  <a:pt x="1070570" y="523115"/>
                  <a:pt x="1023108" y="495597"/>
                  <a:pt x="845988" y="514162"/>
                </a:cubicBezTo>
                <a:cubicBezTo>
                  <a:pt x="668868" y="532727"/>
                  <a:pt x="432988" y="466493"/>
                  <a:pt x="257081" y="514162"/>
                </a:cubicBezTo>
                <a:cubicBezTo>
                  <a:pt x="115617" y="474678"/>
                  <a:pt x="18050" y="414556"/>
                  <a:pt x="0" y="257081"/>
                </a:cubicBezTo>
                <a:close/>
              </a:path>
              <a:path w="3847600" h="514162" stroke="0" extrusionOk="0">
                <a:moveTo>
                  <a:pt x="0" y="257081"/>
                </a:moveTo>
                <a:cubicBezTo>
                  <a:pt x="-9234" y="130154"/>
                  <a:pt x="146589" y="-6374"/>
                  <a:pt x="257081" y="0"/>
                </a:cubicBezTo>
                <a:cubicBezTo>
                  <a:pt x="465765" y="-42157"/>
                  <a:pt x="621827" y="6458"/>
                  <a:pt x="745985" y="0"/>
                </a:cubicBezTo>
                <a:cubicBezTo>
                  <a:pt x="870143" y="-6458"/>
                  <a:pt x="1175337" y="58639"/>
                  <a:pt x="1301558" y="0"/>
                </a:cubicBezTo>
                <a:cubicBezTo>
                  <a:pt x="1427779" y="-58639"/>
                  <a:pt x="1744890" y="39349"/>
                  <a:pt x="1923800" y="0"/>
                </a:cubicBezTo>
                <a:cubicBezTo>
                  <a:pt x="2102710" y="-39349"/>
                  <a:pt x="2229351" y="203"/>
                  <a:pt x="2512707" y="0"/>
                </a:cubicBezTo>
                <a:cubicBezTo>
                  <a:pt x="2796063" y="-203"/>
                  <a:pt x="2861140" y="3371"/>
                  <a:pt x="3068280" y="0"/>
                </a:cubicBezTo>
                <a:cubicBezTo>
                  <a:pt x="3275420" y="-3371"/>
                  <a:pt x="3406596" y="7883"/>
                  <a:pt x="3590519" y="0"/>
                </a:cubicBezTo>
                <a:cubicBezTo>
                  <a:pt x="3726691" y="25194"/>
                  <a:pt x="3834977" y="136500"/>
                  <a:pt x="3847600" y="257081"/>
                </a:cubicBezTo>
                <a:lnTo>
                  <a:pt x="3847600" y="257081"/>
                </a:lnTo>
                <a:cubicBezTo>
                  <a:pt x="3847229" y="402038"/>
                  <a:pt x="3709482" y="518290"/>
                  <a:pt x="3590519" y="514162"/>
                </a:cubicBezTo>
                <a:cubicBezTo>
                  <a:pt x="3478422" y="519261"/>
                  <a:pt x="3212126" y="449395"/>
                  <a:pt x="3034946" y="514162"/>
                </a:cubicBezTo>
                <a:cubicBezTo>
                  <a:pt x="2857766" y="578929"/>
                  <a:pt x="2675040" y="508669"/>
                  <a:pt x="2446039" y="514162"/>
                </a:cubicBezTo>
                <a:cubicBezTo>
                  <a:pt x="2217038" y="519655"/>
                  <a:pt x="1998253" y="510088"/>
                  <a:pt x="1823797" y="514162"/>
                </a:cubicBezTo>
                <a:cubicBezTo>
                  <a:pt x="1649341" y="518236"/>
                  <a:pt x="1510782" y="477214"/>
                  <a:pt x="1334893" y="514162"/>
                </a:cubicBezTo>
                <a:cubicBezTo>
                  <a:pt x="1159004" y="551110"/>
                  <a:pt x="962321" y="494331"/>
                  <a:pt x="779320" y="514162"/>
                </a:cubicBezTo>
                <a:cubicBezTo>
                  <a:pt x="596319" y="533993"/>
                  <a:pt x="480118" y="484273"/>
                  <a:pt x="257081" y="514162"/>
                </a:cubicBezTo>
                <a:cubicBezTo>
                  <a:pt x="157592" y="513861"/>
                  <a:pt x="20503" y="382567"/>
                  <a:pt x="0" y="257081"/>
                </a:cubicBez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18316" rIns="18316" bIns="18316" rtlCol="0" anchor="b"/>
          <a:lstStyle/>
          <a:p>
            <a:pPr marL="0" lvl="0" indent="0" algn="ctr">
              <a:lnSpc>
                <a:spcPts val="1783"/>
              </a:lnSpc>
              <a:spcBef>
                <a:spcPct val="0"/>
              </a:spcBef>
            </a:pP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30" name="TextBox 42">
            <a:extLst>
              <a:ext uri="{FF2B5EF4-FFF2-40B4-BE49-F238E27FC236}">
                <a16:creationId xmlns:a16="http://schemas.microsoft.com/office/drawing/2014/main" id="{A3FF4EC3-7584-D4C8-7177-F31C64B88D04}"/>
              </a:ext>
            </a:extLst>
          </p:cNvPr>
          <p:cNvSpPr txBox="1"/>
          <p:nvPr/>
        </p:nvSpPr>
        <p:spPr>
          <a:xfrm>
            <a:off x="4867772" y="2776542"/>
            <a:ext cx="2441741" cy="632249"/>
          </a:xfrm>
          <a:custGeom>
            <a:avLst/>
            <a:gdLst>
              <a:gd name="connsiteX0" fmla="*/ 0 w 2441741"/>
              <a:gd name="connsiteY0" fmla="*/ 316125 h 632249"/>
              <a:gd name="connsiteX1" fmla="*/ 316125 w 2441741"/>
              <a:gd name="connsiteY1" fmla="*/ 0 h 632249"/>
              <a:gd name="connsiteX2" fmla="*/ 714213 w 2441741"/>
              <a:gd name="connsiteY2" fmla="*/ 0 h 632249"/>
              <a:gd name="connsiteX3" fmla="*/ 1184681 w 2441741"/>
              <a:gd name="connsiteY3" fmla="*/ 0 h 632249"/>
              <a:gd name="connsiteX4" fmla="*/ 1582769 w 2441741"/>
              <a:gd name="connsiteY4" fmla="*/ 0 h 632249"/>
              <a:gd name="connsiteX5" fmla="*/ 2125617 w 2441741"/>
              <a:gd name="connsiteY5" fmla="*/ 0 h 632249"/>
              <a:gd name="connsiteX6" fmla="*/ 2441742 w 2441741"/>
              <a:gd name="connsiteY6" fmla="*/ 316125 h 632249"/>
              <a:gd name="connsiteX7" fmla="*/ 2441741 w 2441741"/>
              <a:gd name="connsiteY7" fmla="*/ 316125 h 632249"/>
              <a:gd name="connsiteX8" fmla="*/ 2125616 w 2441741"/>
              <a:gd name="connsiteY8" fmla="*/ 632250 h 632249"/>
              <a:gd name="connsiteX9" fmla="*/ 1673243 w 2441741"/>
              <a:gd name="connsiteY9" fmla="*/ 632250 h 632249"/>
              <a:gd name="connsiteX10" fmla="*/ 1238965 w 2441741"/>
              <a:gd name="connsiteY10" fmla="*/ 632250 h 632249"/>
              <a:gd name="connsiteX11" fmla="*/ 768498 w 2441741"/>
              <a:gd name="connsiteY11" fmla="*/ 632249 h 632249"/>
              <a:gd name="connsiteX12" fmla="*/ 316125 w 2441741"/>
              <a:gd name="connsiteY12" fmla="*/ 632249 h 632249"/>
              <a:gd name="connsiteX13" fmla="*/ 0 w 2441741"/>
              <a:gd name="connsiteY13" fmla="*/ 316124 h 632249"/>
              <a:gd name="connsiteX14" fmla="*/ 0 w 2441741"/>
              <a:gd name="connsiteY14" fmla="*/ 316125 h 6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2249" fill="none" extrusionOk="0">
                <a:moveTo>
                  <a:pt x="0" y="316125"/>
                </a:moveTo>
                <a:cubicBezTo>
                  <a:pt x="6930" y="161839"/>
                  <a:pt x="94605" y="-5010"/>
                  <a:pt x="316125" y="0"/>
                </a:cubicBezTo>
                <a:cubicBezTo>
                  <a:pt x="477058" y="-6241"/>
                  <a:pt x="610715" y="11387"/>
                  <a:pt x="714213" y="0"/>
                </a:cubicBezTo>
                <a:cubicBezTo>
                  <a:pt x="817711" y="-11387"/>
                  <a:pt x="1055555" y="50605"/>
                  <a:pt x="1184681" y="0"/>
                </a:cubicBezTo>
                <a:cubicBezTo>
                  <a:pt x="1313807" y="-50605"/>
                  <a:pt x="1401504" y="47062"/>
                  <a:pt x="1582769" y="0"/>
                </a:cubicBezTo>
                <a:cubicBezTo>
                  <a:pt x="1764034" y="-47062"/>
                  <a:pt x="1942973" y="52539"/>
                  <a:pt x="2125617" y="0"/>
                </a:cubicBezTo>
                <a:cubicBezTo>
                  <a:pt x="2260328" y="-32193"/>
                  <a:pt x="2443460" y="165174"/>
                  <a:pt x="2441742" y="316125"/>
                </a:cubicBezTo>
                <a:lnTo>
                  <a:pt x="2441741" y="316125"/>
                </a:lnTo>
                <a:cubicBezTo>
                  <a:pt x="2452819" y="483179"/>
                  <a:pt x="2333650" y="632182"/>
                  <a:pt x="2125616" y="632250"/>
                </a:cubicBezTo>
                <a:cubicBezTo>
                  <a:pt x="1954832" y="668697"/>
                  <a:pt x="1865446" y="578305"/>
                  <a:pt x="1673243" y="632250"/>
                </a:cubicBezTo>
                <a:cubicBezTo>
                  <a:pt x="1481040" y="686195"/>
                  <a:pt x="1345168" y="631077"/>
                  <a:pt x="1238965" y="632250"/>
                </a:cubicBezTo>
                <a:cubicBezTo>
                  <a:pt x="1132762" y="633422"/>
                  <a:pt x="979390" y="584803"/>
                  <a:pt x="768498" y="632249"/>
                </a:cubicBezTo>
                <a:cubicBezTo>
                  <a:pt x="557606" y="679696"/>
                  <a:pt x="511771" y="588681"/>
                  <a:pt x="316125" y="632249"/>
                </a:cubicBezTo>
                <a:cubicBezTo>
                  <a:pt x="159789" y="613208"/>
                  <a:pt x="33806" y="469319"/>
                  <a:pt x="0" y="316124"/>
                </a:cubicBezTo>
                <a:lnTo>
                  <a:pt x="0" y="316125"/>
                </a:lnTo>
                <a:close/>
              </a:path>
              <a:path w="2441741" h="632249" stroke="0" extrusionOk="0">
                <a:moveTo>
                  <a:pt x="0" y="316125"/>
                </a:moveTo>
                <a:cubicBezTo>
                  <a:pt x="-16139" y="187479"/>
                  <a:pt x="141685" y="13327"/>
                  <a:pt x="316125" y="0"/>
                </a:cubicBezTo>
                <a:cubicBezTo>
                  <a:pt x="516415" y="-7465"/>
                  <a:pt x="542190" y="14012"/>
                  <a:pt x="732308" y="0"/>
                </a:cubicBezTo>
                <a:cubicBezTo>
                  <a:pt x="922426" y="-14012"/>
                  <a:pt x="1045437" y="12233"/>
                  <a:pt x="1148491" y="0"/>
                </a:cubicBezTo>
                <a:cubicBezTo>
                  <a:pt x="1251545" y="-12233"/>
                  <a:pt x="1439997" y="6257"/>
                  <a:pt x="1564674" y="0"/>
                </a:cubicBezTo>
                <a:cubicBezTo>
                  <a:pt x="1689351" y="-6257"/>
                  <a:pt x="1872332" y="46762"/>
                  <a:pt x="2125617" y="0"/>
                </a:cubicBezTo>
                <a:cubicBezTo>
                  <a:pt x="2331566" y="17563"/>
                  <a:pt x="2468681" y="136143"/>
                  <a:pt x="2441742" y="316125"/>
                </a:cubicBezTo>
                <a:lnTo>
                  <a:pt x="2441741" y="316125"/>
                </a:lnTo>
                <a:cubicBezTo>
                  <a:pt x="2437101" y="492760"/>
                  <a:pt x="2282638" y="633623"/>
                  <a:pt x="2125616" y="632250"/>
                </a:cubicBezTo>
                <a:cubicBezTo>
                  <a:pt x="1938190" y="686069"/>
                  <a:pt x="1758648" y="615155"/>
                  <a:pt x="1655148" y="632250"/>
                </a:cubicBezTo>
                <a:cubicBezTo>
                  <a:pt x="1551648" y="649345"/>
                  <a:pt x="1405877" y="588650"/>
                  <a:pt x="1202776" y="632249"/>
                </a:cubicBezTo>
                <a:cubicBezTo>
                  <a:pt x="999675" y="675848"/>
                  <a:pt x="952637" y="616699"/>
                  <a:pt x="714213" y="632249"/>
                </a:cubicBezTo>
                <a:cubicBezTo>
                  <a:pt x="475789" y="647799"/>
                  <a:pt x="422229" y="591079"/>
                  <a:pt x="316125" y="632249"/>
                </a:cubicBezTo>
                <a:cubicBezTo>
                  <a:pt x="121070" y="659946"/>
                  <a:pt x="18038" y="521858"/>
                  <a:pt x="0" y="316124"/>
                </a:cubicBezTo>
                <a:lnTo>
                  <a:pt x="0" y="316125"/>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31" name="TextBox 49">
            <a:extLst>
              <a:ext uri="{FF2B5EF4-FFF2-40B4-BE49-F238E27FC236}">
                <a16:creationId xmlns:a16="http://schemas.microsoft.com/office/drawing/2014/main" id="{2A5E15A3-6496-6E32-F3FA-8EC51DF1962F}"/>
              </a:ext>
            </a:extLst>
          </p:cNvPr>
          <p:cNvSpPr txBox="1"/>
          <p:nvPr/>
        </p:nvSpPr>
        <p:spPr>
          <a:xfrm flipH="1">
            <a:off x="3395546" y="5472518"/>
            <a:ext cx="3847600" cy="514162"/>
          </a:xfrm>
          <a:custGeom>
            <a:avLst/>
            <a:gdLst>
              <a:gd name="connsiteX0" fmla="*/ 0 w 3847600"/>
              <a:gd name="connsiteY0" fmla="*/ 257081 h 514162"/>
              <a:gd name="connsiteX1" fmla="*/ 257081 w 3847600"/>
              <a:gd name="connsiteY1" fmla="*/ 0 h 514162"/>
              <a:gd name="connsiteX2" fmla="*/ 957103 w 3847600"/>
              <a:gd name="connsiteY2" fmla="*/ 0 h 514162"/>
              <a:gd name="connsiteX3" fmla="*/ 1557122 w 3847600"/>
              <a:gd name="connsiteY3" fmla="*/ 0 h 514162"/>
              <a:gd name="connsiteX4" fmla="*/ 2123806 w 3847600"/>
              <a:gd name="connsiteY4" fmla="*/ 0 h 514162"/>
              <a:gd name="connsiteX5" fmla="*/ 2823828 w 3847600"/>
              <a:gd name="connsiteY5" fmla="*/ 0 h 514162"/>
              <a:gd name="connsiteX6" fmla="*/ 3590519 w 3847600"/>
              <a:gd name="connsiteY6" fmla="*/ 0 h 514162"/>
              <a:gd name="connsiteX7" fmla="*/ 3847600 w 3847600"/>
              <a:gd name="connsiteY7" fmla="*/ 257081 h 514162"/>
              <a:gd name="connsiteX8" fmla="*/ 3847600 w 3847600"/>
              <a:gd name="connsiteY8" fmla="*/ 257081 h 514162"/>
              <a:gd name="connsiteX9" fmla="*/ 3590519 w 3847600"/>
              <a:gd name="connsiteY9" fmla="*/ 514162 h 514162"/>
              <a:gd name="connsiteX10" fmla="*/ 2857163 w 3847600"/>
              <a:gd name="connsiteY10" fmla="*/ 514162 h 514162"/>
              <a:gd name="connsiteX11" fmla="*/ 2190475 w 3847600"/>
              <a:gd name="connsiteY11" fmla="*/ 514162 h 514162"/>
              <a:gd name="connsiteX12" fmla="*/ 1557122 w 3847600"/>
              <a:gd name="connsiteY12" fmla="*/ 514162 h 514162"/>
              <a:gd name="connsiteX13" fmla="*/ 990437 w 3847600"/>
              <a:gd name="connsiteY13" fmla="*/ 514162 h 514162"/>
              <a:gd name="connsiteX14" fmla="*/ 257081 w 3847600"/>
              <a:gd name="connsiteY14" fmla="*/ 514162 h 514162"/>
              <a:gd name="connsiteX15" fmla="*/ 0 w 3847600"/>
              <a:gd name="connsiteY15"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7600" h="514162" fill="none" extrusionOk="0">
                <a:moveTo>
                  <a:pt x="0" y="257081"/>
                </a:moveTo>
                <a:cubicBezTo>
                  <a:pt x="-4115" y="88804"/>
                  <a:pt x="150377" y="-3900"/>
                  <a:pt x="257081" y="0"/>
                </a:cubicBezTo>
                <a:cubicBezTo>
                  <a:pt x="406470" y="-33727"/>
                  <a:pt x="633854" y="-9244"/>
                  <a:pt x="957103" y="0"/>
                </a:cubicBezTo>
                <a:cubicBezTo>
                  <a:pt x="1280352" y="9244"/>
                  <a:pt x="1300129" y="23137"/>
                  <a:pt x="1557122" y="0"/>
                </a:cubicBezTo>
                <a:cubicBezTo>
                  <a:pt x="1814115" y="-23137"/>
                  <a:pt x="1899649" y="-19181"/>
                  <a:pt x="2123806" y="0"/>
                </a:cubicBezTo>
                <a:cubicBezTo>
                  <a:pt x="2347963" y="19181"/>
                  <a:pt x="2658446" y="-29778"/>
                  <a:pt x="2823828" y="0"/>
                </a:cubicBezTo>
                <a:cubicBezTo>
                  <a:pt x="2989210" y="29778"/>
                  <a:pt x="3295593" y="3789"/>
                  <a:pt x="3590519" y="0"/>
                </a:cubicBezTo>
                <a:cubicBezTo>
                  <a:pt x="3734173" y="2896"/>
                  <a:pt x="3848548" y="91337"/>
                  <a:pt x="3847600" y="257081"/>
                </a:cubicBezTo>
                <a:lnTo>
                  <a:pt x="3847600" y="257081"/>
                </a:lnTo>
                <a:cubicBezTo>
                  <a:pt x="3821769" y="384590"/>
                  <a:pt x="3705571" y="502936"/>
                  <a:pt x="3590519" y="514162"/>
                </a:cubicBezTo>
                <a:cubicBezTo>
                  <a:pt x="3441380" y="479898"/>
                  <a:pt x="3007586" y="539182"/>
                  <a:pt x="2857163" y="514162"/>
                </a:cubicBezTo>
                <a:cubicBezTo>
                  <a:pt x="2706740" y="489142"/>
                  <a:pt x="2385451" y="519851"/>
                  <a:pt x="2190475" y="514162"/>
                </a:cubicBezTo>
                <a:cubicBezTo>
                  <a:pt x="1995499" y="508473"/>
                  <a:pt x="1839096" y="489672"/>
                  <a:pt x="1557122" y="514162"/>
                </a:cubicBezTo>
                <a:cubicBezTo>
                  <a:pt x="1275148" y="538652"/>
                  <a:pt x="1159364" y="496487"/>
                  <a:pt x="990437" y="514162"/>
                </a:cubicBezTo>
                <a:cubicBezTo>
                  <a:pt x="821511" y="531837"/>
                  <a:pt x="431031" y="517761"/>
                  <a:pt x="257081" y="514162"/>
                </a:cubicBezTo>
                <a:cubicBezTo>
                  <a:pt x="108688" y="511589"/>
                  <a:pt x="-18174" y="379651"/>
                  <a:pt x="0" y="257081"/>
                </a:cubicBezTo>
                <a:close/>
              </a:path>
              <a:path w="3847600" h="514162" stroke="0" extrusionOk="0">
                <a:moveTo>
                  <a:pt x="0" y="257081"/>
                </a:moveTo>
                <a:cubicBezTo>
                  <a:pt x="-22753" y="136910"/>
                  <a:pt x="117882" y="-9796"/>
                  <a:pt x="257081" y="0"/>
                </a:cubicBezTo>
                <a:cubicBezTo>
                  <a:pt x="544991" y="21286"/>
                  <a:pt x="639978" y="-5008"/>
                  <a:pt x="923769" y="0"/>
                </a:cubicBezTo>
                <a:cubicBezTo>
                  <a:pt x="1207560" y="5008"/>
                  <a:pt x="1402316" y="4611"/>
                  <a:pt x="1657125" y="0"/>
                </a:cubicBezTo>
                <a:cubicBezTo>
                  <a:pt x="1911934" y="-4611"/>
                  <a:pt x="2035050" y="-13855"/>
                  <a:pt x="2290478" y="0"/>
                </a:cubicBezTo>
                <a:cubicBezTo>
                  <a:pt x="2545906" y="13855"/>
                  <a:pt x="3274970" y="-58999"/>
                  <a:pt x="3590519" y="0"/>
                </a:cubicBezTo>
                <a:cubicBezTo>
                  <a:pt x="3703759" y="11511"/>
                  <a:pt x="3843107" y="130443"/>
                  <a:pt x="3847600" y="257081"/>
                </a:cubicBezTo>
                <a:lnTo>
                  <a:pt x="3847600" y="257081"/>
                </a:lnTo>
                <a:cubicBezTo>
                  <a:pt x="3845951" y="419701"/>
                  <a:pt x="3740475" y="515198"/>
                  <a:pt x="3590519" y="514162"/>
                </a:cubicBezTo>
                <a:cubicBezTo>
                  <a:pt x="3381719" y="481749"/>
                  <a:pt x="3141582" y="480444"/>
                  <a:pt x="2857163" y="514162"/>
                </a:cubicBezTo>
                <a:cubicBezTo>
                  <a:pt x="2572744" y="547880"/>
                  <a:pt x="2432378" y="481086"/>
                  <a:pt x="2190475" y="514162"/>
                </a:cubicBezTo>
                <a:cubicBezTo>
                  <a:pt x="1948572" y="547238"/>
                  <a:pt x="1614599" y="545822"/>
                  <a:pt x="1457119" y="514162"/>
                </a:cubicBezTo>
                <a:cubicBezTo>
                  <a:pt x="1299639" y="482502"/>
                  <a:pt x="564759" y="553584"/>
                  <a:pt x="257081" y="514162"/>
                </a:cubicBezTo>
                <a:cubicBezTo>
                  <a:pt x="100123" y="509954"/>
                  <a:pt x="-2083" y="391939"/>
                  <a:pt x="0" y="257081"/>
                </a:cubicBez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18316" rIns="18316" bIns="18316" rtlCol="0" anchor="b"/>
          <a:lstStyle/>
          <a:p>
            <a:pPr marL="0" lvl="0" indent="0" algn="ctr">
              <a:lnSpc>
                <a:spcPts val="1783"/>
              </a:lnSpc>
              <a:spcBef>
                <a:spcPct val="0"/>
              </a:spcBef>
            </a:pPr>
            <a:r>
              <a:rPr lang="en-US" sz="2200" i="0" u="none" strike="noStrike">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32" name="TextBox 42">
            <a:extLst>
              <a:ext uri="{FF2B5EF4-FFF2-40B4-BE49-F238E27FC236}">
                <a16:creationId xmlns:a16="http://schemas.microsoft.com/office/drawing/2014/main" id="{4A1517AD-8FA3-2ADF-419E-657791466D72}"/>
              </a:ext>
            </a:extLst>
          </p:cNvPr>
          <p:cNvSpPr txBox="1"/>
          <p:nvPr/>
        </p:nvSpPr>
        <p:spPr>
          <a:xfrm flipH="1">
            <a:off x="4867771" y="3688467"/>
            <a:ext cx="2441741" cy="634353"/>
          </a:xfrm>
          <a:custGeom>
            <a:avLst/>
            <a:gdLst>
              <a:gd name="connsiteX0" fmla="*/ 0 w 2441741"/>
              <a:gd name="connsiteY0" fmla="*/ 317177 h 634353"/>
              <a:gd name="connsiteX1" fmla="*/ 317177 w 2441741"/>
              <a:gd name="connsiteY1" fmla="*/ 0 h 634353"/>
              <a:gd name="connsiteX2" fmla="*/ 714802 w 2441741"/>
              <a:gd name="connsiteY2" fmla="*/ 0 h 634353"/>
              <a:gd name="connsiteX3" fmla="*/ 1184723 w 2441741"/>
              <a:gd name="connsiteY3" fmla="*/ 0 h 634353"/>
              <a:gd name="connsiteX4" fmla="*/ 1582349 w 2441741"/>
              <a:gd name="connsiteY4" fmla="*/ 0 h 634353"/>
              <a:gd name="connsiteX5" fmla="*/ 2124565 w 2441741"/>
              <a:gd name="connsiteY5" fmla="*/ 0 h 634353"/>
              <a:gd name="connsiteX6" fmla="*/ 2441742 w 2441741"/>
              <a:gd name="connsiteY6" fmla="*/ 317177 h 634353"/>
              <a:gd name="connsiteX7" fmla="*/ 2441741 w 2441741"/>
              <a:gd name="connsiteY7" fmla="*/ 317177 h 634353"/>
              <a:gd name="connsiteX8" fmla="*/ 2124564 w 2441741"/>
              <a:gd name="connsiteY8" fmla="*/ 634354 h 634353"/>
              <a:gd name="connsiteX9" fmla="*/ 1672717 w 2441741"/>
              <a:gd name="connsiteY9" fmla="*/ 634354 h 634353"/>
              <a:gd name="connsiteX10" fmla="*/ 1238944 w 2441741"/>
              <a:gd name="connsiteY10" fmla="*/ 634354 h 634353"/>
              <a:gd name="connsiteX11" fmla="*/ 769024 w 2441741"/>
              <a:gd name="connsiteY11" fmla="*/ 634353 h 634353"/>
              <a:gd name="connsiteX12" fmla="*/ 317177 w 2441741"/>
              <a:gd name="connsiteY12" fmla="*/ 634353 h 634353"/>
              <a:gd name="connsiteX13" fmla="*/ 0 w 2441741"/>
              <a:gd name="connsiteY13" fmla="*/ 317176 h 634353"/>
              <a:gd name="connsiteX14" fmla="*/ 0 w 2441741"/>
              <a:gd name="connsiteY14"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4353" fill="none" extrusionOk="0">
                <a:moveTo>
                  <a:pt x="0" y="317177"/>
                </a:moveTo>
                <a:cubicBezTo>
                  <a:pt x="7636" y="164378"/>
                  <a:pt x="92287" y="-5308"/>
                  <a:pt x="317177" y="0"/>
                </a:cubicBezTo>
                <a:cubicBezTo>
                  <a:pt x="406688" y="-32792"/>
                  <a:pt x="588921" y="5339"/>
                  <a:pt x="714802" y="0"/>
                </a:cubicBezTo>
                <a:cubicBezTo>
                  <a:pt x="840683" y="-5339"/>
                  <a:pt x="1040655" y="20875"/>
                  <a:pt x="1184723" y="0"/>
                </a:cubicBezTo>
                <a:cubicBezTo>
                  <a:pt x="1328791" y="-20875"/>
                  <a:pt x="1431480" y="31006"/>
                  <a:pt x="1582349" y="0"/>
                </a:cubicBezTo>
                <a:cubicBezTo>
                  <a:pt x="1733218" y="-31006"/>
                  <a:pt x="1891064" y="59326"/>
                  <a:pt x="2124565" y="0"/>
                </a:cubicBezTo>
                <a:cubicBezTo>
                  <a:pt x="2263674" y="-29112"/>
                  <a:pt x="2443897" y="171662"/>
                  <a:pt x="2441742" y="317177"/>
                </a:cubicBezTo>
                <a:lnTo>
                  <a:pt x="2441741" y="317177"/>
                </a:lnTo>
                <a:cubicBezTo>
                  <a:pt x="2477935" y="467725"/>
                  <a:pt x="2332381" y="634288"/>
                  <a:pt x="2124564" y="634354"/>
                </a:cubicBezTo>
                <a:cubicBezTo>
                  <a:pt x="1942119" y="644176"/>
                  <a:pt x="1785032" y="613020"/>
                  <a:pt x="1672717" y="634354"/>
                </a:cubicBezTo>
                <a:cubicBezTo>
                  <a:pt x="1560402" y="655688"/>
                  <a:pt x="1451018" y="618339"/>
                  <a:pt x="1238944" y="634354"/>
                </a:cubicBezTo>
                <a:cubicBezTo>
                  <a:pt x="1026870" y="650368"/>
                  <a:pt x="998218" y="624769"/>
                  <a:pt x="769024" y="634353"/>
                </a:cubicBezTo>
                <a:cubicBezTo>
                  <a:pt x="539830" y="643938"/>
                  <a:pt x="464845" y="590701"/>
                  <a:pt x="317177" y="634353"/>
                </a:cubicBezTo>
                <a:cubicBezTo>
                  <a:pt x="166103" y="609217"/>
                  <a:pt x="24153" y="477061"/>
                  <a:pt x="0" y="317176"/>
                </a:cubicBezTo>
                <a:lnTo>
                  <a:pt x="0" y="317177"/>
                </a:lnTo>
                <a:close/>
              </a:path>
              <a:path w="2441741" h="634353" stroke="0" extrusionOk="0">
                <a:moveTo>
                  <a:pt x="0" y="317177"/>
                </a:moveTo>
                <a:cubicBezTo>
                  <a:pt x="-14425" y="183072"/>
                  <a:pt x="142244" y="21061"/>
                  <a:pt x="317177" y="0"/>
                </a:cubicBezTo>
                <a:cubicBezTo>
                  <a:pt x="451110" y="-7438"/>
                  <a:pt x="611098" y="18027"/>
                  <a:pt x="732876" y="0"/>
                </a:cubicBezTo>
                <a:cubicBezTo>
                  <a:pt x="854654" y="-18027"/>
                  <a:pt x="1054958" y="10101"/>
                  <a:pt x="1148575" y="0"/>
                </a:cubicBezTo>
                <a:cubicBezTo>
                  <a:pt x="1242192" y="-10101"/>
                  <a:pt x="1478758" y="41576"/>
                  <a:pt x="1564275" y="0"/>
                </a:cubicBezTo>
                <a:cubicBezTo>
                  <a:pt x="1649792" y="-41576"/>
                  <a:pt x="1871324" y="33624"/>
                  <a:pt x="2124565" y="0"/>
                </a:cubicBezTo>
                <a:cubicBezTo>
                  <a:pt x="2323932" y="13551"/>
                  <a:pt x="2472751" y="135799"/>
                  <a:pt x="2441742" y="317177"/>
                </a:cubicBezTo>
                <a:lnTo>
                  <a:pt x="2441741" y="317177"/>
                </a:lnTo>
                <a:cubicBezTo>
                  <a:pt x="2411793" y="505544"/>
                  <a:pt x="2257515" y="637655"/>
                  <a:pt x="2124564" y="634354"/>
                </a:cubicBezTo>
                <a:cubicBezTo>
                  <a:pt x="1994785" y="688606"/>
                  <a:pt x="1840345" y="603330"/>
                  <a:pt x="1654643" y="634354"/>
                </a:cubicBezTo>
                <a:cubicBezTo>
                  <a:pt x="1468941" y="665378"/>
                  <a:pt x="1384540" y="586603"/>
                  <a:pt x="1202797" y="634353"/>
                </a:cubicBezTo>
                <a:cubicBezTo>
                  <a:pt x="1021054" y="682104"/>
                  <a:pt x="950593" y="581571"/>
                  <a:pt x="714802" y="634353"/>
                </a:cubicBezTo>
                <a:cubicBezTo>
                  <a:pt x="479011" y="687135"/>
                  <a:pt x="447535" y="591299"/>
                  <a:pt x="317177" y="634353"/>
                </a:cubicBezTo>
                <a:cubicBezTo>
                  <a:pt x="120967" y="662826"/>
                  <a:pt x="8895" y="50770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33" name="TextBox 42">
            <a:extLst>
              <a:ext uri="{FF2B5EF4-FFF2-40B4-BE49-F238E27FC236}">
                <a16:creationId xmlns:a16="http://schemas.microsoft.com/office/drawing/2014/main" id="{0B4E4E13-AB1B-A491-C104-F48E3552D3BE}"/>
              </a:ext>
            </a:extLst>
          </p:cNvPr>
          <p:cNvSpPr txBox="1"/>
          <p:nvPr/>
        </p:nvSpPr>
        <p:spPr>
          <a:xfrm>
            <a:off x="4867772" y="4602497"/>
            <a:ext cx="2441741" cy="634353"/>
          </a:xfrm>
          <a:custGeom>
            <a:avLst/>
            <a:gdLst>
              <a:gd name="connsiteX0" fmla="*/ 0 w 2441741"/>
              <a:gd name="connsiteY0" fmla="*/ 317177 h 634353"/>
              <a:gd name="connsiteX1" fmla="*/ 317177 w 2441741"/>
              <a:gd name="connsiteY1" fmla="*/ 0 h 634353"/>
              <a:gd name="connsiteX2" fmla="*/ 937714 w 2441741"/>
              <a:gd name="connsiteY2" fmla="*/ 0 h 634353"/>
              <a:gd name="connsiteX3" fmla="*/ 1504028 w 2441741"/>
              <a:gd name="connsiteY3" fmla="*/ 0 h 634353"/>
              <a:gd name="connsiteX4" fmla="*/ 2124565 w 2441741"/>
              <a:gd name="connsiteY4" fmla="*/ 0 h 634353"/>
              <a:gd name="connsiteX5" fmla="*/ 2441742 w 2441741"/>
              <a:gd name="connsiteY5" fmla="*/ 317177 h 634353"/>
              <a:gd name="connsiteX6" fmla="*/ 2441741 w 2441741"/>
              <a:gd name="connsiteY6" fmla="*/ 317177 h 634353"/>
              <a:gd name="connsiteX7" fmla="*/ 2124564 w 2441741"/>
              <a:gd name="connsiteY7" fmla="*/ 634354 h 634353"/>
              <a:gd name="connsiteX8" fmla="*/ 1540176 w 2441741"/>
              <a:gd name="connsiteY8" fmla="*/ 634354 h 634353"/>
              <a:gd name="connsiteX9" fmla="*/ 937713 w 2441741"/>
              <a:gd name="connsiteY9" fmla="*/ 634353 h 634353"/>
              <a:gd name="connsiteX10" fmla="*/ 317177 w 2441741"/>
              <a:gd name="connsiteY10" fmla="*/ 634353 h 634353"/>
              <a:gd name="connsiteX11" fmla="*/ 0 w 2441741"/>
              <a:gd name="connsiteY11" fmla="*/ 317176 h 634353"/>
              <a:gd name="connsiteX12" fmla="*/ 0 w 2441741"/>
              <a:gd name="connsiteY12"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1741" h="634353" fill="none" extrusionOk="0">
                <a:moveTo>
                  <a:pt x="0" y="317177"/>
                </a:moveTo>
                <a:cubicBezTo>
                  <a:pt x="11391" y="114319"/>
                  <a:pt x="121506" y="27743"/>
                  <a:pt x="317177" y="0"/>
                </a:cubicBezTo>
                <a:cubicBezTo>
                  <a:pt x="619154" y="30137"/>
                  <a:pt x="739432" y="21928"/>
                  <a:pt x="937714" y="0"/>
                </a:cubicBezTo>
                <a:cubicBezTo>
                  <a:pt x="1135996" y="-21928"/>
                  <a:pt x="1260026" y="-1850"/>
                  <a:pt x="1504028" y="0"/>
                </a:cubicBezTo>
                <a:cubicBezTo>
                  <a:pt x="1748030" y="1850"/>
                  <a:pt x="1816854" y="7476"/>
                  <a:pt x="2124565" y="0"/>
                </a:cubicBezTo>
                <a:cubicBezTo>
                  <a:pt x="2300647" y="-24127"/>
                  <a:pt x="2476643" y="142353"/>
                  <a:pt x="2441742" y="317177"/>
                </a:cubicBezTo>
                <a:lnTo>
                  <a:pt x="2441741" y="317177"/>
                </a:lnTo>
                <a:cubicBezTo>
                  <a:pt x="2448539" y="480829"/>
                  <a:pt x="2329257" y="617884"/>
                  <a:pt x="2124564" y="634354"/>
                </a:cubicBezTo>
                <a:cubicBezTo>
                  <a:pt x="2001547" y="653813"/>
                  <a:pt x="1767333" y="658989"/>
                  <a:pt x="1540176" y="634354"/>
                </a:cubicBezTo>
                <a:cubicBezTo>
                  <a:pt x="1313019" y="609718"/>
                  <a:pt x="1110068" y="632126"/>
                  <a:pt x="937713" y="634353"/>
                </a:cubicBezTo>
                <a:cubicBezTo>
                  <a:pt x="765358" y="636581"/>
                  <a:pt x="603206" y="633845"/>
                  <a:pt x="317177" y="634353"/>
                </a:cubicBezTo>
                <a:cubicBezTo>
                  <a:pt x="155917" y="612079"/>
                  <a:pt x="3264" y="500662"/>
                  <a:pt x="0" y="317176"/>
                </a:cubicBezTo>
                <a:lnTo>
                  <a:pt x="0" y="317177"/>
                </a:lnTo>
                <a:close/>
              </a:path>
              <a:path w="2441741" h="634353" stroke="0" extrusionOk="0">
                <a:moveTo>
                  <a:pt x="0" y="317177"/>
                </a:moveTo>
                <a:cubicBezTo>
                  <a:pt x="-2597" y="149398"/>
                  <a:pt x="142133" y="11313"/>
                  <a:pt x="317177" y="0"/>
                </a:cubicBezTo>
                <a:cubicBezTo>
                  <a:pt x="476162" y="2076"/>
                  <a:pt x="740655" y="-18635"/>
                  <a:pt x="883492" y="0"/>
                </a:cubicBezTo>
                <a:cubicBezTo>
                  <a:pt x="1026329" y="18635"/>
                  <a:pt x="1293993" y="-7656"/>
                  <a:pt x="1449807" y="0"/>
                </a:cubicBezTo>
                <a:cubicBezTo>
                  <a:pt x="1605622" y="7656"/>
                  <a:pt x="1949342" y="832"/>
                  <a:pt x="2124565" y="0"/>
                </a:cubicBezTo>
                <a:cubicBezTo>
                  <a:pt x="2293279" y="-15605"/>
                  <a:pt x="2440132" y="107594"/>
                  <a:pt x="2441742" y="317177"/>
                </a:cubicBezTo>
                <a:lnTo>
                  <a:pt x="2441741" y="317177"/>
                </a:lnTo>
                <a:cubicBezTo>
                  <a:pt x="2455296" y="489790"/>
                  <a:pt x="2278052" y="635151"/>
                  <a:pt x="2124564" y="634354"/>
                </a:cubicBezTo>
                <a:cubicBezTo>
                  <a:pt x="1814925" y="651169"/>
                  <a:pt x="1801077" y="634997"/>
                  <a:pt x="1485954" y="634354"/>
                </a:cubicBezTo>
                <a:cubicBezTo>
                  <a:pt x="1170831" y="633711"/>
                  <a:pt x="1159953" y="632897"/>
                  <a:pt x="937713" y="634353"/>
                </a:cubicBezTo>
                <a:cubicBezTo>
                  <a:pt x="715473" y="635809"/>
                  <a:pt x="596849" y="603796"/>
                  <a:pt x="317177" y="634353"/>
                </a:cubicBezTo>
                <a:cubicBezTo>
                  <a:pt x="125414" y="673541"/>
                  <a:pt x="-24157" y="51393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34" name="TextBox 29">
            <a:extLst>
              <a:ext uri="{FF2B5EF4-FFF2-40B4-BE49-F238E27FC236}">
                <a16:creationId xmlns:a16="http://schemas.microsoft.com/office/drawing/2014/main" id="{79AEB4BE-9A98-8A30-0F88-302FA66DA0F7}"/>
              </a:ext>
            </a:extLst>
          </p:cNvPr>
          <p:cNvSpPr txBox="1"/>
          <p:nvPr/>
        </p:nvSpPr>
        <p:spPr>
          <a:xfrm>
            <a:off x="3787582" y="4570139"/>
            <a:ext cx="931699" cy="699071"/>
          </a:xfrm>
          <a:custGeom>
            <a:avLst/>
            <a:gdLst>
              <a:gd name="connsiteX0" fmla="*/ 0 w 931699"/>
              <a:gd name="connsiteY0" fmla="*/ 349536 h 699071"/>
              <a:gd name="connsiteX1" fmla="*/ 349536 w 931699"/>
              <a:gd name="connsiteY1" fmla="*/ 0 h 699071"/>
              <a:gd name="connsiteX2" fmla="*/ 582164 w 931699"/>
              <a:gd name="connsiteY2" fmla="*/ 0 h 699071"/>
              <a:gd name="connsiteX3" fmla="*/ 931700 w 931699"/>
              <a:gd name="connsiteY3" fmla="*/ 349536 h 699071"/>
              <a:gd name="connsiteX4" fmla="*/ 931699 w 931699"/>
              <a:gd name="connsiteY4" fmla="*/ 349536 h 699071"/>
              <a:gd name="connsiteX5" fmla="*/ 582163 w 931699"/>
              <a:gd name="connsiteY5" fmla="*/ 699072 h 699071"/>
              <a:gd name="connsiteX6" fmla="*/ 349536 w 931699"/>
              <a:gd name="connsiteY6" fmla="*/ 699071 h 699071"/>
              <a:gd name="connsiteX7" fmla="*/ 0 w 931699"/>
              <a:gd name="connsiteY7" fmla="*/ 349535 h 699071"/>
              <a:gd name="connsiteX8" fmla="*/ 0 w 931699"/>
              <a:gd name="connsiteY8" fmla="*/ 349536 h 6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699" h="699071" fill="none" extrusionOk="0">
                <a:moveTo>
                  <a:pt x="0" y="349536"/>
                </a:moveTo>
                <a:cubicBezTo>
                  <a:pt x="38105" y="158673"/>
                  <a:pt x="163682" y="28345"/>
                  <a:pt x="349536" y="0"/>
                </a:cubicBezTo>
                <a:cubicBezTo>
                  <a:pt x="456439" y="-7563"/>
                  <a:pt x="530629" y="14393"/>
                  <a:pt x="582164" y="0"/>
                </a:cubicBezTo>
                <a:cubicBezTo>
                  <a:pt x="775437" y="21133"/>
                  <a:pt x="955467" y="163794"/>
                  <a:pt x="931700" y="349536"/>
                </a:cubicBezTo>
                <a:lnTo>
                  <a:pt x="931699" y="349536"/>
                </a:lnTo>
                <a:cubicBezTo>
                  <a:pt x="925501" y="554477"/>
                  <a:pt x="773334" y="703288"/>
                  <a:pt x="582163" y="699072"/>
                </a:cubicBezTo>
                <a:cubicBezTo>
                  <a:pt x="504177" y="699379"/>
                  <a:pt x="436446" y="672231"/>
                  <a:pt x="349536" y="699071"/>
                </a:cubicBezTo>
                <a:cubicBezTo>
                  <a:pt x="163165" y="706929"/>
                  <a:pt x="4560" y="541769"/>
                  <a:pt x="0" y="349535"/>
                </a:cubicBezTo>
                <a:lnTo>
                  <a:pt x="0" y="349536"/>
                </a:lnTo>
                <a:close/>
              </a:path>
              <a:path w="931699" h="699071" stroke="0" extrusionOk="0">
                <a:moveTo>
                  <a:pt x="0" y="349536"/>
                </a:moveTo>
                <a:cubicBezTo>
                  <a:pt x="-10960" y="157672"/>
                  <a:pt x="153805" y="8869"/>
                  <a:pt x="349536" y="0"/>
                </a:cubicBezTo>
                <a:cubicBezTo>
                  <a:pt x="455662" y="-22330"/>
                  <a:pt x="499881" y="7736"/>
                  <a:pt x="582164" y="0"/>
                </a:cubicBezTo>
                <a:cubicBezTo>
                  <a:pt x="742365" y="9082"/>
                  <a:pt x="974405" y="156325"/>
                  <a:pt x="931700" y="349536"/>
                </a:cubicBezTo>
                <a:lnTo>
                  <a:pt x="931699" y="349536"/>
                </a:lnTo>
                <a:cubicBezTo>
                  <a:pt x="929286" y="546482"/>
                  <a:pt x="738401" y="714630"/>
                  <a:pt x="582163" y="699072"/>
                </a:cubicBezTo>
                <a:cubicBezTo>
                  <a:pt x="528177" y="718263"/>
                  <a:pt x="411536" y="674006"/>
                  <a:pt x="349536" y="699071"/>
                </a:cubicBezTo>
                <a:cubicBezTo>
                  <a:pt x="186172" y="747252"/>
                  <a:pt x="3750" y="517994"/>
                  <a:pt x="0" y="349535"/>
                </a:cubicBezTo>
                <a:lnTo>
                  <a:pt x="0" y="349536"/>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209997458">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35" name="TextBox 34">
            <a:extLst>
              <a:ext uri="{FF2B5EF4-FFF2-40B4-BE49-F238E27FC236}">
                <a16:creationId xmlns:a16="http://schemas.microsoft.com/office/drawing/2014/main" id="{9EFB23FA-B4FB-85B6-A8F0-04EE5BA8D1F2}"/>
              </a:ext>
            </a:extLst>
          </p:cNvPr>
          <p:cNvSpPr txBox="1"/>
          <p:nvPr/>
        </p:nvSpPr>
        <p:spPr>
          <a:xfrm>
            <a:off x="3787582" y="3655380"/>
            <a:ext cx="931699" cy="704088"/>
          </a:xfrm>
          <a:custGeom>
            <a:avLst/>
            <a:gdLst>
              <a:gd name="connsiteX0" fmla="*/ 0 w 931699"/>
              <a:gd name="connsiteY0" fmla="*/ 352044 h 704088"/>
              <a:gd name="connsiteX1" fmla="*/ 352044 w 931699"/>
              <a:gd name="connsiteY1" fmla="*/ 0 h 704088"/>
              <a:gd name="connsiteX2" fmla="*/ 579655 w 931699"/>
              <a:gd name="connsiteY2" fmla="*/ 0 h 704088"/>
              <a:gd name="connsiteX3" fmla="*/ 931699 w 931699"/>
              <a:gd name="connsiteY3" fmla="*/ 352044 h 704088"/>
              <a:gd name="connsiteX4" fmla="*/ 931699 w 931699"/>
              <a:gd name="connsiteY4" fmla="*/ 352044 h 704088"/>
              <a:gd name="connsiteX5" fmla="*/ 579655 w 931699"/>
              <a:gd name="connsiteY5" fmla="*/ 704088 h 704088"/>
              <a:gd name="connsiteX6" fmla="*/ 352044 w 931699"/>
              <a:gd name="connsiteY6" fmla="*/ 704088 h 704088"/>
              <a:gd name="connsiteX7" fmla="*/ 0 w 931699"/>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99" h="704088" fill="none" extrusionOk="0">
                <a:moveTo>
                  <a:pt x="0" y="352044"/>
                </a:moveTo>
                <a:cubicBezTo>
                  <a:pt x="-10763" y="149098"/>
                  <a:pt x="182162" y="-4042"/>
                  <a:pt x="352044" y="0"/>
                </a:cubicBezTo>
                <a:cubicBezTo>
                  <a:pt x="400574" y="-24543"/>
                  <a:pt x="502459" y="24539"/>
                  <a:pt x="579655" y="0"/>
                </a:cubicBezTo>
                <a:cubicBezTo>
                  <a:pt x="747774" y="47520"/>
                  <a:pt x="925165" y="151747"/>
                  <a:pt x="931699" y="352044"/>
                </a:cubicBezTo>
                <a:lnTo>
                  <a:pt x="931699" y="352044"/>
                </a:lnTo>
                <a:cubicBezTo>
                  <a:pt x="965290" y="519555"/>
                  <a:pt x="797706" y="668732"/>
                  <a:pt x="579655" y="704088"/>
                </a:cubicBezTo>
                <a:cubicBezTo>
                  <a:pt x="501602" y="709043"/>
                  <a:pt x="448942" y="686595"/>
                  <a:pt x="352044" y="704088"/>
                </a:cubicBezTo>
                <a:cubicBezTo>
                  <a:pt x="185453" y="669746"/>
                  <a:pt x="-29484" y="538996"/>
                  <a:pt x="0" y="352044"/>
                </a:cubicBezTo>
                <a:close/>
              </a:path>
              <a:path w="931699" h="704088" stroke="0" extrusionOk="0">
                <a:moveTo>
                  <a:pt x="0" y="352044"/>
                </a:moveTo>
                <a:cubicBezTo>
                  <a:pt x="-4188" y="151689"/>
                  <a:pt x="151847" y="1387"/>
                  <a:pt x="352044" y="0"/>
                </a:cubicBezTo>
                <a:cubicBezTo>
                  <a:pt x="423862" y="-16480"/>
                  <a:pt x="533820" y="24399"/>
                  <a:pt x="579655" y="0"/>
                </a:cubicBezTo>
                <a:cubicBezTo>
                  <a:pt x="829173" y="-6824"/>
                  <a:pt x="927219" y="119019"/>
                  <a:pt x="931699" y="352044"/>
                </a:cubicBezTo>
                <a:lnTo>
                  <a:pt x="931699" y="352044"/>
                </a:lnTo>
                <a:cubicBezTo>
                  <a:pt x="952224" y="586231"/>
                  <a:pt x="759501" y="739250"/>
                  <a:pt x="579655" y="704088"/>
                </a:cubicBezTo>
                <a:cubicBezTo>
                  <a:pt x="473975" y="709240"/>
                  <a:pt x="465741" y="687913"/>
                  <a:pt x="352044" y="704088"/>
                </a:cubicBezTo>
                <a:cubicBezTo>
                  <a:pt x="149562" y="731739"/>
                  <a:pt x="-46861" y="56835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36" name="TextBox 39">
            <a:extLst>
              <a:ext uri="{FF2B5EF4-FFF2-40B4-BE49-F238E27FC236}">
                <a16:creationId xmlns:a16="http://schemas.microsoft.com/office/drawing/2014/main" id="{FE9B3A07-F68B-9F47-C685-1FB2812FF1D3}"/>
              </a:ext>
            </a:extLst>
          </p:cNvPr>
          <p:cNvSpPr txBox="1"/>
          <p:nvPr/>
        </p:nvSpPr>
        <p:spPr>
          <a:xfrm>
            <a:off x="3787582" y="2740622"/>
            <a:ext cx="909715" cy="704088"/>
          </a:xfrm>
          <a:custGeom>
            <a:avLst/>
            <a:gdLst>
              <a:gd name="connsiteX0" fmla="*/ 0 w 909715"/>
              <a:gd name="connsiteY0" fmla="*/ 352044 h 704088"/>
              <a:gd name="connsiteX1" fmla="*/ 352044 w 909715"/>
              <a:gd name="connsiteY1" fmla="*/ 0 h 704088"/>
              <a:gd name="connsiteX2" fmla="*/ 557671 w 909715"/>
              <a:gd name="connsiteY2" fmla="*/ 0 h 704088"/>
              <a:gd name="connsiteX3" fmla="*/ 909715 w 909715"/>
              <a:gd name="connsiteY3" fmla="*/ 352044 h 704088"/>
              <a:gd name="connsiteX4" fmla="*/ 909715 w 909715"/>
              <a:gd name="connsiteY4" fmla="*/ 352044 h 704088"/>
              <a:gd name="connsiteX5" fmla="*/ 557671 w 909715"/>
              <a:gd name="connsiteY5" fmla="*/ 704088 h 704088"/>
              <a:gd name="connsiteX6" fmla="*/ 352044 w 909715"/>
              <a:gd name="connsiteY6" fmla="*/ 704088 h 704088"/>
              <a:gd name="connsiteX7" fmla="*/ 0 w 909715"/>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15" h="704088" fill="none" extrusionOk="0">
                <a:moveTo>
                  <a:pt x="0" y="352044"/>
                </a:moveTo>
                <a:cubicBezTo>
                  <a:pt x="26236" y="149994"/>
                  <a:pt x="153260" y="-6506"/>
                  <a:pt x="352044" y="0"/>
                </a:cubicBezTo>
                <a:cubicBezTo>
                  <a:pt x="399690" y="-21584"/>
                  <a:pt x="505208" y="3409"/>
                  <a:pt x="557671" y="0"/>
                </a:cubicBezTo>
                <a:cubicBezTo>
                  <a:pt x="755916" y="-3252"/>
                  <a:pt x="965044" y="169396"/>
                  <a:pt x="909715" y="352044"/>
                </a:cubicBezTo>
                <a:lnTo>
                  <a:pt x="909715" y="352044"/>
                </a:lnTo>
                <a:cubicBezTo>
                  <a:pt x="932614" y="531662"/>
                  <a:pt x="765194" y="712011"/>
                  <a:pt x="557671" y="704088"/>
                </a:cubicBezTo>
                <a:cubicBezTo>
                  <a:pt x="463536" y="708942"/>
                  <a:pt x="453857" y="688491"/>
                  <a:pt x="352044" y="704088"/>
                </a:cubicBezTo>
                <a:cubicBezTo>
                  <a:pt x="180085" y="700356"/>
                  <a:pt x="-14790" y="589522"/>
                  <a:pt x="0" y="352044"/>
                </a:cubicBezTo>
                <a:close/>
              </a:path>
              <a:path w="909715" h="704088" stroke="0" extrusionOk="0">
                <a:moveTo>
                  <a:pt x="0" y="352044"/>
                </a:moveTo>
                <a:cubicBezTo>
                  <a:pt x="41372" y="130755"/>
                  <a:pt x="146261" y="7557"/>
                  <a:pt x="352044" y="0"/>
                </a:cubicBezTo>
                <a:cubicBezTo>
                  <a:pt x="438134" y="-20267"/>
                  <a:pt x="499781" y="20460"/>
                  <a:pt x="557671" y="0"/>
                </a:cubicBezTo>
                <a:cubicBezTo>
                  <a:pt x="790291" y="-34646"/>
                  <a:pt x="941165" y="205970"/>
                  <a:pt x="909715" y="352044"/>
                </a:cubicBezTo>
                <a:lnTo>
                  <a:pt x="909715" y="352044"/>
                </a:lnTo>
                <a:cubicBezTo>
                  <a:pt x="871070" y="550480"/>
                  <a:pt x="757590" y="696067"/>
                  <a:pt x="557671" y="704088"/>
                </a:cubicBezTo>
                <a:cubicBezTo>
                  <a:pt x="471822" y="718803"/>
                  <a:pt x="420421" y="680278"/>
                  <a:pt x="352044" y="704088"/>
                </a:cubicBezTo>
                <a:cubicBezTo>
                  <a:pt x="206598" y="706363"/>
                  <a:pt x="-30" y="52657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37" name="Freeform 5">
            <a:extLst>
              <a:ext uri="{FF2B5EF4-FFF2-40B4-BE49-F238E27FC236}">
                <a16:creationId xmlns:a16="http://schemas.microsoft.com/office/drawing/2014/main" id="{91CF7A1F-E657-7E9F-F9B6-684164E63861}"/>
              </a:ext>
            </a:extLst>
          </p:cNvPr>
          <p:cNvSpPr/>
          <p:nvPr/>
        </p:nvSpPr>
        <p:spPr>
          <a:xfrm>
            <a:off x="3499962" y="3092666"/>
            <a:ext cx="353194" cy="1982451"/>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sz="2400" i="0">
              <a:latin typeface="Dreaming Outloud Pro" panose="03050502040302030504" pitchFamily="66" charset="77"/>
              <a:cs typeface="Dreaming Outloud Pro" panose="03050502040302030504" pitchFamily="66" charset="77"/>
            </a:endParaRPr>
          </a:p>
        </p:txBody>
      </p:sp>
      <p:sp>
        <p:nvSpPr>
          <p:cNvPr id="38" name="TextBox 37">
            <a:extLst>
              <a:ext uri="{FF2B5EF4-FFF2-40B4-BE49-F238E27FC236}">
                <a16:creationId xmlns:a16="http://schemas.microsoft.com/office/drawing/2014/main" id="{69C517B5-96D2-6752-F6A8-076C55A003CF}"/>
              </a:ext>
            </a:extLst>
          </p:cNvPr>
          <p:cNvSpPr txBox="1"/>
          <p:nvPr/>
        </p:nvSpPr>
        <p:spPr>
          <a:xfrm>
            <a:off x="3192162" y="3307457"/>
            <a:ext cx="483969" cy="1615473"/>
          </a:xfrm>
          <a:prstGeom prst="rect">
            <a:avLst/>
          </a:prstGeom>
          <a:noFill/>
        </p:spPr>
        <p:txBody>
          <a:bodyPr vert="vert270" wrap="square">
            <a:spAutoFit/>
          </a:bodyPr>
          <a:lstStyle/>
          <a:p>
            <a:pPr algn="ct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2200" i="0">
              <a:latin typeface="Dreaming Outloud Pro" panose="03050502040302030504" pitchFamily="66" charset="77"/>
              <a:cs typeface="Dreaming Outloud Pro" panose="03050502040302030504" pitchFamily="66" charset="77"/>
            </a:endParaRPr>
          </a:p>
        </p:txBody>
      </p:sp>
      <p:sp>
        <p:nvSpPr>
          <p:cNvPr id="39" name="TextBox 4">
            <a:extLst>
              <a:ext uri="{FF2B5EF4-FFF2-40B4-BE49-F238E27FC236}">
                <a16:creationId xmlns:a16="http://schemas.microsoft.com/office/drawing/2014/main" id="{201FB71F-E0DF-A729-F2F2-C6D566FF011A}"/>
              </a:ext>
            </a:extLst>
          </p:cNvPr>
          <p:cNvSpPr txBox="1"/>
          <p:nvPr/>
        </p:nvSpPr>
        <p:spPr>
          <a:xfrm rot="16200000">
            <a:off x="1030238" y="3833996"/>
            <a:ext cx="3276601" cy="343292"/>
          </a:xfrm>
          <a:custGeom>
            <a:avLst/>
            <a:gdLst>
              <a:gd name="connsiteX0" fmla="*/ 0 w 3276601"/>
              <a:gd name="connsiteY0" fmla="*/ 171646 h 343292"/>
              <a:gd name="connsiteX1" fmla="*/ 171646 w 3276601"/>
              <a:gd name="connsiteY1" fmla="*/ 0 h 343292"/>
              <a:gd name="connsiteX2" fmla="*/ 728975 w 3276601"/>
              <a:gd name="connsiteY2" fmla="*/ 0 h 343292"/>
              <a:gd name="connsiteX3" fmla="*/ 1344970 w 3276601"/>
              <a:gd name="connsiteY3" fmla="*/ 0 h 343292"/>
              <a:gd name="connsiteX4" fmla="*/ 1843632 w 3276601"/>
              <a:gd name="connsiteY4" fmla="*/ 0 h 343292"/>
              <a:gd name="connsiteX5" fmla="*/ 2488960 w 3276601"/>
              <a:gd name="connsiteY5" fmla="*/ 0 h 343292"/>
              <a:gd name="connsiteX6" fmla="*/ 3104955 w 3276601"/>
              <a:gd name="connsiteY6" fmla="*/ 0 h 343292"/>
              <a:gd name="connsiteX7" fmla="*/ 3276601 w 3276601"/>
              <a:gd name="connsiteY7" fmla="*/ 171646 h 343292"/>
              <a:gd name="connsiteX8" fmla="*/ 3276601 w 3276601"/>
              <a:gd name="connsiteY8" fmla="*/ 171646 h 343292"/>
              <a:gd name="connsiteX9" fmla="*/ 3104955 w 3276601"/>
              <a:gd name="connsiteY9" fmla="*/ 343292 h 343292"/>
              <a:gd name="connsiteX10" fmla="*/ 2459627 w 3276601"/>
              <a:gd name="connsiteY10" fmla="*/ 343292 h 343292"/>
              <a:gd name="connsiteX11" fmla="*/ 1843632 w 3276601"/>
              <a:gd name="connsiteY11" fmla="*/ 343292 h 343292"/>
              <a:gd name="connsiteX12" fmla="*/ 1198304 w 3276601"/>
              <a:gd name="connsiteY12" fmla="*/ 343292 h 343292"/>
              <a:gd name="connsiteX13" fmla="*/ 171646 w 3276601"/>
              <a:gd name="connsiteY13" fmla="*/ 343292 h 343292"/>
              <a:gd name="connsiteX14" fmla="*/ 0 w 3276601"/>
              <a:gd name="connsiteY14" fmla="*/ 171646 h 34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1" h="343292" fill="none" extrusionOk="0">
                <a:moveTo>
                  <a:pt x="0" y="171646"/>
                </a:moveTo>
                <a:cubicBezTo>
                  <a:pt x="11853" y="55965"/>
                  <a:pt x="68428" y="-7793"/>
                  <a:pt x="171646" y="0"/>
                </a:cubicBezTo>
                <a:cubicBezTo>
                  <a:pt x="364752" y="-37043"/>
                  <a:pt x="479794" y="30199"/>
                  <a:pt x="728975" y="0"/>
                </a:cubicBezTo>
                <a:cubicBezTo>
                  <a:pt x="978156" y="-30199"/>
                  <a:pt x="1038545" y="8758"/>
                  <a:pt x="1344970" y="0"/>
                </a:cubicBezTo>
                <a:cubicBezTo>
                  <a:pt x="1651395" y="-8758"/>
                  <a:pt x="1629291" y="31412"/>
                  <a:pt x="1843632" y="0"/>
                </a:cubicBezTo>
                <a:cubicBezTo>
                  <a:pt x="2057973" y="-31412"/>
                  <a:pt x="2331596" y="3779"/>
                  <a:pt x="2488960" y="0"/>
                </a:cubicBezTo>
                <a:cubicBezTo>
                  <a:pt x="2646324" y="-3779"/>
                  <a:pt x="2944870" y="3460"/>
                  <a:pt x="3104955" y="0"/>
                </a:cubicBezTo>
                <a:cubicBezTo>
                  <a:pt x="3218036" y="12981"/>
                  <a:pt x="3264011" y="91278"/>
                  <a:pt x="3276601" y="171646"/>
                </a:cubicBezTo>
                <a:lnTo>
                  <a:pt x="3276601" y="171646"/>
                </a:lnTo>
                <a:cubicBezTo>
                  <a:pt x="3264285" y="266047"/>
                  <a:pt x="3212412" y="337375"/>
                  <a:pt x="3104955" y="343292"/>
                </a:cubicBezTo>
                <a:cubicBezTo>
                  <a:pt x="2806369" y="380193"/>
                  <a:pt x="2673387" y="322570"/>
                  <a:pt x="2459627" y="343292"/>
                </a:cubicBezTo>
                <a:cubicBezTo>
                  <a:pt x="2245867" y="364014"/>
                  <a:pt x="2001816" y="282571"/>
                  <a:pt x="1843632" y="343292"/>
                </a:cubicBezTo>
                <a:cubicBezTo>
                  <a:pt x="1685449" y="404013"/>
                  <a:pt x="1329340" y="271119"/>
                  <a:pt x="1198304" y="343292"/>
                </a:cubicBezTo>
                <a:cubicBezTo>
                  <a:pt x="1067268" y="415465"/>
                  <a:pt x="604684" y="251745"/>
                  <a:pt x="171646" y="343292"/>
                </a:cubicBezTo>
                <a:cubicBezTo>
                  <a:pt x="79771" y="359261"/>
                  <a:pt x="14155" y="281087"/>
                  <a:pt x="0" y="171646"/>
                </a:cubicBezTo>
                <a:close/>
              </a:path>
              <a:path w="3276601" h="343292" stroke="0" extrusionOk="0">
                <a:moveTo>
                  <a:pt x="0" y="171646"/>
                </a:moveTo>
                <a:cubicBezTo>
                  <a:pt x="-8142" y="83210"/>
                  <a:pt x="87152" y="11745"/>
                  <a:pt x="171646" y="0"/>
                </a:cubicBezTo>
                <a:cubicBezTo>
                  <a:pt x="450716" y="-61797"/>
                  <a:pt x="670803" y="722"/>
                  <a:pt x="816974" y="0"/>
                </a:cubicBezTo>
                <a:cubicBezTo>
                  <a:pt x="963145" y="-722"/>
                  <a:pt x="1180259" y="70233"/>
                  <a:pt x="1432969" y="0"/>
                </a:cubicBezTo>
                <a:cubicBezTo>
                  <a:pt x="1685679" y="-70233"/>
                  <a:pt x="1904891" y="66317"/>
                  <a:pt x="2048964" y="0"/>
                </a:cubicBezTo>
                <a:cubicBezTo>
                  <a:pt x="2193037" y="-66317"/>
                  <a:pt x="2630348" y="54111"/>
                  <a:pt x="3104955" y="0"/>
                </a:cubicBezTo>
                <a:cubicBezTo>
                  <a:pt x="3174126" y="6638"/>
                  <a:pt x="3267569" y="60895"/>
                  <a:pt x="3276601" y="171646"/>
                </a:cubicBezTo>
                <a:lnTo>
                  <a:pt x="3276601" y="171646"/>
                </a:lnTo>
                <a:cubicBezTo>
                  <a:pt x="3260980" y="258318"/>
                  <a:pt x="3209474" y="350665"/>
                  <a:pt x="3104955" y="343292"/>
                </a:cubicBezTo>
                <a:cubicBezTo>
                  <a:pt x="2842896" y="353845"/>
                  <a:pt x="2688161" y="282912"/>
                  <a:pt x="2518293" y="343292"/>
                </a:cubicBezTo>
                <a:cubicBezTo>
                  <a:pt x="2348425" y="403672"/>
                  <a:pt x="2100775" y="341221"/>
                  <a:pt x="1960964" y="343292"/>
                </a:cubicBezTo>
                <a:cubicBezTo>
                  <a:pt x="1821153" y="345363"/>
                  <a:pt x="1632906" y="336293"/>
                  <a:pt x="1315637" y="343292"/>
                </a:cubicBezTo>
                <a:cubicBezTo>
                  <a:pt x="998368" y="350291"/>
                  <a:pt x="988078" y="301255"/>
                  <a:pt x="816974" y="343292"/>
                </a:cubicBezTo>
                <a:cubicBezTo>
                  <a:pt x="645870" y="385329"/>
                  <a:pt x="438674" y="341955"/>
                  <a:pt x="171646" y="343292"/>
                </a:cubicBezTo>
                <a:cubicBezTo>
                  <a:pt x="56726" y="345932"/>
                  <a:pt x="12397" y="289082"/>
                  <a:pt x="0" y="171646"/>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marL="0" lvl="0" indent="0" algn="ctr">
              <a:lnSpc>
                <a:spcPts val="2177"/>
              </a:lnSpc>
              <a:spcBef>
                <a:spcPct val="0"/>
              </a:spcBef>
            </a:pPr>
            <a:r>
              <a:rPr lang="en-US" sz="2200"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40" name="Straight Connector 39">
            <a:extLst>
              <a:ext uri="{FF2B5EF4-FFF2-40B4-BE49-F238E27FC236}">
                <a16:creationId xmlns:a16="http://schemas.microsoft.com/office/drawing/2014/main" id="{CB13E540-074C-69DD-EA2C-4CF753E83B8E}"/>
              </a:ext>
            </a:extLst>
          </p:cNvPr>
          <p:cNvCxnSpPr>
            <a:cxnSpLocks/>
            <a:stCxn id="36" idx="3"/>
            <a:endCxn id="30" idx="1"/>
          </p:cNvCxnSpPr>
          <p:nvPr/>
        </p:nvCxnSpPr>
        <p:spPr>
          <a:xfrm>
            <a:off x="4697297" y="3092666"/>
            <a:ext cx="170475"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27BFA-B41D-533E-BD4C-72F39BBD552A}"/>
              </a:ext>
            </a:extLst>
          </p:cNvPr>
          <p:cNvCxnSpPr>
            <a:cxnSpLocks/>
            <a:stCxn id="35" idx="3"/>
            <a:endCxn id="32" idx="3"/>
          </p:cNvCxnSpPr>
          <p:nvPr/>
        </p:nvCxnSpPr>
        <p:spPr>
          <a:xfrm flipV="1">
            <a:off x="4719281" y="4005644"/>
            <a:ext cx="148490" cy="17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2ED5117-BFB8-76BA-3CBD-409EC11D50C9}"/>
              </a:ext>
            </a:extLst>
          </p:cNvPr>
          <p:cNvCxnSpPr>
            <a:cxnSpLocks/>
            <a:stCxn id="34" idx="3"/>
            <a:endCxn id="33" idx="1"/>
          </p:cNvCxnSpPr>
          <p:nvPr/>
        </p:nvCxnSpPr>
        <p:spPr>
          <a:xfrm flipV="1">
            <a:off x="4719281" y="4919674"/>
            <a:ext cx="148491"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7D4857B-6F4F-3765-2944-252AB26FC1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824046" y="2221292"/>
            <a:ext cx="723900" cy="1784352"/>
          </a:xfrm>
          <a:prstGeom prst="rect">
            <a:avLst/>
          </a:prstGeom>
        </p:spPr>
      </p:pic>
      <p:pic>
        <p:nvPicPr>
          <p:cNvPr id="44" name="Picture 43">
            <a:extLst>
              <a:ext uri="{FF2B5EF4-FFF2-40B4-BE49-F238E27FC236}">
                <a16:creationId xmlns:a16="http://schemas.microsoft.com/office/drawing/2014/main" id="{DB77FDC8-3E0D-F5A9-575E-4413C92AAB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804967" y="3987873"/>
            <a:ext cx="723900" cy="1816100"/>
          </a:xfrm>
          <a:prstGeom prst="rect">
            <a:avLst/>
          </a:prstGeom>
        </p:spPr>
      </p:pic>
      <p:sp>
        <p:nvSpPr>
          <p:cNvPr id="45" name="TextBox 44">
            <a:extLst>
              <a:ext uri="{FF2B5EF4-FFF2-40B4-BE49-F238E27FC236}">
                <a16:creationId xmlns:a16="http://schemas.microsoft.com/office/drawing/2014/main" id="{5ACCD751-5410-2615-7FFE-357C22A3288A}"/>
              </a:ext>
            </a:extLst>
          </p:cNvPr>
          <p:cNvSpPr txBox="1"/>
          <p:nvPr/>
        </p:nvSpPr>
        <p:spPr>
          <a:xfrm>
            <a:off x="10861288" y="113742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32618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outHorizontal)">
                                      <p:cBhvr>
                                        <p:cTn id="21" dur="500"/>
                                        <p:tgtEl>
                                          <p:spTgt spid="3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par>
                                <p:cTn id="43" presetID="22" presetClass="entr" presetSubtype="8"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par>
                                <p:cTn id="49" presetID="2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82CF9-CB1A-D282-7C67-4E14BF089D4A}"/>
              </a:ext>
            </a:extLst>
          </p:cNvPr>
          <p:cNvSpPr>
            <a:spLocks noGrp="1"/>
          </p:cNvSpPr>
          <p:nvPr>
            <p:ph type="body" sz="quarter" idx="23"/>
          </p:nvPr>
        </p:nvSpPr>
        <p:spPr/>
        <p:txBody>
          <a:bodyPr/>
          <a:lstStyle/>
          <a:p>
            <a:r>
              <a:rPr lang="en-US"/>
              <a:t>Purpose of Informative Text</a:t>
            </a:r>
          </a:p>
        </p:txBody>
      </p:sp>
      <p:sp>
        <p:nvSpPr>
          <p:cNvPr id="3" name="Text Placeholder 2">
            <a:extLst>
              <a:ext uri="{FF2B5EF4-FFF2-40B4-BE49-F238E27FC236}">
                <a16:creationId xmlns:a16="http://schemas.microsoft.com/office/drawing/2014/main" id="{B26F221B-0632-6B54-DA9C-C5B49462FA9B}"/>
              </a:ext>
            </a:extLst>
          </p:cNvPr>
          <p:cNvSpPr>
            <a:spLocks noGrp="1"/>
          </p:cNvSpPr>
          <p:nvPr>
            <p:ph type="body" sz="quarter" idx="22"/>
          </p:nvPr>
        </p:nvSpPr>
        <p:spPr/>
        <p:txBody>
          <a:bodyPr/>
          <a:lstStyle/>
          <a:p>
            <a:r>
              <a:rPr lang="en-AU">
                <a:effectLst/>
                <a:latin typeface="Calibri" panose="020F0502020204030204" pitchFamily="34" charset="0"/>
                <a:ea typeface="MS Mincho" panose="02020609040205080304" pitchFamily="49" charset="-128"/>
                <a:cs typeface="Segoe UI" panose="020B0502040204020203" pitchFamily="34" charset="0"/>
              </a:rPr>
              <a:t>The </a:t>
            </a:r>
            <a:r>
              <a:rPr lang="en-AU" b="1">
                <a:effectLst/>
                <a:latin typeface="Calibri" panose="020F0502020204030204" pitchFamily="34" charset="0"/>
                <a:ea typeface="MS Mincho" panose="02020609040205080304" pitchFamily="49" charset="-128"/>
                <a:cs typeface="Segoe UI" panose="020B0502040204020203" pitchFamily="34" charset="0"/>
              </a:rPr>
              <a:t>purpose</a:t>
            </a:r>
            <a:r>
              <a:rPr lang="en-AU">
                <a:effectLst/>
                <a:latin typeface="Calibri" panose="020F0502020204030204" pitchFamily="34" charset="0"/>
                <a:ea typeface="MS Mincho" panose="02020609040205080304" pitchFamily="49" charset="-128"/>
                <a:cs typeface="Segoe UI" panose="020B0502040204020203" pitchFamily="34" charset="0"/>
              </a:rPr>
              <a:t> of an </a:t>
            </a:r>
            <a:r>
              <a:rPr lang="en-AU" b="1">
                <a:effectLst/>
                <a:latin typeface="Calibri" panose="020F0502020204030204" pitchFamily="34" charset="0"/>
                <a:ea typeface="MS Mincho" panose="02020609040205080304" pitchFamily="49" charset="-128"/>
                <a:cs typeface="Segoe UI" panose="020B0502040204020203" pitchFamily="34" charset="0"/>
              </a:rPr>
              <a:t>informative text </a:t>
            </a:r>
            <a:r>
              <a:rPr lang="en-AU">
                <a:effectLst/>
                <a:latin typeface="Calibri" panose="020F0502020204030204" pitchFamily="34" charset="0"/>
                <a:ea typeface="MS Mincho" panose="02020609040205080304" pitchFamily="49" charset="-128"/>
                <a:cs typeface="Segoe UI" panose="020B0502040204020203" pitchFamily="34" charset="0"/>
              </a:rPr>
              <a:t>is to </a:t>
            </a:r>
            <a:r>
              <a:rPr lang="en-AU" b="1">
                <a:effectLst/>
                <a:latin typeface="Calibri" panose="020F0502020204030204" pitchFamily="34" charset="0"/>
                <a:ea typeface="MS Mincho" panose="02020609040205080304" pitchFamily="49" charset="-128"/>
                <a:cs typeface="Segoe UI" panose="020B0502040204020203" pitchFamily="34" charset="0"/>
              </a:rPr>
              <a:t>share information</a:t>
            </a:r>
            <a:r>
              <a:rPr lang="en-AU">
                <a:effectLst/>
                <a:latin typeface="Calibri" panose="020F0502020204030204" pitchFamily="34" charset="0"/>
                <a:ea typeface="MS Mincho" panose="02020609040205080304" pitchFamily="49" charset="-128"/>
                <a:cs typeface="Segoe UI" panose="020B0502040204020203" pitchFamily="34" charset="0"/>
              </a:rPr>
              <a:t>.</a:t>
            </a:r>
            <a:r>
              <a:rPr lang="en-US">
                <a:effectLst/>
              </a:rPr>
              <a:t> </a:t>
            </a:r>
            <a:endParaRPr lang="en-US"/>
          </a:p>
        </p:txBody>
      </p:sp>
      <p:pic>
        <p:nvPicPr>
          <p:cNvPr id="11" name="Picture 11">
            <a:extLst>
              <a:ext uri="{FF2B5EF4-FFF2-40B4-BE49-F238E27FC236}">
                <a16:creationId xmlns:a16="http://schemas.microsoft.com/office/drawing/2014/main" id="{5272AE7D-C5FC-1377-B9D4-1B0346B1BD6C}"/>
              </a:ext>
            </a:extLst>
          </p:cNvPr>
          <p:cNvPicPr>
            <a:picLocks noChangeAspect="1"/>
          </p:cNvPicPr>
          <p:nvPr/>
        </p:nvPicPr>
        <p:blipFill>
          <a:blip r:embed="rId5">
            <a:extLst>
              <a:ext uri="{96DAC541-7B7A-43D3-8B79-37D633B846F1}">
                <asvg:svgBlip xmlns:asvg="http://schemas.microsoft.com/office/drawing/2016/SVG/main" r:embed="rId6"/>
              </a:ext>
            </a:extLst>
          </a:blip>
          <a:srcRect t="-2078" b="-2534"/>
          <a:stretch/>
        </p:blipFill>
        <p:spPr>
          <a:xfrm>
            <a:off x="348997" y="1718995"/>
            <a:ext cx="4223003" cy="4417776"/>
          </a:xfrm>
          <a:prstGeom prst="rect">
            <a:avLst/>
          </a:prstGeom>
        </p:spPr>
      </p:pic>
      <p:grpSp>
        <p:nvGrpSpPr>
          <p:cNvPr id="16" name="Group 2">
            <a:extLst>
              <a:ext uri="{FF2B5EF4-FFF2-40B4-BE49-F238E27FC236}">
                <a16:creationId xmlns:a16="http://schemas.microsoft.com/office/drawing/2014/main" id="{87604F30-1C48-36E1-5DEF-179D83B547B9}"/>
              </a:ext>
            </a:extLst>
          </p:cNvPr>
          <p:cNvGrpSpPr>
            <a:grpSpLocks noChangeAspect="1"/>
          </p:cNvGrpSpPr>
          <p:nvPr/>
        </p:nvGrpSpPr>
        <p:grpSpPr>
          <a:xfrm>
            <a:off x="5101012" y="1982762"/>
            <a:ext cx="3211431" cy="3730752"/>
            <a:chOff x="0" y="0"/>
            <a:chExt cx="5466080" cy="6350000"/>
          </a:xfrm>
        </p:grpSpPr>
        <p:sp>
          <p:nvSpPr>
            <p:cNvPr id="17" name="Freeform 3">
              <a:extLst>
                <a:ext uri="{FF2B5EF4-FFF2-40B4-BE49-F238E27FC236}">
                  <a16:creationId xmlns:a16="http://schemas.microsoft.com/office/drawing/2014/main" id="{2B7498F3-E71B-D4B9-9D54-FA9572FA2F3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18" name="Freeform 4">
              <a:extLst>
                <a:ext uri="{FF2B5EF4-FFF2-40B4-BE49-F238E27FC236}">
                  <a16:creationId xmlns:a16="http://schemas.microsoft.com/office/drawing/2014/main" id="{9B0F137A-B000-07DC-8D1A-F172CCA99CF1}"/>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9" name="Freeform 5">
              <a:extLst>
                <a:ext uri="{FF2B5EF4-FFF2-40B4-BE49-F238E27FC236}">
                  <a16:creationId xmlns:a16="http://schemas.microsoft.com/office/drawing/2014/main" id="{8A461AE3-46AB-FC49-990A-66D0E7A130CF}"/>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20" name="Freeform 6">
              <a:extLst>
                <a:ext uri="{FF2B5EF4-FFF2-40B4-BE49-F238E27FC236}">
                  <a16:creationId xmlns:a16="http://schemas.microsoft.com/office/drawing/2014/main" id="{DBB85B71-9F3E-2E00-F85B-4B37BD552C34}"/>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pic>
        <p:nvPicPr>
          <p:cNvPr id="5" name="Picture 4" descr="A poster of a person's hands and a person's hands&#10;&#10;AI-generated content may be incorrect.">
            <a:extLst>
              <a:ext uri="{FF2B5EF4-FFF2-40B4-BE49-F238E27FC236}">
                <a16:creationId xmlns:a16="http://schemas.microsoft.com/office/drawing/2014/main" id="{020F718A-3589-4B9C-2A35-8F4D99F114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5542" y="1813536"/>
            <a:ext cx="3147049" cy="4453471"/>
          </a:xfrm>
          <a:prstGeom prst="rect">
            <a:avLst/>
          </a:prstGeom>
        </p:spPr>
      </p:pic>
      <p:grpSp>
        <p:nvGrpSpPr>
          <p:cNvPr id="21" name="Group 12">
            <a:extLst>
              <a:ext uri="{FF2B5EF4-FFF2-40B4-BE49-F238E27FC236}">
                <a16:creationId xmlns:a16="http://schemas.microsoft.com/office/drawing/2014/main" id="{10F4D3B1-F0B6-A54F-0AB8-E44427ABFD29}"/>
              </a:ext>
            </a:extLst>
          </p:cNvPr>
          <p:cNvGrpSpPr>
            <a:grpSpLocks noChangeAspect="1"/>
          </p:cNvGrpSpPr>
          <p:nvPr/>
        </p:nvGrpSpPr>
        <p:grpSpPr>
          <a:xfrm rot="21595901">
            <a:off x="5103021" y="1988849"/>
            <a:ext cx="3211431" cy="3730752"/>
            <a:chOff x="0" y="0"/>
            <a:chExt cx="5466080" cy="6350000"/>
          </a:xfrm>
        </p:grpSpPr>
        <p:sp>
          <p:nvSpPr>
            <p:cNvPr id="22" name="Freeform 13">
              <a:extLst>
                <a:ext uri="{FF2B5EF4-FFF2-40B4-BE49-F238E27FC236}">
                  <a16:creationId xmlns:a16="http://schemas.microsoft.com/office/drawing/2014/main" id="{8DB293AE-D151-0267-4DD2-ADE94513E3E7}"/>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23" name="Freeform 14">
              <a:extLst>
                <a:ext uri="{FF2B5EF4-FFF2-40B4-BE49-F238E27FC236}">
                  <a16:creationId xmlns:a16="http://schemas.microsoft.com/office/drawing/2014/main" id="{ADBB4E07-9701-B884-9D6E-DA7BDCE3A244}"/>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E35D7003-FE15-9A2B-F58E-F19765C74960}"/>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25" name="Freeform 16">
              <a:extLst>
                <a:ext uri="{FF2B5EF4-FFF2-40B4-BE49-F238E27FC236}">
                  <a16:creationId xmlns:a16="http://schemas.microsoft.com/office/drawing/2014/main" id="{70B16028-88F5-1C22-17A2-1F35C7281739}"/>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26" name="Freeform 17">
            <a:extLst>
              <a:ext uri="{FF2B5EF4-FFF2-40B4-BE49-F238E27FC236}">
                <a16:creationId xmlns:a16="http://schemas.microsoft.com/office/drawing/2014/main" id="{B4BFD360-4456-DDAE-836B-A340D5D591FB}"/>
              </a:ext>
            </a:extLst>
          </p:cNvPr>
          <p:cNvSpPr/>
          <p:nvPr/>
        </p:nvSpPr>
        <p:spPr>
          <a:xfrm>
            <a:off x="221979" y="1495453"/>
            <a:ext cx="4963028" cy="4963028"/>
          </a:xfrm>
          <a:custGeom>
            <a:avLst/>
            <a:gdLst/>
            <a:ahLst/>
            <a:cxnLst/>
            <a:rect l="l" t="t" r="r" b="b"/>
            <a:pathLst>
              <a:path w="4520504" h="4520504">
                <a:moveTo>
                  <a:pt x="0" y="0"/>
                </a:moveTo>
                <a:lnTo>
                  <a:pt x="4520503" y="0"/>
                </a:lnTo>
                <a:lnTo>
                  <a:pt x="4520503" y="4520504"/>
                </a:lnTo>
                <a:lnTo>
                  <a:pt x="0" y="4520504"/>
                </a:lnTo>
                <a:lnTo>
                  <a:pt x="0" y="0"/>
                </a:lnTo>
                <a:close/>
              </a:path>
            </a:pathLst>
          </a:custGeom>
          <a:blipFill>
            <a:blip r:embed="rId10">
              <a:extLst>
                <a:ext uri="{28A0092B-C50C-407E-A947-70E740481C1C}">
                  <a14:useLocalDpi xmlns:a14="http://schemas.microsoft.com/office/drawing/2010/main" val="0"/>
                </a:ext>
              </a:extLst>
            </a:blip>
            <a:stretch>
              <a:fillRect/>
            </a:stretch>
          </a:blipFill>
          <a:effectLst>
            <a:outerShdw blurRad="63500" sx="102000" sy="102000" algn="ctr" rotWithShape="0">
              <a:prstClr val="black">
                <a:alpha val="40000"/>
              </a:prstClr>
            </a:outerShdw>
          </a:effectLst>
        </p:spPr>
        <p:txBody>
          <a:bodyPr/>
          <a:lstStyle/>
          <a:p>
            <a:endParaRPr lang="en-US"/>
          </a:p>
        </p:txBody>
      </p:sp>
      <p:grpSp>
        <p:nvGrpSpPr>
          <p:cNvPr id="27" name="Group 7">
            <a:extLst>
              <a:ext uri="{FF2B5EF4-FFF2-40B4-BE49-F238E27FC236}">
                <a16:creationId xmlns:a16="http://schemas.microsoft.com/office/drawing/2014/main" id="{346FC436-1284-7902-B82F-23092596D362}"/>
              </a:ext>
            </a:extLst>
          </p:cNvPr>
          <p:cNvGrpSpPr>
            <a:grpSpLocks noChangeAspect="1"/>
          </p:cNvGrpSpPr>
          <p:nvPr/>
        </p:nvGrpSpPr>
        <p:grpSpPr>
          <a:xfrm rot="21576341">
            <a:off x="5112576" y="2020049"/>
            <a:ext cx="3211431" cy="3730752"/>
            <a:chOff x="0" y="0"/>
            <a:chExt cx="5466080" cy="6350000"/>
          </a:xfrm>
        </p:grpSpPr>
        <p:sp>
          <p:nvSpPr>
            <p:cNvPr id="28" name="Freeform 8">
              <a:extLst>
                <a:ext uri="{FF2B5EF4-FFF2-40B4-BE49-F238E27FC236}">
                  <a16:creationId xmlns:a16="http://schemas.microsoft.com/office/drawing/2014/main" id="{C2E36DEC-80D3-3AAD-EB43-923028753B6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29" name="Freeform 9">
              <a:extLst>
                <a:ext uri="{FF2B5EF4-FFF2-40B4-BE49-F238E27FC236}">
                  <a16:creationId xmlns:a16="http://schemas.microsoft.com/office/drawing/2014/main" id="{043866A1-9054-8AAE-517D-92CB1721728F}"/>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7949FCC8-ABE5-F95E-D21E-DE23B4618B71}"/>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31" name="Freeform 11">
              <a:extLst>
                <a:ext uri="{FF2B5EF4-FFF2-40B4-BE49-F238E27FC236}">
                  <a16:creationId xmlns:a16="http://schemas.microsoft.com/office/drawing/2014/main" id="{8664823C-0314-2262-9DDE-327CEC335EA7}"/>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pic>
        <p:nvPicPr>
          <p:cNvPr id="38" name="Untitled design (2)">
            <a:hlinkClick r:id="" action="ppaction://media"/>
            <a:extLst>
              <a:ext uri="{FF2B5EF4-FFF2-40B4-BE49-F238E27FC236}">
                <a16:creationId xmlns:a16="http://schemas.microsoft.com/office/drawing/2014/main" id="{3DFD7A37-BF6F-6298-FBAF-ADD2FD96A39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04043" y="2348070"/>
            <a:ext cx="4291183" cy="3214662"/>
          </a:xfrm>
          <a:prstGeom prst="rect">
            <a:avLst/>
          </a:prstGeom>
        </p:spPr>
      </p:pic>
      <p:grpSp>
        <p:nvGrpSpPr>
          <p:cNvPr id="39" name="Group 18">
            <a:extLst>
              <a:ext uri="{FF2B5EF4-FFF2-40B4-BE49-F238E27FC236}">
                <a16:creationId xmlns:a16="http://schemas.microsoft.com/office/drawing/2014/main" id="{6F6B7594-00EE-C0F2-791D-72B11975AF71}"/>
              </a:ext>
            </a:extLst>
          </p:cNvPr>
          <p:cNvGrpSpPr>
            <a:grpSpLocks noChangeAspect="1"/>
          </p:cNvGrpSpPr>
          <p:nvPr/>
        </p:nvGrpSpPr>
        <p:grpSpPr>
          <a:xfrm rot="21591521">
            <a:off x="5105166" y="2021774"/>
            <a:ext cx="3211431" cy="3730752"/>
            <a:chOff x="0" y="0"/>
            <a:chExt cx="5466080" cy="6350000"/>
          </a:xfrm>
        </p:grpSpPr>
        <p:sp>
          <p:nvSpPr>
            <p:cNvPr id="40" name="Freeform 19">
              <a:extLst>
                <a:ext uri="{FF2B5EF4-FFF2-40B4-BE49-F238E27FC236}">
                  <a16:creationId xmlns:a16="http://schemas.microsoft.com/office/drawing/2014/main" id="{8E89CE65-8398-0F17-63C8-A17ABE60694C}"/>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1" name="Freeform 20">
              <a:extLst>
                <a:ext uri="{FF2B5EF4-FFF2-40B4-BE49-F238E27FC236}">
                  <a16:creationId xmlns:a16="http://schemas.microsoft.com/office/drawing/2014/main" id="{1E1FB7D4-D3F2-3B77-1A16-6E1FE9BDCD37}"/>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42" name="Freeform 21">
              <a:extLst>
                <a:ext uri="{FF2B5EF4-FFF2-40B4-BE49-F238E27FC236}">
                  <a16:creationId xmlns:a16="http://schemas.microsoft.com/office/drawing/2014/main" id="{1D887E51-F4CB-B86A-FAB6-C7A784548817}"/>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3" name="Freeform 22">
              <a:extLst>
                <a:ext uri="{FF2B5EF4-FFF2-40B4-BE49-F238E27FC236}">
                  <a16:creationId xmlns:a16="http://schemas.microsoft.com/office/drawing/2014/main" id="{0C2E083B-8D09-919F-4B4F-9DCD77BC1BA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94387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8567" fill="hold"/>
                                        <p:tgtEl>
                                          <p:spTgt spid="38"/>
                                        </p:tgtEl>
                                      </p:cBhvr>
                                    </p:cmd>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8"/>
                </p:tgtEl>
              </p:cMediaNode>
            </p:video>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8"/>
                                        </p:tgtEl>
                                      </p:cBhvr>
                                    </p:cmd>
                                  </p:childTnLst>
                                </p:cTn>
                              </p:par>
                            </p:childTnLst>
                          </p:cTn>
                        </p:par>
                      </p:childTnLst>
                    </p:cTn>
                  </p:par>
                </p:childTnLst>
              </p:cTn>
              <p:nextCondLst>
                <p:cond evt="onClick" delay="0">
                  <p:tgtEl>
                    <p:spTgt spid="38"/>
                  </p:tgtEl>
                </p:cond>
              </p:nextCondLst>
            </p:seq>
          </p:childTnLst>
        </p:cTn>
      </p:par>
    </p:tnLst>
    <p:bldLst>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82CF9-CB1A-D282-7C67-4E14BF089D4A}"/>
              </a:ext>
            </a:extLst>
          </p:cNvPr>
          <p:cNvSpPr>
            <a:spLocks noGrp="1"/>
          </p:cNvSpPr>
          <p:nvPr>
            <p:ph type="body" sz="quarter" idx="23"/>
          </p:nvPr>
        </p:nvSpPr>
        <p:spPr/>
        <p:txBody>
          <a:bodyPr/>
          <a:lstStyle/>
          <a:p>
            <a:r>
              <a:rPr lang="en-US"/>
              <a:t>Reading Informative Text</a:t>
            </a:r>
          </a:p>
        </p:txBody>
      </p:sp>
      <p:sp>
        <p:nvSpPr>
          <p:cNvPr id="3" name="Text Placeholder 2">
            <a:extLst>
              <a:ext uri="{FF2B5EF4-FFF2-40B4-BE49-F238E27FC236}">
                <a16:creationId xmlns:a16="http://schemas.microsoft.com/office/drawing/2014/main" id="{B26F221B-0632-6B54-DA9C-C5B49462FA9B}"/>
              </a:ext>
            </a:extLst>
          </p:cNvPr>
          <p:cNvSpPr>
            <a:spLocks noGrp="1"/>
          </p:cNvSpPr>
          <p:nvPr>
            <p:ph type="body" sz="quarter" idx="22"/>
          </p:nvPr>
        </p:nvSpPr>
        <p:spPr>
          <a:xfrm>
            <a:off x="441325" y="1196752"/>
            <a:ext cx="8237538" cy="1477328"/>
          </a:xfrm>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a:t>Reading an </a:t>
            </a:r>
            <a:r>
              <a:rPr lang="en-US" b="1"/>
              <a:t>informative text </a:t>
            </a:r>
            <a:r>
              <a:rPr lang="en-US"/>
              <a:t>is like </a:t>
            </a:r>
            <a:r>
              <a:rPr lang="en-US" b="1"/>
              <a:t>watching</a:t>
            </a:r>
            <a:r>
              <a:rPr lang="en-US"/>
              <a:t> or </a:t>
            </a:r>
            <a:r>
              <a:rPr lang="en-US" b="1"/>
              <a:t>listening to the news</a:t>
            </a:r>
            <a:r>
              <a:rPr lang="en-US"/>
              <a:t> – you are </a:t>
            </a:r>
            <a:r>
              <a:rPr lang="en-US" b="1"/>
              <a:t>learning new information</a:t>
            </a:r>
            <a:r>
              <a:rPr lang="en-US"/>
              <a:t>.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a:p>
          <a:p>
            <a:pPr marL="0" marR="0" lvl="0" indent="0" algn="l" defTabSz="914400" rtl="0" eaLnBrk="0" fontAlgn="base" latinLnBrk="0" hangingPunct="0">
              <a:lnSpc>
                <a:spcPct val="100000"/>
              </a:lnSpc>
              <a:spcBef>
                <a:spcPts val="0"/>
              </a:spcBef>
              <a:spcAft>
                <a:spcPct val="0"/>
              </a:spcAft>
              <a:buClrTx/>
              <a:buSzTx/>
              <a:buFontTx/>
              <a:buNone/>
              <a:tabLst/>
              <a:defRPr/>
            </a:pPr>
            <a:endParaRPr lang="en-US"/>
          </a:p>
        </p:txBody>
      </p:sp>
      <p:pic>
        <p:nvPicPr>
          <p:cNvPr id="4" name="Picture 2">
            <a:hlinkClick r:id="" action="ppaction://media"/>
            <a:extLst>
              <a:ext uri="{FF2B5EF4-FFF2-40B4-BE49-F238E27FC236}">
                <a16:creationId xmlns:a16="http://schemas.microsoft.com/office/drawing/2014/main" id="{F88D31B1-8F04-1AC5-E0A9-A81B1589BCF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876565" y="2098378"/>
            <a:ext cx="7390870" cy="4171085"/>
          </a:xfrm>
          <a:prstGeom prst="rect">
            <a:avLst/>
          </a:prstGeom>
        </p:spPr>
      </p:pic>
    </p:spTree>
    <p:extLst>
      <p:ext uri="{BB962C8B-B14F-4D97-AF65-F5344CB8AC3E}">
        <p14:creationId xmlns:p14="http://schemas.microsoft.com/office/powerpoint/2010/main" val="26824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62EE4-9BCF-EFF3-8E66-2FC41CDE4A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D8C1F-F0FA-EB4C-3501-C3B1606CC58E}"/>
              </a:ext>
            </a:extLst>
          </p:cNvPr>
          <p:cNvSpPr>
            <a:spLocks noGrp="1"/>
          </p:cNvSpPr>
          <p:nvPr>
            <p:ph type="body" sz="quarter" idx="23"/>
          </p:nvPr>
        </p:nvSpPr>
        <p:spPr/>
        <p:txBody>
          <a:bodyPr/>
          <a:lstStyle/>
          <a:p>
            <a:r>
              <a:rPr lang="en-AU">
                <a:solidFill>
                  <a:schemeClr val="tx1"/>
                </a:solidFill>
              </a:rPr>
              <a:t>Thumbs Up or Thumbs Down</a:t>
            </a:r>
          </a:p>
          <a:p>
            <a:endParaRPr lang="en-US"/>
          </a:p>
        </p:txBody>
      </p:sp>
      <p:sp>
        <p:nvSpPr>
          <p:cNvPr id="3" name="Text Placeholder 2">
            <a:extLst>
              <a:ext uri="{FF2B5EF4-FFF2-40B4-BE49-F238E27FC236}">
                <a16:creationId xmlns:a16="http://schemas.microsoft.com/office/drawing/2014/main" id="{1D5C09E4-BED4-C4F2-E2D3-1031B10E5CC0}"/>
              </a:ext>
            </a:extLst>
          </p:cNvPr>
          <p:cNvSpPr txBox="1">
            <a:spLocks/>
          </p:cNvSpPr>
          <p:nvPr/>
        </p:nvSpPr>
        <p:spPr>
          <a:xfrm>
            <a:off x="438863" y="1277438"/>
            <a:ext cx="8239999"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i="0">
                <a:solidFill>
                  <a:schemeClr val="tx1"/>
                </a:solidFill>
              </a:rPr>
              <a:t>The purpose of an informative text is to share information.</a:t>
            </a:r>
            <a:endParaRPr lang="en-AU" sz="2400" i="0">
              <a:solidFill>
                <a:schemeClr val="tx1"/>
              </a:solidFill>
            </a:endParaRPr>
          </a:p>
        </p:txBody>
      </p:sp>
      <p:sp>
        <p:nvSpPr>
          <p:cNvPr id="4" name="TextBox 3">
            <a:extLst>
              <a:ext uri="{FF2B5EF4-FFF2-40B4-BE49-F238E27FC236}">
                <a16:creationId xmlns:a16="http://schemas.microsoft.com/office/drawing/2014/main" id="{0C3187ED-0D84-E57D-4A5C-622DB8F2CBBC}"/>
              </a:ext>
            </a:extLst>
          </p:cNvPr>
          <p:cNvSpPr txBox="1"/>
          <p:nvPr/>
        </p:nvSpPr>
        <p:spPr>
          <a:xfrm>
            <a:off x="1140959" y="1969677"/>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No</a:t>
            </a:r>
            <a:endParaRPr kumimoji="0" lang="en-AU"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endParaRPr>
          </a:p>
        </p:txBody>
      </p:sp>
      <p:sp>
        <p:nvSpPr>
          <p:cNvPr id="5" name="TextBox 4">
            <a:extLst>
              <a:ext uri="{FF2B5EF4-FFF2-40B4-BE49-F238E27FC236}">
                <a16:creationId xmlns:a16="http://schemas.microsoft.com/office/drawing/2014/main" id="{B7C807D6-0737-FD92-135C-58DF25CB80B6}"/>
              </a:ext>
            </a:extLst>
          </p:cNvPr>
          <p:cNvSpPr txBox="1"/>
          <p:nvPr/>
        </p:nvSpPr>
        <p:spPr>
          <a:xfrm>
            <a:off x="1140959" y="2768635"/>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Yes</a:t>
            </a:r>
            <a:endParaRPr kumimoji="0" lang="en-AU" sz="2400" b="0" i="0" u="none" strike="noStrike" kern="1200" cap="none" spc="0" normalizeH="0" baseline="0" noProof="0">
              <a:ln>
                <a:noFill/>
              </a:ln>
              <a:solidFill>
                <a:srgbClr val="181818"/>
              </a:solidFill>
              <a:effectLst/>
              <a:uLnTx/>
              <a:uFillTx/>
              <a:latin typeface="Calibri" panose="020F0502020204030204"/>
              <a:ea typeface="+mn-ea"/>
              <a:cs typeface="Arial" charset="0"/>
            </a:endParaRPr>
          </a:p>
        </p:txBody>
      </p:sp>
      <p:pic>
        <p:nvPicPr>
          <p:cNvPr id="6" name="Graphic 10" descr="Thumbs up sign with solid fill">
            <a:extLst>
              <a:ext uri="{FF2B5EF4-FFF2-40B4-BE49-F238E27FC236}">
                <a16:creationId xmlns:a16="http://schemas.microsoft.com/office/drawing/2014/main" id="{09391A4C-291C-1A62-EF40-EEFF28281B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1692" y="2609538"/>
            <a:ext cx="659267" cy="659267"/>
          </a:xfrm>
          <a:prstGeom prst="rect">
            <a:avLst/>
          </a:prstGeom>
        </p:spPr>
      </p:pic>
      <p:pic>
        <p:nvPicPr>
          <p:cNvPr id="7" name="Graphic 13" descr="Thumbs Down with solid fill">
            <a:extLst>
              <a:ext uri="{FF2B5EF4-FFF2-40B4-BE49-F238E27FC236}">
                <a16:creationId xmlns:a16="http://schemas.microsoft.com/office/drawing/2014/main" id="{9E7E339D-C613-CD19-1F86-83AF320C14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9480" y="1959210"/>
            <a:ext cx="628650" cy="628650"/>
          </a:xfrm>
          <a:prstGeom prst="rect">
            <a:avLst/>
          </a:prstGeom>
        </p:spPr>
      </p:pic>
      <p:sp>
        <p:nvSpPr>
          <p:cNvPr id="8" name="Text Placeholder 2">
            <a:extLst>
              <a:ext uri="{FF2B5EF4-FFF2-40B4-BE49-F238E27FC236}">
                <a16:creationId xmlns:a16="http://schemas.microsoft.com/office/drawing/2014/main" id="{8C46CFD8-51F2-4FDD-8F6E-0C0F4127438D}"/>
              </a:ext>
            </a:extLst>
          </p:cNvPr>
          <p:cNvSpPr txBox="1">
            <a:spLocks/>
          </p:cNvSpPr>
          <p:nvPr/>
        </p:nvSpPr>
        <p:spPr>
          <a:xfrm>
            <a:off x="438863" y="5133745"/>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up for yes. </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down for no. </a:t>
            </a:r>
            <a:endParaRPr kumimoji="0" lang="en-US" sz="2400" b="0" i="0" u="none" strike="noStrike" kern="1200" cap="none" spc="0" normalizeH="0" baseline="0" noProof="0">
              <a:ln>
                <a:noFill/>
              </a:ln>
              <a:solidFill>
                <a:srgbClr val="181818"/>
              </a:solidFill>
              <a:effectLst/>
              <a:uLnTx/>
              <a:uFillTx/>
              <a:latin typeface="Calibri"/>
              <a:ea typeface="+mn-ea"/>
              <a:cs typeface="Calibri"/>
            </a:endParaRPr>
          </a:p>
        </p:txBody>
      </p:sp>
    </p:spTree>
    <p:extLst>
      <p:ext uri="{BB962C8B-B14F-4D97-AF65-F5344CB8AC3E}">
        <p14:creationId xmlns:p14="http://schemas.microsoft.com/office/powerpoint/2010/main" val="318790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21AD530-898B-4923-A96B-732C991424EF}"/>
              </a:ext>
            </a:extLst>
          </p:cNvPr>
          <p:cNvSpPr/>
          <p:nvPr/>
        </p:nvSpPr>
        <p:spPr>
          <a:xfrm>
            <a:off x="1746686" y="1232473"/>
            <a:ext cx="5650629" cy="1334962"/>
          </a:xfrm>
          <a:custGeom>
            <a:avLst/>
            <a:gdLst/>
            <a:ahLst/>
            <a:cxnLst/>
            <a:rect l="l" t="t" r="r" b="b"/>
            <a:pathLst>
              <a:path w="6027338" h="1423959">
                <a:moveTo>
                  <a:pt x="0" y="0"/>
                </a:moveTo>
                <a:lnTo>
                  <a:pt x="6027338" y="0"/>
                </a:lnTo>
                <a:lnTo>
                  <a:pt x="6027338" y="1423959"/>
                </a:lnTo>
                <a:lnTo>
                  <a:pt x="0" y="1423959"/>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sz="2250"/>
          </a:p>
        </p:txBody>
      </p:sp>
      <p:sp>
        <p:nvSpPr>
          <p:cNvPr id="17" name="Freeform 2">
            <a:extLst>
              <a:ext uri="{FF2B5EF4-FFF2-40B4-BE49-F238E27FC236}">
                <a16:creationId xmlns:a16="http://schemas.microsoft.com/office/drawing/2014/main" id="{A0254C9B-6B14-DA77-5A77-61B78469369E}"/>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4">
              <a:extLst>
                <a:ext uri="{96DAC541-7B7A-43D3-8B79-37D633B846F1}">
                  <asvg:svgBlip xmlns:asvg="http://schemas.microsoft.com/office/drawing/2016/SVG/main" r:embed="rId5"/>
                </a:ext>
              </a:extLst>
            </a:blip>
            <a:stretch>
              <a:fillRect t="-51371" b="-921312"/>
            </a:stretch>
          </a:blipFill>
        </p:spPr>
        <p:txBody>
          <a:bodyPr/>
          <a:lstStyle/>
          <a:p>
            <a:endParaRPr lang="en-US" sz="2250"/>
          </a:p>
        </p:txBody>
      </p:sp>
      <p:grpSp>
        <p:nvGrpSpPr>
          <p:cNvPr id="4" name="Group 3">
            <a:extLst>
              <a:ext uri="{FF2B5EF4-FFF2-40B4-BE49-F238E27FC236}">
                <a16:creationId xmlns:a16="http://schemas.microsoft.com/office/drawing/2014/main" id="{CA867BD3-3A05-A956-5B81-EAC54D751463}"/>
              </a:ext>
            </a:extLst>
          </p:cNvPr>
          <p:cNvGrpSpPr/>
          <p:nvPr/>
        </p:nvGrpSpPr>
        <p:grpSpPr>
          <a:xfrm>
            <a:off x="2277507" y="2714625"/>
            <a:ext cx="4588987" cy="494426"/>
            <a:chOff x="3368607" y="263211"/>
            <a:chExt cx="4894919" cy="527388"/>
          </a:xfrm>
        </p:grpSpPr>
        <p:sp>
          <p:nvSpPr>
            <p:cNvPr id="2" name="Rectangle: Rounded Corners 27">
              <a:extLst>
                <a:ext uri="{FF2B5EF4-FFF2-40B4-BE49-F238E27FC236}">
                  <a16:creationId xmlns:a16="http://schemas.microsoft.com/office/drawing/2014/main" id="{A39B2616-A5BC-11D4-14B9-5E182E766EAB}"/>
                </a:ext>
              </a:extLst>
            </p:cNvPr>
            <p:cNvSpPr/>
            <p:nvPr/>
          </p:nvSpPr>
          <p:spPr>
            <a:xfrm>
              <a:off x="3368607" y="263211"/>
              <a:ext cx="4894919" cy="527388"/>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3" name="Graphic 2" descr="Magnifying glass with solid fill">
              <a:extLst>
                <a:ext uri="{FF2B5EF4-FFF2-40B4-BE49-F238E27FC236}">
                  <a16:creationId xmlns:a16="http://schemas.microsoft.com/office/drawing/2014/main" id="{BDB92046-FB92-41DC-CAEA-35264B10B49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97266" y="299829"/>
              <a:ext cx="388894" cy="420582"/>
            </a:xfrm>
            <a:prstGeom prst="rect">
              <a:avLst/>
            </a:prstGeom>
          </p:spPr>
        </p:pic>
      </p:grpSp>
      <p:sp>
        <p:nvSpPr>
          <p:cNvPr id="15" name="TextBox 14">
            <a:extLst>
              <a:ext uri="{FF2B5EF4-FFF2-40B4-BE49-F238E27FC236}">
                <a16:creationId xmlns:a16="http://schemas.microsoft.com/office/drawing/2014/main" id="{25BB640E-314C-960F-36A0-4C64107412B0}"/>
              </a:ext>
            </a:extLst>
          </p:cNvPr>
          <p:cNvSpPr txBox="1"/>
          <p:nvPr/>
        </p:nvSpPr>
        <p:spPr>
          <a:xfrm>
            <a:off x="2396594" y="2842946"/>
            <a:ext cx="3955098" cy="33278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en-GB" sz="1600" i="0">
                <a:solidFill>
                  <a:schemeClr val="tx1"/>
                </a:solidFill>
                <a:latin typeface="Gotham Book" panose="02000604040000020004" pitchFamily="2" charset="0"/>
                <a:ea typeface="Calibri"/>
                <a:cs typeface="Calibri"/>
              </a:rPr>
              <a:t>The Dreaming</a:t>
            </a:r>
            <a:endParaRPr lang="en-GB" sz="1600" i="0">
              <a:solidFill>
                <a:schemeClr val="tx1"/>
              </a:solidFill>
              <a:latin typeface="Gotham Book" panose="02000604040000020004" pitchFamily="2" charset="0"/>
            </a:endParaRPr>
          </a:p>
        </p:txBody>
      </p:sp>
      <p:sp>
        <p:nvSpPr>
          <p:cNvPr id="5" name="Freeform 3">
            <a:extLst>
              <a:ext uri="{FF2B5EF4-FFF2-40B4-BE49-F238E27FC236}">
                <a16:creationId xmlns:a16="http://schemas.microsoft.com/office/drawing/2014/main" id="{86CB14E3-F479-1830-7484-11EA41693E5F}"/>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en-US" sz="2250"/>
          </a:p>
        </p:txBody>
      </p:sp>
    </p:spTree>
    <p:extLst>
      <p:ext uri="{BB962C8B-B14F-4D97-AF65-F5344CB8AC3E}">
        <p14:creationId xmlns:p14="http://schemas.microsoft.com/office/powerpoint/2010/main" val="218142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04BB14D-E5DE-C712-5245-DEE64EE76C2E}"/>
              </a:ext>
            </a:extLst>
          </p:cNvPr>
          <p:cNvSpPr txBox="1"/>
          <p:nvPr/>
        </p:nvSpPr>
        <p:spPr>
          <a:xfrm>
            <a:off x="608312" y="1406891"/>
            <a:ext cx="3268979" cy="3046988"/>
          </a:xfrm>
          <a:prstGeom prst="rect">
            <a:avLst/>
          </a:prstGeom>
        </p:spPr>
        <p:txBody>
          <a:bodyPr wrap="square" lIns="0" tIns="0" rIns="0" bIns="0" rtlCol="0" anchor="t">
            <a:spAutoFit/>
          </a:bodyPr>
          <a:lstStyle/>
          <a:p>
            <a:pPr algn="l"/>
            <a:r>
              <a:rPr lang="en-AU" sz="2200" i="0">
                <a:solidFill>
                  <a:srgbClr val="000000"/>
                </a:solidFill>
                <a:latin typeface="Calibri" panose="020F0502020204030204" pitchFamily="34" charset="0"/>
                <a:cs typeface="Calibri" panose="020F0502020204030204" pitchFamily="34" charset="0"/>
              </a:rPr>
              <a:t>The Dreaming is the name for stories that explain how the world and all living things began. These stories are very important because they teach First Nations people their role in the world and how to care for it. </a:t>
            </a:r>
            <a:endParaRPr lang="en-US" sz="2200" spc="18">
              <a:solidFill>
                <a:srgbClr val="000000"/>
              </a:solidFill>
              <a:latin typeface="Calibri" panose="020F0502020204030204" pitchFamily="34" charset="0"/>
              <a:ea typeface="DM Sans"/>
              <a:cs typeface="Calibri" panose="020F0502020204030204" pitchFamily="34" charset="0"/>
              <a:sym typeface="DM Sans"/>
            </a:endParaRPr>
          </a:p>
        </p:txBody>
      </p:sp>
      <p:sp>
        <p:nvSpPr>
          <p:cNvPr id="7" name="TextBox 5">
            <a:extLst>
              <a:ext uri="{FF2B5EF4-FFF2-40B4-BE49-F238E27FC236}">
                <a16:creationId xmlns:a16="http://schemas.microsoft.com/office/drawing/2014/main" id="{41F4E18C-3CAF-2ACC-0DDC-1DB4F70FF507}"/>
              </a:ext>
            </a:extLst>
          </p:cNvPr>
          <p:cNvSpPr txBox="1">
            <a:spLocks/>
          </p:cNvSpPr>
          <p:nvPr/>
        </p:nvSpPr>
        <p:spPr>
          <a:xfrm>
            <a:off x="500064" y="692516"/>
            <a:ext cx="8143873" cy="487313"/>
          </a:xfrm>
          <a:prstGeom prst="rect">
            <a:avLst/>
          </a:prstGeom>
        </p:spPr>
        <p:txBody>
          <a:bodyPr wrap="square" lIns="0" tIns="0" rIns="0" bIns="0" rtlCol="0" anchor="t">
            <a:spAutoFit/>
          </a:bodyPr>
          <a:lstStyle/>
          <a:p>
            <a:pPr algn="ctr">
              <a:lnSpc>
                <a:spcPts val="3834"/>
              </a:lnSpc>
            </a:pPr>
            <a:r>
              <a:rPr lang="en-AU" sz="3200" b="1" i="0">
                <a:solidFill>
                  <a:srgbClr val="000000"/>
                </a:solidFill>
                <a:latin typeface="Calibri" panose="020F0502020204030204" pitchFamily="34" charset="0"/>
                <a:cs typeface="Calibri" panose="020F0502020204030204" pitchFamily="34" charset="0"/>
              </a:rPr>
              <a:t>How the Dreaming Stories Shape Land and Law</a:t>
            </a:r>
            <a:endParaRPr lang="en-US" sz="3200" b="1" i="0">
              <a:solidFill>
                <a:srgbClr val="000000"/>
              </a:solidFill>
              <a:latin typeface="Calibri" panose="020F0502020204030204" pitchFamily="34" charset="0"/>
              <a:ea typeface="DM Sans Bold"/>
              <a:cs typeface="Calibri" panose="020F0502020204030204" pitchFamily="34" charset="0"/>
              <a:sym typeface="DM Sans Bold"/>
            </a:endParaRPr>
          </a:p>
        </p:txBody>
      </p:sp>
      <p:sp>
        <p:nvSpPr>
          <p:cNvPr id="14" name="Freeform 2">
            <a:extLst>
              <a:ext uri="{FF2B5EF4-FFF2-40B4-BE49-F238E27FC236}">
                <a16:creationId xmlns:a16="http://schemas.microsoft.com/office/drawing/2014/main" id="{6B690E73-B584-7B85-F430-44AA61FE5439}"/>
              </a:ext>
            </a:extLst>
          </p:cNvPr>
          <p:cNvSpPr/>
          <p:nvPr/>
        </p:nvSpPr>
        <p:spPr>
          <a:xfrm>
            <a:off x="4114800" y="1406891"/>
            <a:ext cx="4457700" cy="3173946"/>
          </a:xfrm>
          <a:custGeom>
            <a:avLst/>
            <a:gdLst/>
            <a:ahLst/>
            <a:cxnLst/>
            <a:rect l="l" t="t" r="r" b="b"/>
            <a:pathLst>
              <a:path w="5512276" h="2831932">
                <a:moveTo>
                  <a:pt x="0" y="0"/>
                </a:moveTo>
                <a:lnTo>
                  <a:pt x="5512276" y="0"/>
                </a:lnTo>
                <a:lnTo>
                  <a:pt x="5512276" y="2831932"/>
                </a:lnTo>
                <a:lnTo>
                  <a:pt x="0" y="2831932"/>
                </a:lnTo>
                <a:lnTo>
                  <a:pt x="0" y="0"/>
                </a:lnTo>
                <a:close/>
              </a:path>
            </a:pathLst>
          </a:custGeom>
          <a:blipFill>
            <a:blip r:embed="rId3">
              <a:extLst>
                <a:ext uri="{96DAC541-7B7A-43D3-8B79-37D633B846F1}">
                  <asvg:svgBlip xmlns:asvg="http://schemas.microsoft.com/office/drawing/2016/SVG/main" r:embed="rId4"/>
                </a:ext>
              </a:extLst>
            </a:blip>
            <a:stretch>
              <a:fillRect l="-28706" r="1" b="-5524"/>
            </a:stretch>
          </a:blipFill>
        </p:spPr>
        <p:txBody>
          <a:bodyPr/>
          <a:lstStyle/>
          <a:p>
            <a:endParaRPr lang="en-US" sz="2250"/>
          </a:p>
        </p:txBody>
      </p:sp>
      <p:sp>
        <p:nvSpPr>
          <p:cNvPr id="15" name="Freeform 3">
            <a:extLst>
              <a:ext uri="{FF2B5EF4-FFF2-40B4-BE49-F238E27FC236}">
                <a16:creationId xmlns:a16="http://schemas.microsoft.com/office/drawing/2014/main" id="{B36887D7-175A-715E-E973-B7D2FCF185B4}"/>
              </a:ext>
            </a:extLst>
          </p:cNvPr>
          <p:cNvSpPr/>
          <p:nvPr/>
        </p:nvSpPr>
        <p:spPr>
          <a:xfrm>
            <a:off x="4589818" y="2093841"/>
            <a:ext cx="2732806" cy="3023543"/>
          </a:xfrm>
          <a:custGeom>
            <a:avLst/>
            <a:gdLst/>
            <a:ahLst/>
            <a:cxnLst/>
            <a:rect l="l" t="t" r="r" b="b"/>
            <a:pathLst>
              <a:path w="4840695" h="3225113">
                <a:moveTo>
                  <a:pt x="0" y="0"/>
                </a:moveTo>
                <a:lnTo>
                  <a:pt x="4840696" y="0"/>
                </a:lnTo>
                <a:lnTo>
                  <a:pt x="4840696" y="3225114"/>
                </a:lnTo>
                <a:lnTo>
                  <a:pt x="0" y="3225114"/>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txBody>
          <a:bodyPr/>
          <a:lstStyle/>
          <a:p>
            <a:endParaRPr lang="en-US" sz="2250"/>
          </a:p>
        </p:txBody>
      </p:sp>
      <p:sp>
        <p:nvSpPr>
          <p:cNvPr id="11" name="Freeform 2">
            <a:extLst>
              <a:ext uri="{FF2B5EF4-FFF2-40B4-BE49-F238E27FC236}">
                <a16:creationId xmlns:a16="http://schemas.microsoft.com/office/drawing/2014/main" id="{6507C954-FA17-AA7F-58E4-5B61D188C6D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6">
              <a:extLst>
                <a:ext uri="{96DAC541-7B7A-43D3-8B79-37D633B846F1}">
                  <asvg:svgBlip xmlns:asvg="http://schemas.microsoft.com/office/drawing/2016/SVG/main" r:embed="rId7"/>
                </a:ext>
              </a:extLst>
            </a:blip>
            <a:stretch>
              <a:fillRect t="-51371" b="-921312"/>
            </a:stretch>
          </a:blipFill>
        </p:spPr>
        <p:txBody>
          <a:bodyPr/>
          <a:lstStyle/>
          <a:p>
            <a:endParaRPr lang="en-US" sz="2250"/>
          </a:p>
        </p:txBody>
      </p:sp>
      <p:sp>
        <p:nvSpPr>
          <p:cNvPr id="4" name="Freeform 3">
            <a:extLst>
              <a:ext uri="{FF2B5EF4-FFF2-40B4-BE49-F238E27FC236}">
                <a16:creationId xmlns:a16="http://schemas.microsoft.com/office/drawing/2014/main" id="{A7F71A93-47C6-024C-AA66-25776D60E533}"/>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en-US" sz="2250"/>
          </a:p>
        </p:txBody>
      </p:sp>
    </p:spTree>
    <p:extLst>
      <p:ext uri="{BB962C8B-B14F-4D97-AF65-F5344CB8AC3E}">
        <p14:creationId xmlns:p14="http://schemas.microsoft.com/office/powerpoint/2010/main" val="177679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57500" y="1030336"/>
            <a:ext cx="5786438" cy="2369880"/>
          </a:xfrm>
          <a:prstGeom prst="rect">
            <a:avLst/>
          </a:prstGeom>
        </p:spPr>
        <p:txBody>
          <a:bodyPr wrap="square" lIns="0" tIns="0" rIns="0" bIns="0" rtlCol="0" anchor="t">
            <a:spAutoFit/>
          </a:bodyPr>
          <a:lstStyle/>
          <a:p>
            <a:r>
              <a:rPr lang="en-US" sz="2200" i="0" spc="18">
                <a:solidFill>
                  <a:schemeClr val="tx1"/>
                </a:solidFill>
                <a:latin typeface="Calibri" panose="020F0502020204030204" pitchFamily="34" charset="0"/>
                <a:ea typeface="DM Sans"/>
                <a:cs typeface="Calibri" panose="020F0502020204030204" pitchFamily="34" charset="0"/>
                <a:sym typeface="DM Sans"/>
              </a:rPr>
              <a:t>T</a:t>
            </a:r>
            <a:r>
              <a:rPr lang="en-US" sz="2200" i="0">
                <a:solidFill>
                  <a:schemeClr val="tx1"/>
                </a:solidFill>
                <a:latin typeface="Calibri" panose="020F0502020204030204" pitchFamily="34" charset="0"/>
                <a:cs typeface="Calibri" panose="020F0502020204030204" pitchFamily="34" charset="0"/>
              </a:rPr>
              <a:t>he Dreaming stories help explain how the world was created. They often feature Creation Ancestors like kangaroos or snakes. The Rainbow Serpent is said to have created mountains and rivers before going to live in the sky. This shows how deeply connected Indigenous Australians are to their land.</a:t>
            </a:r>
          </a:p>
        </p:txBody>
      </p:sp>
      <p:sp>
        <p:nvSpPr>
          <p:cNvPr id="18" name="TextBox 17">
            <a:extLst>
              <a:ext uri="{FF2B5EF4-FFF2-40B4-BE49-F238E27FC236}">
                <a16:creationId xmlns:a16="http://schemas.microsoft.com/office/drawing/2014/main" id="{A83FDAD6-C17F-448F-1C44-982EDC57B020}"/>
              </a:ext>
            </a:extLst>
          </p:cNvPr>
          <p:cNvSpPr txBox="1"/>
          <p:nvPr/>
        </p:nvSpPr>
        <p:spPr>
          <a:xfrm>
            <a:off x="2857500" y="596168"/>
            <a:ext cx="5786438"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A Way to Understand the World</a:t>
            </a:r>
            <a:endParaRPr lang="en-US" b="1" i="0">
              <a:latin typeface="Calibri" panose="020F0502020204030204" pitchFamily="34" charset="0"/>
              <a:cs typeface="Calibri" panose="020F0502020204030204" pitchFamily="34" charset="0"/>
            </a:endParaRPr>
          </a:p>
        </p:txBody>
      </p:sp>
      <p:sp>
        <p:nvSpPr>
          <p:cNvPr id="7" name="Freeform 2">
            <a:extLst>
              <a:ext uri="{FF2B5EF4-FFF2-40B4-BE49-F238E27FC236}">
                <a16:creationId xmlns:a16="http://schemas.microsoft.com/office/drawing/2014/main" id="{A2405441-206F-4DC0-2A0F-1AFDC9A8FAE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pic>
        <p:nvPicPr>
          <p:cNvPr id="10242" name="Picture 2" descr="Rainbow Serpent Slithering Through a Desert Landscape | Premium AI ...">
            <a:extLst>
              <a:ext uri="{FF2B5EF4-FFF2-40B4-BE49-F238E27FC236}">
                <a16:creationId xmlns:a16="http://schemas.microsoft.com/office/drawing/2014/main" id="{5E4F5201-4604-1526-2E68-3142CAFCC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47" y="683280"/>
            <a:ext cx="2259358" cy="40290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6A518A2-1015-2226-709E-C7D83B422D37}"/>
              </a:ext>
            </a:extLst>
          </p:cNvPr>
          <p:cNvSpPr txBox="1"/>
          <p:nvPr/>
        </p:nvSpPr>
        <p:spPr>
          <a:xfrm>
            <a:off x="2857500" y="3672735"/>
            <a:ext cx="5767245" cy="1107996"/>
          </a:xfrm>
          <a:prstGeom prst="rect">
            <a:avLst/>
          </a:prstGeom>
          <a:noFill/>
        </p:spPr>
        <p:txBody>
          <a:bodyPr wrap="square">
            <a:spAutoFit/>
          </a:bodyPr>
          <a:lstStyle/>
          <a:p>
            <a:r>
              <a:rPr lang="en-US" sz="2200" i="0">
                <a:solidFill>
                  <a:srgbClr val="0E101A"/>
                </a:solidFill>
                <a:latin typeface="Calibri" panose="020F0502020204030204" pitchFamily="34" charset="0"/>
                <a:cs typeface="Calibri" panose="020F0502020204030204" pitchFamily="34" charset="0"/>
              </a:rPr>
              <a:t>The Dreaming stories teach important lessons about how to live. These stories show the importance of sharing and not being greedy. </a:t>
            </a:r>
            <a:endParaRPr lang="en-US" sz="2200" i="0" spc="18">
              <a:solidFill>
                <a:srgbClr val="000000"/>
              </a:solidFill>
              <a:latin typeface="Calibri" panose="020F0502020204030204" pitchFamily="34" charset="0"/>
              <a:ea typeface="DM Sans"/>
              <a:cs typeface="Calibri" panose="020F0502020204030204" pitchFamily="34" charset="0"/>
              <a:sym typeface="DM Sans"/>
            </a:endParaRPr>
          </a:p>
        </p:txBody>
      </p:sp>
      <p:sp>
        <p:nvSpPr>
          <p:cNvPr id="19" name="TextBox 18">
            <a:extLst>
              <a:ext uri="{FF2B5EF4-FFF2-40B4-BE49-F238E27FC236}">
                <a16:creationId xmlns:a16="http://schemas.microsoft.com/office/drawing/2014/main" id="{EE561801-A88D-35B3-E3B5-27B44E815CF0}"/>
              </a:ext>
            </a:extLst>
          </p:cNvPr>
          <p:cNvSpPr txBox="1"/>
          <p:nvPr/>
        </p:nvSpPr>
        <p:spPr>
          <a:xfrm>
            <a:off x="2857500" y="3238568"/>
            <a:ext cx="5767245"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Rules to Live By</a:t>
            </a:r>
            <a:endParaRPr lang="en-US" b="1" i="0">
              <a:latin typeface="Calibri" panose="020F0502020204030204" pitchFamily="34" charset="0"/>
              <a:cs typeface="Calibri" panose="020F0502020204030204" pitchFamily="34" charset="0"/>
            </a:endParaRPr>
          </a:p>
        </p:txBody>
      </p:sp>
      <p:sp>
        <p:nvSpPr>
          <p:cNvPr id="5" name="Freeform 3">
            <a:extLst>
              <a:ext uri="{FF2B5EF4-FFF2-40B4-BE49-F238E27FC236}">
                <a16:creationId xmlns:a16="http://schemas.microsoft.com/office/drawing/2014/main" id="{0E207148-F8D7-CE13-9A36-59426AEF028B}"/>
              </a:ext>
            </a:extLst>
          </p:cNvPr>
          <p:cNvSpPr/>
          <p:nvPr/>
        </p:nvSpPr>
        <p:spPr>
          <a:xfrm>
            <a:off x="82311" y="9048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en-US" sz="2250"/>
          </a:p>
        </p:txBody>
      </p:sp>
    </p:spTree>
    <p:extLst>
      <p:ext uri="{BB962C8B-B14F-4D97-AF65-F5344CB8AC3E}">
        <p14:creationId xmlns:p14="http://schemas.microsoft.com/office/powerpoint/2010/main" val="364480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anim calcmode="lin" valueType="num">
                                      <p:cBhvr>
                                        <p:cTn id="19" dur="1000" fill="hold"/>
                                        <p:tgtEl>
                                          <p:spTgt spid="10242"/>
                                        </p:tgtEl>
                                        <p:attrNameLst>
                                          <p:attrName>ppt_x</p:attrName>
                                        </p:attrNameLst>
                                      </p:cBhvr>
                                      <p:tavLst>
                                        <p:tav tm="0">
                                          <p:val>
                                            <p:strVal val="#ppt_x"/>
                                          </p:val>
                                        </p:tav>
                                        <p:tav tm="100000">
                                          <p:val>
                                            <p:strVal val="#ppt_x"/>
                                          </p:val>
                                        </p:tav>
                                      </p:tavLst>
                                    </p:anim>
                                    <p:anim calcmode="lin" valueType="num">
                                      <p:cBhvr>
                                        <p:cTn id="20" dur="1000" fill="hold"/>
                                        <p:tgtEl>
                                          <p:spTgt spid="1024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1000"/>
                                        <p:tgtEl>
                                          <p:spTgt spid="19">
                                            <p:txEl>
                                              <p:pRg st="0" end="0"/>
                                            </p:txEl>
                                          </p:spTgt>
                                        </p:tgtEl>
                                      </p:cBhvr>
                                    </p:animEffect>
                                    <p:anim calcmode="lin" valueType="num">
                                      <p:cBhvr>
                                        <p:cTn id="2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1000"/>
                                        <p:tgtEl>
                                          <p:spTgt spid="21">
                                            <p:txEl>
                                              <p:pRg st="0" end="0"/>
                                            </p:txEl>
                                          </p:spTgt>
                                        </p:tgtEl>
                                      </p:cBhvr>
                                    </p:animEffect>
                                    <p:anim calcmode="lin" valueType="num">
                                      <p:cBhvr>
                                        <p:cTn id="3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18" grpId="0" build="p" bldLvl="5"/>
      <p:bldP spid="21" grpId="0" build="p" bldLvl="5"/>
      <p:bldP spid="19"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59771" y="751614"/>
            <a:ext cx="5060443" cy="1667123"/>
          </a:xfrm>
          <a:prstGeom prst="rect">
            <a:avLst/>
          </a:prstGeom>
        </p:spPr>
        <p:txBody>
          <a:bodyPr wrap="square" lIns="0" tIns="0" rIns="0" bIns="0" rtlCol="0" anchor="t">
            <a:spAutoFit/>
          </a:bodyPr>
          <a:lstStyle/>
          <a:p>
            <a:pPr>
              <a:lnSpc>
                <a:spcPts val="2589"/>
              </a:lnSpc>
            </a:pPr>
            <a:r>
              <a:rPr lang="en-US" sz="2200" i="0">
                <a:solidFill>
                  <a:srgbClr val="0E101A"/>
                </a:solidFill>
                <a:latin typeface="Calibri" panose="020F0502020204030204" pitchFamily="34" charset="0"/>
                <a:cs typeface="Calibri" panose="020F0502020204030204" pitchFamily="34" charset="0"/>
              </a:rPr>
              <a:t>The story of Tiddalik the Frog explains how sharing is important because he leaves no water for the other animals to drink. This story teaches the importance of respecting each other and the environment.</a:t>
            </a:r>
          </a:p>
        </p:txBody>
      </p:sp>
      <p:sp>
        <p:nvSpPr>
          <p:cNvPr id="12" name="TextBox 11">
            <a:extLst>
              <a:ext uri="{FF2B5EF4-FFF2-40B4-BE49-F238E27FC236}">
                <a16:creationId xmlns:a16="http://schemas.microsoft.com/office/drawing/2014/main" id="{5EEF604B-219E-5E66-4599-33DA48EEA0A1}"/>
              </a:ext>
            </a:extLst>
          </p:cNvPr>
          <p:cNvSpPr txBox="1"/>
          <p:nvPr/>
        </p:nvSpPr>
        <p:spPr>
          <a:xfrm>
            <a:off x="559772" y="2507362"/>
            <a:ext cx="8012728"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Telling Tales of Creation</a:t>
            </a:r>
            <a:endParaRPr lang="en-US" b="1" i="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BE425ED-2A9F-5345-28BF-CA0D121AA8AA}"/>
              </a:ext>
            </a:extLst>
          </p:cNvPr>
          <p:cNvSpPr txBox="1"/>
          <p:nvPr/>
        </p:nvSpPr>
        <p:spPr>
          <a:xfrm>
            <a:off x="559771" y="2980622"/>
            <a:ext cx="8012728" cy="1785104"/>
          </a:xfrm>
          <a:prstGeom prst="rect">
            <a:avLst/>
          </a:prstGeom>
          <a:noFill/>
        </p:spPr>
        <p:txBody>
          <a:bodyPr wrap="square">
            <a:spAutoFit/>
          </a:bodyPr>
          <a:lstStyle/>
          <a:p>
            <a:r>
              <a:rPr lang="en-US" sz="2200" i="0">
                <a:solidFill>
                  <a:srgbClr val="0E101A"/>
                </a:solidFill>
                <a:latin typeface="Calibri" panose="020F0502020204030204" pitchFamily="34" charset="0"/>
                <a:cs typeface="Calibri" panose="020F0502020204030204" pitchFamily="34" charset="0"/>
              </a:rPr>
              <a:t>The Dreaming is shared through storytelling, which is an important part of Indigenous culture. Elders pass down these stories to younger generations. They tell those stories to help young people learn who they are and their connection to the land. This tradition helps keep the culture strong and connected to the past.</a:t>
            </a:r>
            <a:endParaRPr lang="en-US" sz="2200" i="0" spc="18">
              <a:solidFill>
                <a:srgbClr val="000000"/>
              </a:solidFill>
              <a:latin typeface="Calibri" panose="020F0502020204030204" pitchFamily="34" charset="0"/>
              <a:ea typeface="DM Sans"/>
              <a:cs typeface="Calibri" panose="020F0502020204030204" pitchFamily="34" charset="0"/>
              <a:sym typeface="DM Sans"/>
            </a:endParaRPr>
          </a:p>
        </p:txBody>
      </p:sp>
      <p:pic>
        <p:nvPicPr>
          <p:cNvPr id="5" name="Picture 4" descr="A group of frogs with dots and circles&#10;&#10;Description automatically generated">
            <a:extLst>
              <a:ext uri="{FF2B5EF4-FFF2-40B4-BE49-F238E27FC236}">
                <a16:creationId xmlns:a16="http://schemas.microsoft.com/office/drawing/2014/main" id="{B0878ABD-45DF-35E4-9238-CD7C1925B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79477" y="785812"/>
            <a:ext cx="2793023" cy="1632925"/>
          </a:xfrm>
          <a:prstGeom prst="rect">
            <a:avLst/>
          </a:prstGeom>
        </p:spPr>
      </p:pic>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4">
              <a:extLst>
                <a:ext uri="{96DAC541-7B7A-43D3-8B79-37D633B846F1}">
                  <asvg:svgBlip xmlns:asvg="http://schemas.microsoft.com/office/drawing/2016/SVG/main" r:embed="rId5"/>
                </a:ext>
              </a:extLst>
            </a:blip>
            <a:stretch>
              <a:fillRect t="-51371" b="-921312"/>
            </a:stretch>
          </a:blipFill>
        </p:spPr>
        <p:txBody>
          <a:bodyPr/>
          <a:lstStyle/>
          <a:p>
            <a:endParaRPr lang="en-US" sz="2250" i="0"/>
          </a:p>
        </p:txBody>
      </p:sp>
      <p:sp>
        <p:nvSpPr>
          <p:cNvPr id="3" name="Freeform 3"/>
          <p:cNvSpPr/>
          <p:nvPr/>
        </p:nvSpPr>
        <p:spPr>
          <a:xfrm>
            <a:off x="82311" y="587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en-US" sz="2250" i="0"/>
          </a:p>
        </p:txBody>
      </p:sp>
    </p:spTree>
    <p:extLst>
      <p:ext uri="{BB962C8B-B14F-4D97-AF65-F5344CB8AC3E}">
        <p14:creationId xmlns:p14="http://schemas.microsoft.com/office/powerpoint/2010/main" val="27059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anim calcmode="lin" valueType="num">
                                      <p:cBhvr>
                                        <p:cTn id="1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12" grpId="0" build="p" bldLvl="3"/>
      <p:bldP spid="13"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08AF55-CA49-0A51-358E-96BC85DA8B87}"/>
              </a:ext>
            </a:extLst>
          </p:cNvPr>
          <p:cNvSpPr txBox="1"/>
          <p:nvPr/>
        </p:nvSpPr>
        <p:spPr>
          <a:xfrm>
            <a:off x="579438" y="762316"/>
            <a:ext cx="7985125" cy="1015663"/>
          </a:xfrm>
          <a:prstGeom prst="rect">
            <a:avLst/>
          </a:prstGeom>
          <a:noFill/>
        </p:spPr>
        <p:txBody>
          <a:bodyPr wrap="square">
            <a:spAutoFit/>
          </a:bodyPr>
          <a:lstStyle/>
          <a:p>
            <a:r>
              <a:rPr lang="en-US" sz="2000" i="0">
                <a:solidFill>
                  <a:srgbClr val="000000"/>
                </a:solidFill>
                <a:latin typeface="Calibri" panose="020F0502020204030204" pitchFamily="34" charset="0"/>
                <a:cs typeface="Calibri" panose="020F0502020204030204" pitchFamily="34" charset="0"/>
              </a:rPr>
              <a:t>The Dreaming stories and beliefs are an important part of Indigenous Australian culture. They help preserve traditional culture and encourage us to live in harmony with the environment. </a:t>
            </a:r>
            <a:endParaRPr lang="en-US" sz="2000" i="0">
              <a:solidFill>
                <a:srgbClr val="0E101A"/>
              </a:solidFill>
              <a:latin typeface="Calibri" panose="020F0502020204030204" pitchFamily="34" charset="0"/>
              <a:cs typeface="Calibri" panose="020F0502020204030204" pitchFamily="34" charset="0"/>
            </a:endParaRPr>
          </a:p>
        </p:txBody>
      </p:sp>
      <p:sp>
        <p:nvSpPr>
          <p:cNvPr id="19" name="Freeform 2">
            <a:extLst>
              <a:ext uri="{FF2B5EF4-FFF2-40B4-BE49-F238E27FC236}">
                <a16:creationId xmlns:a16="http://schemas.microsoft.com/office/drawing/2014/main" id="{311B9453-1C93-6319-A5C1-D982D964945B}"/>
              </a:ext>
            </a:extLst>
          </p:cNvPr>
          <p:cNvSpPr/>
          <p:nvPr/>
        </p:nvSpPr>
        <p:spPr>
          <a:xfrm rot="5400000">
            <a:off x="5611821" y="1690700"/>
            <a:ext cx="2555857" cy="3349623"/>
          </a:xfrm>
          <a:custGeom>
            <a:avLst/>
            <a:gdLst/>
            <a:ahLst/>
            <a:cxnLst/>
            <a:rect l="l" t="t" r="r" b="b"/>
            <a:pathLst>
              <a:path w="5486400" h="7315200">
                <a:moveTo>
                  <a:pt x="0" y="0"/>
                </a:moveTo>
                <a:lnTo>
                  <a:pt x="5486400" y="0"/>
                </a:lnTo>
                <a:lnTo>
                  <a:pt x="5486400" y="7315200"/>
                </a:lnTo>
                <a:lnTo>
                  <a:pt x="0" y="7315200"/>
                </a:lnTo>
                <a:lnTo>
                  <a:pt x="0" y="0"/>
                </a:lnTo>
                <a:close/>
              </a:path>
            </a:pathLst>
          </a:custGeom>
          <a:blipFill>
            <a:blip r:embed="rId3" cstate="print">
              <a:extLst>
                <a:ext uri="{28A0092B-C50C-407E-A947-70E740481C1C}">
                  <a14:useLocalDpi xmlns:a14="http://schemas.microsoft.com/office/drawing/2010/main" val="0"/>
                </a:ext>
              </a:extLst>
            </a:blip>
            <a:stretch>
              <a:fillRect t="1"/>
            </a:stretch>
          </a:blipFill>
        </p:spPr>
        <p:txBody>
          <a:bodyPr/>
          <a:lstStyle/>
          <a:p>
            <a:endParaRPr lang="en-US" sz="2250" i="0"/>
          </a:p>
        </p:txBody>
      </p:sp>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4">
              <a:extLst>
                <a:ext uri="{96DAC541-7B7A-43D3-8B79-37D633B846F1}">
                  <asvg:svgBlip xmlns:asvg="http://schemas.microsoft.com/office/drawing/2016/SVG/main" r:embed="rId5"/>
                </a:ext>
              </a:extLst>
            </a:blip>
            <a:stretch>
              <a:fillRect t="-51371" b="-921312"/>
            </a:stretch>
          </a:blipFill>
        </p:spPr>
        <p:txBody>
          <a:bodyPr/>
          <a:lstStyle/>
          <a:p>
            <a:endParaRPr lang="en-US" sz="2250" i="0"/>
          </a:p>
        </p:txBody>
      </p:sp>
      <p:pic>
        <p:nvPicPr>
          <p:cNvPr id="12" name="Picture 11" descr="A person and a child sitting on the ground&#10;&#10;Description automatically generated">
            <a:extLst>
              <a:ext uri="{FF2B5EF4-FFF2-40B4-BE49-F238E27FC236}">
                <a16:creationId xmlns:a16="http://schemas.microsoft.com/office/drawing/2014/main" id="{4CDAFAAC-3E58-9D41-C929-469017576A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437" y="2079636"/>
            <a:ext cx="4398242" cy="2571750"/>
          </a:xfrm>
          <a:prstGeom prst="rect">
            <a:avLst/>
          </a:prstGeom>
        </p:spPr>
      </p:pic>
      <p:sp>
        <p:nvSpPr>
          <p:cNvPr id="2" name="Freeform 3">
            <a:extLst>
              <a:ext uri="{FF2B5EF4-FFF2-40B4-BE49-F238E27FC236}">
                <a16:creationId xmlns:a16="http://schemas.microsoft.com/office/drawing/2014/main" id="{B15361A5-BCB1-9728-DD3C-7B167566CE07}"/>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en-US" sz="2250"/>
          </a:p>
        </p:txBody>
      </p:sp>
    </p:spTree>
    <p:extLst>
      <p:ext uri="{BB962C8B-B14F-4D97-AF65-F5344CB8AC3E}">
        <p14:creationId xmlns:p14="http://schemas.microsoft.com/office/powerpoint/2010/main" val="193571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E03B47-2720-578A-5C61-8B36E570FE12}"/>
              </a:ext>
            </a:extLst>
          </p:cNvPr>
          <p:cNvSpPr/>
          <p:nvPr/>
        </p:nvSpPr>
        <p:spPr>
          <a:xfrm>
            <a:off x="0" y="4883837"/>
            <a:ext cx="9144000" cy="1075704"/>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B5A6848-8B6C-3FCA-3FF2-B8ED137814BD}"/>
              </a:ext>
            </a:extLst>
          </p:cNvPr>
          <p:cNvSpPr txBox="1">
            <a:spLocks/>
          </p:cNvSpPr>
          <p:nvPr/>
        </p:nvSpPr>
        <p:spPr>
          <a:xfrm>
            <a:off x="0" y="74915"/>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spcBef>
                <a:spcPct val="30000"/>
              </a:spcBef>
              <a:spcAft>
                <a:spcPct val="0"/>
              </a:spcAft>
              <a:buFontTx/>
              <a:buNone/>
              <a:defRPr/>
            </a:pPr>
            <a:r>
              <a:rPr lang="en-AU" sz="1800" b="1" i="0">
                <a:solidFill>
                  <a:schemeClr val="bg1">
                    <a:lumMod val="75000"/>
                  </a:schemeClr>
                </a:solidFill>
                <a:latin typeface="Calibri" panose="020F0502020204030204" pitchFamily="34" charset="0"/>
                <a:cs typeface="Calibri" panose="020F0502020204030204" pitchFamily="34" charset="0"/>
              </a:rPr>
              <a:t>How the Dreaming Stories Shape Land and Law</a:t>
            </a:r>
            <a:endParaRPr lang="en-AU" sz="1800" i="0">
              <a:solidFill>
                <a:schemeClr val="bg1">
                  <a:lumMod val="75000"/>
                </a:schemeClr>
              </a:solidFill>
              <a:latin typeface="Calibri" panose="020F0502020204030204" pitchFamily="34" charset="0"/>
              <a:ea typeface="DM Sans Bold"/>
              <a:cs typeface="Calibri" panose="020F0502020204030204" pitchFamily="34" charset="0"/>
              <a:sym typeface="DM Sans Bold"/>
            </a:endParaRPr>
          </a:p>
          <a:p>
            <a:pPr marL="0" indent="0" eaLnBrk="0" fontAlgn="base" hangingPunct="0">
              <a:spcBef>
                <a:spcPct val="30000"/>
              </a:spcBef>
              <a:spcAft>
                <a:spcPct val="0"/>
              </a:spcAft>
              <a:buFontTx/>
              <a:buNone/>
              <a:defRPr/>
            </a:pPr>
            <a:r>
              <a:rPr lang="en-AU" sz="1800" i="0">
                <a:solidFill>
                  <a:schemeClr val="bg1">
                    <a:lumMod val="75000"/>
                  </a:schemeClr>
                </a:solidFill>
                <a:latin typeface="Calibri" panose="020F0502020204030204" pitchFamily="34" charset="0"/>
                <a:cs typeface="Calibri" panose="020F0502020204030204" pitchFamily="34" charset="0"/>
              </a:rPr>
              <a:t>The Dreaming is the name for stories that explain how the world and all living things began. These stories are very important because they teach First Nations people their role in the world and how to care for it. </a:t>
            </a:r>
            <a:endParaRPr lang="en-US" sz="1800" i="0">
              <a:solidFill>
                <a:schemeClr val="bg1">
                  <a:lumMod val="75000"/>
                </a:schemeClr>
              </a:solidFill>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endParaRPr lang="en-US" sz="900" i="0">
              <a:solidFill>
                <a:schemeClr val="bg1">
                  <a:lumMod val="75000"/>
                </a:schemeClr>
              </a:solidFill>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A Way to Understand the World</a:t>
            </a:r>
          </a:p>
          <a:p>
            <a:pPr marL="0" indent="0" eaLnBrk="0" fontAlgn="base" hangingPunct="0">
              <a:spcBef>
                <a:spcPct val="30000"/>
              </a:spcBef>
              <a:spcAft>
                <a:spcPct val="0"/>
              </a:spcAft>
              <a:buFontTx/>
              <a:buNone/>
              <a:defRPr/>
            </a:pPr>
            <a:r>
              <a:rPr lang="en-US" sz="1800" i="0" spc="18">
                <a:solidFill>
                  <a:schemeClr val="bg1">
                    <a:lumMod val="75000"/>
                  </a:schemeClr>
                </a:solidFill>
                <a:latin typeface="Calibri" panose="020F0502020204030204" pitchFamily="34" charset="0"/>
                <a:ea typeface="DM Sans"/>
                <a:cs typeface="Calibri" panose="020F0502020204030204" pitchFamily="34" charset="0"/>
                <a:sym typeface="DM Sans"/>
              </a:rPr>
              <a:t>T</a:t>
            </a:r>
            <a:r>
              <a:rPr lang="en-US" sz="1800" i="0">
                <a:solidFill>
                  <a:schemeClr val="bg1">
                    <a:lumMod val="75000"/>
                  </a:schemeClr>
                </a:solidFill>
                <a:latin typeface="Calibri" panose="020F0502020204030204" pitchFamily="34" charset="0"/>
                <a:cs typeface="Calibri" panose="020F0502020204030204" pitchFamily="34" charset="0"/>
              </a:rPr>
              <a:t>he Dreaming stories help explain how the world was created. They often feature Creation Ancestors like Kangaroos or snakes. The Rainbow Serpent is said to have created mountains and rivers before going to live in the sky. This shows how deeply connected Indigenous Australians are to their land.</a:t>
            </a:r>
          </a:p>
          <a:p>
            <a:pPr marL="0" indent="0" algn="ctr" eaLnBrk="0" fontAlgn="base" hangingPunct="0">
              <a:spcBef>
                <a:spcPct val="30000"/>
              </a:spcBef>
              <a:spcAft>
                <a:spcPct val="0"/>
              </a:spcAft>
              <a:buFontTx/>
              <a:buNone/>
              <a:defRPr/>
            </a:pPr>
            <a:endParaRPr lang="en-US" sz="900" i="0">
              <a:solidFill>
                <a:schemeClr val="bg1">
                  <a:lumMod val="75000"/>
                </a:schemeClr>
              </a:solidFill>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Rules to Live By</a:t>
            </a:r>
          </a:p>
          <a:p>
            <a:pPr marL="0" indent="0"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The Dreaming stories teach important lessons about how to live. These stories show the importance of sharing and not being greedy. The story of Tiddalik the Frog explains how sharing is important because sharing is important because he leaves no water for the other animals to drink. This teaches us that respecting each other and the environment is important.</a:t>
            </a:r>
          </a:p>
          <a:p>
            <a:pPr marL="0" indent="0" algn="ctr" eaLnBrk="0" fontAlgn="base" hangingPunct="0">
              <a:spcBef>
                <a:spcPct val="30000"/>
              </a:spcBef>
              <a:spcAft>
                <a:spcPct val="0"/>
              </a:spcAft>
              <a:buFontTx/>
              <a:buNone/>
              <a:defRPr/>
            </a:pPr>
            <a:endParaRPr lang="en-US" sz="900" i="0">
              <a:solidFill>
                <a:schemeClr val="bg1">
                  <a:lumMod val="75000"/>
                </a:schemeClr>
              </a:solidFill>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Telling Tales of Creation</a:t>
            </a:r>
          </a:p>
          <a:p>
            <a:pPr marL="0" indent="0"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The Dreaming is shared through storytelling, which is an important part of Indigenous culture. Elders pass down these stories to younger generations. They tell those stories to help young people learn who they are, and their connection to the land. This tradition helps keep the culture strong and connected to the past.</a:t>
            </a:r>
          </a:p>
          <a:p>
            <a:pPr marL="0" indent="0" eaLnBrk="0" fontAlgn="base" hangingPunct="0">
              <a:spcBef>
                <a:spcPct val="30000"/>
              </a:spcBef>
              <a:spcAft>
                <a:spcPct val="0"/>
              </a:spcAft>
              <a:buFontTx/>
              <a:buNone/>
              <a:defRPr/>
            </a:pPr>
            <a:endParaRPr lang="en-US" sz="1000" i="0">
              <a:solidFill>
                <a:schemeClr val="bg1">
                  <a:lumMod val="75000"/>
                </a:schemeClr>
              </a:solidFill>
              <a:latin typeface="Calibri" panose="020F0502020204030204" pitchFamily="34" charset="0"/>
              <a:cs typeface="Calibri" panose="020F0502020204030204" pitchFamily="34" charset="0"/>
            </a:endParaRPr>
          </a:p>
          <a:p>
            <a:pPr marL="0" indent="0" eaLnBrk="0" fontAlgn="base" hangingPunct="0">
              <a:spcBef>
                <a:spcPct val="30000"/>
              </a:spcBef>
              <a:spcAft>
                <a:spcPct val="0"/>
              </a:spcAft>
              <a:buFontTx/>
              <a:buNone/>
              <a:defRPr/>
            </a:pPr>
            <a:r>
              <a:rPr lang="en-US" sz="1800" i="0">
                <a:solidFill>
                  <a:schemeClr val="bg1">
                    <a:lumMod val="75000"/>
                  </a:schemeClr>
                </a:solidFill>
                <a:latin typeface="Calibri" panose="020F0502020204030204" pitchFamily="34" charset="0"/>
                <a:cs typeface="Calibri" panose="020F0502020204030204" pitchFamily="34" charset="0"/>
              </a:rPr>
              <a:t>The Dreaming stories and beliefs are an important part of Indigenous Australian culture. They help preserve traditional culture and encourage us to live in harmony with the environment. </a:t>
            </a:r>
          </a:p>
          <a:p>
            <a:pPr fontAlgn="auto">
              <a:spcAft>
                <a:spcPts val="0"/>
              </a:spcAft>
            </a:pPr>
            <a:endParaRPr lang="en-US" sz="1800" i="0">
              <a:solidFill>
                <a:schemeClr val="bg1">
                  <a:lumMod val="75000"/>
                </a:schemeClr>
              </a:solidFill>
              <a:latin typeface="Calibri" panose="020F0502020204030204" pitchFamily="34" charset="0"/>
              <a:cs typeface="Calibri" panose="020F0502020204030204" pitchFamily="34" charset="0"/>
            </a:endParaRPr>
          </a:p>
          <a:p>
            <a:pPr fontAlgn="auto">
              <a:spcAft>
                <a:spcPts val="0"/>
              </a:spcAft>
            </a:pPr>
            <a:endParaRPr lang="en-AU" sz="1800" i="0">
              <a:solidFill>
                <a:schemeClr val="bg1">
                  <a:lumMod val="75000"/>
                </a:schemeClr>
              </a:solidFill>
            </a:endParaRPr>
          </a:p>
        </p:txBody>
      </p:sp>
      <p:pic>
        <p:nvPicPr>
          <p:cNvPr id="5" name="Picture 4">
            <a:extLst>
              <a:ext uri="{FF2B5EF4-FFF2-40B4-BE49-F238E27FC236}">
                <a16:creationId xmlns:a16="http://schemas.microsoft.com/office/drawing/2014/main" id="{067105DC-ABF0-2B10-A714-6C77DA5A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4193">
            <a:off x="1163111" y="1136649"/>
            <a:ext cx="6578600" cy="4584700"/>
          </a:xfrm>
          <a:prstGeom prst="rect">
            <a:avLst/>
          </a:prstGeom>
        </p:spPr>
      </p:pic>
      <p:sp>
        <p:nvSpPr>
          <p:cNvPr id="7" name="Rectangle 6">
            <a:extLst>
              <a:ext uri="{FF2B5EF4-FFF2-40B4-BE49-F238E27FC236}">
                <a16:creationId xmlns:a16="http://schemas.microsoft.com/office/drawing/2014/main" id="{5FCE66C9-3134-998C-6BB1-1AC930D4FEE4}"/>
              </a:ext>
            </a:extLst>
          </p:cNvPr>
          <p:cNvSpPr/>
          <p:nvPr/>
        </p:nvSpPr>
        <p:spPr>
          <a:xfrm>
            <a:off x="2259874" y="82782"/>
            <a:ext cx="4624251" cy="316971"/>
          </a:xfrm>
          <a:custGeom>
            <a:avLst/>
            <a:gdLst>
              <a:gd name="connsiteX0" fmla="*/ 0 w 4624251"/>
              <a:gd name="connsiteY0" fmla="*/ 0 h 316971"/>
              <a:gd name="connsiteX1" fmla="*/ 485546 w 4624251"/>
              <a:gd name="connsiteY1" fmla="*/ 0 h 316971"/>
              <a:gd name="connsiteX2" fmla="*/ 1109820 w 4624251"/>
              <a:gd name="connsiteY2" fmla="*/ 0 h 316971"/>
              <a:gd name="connsiteX3" fmla="*/ 1641609 w 4624251"/>
              <a:gd name="connsiteY3" fmla="*/ 0 h 316971"/>
              <a:gd name="connsiteX4" fmla="*/ 2127155 w 4624251"/>
              <a:gd name="connsiteY4" fmla="*/ 0 h 316971"/>
              <a:gd name="connsiteX5" fmla="*/ 2751429 w 4624251"/>
              <a:gd name="connsiteY5" fmla="*/ 0 h 316971"/>
              <a:gd name="connsiteX6" fmla="*/ 3329461 w 4624251"/>
              <a:gd name="connsiteY6" fmla="*/ 0 h 316971"/>
              <a:gd name="connsiteX7" fmla="*/ 3907492 w 4624251"/>
              <a:gd name="connsiteY7" fmla="*/ 0 h 316971"/>
              <a:gd name="connsiteX8" fmla="*/ 4624251 w 4624251"/>
              <a:gd name="connsiteY8" fmla="*/ 0 h 316971"/>
              <a:gd name="connsiteX9" fmla="*/ 4624251 w 4624251"/>
              <a:gd name="connsiteY9" fmla="*/ 316971 h 316971"/>
              <a:gd name="connsiteX10" fmla="*/ 4138705 w 4624251"/>
              <a:gd name="connsiteY10" fmla="*/ 316971 h 316971"/>
              <a:gd name="connsiteX11" fmla="*/ 3699401 w 4624251"/>
              <a:gd name="connsiteY11" fmla="*/ 316971 h 316971"/>
              <a:gd name="connsiteX12" fmla="*/ 3075127 w 4624251"/>
              <a:gd name="connsiteY12" fmla="*/ 316971 h 316971"/>
              <a:gd name="connsiteX13" fmla="*/ 2589581 w 4624251"/>
              <a:gd name="connsiteY13" fmla="*/ 316971 h 316971"/>
              <a:gd name="connsiteX14" fmla="*/ 1965307 w 4624251"/>
              <a:gd name="connsiteY14" fmla="*/ 316971 h 316971"/>
              <a:gd name="connsiteX15" fmla="*/ 1294790 w 4624251"/>
              <a:gd name="connsiteY15" fmla="*/ 316971 h 316971"/>
              <a:gd name="connsiteX16" fmla="*/ 763001 w 4624251"/>
              <a:gd name="connsiteY16" fmla="*/ 316971 h 316971"/>
              <a:gd name="connsiteX17" fmla="*/ 0 w 4624251"/>
              <a:gd name="connsiteY17" fmla="*/ 316971 h 316971"/>
              <a:gd name="connsiteX18" fmla="*/ 0 w 4624251"/>
              <a:gd name="connsiteY18" fmla="*/ 0 h 31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4251" h="316971" fill="none" extrusionOk="0">
                <a:moveTo>
                  <a:pt x="0" y="0"/>
                </a:moveTo>
                <a:cubicBezTo>
                  <a:pt x="236137" y="-35993"/>
                  <a:pt x="300715" y="41970"/>
                  <a:pt x="485546" y="0"/>
                </a:cubicBezTo>
                <a:cubicBezTo>
                  <a:pt x="670377" y="-41970"/>
                  <a:pt x="982838" y="62985"/>
                  <a:pt x="1109820" y="0"/>
                </a:cubicBezTo>
                <a:cubicBezTo>
                  <a:pt x="1236802" y="-62985"/>
                  <a:pt x="1475037" y="49879"/>
                  <a:pt x="1641609" y="0"/>
                </a:cubicBezTo>
                <a:cubicBezTo>
                  <a:pt x="1808181" y="-49879"/>
                  <a:pt x="1926409" y="33112"/>
                  <a:pt x="2127155" y="0"/>
                </a:cubicBezTo>
                <a:cubicBezTo>
                  <a:pt x="2327901" y="-33112"/>
                  <a:pt x="2582832" y="50874"/>
                  <a:pt x="2751429" y="0"/>
                </a:cubicBezTo>
                <a:cubicBezTo>
                  <a:pt x="2920026" y="-50874"/>
                  <a:pt x="3128255" y="66400"/>
                  <a:pt x="3329461" y="0"/>
                </a:cubicBezTo>
                <a:cubicBezTo>
                  <a:pt x="3530667" y="-66400"/>
                  <a:pt x="3651790" y="23176"/>
                  <a:pt x="3907492" y="0"/>
                </a:cubicBezTo>
                <a:cubicBezTo>
                  <a:pt x="4163194" y="-23176"/>
                  <a:pt x="4327156" y="42322"/>
                  <a:pt x="4624251" y="0"/>
                </a:cubicBezTo>
                <a:cubicBezTo>
                  <a:pt x="4628651" y="79099"/>
                  <a:pt x="4616315" y="208040"/>
                  <a:pt x="4624251" y="316971"/>
                </a:cubicBezTo>
                <a:cubicBezTo>
                  <a:pt x="4416628" y="370062"/>
                  <a:pt x="4358775" y="307418"/>
                  <a:pt x="4138705" y="316971"/>
                </a:cubicBezTo>
                <a:cubicBezTo>
                  <a:pt x="3918635" y="326524"/>
                  <a:pt x="3842655" y="307047"/>
                  <a:pt x="3699401" y="316971"/>
                </a:cubicBezTo>
                <a:cubicBezTo>
                  <a:pt x="3556147" y="326895"/>
                  <a:pt x="3253681" y="295185"/>
                  <a:pt x="3075127" y="316971"/>
                </a:cubicBezTo>
                <a:cubicBezTo>
                  <a:pt x="2896573" y="338757"/>
                  <a:pt x="2747257" y="266884"/>
                  <a:pt x="2589581" y="316971"/>
                </a:cubicBezTo>
                <a:cubicBezTo>
                  <a:pt x="2431905" y="367058"/>
                  <a:pt x="2218602" y="260501"/>
                  <a:pt x="1965307" y="316971"/>
                </a:cubicBezTo>
                <a:cubicBezTo>
                  <a:pt x="1712012" y="373441"/>
                  <a:pt x="1596366" y="291371"/>
                  <a:pt x="1294790" y="316971"/>
                </a:cubicBezTo>
                <a:cubicBezTo>
                  <a:pt x="993214" y="342571"/>
                  <a:pt x="915996" y="311854"/>
                  <a:pt x="763001" y="316971"/>
                </a:cubicBezTo>
                <a:cubicBezTo>
                  <a:pt x="610006" y="322088"/>
                  <a:pt x="260694" y="247372"/>
                  <a:pt x="0" y="316971"/>
                </a:cubicBezTo>
                <a:cubicBezTo>
                  <a:pt x="-25741" y="239326"/>
                  <a:pt x="492" y="109788"/>
                  <a:pt x="0" y="0"/>
                </a:cubicBezTo>
                <a:close/>
              </a:path>
              <a:path w="4624251" h="316971" stroke="0" extrusionOk="0">
                <a:moveTo>
                  <a:pt x="0" y="0"/>
                </a:moveTo>
                <a:cubicBezTo>
                  <a:pt x="110651" y="-36022"/>
                  <a:pt x="421015" y="58030"/>
                  <a:pt x="531789" y="0"/>
                </a:cubicBezTo>
                <a:cubicBezTo>
                  <a:pt x="642563" y="-58030"/>
                  <a:pt x="777823" y="16373"/>
                  <a:pt x="971093" y="0"/>
                </a:cubicBezTo>
                <a:cubicBezTo>
                  <a:pt x="1164363" y="-16373"/>
                  <a:pt x="1427269" y="30630"/>
                  <a:pt x="1641609" y="0"/>
                </a:cubicBezTo>
                <a:cubicBezTo>
                  <a:pt x="1855949" y="-30630"/>
                  <a:pt x="1910742" y="32761"/>
                  <a:pt x="2173398" y="0"/>
                </a:cubicBezTo>
                <a:cubicBezTo>
                  <a:pt x="2436054" y="-32761"/>
                  <a:pt x="2456457" y="57147"/>
                  <a:pt x="2705187" y="0"/>
                </a:cubicBezTo>
                <a:cubicBezTo>
                  <a:pt x="2953917" y="-57147"/>
                  <a:pt x="3057221" y="28694"/>
                  <a:pt x="3375703" y="0"/>
                </a:cubicBezTo>
                <a:cubicBezTo>
                  <a:pt x="3694185" y="-28694"/>
                  <a:pt x="3654597" y="29786"/>
                  <a:pt x="3861250" y="0"/>
                </a:cubicBezTo>
                <a:cubicBezTo>
                  <a:pt x="4067903" y="-29786"/>
                  <a:pt x="4362423" y="13262"/>
                  <a:pt x="4624251" y="0"/>
                </a:cubicBezTo>
                <a:cubicBezTo>
                  <a:pt x="4644550" y="102061"/>
                  <a:pt x="4600656" y="231273"/>
                  <a:pt x="4624251" y="316971"/>
                </a:cubicBezTo>
                <a:cubicBezTo>
                  <a:pt x="4396522" y="351555"/>
                  <a:pt x="4343425" y="271832"/>
                  <a:pt x="4138705" y="316971"/>
                </a:cubicBezTo>
                <a:cubicBezTo>
                  <a:pt x="3933985" y="362110"/>
                  <a:pt x="3753185" y="312722"/>
                  <a:pt x="3560673" y="316971"/>
                </a:cubicBezTo>
                <a:cubicBezTo>
                  <a:pt x="3368161" y="321220"/>
                  <a:pt x="3251960" y="272117"/>
                  <a:pt x="3028884" y="316971"/>
                </a:cubicBezTo>
                <a:cubicBezTo>
                  <a:pt x="2805808" y="361825"/>
                  <a:pt x="2598509" y="304062"/>
                  <a:pt x="2358368" y="316971"/>
                </a:cubicBezTo>
                <a:cubicBezTo>
                  <a:pt x="2118227" y="329880"/>
                  <a:pt x="1881007" y="260984"/>
                  <a:pt x="1687852" y="316971"/>
                </a:cubicBezTo>
                <a:cubicBezTo>
                  <a:pt x="1494697" y="372958"/>
                  <a:pt x="1372308" y="312222"/>
                  <a:pt x="1202305" y="316971"/>
                </a:cubicBezTo>
                <a:cubicBezTo>
                  <a:pt x="1032302" y="321720"/>
                  <a:pt x="824189" y="312501"/>
                  <a:pt x="624274" y="316971"/>
                </a:cubicBezTo>
                <a:cubicBezTo>
                  <a:pt x="424359" y="321441"/>
                  <a:pt x="181919" y="292944"/>
                  <a:pt x="0" y="316971"/>
                </a:cubicBezTo>
                <a:cubicBezTo>
                  <a:pt x="-8627" y="210578"/>
                  <a:pt x="15267" y="116382"/>
                  <a:pt x="0" y="0"/>
                </a:cubicBezTo>
                <a:close/>
              </a:path>
            </a:pathLst>
          </a:custGeom>
          <a:solidFill>
            <a:srgbClr val="F4C200">
              <a:alpha val="34118"/>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A632DF-5D07-0DEE-0E59-40F449711621}"/>
              </a:ext>
            </a:extLst>
          </p:cNvPr>
          <p:cNvSpPr/>
          <p:nvPr/>
        </p:nvSpPr>
        <p:spPr>
          <a:xfrm>
            <a:off x="0" y="427508"/>
            <a:ext cx="9144000" cy="795787"/>
          </a:xfrm>
          <a:prstGeom prst="rect">
            <a:avLst/>
          </a:prstGeom>
          <a:solidFill>
            <a:srgbClr val="02BD61">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A22FC9-71C9-5132-A014-8FA9AD16DF7B}"/>
              </a:ext>
            </a:extLst>
          </p:cNvPr>
          <p:cNvSpPr/>
          <p:nvPr/>
        </p:nvSpPr>
        <p:spPr>
          <a:xfrm>
            <a:off x="2973978" y="1377273"/>
            <a:ext cx="3204754" cy="316971"/>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CA48B9-D4A8-78E8-3852-A5CBC819696A}"/>
              </a:ext>
            </a:extLst>
          </p:cNvPr>
          <p:cNvSpPr/>
          <p:nvPr/>
        </p:nvSpPr>
        <p:spPr>
          <a:xfrm>
            <a:off x="3716383" y="2957966"/>
            <a:ext cx="1664000" cy="316971"/>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641AF-9431-D948-D8B6-C3DFDDE5ECB5}"/>
              </a:ext>
            </a:extLst>
          </p:cNvPr>
          <p:cNvSpPr/>
          <p:nvPr/>
        </p:nvSpPr>
        <p:spPr>
          <a:xfrm>
            <a:off x="3418209" y="4538659"/>
            <a:ext cx="2319982" cy="316971"/>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0136C-7294-4063-862B-9CF2B6D3D6A0}"/>
              </a:ext>
            </a:extLst>
          </p:cNvPr>
          <p:cNvSpPr/>
          <p:nvPr/>
        </p:nvSpPr>
        <p:spPr>
          <a:xfrm>
            <a:off x="0" y="1789044"/>
            <a:ext cx="9144000" cy="980660"/>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F58AD-83E6-D583-0E29-AFD574CF7730}"/>
              </a:ext>
            </a:extLst>
          </p:cNvPr>
          <p:cNvSpPr/>
          <p:nvPr/>
        </p:nvSpPr>
        <p:spPr>
          <a:xfrm>
            <a:off x="3173" y="3322525"/>
            <a:ext cx="9144000" cy="980660"/>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F60B42-4B89-9F4D-9F44-E0AD44E7FECE}"/>
              </a:ext>
            </a:extLst>
          </p:cNvPr>
          <p:cNvSpPr/>
          <p:nvPr/>
        </p:nvSpPr>
        <p:spPr>
          <a:xfrm>
            <a:off x="0" y="6054341"/>
            <a:ext cx="9144000" cy="728743"/>
          </a:xfrm>
          <a:prstGeom prst="rect">
            <a:avLst/>
          </a:prstGeom>
          <a:solidFill>
            <a:srgbClr val="F64969">
              <a:alpha val="2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A0FD744D-D59D-74F8-B50C-5DC47BDE09C2}"/>
              </a:ext>
            </a:extLst>
          </p:cNvPr>
          <p:cNvSpPr txBox="1">
            <a:spLocks/>
          </p:cNvSpPr>
          <p:nvPr/>
        </p:nvSpPr>
        <p:spPr>
          <a:xfrm>
            <a:off x="0" y="74915"/>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spcBef>
                <a:spcPct val="30000"/>
              </a:spcBef>
              <a:spcAft>
                <a:spcPct val="0"/>
              </a:spcAft>
              <a:buFontTx/>
              <a:buNone/>
              <a:defRPr/>
            </a:pPr>
            <a:r>
              <a:rPr lang="en-AU" sz="1800" b="1" i="0">
                <a:latin typeface="Calibri" panose="020F0502020204030204" pitchFamily="34" charset="0"/>
                <a:cs typeface="Calibri" panose="020F0502020204030204" pitchFamily="34" charset="0"/>
              </a:rPr>
              <a:t>How the Dreaming Stories Shape Land and Law</a:t>
            </a:r>
            <a:endParaRPr lang="en-AU" sz="1800" i="0">
              <a:latin typeface="Calibri" panose="020F0502020204030204" pitchFamily="34" charset="0"/>
              <a:ea typeface="DM Sans Bold"/>
              <a:cs typeface="Calibri" panose="020F0502020204030204" pitchFamily="34" charset="0"/>
              <a:sym typeface="DM Sans Bold"/>
            </a:endParaRPr>
          </a:p>
          <a:p>
            <a:pPr marL="0" indent="0" eaLnBrk="0" fontAlgn="base" hangingPunct="0">
              <a:spcBef>
                <a:spcPct val="30000"/>
              </a:spcBef>
              <a:spcAft>
                <a:spcPct val="0"/>
              </a:spcAft>
              <a:buFontTx/>
              <a:buNone/>
              <a:defRPr/>
            </a:pPr>
            <a:r>
              <a:rPr lang="en-AU" sz="1800" i="0">
                <a:latin typeface="Calibri" panose="020F0502020204030204" pitchFamily="34" charset="0"/>
                <a:cs typeface="Calibri" panose="020F0502020204030204" pitchFamily="34" charset="0"/>
              </a:rPr>
              <a:t>The Dreaming is the name for stories that explain how the world and all living things began. These stories are very important because they teach First Nations people their role in the world and how to care for it. </a:t>
            </a:r>
            <a:endParaRPr lang="en-US" sz="1800" i="0">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endParaRPr lang="en-US" sz="900" i="0">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A Way to Understand the World</a:t>
            </a:r>
          </a:p>
          <a:p>
            <a:pPr marL="0" indent="0" eaLnBrk="0" fontAlgn="base" hangingPunct="0">
              <a:spcBef>
                <a:spcPct val="30000"/>
              </a:spcBef>
              <a:spcAft>
                <a:spcPct val="0"/>
              </a:spcAft>
              <a:buFontTx/>
              <a:buNone/>
              <a:defRPr/>
            </a:pPr>
            <a:r>
              <a:rPr lang="en-US" sz="1800" i="0" spc="18">
                <a:latin typeface="Calibri" panose="020F0502020204030204" pitchFamily="34" charset="0"/>
                <a:ea typeface="DM Sans"/>
                <a:cs typeface="Calibri" panose="020F0502020204030204" pitchFamily="34" charset="0"/>
                <a:sym typeface="DM Sans"/>
              </a:rPr>
              <a:t>T</a:t>
            </a:r>
            <a:r>
              <a:rPr lang="en-US" sz="1800" i="0">
                <a:latin typeface="Calibri" panose="020F0502020204030204" pitchFamily="34" charset="0"/>
                <a:cs typeface="Calibri" panose="020F0502020204030204" pitchFamily="34" charset="0"/>
              </a:rPr>
              <a:t>he Dreaming stories help explain how the world was created. They often feature Creation Ancestors like kangaroos or snakes. The Rainbow Serpent is said to have created mountains and rivers before going to live in the sky. This shows how deeply connected Indigenous Australians are to their land.</a:t>
            </a:r>
          </a:p>
          <a:p>
            <a:pPr marL="0" indent="0" algn="ctr" eaLnBrk="0" fontAlgn="base" hangingPunct="0">
              <a:spcBef>
                <a:spcPct val="30000"/>
              </a:spcBef>
              <a:spcAft>
                <a:spcPct val="0"/>
              </a:spcAft>
              <a:buFontTx/>
              <a:buNone/>
              <a:defRPr/>
            </a:pPr>
            <a:endParaRPr lang="en-US" sz="900" i="0">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Rules to Live By</a:t>
            </a:r>
          </a:p>
          <a:p>
            <a:pPr marL="0" indent="0"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The Dreaming stories teach important lessons about how to live. These stories show the importance of sharing and not being greedy. The story of Tiddalik the Frog explains how sharing is important because he leaves no water for the other animals to drink. This teaches us that respecting each other and the environment is important.</a:t>
            </a:r>
          </a:p>
          <a:p>
            <a:pPr marL="0" indent="0" algn="ctr" eaLnBrk="0" fontAlgn="base" hangingPunct="0">
              <a:spcBef>
                <a:spcPct val="30000"/>
              </a:spcBef>
              <a:spcAft>
                <a:spcPct val="0"/>
              </a:spcAft>
              <a:buFontTx/>
              <a:buNone/>
              <a:defRPr/>
            </a:pPr>
            <a:endParaRPr lang="en-US" sz="900" i="0">
              <a:latin typeface="Calibri" panose="020F0502020204030204" pitchFamily="34" charset="0"/>
              <a:cs typeface="Calibri" panose="020F0502020204030204" pitchFamily="34" charset="0"/>
            </a:endParaRPr>
          </a:p>
          <a:p>
            <a:pPr marL="0" indent="0" algn="ctr"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Telling Tales of Creation</a:t>
            </a:r>
          </a:p>
          <a:p>
            <a:pPr marL="0" indent="0"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The Dreaming is shared through storytelling, which is an important part of Indigenous culture. Elders pass down these stories to younger generations. They tell those stories to help young people learn who they are and their connection to the land. This tradition helps keep the culture strong and connected to the past.</a:t>
            </a:r>
          </a:p>
          <a:p>
            <a:pPr marL="0" indent="0" eaLnBrk="0" fontAlgn="base" hangingPunct="0">
              <a:spcBef>
                <a:spcPct val="30000"/>
              </a:spcBef>
              <a:spcAft>
                <a:spcPct val="0"/>
              </a:spcAft>
              <a:buFontTx/>
              <a:buNone/>
              <a:defRPr/>
            </a:pPr>
            <a:endParaRPr lang="en-US" sz="1000" i="0">
              <a:latin typeface="Calibri" panose="020F0502020204030204" pitchFamily="34" charset="0"/>
              <a:cs typeface="Calibri" panose="020F0502020204030204" pitchFamily="34" charset="0"/>
            </a:endParaRPr>
          </a:p>
          <a:p>
            <a:pPr marL="0" indent="0" eaLnBrk="0" fontAlgn="base" hangingPunct="0">
              <a:spcBef>
                <a:spcPct val="30000"/>
              </a:spcBef>
              <a:spcAft>
                <a:spcPct val="0"/>
              </a:spcAft>
              <a:buFontTx/>
              <a:buNone/>
              <a:defRPr/>
            </a:pPr>
            <a:r>
              <a:rPr lang="en-US" sz="1800" i="0">
                <a:latin typeface="Calibri" panose="020F0502020204030204" pitchFamily="34" charset="0"/>
                <a:cs typeface="Calibri" panose="020F0502020204030204" pitchFamily="34" charset="0"/>
              </a:rPr>
              <a:t>The Dreaming stories and beliefs are an important part of Indigenous Australian culture. They help preserve traditional culture and encourage us to live in harmony with the environment. </a:t>
            </a:r>
          </a:p>
          <a:p>
            <a:pPr fontAlgn="auto">
              <a:spcAft>
                <a:spcPts val="0"/>
              </a:spcAft>
            </a:pPr>
            <a:endParaRPr lang="en-US" sz="1800" i="0">
              <a:latin typeface="Calibri" panose="020F0502020204030204" pitchFamily="34" charset="0"/>
              <a:cs typeface="Calibri" panose="020F0502020204030204" pitchFamily="34" charset="0"/>
            </a:endParaRPr>
          </a:p>
          <a:p>
            <a:pPr fontAlgn="auto">
              <a:spcAft>
                <a:spcPts val="0"/>
              </a:spcAft>
            </a:pPr>
            <a:endParaRPr lang="en-AU" sz="1800" i="0"/>
          </a:p>
        </p:txBody>
      </p:sp>
    </p:spTree>
    <p:extLst>
      <p:ext uri="{BB962C8B-B14F-4D97-AF65-F5344CB8AC3E}">
        <p14:creationId xmlns:p14="http://schemas.microsoft.com/office/powerpoint/2010/main" val="2812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4"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3"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grpId="4"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4" nodeType="withEffect">
                                  <p:stCondLst>
                                    <p:cond delay="0"/>
                                  </p:stCondLst>
                                  <p:childTnLst>
                                    <p:set>
                                      <p:cBhvr>
                                        <p:cTn id="98" dur="1" fill="hold">
                                          <p:stCondLst>
                                            <p:cond delay="0"/>
                                          </p:stCondLst>
                                        </p:cTn>
                                        <p:tgtEl>
                                          <p:spTgt spid="8"/>
                                        </p:tgtEl>
                                        <p:attrNameLst>
                                          <p:attrName>style.visibility</p:attrName>
                                        </p:attrNameLst>
                                      </p:cBhvr>
                                      <p:to>
                                        <p:strVal val="visible"/>
                                      </p:to>
                                    </p:set>
                                  </p:childTnLst>
                                </p:cTn>
                              </p:par>
                              <p:par>
                                <p:cTn id="99" presetID="1" presetClass="entr" presetSubtype="0" fill="hold" grpId="4"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5"/>
                                        </p:tgtEl>
                                        <p:attrNameLst>
                                          <p:attrName>style.visibility</p:attrName>
                                        </p:attrNameLst>
                                      </p:cBhvr>
                                      <p:to>
                                        <p:strVal val="hidden"/>
                                      </p:to>
                                    </p:set>
                                  </p:childTnLst>
                                </p:cTn>
                              </p:par>
                              <p:par>
                                <p:cTn id="111" presetID="1" presetClass="entr" presetSubtype="0" fill="hold" grpId="2" nodeType="with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2" grpId="0"/>
      <p:bldP spid="2" grpId="1"/>
      <p:bldP spid="2" grpId="2"/>
      <p:bldP spid="2" grpId="3"/>
      <p:bldP spid="2" grpId="4"/>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6" grpId="0"/>
      <p:bldP spid="6" grpId="1"/>
      <p:bldP spid="6" grpId="2"/>
      <p:bldP spid="6" grpId="3"/>
      <p:bldP spid="6" grpId="4"/>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6E850-AE9C-355B-03B3-9614D6D9D2B3}"/>
              </a:ext>
            </a:extLst>
          </p:cNvPr>
          <p:cNvSpPr>
            <a:spLocks noGrp="1"/>
          </p:cNvSpPr>
          <p:nvPr>
            <p:ph type="body" sz="quarter" idx="22"/>
          </p:nvPr>
        </p:nvSpPr>
        <p:spPr/>
        <p:txBody>
          <a:bodyPr/>
          <a:lstStyle/>
          <a:p>
            <a:r>
              <a:rPr lang="en-AU" b="1"/>
              <a:t>First Nations People </a:t>
            </a:r>
            <a:r>
              <a:rPr lang="en-AU"/>
              <a:t>have lived here for over </a:t>
            </a:r>
            <a:r>
              <a:rPr lang="en-AU" b="1"/>
              <a:t>65,000</a:t>
            </a:r>
            <a:r>
              <a:rPr lang="en-AU"/>
              <a:t> years.</a:t>
            </a:r>
          </a:p>
        </p:txBody>
      </p:sp>
      <p:pic>
        <p:nvPicPr>
          <p:cNvPr id="4" name="Picture 3">
            <a:extLst>
              <a:ext uri="{FF2B5EF4-FFF2-40B4-BE49-F238E27FC236}">
                <a16:creationId xmlns:a16="http://schemas.microsoft.com/office/drawing/2014/main" id="{28209495-B279-4C6E-562B-A8047A9AC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2291">
            <a:off x="638695" y="2021970"/>
            <a:ext cx="3968161" cy="2976121"/>
          </a:xfrm>
          <a:prstGeom prst="rect">
            <a:avLst/>
          </a:prstGeom>
        </p:spPr>
      </p:pic>
      <p:pic>
        <p:nvPicPr>
          <p:cNvPr id="5" name="Picture 4">
            <a:extLst>
              <a:ext uri="{FF2B5EF4-FFF2-40B4-BE49-F238E27FC236}">
                <a16:creationId xmlns:a16="http://schemas.microsoft.com/office/drawing/2014/main" id="{C23574B5-7437-BC8D-5288-69640598D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4890" y="3200400"/>
            <a:ext cx="3968161" cy="2976121"/>
          </a:xfrm>
          <a:prstGeom prst="rect">
            <a:avLst/>
          </a:prstGeom>
        </p:spPr>
      </p:pic>
    </p:spTree>
    <p:extLst>
      <p:ext uri="{BB962C8B-B14F-4D97-AF65-F5344CB8AC3E}">
        <p14:creationId xmlns:p14="http://schemas.microsoft.com/office/powerpoint/2010/main" val="427329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F872-A26D-DB65-315D-25EEB6E56C0B}"/>
              </a:ext>
            </a:extLst>
          </p:cNvPr>
          <p:cNvSpPr>
            <a:spLocks noGrp="1"/>
          </p:cNvSpPr>
          <p:nvPr>
            <p:ph type="body" sz="quarter" idx="13"/>
          </p:nvPr>
        </p:nvSpPr>
        <p:spPr>
          <a:xfrm>
            <a:off x="438245" y="393096"/>
            <a:ext cx="8213724" cy="539859"/>
          </a:xfrm>
        </p:spPr>
        <p:txBody>
          <a:bodyPr/>
          <a:lstStyle/>
          <a:p>
            <a:pPr marL="0" indent="0">
              <a:buNone/>
            </a:pPr>
            <a:r>
              <a:rPr lang="en-AU"/>
              <a:t>I Do: </a:t>
            </a:r>
            <a:r>
              <a:rPr lang="en-AU">
                <a:solidFill>
                  <a:schemeClr val="tx1"/>
                </a:solidFill>
              </a:rPr>
              <a:t>I Have; Do You Have?</a:t>
            </a:r>
          </a:p>
        </p:txBody>
      </p:sp>
      <p:pic>
        <p:nvPicPr>
          <p:cNvPr id="57" name="Picture 56" descr="A piece of paper with black text&#10;&#10;AI-generated content may be incorrect.">
            <a:extLst>
              <a:ext uri="{FF2B5EF4-FFF2-40B4-BE49-F238E27FC236}">
                <a16:creationId xmlns:a16="http://schemas.microsoft.com/office/drawing/2014/main" id="{A97CDFD8-8C43-9146-452E-A4F548F7C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5176">
            <a:off x="680003" y="3722231"/>
            <a:ext cx="1511808" cy="1133856"/>
          </a:xfrm>
          <a:prstGeom prst="rect">
            <a:avLst/>
          </a:prstGeom>
        </p:spPr>
      </p:pic>
      <p:pic>
        <p:nvPicPr>
          <p:cNvPr id="62" name="Picture 61" descr="A piece of paper with black text&#10;&#10;AI-generated content may be incorrect.">
            <a:extLst>
              <a:ext uri="{FF2B5EF4-FFF2-40B4-BE49-F238E27FC236}">
                <a16:creationId xmlns:a16="http://schemas.microsoft.com/office/drawing/2014/main" id="{02C67040-2DB7-3B83-7485-85B65F0D85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95" y="4999949"/>
            <a:ext cx="1511808" cy="1133856"/>
          </a:xfrm>
          <a:prstGeom prst="rect">
            <a:avLst/>
          </a:prstGeom>
        </p:spPr>
      </p:pic>
      <p:pic>
        <p:nvPicPr>
          <p:cNvPr id="63" name="Picture 62" descr="A piece of paper with black text&#10;&#10;AI-generated content may be incorrect.">
            <a:extLst>
              <a:ext uri="{FF2B5EF4-FFF2-40B4-BE49-F238E27FC236}">
                <a16:creationId xmlns:a16="http://schemas.microsoft.com/office/drawing/2014/main" id="{6FDE8ED2-53F4-9125-F470-B462B49C8D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808" y="4637515"/>
            <a:ext cx="1511808" cy="1133856"/>
          </a:xfrm>
          <a:prstGeom prst="rect">
            <a:avLst/>
          </a:prstGeom>
        </p:spPr>
      </p:pic>
      <p:pic>
        <p:nvPicPr>
          <p:cNvPr id="81" name="Picture 80" descr="A piece of paper with black text&#10;&#10;AI-generated content may be incorrect.">
            <a:extLst>
              <a:ext uri="{FF2B5EF4-FFF2-40B4-BE49-F238E27FC236}">
                <a16:creationId xmlns:a16="http://schemas.microsoft.com/office/drawing/2014/main" id="{3C0AAB34-912D-AAFC-4015-96E8AF3F47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745" y="4212801"/>
            <a:ext cx="1511808" cy="1133856"/>
          </a:xfrm>
          <a:prstGeom prst="rect">
            <a:avLst/>
          </a:prstGeom>
        </p:spPr>
      </p:pic>
      <p:pic>
        <p:nvPicPr>
          <p:cNvPr id="83" name="Picture 82" descr="A piece of paper with black text&#10;&#10;AI-generated content may be incorrect.">
            <a:extLst>
              <a:ext uri="{FF2B5EF4-FFF2-40B4-BE49-F238E27FC236}">
                <a16:creationId xmlns:a16="http://schemas.microsoft.com/office/drawing/2014/main" id="{6612B012-A543-0C1A-657A-F8CD22BFD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734" y="5331048"/>
            <a:ext cx="1511808" cy="1133856"/>
          </a:xfrm>
          <a:prstGeom prst="rect">
            <a:avLst/>
          </a:prstGeom>
        </p:spPr>
      </p:pic>
      <p:pic>
        <p:nvPicPr>
          <p:cNvPr id="85" name="Picture 84">
            <a:extLst>
              <a:ext uri="{FF2B5EF4-FFF2-40B4-BE49-F238E27FC236}">
                <a16:creationId xmlns:a16="http://schemas.microsoft.com/office/drawing/2014/main" id="{F9BBB745-891B-AF53-657C-C18D120C986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513856" y="3846234"/>
            <a:ext cx="1511808" cy="1133856"/>
          </a:xfrm>
          <a:prstGeom prst="rect">
            <a:avLst/>
          </a:prstGeom>
        </p:spPr>
      </p:pic>
      <p:pic>
        <p:nvPicPr>
          <p:cNvPr id="87" name="Picture 86" descr="A piece of paper with black text&#10;&#10;AI-generated content may be incorrect.">
            <a:extLst>
              <a:ext uri="{FF2B5EF4-FFF2-40B4-BE49-F238E27FC236}">
                <a16:creationId xmlns:a16="http://schemas.microsoft.com/office/drawing/2014/main" id="{77E0432F-E68E-CAF1-F551-7723CF642D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8418">
            <a:off x="2692896" y="4965332"/>
            <a:ext cx="1511808" cy="1133856"/>
          </a:xfrm>
          <a:prstGeom prst="rect">
            <a:avLst/>
          </a:prstGeom>
        </p:spPr>
      </p:pic>
      <p:pic>
        <p:nvPicPr>
          <p:cNvPr id="89" name="Picture 88" descr="A piece of paper with black text&#10;&#10;AI-generated content may be incorrect.">
            <a:extLst>
              <a:ext uri="{FF2B5EF4-FFF2-40B4-BE49-F238E27FC236}">
                <a16:creationId xmlns:a16="http://schemas.microsoft.com/office/drawing/2014/main" id="{71C8B827-24A0-A089-CADC-684EAD19D5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21564">
            <a:off x="1767983" y="3506421"/>
            <a:ext cx="1511808" cy="1133856"/>
          </a:xfrm>
          <a:prstGeom prst="rect">
            <a:avLst/>
          </a:prstGeom>
        </p:spPr>
      </p:pic>
      <p:pic>
        <p:nvPicPr>
          <p:cNvPr id="92" name="Picture 91" descr="A piece of paper with black text&#10;&#10;AI-generated content may be incorrect.">
            <a:extLst>
              <a:ext uri="{FF2B5EF4-FFF2-40B4-BE49-F238E27FC236}">
                <a16:creationId xmlns:a16="http://schemas.microsoft.com/office/drawing/2014/main" id="{6C1B8C2F-B7EA-76F5-E3D7-206D0AD293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33016">
            <a:off x="2015795" y="4358612"/>
            <a:ext cx="1511808" cy="1133856"/>
          </a:xfrm>
          <a:prstGeom prst="rect">
            <a:avLst/>
          </a:prstGeom>
        </p:spPr>
      </p:pic>
      <p:pic>
        <p:nvPicPr>
          <p:cNvPr id="103" name="Picture 102" descr="A piece of paper with black text&#10;&#10;AI-generated content may be incorrect.">
            <a:extLst>
              <a:ext uri="{FF2B5EF4-FFF2-40B4-BE49-F238E27FC236}">
                <a16:creationId xmlns:a16="http://schemas.microsoft.com/office/drawing/2014/main" id="{E87CE041-15DF-BA34-6723-6722D8A152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5192" y="1215796"/>
            <a:ext cx="1513014" cy="1134760"/>
          </a:xfrm>
          <a:prstGeom prst="rect">
            <a:avLst/>
          </a:prstGeom>
        </p:spPr>
      </p:pic>
      <p:pic>
        <p:nvPicPr>
          <p:cNvPr id="104" name="Picture 103" descr="A piece of paper with black text&#10;&#10;AI-generated content may be incorrect.">
            <a:extLst>
              <a:ext uri="{FF2B5EF4-FFF2-40B4-BE49-F238E27FC236}">
                <a16:creationId xmlns:a16="http://schemas.microsoft.com/office/drawing/2014/main" id="{62DC7552-574E-3CA9-EDFB-B6327D89AC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169560">
            <a:off x="3733579" y="1659488"/>
            <a:ext cx="1513014" cy="1134760"/>
          </a:xfrm>
          <a:prstGeom prst="rect">
            <a:avLst/>
          </a:prstGeom>
        </p:spPr>
      </p:pic>
      <p:pic>
        <p:nvPicPr>
          <p:cNvPr id="105" name="Picture 104" descr="A piece of paper with black text&#10;&#10;AI-generated content may be incorrect.">
            <a:extLst>
              <a:ext uri="{FF2B5EF4-FFF2-40B4-BE49-F238E27FC236}">
                <a16:creationId xmlns:a16="http://schemas.microsoft.com/office/drawing/2014/main" id="{CE989653-AE66-0C0B-B298-D09F34160B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36734">
            <a:off x="372758" y="1454484"/>
            <a:ext cx="1513014" cy="1134760"/>
          </a:xfrm>
          <a:prstGeom prst="rect">
            <a:avLst/>
          </a:prstGeom>
        </p:spPr>
      </p:pic>
      <p:pic>
        <p:nvPicPr>
          <p:cNvPr id="106" name="Picture 105">
            <a:extLst>
              <a:ext uri="{FF2B5EF4-FFF2-40B4-BE49-F238E27FC236}">
                <a16:creationId xmlns:a16="http://schemas.microsoft.com/office/drawing/2014/main" id="{39C5F9A3-BC89-8650-1C73-6D73FF03C4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34863">
            <a:off x="5468733" y="1215796"/>
            <a:ext cx="1513014" cy="1134760"/>
          </a:xfrm>
          <a:prstGeom prst="rect">
            <a:avLst/>
          </a:prstGeom>
        </p:spPr>
      </p:pic>
      <p:pic>
        <p:nvPicPr>
          <p:cNvPr id="107" name="Picture 106" descr="A piece of paper with black text&#10;&#10;AI-generated content may be incorrect.">
            <a:extLst>
              <a:ext uri="{FF2B5EF4-FFF2-40B4-BE49-F238E27FC236}">
                <a16:creationId xmlns:a16="http://schemas.microsoft.com/office/drawing/2014/main" id="{0B987D3F-4A51-CC58-9C10-5E8911A11A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116276">
            <a:off x="7138955" y="1569454"/>
            <a:ext cx="1513014" cy="1134760"/>
          </a:xfrm>
          <a:prstGeom prst="rect">
            <a:avLst/>
          </a:prstGeom>
        </p:spPr>
      </p:pic>
    </p:spTree>
    <p:extLst>
      <p:ext uri="{BB962C8B-B14F-4D97-AF65-F5344CB8AC3E}">
        <p14:creationId xmlns:p14="http://schemas.microsoft.com/office/powerpoint/2010/main" val="187533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8320-6018-0346-2FAF-8F53AB7157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8FEA0D-BEB2-A255-DAC8-9A244923DD0F}"/>
              </a:ext>
            </a:extLst>
          </p:cNvPr>
          <p:cNvSpPr>
            <a:spLocks noGrp="1"/>
          </p:cNvSpPr>
          <p:nvPr>
            <p:ph type="body" sz="quarter" idx="13"/>
          </p:nvPr>
        </p:nvSpPr>
        <p:spPr>
          <a:xfrm>
            <a:off x="438245" y="393096"/>
            <a:ext cx="8213724" cy="539859"/>
          </a:xfrm>
        </p:spPr>
        <p:txBody>
          <a:bodyPr/>
          <a:lstStyle/>
          <a:p>
            <a:pPr marL="0" indent="0">
              <a:buNone/>
            </a:pPr>
            <a:r>
              <a:rPr lang="en-AU"/>
              <a:t>I Do: </a:t>
            </a:r>
            <a:r>
              <a:rPr lang="en-AU">
                <a:solidFill>
                  <a:schemeClr val="tx1"/>
                </a:solidFill>
              </a:rPr>
              <a:t>I Have; Do You Have?</a:t>
            </a:r>
          </a:p>
        </p:txBody>
      </p:sp>
      <p:pic>
        <p:nvPicPr>
          <p:cNvPr id="57" name="Picture 56" descr="A piece of paper with black text&#10;&#10;AI-generated content may be incorrect.">
            <a:extLst>
              <a:ext uri="{FF2B5EF4-FFF2-40B4-BE49-F238E27FC236}">
                <a16:creationId xmlns:a16="http://schemas.microsoft.com/office/drawing/2014/main" id="{ACA9A14D-2887-00BE-AD8E-D20C755AA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5176">
            <a:off x="694994" y="3394471"/>
            <a:ext cx="1511808" cy="1133856"/>
          </a:xfrm>
          <a:prstGeom prst="rect">
            <a:avLst/>
          </a:prstGeom>
        </p:spPr>
      </p:pic>
      <p:pic>
        <p:nvPicPr>
          <p:cNvPr id="62" name="Picture 61" descr="A piece of paper with black text&#10;&#10;AI-generated content may be incorrect.">
            <a:extLst>
              <a:ext uri="{FF2B5EF4-FFF2-40B4-BE49-F238E27FC236}">
                <a16:creationId xmlns:a16="http://schemas.microsoft.com/office/drawing/2014/main" id="{705835FB-24C6-4BA5-2B6C-E55BE0EE3B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86" y="4672189"/>
            <a:ext cx="1511808" cy="1133856"/>
          </a:xfrm>
          <a:prstGeom prst="rect">
            <a:avLst/>
          </a:prstGeom>
        </p:spPr>
      </p:pic>
      <p:pic>
        <p:nvPicPr>
          <p:cNvPr id="63" name="Picture 62" descr="A piece of paper with black text&#10;&#10;AI-generated content may be incorrect.">
            <a:extLst>
              <a:ext uri="{FF2B5EF4-FFF2-40B4-BE49-F238E27FC236}">
                <a16:creationId xmlns:a16="http://schemas.microsoft.com/office/drawing/2014/main" id="{EBB36714-1BFC-6988-FCEB-5B150C626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799" y="4309755"/>
            <a:ext cx="1511808" cy="1133856"/>
          </a:xfrm>
          <a:prstGeom prst="rect">
            <a:avLst/>
          </a:prstGeom>
        </p:spPr>
      </p:pic>
      <p:pic>
        <p:nvPicPr>
          <p:cNvPr id="81" name="Picture 80" descr="A piece of paper with black text&#10;&#10;AI-generated content may be incorrect.">
            <a:extLst>
              <a:ext uri="{FF2B5EF4-FFF2-40B4-BE49-F238E27FC236}">
                <a16:creationId xmlns:a16="http://schemas.microsoft.com/office/drawing/2014/main" id="{40124448-8AFF-B93A-F5E0-22C4DF530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5250" y="3017952"/>
            <a:ext cx="1511808" cy="1133856"/>
          </a:xfrm>
          <a:prstGeom prst="rect">
            <a:avLst/>
          </a:prstGeom>
        </p:spPr>
      </p:pic>
      <p:pic>
        <p:nvPicPr>
          <p:cNvPr id="83" name="Picture 82" descr="A piece of paper with black text&#10;&#10;AI-generated content may be incorrect.">
            <a:extLst>
              <a:ext uri="{FF2B5EF4-FFF2-40B4-BE49-F238E27FC236}">
                <a16:creationId xmlns:a16="http://schemas.microsoft.com/office/drawing/2014/main" id="{50C4A846-28C8-4280-76DE-6BACF1BD9E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0065" y="3104369"/>
            <a:ext cx="1511808" cy="1133856"/>
          </a:xfrm>
          <a:prstGeom prst="rect">
            <a:avLst/>
          </a:prstGeom>
        </p:spPr>
      </p:pic>
      <p:pic>
        <p:nvPicPr>
          <p:cNvPr id="85" name="Picture 84">
            <a:extLst>
              <a:ext uri="{FF2B5EF4-FFF2-40B4-BE49-F238E27FC236}">
                <a16:creationId xmlns:a16="http://schemas.microsoft.com/office/drawing/2014/main" id="{FB833ECF-2F9B-A1AF-4117-FAB172D0B47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59171" y="3324579"/>
            <a:ext cx="1511808" cy="1133856"/>
          </a:xfrm>
          <a:prstGeom prst="rect">
            <a:avLst/>
          </a:prstGeom>
        </p:spPr>
      </p:pic>
      <p:pic>
        <p:nvPicPr>
          <p:cNvPr id="87" name="Picture 86" descr="A piece of paper with black text&#10;&#10;AI-generated content may be incorrect.">
            <a:extLst>
              <a:ext uri="{FF2B5EF4-FFF2-40B4-BE49-F238E27FC236}">
                <a16:creationId xmlns:a16="http://schemas.microsoft.com/office/drawing/2014/main" id="{A3A825AA-F03E-BDFD-86FA-511BA7A17B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8418">
            <a:off x="4820491" y="4876684"/>
            <a:ext cx="1511808" cy="1133856"/>
          </a:xfrm>
          <a:prstGeom prst="rect">
            <a:avLst/>
          </a:prstGeom>
        </p:spPr>
      </p:pic>
      <p:pic>
        <p:nvPicPr>
          <p:cNvPr id="89" name="Picture 88" descr="A piece of paper with black text&#10;&#10;AI-generated content may be incorrect.">
            <a:extLst>
              <a:ext uri="{FF2B5EF4-FFF2-40B4-BE49-F238E27FC236}">
                <a16:creationId xmlns:a16="http://schemas.microsoft.com/office/drawing/2014/main" id="{665E3C1C-4758-BF5C-252D-C0A5547A9C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21564">
            <a:off x="6817347" y="4918471"/>
            <a:ext cx="1511808" cy="1133856"/>
          </a:xfrm>
          <a:prstGeom prst="rect">
            <a:avLst/>
          </a:prstGeom>
        </p:spPr>
      </p:pic>
      <p:pic>
        <p:nvPicPr>
          <p:cNvPr id="92" name="Picture 91" descr="A piece of paper with black text&#10;&#10;AI-generated content may be incorrect.">
            <a:extLst>
              <a:ext uri="{FF2B5EF4-FFF2-40B4-BE49-F238E27FC236}">
                <a16:creationId xmlns:a16="http://schemas.microsoft.com/office/drawing/2014/main" id="{399C92BF-C542-9844-B2BD-0B22C06ABA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33016">
            <a:off x="5618484" y="4188703"/>
            <a:ext cx="1511808" cy="1133856"/>
          </a:xfrm>
          <a:prstGeom prst="rect">
            <a:avLst/>
          </a:prstGeom>
        </p:spPr>
      </p:pic>
      <p:pic>
        <p:nvPicPr>
          <p:cNvPr id="3" name="Picture 2" descr="A piece of paper with black text&#10;&#10;AI-generated content may be incorrect.">
            <a:extLst>
              <a:ext uri="{FF2B5EF4-FFF2-40B4-BE49-F238E27FC236}">
                <a16:creationId xmlns:a16="http://schemas.microsoft.com/office/drawing/2014/main" id="{8C909E1B-124D-C29E-F72C-16A005F443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2671" y="1201049"/>
            <a:ext cx="1513014" cy="1134760"/>
          </a:xfrm>
          <a:prstGeom prst="rect">
            <a:avLst/>
          </a:prstGeom>
        </p:spPr>
      </p:pic>
      <p:pic>
        <p:nvPicPr>
          <p:cNvPr id="4" name="Picture 3" descr="A piece of paper with black text&#10;&#10;AI-generated content may be incorrect.">
            <a:extLst>
              <a:ext uri="{FF2B5EF4-FFF2-40B4-BE49-F238E27FC236}">
                <a16:creationId xmlns:a16="http://schemas.microsoft.com/office/drawing/2014/main" id="{FD9AD091-9B26-3A01-85BB-D424D982A3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99884" y="1191122"/>
            <a:ext cx="1513014" cy="1134760"/>
          </a:xfrm>
          <a:prstGeom prst="rect">
            <a:avLst/>
          </a:prstGeom>
        </p:spPr>
      </p:pic>
      <p:pic>
        <p:nvPicPr>
          <p:cNvPr id="5" name="Picture 4" descr="A piece of paper with black text&#10;&#10;AI-generated content may be incorrect.">
            <a:extLst>
              <a:ext uri="{FF2B5EF4-FFF2-40B4-BE49-F238E27FC236}">
                <a16:creationId xmlns:a16="http://schemas.microsoft.com/office/drawing/2014/main" id="{31965CFA-DF22-FD78-DA8A-F6949BE475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87096" y="1201049"/>
            <a:ext cx="1513014" cy="1134760"/>
          </a:xfrm>
          <a:prstGeom prst="rect">
            <a:avLst/>
          </a:prstGeom>
        </p:spPr>
      </p:pic>
      <p:pic>
        <p:nvPicPr>
          <p:cNvPr id="6" name="Picture 5">
            <a:extLst>
              <a:ext uri="{FF2B5EF4-FFF2-40B4-BE49-F238E27FC236}">
                <a16:creationId xmlns:a16="http://schemas.microsoft.com/office/drawing/2014/main" id="{28F5DE37-0EE3-AFC1-9E17-E4FF8E6F61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245" y="1201049"/>
            <a:ext cx="1513014" cy="1134760"/>
          </a:xfrm>
          <a:prstGeom prst="rect">
            <a:avLst/>
          </a:prstGeom>
        </p:spPr>
      </p:pic>
      <p:pic>
        <p:nvPicPr>
          <p:cNvPr id="7" name="Picture 6" descr="A piece of paper with black text&#10;&#10;AI-generated content may be incorrect.">
            <a:extLst>
              <a:ext uri="{FF2B5EF4-FFF2-40B4-BE49-F238E27FC236}">
                <a16:creationId xmlns:a16="http://schemas.microsoft.com/office/drawing/2014/main" id="{8E617DF1-9BFA-044E-8E75-E263869251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5458" y="1179369"/>
            <a:ext cx="1513014" cy="1134760"/>
          </a:xfrm>
          <a:prstGeom prst="rect">
            <a:avLst/>
          </a:prstGeom>
        </p:spPr>
      </p:pic>
    </p:spTree>
    <p:extLst>
      <p:ext uri="{BB962C8B-B14F-4D97-AF65-F5344CB8AC3E}">
        <p14:creationId xmlns:p14="http://schemas.microsoft.com/office/powerpoint/2010/main" val="2175271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0BAE2D6A-91E9-DE58-F41B-31847D0AFE9E}"/>
              </a:ext>
            </a:extLst>
          </p:cNvPr>
          <p:cNvSpPr>
            <a:spLocks noGrp="1"/>
          </p:cNvSpPr>
          <p:nvPr>
            <p:ph type="body" sz="quarter" idx="23"/>
          </p:nvPr>
        </p:nvSpPr>
        <p:spPr/>
        <p:txBody>
          <a:bodyPr/>
          <a:lstStyle/>
          <a:p>
            <a:r>
              <a:rPr lang="en-AU">
                <a:solidFill>
                  <a:schemeClr val="tx1"/>
                </a:solidFill>
              </a:rPr>
              <a:t>I Have; Do You Have?</a:t>
            </a:r>
            <a:endParaRPr lang="en-US"/>
          </a:p>
        </p:txBody>
      </p:sp>
      <p:pic>
        <p:nvPicPr>
          <p:cNvPr id="2" name="Picture 1" descr="A piece of paper with black text&#10;&#10;AI-generated content may be incorrect.">
            <a:extLst>
              <a:ext uri="{FF2B5EF4-FFF2-40B4-BE49-F238E27FC236}">
                <a16:creationId xmlns:a16="http://schemas.microsoft.com/office/drawing/2014/main" id="{325FED12-23D7-ECE7-D170-F6E66BA5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5176">
            <a:off x="513293" y="2123112"/>
            <a:ext cx="1511808" cy="1133856"/>
          </a:xfrm>
          <a:prstGeom prst="rect">
            <a:avLst/>
          </a:prstGeom>
        </p:spPr>
      </p:pic>
      <p:pic>
        <p:nvPicPr>
          <p:cNvPr id="3" name="Picture 2" descr="A piece of paper with black text&#10;&#10;AI-generated content may be incorrect.">
            <a:extLst>
              <a:ext uri="{FF2B5EF4-FFF2-40B4-BE49-F238E27FC236}">
                <a16:creationId xmlns:a16="http://schemas.microsoft.com/office/drawing/2014/main" id="{C2998AB3-FBBB-5CBF-B8CE-9789BCAF9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416" y="3852600"/>
            <a:ext cx="1511808" cy="1133856"/>
          </a:xfrm>
          <a:prstGeom prst="rect">
            <a:avLst/>
          </a:prstGeom>
        </p:spPr>
      </p:pic>
      <p:pic>
        <p:nvPicPr>
          <p:cNvPr id="4" name="Picture 3" descr="A piece of paper with black text&#10;&#10;AI-generated content may be incorrect.">
            <a:extLst>
              <a:ext uri="{FF2B5EF4-FFF2-40B4-BE49-F238E27FC236}">
                <a16:creationId xmlns:a16="http://schemas.microsoft.com/office/drawing/2014/main" id="{97D57B86-3B82-8C69-5058-D23E365A0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62756">
            <a:off x="567234" y="4981285"/>
            <a:ext cx="1511808" cy="1133856"/>
          </a:xfrm>
          <a:prstGeom prst="rect">
            <a:avLst/>
          </a:prstGeom>
        </p:spPr>
      </p:pic>
      <p:pic>
        <p:nvPicPr>
          <p:cNvPr id="5" name="Picture 4" descr="A piece of paper with black text&#10;&#10;AI-generated content may be incorrect.">
            <a:extLst>
              <a:ext uri="{FF2B5EF4-FFF2-40B4-BE49-F238E27FC236}">
                <a16:creationId xmlns:a16="http://schemas.microsoft.com/office/drawing/2014/main" id="{41A6A2BB-FF32-77D6-404B-EF0C87C776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1990" y="2599349"/>
            <a:ext cx="1511808" cy="1133856"/>
          </a:xfrm>
          <a:prstGeom prst="rect">
            <a:avLst/>
          </a:prstGeom>
        </p:spPr>
      </p:pic>
      <p:pic>
        <p:nvPicPr>
          <p:cNvPr id="6" name="Picture 5" descr="A piece of paper with black text&#10;&#10;AI-generated content may be incorrect.">
            <a:extLst>
              <a:ext uri="{FF2B5EF4-FFF2-40B4-BE49-F238E27FC236}">
                <a16:creationId xmlns:a16="http://schemas.microsoft.com/office/drawing/2014/main" id="{EC9578FC-27D2-884D-9838-16897C5F82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234">
            <a:off x="6562269" y="1246078"/>
            <a:ext cx="1511808" cy="1133856"/>
          </a:xfrm>
          <a:prstGeom prst="rect">
            <a:avLst/>
          </a:prstGeom>
        </p:spPr>
      </p:pic>
      <p:pic>
        <p:nvPicPr>
          <p:cNvPr id="7" name="Picture 6">
            <a:extLst>
              <a:ext uri="{FF2B5EF4-FFF2-40B4-BE49-F238E27FC236}">
                <a16:creationId xmlns:a16="http://schemas.microsoft.com/office/drawing/2014/main" id="{7EF1DED1-CB71-5431-92E9-B8DF4951F5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60926" y="1227526"/>
            <a:ext cx="1511808" cy="1133856"/>
          </a:xfrm>
          <a:prstGeom prst="rect">
            <a:avLst/>
          </a:prstGeom>
        </p:spPr>
      </p:pic>
      <p:pic>
        <p:nvPicPr>
          <p:cNvPr id="8" name="Picture 7" descr="A piece of paper with black text&#10;&#10;AI-generated content may be incorrect.">
            <a:extLst>
              <a:ext uri="{FF2B5EF4-FFF2-40B4-BE49-F238E27FC236}">
                <a16:creationId xmlns:a16="http://schemas.microsoft.com/office/drawing/2014/main" id="{879A56E8-8E8B-BAA1-A789-87DC8E306D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6526">
            <a:off x="6958220" y="4836718"/>
            <a:ext cx="1511808" cy="1133856"/>
          </a:xfrm>
          <a:prstGeom prst="rect">
            <a:avLst/>
          </a:prstGeom>
        </p:spPr>
      </p:pic>
      <p:pic>
        <p:nvPicPr>
          <p:cNvPr id="9" name="Picture 8" descr="A piece of paper with black text&#10;&#10;AI-generated content may be incorrect.">
            <a:extLst>
              <a:ext uri="{FF2B5EF4-FFF2-40B4-BE49-F238E27FC236}">
                <a16:creationId xmlns:a16="http://schemas.microsoft.com/office/drawing/2014/main" id="{CA0F1DB3-0D18-8E94-4750-380B96AB4A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21564">
            <a:off x="4908896" y="5016039"/>
            <a:ext cx="1511808" cy="1133856"/>
          </a:xfrm>
          <a:prstGeom prst="rect">
            <a:avLst/>
          </a:prstGeom>
        </p:spPr>
      </p:pic>
      <p:pic>
        <p:nvPicPr>
          <p:cNvPr id="10" name="Picture 9" descr="A piece of paper with black text&#10;&#10;AI-generated content may be incorrect.">
            <a:extLst>
              <a:ext uri="{FF2B5EF4-FFF2-40B4-BE49-F238E27FC236}">
                <a16:creationId xmlns:a16="http://schemas.microsoft.com/office/drawing/2014/main" id="{252A9601-EA23-0FCE-DF9D-F51740DBC2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33016">
            <a:off x="4992428" y="2459235"/>
            <a:ext cx="1511808" cy="1133856"/>
          </a:xfrm>
          <a:prstGeom prst="rect">
            <a:avLst/>
          </a:prstGeom>
        </p:spPr>
      </p:pic>
      <p:pic>
        <p:nvPicPr>
          <p:cNvPr id="16" name="Picture 15" descr="A piece of paper with black text&#10;&#10;AI-generated content may be incorrect.">
            <a:extLst>
              <a:ext uri="{FF2B5EF4-FFF2-40B4-BE49-F238E27FC236}">
                <a16:creationId xmlns:a16="http://schemas.microsoft.com/office/drawing/2014/main" id="{C4136DF5-034C-A00E-F7BB-26BFCB25BF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5245">
            <a:off x="819860" y="3476882"/>
            <a:ext cx="1513014" cy="1134760"/>
          </a:xfrm>
          <a:prstGeom prst="rect">
            <a:avLst/>
          </a:prstGeom>
        </p:spPr>
      </p:pic>
      <p:pic>
        <p:nvPicPr>
          <p:cNvPr id="17" name="Picture 16" descr="A piece of paper with black text&#10;&#10;AI-generated content may be incorrect.">
            <a:extLst>
              <a:ext uri="{FF2B5EF4-FFF2-40B4-BE49-F238E27FC236}">
                <a16:creationId xmlns:a16="http://schemas.microsoft.com/office/drawing/2014/main" id="{F6D450B6-439F-FD33-D02C-0A8F61A96F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87546" y="3760761"/>
            <a:ext cx="1513014" cy="1134760"/>
          </a:xfrm>
          <a:prstGeom prst="rect">
            <a:avLst/>
          </a:prstGeom>
        </p:spPr>
      </p:pic>
      <p:pic>
        <p:nvPicPr>
          <p:cNvPr id="18" name="Picture 17" descr="A piece of paper with black text&#10;&#10;AI-generated content may be incorrect.">
            <a:extLst>
              <a:ext uri="{FF2B5EF4-FFF2-40B4-BE49-F238E27FC236}">
                <a16:creationId xmlns:a16="http://schemas.microsoft.com/office/drawing/2014/main" id="{71A2BD43-1F8A-8A94-9D49-88A8363E91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82234" y="1227526"/>
            <a:ext cx="1513014" cy="1134760"/>
          </a:xfrm>
          <a:prstGeom prst="rect">
            <a:avLst/>
          </a:prstGeom>
        </p:spPr>
      </p:pic>
      <p:pic>
        <p:nvPicPr>
          <p:cNvPr id="19" name="Picture 18">
            <a:extLst>
              <a:ext uri="{FF2B5EF4-FFF2-40B4-BE49-F238E27FC236}">
                <a16:creationId xmlns:a16="http://schemas.microsoft.com/office/drawing/2014/main" id="{ED88457E-4165-AB27-D13F-238D782E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384621">
            <a:off x="2572690" y="5121529"/>
            <a:ext cx="1513014" cy="1134760"/>
          </a:xfrm>
          <a:prstGeom prst="rect">
            <a:avLst/>
          </a:prstGeom>
        </p:spPr>
      </p:pic>
      <p:pic>
        <p:nvPicPr>
          <p:cNvPr id="20" name="Picture 19" descr="A piece of paper with black text&#10;&#10;AI-generated content may be incorrect.">
            <a:extLst>
              <a:ext uri="{FF2B5EF4-FFF2-40B4-BE49-F238E27FC236}">
                <a16:creationId xmlns:a16="http://schemas.microsoft.com/office/drawing/2014/main" id="{52E0E3F3-86EF-22A1-5C95-320CB017823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969830">
            <a:off x="2664691" y="2440529"/>
            <a:ext cx="1513014" cy="1134760"/>
          </a:xfrm>
          <a:prstGeom prst="rect">
            <a:avLst/>
          </a:prstGeom>
        </p:spPr>
      </p:pic>
    </p:spTree>
    <p:extLst>
      <p:ext uri="{BB962C8B-B14F-4D97-AF65-F5344CB8AC3E}">
        <p14:creationId xmlns:p14="http://schemas.microsoft.com/office/powerpoint/2010/main" val="341097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5A82F-5361-0CE3-6895-F55C1F4712C6}"/>
            </a:ext>
          </a:extLst>
        </p:cNvPr>
        <p:cNvGrpSpPr/>
        <p:nvPr/>
      </p:nvGrpSpPr>
      <p:grpSpPr>
        <a:xfrm>
          <a:off x="0" y="0"/>
          <a:ext cx="0" cy="0"/>
          <a:chOff x="0" y="0"/>
          <a:chExt cx="0" cy="0"/>
        </a:xfrm>
      </p:grpSpPr>
      <p:pic>
        <p:nvPicPr>
          <p:cNvPr id="33" name="Picture 32" descr="A piece of paper with black text&#10;&#10;AI-generated content may be incorrect.">
            <a:extLst>
              <a:ext uri="{FF2B5EF4-FFF2-40B4-BE49-F238E27FC236}">
                <a16:creationId xmlns:a16="http://schemas.microsoft.com/office/drawing/2014/main" id="{4674F1AC-816B-E026-76C2-61AB823DC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493" y="1232190"/>
            <a:ext cx="1513014" cy="1134760"/>
          </a:xfrm>
          <a:prstGeom prst="rect">
            <a:avLst/>
          </a:prstGeom>
        </p:spPr>
      </p:pic>
      <p:pic>
        <p:nvPicPr>
          <p:cNvPr id="35" name="Picture 34" descr="A piece of paper with black text&#10;&#10;AI-generated content may be incorrect.">
            <a:extLst>
              <a:ext uri="{FF2B5EF4-FFF2-40B4-BE49-F238E27FC236}">
                <a16:creationId xmlns:a16="http://schemas.microsoft.com/office/drawing/2014/main" id="{B2A73CA8-692F-A27F-8089-7B3CDC54A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081" y="1232190"/>
            <a:ext cx="1513014" cy="1134760"/>
          </a:xfrm>
          <a:prstGeom prst="rect">
            <a:avLst/>
          </a:prstGeom>
        </p:spPr>
      </p:pic>
      <p:pic>
        <p:nvPicPr>
          <p:cNvPr id="41" name="Picture 40" descr="A piece of paper with black text&#10;&#10;AI-generated content may be incorrect.">
            <a:extLst>
              <a:ext uri="{FF2B5EF4-FFF2-40B4-BE49-F238E27FC236}">
                <a16:creationId xmlns:a16="http://schemas.microsoft.com/office/drawing/2014/main" id="{D2ACCEEC-02E1-3AE1-3C4C-03A5F9F18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4669" y="1232191"/>
            <a:ext cx="1513014" cy="1134760"/>
          </a:xfrm>
          <a:prstGeom prst="rect">
            <a:avLst/>
          </a:prstGeom>
        </p:spPr>
      </p:pic>
      <p:pic>
        <p:nvPicPr>
          <p:cNvPr id="52" name="Picture 51">
            <a:extLst>
              <a:ext uri="{FF2B5EF4-FFF2-40B4-BE49-F238E27FC236}">
                <a16:creationId xmlns:a16="http://schemas.microsoft.com/office/drawing/2014/main" id="{249BC125-03D6-2AF6-527A-1F1B65A72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17" y="1232190"/>
            <a:ext cx="1513014" cy="1134760"/>
          </a:xfrm>
          <a:prstGeom prst="rect">
            <a:avLst/>
          </a:prstGeom>
        </p:spPr>
      </p:pic>
      <p:pic>
        <p:nvPicPr>
          <p:cNvPr id="54" name="Picture 53" descr="A piece of paper with black text&#10;&#10;AI-generated content may be incorrect.">
            <a:extLst>
              <a:ext uri="{FF2B5EF4-FFF2-40B4-BE49-F238E27FC236}">
                <a16:creationId xmlns:a16="http://schemas.microsoft.com/office/drawing/2014/main" id="{BC17C29A-9083-A9EA-E081-27D2A7AB7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0905" y="1219889"/>
            <a:ext cx="1513014" cy="1134760"/>
          </a:xfrm>
          <a:prstGeom prst="rect">
            <a:avLst/>
          </a:prstGeom>
        </p:spPr>
      </p:pic>
      <p:sp>
        <p:nvSpPr>
          <p:cNvPr id="2" name="Text Placeholder 1">
            <a:extLst>
              <a:ext uri="{FF2B5EF4-FFF2-40B4-BE49-F238E27FC236}">
                <a16:creationId xmlns:a16="http://schemas.microsoft.com/office/drawing/2014/main" id="{507B82A5-E635-98BD-E02B-E9CA0364A452}"/>
              </a:ext>
            </a:extLst>
          </p:cNvPr>
          <p:cNvSpPr>
            <a:spLocks noGrp="1"/>
          </p:cNvSpPr>
          <p:nvPr>
            <p:ph type="body" sz="quarter" idx="13"/>
          </p:nvPr>
        </p:nvSpPr>
        <p:spPr>
          <a:xfrm>
            <a:off x="438245" y="393096"/>
            <a:ext cx="8213724" cy="539859"/>
          </a:xfrm>
        </p:spPr>
        <p:txBody>
          <a:bodyPr/>
          <a:lstStyle/>
          <a:p>
            <a:pPr marL="0" indent="0">
              <a:buNone/>
            </a:pPr>
            <a:r>
              <a:rPr lang="en-AU"/>
              <a:t>I Do: </a:t>
            </a:r>
            <a:r>
              <a:rPr lang="en-AU">
                <a:solidFill>
                  <a:schemeClr val="tx1"/>
                </a:solidFill>
              </a:rPr>
              <a:t>I Have; Do You Have?</a:t>
            </a:r>
          </a:p>
        </p:txBody>
      </p:sp>
      <p:pic>
        <p:nvPicPr>
          <p:cNvPr id="31" name="Picture 30" descr="A piece of paper with black text&#10;&#10;AI-generated content may be incorrect.">
            <a:extLst>
              <a:ext uri="{FF2B5EF4-FFF2-40B4-BE49-F238E27FC236}">
                <a16:creationId xmlns:a16="http://schemas.microsoft.com/office/drawing/2014/main" id="{C3862C65-2049-E63B-1412-4F5BDFB677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5875" y="2506673"/>
            <a:ext cx="1511808" cy="1133856"/>
          </a:xfrm>
          <a:prstGeom prst="rect">
            <a:avLst/>
          </a:prstGeom>
        </p:spPr>
      </p:pic>
      <p:pic>
        <p:nvPicPr>
          <p:cNvPr id="57" name="Picture 56" descr="A piece of paper with black text&#10;&#10;AI-generated content may be incorrect.">
            <a:extLst>
              <a:ext uri="{FF2B5EF4-FFF2-40B4-BE49-F238E27FC236}">
                <a16:creationId xmlns:a16="http://schemas.microsoft.com/office/drawing/2014/main" id="{5CF3492A-91CC-19B0-9C50-7D5FAC4CC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245" y="2506673"/>
            <a:ext cx="1511808" cy="1133856"/>
          </a:xfrm>
          <a:prstGeom prst="rect">
            <a:avLst/>
          </a:prstGeom>
        </p:spPr>
      </p:pic>
      <p:pic>
        <p:nvPicPr>
          <p:cNvPr id="62" name="Picture 61" descr="A piece of paper with black text&#10;&#10;AI-generated content may be incorrect.">
            <a:extLst>
              <a:ext uri="{FF2B5EF4-FFF2-40B4-BE49-F238E27FC236}">
                <a16:creationId xmlns:a16="http://schemas.microsoft.com/office/drawing/2014/main" id="{3AB37528-0742-C600-0272-386AD19BA4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6096" y="2506673"/>
            <a:ext cx="1511808" cy="1133856"/>
          </a:xfrm>
          <a:prstGeom prst="rect">
            <a:avLst/>
          </a:prstGeom>
        </p:spPr>
      </p:pic>
      <p:pic>
        <p:nvPicPr>
          <p:cNvPr id="63" name="Picture 62" descr="A piece of paper with black text&#10;&#10;AI-generated content may be incorrect.">
            <a:extLst>
              <a:ext uri="{FF2B5EF4-FFF2-40B4-BE49-F238E27FC236}">
                <a16:creationId xmlns:a16="http://schemas.microsoft.com/office/drawing/2014/main" id="{47614FA3-7760-3C1E-E2BA-9F29E0305E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6096" y="3745589"/>
            <a:ext cx="1511808" cy="1133856"/>
          </a:xfrm>
          <a:prstGeom prst="rect">
            <a:avLst/>
          </a:prstGeom>
        </p:spPr>
      </p:pic>
      <p:pic>
        <p:nvPicPr>
          <p:cNvPr id="81" name="Picture 80" descr="A piece of paper with black text&#10;&#10;AI-generated content may be incorrect.">
            <a:extLst>
              <a:ext uri="{FF2B5EF4-FFF2-40B4-BE49-F238E27FC236}">
                <a16:creationId xmlns:a16="http://schemas.microsoft.com/office/drawing/2014/main" id="{0A55B011-8000-7FF3-E6DA-15CF5A3775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6096" y="5018897"/>
            <a:ext cx="1511808" cy="1133856"/>
          </a:xfrm>
          <a:prstGeom prst="rect">
            <a:avLst/>
          </a:prstGeom>
        </p:spPr>
      </p:pic>
      <p:pic>
        <p:nvPicPr>
          <p:cNvPr id="83" name="Picture 82" descr="A piece of paper with black text&#10;&#10;AI-generated content may be incorrect.">
            <a:extLst>
              <a:ext uri="{FF2B5EF4-FFF2-40B4-BE49-F238E27FC236}">
                <a16:creationId xmlns:a16="http://schemas.microsoft.com/office/drawing/2014/main" id="{6417E79B-97D7-B86A-0D87-7CA4F979C4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31621" y="2506673"/>
            <a:ext cx="1511808" cy="1133856"/>
          </a:xfrm>
          <a:prstGeom prst="rect">
            <a:avLst/>
          </a:prstGeom>
        </p:spPr>
      </p:pic>
      <p:pic>
        <p:nvPicPr>
          <p:cNvPr id="85" name="Picture 84">
            <a:extLst>
              <a:ext uri="{FF2B5EF4-FFF2-40B4-BE49-F238E27FC236}">
                <a16:creationId xmlns:a16="http://schemas.microsoft.com/office/drawing/2014/main" id="{2D8CD85F-F86C-3F7B-4AC1-2894756243D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531621" y="3745589"/>
            <a:ext cx="1511808" cy="1133856"/>
          </a:xfrm>
          <a:prstGeom prst="rect">
            <a:avLst/>
          </a:prstGeom>
        </p:spPr>
      </p:pic>
      <p:pic>
        <p:nvPicPr>
          <p:cNvPr id="87" name="Picture 86" descr="A piece of paper with black text&#10;&#10;AI-generated content may be incorrect.">
            <a:extLst>
              <a:ext uri="{FF2B5EF4-FFF2-40B4-BE49-F238E27FC236}">
                <a16:creationId xmlns:a16="http://schemas.microsoft.com/office/drawing/2014/main" id="{3720BB7B-FFA6-0FA0-5BA5-1386B074BF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1621" y="5018897"/>
            <a:ext cx="1511808" cy="1133856"/>
          </a:xfrm>
          <a:prstGeom prst="rect">
            <a:avLst/>
          </a:prstGeom>
        </p:spPr>
      </p:pic>
      <p:pic>
        <p:nvPicPr>
          <p:cNvPr id="89" name="Picture 88" descr="A piece of paper with black text&#10;&#10;AI-generated content may be incorrect.">
            <a:extLst>
              <a:ext uri="{FF2B5EF4-FFF2-40B4-BE49-F238E27FC236}">
                <a16:creationId xmlns:a16="http://schemas.microsoft.com/office/drawing/2014/main" id="{9DB72D69-B344-6293-7EF8-4BA6767AE67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0905" y="2506673"/>
            <a:ext cx="1511808" cy="1133856"/>
          </a:xfrm>
          <a:prstGeom prst="rect">
            <a:avLst/>
          </a:prstGeom>
        </p:spPr>
      </p:pic>
    </p:spTree>
    <p:extLst>
      <p:ext uri="{BB962C8B-B14F-4D97-AF65-F5344CB8AC3E}">
        <p14:creationId xmlns:p14="http://schemas.microsoft.com/office/powerpoint/2010/main" val="329510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355BA-4624-81E6-49B9-811312ABD043}"/>
              </a:ext>
            </a:extLst>
          </p:cNvPr>
          <p:cNvSpPr>
            <a:spLocks noGrp="1"/>
          </p:cNvSpPr>
          <p:nvPr>
            <p:ph type="body" sz="quarter" idx="22"/>
          </p:nvPr>
        </p:nvSpPr>
        <p:spPr>
          <a:xfrm>
            <a:off x="441325" y="1196752"/>
            <a:ext cx="8237538" cy="4727448"/>
          </a:xfrm>
        </p:spPr>
        <p:txBody>
          <a:bodyPr/>
          <a:lstStyle/>
          <a:p>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 structure</a:t>
            </a:r>
            <a:r>
              <a:rPr lang="en-AU">
                <a:effectLst/>
                <a:latin typeface="Calibri" panose="020F0502020204030204" pitchFamily="34" charset="0"/>
                <a:ea typeface="MS Mincho" panose="02020609040205080304" pitchFamily="49" charset="-128"/>
              </a:rPr>
              <a:t>.</a:t>
            </a:r>
            <a:r>
              <a:rPr lang="en-US">
                <a:effectLst/>
              </a:rPr>
              <a:t> </a:t>
            </a:r>
          </a:p>
          <a:p>
            <a:endParaRPr lang="en-US"/>
          </a:p>
          <a:p>
            <a:r>
              <a:rPr lang="en-AU">
                <a:effectLst/>
                <a:latin typeface="Calibri" panose="020F0502020204030204" pitchFamily="34" charset="0"/>
                <a:ea typeface="MS Mincho" panose="02020609040205080304" pitchFamily="49" charset="-128"/>
                <a:cs typeface="Segoe UI" panose="020B0502040204020203" pitchFamily="34" charset="0"/>
              </a:rPr>
              <a:t>The </a:t>
            </a:r>
            <a:r>
              <a:rPr lang="en-AU" b="1">
                <a:effectLst/>
                <a:latin typeface="Calibri" panose="020F0502020204030204" pitchFamily="34" charset="0"/>
                <a:ea typeface="MS Mincho" panose="02020609040205080304" pitchFamily="49" charset="-128"/>
                <a:cs typeface="Segoe UI" panose="020B0502040204020203" pitchFamily="34" charset="0"/>
              </a:rPr>
              <a:t>purpose</a:t>
            </a:r>
            <a:r>
              <a:rPr lang="en-AU">
                <a:effectLst/>
                <a:latin typeface="Calibri" panose="020F0502020204030204" pitchFamily="34" charset="0"/>
                <a:ea typeface="MS Mincho" panose="02020609040205080304" pitchFamily="49" charset="-128"/>
                <a:cs typeface="Segoe UI" panose="020B0502040204020203" pitchFamily="34" charset="0"/>
              </a:rPr>
              <a:t> of an </a:t>
            </a:r>
            <a:r>
              <a:rPr lang="en-AU" b="1">
                <a:effectLst/>
                <a:latin typeface="Calibri" panose="020F0502020204030204" pitchFamily="34" charset="0"/>
                <a:ea typeface="MS Mincho" panose="02020609040205080304" pitchFamily="49" charset="-128"/>
                <a:cs typeface="Segoe UI" panose="020B0502040204020203" pitchFamily="34" charset="0"/>
              </a:rPr>
              <a:t>informative text </a:t>
            </a:r>
            <a:r>
              <a:rPr lang="en-AU">
                <a:effectLst/>
                <a:latin typeface="Calibri" panose="020F0502020204030204" pitchFamily="34" charset="0"/>
                <a:ea typeface="MS Mincho" panose="02020609040205080304" pitchFamily="49" charset="-128"/>
                <a:cs typeface="Segoe UI" panose="020B0502040204020203" pitchFamily="34" charset="0"/>
              </a:rPr>
              <a:t>is to </a:t>
            </a:r>
            <a:r>
              <a:rPr lang="en-AU" b="1">
                <a:effectLst/>
                <a:latin typeface="Calibri" panose="020F0502020204030204" pitchFamily="34" charset="0"/>
                <a:ea typeface="MS Mincho" panose="02020609040205080304" pitchFamily="49" charset="-128"/>
                <a:cs typeface="Segoe UI" panose="020B0502040204020203" pitchFamily="34" charset="0"/>
              </a:rPr>
              <a:t>share information</a:t>
            </a:r>
            <a:r>
              <a:rPr lang="en-AU">
                <a:effectLst/>
                <a:latin typeface="Calibri" panose="020F0502020204030204" pitchFamily="34" charset="0"/>
                <a:ea typeface="MS Mincho" panose="02020609040205080304" pitchFamily="49" charset="-128"/>
                <a:cs typeface="Segoe UI" panose="020B0502040204020203" pitchFamily="34" charset="0"/>
              </a:rPr>
              <a:t>.</a:t>
            </a:r>
          </a:p>
          <a:p>
            <a:endParaRPr lang="en-AU">
              <a:ea typeface="MS Mincho" panose="02020609040205080304" pitchFamily="49" charset="-128"/>
              <a:cs typeface="Segoe UI" panose="020B0502040204020203" pitchFamily="34" charset="0"/>
            </a:endParaRPr>
          </a:p>
          <a:p>
            <a:r>
              <a:rPr lang="en-US"/>
              <a:t>Reading an </a:t>
            </a:r>
            <a:r>
              <a:rPr lang="en-US" b="1"/>
              <a:t>informative text </a:t>
            </a:r>
            <a:r>
              <a:rPr lang="en-US"/>
              <a:t>is like </a:t>
            </a:r>
            <a:r>
              <a:rPr lang="en-US" b="1"/>
              <a:t>watching</a:t>
            </a:r>
            <a:r>
              <a:rPr lang="en-US"/>
              <a:t> or </a:t>
            </a:r>
            <a:r>
              <a:rPr lang="en-US" b="1"/>
              <a:t>listening to the news</a:t>
            </a:r>
            <a:r>
              <a:rPr lang="en-US"/>
              <a:t> – you are </a:t>
            </a:r>
            <a:r>
              <a:rPr lang="en-US" b="1"/>
              <a:t>learning new information</a:t>
            </a:r>
            <a:r>
              <a:rPr lang="en-US"/>
              <a:t>. </a:t>
            </a:r>
          </a:p>
          <a:p>
            <a:endParaRPr lang="en-AU">
              <a:effectLst/>
              <a:ea typeface="MS Mincho" panose="02020609040205080304" pitchFamily="49" charset="-128"/>
              <a:cs typeface="Segoe UI" panose="020B0502040204020203" pitchFamily="34" charset="0"/>
            </a:endParaRPr>
          </a:p>
          <a:p>
            <a:r>
              <a:rPr lang="en-US">
                <a:effectLst/>
              </a:rPr>
              <a:t> </a:t>
            </a:r>
            <a:endParaRPr lang="en-US"/>
          </a:p>
          <a:p>
            <a:endParaRPr lang="en-AU">
              <a:effectLst/>
            </a:endParaRPr>
          </a:p>
          <a:p>
            <a:endParaRPr lang="en-AU"/>
          </a:p>
          <a:p>
            <a:endParaRPr lang="en-AU"/>
          </a:p>
        </p:txBody>
      </p:sp>
    </p:spTree>
    <p:extLst>
      <p:ext uri="{BB962C8B-B14F-4D97-AF65-F5344CB8AC3E}">
        <p14:creationId xmlns:p14="http://schemas.microsoft.com/office/powerpoint/2010/main" val="3180052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25D8D-8598-A58F-C5D0-E25057F69E6C}"/>
              </a:ext>
            </a:extLst>
          </p:cNvPr>
          <p:cNvSpPr>
            <a:spLocks noGrp="1"/>
          </p:cNvSpPr>
          <p:nvPr>
            <p:ph type="body" sz="quarter" idx="22"/>
          </p:nvPr>
        </p:nvSpPr>
        <p:spPr>
          <a:xfrm>
            <a:off x="441325" y="1196752"/>
            <a:ext cx="8237538" cy="4696670"/>
          </a:xfrm>
        </p:spPr>
        <p:txBody>
          <a:bodyPr/>
          <a:lstStyle/>
          <a:p>
            <a:pPr marL="457200" indent="-457200">
              <a:buAutoNum type="arabicPeriod"/>
            </a:pPr>
            <a:r>
              <a:rPr lang="en-US" sz="2200">
                <a:solidFill>
                  <a:schemeClr val="bg2"/>
                </a:solidFill>
              </a:rPr>
              <a:t>Informative writing has an ___________ structure.</a:t>
            </a:r>
          </a:p>
          <a:p>
            <a:pPr marL="457200" indent="-457200">
              <a:buAutoNum type="arabicPeriod"/>
            </a:pPr>
            <a:endParaRPr lang="en-US">
              <a:solidFill>
                <a:schemeClr val="bg2"/>
              </a:solidFill>
            </a:endParaRPr>
          </a:p>
          <a:p>
            <a:pPr marL="457200" indent="-457200">
              <a:buAutoNum type="arabicPeriod"/>
            </a:pPr>
            <a:endParaRPr lang="en-US">
              <a:solidFill>
                <a:schemeClr val="bg2"/>
              </a:solidFill>
            </a:endParaRPr>
          </a:p>
          <a:p>
            <a:pPr marL="457200" indent="-457200">
              <a:buAutoNum type="arabicPeriod"/>
            </a:pPr>
            <a:endParaRPr lang="en-US" sz="1800">
              <a:solidFill>
                <a:schemeClr val="bg2"/>
              </a:solidFill>
            </a:endParaRPr>
          </a:p>
          <a:p>
            <a:pPr marL="457200" indent="-457200">
              <a:buAutoNum type="arabicPeriod"/>
            </a:pPr>
            <a:endParaRPr lang="en-US" sz="100">
              <a:solidFill>
                <a:schemeClr val="bg2"/>
              </a:solidFill>
            </a:endParaRPr>
          </a:p>
          <a:p>
            <a:pPr marL="457200" indent="-457200">
              <a:buAutoNum type="arabicPeriod"/>
            </a:pPr>
            <a:r>
              <a:rPr lang="en-US">
                <a:solidFill>
                  <a:schemeClr val="bg2"/>
                </a:solidFill>
              </a:rPr>
              <a:t>The purpose of an informative text is to share:</a:t>
            </a:r>
          </a:p>
          <a:p>
            <a:r>
              <a:rPr lang="en-US"/>
              <a:t>A. Stories</a:t>
            </a:r>
          </a:p>
          <a:p>
            <a:r>
              <a:rPr lang="en-US"/>
              <a:t>B. Memories</a:t>
            </a:r>
          </a:p>
          <a:p>
            <a:r>
              <a:rPr lang="en-US"/>
              <a:t>C. Jokes</a:t>
            </a:r>
          </a:p>
          <a:p>
            <a:r>
              <a:rPr lang="en-US"/>
              <a:t>D. Information</a:t>
            </a:r>
          </a:p>
          <a:p>
            <a:endParaRPr lang="en-US" sz="1400"/>
          </a:p>
          <a:p>
            <a:endParaRPr lang="en-US" sz="1100"/>
          </a:p>
          <a:p>
            <a:pPr marL="457200" indent="-457200">
              <a:buFont typeface="+mj-lt"/>
              <a:buAutoNum type="arabicPeriod" startAt="3"/>
            </a:pPr>
            <a:r>
              <a:rPr lang="en-US">
                <a:solidFill>
                  <a:schemeClr val="bg2"/>
                </a:solidFill>
              </a:rPr>
              <a:t>Reading an informative text is like watching the n____.</a:t>
            </a:r>
          </a:p>
        </p:txBody>
      </p:sp>
      <p:sp>
        <p:nvSpPr>
          <p:cNvPr id="3" name="TextBox 2">
            <a:extLst>
              <a:ext uri="{FF2B5EF4-FFF2-40B4-BE49-F238E27FC236}">
                <a16:creationId xmlns:a16="http://schemas.microsoft.com/office/drawing/2014/main" id="{08DC9D31-6C0F-7A4D-207F-043C4A53D3FF}"/>
              </a:ext>
            </a:extLst>
          </p:cNvPr>
          <p:cNvSpPr txBox="1"/>
          <p:nvPr/>
        </p:nvSpPr>
        <p:spPr>
          <a:xfrm>
            <a:off x="617313"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Calibri"/>
              </a:rPr>
              <a:t>random</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21A74D6A-FC66-4783-1B90-E20A42DF6834}"/>
              </a:ext>
            </a:extLst>
          </p:cNvPr>
          <p:cNvSpPr txBox="1"/>
          <p:nvPr/>
        </p:nvSpPr>
        <p:spPr>
          <a:xfrm>
            <a:off x="2281606"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GB" i="0" noProof="0">
                <a:solidFill>
                  <a:prstClr val="black"/>
                </a:solidFill>
                <a:latin typeface="Calibri"/>
                <a:cs typeface="Calibri"/>
              </a:rPr>
              <a:t>creative</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TextBox 4">
            <a:extLst>
              <a:ext uri="{FF2B5EF4-FFF2-40B4-BE49-F238E27FC236}">
                <a16:creationId xmlns:a16="http://schemas.microsoft.com/office/drawing/2014/main" id="{2635F7F6-25CC-42F7-F6CB-2882566A0030}"/>
              </a:ext>
            </a:extLst>
          </p:cNvPr>
          <p:cNvSpPr txBox="1"/>
          <p:nvPr/>
        </p:nvSpPr>
        <p:spPr>
          <a:xfrm>
            <a:off x="3945900"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AU" i="0">
                <a:solidFill>
                  <a:prstClr val="black"/>
                </a:solidFill>
                <a:latin typeface="Calibri"/>
                <a:cs typeface="Calibri"/>
              </a:rPr>
              <a:t>organised</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92D9EF76-EBF8-8003-3BCA-579EBD42398D}"/>
              </a:ext>
            </a:extLst>
          </p:cNvPr>
          <p:cNvSpPr txBox="1"/>
          <p:nvPr/>
        </p:nvSpPr>
        <p:spPr>
          <a:xfrm>
            <a:off x="6887812" y="5445441"/>
            <a:ext cx="907074"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i="0" noProof="0">
                <a:solidFill>
                  <a:srgbClr val="00B050"/>
                </a:solidFill>
                <a:latin typeface="Calibr"/>
              </a:rPr>
              <a:t>ews</a:t>
            </a:r>
            <a:endParaRPr kumimoji="0" lang="en-AU" sz="2400" b="0" i="0" u="none" strike="noStrike" kern="1200" cap="none" spc="0" normalizeH="0" baseline="0" noProof="0">
              <a:ln>
                <a:noFill/>
              </a:ln>
              <a:solidFill>
                <a:srgbClr val="00B050"/>
              </a:solidFill>
              <a:effectLst/>
              <a:uLnTx/>
              <a:uFillTx/>
              <a:latin typeface="Calibr"/>
              <a:ea typeface="+mn-ea"/>
              <a:cs typeface="Arial" charset="0"/>
            </a:endParaRPr>
          </a:p>
        </p:txBody>
      </p:sp>
      <p:sp>
        <p:nvSpPr>
          <p:cNvPr id="8" name="TextBox 7">
            <a:extLst>
              <a:ext uri="{FF2B5EF4-FFF2-40B4-BE49-F238E27FC236}">
                <a16:creationId xmlns:a16="http://schemas.microsoft.com/office/drawing/2014/main" id="{7EB172FB-53E4-D100-6D96-072F381100BA}"/>
              </a:ext>
            </a:extLst>
          </p:cNvPr>
          <p:cNvSpPr txBox="1"/>
          <p:nvPr/>
        </p:nvSpPr>
        <p:spPr>
          <a:xfrm>
            <a:off x="4034229" y="1092119"/>
            <a:ext cx="1579418" cy="384463"/>
          </a:xfrm>
          <a:prstGeom prst="rect">
            <a:avLst/>
          </a:prstGeom>
          <a:noFill/>
          <a:ln>
            <a:noFill/>
          </a:ln>
        </p:spPr>
        <p:txBody>
          <a:bodyPr wrap="square" rtlCol="0">
            <a:noAutofit/>
          </a:bodyPr>
          <a:lstStyle/>
          <a:p>
            <a:pPr>
              <a:spcBef>
                <a:spcPts val="672"/>
              </a:spcBef>
            </a:pPr>
            <a:r>
              <a:rPr kumimoji="0" lang="en-US" b="0" i="0" u="none" strike="noStrike" kern="1200" cap="none" spc="0" normalizeH="0" baseline="0" noProof="0">
                <a:ln>
                  <a:noFill/>
                </a:ln>
                <a:solidFill>
                  <a:srgbClr val="00B050"/>
                </a:solidFill>
                <a:effectLst/>
                <a:uLnTx/>
                <a:uFillTx/>
                <a:latin typeface="Calibri"/>
                <a:ea typeface="+mn-ea"/>
                <a:cs typeface="Calibri"/>
              </a:rPr>
              <a:t>organised</a:t>
            </a:r>
            <a:endParaRPr kumimoji="0" lang="en-AU" b="0" i="0" u="none" strike="noStrike" kern="1200" cap="none" spc="0" normalizeH="0" baseline="0" noProof="0">
              <a:ln>
                <a:noFill/>
              </a:ln>
              <a:solidFill>
                <a:srgbClr val="00B050"/>
              </a:solidFill>
              <a:effectLst/>
              <a:uLnTx/>
              <a:uFillTx/>
              <a:latin typeface="Calibri"/>
              <a:ea typeface="+mn-ea"/>
              <a:cs typeface="Calibri"/>
            </a:endParaRPr>
          </a:p>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402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2">
                                            <p:txEl>
                                              <p:pRg st="9" end="9"/>
                                            </p:txEl>
                                          </p:spTgt>
                                        </p:tgtEl>
                                        <p:attrNameLst>
                                          <p:attrName>style.color</p:attrName>
                                        </p:attrNameLst>
                                      </p:cBhvr>
                                      <p:to>
                                        <p:clrVal>
                                          <a:srgbClr val="00B932"/>
                                        </p:clrVal>
                                      </p:to>
                                    </p:set>
                                    <p:set>
                                      <p:cBhvr>
                                        <p:cTn id="17" dur="500" fill="hold"/>
                                        <p:tgtEl>
                                          <p:spTgt spid="2">
                                            <p:txEl>
                                              <p:pRg st="9" end="9"/>
                                            </p:txEl>
                                          </p:spTgt>
                                        </p:tgtEl>
                                        <p:attrNameLst>
                                          <p:attrName>fillcolor</p:attrName>
                                        </p:attrNameLst>
                                      </p:cBhvr>
                                      <p:to>
                                        <p:clrVal>
                                          <a:srgbClr val="00B932"/>
                                        </p:clrVal>
                                      </p:to>
                                    </p:set>
                                    <p:set>
                                      <p:cBhvr>
                                        <p:cTn id="18" dur="500" fill="hold"/>
                                        <p:tgtEl>
                                          <p:spTgt spid="2">
                                            <p:txEl>
                                              <p:pRg st="9" end="9"/>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p:txBody>
          <a:bodyPr/>
          <a:lstStyle/>
          <a:p>
            <a:r>
              <a:rPr lang="en-GB"/>
              <a:t>In the next lesson, we will learn about topics and titles.</a:t>
            </a:r>
            <a:endParaRPr lang="en-AU"/>
          </a:p>
        </p:txBody>
      </p:sp>
      <p:grpSp>
        <p:nvGrpSpPr>
          <p:cNvPr id="3" name="Group 7">
            <a:extLst>
              <a:ext uri="{FF2B5EF4-FFF2-40B4-BE49-F238E27FC236}">
                <a16:creationId xmlns:a16="http://schemas.microsoft.com/office/drawing/2014/main" id="{28268F49-00D0-C0B3-8140-2E99AC2ED2C6}"/>
              </a:ext>
            </a:extLst>
          </p:cNvPr>
          <p:cNvGrpSpPr>
            <a:grpSpLocks noChangeAspect="1"/>
          </p:cNvGrpSpPr>
          <p:nvPr/>
        </p:nvGrpSpPr>
        <p:grpSpPr>
          <a:xfrm rot="784699">
            <a:off x="4748891" y="2094154"/>
            <a:ext cx="3211431" cy="3730752"/>
            <a:chOff x="0" y="0"/>
            <a:chExt cx="5466080" cy="6350000"/>
          </a:xfrm>
        </p:grpSpPr>
        <p:sp>
          <p:nvSpPr>
            <p:cNvPr id="4" name="Freeform 8">
              <a:extLst>
                <a:ext uri="{FF2B5EF4-FFF2-40B4-BE49-F238E27FC236}">
                  <a16:creationId xmlns:a16="http://schemas.microsoft.com/office/drawing/2014/main" id="{EC486A11-9E2A-A1EA-9DFF-804F953D3591}"/>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5" name="Freeform 9">
              <a:extLst>
                <a:ext uri="{FF2B5EF4-FFF2-40B4-BE49-F238E27FC236}">
                  <a16:creationId xmlns:a16="http://schemas.microsoft.com/office/drawing/2014/main" id="{CA9E0584-12B8-C03C-E31C-2E900B2EE2ED}"/>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6" name="Freeform 10">
              <a:extLst>
                <a:ext uri="{FF2B5EF4-FFF2-40B4-BE49-F238E27FC236}">
                  <a16:creationId xmlns:a16="http://schemas.microsoft.com/office/drawing/2014/main" id="{EFA036AB-35E8-88ED-6B53-7505ECFE9564}"/>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7" name="Freeform 11">
              <a:extLst>
                <a:ext uri="{FF2B5EF4-FFF2-40B4-BE49-F238E27FC236}">
                  <a16:creationId xmlns:a16="http://schemas.microsoft.com/office/drawing/2014/main" id="{CA52B03B-3F89-F20D-51DB-ED3B8D2C5666}"/>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8" name="Freeform 17">
            <a:extLst>
              <a:ext uri="{FF2B5EF4-FFF2-40B4-BE49-F238E27FC236}">
                <a16:creationId xmlns:a16="http://schemas.microsoft.com/office/drawing/2014/main" id="{20248397-6879-C43D-D417-493EEB6C1971}"/>
              </a:ext>
            </a:extLst>
          </p:cNvPr>
          <p:cNvSpPr/>
          <p:nvPr/>
        </p:nvSpPr>
        <p:spPr>
          <a:xfrm>
            <a:off x="680728" y="1639950"/>
            <a:ext cx="4963028" cy="4963028"/>
          </a:xfrm>
          <a:custGeom>
            <a:avLst/>
            <a:gdLst/>
            <a:ahLst/>
            <a:cxnLst/>
            <a:rect l="l" t="t" r="r" b="b"/>
            <a:pathLst>
              <a:path w="4520504" h="4520504">
                <a:moveTo>
                  <a:pt x="0" y="0"/>
                </a:moveTo>
                <a:lnTo>
                  <a:pt x="4520503" y="0"/>
                </a:lnTo>
                <a:lnTo>
                  <a:pt x="4520503" y="4520504"/>
                </a:lnTo>
                <a:lnTo>
                  <a:pt x="0" y="4520504"/>
                </a:lnTo>
                <a:lnTo>
                  <a:pt x="0" y="0"/>
                </a:lnTo>
                <a:close/>
              </a:path>
            </a:pathLst>
          </a:custGeom>
          <a:blipFill>
            <a:blip r:embed="rId4">
              <a:extLst>
                <a:ext uri="{28A0092B-C50C-407E-A947-70E740481C1C}">
                  <a14:useLocalDpi xmlns:a14="http://schemas.microsoft.com/office/drawing/2010/main" val="0"/>
                </a:ext>
              </a:extLst>
            </a:blip>
            <a:stretch>
              <a:fillRect/>
            </a:stretch>
          </a:blipFill>
          <a:effectLst>
            <a:outerShdw blurRad="63500" sx="102000" sy="102000" algn="ct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15609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9F2014-64B9-7B17-2F54-5D64C72136FF}"/>
              </a:ext>
            </a:extLst>
          </p:cNvPr>
          <p:cNvSpPr txBox="1">
            <a:spLocks/>
          </p:cNvSpPr>
          <p:nvPr/>
        </p:nvSpPr>
        <p:spPr>
          <a:xfrm>
            <a:off x="453231" y="1263641"/>
            <a:ext cx="8237538" cy="738664"/>
          </a:xfrm>
          <a:prstGeom prst="rect">
            <a:avLst/>
          </a:prstGeom>
        </p:spPr>
        <p:txBody>
          <a:bodyPr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b="1" i="0">
                <a:solidFill>
                  <a:srgbClr val="000000"/>
                </a:solidFill>
                <a:ea typeface="MS Mincho" panose="02020609040205080304" pitchFamily="49" charset="-128"/>
                <a:cs typeface="Segoe UI" panose="020B0502040204020203" pitchFamily="34" charset="0"/>
              </a:rPr>
              <a:t>History </a:t>
            </a:r>
            <a:r>
              <a:rPr lang="en-AU" i="0">
                <a:solidFill>
                  <a:srgbClr val="000000"/>
                </a:solidFill>
                <a:ea typeface="MS Mincho" panose="02020609040205080304" pitchFamily="49" charset="-128"/>
                <a:cs typeface="Segoe UI" panose="020B0502040204020203" pitchFamily="34" charset="0"/>
              </a:rPr>
              <a:t>can be </a:t>
            </a:r>
            <a:r>
              <a:rPr lang="en-AU" b="1" i="0">
                <a:solidFill>
                  <a:srgbClr val="000000"/>
                </a:solidFill>
                <a:ea typeface="MS Mincho" panose="02020609040205080304" pitchFamily="49" charset="-128"/>
                <a:cs typeface="Segoe UI" panose="020B0502040204020203" pitchFamily="34" charset="0"/>
              </a:rPr>
              <a:t>passed down </a:t>
            </a:r>
            <a:r>
              <a:rPr lang="en-AU" i="0">
                <a:solidFill>
                  <a:srgbClr val="000000"/>
                </a:solidFill>
                <a:ea typeface="MS Mincho" panose="02020609040205080304" pitchFamily="49" charset="-128"/>
                <a:cs typeface="Segoe UI" panose="020B0502040204020203" pitchFamily="34" charset="0"/>
              </a:rPr>
              <a:t>through</a:t>
            </a:r>
            <a:r>
              <a:rPr lang="en-AU" b="1" i="0">
                <a:solidFill>
                  <a:srgbClr val="000000"/>
                </a:solidFill>
                <a:ea typeface="MS Mincho" panose="02020609040205080304" pitchFamily="49" charset="-128"/>
                <a:cs typeface="Segoe UI" panose="020B0502040204020203" pitchFamily="34" charset="0"/>
              </a:rPr>
              <a:t> storytelling</a:t>
            </a:r>
            <a:r>
              <a:rPr lang="en-AU" i="0">
                <a:solidFill>
                  <a:srgbClr val="000000"/>
                </a:solidFill>
                <a:ea typeface="MS Mincho" panose="02020609040205080304" pitchFamily="49" charset="-128"/>
                <a:cs typeface="Segoe UI" panose="020B0502040204020203" pitchFamily="34" charset="0"/>
              </a:rPr>
              <a:t>,</a:t>
            </a:r>
            <a:r>
              <a:rPr lang="en-AU" b="1" i="0">
                <a:solidFill>
                  <a:srgbClr val="000000"/>
                </a:solidFill>
                <a:ea typeface="MS Mincho" panose="02020609040205080304" pitchFamily="49" charset="-128"/>
                <a:cs typeface="Segoe UI" panose="020B0502040204020203" pitchFamily="34" charset="0"/>
              </a:rPr>
              <a:t> diaries </a:t>
            </a:r>
            <a:r>
              <a:rPr lang="en-AU" i="0">
                <a:solidFill>
                  <a:srgbClr val="000000"/>
                </a:solidFill>
                <a:ea typeface="MS Mincho" panose="02020609040205080304" pitchFamily="49" charset="-128"/>
                <a:cs typeface="Segoe UI" panose="020B0502040204020203" pitchFamily="34" charset="0"/>
              </a:rPr>
              <a:t>and</a:t>
            </a:r>
            <a:r>
              <a:rPr lang="en-AU" b="1" i="0">
                <a:solidFill>
                  <a:srgbClr val="000000"/>
                </a:solidFill>
                <a:ea typeface="MS Mincho" panose="02020609040205080304" pitchFamily="49" charset="-128"/>
                <a:cs typeface="Segoe UI" panose="020B0502040204020203" pitchFamily="34" charset="0"/>
              </a:rPr>
              <a:t> songs.</a:t>
            </a:r>
            <a:endParaRPr lang="en-AU" i="0"/>
          </a:p>
        </p:txBody>
      </p:sp>
      <p:pic>
        <p:nvPicPr>
          <p:cNvPr id="2" name="Picture 1">
            <a:extLst>
              <a:ext uri="{FF2B5EF4-FFF2-40B4-BE49-F238E27FC236}">
                <a16:creationId xmlns:a16="http://schemas.microsoft.com/office/drawing/2014/main" id="{27C1BC39-7698-A71E-66AF-6C37B0F4A2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3231" y="2568037"/>
            <a:ext cx="3026322" cy="3026322"/>
          </a:xfrm>
          <a:prstGeom prst="rect">
            <a:avLst/>
          </a:prstGeom>
        </p:spPr>
      </p:pic>
      <p:pic>
        <p:nvPicPr>
          <p:cNvPr id="5" name="Picture 4">
            <a:extLst>
              <a:ext uri="{FF2B5EF4-FFF2-40B4-BE49-F238E27FC236}">
                <a16:creationId xmlns:a16="http://schemas.microsoft.com/office/drawing/2014/main" id="{7C432A87-3859-4797-91AF-25850E027F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64447" y="2619656"/>
            <a:ext cx="3026322" cy="3026322"/>
          </a:xfrm>
          <a:prstGeom prst="rect">
            <a:avLst/>
          </a:prstGeom>
        </p:spPr>
      </p:pic>
      <p:pic>
        <p:nvPicPr>
          <p:cNvPr id="6" name="Picture 2">
            <a:extLst>
              <a:ext uri="{FF2B5EF4-FFF2-40B4-BE49-F238E27FC236}">
                <a16:creationId xmlns:a16="http://schemas.microsoft.com/office/drawing/2014/main" id="{F74C7451-6A53-51AD-6570-587189BB5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8027">
            <a:off x="3392910" y="2535862"/>
            <a:ext cx="2358183" cy="3090672"/>
          </a:xfrm>
          <a:prstGeom prst="rect">
            <a:avLst/>
          </a:prstGeom>
        </p:spPr>
      </p:pic>
    </p:spTree>
    <p:extLst>
      <p:ext uri="{BB962C8B-B14F-4D97-AF65-F5344CB8AC3E}">
        <p14:creationId xmlns:p14="http://schemas.microsoft.com/office/powerpoint/2010/main" val="16964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C71F5F9-73CA-0CD2-D5CD-163E20E8489D}"/>
              </a:ext>
            </a:extLst>
          </p:cNvPr>
          <p:cNvSpPr txBox="1">
            <a:spLocks/>
          </p:cNvSpPr>
          <p:nvPr/>
        </p:nvSpPr>
        <p:spPr>
          <a:xfrm>
            <a:off x="438863" y="1277438"/>
            <a:ext cx="8239999" cy="738664"/>
          </a:xfrm>
          <a:prstGeom prst="rect">
            <a:avLst/>
          </a:prstGeom>
        </p:spPr>
        <p:txBody>
          <a:bodyPr lIns="0" tIns="0" rIns="0" bIns="0">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i="0"/>
              <a:t>The Dreaming </a:t>
            </a:r>
            <a:r>
              <a:rPr lang="en-US" sz="2400" i="0"/>
              <a:t>explains the connection between </a:t>
            </a:r>
            <a:r>
              <a:rPr lang="en-US" sz="2400" b="1" i="0"/>
              <a:t>people</a:t>
            </a:r>
            <a:r>
              <a:rPr lang="en-US" sz="2400" i="0"/>
              <a:t>, </a:t>
            </a:r>
            <a:r>
              <a:rPr lang="en-US" sz="2400" b="1" i="0"/>
              <a:t>nature</a:t>
            </a:r>
            <a:r>
              <a:rPr lang="en-US" sz="2400" i="0"/>
              <a:t> and…</a:t>
            </a:r>
          </a:p>
        </p:txBody>
      </p:sp>
      <p:sp>
        <p:nvSpPr>
          <p:cNvPr id="12" name="TextBox 11">
            <a:extLst>
              <a:ext uri="{FF2B5EF4-FFF2-40B4-BE49-F238E27FC236}">
                <a16:creationId xmlns:a16="http://schemas.microsoft.com/office/drawing/2014/main" id="{AFB2BD99-2FEA-0788-501C-33B15FFCB5B6}"/>
              </a:ext>
            </a:extLst>
          </p:cNvPr>
          <p:cNvSpPr txBox="1"/>
          <p:nvPr/>
        </p:nvSpPr>
        <p:spPr>
          <a:xfrm>
            <a:off x="1140959" y="2445969"/>
            <a:ext cx="7564178" cy="461665"/>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the spirit world.</a:t>
            </a:r>
            <a:endParaRPr lang="en-AU" i="0">
              <a:solidFill>
                <a:schemeClr val="tx1"/>
              </a:solidFill>
              <a:latin typeface="Calibri" panose="020F0502020204030204" pitchFamily="34" charset="0"/>
              <a:ea typeface="Segoe UI Symbol" panose="020B0502040204020203" pitchFamily="34" charset="0"/>
              <a:cs typeface="Calibri" panose="020F0502020204030204" pitchFamily="34" charset="0"/>
            </a:endParaRPr>
          </a:p>
        </p:txBody>
      </p:sp>
      <p:sp>
        <p:nvSpPr>
          <p:cNvPr id="13" name="TextBox 12">
            <a:extLst>
              <a:ext uri="{FF2B5EF4-FFF2-40B4-BE49-F238E27FC236}">
                <a16:creationId xmlns:a16="http://schemas.microsoft.com/office/drawing/2014/main" id="{2513815B-7A8B-55B8-B038-0273AC817175}"/>
              </a:ext>
            </a:extLst>
          </p:cNvPr>
          <p:cNvSpPr txBox="1"/>
          <p:nvPr/>
        </p:nvSpPr>
        <p:spPr>
          <a:xfrm>
            <a:off x="1140959" y="3169818"/>
            <a:ext cx="7537902" cy="461665"/>
          </a:xfrm>
          <a:prstGeom prst="rect">
            <a:avLst/>
          </a:prstGeom>
          <a:noFill/>
          <a:ln>
            <a:noFill/>
          </a:ln>
        </p:spPr>
        <p:txBody>
          <a:bodyPr wrap="square">
            <a:spAutoFit/>
          </a:bodyPr>
          <a:lstStyle/>
          <a:p>
            <a:r>
              <a:rPr lang="en-AU" i="0">
                <a:solidFill>
                  <a:schemeClr val="tx1"/>
                </a:solidFill>
                <a:latin typeface="Calibri" panose="020F0502020204030204" pitchFamily="34" charset="0"/>
                <a:cs typeface="Calibri" panose="020F0502020204030204" pitchFamily="34" charset="0"/>
              </a:rPr>
              <a:t>the arrival of Captain Cook.</a:t>
            </a:r>
          </a:p>
        </p:txBody>
      </p:sp>
      <p:pic>
        <p:nvPicPr>
          <p:cNvPr id="14" name="Graphic 10" descr="Badge 1 with solid fill">
            <a:extLst>
              <a:ext uri="{FF2B5EF4-FFF2-40B4-BE49-F238E27FC236}">
                <a16:creationId xmlns:a16="http://schemas.microsoft.com/office/drawing/2014/main" id="{BD54075C-CA07-7438-54DE-C0CD41121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863" y="2340819"/>
            <a:ext cx="659267" cy="659267"/>
          </a:xfrm>
          <a:prstGeom prst="rect">
            <a:avLst/>
          </a:prstGeom>
        </p:spPr>
      </p:pic>
      <p:pic>
        <p:nvPicPr>
          <p:cNvPr id="15" name="Graphic 13" descr="Badge with solid fill">
            <a:extLst>
              <a:ext uri="{FF2B5EF4-FFF2-40B4-BE49-F238E27FC236}">
                <a16:creationId xmlns:a16="http://schemas.microsoft.com/office/drawing/2014/main" id="{78F4BA0E-CFBA-7DBF-986B-DAF332F1F4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863" y="3114675"/>
            <a:ext cx="659266" cy="628650"/>
          </a:xfrm>
          <a:prstGeom prst="rect">
            <a:avLst/>
          </a:prstGeom>
        </p:spPr>
      </p:pic>
      <p:sp>
        <p:nvSpPr>
          <p:cNvPr id="16" name="Text Placeholder 2">
            <a:extLst>
              <a:ext uri="{FF2B5EF4-FFF2-40B4-BE49-F238E27FC236}">
                <a16:creationId xmlns:a16="http://schemas.microsoft.com/office/drawing/2014/main" id="{8B6B7BEC-9BC3-82C0-C114-C63A9C199679}"/>
              </a:ext>
            </a:extLst>
          </p:cNvPr>
          <p:cNvSpPr txBox="1">
            <a:spLocks/>
          </p:cNvSpPr>
          <p:nvPr/>
        </p:nvSpPr>
        <p:spPr>
          <a:xfrm>
            <a:off x="438863" y="5127874"/>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one finger up if you agree the answer is number 1.</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two fingers up if you agree the answer is number 2.</a:t>
            </a:r>
          </a:p>
        </p:txBody>
      </p:sp>
    </p:spTree>
    <p:extLst>
      <p:ext uri="{BB962C8B-B14F-4D97-AF65-F5344CB8AC3E}">
        <p14:creationId xmlns:p14="http://schemas.microsoft.com/office/powerpoint/2010/main" val="38795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A56D988-53FD-FAF2-B8EF-6165705D7692}"/>
              </a:ext>
            </a:extLst>
          </p:cNvPr>
          <p:cNvSpPr>
            <a:spLocks noGrp="1"/>
          </p:cNvSpPr>
          <p:nvPr>
            <p:ph type="body" sz="quarter" idx="22"/>
          </p:nvPr>
        </p:nvSpPr>
        <p:spPr>
          <a:xfrm>
            <a:off x="441325" y="1196752"/>
            <a:ext cx="8237538" cy="738664"/>
          </a:xfrm>
          <a:prstGeom prst="rect">
            <a:avLst/>
          </a:prstGeom>
        </p:spPr>
        <p:txBody>
          <a:bodyPr/>
          <a:lstStyle/>
          <a:p>
            <a:pPr algn="l" rtl="0" fontAlgn="base"/>
            <a:r>
              <a:rPr lang="en-US" sz="2400" i="0">
                <a:solidFill>
                  <a:schemeClr val="tx1"/>
                </a:solidFill>
                <a:effectLst/>
              </a:rPr>
              <a:t>In this lesson, we will learn the purpose and structure of informative writing.</a:t>
            </a:r>
          </a:p>
        </p:txBody>
      </p:sp>
      <p:sp>
        <p:nvSpPr>
          <p:cNvPr id="4" name="Freeform 2">
            <a:extLst>
              <a:ext uri="{FF2B5EF4-FFF2-40B4-BE49-F238E27FC236}">
                <a16:creationId xmlns:a16="http://schemas.microsoft.com/office/drawing/2014/main" id="{CD89C196-A4E9-874A-1CEF-FE322CD83764}"/>
              </a:ext>
            </a:extLst>
          </p:cNvPr>
          <p:cNvSpPr>
            <a:spLocks noChangeAspect="1"/>
          </p:cNvSpPr>
          <p:nvPr/>
        </p:nvSpPr>
        <p:spPr>
          <a:xfrm rot="16200000">
            <a:off x="2154568" y="975194"/>
            <a:ext cx="4528360" cy="6518476"/>
          </a:xfrm>
          <a:custGeom>
            <a:avLst/>
            <a:gdLst/>
            <a:ahLst/>
            <a:cxnLst/>
            <a:rect l="l" t="t" r="r" b="b"/>
            <a:pathLst>
              <a:path w="5869454" h="8552938">
                <a:moveTo>
                  <a:pt x="0" y="0"/>
                </a:moveTo>
                <a:lnTo>
                  <a:pt x="5869454" y="0"/>
                </a:lnTo>
                <a:lnTo>
                  <a:pt x="5869454" y="8552939"/>
                </a:lnTo>
                <a:lnTo>
                  <a:pt x="0" y="8552939"/>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sz="1500"/>
          </a:p>
        </p:txBody>
      </p:sp>
      <p:sp>
        <p:nvSpPr>
          <p:cNvPr id="5" name="TextBox 12">
            <a:extLst>
              <a:ext uri="{FF2B5EF4-FFF2-40B4-BE49-F238E27FC236}">
                <a16:creationId xmlns:a16="http://schemas.microsoft.com/office/drawing/2014/main" id="{33DC6043-04CC-450F-5038-031922800477}"/>
              </a:ext>
            </a:extLst>
          </p:cNvPr>
          <p:cNvSpPr txBox="1"/>
          <p:nvPr/>
        </p:nvSpPr>
        <p:spPr>
          <a:xfrm>
            <a:off x="3342706" y="2337956"/>
            <a:ext cx="3847600" cy="514162"/>
          </a:xfrm>
          <a:custGeom>
            <a:avLst/>
            <a:gdLst>
              <a:gd name="connsiteX0" fmla="*/ 0 w 3847600"/>
              <a:gd name="connsiteY0" fmla="*/ 257081 h 514162"/>
              <a:gd name="connsiteX1" fmla="*/ 257081 w 3847600"/>
              <a:gd name="connsiteY1" fmla="*/ 0 h 514162"/>
              <a:gd name="connsiteX2" fmla="*/ 812654 w 3847600"/>
              <a:gd name="connsiteY2" fmla="*/ 0 h 514162"/>
              <a:gd name="connsiteX3" fmla="*/ 1368227 w 3847600"/>
              <a:gd name="connsiteY3" fmla="*/ 0 h 514162"/>
              <a:gd name="connsiteX4" fmla="*/ 1890466 w 3847600"/>
              <a:gd name="connsiteY4" fmla="*/ 0 h 514162"/>
              <a:gd name="connsiteX5" fmla="*/ 2346035 w 3847600"/>
              <a:gd name="connsiteY5" fmla="*/ 0 h 514162"/>
              <a:gd name="connsiteX6" fmla="*/ 2834940 w 3847600"/>
              <a:gd name="connsiteY6" fmla="*/ 0 h 514162"/>
              <a:gd name="connsiteX7" fmla="*/ 3590519 w 3847600"/>
              <a:gd name="connsiteY7" fmla="*/ 0 h 514162"/>
              <a:gd name="connsiteX8" fmla="*/ 3847600 w 3847600"/>
              <a:gd name="connsiteY8" fmla="*/ 257081 h 514162"/>
              <a:gd name="connsiteX9" fmla="*/ 3847600 w 3847600"/>
              <a:gd name="connsiteY9" fmla="*/ 257081 h 514162"/>
              <a:gd name="connsiteX10" fmla="*/ 3590519 w 3847600"/>
              <a:gd name="connsiteY10" fmla="*/ 514162 h 514162"/>
              <a:gd name="connsiteX11" fmla="*/ 2968277 w 3847600"/>
              <a:gd name="connsiteY11" fmla="*/ 514162 h 514162"/>
              <a:gd name="connsiteX12" fmla="*/ 2379370 w 3847600"/>
              <a:gd name="connsiteY12" fmla="*/ 514162 h 514162"/>
              <a:gd name="connsiteX13" fmla="*/ 1923800 w 3847600"/>
              <a:gd name="connsiteY13" fmla="*/ 514162 h 514162"/>
              <a:gd name="connsiteX14" fmla="*/ 1301558 w 3847600"/>
              <a:gd name="connsiteY14" fmla="*/ 514162 h 514162"/>
              <a:gd name="connsiteX15" fmla="*/ 845988 w 3847600"/>
              <a:gd name="connsiteY15" fmla="*/ 514162 h 514162"/>
              <a:gd name="connsiteX16" fmla="*/ 257081 w 3847600"/>
              <a:gd name="connsiteY16" fmla="*/ 514162 h 514162"/>
              <a:gd name="connsiteX17" fmla="*/ 0 w 3847600"/>
              <a:gd name="connsiteY17"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7600" h="514162" fill="none" extrusionOk="0">
                <a:moveTo>
                  <a:pt x="0" y="257081"/>
                </a:moveTo>
                <a:cubicBezTo>
                  <a:pt x="12363" y="127216"/>
                  <a:pt x="141429" y="-7489"/>
                  <a:pt x="257081" y="0"/>
                </a:cubicBezTo>
                <a:cubicBezTo>
                  <a:pt x="447069" y="-22349"/>
                  <a:pt x="632956" y="54704"/>
                  <a:pt x="812654" y="0"/>
                </a:cubicBezTo>
                <a:cubicBezTo>
                  <a:pt x="992352" y="-54704"/>
                  <a:pt x="1178843" y="31075"/>
                  <a:pt x="1368227" y="0"/>
                </a:cubicBezTo>
                <a:cubicBezTo>
                  <a:pt x="1557611" y="-31075"/>
                  <a:pt x="1711408" y="47571"/>
                  <a:pt x="1890466" y="0"/>
                </a:cubicBezTo>
                <a:cubicBezTo>
                  <a:pt x="2069524" y="-47571"/>
                  <a:pt x="2129945" y="160"/>
                  <a:pt x="2346035" y="0"/>
                </a:cubicBezTo>
                <a:cubicBezTo>
                  <a:pt x="2562125" y="-160"/>
                  <a:pt x="2704729" y="27486"/>
                  <a:pt x="2834940" y="0"/>
                </a:cubicBezTo>
                <a:cubicBezTo>
                  <a:pt x="2965151" y="-27486"/>
                  <a:pt x="3253955" y="45606"/>
                  <a:pt x="3590519" y="0"/>
                </a:cubicBezTo>
                <a:cubicBezTo>
                  <a:pt x="3755290" y="8579"/>
                  <a:pt x="3838271" y="151879"/>
                  <a:pt x="3847600" y="257081"/>
                </a:cubicBezTo>
                <a:lnTo>
                  <a:pt x="3847600" y="257081"/>
                </a:lnTo>
                <a:cubicBezTo>
                  <a:pt x="3837443" y="405191"/>
                  <a:pt x="3732661" y="523497"/>
                  <a:pt x="3590519" y="514162"/>
                </a:cubicBezTo>
                <a:cubicBezTo>
                  <a:pt x="3284079" y="563774"/>
                  <a:pt x="3252688" y="456773"/>
                  <a:pt x="2968277" y="514162"/>
                </a:cubicBezTo>
                <a:cubicBezTo>
                  <a:pt x="2683866" y="571551"/>
                  <a:pt x="2584004" y="502815"/>
                  <a:pt x="2379370" y="514162"/>
                </a:cubicBezTo>
                <a:cubicBezTo>
                  <a:pt x="2174736" y="525509"/>
                  <a:pt x="2057323" y="509070"/>
                  <a:pt x="1923800" y="514162"/>
                </a:cubicBezTo>
                <a:cubicBezTo>
                  <a:pt x="1790277" y="519254"/>
                  <a:pt x="1532546" y="505209"/>
                  <a:pt x="1301558" y="514162"/>
                </a:cubicBezTo>
                <a:cubicBezTo>
                  <a:pt x="1070570" y="523115"/>
                  <a:pt x="1023108" y="495597"/>
                  <a:pt x="845988" y="514162"/>
                </a:cubicBezTo>
                <a:cubicBezTo>
                  <a:pt x="668868" y="532727"/>
                  <a:pt x="432988" y="466493"/>
                  <a:pt x="257081" y="514162"/>
                </a:cubicBezTo>
                <a:cubicBezTo>
                  <a:pt x="115617" y="474678"/>
                  <a:pt x="18050" y="414556"/>
                  <a:pt x="0" y="257081"/>
                </a:cubicBezTo>
                <a:close/>
              </a:path>
              <a:path w="3847600" h="514162" stroke="0" extrusionOk="0">
                <a:moveTo>
                  <a:pt x="0" y="257081"/>
                </a:moveTo>
                <a:cubicBezTo>
                  <a:pt x="-9234" y="130154"/>
                  <a:pt x="146589" y="-6374"/>
                  <a:pt x="257081" y="0"/>
                </a:cubicBezTo>
                <a:cubicBezTo>
                  <a:pt x="465765" y="-42157"/>
                  <a:pt x="621827" y="6458"/>
                  <a:pt x="745985" y="0"/>
                </a:cubicBezTo>
                <a:cubicBezTo>
                  <a:pt x="870143" y="-6458"/>
                  <a:pt x="1175337" y="58639"/>
                  <a:pt x="1301558" y="0"/>
                </a:cubicBezTo>
                <a:cubicBezTo>
                  <a:pt x="1427779" y="-58639"/>
                  <a:pt x="1744890" y="39349"/>
                  <a:pt x="1923800" y="0"/>
                </a:cubicBezTo>
                <a:cubicBezTo>
                  <a:pt x="2102710" y="-39349"/>
                  <a:pt x="2229351" y="203"/>
                  <a:pt x="2512707" y="0"/>
                </a:cubicBezTo>
                <a:cubicBezTo>
                  <a:pt x="2796063" y="-203"/>
                  <a:pt x="2861140" y="3371"/>
                  <a:pt x="3068280" y="0"/>
                </a:cubicBezTo>
                <a:cubicBezTo>
                  <a:pt x="3275420" y="-3371"/>
                  <a:pt x="3406596" y="7883"/>
                  <a:pt x="3590519" y="0"/>
                </a:cubicBezTo>
                <a:cubicBezTo>
                  <a:pt x="3726691" y="25194"/>
                  <a:pt x="3834977" y="136500"/>
                  <a:pt x="3847600" y="257081"/>
                </a:cubicBezTo>
                <a:lnTo>
                  <a:pt x="3847600" y="257081"/>
                </a:lnTo>
                <a:cubicBezTo>
                  <a:pt x="3847229" y="402038"/>
                  <a:pt x="3709482" y="518290"/>
                  <a:pt x="3590519" y="514162"/>
                </a:cubicBezTo>
                <a:cubicBezTo>
                  <a:pt x="3478422" y="519261"/>
                  <a:pt x="3212126" y="449395"/>
                  <a:pt x="3034946" y="514162"/>
                </a:cubicBezTo>
                <a:cubicBezTo>
                  <a:pt x="2857766" y="578929"/>
                  <a:pt x="2675040" y="508669"/>
                  <a:pt x="2446039" y="514162"/>
                </a:cubicBezTo>
                <a:cubicBezTo>
                  <a:pt x="2217038" y="519655"/>
                  <a:pt x="1998253" y="510088"/>
                  <a:pt x="1823797" y="514162"/>
                </a:cubicBezTo>
                <a:cubicBezTo>
                  <a:pt x="1649341" y="518236"/>
                  <a:pt x="1510782" y="477214"/>
                  <a:pt x="1334893" y="514162"/>
                </a:cubicBezTo>
                <a:cubicBezTo>
                  <a:pt x="1159004" y="551110"/>
                  <a:pt x="962321" y="494331"/>
                  <a:pt x="779320" y="514162"/>
                </a:cubicBezTo>
                <a:cubicBezTo>
                  <a:pt x="596319" y="533993"/>
                  <a:pt x="480118" y="484273"/>
                  <a:pt x="257081" y="514162"/>
                </a:cubicBezTo>
                <a:cubicBezTo>
                  <a:pt x="157592" y="513861"/>
                  <a:pt x="20503" y="382567"/>
                  <a:pt x="0" y="257081"/>
                </a:cubicBez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18316" rIns="18316" bIns="18316" rtlCol="0" anchor="b"/>
          <a:lstStyle/>
          <a:p>
            <a:pPr marL="0" lvl="0" indent="0" algn="ctr">
              <a:lnSpc>
                <a:spcPts val="1783"/>
              </a:lnSpc>
              <a:spcBef>
                <a:spcPct val="0"/>
              </a:spcBef>
            </a:pP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6" name="TextBox 42">
            <a:extLst>
              <a:ext uri="{FF2B5EF4-FFF2-40B4-BE49-F238E27FC236}">
                <a16:creationId xmlns:a16="http://schemas.microsoft.com/office/drawing/2014/main" id="{FDC5114A-82BB-45E1-139A-ED4DECB05230}"/>
              </a:ext>
            </a:extLst>
          </p:cNvPr>
          <p:cNvSpPr txBox="1"/>
          <p:nvPr/>
        </p:nvSpPr>
        <p:spPr>
          <a:xfrm>
            <a:off x="4776332" y="3091502"/>
            <a:ext cx="2441741" cy="632249"/>
          </a:xfrm>
          <a:custGeom>
            <a:avLst/>
            <a:gdLst>
              <a:gd name="connsiteX0" fmla="*/ 0 w 2441741"/>
              <a:gd name="connsiteY0" fmla="*/ 316125 h 632249"/>
              <a:gd name="connsiteX1" fmla="*/ 316125 w 2441741"/>
              <a:gd name="connsiteY1" fmla="*/ 0 h 632249"/>
              <a:gd name="connsiteX2" fmla="*/ 714213 w 2441741"/>
              <a:gd name="connsiteY2" fmla="*/ 0 h 632249"/>
              <a:gd name="connsiteX3" fmla="*/ 1184681 w 2441741"/>
              <a:gd name="connsiteY3" fmla="*/ 0 h 632249"/>
              <a:gd name="connsiteX4" fmla="*/ 1582769 w 2441741"/>
              <a:gd name="connsiteY4" fmla="*/ 0 h 632249"/>
              <a:gd name="connsiteX5" fmla="*/ 2125617 w 2441741"/>
              <a:gd name="connsiteY5" fmla="*/ 0 h 632249"/>
              <a:gd name="connsiteX6" fmla="*/ 2441742 w 2441741"/>
              <a:gd name="connsiteY6" fmla="*/ 316125 h 632249"/>
              <a:gd name="connsiteX7" fmla="*/ 2441741 w 2441741"/>
              <a:gd name="connsiteY7" fmla="*/ 316125 h 632249"/>
              <a:gd name="connsiteX8" fmla="*/ 2125616 w 2441741"/>
              <a:gd name="connsiteY8" fmla="*/ 632250 h 632249"/>
              <a:gd name="connsiteX9" fmla="*/ 1673243 w 2441741"/>
              <a:gd name="connsiteY9" fmla="*/ 632250 h 632249"/>
              <a:gd name="connsiteX10" fmla="*/ 1238965 w 2441741"/>
              <a:gd name="connsiteY10" fmla="*/ 632250 h 632249"/>
              <a:gd name="connsiteX11" fmla="*/ 768498 w 2441741"/>
              <a:gd name="connsiteY11" fmla="*/ 632249 h 632249"/>
              <a:gd name="connsiteX12" fmla="*/ 316125 w 2441741"/>
              <a:gd name="connsiteY12" fmla="*/ 632249 h 632249"/>
              <a:gd name="connsiteX13" fmla="*/ 0 w 2441741"/>
              <a:gd name="connsiteY13" fmla="*/ 316124 h 632249"/>
              <a:gd name="connsiteX14" fmla="*/ 0 w 2441741"/>
              <a:gd name="connsiteY14" fmla="*/ 316125 h 6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2249" fill="none" extrusionOk="0">
                <a:moveTo>
                  <a:pt x="0" y="316125"/>
                </a:moveTo>
                <a:cubicBezTo>
                  <a:pt x="6930" y="161839"/>
                  <a:pt x="94605" y="-5010"/>
                  <a:pt x="316125" y="0"/>
                </a:cubicBezTo>
                <a:cubicBezTo>
                  <a:pt x="477058" y="-6241"/>
                  <a:pt x="610715" y="11387"/>
                  <a:pt x="714213" y="0"/>
                </a:cubicBezTo>
                <a:cubicBezTo>
                  <a:pt x="817711" y="-11387"/>
                  <a:pt x="1055555" y="50605"/>
                  <a:pt x="1184681" y="0"/>
                </a:cubicBezTo>
                <a:cubicBezTo>
                  <a:pt x="1313807" y="-50605"/>
                  <a:pt x="1401504" y="47062"/>
                  <a:pt x="1582769" y="0"/>
                </a:cubicBezTo>
                <a:cubicBezTo>
                  <a:pt x="1764034" y="-47062"/>
                  <a:pt x="1942973" y="52539"/>
                  <a:pt x="2125617" y="0"/>
                </a:cubicBezTo>
                <a:cubicBezTo>
                  <a:pt x="2260328" y="-32193"/>
                  <a:pt x="2443460" y="165174"/>
                  <a:pt x="2441742" y="316125"/>
                </a:cubicBezTo>
                <a:lnTo>
                  <a:pt x="2441741" y="316125"/>
                </a:lnTo>
                <a:cubicBezTo>
                  <a:pt x="2452819" y="483179"/>
                  <a:pt x="2333650" y="632182"/>
                  <a:pt x="2125616" y="632250"/>
                </a:cubicBezTo>
                <a:cubicBezTo>
                  <a:pt x="1954832" y="668697"/>
                  <a:pt x="1865446" y="578305"/>
                  <a:pt x="1673243" y="632250"/>
                </a:cubicBezTo>
                <a:cubicBezTo>
                  <a:pt x="1481040" y="686195"/>
                  <a:pt x="1345168" y="631077"/>
                  <a:pt x="1238965" y="632250"/>
                </a:cubicBezTo>
                <a:cubicBezTo>
                  <a:pt x="1132762" y="633422"/>
                  <a:pt x="979390" y="584803"/>
                  <a:pt x="768498" y="632249"/>
                </a:cubicBezTo>
                <a:cubicBezTo>
                  <a:pt x="557606" y="679696"/>
                  <a:pt x="511771" y="588681"/>
                  <a:pt x="316125" y="632249"/>
                </a:cubicBezTo>
                <a:cubicBezTo>
                  <a:pt x="159789" y="613208"/>
                  <a:pt x="33806" y="469319"/>
                  <a:pt x="0" y="316124"/>
                </a:cubicBezTo>
                <a:lnTo>
                  <a:pt x="0" y="316125"/>
                </a:lnTo>
                <a:close/>
              </a:path>
              <a:path w="2441741" h="632249" stroke="0" extrusionOk="0">
                <a:moveTo>
                  <a:pt x="0" y="316125"/>
                </a:moveTo>
                <a:cubicBezTo>
                  <a:pt x="-16139" y="187479"/>
                  <a:pt x="141685" y="13327"/>
                  <a:pt x="316125" y="0"/>
                </a:cubicBezTo>
                <a:cubicBezTo>
                  <a:pt x="516415" y="-7465"/>
                  <a:pt x="542190" y="14012"/>
                  <a:pt x="732308" y="0"/>
                </a:cubicBezTo>
                <a:cubicBezTo>
                  <a:pt x="922426" y="-14012"/>
                  <a:pt x="1045437" y="12233"/>
                  <a:pt x="1148491" y="0"/>
                </a:cubicBezTo>
                <a:cubicBezTo>
                  <a:pt x="1251545" y="-12233"/>
                  <a:pt x="1439997" y="6257"/>
                  <a:pt x="1564674" y="0"/>
                </a:cubicBezTo>
                <a:cubicBezTo>
                  <a:pt x="1689351" y="-6257"/>
                  <a:pt x="1872332" y="46762"/>
                  <a:pt x="2125617" y="0"/>
                </a:cubicBezTo>
                <a:cubicBezTo>
                  <a:pt x="2331566" y="17563"/>
                  <a:pt x="2468681" y="136143"/>
                  <a:pt x="2441742" y="316125"/>
                </a:cubicBezTo>
                <a:lnTo>
                  <a:pt x="2441741" y="316125"/>
                </a:lnTo>
                <a:cubicBezTo>
                  <a:pt x="2437101" y="492760"/>
                  <a:pt x="2282638" y="633623"/>
                  <a:pt x="2125616" y="632250"/>
                </a:cubicBezTo>
                <a:cubicBezTo>
                  <a:pt x="1938190" y="686069"/>
                  <a:pt x="1758648" y="615155"/>
                  <a:pt x="1655148" y="632250"/>
                </a:cubicBezTo>
                <a:cubicBezTo>
                  <a:pt x="1551648" y="649345"/>
                  <a:pt x="1405877" y="588650"/>
                  <a:pt x="1202776" y="632249"/>
                </a:cubicBezTo>
                <a:cubicBezTo>
                  <a:pt x="999675" y="675848"/>
                  <a:pt x="952637" y="616699"/>
                  <a:pt x="714213" y="632249"/>
                </a:cubicBezTo>
                <a:cubicBezTo>
                  <a:pt x="475789" y="647799"/>
                  <a:pt x="422229" y="591079"/>
                  <a:pt x="316125" y="632249"/>
                </a:cubicBezTo>
                <a:cubicBezTo>
                  <a:pt x="121070" y="659946"/>
                  <a:pt x="18038" y="521858"/>
                  <a:pt x="0" y="316124"/>
                </a:cubicBezTo>
                <a:lnTo>
                  <a:pt x="0" y="316125"/>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7" name="TextBox 49">
            <a:extLst>
              <a:ext uri="{FF2B5EF4-FFF2-40B4-BE49-F238E27FC236}">
                <a16:creationId xmlns:a16="http://schemas.microsoft.com/office/drawing/2014/main" id="{83A1803F-8C70-B5F7-83D8-DDD7A74535D3}"/>
              </a:ext>
            </a:extLst>
          </p:cNvPr>
          <p:cNvSpPr txBox="1"/>
          <p:nvPr/>
        </p:nvSpPr>
        <p:spPr>
          <a:xfrm flipH="1">
            <a:off x="3304106" y="5787478"/>
            <a:ext cx="3847600" cy="514162"/>
          </a:xfrm>
          <a:custGeom>
            <a:avLst/>
            <a:gdLst>
              <a:gd name="connsiteX0" fmla="*/ 0 w 3847600"/>
              <a:gd name="connsiteY0" fmla="*/ 257081 h 514162"/>
              <a:gd name="connsiteX1" fmla="*/ 257081 w 3847600"/>
              <a:gd name="connsiteY1" fmla="*/ 0 h 514162"/>
              <a:gd name="connsiteX2" fmla="*/ 957103 w 3847600"/>
              <a:gd name="connsiteY2" fmla="*/ 0 h 514162"/>
              <a:gd name="connsiteX3" fmla="*/ 1557122 w 3847600"/>
              <a:gd name="connsiteY3" fmla="*/ 0 h 514162"/>
              <a:gd name="connsiteX4" fmla="*/ 2123806 w 3847600"/>
              <a:gd name="connsiteY4" fmla="*/ 0 h 514162"/>
              <a:gd name="connsiteX5" fmla="*/ 2823828 w 3847600"/>
              <a:gd name="connsiteY5" fmla="*/ 0 h 514162"/>
              <a:gd name="connsiteX6" fmla="*/ 3590519 w 3847600"/>
              <a:gd name="connsiteY6" fmla="*/ 0 h 514162"/>
              <a:gd name="connsiteX7" fmla="*/ 3847600 w 3847600"/>
              <a:gd name="connsiteY7" fmla="*/ 257081 h 514162"/>
              <a:gd name="connsiteX8" fmla="*/ 3847600 w 3847600"/>
              <a:gd name="connsiteY8" fmla="*/ 257081 h 514162"/>
              <a:gd name="connsiteX9" fmla="*/ 3590519 w 3847600"/>
              <a:gd name="connsiteY9" fmla="*/ 514162 h 514162"/>
              <a:gd name="connsiteX10" fmla="*/ 2857163 w 3847600"/>
              <a:gd name="connsiteY10" fmla="*/ 514162 h 514162"/>
              <a:gd name="connsiteX11" fmla="*/ 2190475 w 3847600"/>
              <a:gd name="connsiteY11" fmla="*/ 514162 h 514162"/>
              <a:gd name="connsiteX12" fmla="*/ 1557122 w 3847600"/>
              <a:gd name="connsiteY12" fmla="*/ 514162 h 514162"/>
              <a:gd name="connsiteX13" fmla="*/ 990437 w 3847600"/>
              <a:gd name="connsiteY13" fmla="*/ 514162 h 514162"/>
              <a:gd name="connsiteX14" fmla="*/ 257081 w 3847600"/>
              <a:gd name="connsiteY14" fmla="*/ 514162 h 514162"/>
              <a:gd name="connsiteX15" fmla="*/ 0 w 3847600"/>
              <a:gd name="connsiteY15"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7600" h="514162" fill="none" extrusionOk="0">
                <a:moveTo>
                  <a:pt x="0" y="257081"/>
                </a:moveTo>
                <a:cubicBezTo>
                  <a:pt x="-4115" y="88804"/>
                  <a:pt x="150377" y="-3900"/>
                  <a:pt x="257081" y="0"/>
                </a:cubicBezTo>
                <a:cubicBezTo>
                  <a:pt x="406470" y="-33727"/>
                  <a:pt x="633854" y="-9244"/>
                  <a:pt x="957103" y="0"/>
                </a:cubicBezTo>
                <a:cubicBezTo>
                  <a:pt x="1280352" y="9244"/>
                  <a:pt x="1300129" y="23137"/>
                  <a:pt x="1557122" y="0"/>
                </a:cubicBezTo>
                <a:cubicBezTo>
                  <a:pt x="1814115" y="-23137"/>
                  <a:pt x="1899649" y="-19181"/>
                  <a:pt x="2123806" y="0"/>
                </a:cubicBezTo>
                <a:cubicBezTo>
                  <a:pt x="2347963" y="19181"/>
                  <a:pt x="2658446" y="-29778"/>
                  <a:pt x="2823828" y="0"/>
                </a:cubicBezTo>
                <a:cubicBezTo>
                  <a:pt x="2989210" y="29778"/>
                  <a:pt x="3295593" y="3789"/>
                  <a:pt x="3590519" y="0"/>
                </a:cubicBezTo>
                <a:cubicBezTo>
                  <a:pt x="3734173" y="2896"/>
                  <a:pt x="3848548" y="91337"/>
                  <a:pt x="3847600" y="257081"/>
                </a:cubicBezTo>
                <a:lnTo>
                  <a:pt x="3847600" y="257081"/>
                </a:lnTo>
                <a:cubicBezTo>
                  <a:pt x="3821769" y="384590"/>
                  <a:pt x="3705571" y="502936"/>
                  <a:pt x="3590519" y="514162"/>
                </a:cubicBezTo>
                <a:cubicBezTo>
                  <a:pt x="3441380" y="479898"/>
                  <a:pt x="3007586" y="539182"/>
                  <a:pt x="2857163" y="514162"/>
                </a:cubicBezTo>
                <a:cubicBezTo>
                  <a:pt x="2706740" y="489142"/>
                  <a:pt x="2385451" y="519851"/>
                  <a:pt x="2190475" y="514162"/>
                </a:cubicBezTo>
                <a:cubicBezTo>
                  <a:pt x="1995499" y="508473"/>
                  <a:pt x="1839096" y="489672"/>
                  <a:pt x="1557122" y="514162"/>
                </a:cubicBezTo>
                <a:cubicBezTo>
                  <a:pt x="1275148" y="538652"/>
                  <a:pt x="1159364" y="496487"/>
                  <a:pt x="990437" y="514162"/>
                </a:cubicBezTo>
                <a:cubicBezTo>
                  <a:pt x="821511" y="531837"/>
                  <a:pt x="431031" y="517761"/>
                  <a:pt x="257081" y="514162"/>
                </a:cubicBezTo>
                <a:cubicBezTo>
                  <a:pt x="108688" y="511589"/>
                  <a:pt x="-18174" y="379651"/>
                  <a:pt x="0" y="257081"/>
                </a:cubicBezTo>
                <a:close/>
              </a:path>
              <a:path w="3847600" h="514162" stroke="0" extrusionOk="0">
                <a:moveTo>
                  <a:pt x="0" y="257081"/>
                </a:moveTo>
                <a:cubicBezTo>
                  <a:pt x="-22753" y="136910"/>
                  <a:pt x="117882" y="-9796"/>
                  <a:pt x="257081" y="0"/>
                </a:cubicBezTo>
                <a:cubicBezTo>
                  <a:pt x="544991" y="21286"/>
                  <a:pt x="639978" y="-5008"/>
                  <a:pt x="923769" y="0"/>
                </a:cubicBezTo>
                <a:cubicBezTo>
                  <a:pt x="1207560" y="5008"/>
                  <a:pt x="1402316" y="4611"/>
                  <a:pt x="1657125" y="0"/>
                </a:cubicBezTo>
                <a:cubicBezTo>
                  <a:pt x="1911934" y="-4611"/>
                  <a:pt x="2035050" y="-13855"/>
                  <a:pt x="2290478" y="0"/>
                </a:cubicBezTo>
                <a:cubicBezTo>
                  <a:pt x="2545906" y="13855"/>
                  <a:pt x="3274970" y="-58999"/>
                  <a:pt x="3590519" y="0"/>
                </a:cubicBezTo>
                <a:cubicBezTo>
                  <a:pt x="3703759" y="11511"/>
                  <a:pt x="3843107" y="130443"/>
                  <a:pt x="3847600" y="257081"/>
                </a:cubicBezTo>
                <a:lnTo>
                  <a:pt x="3847600" y="257081"/>
                </a:lnTo>
                <a:cubicBezTo>
                  <a:pt x="3845951" y="419701"/>
                  <a:pt x="3740475" y="515198"/>
                  <a:pt x="3590519" y="514162"/>
                </a:cubicBezTo>
                <a:cubicBezTo>
                  <a:pt x="3381719" y="481749"/>
                  <a:pt x="3141582" y="480444"/>
                  <a:pt x="2857163" y="514162"/>
                </a:cubicBezTo>
                <a:cubicBezTo>
                  <a:pt x="2572744" y="547880"/>
                  <a:pt x="2432378" y="481086"/>
                  <a:pt x="2190475" y="514162"/>
                </a:cubicBezTo>
                <a:cubicBezTo>
                  <a:pt x="1948572" y="547238"/>
                  <a:pt x="1614599" y="545822"/>
                  <a:pt x="1457119" y="514162"/>
                </a:cubicBezTo>
                <a:cubicBezTo>
                  <a:pt x="1299639" y="482502"/>
                  <a:pt x="564759" y="553584"/>
                  <a:pt x="257081" y="514162"/>
                </a:cubicBezTo>
                <a:cubicBezTo>
                  <a:pt x="100123" y="509954"/>
                  <a:pt x="-2083" y="391939"/>
                  <a:pt x="0" y="257081"/>
                </a:cubicBez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18316" rIns="18316" bIns="18316" rtlCol="0" anchor="b"/>
          <a:lstStyle/>
          <a:p>
            <a:pPr marL="0" lvl="0" indent="0" algn="ctr">
              <a:lnSpc>
                <a:spcPts val="1783"/>
              </a:lnSpc>
              <a:spcBef>
                <a:spcPct val="0"/>
              </a:spcBef>
            </a:pPr>
            <a:r>
              <a:rPr lang="en-US" sz="2200" i="0" u="none" strike="noStrike">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8" name="TextBox 42">
            <a:extLst>
              <a:ext uri="{FF2B5EF4-FFF2-40B4-BE49-F238E27FC236}">
                <a16:creationId xmlns:a16="http://schemas.microsoft.com/office/drawing/2014/main" id="{8A61033E-DD64-2ACA-C581-C12A692B0834}"/>
              </a:ext>
            </a:extLst>
          </p:cNvPr>
          <p:cNvSpPr txBox="1"/>
          <p:nvPr/>
        </p:nvSpPr>
        <p:spPr>
          <a:xfrm flipH="1">
            <a:off x="4776331" y="4003427"/>
            <a:ext cx="2441741" cy="634353"/>
          </a:xfrm>
          <a:custGeom>
            <a:avLst/>
            <a:gdLst>
              <a:gd name="connsiteX0" fmla="*/ 0 w 2441741"/>
              <a:gd name="connsiteY0" fmla="*/ 317177 h 634353"/>
              <a:gd name="connsiteX1" fmla="*/ 317177 w 2441741"/>
              <a:gd name="connsiteY1" fmla="*/ 0 h 634353"/>
              <a:gd name="connsiteX2" fmla="*/ 714802 w 2441741"/>
              <a:gd name="connsiteY2" fmla="*/ 0 h 634353"/>
              <a:gd name="connsiteX3" fmla="*/ 1184723 w 2441741"/>
              <a:gd name="connsiteY3" fmla="*/ 0 h 634353"/>
              <a:gd name="connsiteX4" fmla="*/ 1582349 w 2441741"/>
              <a:gd name="connsiteY4" fmla="*/ 0 h 634353"/>
              <a:gd name="connsiteX5" fmla="*/ 2124565 w 2441741"/>
              <a:gd name="connsiteY5" fmla="*/ 0 h 634353"/>
              <a:gd name="connsiteX6" fmla="*/ 2441742 w 2441741"/>
              <a:gd name="connsiteY6" fmla="*/ 317177 h 634353"/>
              <a:gd name="connsiteX7" fmla="*/ 2441741 w 2441741"/>
              <a:gd name="connsiteY7" fmla="*/ 317177 h 634353"/>
              <a:gd name="connsiteX8" fmla="*/ 2124564 w 2441741"/>
              <a:gd name="connsiteY8" fmla="*/ 634354 h 634353"/>
              <a:gd name="connsiteX9" fmla="*/ 1672717 w 2441741"/>
              <a:gd name="connsiteY9" fmla="*/ 634354 h 634353"/>
              <a:gd name="connsiteX10" fmla="*/ 1238944 w 2441741"/>
              <a:gd name="connsiteY10" fmla="*/ 634354 h 634353"/>
              <a:gd name="connsiteX11" fmla="*/ 769024 w 2441741"/>
              <a:gd name="connsiteY11" fmla="*/ 634353 h 634353"/>
              <a:gd name="connsiteX12" fmla="*/ 317177 w 2441741"/>
              <a:gd name="connsiteY12" fmla="*/ 634353 h 634353"/>
              <a:gd name="connsiteX13" fmla="*/ 0 w 2441741"/>
              <a:gd name="connsiteY13" fmla="*/ 317176 h 634353"/>
              <a:gd name="connsiteX14" fmla="*/ 0 w 2441741"/>
              <a:gd name="connsiteY14"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4353" fill="none" extrusionOk="0">
                <a:moveTo>
                  <a:pt x="0" y="317177"/>
                </a:moveTo>
                <a:cubicBezTo>
                  <a:pt x="7636" y="164378"/>
                  <a:pt x="92287" y="-5308"/>
                  <a:pt x="317177" y="0"/>
                </a:cubicBezTo>
                <a:cubicBezTo>
                  <a:pt x="406688" y="-32792"/>
                  <a:pt x="588921" y="5339"/>
                  <a:pt x="714802" y="0"/>
                </a:cubicBezTo>
                <a:cubicBezTo>
                  <a:pt x="840683" y="-5339"/>
                  <a:pt x="1040655" y="20875"/>
                  <a:pt x="1184723" y="0"/>
                </a:cubicBezTo>
                <a:cubicBezTo>
                  <a:pt x="1328791" y="-20875"/>
                  <a:pt x="1431480" y="31006"/>
                  <a:pt x="1582349" y="0"/>
                </a:cubicBezTo>
                <a:cubicBezTo>
                  <a:pt x="1733218" y="-31006"/>
                  <a:pt x="1891064" y="59326"/>
                  <a:pt x="2124565" y="0"/>
                </a:cubicBezTo>
                <a:cubicBezTo>
                  <a:pt x="2263674" y="-29112"/>
                  <a:pt x="2443897" y="171662"/>
                  <a:pt x="2441742" y="317177"/>
                </a:cubicBezTo>
                <a:lnTo>
                  <a:pt x="2441741" y="317177"/>
                </a:lnTo>
                <a:cubicBezTo>
                  <a:pt x="2477935" y="467725"/>
                  <a:pt x="2332381" y="634288"/>
                  <a:pt x="2124564" y="634354"/>
                </a:cubicBezTo>
                <a:cubicBezTo>
                  <a:pt x="1942119" y="644176"/>
                  <a:pt x="1785032" y="613020"/>
                  <a:pt x="1672717" y="634354"/>
                </a:cubicBezTo>
                <a:cubicBezTo>
                  <a:pt x="1560402" y="655688"/>
                  <a:pt x="1451018" y="618339"/>
                  <a:pt x="1238944" y="634354"/>
                </a:cubicBezTo>
                <a:cubicBezTo>
                  <a:pt x="1026870" y="650368"/>
                  <a:pt x="998218" y="624769"/>
                  <a:pt x="769024" y="634353"/>
                </a:cubicBezTo>
                <a:cubicBezTo>
                  <a:pt x="539830" y="643938"/>
                  <a:pt x="464845" y="590701"/>
                  <a:pt x="317177" y="634353"/>
                </a:cubicBezTo>
                <a:cubicBezTo>
                  <a:pt x="166103" y="609217"/>
                  <a:pt x="24153" y="477061"/>
                  <a:pt x="0" y="317176"/>
                </a:cubicBezTo>
                <a:lnTo>
                  <a:pt x="0" y="317177"/>
                </a:lnTo>
                <a:close/>
              </a:path>
              <a:path w="2441741" h="634353" stroke="0" extrusionOk="0">
                <a:moveTo>
                  <a:pt x="0" y="317177"/>
                </a:moveTo>
                <a:cubicBezTo>
                  <a:pt x="-14425" y="183072"/>
                  <a:pt x="142244" y="21061"/>
                  <a:pt x="317177" y="0"/>
                </a:cubicBezTo>
                <a:cubicBezTo>
                  <a:pt x="451110" y="-7438"/>
                  <a:pt x="611098" y="18027"/>
                  <a:pt x="732876" y="0"/>
                </a:cubicBezTo>
                <a:cubicBezTo>
                  <a:pt x="854654" y="-18027"/>
                  <a:pt x="1054958" y="10101"/>
                  <a:pt x="1148575" y="0"/>
                </a:cubicBezTo>
                <a:cubicBezTo>
                  <a:pt x="1242192" y="-10101"/>
                  <a:pt x="1478758" y="41576"/>
                  <a:pt x="1564275" y="0"/>
                </a:cubicBezTo>
                <a:cubicBezTo>
                  <a:pt x="1649792" y="-41576"/>
                  <a:pt x="1871324" y="33624"/>
                  <a:pt x="2124565" y="0"/>
                </a:cubicBezTo>
                <a:cubicBezTo>
                  <a:pt x="2323932" y="13551"/>
                  <a:pt x="2472751" y="135799"/>
                  <a:pt x="2441742" y="317177"/>
                </a:cubicBezTo>
                <a:lnTo>
                  <a:pt x="2441741" y="317177"/>
                </a:lnTo>
                <a:cubicBezTo>
                  <a:pt x="2411793" y="505544"/>
                  <a:pt x="2257515" y="637655"/>
                  <a:pt x="2124564" y="634354"/>
                </a:cubicBezTo>
                <a:cubicBezTo>
                  <a:pt x="1994785" y="688606"/>
                  <a:pt x="1840345" y="603330"/>
                  <a:pt x="1654643" y="634354"/>
                </a:cubicBezTo>
                <a:cubicBezTo>
                  <a:pt x="1468941" y="665378"/>
                  <a:pt x="1384540" y="586603"/>
                  <a:pt x="1202797" y="634353"/>
                </a:cubicBezTo>
                <a:cubicBezTo>
                  <a:pt x="1021054" y="682104"/>
                  <a:pt x="950593" y="581571"/>
                  <a:pt x="714802" y="634353"/>
                </a:cubicBezTo>
                <a:cubicBezTo>
                  <a:pt x="479011" y="687135"/>
                  <a:pt x="447535" y="591299"/>
                  <a:pt x="317177" y="634353"/>
                </a:cubicBezTo>
                <a:cubicBezTo>
                  <a:pt x="120967" y="662826"/>
                  <a:pt x="8895" y="50770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9" name="TextBox 42">
            <a:extLst>
              <a:ext uri="{FF2B5EF4-FFF2-40B4-BE49-F238E27FC236}">
                <a16:creationId xmlns:a16="http://schemas.microsoft.com/office/drawing/2014/main" id="{78CA8F97-C361-239D-4AB3-254D4D774B8D}"/>
              </a:ext>
            </a:extLst>
          </p:cNvPr>
          <p:cNvSpPr txBox="1"/>
          <p:nvPr/>
        </p:nvSpPr>
        <p:spPr>
          <a:xfrm>
            <a:off x="4776332" y="4917457"/>
            <a:ext cx="2441741" cy="634353"/>
          </a:xfrm>
          <a:custGeom>
            <a:avLst/>
            <a:gdLst>
              <a:gd name="connsiteX0" fmla="*/ 0 w 2441741"/>
              <a:gd name="connsiteY0" fmla="*/ 317177 h 634353"/>
              <a:gd name="connsiteX1" fmla="*/ 317177 w 2441741"/>
              <a:gd name="connsiteY1" fmla="*/ 0 h 634353"/>
              <a:gd name="connsiteX2" fmla="*/ 937714 w 2441741"/>
              <a:gd name="connsiteY2" fmla="*/ 0 h 634353"/>
              <a:gd name="connsiteX3" fmla="*/ 1504028 w 2441741"/>
              <a:gd name="connsiteY3" fmla="*/ 0 h 634353"/>
              <a:gd name="connsiteX4" fmla="*/ 2124565 w 2441741"/>
              <a:gd name="connsiteY4" fmla="*/ 0 h 634353"/>
              <a:gd name="connsiteX5" fmla="*/ 2441742 w 2441741"/>
              <a:gd name="connsiteY5" fmla="*/ 317177 h 634353"/>
              <a:gd name="connsiteX6" fmla="*/ 2441741 w 2441741"/>
              <a:gd name="connsiteY6" fmla="*/ 317177 h 634353"/>
              <a:gd name="connsiteX7" fmla="*/ 2124564 w 2441741"/>
              <a:gd name="connsiteY7" fmla="*/ 634354 h 634353"/>
              <a:gd name="connsiteX8" fmla="*/ 1540176 w 2441741"/>
              <a:gd name="connsiteY8" fmla="*/ 634354 h 634353"/>
              <a:gd name="connsiteX9" fmla="*/ 937713 w 2441741"/>
              <a:gd name="connsiteY9" fmla="*/ 634353 h 634353"/>
              <a:gd name="connsiteX10" fmla="*/ 317177 w 2441741"/>
              <a:gd name="connsiteY10" fmla="*/ 634353 h 634353"/>
              <a:gd name="connsiteX11" fmla="*/ 0 w 2441741"/>
              <a:gd name="connsiteY11" fmla="*/ 317176 h 634353"/>
              <a:gd name="connsiteX12" fmla="*/ 0 w 2441741"/>
              <a:gd name="connsiteY12"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1741" h="634353" fill="none" extrusionOk="0">
                <a:moveTo>
                  <a:pt x="0" y="317177"/>
                </a:moveTo>
                <a:cubicBezTo>
                  <a:pt x="11391" y="114319"/>
                  <a:pt x="121506" y="27743"/>
                  <a:pt x="317177" y="0"/>
                </a:cubicBezTo>
                <a:cubicBezTo>
                  <a:pt x="619154" y="30137"/>
                  <a:pt x="739432" y="21928"/>
                  <a:pt x="937714" y="0"/>
                </a:cubicBezTo>
                <a:cubicBezTo>
                  <a:pt x="1135996" y="-21928"/>
                  <a:pt x="1260026" y="-1850"/>
                  <a:pt x="1504028" y="0"/>
                </a:cubicBezTo>
                <a:cubicBezTo>
                  <a:pt x="1748030" y="1850"/>
                  <a:pt x="1816854" y="7476"/>
                  <a:pt x="2124565" y="0"/>
                </a:cubicBezTo>
                <a:cubicBezTo>
                  <a:pt x="2300647" y="-24127"/>
                  <a:pt x="2476643" y="142353"/>
                  <a:pt x="2441742" y="317177"/>
                </a:cubicBezTo>
                <a:lnTo>
                  <a:pt x="2441741" y="317177"/>
                </a:lnTo>
                <a:cubicBezTo>
                  <a:pt x="2448539" y="480829"/>
                  <a:pt x="2329257" y="617884"/>
                  <a:pt x="2124564" y="634354"/>
                </a:cubicBezTo>
                <a:cubicBezTo>
                  <a:pt x="2001547" y="653813"/>
                  <a:pt x="1767333" y="658989"/>
                  <a:pt x="1540176" y="634354"/>
                </a:cubicBezTo>
                <a:cubicBezTo>
                  <a:pt x="1313019" y="609718"/>
                  <a:pt x="1110068" y="632126"/>
                  <a:pt x="937713" y="634353"/>
                </a:cubicBezTo>
                <a:cubicBezTo>
                  <a:pt x="765358" y="636581"/>
                  <a:pt x="603206" y="633845"/>
                  <a:pt x="317177" y="634353"/>
                </a:cubicBezTo>
                <a:cubicBezTo>
                  <a:pt x="155917" y="612079"/>
                  <a:pt x="3264" y="500662"/>
                  <a:pt x="0" y="317176"/>
                </a:cubicBezTo>
                <a:lnTo>
                  <a:pt x="0" y="317177"/>
                </a:lnTo>
                <a:close/>
              </a:path>
              <a:path w="2441741" h="634353" stroke="0" extrusionOk="0">
                <a:moveTo>
                  <a:pt x="0" y="317177"/>
                </a:moveTo>
                <a:cubicBezTo>
                  <a:pt x="-2597" y="149398"/>
                  <a:pt x="142133" y="11313"/>
                  <a:pt x="317177" y="0"/>
                </a:cubicBezTo>
                <a:cubicBezTo>
                  <a:pt x="476162" y="2076"/>
                  <a:pt x="740655" y="-18635"/>
                  <a:pt x="883492" y="0"/>
                </a:cubicBezTo>
                <a:cubicBezTo>
                  <a:pt x="1026329" y="18635"/>
                  <a:pt x="1293993" y="-7656"/>
                  <a:pt x="1449807" y="0"/>
                </a:cubicBezTo>
                <a:cubicBezTo>
                  <a:pt x="1605622" y="7656"/>
                  <a:pt x="1949342" y="832"/>
                  <a:pt x="2124565" y="0"/>
                </a:cubicBezTo>
                <a:cubicBezTo>
                  <a:pt x="2293279" y="-15605"/>
                  <a:pt x="2440132" y="107594"/>
                  <a:pt x="2441742" y="317177"/>
                </a:cubicBezTo>
                <a:lnTo>
                  <a:pt x="2441741" y="317177"/>
                </a:lnTo>
                <a:cubicBezTo>
                  <a:pt x="2455296" y="489790"/>
                  <a:pt x="2278052" y="635151"/>
                  <a:pt x="2124564" y="634354"/>
                </a:cubicBezTo>
                <a:cubicBezTo>
                  <a:pt x="1814925" y="651169"/>
                  <a:pt x="1801077" y="634997"/>
                  <a:pt x="1485954" y="634354"/>
                </a:cubicBezTo>
                <a:cubicBezTo>
                  <a:pt x="1170831" y="633711"/>
                  <a:pt x="1159953" y="632897"/>
                  <a:pt x="937713" y="634353"/>
                </a:cubicBezTo>
                <a:cubicBezTo>
                  <a:pt x="715473" y="635809"/>
                  <a:pt x="596849" y="603796"/>
                  <a:pt x="317177" y="634353"/>
                </a:cubicBezTo>
                <a:cubicBezTo>
                  <a:pt x="125414" y="673541"/>
                  <a:pt x="-24157" y="51393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10" name="TextBox 29">
            <a:extLst>
              <a:ext uri="{FF2B5EF4-FFF2-40B4-BE49-F238E27FC236}">
                <a16:creationId xmlns:a16="http://schemas.microsoft.com/office/drawing/2014/main" id="{CB76D2D8-7B09-001C-3504-CF211CA3E849}"/>
              </a:ext>
            </a:extLst>
          </p:cNvPr>
          <p:cNvSpPr txBox="1"/>
          <p:nvPr/>
        </p:nvSpPr>
        <p:spPr>
          <a:xfrm>
            <a:off x="3696142" y="4885099"/>
            <a:ext cx="931699" cy="699071"/>
          </a:xfrm>
          <a:custGeom>
            <a:avLst/>
            <a:gdLst>
              <a:gd name="connsiteX0" fmla="*/ 0 w 931699"/>
              <a:gd name="connsiteY0" fmla="*/ 349536 h 699071"/>
              <a:gd name="connsiteX1" fmla="*/ 349536 w 931699"/>
              <a:gd name="connsiteY1" fmla="*/ 0 h 699071"/>
              <a:gd name="connsiteX2" fmla="*/ 582164 w 931699"/>
              <a:gd name="connsiteY2" fmla="*/ 0 h 699071"/>
              <a:gd name="connsiteX3" fmla="*/ 931700 w 931699"/>
              <a:gd name="connsiteY3" fmla="*/ 349536 h 699071"/>
              <a:gd name="connsiteX4" fmla="*/ 931699 w 931699"/>
              <a:gd name="connsiteY4" fmla="*/ 349536 h 699071"/>
              <a:gd name="connsiteX5" fmla="*/ 582163 w 931699"/>
              <a:gd name="connsiteY5" fmla="*/ 699072 h 699071"/>
              <a:gd name="connsiteX6" fmla="*/ 349536 w 931699"/>
              <a:gd name="connsiteY6" fmla="*/ 699071 h 699071"/>
              <a:gd name="connsiteX7" fmla="*/ 0 w 931699"/>
              <a:gd name="connsiteY7" fmla="*/ 349535 h 699071"/>
              <a:gd name="connsiteX8" fmla="*/ 0 w 931699"/>
              <a:gd name="connsiteY8" fmla="*/ 349536 h 6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699" h="699071" fill="none" extrusionOk="0">
                <a:moveTo>
                  <a:pt x="0" y="349536"/>
                </a:moveTo>
                <a:cubicBezTo>
                  <a:pt x="38105" y="158673"/>
                  <a:pt x="163682" y="28345"/>
                  <a:pt x="349536" y="0"/>
                </a:cubicBezTo>
                <a:cubicBezTo>
                  <a:pt x="456439" y="-7563"/>
                  <a:pt x="530629" y="14393"/>
                  <a:pt x="582164" y="0"/>
                </a:cubicBezTo>
                <a:cubicBezTo>
                  <a:pt x="775437" y="21133"/>
                  <a:pt x="955467" y="163794"/>
                  <a:pt x="931700" y="349536"/>
                </a:cubicBezTo>
                <a:lnTo>
                  <a:pt x="931699" y="349536"/>
                </a:lnTo>
                <a:cubicBezTo>
                  <a:pt x="925501" y="554477"/>
                  <a:pt x="773334" y="703288"/>
                  <a:pt x="582163" y="699072"/>
                </a:cubicBezTo>
                <a:cubicBezTo>
                  <a:pt x="504177" y="699379"/>
                  <a:pt x="436446" y="672231"/>
                  <a:pt x="349536" y="699071"/>
                </a:cubicBezTo>
                <a:cubicBezTo>
                  <a:pt x="163165" y="706929"/>
                  <a:pt x="4560" y="541769"/>
                  <a:pt x="0" y="349535"/>
                </a:cubicBezTo>
                <a:lnTo>
                  <a:pt x="0" y="349536"/>
                </a:lnTo>
                <a:close/>
              </a:path>
              <a:path w="931699" h="699071" stroke="0" extrusionOk="0">
                <a:moveTo>
                  <a:pt x="0" y="349536"/>
                </a:moveTo>
                <a:cubicBezTo>
                  <a:pt x="-10960" y="157672"/>
                  <a:pt x="153805" y="8869"/>
                  <a:pt x="349536" y="0"/>
                </a:cubicBezTo>
                <a:cubicBezTo>
                  <a:pt x="455662" y="-22330"/>
                  <a:pt x="499881" y="7736"/>
                  <a:pt x="582164" y="0"/>
                </a:cubicBezTo>
                <a:cubicBezTo>
                  <a:pt x="742365" y="9082"/>
                  <a:pt x="974405" y="156325"/>
                  <a:pt x="931700" y="349536"/>
                </a:cubicBezTo>
                <a:lnTo>
                  <a:pt x="931699" y="349536"/>
                </a:lnTo>
                <a:cubicBezTo>
                  <a:pt x="929286" y="546482"/>
                  <a:pt x="738401" y="714630"/>
                  <a:pt x="582163" y="699072"/>
                </a:cubicBezTo>
                <a:cubicBezTo>
                  <a:pt x="528177" y="718263"/>
                  <a:pt x="411536" y="674006"/>
                  <a:pt x="349536" y="699071"/>
                </a:cubicBezTo>
                <a:cubicBezTo>
                  <a:pt x="186172" y="747252"/>
                  <a:pt x="3750" y="517994"/>
                  <a:pt x="0" y="349535"/>
                </a:cubicBezTo>
                <a:lnTo>
                  <a:pt x="0" y="349536"/>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209997458">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1" name="TextBox 10">
            <a:extLst>
              <a:ext uri="{FF2B5EF4-FFF2-40B4-BE49-F238E27FC236}">
                <a16:creationId xmlns:a16="http://schemas.microsoft.com/office/drawing/2014/main" id="{DCD30FA2-DCE7-B9F7-B40D-01E0CFABA4E5}"/>
              </a:ext>
            </a:extLst>
          </p:cNvPr>
          <p:cNvSpPr txBox="1"/>
          <p:nvPr/>
        </p:nvSpPr>
        <p:spPr>
          <a:xfrm>
            <a:off x="3696142" y="3970340"/>
            <a:ext cx="931699" cy="704088"/>
          </a:xfrm>
          <a:custGeom>
            <a:avLst/>
            <a:gdLst>
              <a:gd name="connsiteX0" fmla="*/ 0 w 931699"/>
              <a:gd name="connsiteY0" fmla="*/ 352044 h 704088"/>
              <a:gd name="connsiteX1" fmla="*/ 352044 w 931699"/>
              <a:gd name="connsiteY1" fmla="*/ 0 h 704088"/>
              <a:gd name="connsiteX2" fmla="*/ 579655 w 931699"/>
              <a:gd name="connsiteY2" fmla="*/ 0 h 704088"/>
              <a:gd name="connsiteX3" fmla="*/ 931699 w 931699"/>
              <a:gd name="connsiteY3" fmla="*/ 352044 h 704088"/>
              <a:gd name="connsiteX4" fmla="*/ 931699 w 931699"/>
              <a:gd name="connsiteY4" fmla="*/ 352044 h 704088"/>
              <a:gd name="connsiteX5" fmla="*/ 579655 w 931699"/>
              <a:gd name="connsiteY5" fmla="*/ 704088 h 704088"/>
              <a:gd name="connsiteX6" fmla="*/ 352044 w 931699"/>
              <a:gd name="connsiteY6" fmla="*/ 704088 h 704088"/>
              <a:gd name="connsiteX7" fmla="*/ 0 w 931699"/>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99" h="704088" fill="none" extrusionOk="0">
                <a:moveTo>
                  <a:pt x="0" y="352044"/>
                </a:moveTo>
                <a:cubicBezTo>
                  <a:pt x="-10763" y="149098"/>
                  <a:pt x="182162" y="-4042"/>
                  <a:pt x="352044" y="0"/>
                </a:cubicBezTo>
                <a:cubicBezTo>
                  <a:pt x="400574" y="-24543"/>
                  <a:pt x="502459" y="24539"/>
                  <a:pt x="579655" y="0"/>
                </a:cubicBezTo>
                <a:cubicBezTo>
                  <a:pt x="747774" y="47520"/>
                  <a:pt x="925165" y="151747"/>
                  <a:pt x="931699" y="352044"/>
                </a:cubicBezTo>
                <a:lnTo>
                  <a:pt x="931699" y="352044"/>
                </a:lnTo>
                <a:cubicBezTo>
                  <a:pt x="965290" y="519555"/>
                  <a:pt x="797706" y="668732"/>
                  <a:pt x="579655" y="704088"/>
                </a:cubicBezTo>
                <a:cubicBezTo>
                  <a:pt x="501602" y="709043"/>
                  <a:pt x="448942" y="686595"/>
                  <a:pt x="352044" y="704088"/>
                </a:cubicBezTo>
                <a:cubicBezTo>
                  <a:pt x="185453" y="669746"/>
                  <a:pt x="-29484" y="538996"/>
                  <a:pt x="0" y="352044"/>
                </a:cubicBezTo>
                <a:close/>
              </a:path>
              <a:path w="931699" h="704088" stroke="0" extrusionOk="0">
                <a:moveTo>
                  <a:pt x="0" y="352044"/>
                </a:moveTo>
                <a:cubicBezTo>
                  <a:pt x="-4188" y="151689"/>
                  <a:pt x="151847" y="1387"/>
                  <a:pt x="352044" y="0"/>
                </a:cubicBezTo>
                <a:cubicBezTo>
                  <a:pt x="423862" y="-16480"/>
                  <a:pt x="533820" y="24399"/>
                  <a:pt x="579655" y="0"/>
                </a:cubicBezTo>
                <a:cubicBezTo>
                  <a:pt x="829173" y="-6824"/>
                  <a:pt x="927219" y="119019"/>
                  <a:pt x="931699" y="352044"/>
                </a:cubicBezTo>
                <a:lnTo>
                  <a:pt x="931699" y="352044"/>
                </a:lnTo>
                <a:cubicBezTo>
                  <a:pt x="952224" y="586231"/>
                  <a:pt x="759501" y="739250"/>
                  <a:pt x="579655" y="704088"/>
                </a:cubicBezTo>
                <a:cubicBezTo>
                  <a:pt x="473975" y="709240"/>
                  <a:pt x="465741" y="687913"/>
                  <a:pt x="352044" y="704088"/>
                </a:cubicBezTo>
                <a:cubicBezTo>
                  <a:pt x="149562" y="731739"/>
                  <a:pt x="-46861" y="56835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2" name="TextBox 39">
            <a:extLst>
              <a:ext uri="{FF2B5EF4-FFF2-40B4-BE49-F238E27FC236}">
                <a16:creationId xmlns:a16="http://schemas.microsoft.com/office/drawing/2014/main" id="{7BF7773B-FFDC-9FDD-6EB9-A15E787D30DC}"/>
              </a:ext>
            </a:extLst>
          </p:cNvPr>
          <p:cNvSpPr txBox="1"/>
          <p:nvPr/>
        </p:nvSpPr>
        <p:spPr>
          <a:xfrm>
            <a:off x="3696142" y="3055582"/>
            <a:ext cx="909715" cy="704088"/>
          </a:xfrm>
          <a:custGeom>
            <a:avLst/>
            <a:gdLst>
              <a:gd name="connsiteX0" fmla="*/ 0 w 909715"/>
              <a:gd name="connsiteY0" fmla="*/ 352044 h 704088"/>
              <a:gd name="connsiteX1" fmla="*/ 352044 w 909715"/>
              <a:gd name="connsiteY1" fmla="*/ 0 h 704088"/>
              <a:gd name="connsiteX2" fmla="*/ 557671 w 909715"/>
              <a:gd name="connsiteY2" fmla="*/ 0 h 704088"/>
              <a:gd name="connsiteX3" fmla="*/ 909715 w 909715"/>
              <a:gd name="connsiteY3" fmla="*/ 352044 h 704088"/>
              <a:gd name="connsiteX4" fmla="*/ 909715 w 909715"/>
              <a:gd name="connsiteY4" fmla="*/ 352044 h 704088"/>
              <a:gd name="connsiteX5" fmla="*/ 557671 w 909715"/>
              <a:gd name="connsiteY5" fmla="*/ 704088 h 704088"/>
              <a:gd name="connsiteX6" fmla="*/ 352044 w 909715"/>
              <a:gd name="connsiteY6" fmla="*/ 704088 h 704088"/>
              <a:gd name="connsiteX7" fmla="*/ 0 w 909715"/>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15" h="704088" fill="none" extrusionOk="0">
                <a:moveTo>
                  <a:pt x="0" y="352044"/>
                </a:moveTo>
                <a:cubicBezTo>
                  <a:pt x="26236" y="149994"/>
                  <a:pt x="153260" y="-6506"/>
                  <a:pt x="352044" y="0"/>
                </a:cubicBezTo>
                <a:cubicBezTo>
                  <a:pt x="399690" y="-21584"/>
                  <a:pt x="505208" y="3409"/>
                  <a:pt x="557671" y="0"/>
                </a:cubicBezTo>
                <a:cubicBezTo>
                  <a:pt x="755916" y="-3252"/>
                  <a:pt x="965044" y="169396"/>
                  <a:pt x="909715" y="352044"/>
                </a:cubicBezTo>
                <a:lnTo>
                  <a:pt x="909715" y="352044"/>
                </a:lnTo>
                <a:cubicBezTo>
                  <a:pt x="932614" y="531662"/>
                  <a:pt x="765194" y="712011"/>
                  <a:pt x="557671" y="704088"/>
                </a:cubicBezTo>
                <a:cubicBezTo>
                  <a:pt x="463536" y="708942"/>
                  <a:pt x="453857" y="688491"/>
                  <a:pt x="352044" y="704088"/>
                </a:cubicBezTo>
                <a:cubicBezTo>
                  <a:pt x="180085" y="700356"/>
                  <a:pt x="-14790" y="589522"/>
                  <a:pt x="0" y="352044"/>
                </a:cubicBezTo>
                <a:close/>
              </a:path>
              <a:path w="909715" h="704088" stroke="0" extrusionOk="0">
                <a:moveTo>
                  <a:pt x="0" y="352044"/>
                </a:moveTo>
                <a:cubicBezTo>
                  <a:pt x="41372" y="130755"/>
                  <a:pt x="146261" y="7557"/>
                  <a:pt x="352044" y="0"/>
                </a:cubicBezTo>
                <a:cubicBezTo>
                  <a:pt x="438134" y="-20267"/>
                  <a:pt x="499781" y="20460"/>
                  <a:pt x="557671" y="0"/>
                </a:cubicBezTo>
                <a:cubicBezTo>
                  <a:pt x="790291" y="-34646"/>
                  <a:pt x="941165" y="205970"/>
                  <a:pt x="909715" y="352044"/>
                </a:cubicBezTo>
                <a:lnTo>
                  <a:pt x="909715" y="352044"/>
                </a:lnTo>
                <a:cubicBezTo>
                  <a:pt x="871070" y="550480"/>
                  <a:pt x="757590" y="696067"/>
                  <a:pt x="557671" y="704088"/>
                </a:cubicBezTo>
                <a:cubicBezTo>
                  <a:pt x="471822" y="718803"/>
                  <a:pt x="420421" y="680278"/>
                  <a:pt x="352044" y="704088"/>
                </a:cubicBezTo>
                <a:cubicBezTo>
                  <a:pt x="206598" y="706363"/>
                  <a:pt x="-30" y="52657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3" name="Freeform 5">
            <a:extLst>
              <a:ext uri="{FF2B5EF4-FFF2-40B4-BE49-F238E27FC236}">
                <a16:creationId xmlns:a16="http://schemas.microsoft.com/office/drawing/2014/main" id="{AABF025F-13F2-C36C-ADAA-D00505550DC5}"/>
              </a:ext>
            </a:extLst>
          </p:cNvPr>
          <p:cNvSpPr/>
          <p:nvPr/>
        </p:nvSpPr>
        <p:spPr>
          <a:xfrm>
            <a:off x="3408522" y="3407626"/>
            <a:ext cx="353194" cy="1982451"/>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sz="2400" i="0">
              <a:latin typeface="Dreaming Outloud Pro" panose="03050502040302030504" pitchFamily="66" charset="77"/>
              <a:cs typeface="Dreaming Outloud Pro" panose="03050502040302030504" pitchFamily="66" charset="77"/>
            </a:endParaRPr>
          </a:p>
        </p:txBody>
      </p:sp>
      <p:sp>
        <p:nvSpPr>
          <p:cNvPr id="14" name="TextBox 13">
            <a:extLst>
              <a:ext uri="{FF2B5EF4-FFF2-40B4-BE49-F238E27FC236}">
                <a16:creationId xmlns:a16="http://schemas.microsoft.com/office/drawing/2014/main" id="{53E3E5EB-39C8-10CE-CEAC-92F9C0C963D0}"/>
              </a:ext>
            </a:extLst>
          </p:cNvPr>
          <p:cNvSpPr txBox="1"/>
          <p:nvPr/>
        </p:nvSpPr>
        <p:spPr>
          <a:xfrm>
            <a:off x="3100722" y="3622417"/>
            <a:ext cx="523220" cy="1615473"/>
          </a:xfrm>
          <a:prstGeom prst="rect">
            <a:avLst/>
          </a:prstGeom>
          <a:noFill/>
        </p:spPr>
        <p:txBody>
          <a:bodyPr vert="vert270" wrap="square">
            <a:spAutoFit/>
          </a:bodyPr>
          <a:lstStyle/>
          <a:p>
            <a:pPr algn="ct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2200" i="0">
              <a:latin typeface="Dreaming Outloud Pro" panose="03050502040302030504" pitchFamily="66" charset="77"/>
              <a:cs typeface="Dreaming Outloud Pro" panose="03050502040302030504" pitchFamily="66" charset="77"/>
            </a:endParaRPr>
          </a:p>
        </p:txBody>
      </p:sp>
      <p:sp>
        <p:nvSpPr>
          <p:cNvPr id="15" name="TextBox 4">
            <a:extLst>
              <a:ext uri="{FF2B5EF4-FFF2-40B4-BE49-F238E27FC236}">
                <a16:creationId xmlns:a16="http://schemas.microsoft.com/office/drawing/2014/main" id="{91F5DD65-02F2-D826-F06F-DAB4E9FCB0F1}"/>
              </a:ext>
            </a:extLst>
          </p:cNvPr>
          <p:cNvSpPr txBox="1"/>
          <p:nvPr/>
        </p:nvSpPr>
        <p:spPr>
          <a:xfrm rot="16200000">
            <a:off x="938798" y="4148956"/>
            <a:ext cx="3276601" cy="343292"/>
          </a:xfrm>
          <a:custGeom>
            <a:avLst/>
            <a:gdLst>
              <a:gd name="connsiteX0" fmla="*/ 0 w 3276601"/>
              <a:gd name="connsiteY0" fmla="*/ 171646 h 343292"/>
              <a:gd name="connsiteX1" fmla="*/ 171646 w 3276601"/>
              <a:gd name="connsiteY1" fmla="*/ 0 h 343292"/>
              <a:gd name="connsiteX2" fmla="*/ 728975 w 3276601"/>
              <a:gd name="connsiteY2" fmla="*/ 0 h 343292"/>
              <a:gd name="connsiteX3" fmla="*/ 1344970 w 3276601"/>
              <a:gd name="connsiteY3" fmla="*/ 0 h 343292"/>
              <a:gd name="connsiteX4" fmla="*/ 1843632 w 3276601"/>
              <a:gd name="connsiteY4" fmla="*/ 0 h 343292"/>
              <a:gd name="connsiteX5" fmla="*/ 2488960 w 3276601"/>
              <a:gd name="connsiteY5" fmla="*/ 0 h 343292"/>
              <a:gd name="connsiteX6" fmla="*/ 3104955 w 3276601"/>
              <a:gd name="connsiteY6" fmla="*/ 0 h 343292"/>
              <a:gd name="connsiteX7" fmla="*/ 3276601 w 3276601"/>
              <a:gd name="connsiteY7" fmla="*/ 171646 h 343292"/>
              <a:gd name="connsiteX8" fmla="*/ 3276601 w 3276601"/>
              <a:gd name="connsiteY8" fmla="*/ 171646 h 343292"/>
              <a:gd name="connsiteX9" fmla="*/ 3104955 w 3276601"/>
              <a:gd name="connsiteY9" fmla="*/ 343292 h 343292"/>
              <a:gd name="connsiteX10" fmla="*/ 2459627 w 3276601"/>
              <a:gd name="connsiteY10" fmla="*/ 343292 h 343292"/>
              <a:gd name="connsiteX11" fmla="*/ 1843632 w 3276601"/>
              <a:gd name="connsiteY11" fmla="*/ 343292 h 343292"/>
              <a:gd name="connsiteX12" fmla="*/ 1198304 w 3276601"/>
              <a:gd name="connsiteY12" fmla="*/ 343292 h 343292"/>
              <a:gd name="connsiteX13" fmla="*/ 171646 w 3276601"/>
              <a:gd name="connsiteY13" fmla="*/ 343292 h 343292"/>
              <a:gd name="connsiteX14" fmla="*/ 0 w 3276601"/>
              <a:gd name="connsiteY14" fmla="*/ 171646 h 34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1" h="343292" fill="none" extrusionOk="0">
                <a:moveTo>
                  <a:pt x="0" y="171646"/>
                </a:moveTo>
                <a:cubicBezTo>
                  <a:pt x="11853" y="55965"/>
                  <a:pt x="68428" y="-7793"/>
                  <a:pt x="171646" y="0"/>
                </a:cubicBezTo>
                <a:cubicBezTo>
                  <a:pt x="364752" y="-37043"/>
                  <a:pt x="479794" y="30199"/>
                  <a:pt x="728975" y="0"/>
                </a:cubicBezTo>
                <a:cubicBezTo>
                  <a:pt x="978156" y="-30199"/>
                  <a:pt x="1038545" y="8758"/>
                  <a:pt x="1344970" y="0"/>
                </a:cubicBezTo>
                <a:cubicBezTo>
                  <a:pt x="1651395" y="-8758"/>
                  <a:pt x="1629291" y="31412"/>
                  <a:pt x="1843632" y="0"/>
                </a:cubicBezTo>
                <a:cubicBezTo>
                  <a:pt x="2057973" y="-31412"/>
                  <a:pt x="2331596" y="3779"/>
                  <a:pt x="2488960" y="0"/>
                </a:cubicBezTo>
                <a:cubicBezTo>
                  <a:pt x="2646324" y="-3779"/>
                  <a:pt x="2944870" y="3460"/>
                  <a:pt x="3104955" y="0"/>
                </a:cubicBezTo>
                <a:cubicBezTo>
                  <a:pt x="3218036" y="12981"/>
                  <a:pt x="3264011" y="91278"/>
                  <a:pt x="3276601" y="171646"/>
                </a:cubicBezTo>
                <a:lnTo>
                  <a:pt x="3276601" y="171646"/>
                </a:lnTo>
                <a:cubicBezTo>
                  <a:pt x="3264285" y="266047"/>
                  <a:pt x="3212412" y="337375"/>
                  <a:pt x="3104955" y="343292"/>
                </a:cubicBezTo>
                <a:cubicBezTo>
                  <a:pt x="2806369" y="380193"/>
                  <a:pt x="2673387" y="322570"/>
                  <a:pt x="2459627" y="343292"/>
                </a:cubicBezTo>
                <a:cubicBezTo>
                  <a:pt x="2245867" y="364014"/>
                  <a:pt x="2001816" y="282571"/>
                  <a:pt x="1843632" y="343292"/>
                </a:cubicBezTo>
                <a:cubicBezTo>
                  <a:pt x="1685449" y="404013"/>
                  <a:pt x="1329340" y="271119"/>
                  <a:pt x="1198304" y="343292"/>
                </a:cubicBezTo>
                <a:cubicBezTo>
                  <a:pt x="1067268" y="415465"/>
                  <a:pt x="604684" y="251745"/>
                  <a:pt x="171646" y="343292"/>
                </a:cubicBezTo>
                <a:cubicBezTo>
                  <a:pt x="79771" y="359261"/>
                  <a:pt x="14155" y="281087"/>
                  <a:pt x="0" y="171646"/>
                </a:cubicBezTo>
                <a:close/>
              </a:path>
              <a:path w="3276601" h="343292" stroke="0" extrusionOk="0">
                <a:moveTo>
                  <a:pt x="0" y="171646"/>
                </a:moveTo>
                <a:cubicBezTo>
                  <a:pt x="-8142" y="83210"/>
                  <a:pt x="87152" y="11745"/>
                  <a:pt x="171646" y="0"/>
                </a:cubicBezTo>
                <a:cubicBezTo>
                  <a:pt x="450716" y="-61797"/>
                  <a:pt x="670803" y="722"/>
                  <a:pt x="816974" y="0"/>
                </a:cubicBezTo>
                <a:cubicBezTo>
                  <a:pt x="963145" y="-722"/>
                  <a:pt x="1180259" y="70233"/>
                  <a:pt x="1432969" y="0"/>
                </a:cubicBezTo>
                <a:cubicBezTo>
                  <a:pt x="1685679" y="-70233"/>
                  <a:pt x="1904891" y="66317"/>
                  <a:pt x="2048964" y="0"/>
                </a:cubicBezTo>
                <a:cubicBezTo>
                  <a:pt x="2193037" y="-66317"/>
                  <a:pt x="2630348" y="54111"/>
                  <a:pt x="3104955" y="0"/>
                </a:cubicBezTo>
                <a:cubicBezTo>
                  <a:pt x="3174126" y="6638"/>
                  <a:pt x="3267569" y="60895"/>
                  <a:pt x="3276601" y="171646"/>
                </a:cubicBezTo>
                <a:lnTo>
                  <a:pt x="3276601" y="171646"/>
                </a:lnTo>
                <a:cubicBezTo>
                  <a:pt x="3260980" y="258318"/>
                  <a:pt x="3209474" y="350665"/>
                  <a:pt x="3104955" y="343292"/>
                </a:cubicBezTo>
                <a:cubicBezTo>
                  <a:pt x="2842896" y="353845"/>
                  <a:pt x="2688161" y="282912"/>
                  <a:pt x="2518293" y="343292"/>
                </a:cubicBezTo>
                <a:cubicBezTo>
                  <a:pt x="2348425" y="403672"/>
                  <a:pt x="2100775" y="341221"/>
                  <a:pt x="1960964" y="343292"/>
                </a:cubicBezTo>
                <a:cubicBezTo>
                  <a:pt x="1821153" y="345363"/>
                  <a:pt x="1632906" y="336293"/>
                  <a:pt x="1315637" y="343292"/>
                </a:cubicBezTo>
                <a:cubicBezTo>
                  <a:pt x="998368" y="350291"/>
                  <a:pt x="988078" y="301255"/>
                  <a:pt x="816974" y="343292"/>
                </a:cubicBezTo>
                <a:cubicBezTo>
                  <a:pt x="645870" y="385329"/>
                  <a:pt x="438674" y="341955"/>
                  <a:pt x="171646" y="343292"/>
                </a:cubicBezTo>
                <a:cubicBezTo>
                  <a:pt x="56726" y="345932"/>
                  <a:pt x="12397" y="289082"/>
                  <a:pt x="0" y="171646"/>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marL="0" lvl="0" indent="0" algn="ctr">
              <a:lnSpc>
                <a:spcPts val="2177"/>
              </a:lnSpc>
              <a:spcBef>
                <a:spcPct val="0"/>
              </a:spcBef>
            </a:pPr>
            <a:r>
              <a:rPr lang="en-US" sz="2200"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16" name="Straight Connector 15">
            <a:extLst>
              <a:ext uri="{FF2B5EF4-FFF2-40B4-BE49-F238E27FC236}">
                <a16:creationId xmlns:a16="http://schemas.microsoft.com/office/drawing/2014/main" id="{939223FB-5F26-5B86-C37E-8BDA6933387C}"/>
              </a:ext>
            </a:extLst>
          </p:cNvPr>
          <p:cNvCxnSpPr>
            <a:cxnSpLocks/>
            <a:stCxn id="12" idx="3"/>
            <a:endCxn id="6" idx="1"/>
          </p:cNvCxnSpPr>
          <p:nvPr/>
        </p:nvCxnSpPr>
        <p:spPr>
          <a:xfrm>
            <a:off x="4605857" y="3407626"/>
            <a:ext cx="170475"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052F75-2D7D-0366-2092-5C4DB95BA907}"/>
              </a:ext>
            </a:extLst>
          </p:cNvPr>
          <p:cNvCxnSpPr>
            <a:cxnSpLocks/>
            <a:stCxn id="11" idx="3"/>
            <a:endCxn id="8" idx="3"/>
          </p:cNvCxnSpPr>
          <p:nvPr/>
        </p:nvCxnSpPr>
        <p:spPr>
          <a:xfrm flipV="1">
            <a:off x="4627841" y="4320604"/>
            <a:ext cx="148490" cy="17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9A5AAA-E3BE-BFB6-BA8D-5A11E12288B9}"/>
              </a:ext>
            </a:extLst>
          </p:cNvPr>
          <p:cNvCxnSpPr>
            <a:cxnSpLocks/>
            <a:stCxn id="10" idx="3"/>
            <a:endCxn id="9" idx="1"/>
          </p:cNvCxnSpPr>
          <p:nvPr/>
        </p:nvCxnSpPr>
        <p:spPr>
          <a:xfrm flipV="1">
            <a:off x="4627841" y="5234634"/>
            <a:ext cx="148491"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FDF9903-2AE1-7D8C-0776-EF37B2D602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32606" y="2536252"/>
            <a:ext cx="723900" cy="1784352"/>
          </a:xfrm>
          <a:prstGeom prst="rect">
            <a:avLst/>
          </a:prstGeom>
        </p:spPr>
      </p:pic>
      <p:pic>
        <p:nvPicPr>
          <p:cNvPr id="20" name="Picture 19">
            <a:extLst>
              <a:ext uri="{FF2B5EF4-FFF2-40B4-BE49-F238E27FC236}">
                <a16:creationId xmlns:a16="http://schemas.microsoft.com/office/drawing/2014/main" id="{5489A9AA-1B52-0C3E-D458-F9B603ECE8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713527" y="4302833"/>
            <a:ext cx="723900" cy="1816100"/>
          </a:xfrm>
          <a:prstGeom prst="rect">
            <a:avLst/>
          </a:prstGeom>
        </p:spPr>
      </p:pic>
    </p:spTree>
    <p:extLst>
      <p:ext uri="{BB962C8B-B14F-4D97-AF65-F5344CB8AC3E}">
        <p14:creationId xmlns:p14="http://schemas.microsoft.com/office/powerpoint/2010/main" val="235262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B185F-CADB-A0ED-AAD3-5D9BC6ADEADB}"/>
              </a:ext>
            </a:extLst>
          </p:cNvPr>
          <p:cNvSpPr>
            <a:spLocks noGrp="1"/>
          </p:cNvSpPr>
          <p:nvPr>
            <p:ph type="body" sz="quarter" idx="22"/>
          </p:nvPr>
        </p:nvSpPr>
        <p:spPr>
          <a:xfrm>
            <a:off x="441325" y="1196752"/>
            <a:ext cx="8237538" cy="1255728"/>
          </a:xfrm>
        </p:spPr>
        <p:txBody>
          <a:bodyPr/>
          <a:lstStyle/>
          <a:p>
            <a:pPr algn="l" rtl="0" fontAlgn="base"/>
            <a:r>
              <a:rPr lang="en-US" sz="2400" b="0" i="0" u="none" strike="noStrike">
                <a:solidFill>
                  <a:srgbClr val="181818"/>
                </a:solidFill>
                <a:effectLst/>
              </a:rPr>
              <a:t>You will be </a:t>
            </a:r>
            <a:r>
              <a:rPr lang="en-US">
                <a:solidFill>
                  <a:srgbClr val="181818"/>
                </a:solidFill>
              </a:rPr>
              <a:t>successful when you can</a:t>
            </a:r>
            <a:r>
              <a:rPr lang="en-AU" sz="2400" b="0" i="0" u="none" strike="noStrike">
                <a:solidFill>
                  <a:srgbClr val="181818"/>
                </a:solidFill>
                <a:effectLst/>
              </a:rPr>
              <a:t>:</a:t>
            </a:r>
            <a:r>
              <a:rPr lang="en-US" sz="2400" b="0" i="0" u="none" strike="noStrike">
                <a:solidFill>
                  <a:srgbClr val="181818"/>
                </a:solidFill>
                <a:effectLst/>
              </a:rPr>
              <a:t> </a:t>
            </a:r>
            <a:r>
              <a:rPr lang="en-US" sz="2400" b="0" i="0">
                <a:effectLst/>
              </a:rPr>
              <a:t>​</a:t>
            </a:r>
          </a:p>
          <a:p>
            <a:pPr marL="342900" indent="-342900"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b="1">
                <a:solidFill>
                  <a:srgbClr val="177F99"/>
                </a:solidFill>
              </a:rPr>
              <a:t>understand</a:t>
            </a:r>
            <a:r>
              <a:rPr lang="en-AU"/>
              <a:t> the purpose of informative writing</a:t>
            </a:r>
            <a:endParaRPr lang="en-AU" sz="2400" b="0" i="0" u="none" strike="noStrike">
              <a:solidFill>
                <a:schemeClr val="tx1"/>
              </a:solidFill>
              <a:effectLst/>
            </a:endParaRPr>
          </a:p>
          <a:p>
            <a:pPr marL="342900" indent="-342900" algn="l" rtl="0" fontAlgn="base">
              <a:buClr>
                <a:schemeClr val="tx1"/>
              </a:buClr>
              <a:buFont typeface="Arial" panose="020B0604020202020204" pitchFamily="34" charset="0"/>
              <a:buChar char="•"/>
            </a:pPr>
            <a:r>
              <a:rPr lang="en-AU" sz="2400" b="1" i="0" u="none" strike="noStrike">
                <a:solidFill>
                  <a:srgbClr val="177F99"/>
                </a:solidFill>
                <a:effectLst/>
              </a:rPr>
              <a:t> </a:t>
            </a:r>
            <a:r>
              <a:rPr lang="en-AU" b="1">
                <a:solidFill>
                  <a:srgbClr val="177F99"/>
                </a:solidFill>
              </a:rPr>
              <a:t>understand </a:t>
            </a:r>
            <a:r>
              <a:rPr lang="en-AU"/>
              <a:t>the structure of informative writing</a:t>
            </a:r>
            <a:r>
              <a:rPr lang="en-AU" sz="2400" i="0" u="none" strike="noStrike">
                <a:effectLst/>
              </a:rPr>
              <a:t>.</a:t>
            </a:r>
            <a:r>
              <a:rPr lang="en-US" sz="2400" i="0">
                <a:solidFill>
                  <a:schemeClr val="tx1"/>
                </a:solidFill>
                <a:effectLst/>
              </a:rPr>
              <a:t>​</a:t>
            </a:r>
          </a:p>
        </p:txBody>
      </p:sp>
    </p:spTree>
    <p:extLst>
      <p:ext uri="{BB962C8B-B14F-4D97-AF65-F5344CB8AC3E}">
        <p14:creationId xmlns:p14="http://schemas.microsoft.com/office/powerpoint/2010/main" val="140917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in a chair reading a book&#10;&#10;Description automatically generated">
            <a:extLst>
              <a:ext uri="{FF2B5EF4-FFF2-40B4-BE49-F238E27FC236}">
                <a16:creationId xmlns:a16="http://schemas.microsoft.com/office/drawing/2014/main" id="{2D070813-7B13-DF36-4376-DC23F7955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109878"/>
            <a:ext cx="7772400" cy="5181600"/>
          </a:xfrm>
          <a:prstGeom prst="rect">
            <a:avLst/>
          </a:prstGeom>
        </p:spPr>
      </p:pic>
      <p:pic>
        <p:nvPicPr>
          <p:cNvPr id="6" name="Picture 5" descr="A book and toys on a table&#10;&#10;Description automatically generated">
            <a:extLst>
              <a:ext uri="{FF2B5EF4-FFF2-40B4-BE49-F238E27FC236}">
                <a16:creationId xmlns:a16="http://schemas.microsoft.com/office/drawing/2014/main" id="{36E8BEC5-947E-2FD1-6798-D50D09450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109878"/>
            <a:ext cx="7772400" cy="5176418"/>
          </a:xfrm>
          <a:prstGeom prst="rect">
            <a:avLst/>
          </a:prstGeom>
        </p:spPr>
      </p:pic>
      <p:pic>
        <p:nvPicPr>
          <p:cNvPr id="8" name="Picture 7" descr="A book and pencils on a table&#10;&#10;Description automatically generated">
            <a:extLst>
              <a:ext uri="{FF2B5EF4-FFF2-40B4-BE49-F238E27FC236}">
                <a16:creationId xmlns:a16="http://schemas.microsoft.com/office/drawing/2014/main" id="{791CE6D9-B917-1851-9101-42320E693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109878"/>
            <a:ext cx="7772399" cy="5176418"/>
          </a:xfrm>
          <a:prstGeom prst="rect">
            <a:avLst/>
          </a:prstGeom>
        </p:spPr>
      </p:pic>
      <p:pic>
        <p:nvPicPr>
          <p:cNvPr id="10" name="Picture 9" descr="A book on a table&#10;&#10;Description automatically generated">
            <a:extLst>
              <a:ext uri="{FF2B5EF4-FFF2-40B4-BE49-F238E27FC236}">
                <a16:creationId xmlns:a16="http://schemas.microsoft.com/office/drawing/2014/main" id="{F01FC0C2-51CE-989A-364D-818DEF1AA5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1109878"/>
            <a:ext cx="7772398" cy="5195807"/>
          </a:xfrm>
          <a:prstGeom prst="rect">
            <a:avLst/>
          </a:prstGeom>
        </p:spPr>
      </p:pic>
    </p:spTree>
    <p:extLst>
      <p:ext uri="{BB962C8B-B14F-4D97-AF65-F5344CB8AC3E}">
        <p14:creationId xmlns:p14="http://schemas.microsoft.com/office/powerpoint/2010/main" val="16946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80F1CD-0CC8-F9AF-09CC-DAD7736484CC}"/>
              </a:ext>
            </a:extLst>
          </p:cNvPr>
          <p:cNvSpPr>
            <a:spLocks noGrp="1"/>
          </p:cNvSpPr>
          <p:nvPr>
            <p:ph type="body" sz="quarter" idx="23"/>
          </p:nvPr>
        </p:nvSpPr>
        <p:spPr/>
        <p:txBody>
          <a:bodyPr/>
          <a:lstStyle/>
          <a:p>
            <a:r>
              <a:rPr lang="en-US"/>
              <a:t>The Dreaming</a:t>
            </a:r>
          </a:p>
        </p:txBody>
      </p:sp>
      <p:sp>
        <p:nvSpPr>
          <p:cNvPr id="3" name="Text Placeholder 2">
            <a:extLst>
              <a:ext uri="{FF2B5EF4-FFF2-40B4-BE49-F238E27FC236}">
                <a16:creationId xmlns:a16="http://schemas.microsoft.com/office/drawing/2014/main" id="{209453D8-B556-AD10-BE1A-7A9723170DCD}"/>
              </a:ext>
            </a:extLst>
          </p:cNvPr>
          <p:cNvSpPr>
            <a:spLocks noGrp="1"/>
          </p:cNvSpPr>
          <p:nvPr>
            <p:ph type="body" sz="quarter" idx="22"/>
          </p:nvPr>
        </p:nvSpPr>
        <p:spPr>
          <a:xfrm>
            <a:off x="441325" y="1196752"/>
            <a:ext cx="8237538" cy="738664"/>
          </a:xfrm>
        </p:spPr>
        <p:txBody>
          <a:bodyPr/>
          <a:lstStyle/>
          <a:p>
            <a:r>
              <a:rPr lang="en-US" b="1">
                <a:solidFill>
                  <a:schemeClr val="tx1"/>
                </a:solidFill>
              </a:rPr>
              <a:t>The Dreaming </a:t>
            </a:r>
            <a:r>
              <a:rPr lang="en-US">
                <a:solidFill>
                  <a:schemeClr val="tx1"/>
                </a:solidFill>
              </a:rPr>
              <a:t>is </a:t>
            </a:r>
            <a:r>
              <a:rPr lang="en-US" b="1">
                <a:solidFill>
                  <a:schemeClr val="tx1"/>
                </a:solidFill>
              </a:rPr>
              <a:t>Indigenous Australians’ understanding</a:t>
            </a:r>
            <a:r>
              <a:rPr lang="en-US">
                <a:solidFill>
                  <a:schemeClr val="tx1"/>
                </a:solidFill>
              </a:rPr>
              <a:t> of the </a:t>
            </a:r>
            <a:r>
              <a:rPr lang="en-US" b="1">
                <a:solidFill>
                  <a:schemeClr val="tx1"/>
                </a:solidFill>
              </a:rPr>
              <a:t>world </a:t>
            </a:r>
            <a:r>
              <a:rPr lang="en-US">
                <a:solidFill>
                  <a:schemeClr val="tx1"/>
                </a:solidFill>
              </a:rPr>
              <a:t>and how the world was </a:t>
            </a:r>
            <a:r>
              <a:rPr lang="en-US" b="1">
                <a:solidFill>
                  <a:schemeClr val="tx1"/>
                </a:solidFill>
              </a:rPr>
              <a:t>made.</a:t>
            </a:r>
            <a:endParaRPr lang="en-US">
              <a:solidFill>
                <a:schemeClr val="tx1"/>
              </a:solidFill>
            </a:endParaRPr>
          </a:p>
        </p:txBody>
      </p:sp>
      <p:pic>
        <p:nvPicPr>
          <p:cNvPr id="6" name="Picture 5" descr="A book cover with a snake&#10;&#10;Description automatically generated">
            <a:extLst>
              <a:ext uri="{FF2B5EF4-FFF2-40B4-BE49-F238E27FC236}">
                <a16:creationId xmlns:a16="http://schemas.microsoft.com/office/drawing/2014/main" id="{F8E51113-74C4-9E68-C786-8C25D1BE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2057400"/>
            <a:ext cx="5496310" cy="4120081"/>
          </a:xfrm>
          <a:prstGeom prst="rect">
            <a:avLst/>
          </a:prstGeom>
        </p:spPr>
      </p:pic>
    </p:spTree>
    <p:extLst>
      <p:ext uri="{BB962C8B-B14F-4D97-AF65-F5344CB8AC3E}">
        <p14:creationId xmlns:p14="http://schemas.microsoft.com/office/powerpoint/2010/main" val="389748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p:txBody>
          <a:bodyPr/>
          <a:lstStyle/>
          <a:p>
            <a:r>
              <a:rPr lang="en-AU"/>
              <a:t>History is...</a:t>
            </a:r>
          </a:p>
        </p:txBody>
      </p:sp>
      <p:sp>
        <p:nvSpPr>
          <p:cNvPr id="9" name="Rectangle 8">
            <a:extLst>
              <a:ext uri="{FF2B5EF4-FFF2-40B4-BE49-F238E27FC236}">
                <a16:creationId xmlns:a16="http://schemas.microsoft.com/office/drawing/2014/main" id="{25961009-9BCC-C3A4-6360-2605882DCEC1}"/>
              </a:ext>
            </a:extLst>
          </p:cNvPr>
          <p:cNvSpPr/>
          <p:nvPr/>
        </p:nvSpPr>
        <p:spPr>
          <a:xfrm>
            <a:off x="981540" y="1084181"/>
            <a:ext cx="280814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i="0" cap="none" spc="0">
                <a:ln/>
                <a:solidFill>
                  <a:schemeClr val="bg2"/>
                </a:solidFill>
                <a:effectLst/>
                <a:latin typeface="Calibri" panose="020F0502020204030204" pitchFamily="34" charset="0"/>
                <a:cs typeface="Calibri" panose="020F0502020204030204" pitchFamily="34" charset="0"/>
              </a:rPr>
              <a:t>Written History</a:t>
            </a:r>
          </a:p>
        </p:txBody>
      </p:sp>
      <p:sp>
        <p:nvSpPr>
          <p:cNvPr id="10" name="Rectangle 9">
            <a:extLst>
              <a:ext uri="{FF2B5EF4-FFF2-40B4-BE49-F238E27FC236}">
                <a16:creationId xmlns:a16="http://schemas.microsoft.com/office/drawing/2014/main" id="{99B7502E-8C33-C01F-37DA-75255EA9018A}"/>
              </a:ext>
            </a:extLst>
          </p:cNvPr>
          <p:cNvSpPr/>
          <p:nvPr/>
        </p:nvSpPr>
        <p:spPr>
          <a:xfrm>
            <a:off x="5402210" y="1101107"/>
            <a:ext cx="274581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i="0" cap="none" spc="0">
                <a:ln/>
                <a:solidFill>
                  <a:schemeClr val="bg2"/>
                </a:solidFill>
                <a:effectLst/>
                <a:latin typeface="Calibri" panose="020F0502020204030204" pitchFamily="34" charset="0"/>
                <a:cs typeface="Calibri" panose="020F0502020204030204" pitchFamily="34" charset="0"/>
              </a:rPr>
              <a:t>Spoken History</a:t>
            </a:r>
          </a:p>
        </p:txBody>
      </p:sp>
      <p:grpSp>
        <p:nvGrpSpPr>
          <p:cNvPr id="3" name="Group 2">
            <a:extLst>
              <a:ext uri="{FF2B5EF4-FFF2-40B4-BE49-F238E27FC236}">
                <a16:creationId xmlns:a16="http://schemas.microsoft.com/office/drawing/2014/main" id="{AD6A9B3F-EDB0-E25E-9497-B02FEBB76F44}"/>
              </a:ext>
            </a:extLst>
          </p:cNvPr>
          <p:cNvGrpSpPr/>
          <p:nvPr/>
        </p:nvGrpSpPr>
        <p:grpSpPr>
          <a:xfrm>
            <a:off x="348462" y="2069749"/>
            <a:ext cx="4712487" cy="4318351"/>
            <a:chOff x="348463" y="2069749"/>
            <a:chExt cx="4695044" cy="4434770"/>
          </a:xfrm>
        </p:grpSpPr>
        <p:pic>
          <p:nvPicPr>
            <p:cNvPr id="7" name="Picture 6">
              <a:extLst>
                <a:ext uri="{FF2B5EF4-FFF2-40B4-BE49-F238E27FC236}">
                  <a16:creationId xmlns:a16="http://schemas.microsoft.com/office/drawing/2014/main" id="{D89B9C82-7595-87ED-E30A-1E74FC716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278" y="2069749"/>
              <a:ext cx="3477597" cy="1971832"/>
            </a:xfrm>
            <a:prstGeom prst="rect">
              <a:avLst/>
            </a:prstGeom>
          </p:spPr>
        </p:pic>
        <p:pic>
          <p:nvPicPr>
            <p:cNvPr id="17" name="Picture 16">
              <a:extLst>
                <a:ext uri="{FF2B5EF4-FFF2-40B4-BE49-F238E27FC236}">
                  <a16:creationId xmlns:a16="http://schemas.microsoft.com/office/drawing/2014/main" id="{51662646-D221-E3D9-614E-DEACC62CCADA}"/>
                </a:ext>
              </a:extLst>
            </p:cNvPr>
            <p:cNvPicPr>
              <a:picLocks noChangeAspect="1"/>
            </p:cNvPicPr>
            <p:nvPr/>
          </p:nvPicPr>
          <p:blipFill>
            <a:blip r:embed="rId4" cstate="print">
              <a:extLst>
                <a:ext uri="{28A0092B-C50C-407E-A947-70E740481C1C}">
                  <a14:useLocalDpi xmlns:a14="http://schemas.microsoft.com/office/drawing/2010/main" val="0"/>
                </a:ext>
              </a:extLst>
            </a:blip>
            <a:srcRect l="5334" r="5334"/>
            <a:stretch/>
          </p:blipFill>
          <p:spPr>
            <a:xfrm>
              <a:off x="2156298" y="3752930"/>
              <a:ext cx="2887209" cy="2598089"/>
            </a:xfrm>
            <a:prstGeom prst="rect">
              <a:avLst/>
            </a:prstGeom>
          </p:spPr>
        </p:pic>
        <p:pic>
          <p:nvPicPr>
            <p:cNvPr id="21" name="Picture 2">
              <a:extLst>
                <a:ext uri="{FF2B5EF4-FFF2-40B4-BE49-F238E27FC236}">
                  <a16:creationId xmlns:a16="http://schemas.microsoft.com/office/drawing/2014/main" id="{9795F970-04A8-9561-9888-DB6BE9C03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63" y="3761319"/>
              <a:ext cx="2093062" cy="2743200"/>
            </a:xfrm>
            <a:prstGeom prst="rect">
              <a:avLst/>
            </a:prstGeom>
          </p:spPr>
        </p:pic>
      </p:grpSp>
      <p:grpSp>
        <p:nvGrpSpPr>
          <p:cNvPr id="6" name="Group 5">
            <a:extLst>
              <a:ext uri="{FF2B5EF4-FFF2-40B4-BE49-F238E27FC236}">
                <a16:creationId xmlns:a16="http://schemas.microsoft.com/office/drawing/2014/main" id="{C242DFD0-D2E4-4F47-72E3-337D537CD622}"/>
              </a:ext>
            </a:extLst>
          </p:cNvPr>
          <p:cNvGrpSpPr/>
          <p:nvPr/>
        </p:nvGrpSpPr>
        <p:grpSpPr>
          <a:xfrm>
            <a:off x="5402209" y="2072203"/>
            <a:ext cx="3012453" cy="4093648"/>
            <a:chOff x="5259081" y="2078552"/>
            <a:chExt cx="3155582" cy="4272467"/>
          </a:xfrm>
        </p:grpSpPr>
        <p:pic>
          <p:nvPicPr>
            <p:cNvPr id="14" name="Picture 13">
              <a:extLst>
                <a:ext uri="{FF2B5EF4-FFF2-40B4-BE49-F238E27FC236}">
                  <a16:creationId xmlns:a16="http://schemas.microsoft.com/office/drawing/2014/main" id="{581205DE-F298-B22D-4073-9BCB97677C2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33710" y="3915755"/>
              <a:ext cx="2435264" cy="2435264"/>
            </a:xfrm>
            <a:prstGeom prst="rect">
              <a:avLst/>
            </a:prstGeom>
          </p:spPr>
        </p:pic>
        <p:pic>
          <p:nvPicPr>
            <p:cNvPr id="24" name="Picture 23">
              <a:extLst>
                <a:ext uri="{FF2B5EF4-FFF2-40B4-BE49-F238E27FC236}">
                  <a16:creationId xmlns:a16="http://schemas.microsoft.com/office/drawing/2014/main" id="{9F8DCA66-99A1-4217-07E8-C3B3E44295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9081" y="2078552"/>
              <a:ext cx="3155582" cy="1727385"/>
            </a:xfrm>
            <a:prstGeom prst="rect">
              <a:avLst/>
            </a:prstGeom>
          </p:spPr>
        </p:pic>
      </p:grpSp>
    </p:spTree>
    <p:extLst>
      <p:ext uri="{BB962C8B-B14F-4D97-AF65-F5344CB8AC3E}">
        <p14:creationId xmlns:p14="http://schemas.microsoft.com/office/powerpoint/2010/main" val="410155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3KN27SNVY5CS-90160594-423064</_dlc_DocId>
    <_dlc_DocIdUrl xmlns="f315eb64-a02b-4bd5-a84c-38ab918c4ccd">
      <Url>https://ggsaus.sharepoint.com/sites/Curriculum/_layouts/15/DocIdRedir.aspx?ID=3KN27SNVY5CS-90160594-423064</Url>
      <Description>3KN27SNVY5CS-90160594-423064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2.xml><?xml version="1.0" encoding="utf-8"?>
<ds:datastoreItem xmlns:ds="http://schemas.openxmlformats.org/officeDocument/2006/customXml" ds:itemID="{ECCA1584-9CA9-46D4-BE44-1AD376E0FB8E}">
  <ds:schemaRefs>
    <ds:schemaRef ds:uri="http://purl.org/dc/terms/"/>
    <ds:schemaRef ds:uri="http://schemas.microsoft.com/office/2006/metadata/properties"/>
    <ds:schemaRef ds:uri="d63ea73a-d7e6-4e3a-bf41-d78273581467"/>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purl.org/dc/dcmitype/"/>
    <ds:schemaRef ds:uri="http://schemas.microsoft.com/sharepoint/v3/fields"/>
    <ds:schemaRef ds:uri="f315eb64-a02b-4bd5-a84c-38ab918c4ccd"/>
  </ds:schemaRefs>
</ds:datastoreItem>
</file>

<file path=customXml/itemProps3.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4.xml><?xml version="1.0" encoding="utf-8"?>
<ds:datastoreItem xmlns:ds="http://schemas.openxmlformats.org/officeDocument/2006/customXml" ds:itemID="{C839E0BC-7343-43DF-8FEE-ACA0E7C3C986}">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0</TotalTime>
  <Words>1212</Words>
  <Application>Microsoft Office PowerPoint</Application>
  <PresentationFormat>On-screen Show (4:3)</PresentationFormat>
  <Paragraphs>124</Paragraphs>
  <Slides>27</Slides>
  <Notes>27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MS Mincho</vt:lpstr>
      <vt:lpstr>Aptos</vt:lpstr>
      <vt:lpstr>Aptos Display</vt:lpstr>
      <vt:lpstr>Arial</vt:lpstr>
      <vt:lpstr>Calibr</vt:lpstr>
      <vt:lpstr>Calibri</vt:lpstr>
      <vt:lpstr>Dreaming Outloud Pro</vt:lpstr>
      <vt:lpstr>Gotham Book</vt:lpstr>
      <vt:lpstr>QLD Beginner GT Yr 1-3</vt:lpstr>
      <vt:lpstr>GGSA_Curriculum_PPT_Theme</vt:lpstr>
      <vt:lpstr>Custom Design</vt:lpstr>
      <vt:lpstr>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2</cp:revision>
  <cp:lastPrinted>2017-11-01T05:39:03Z</cp:lastPrinted>
  <dcterms:created xsi:type="dcterms:W3CDTF">2023-10-25T11:23:23Z</dcterms:created>
  <dcterms:modified xsi:type="dcterms:W3CDTF">2025-09-30T06:49:50Z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d5467bd5-5360-426c-8db7-aa635a053749</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