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6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7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8.xml" ContentType="application/inkml+xml"/>
  <Override PartName="/ppt/notesSlides/notesSlide13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21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22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  <p:sldMasterId id="2147486405" r:id="rId6"/>
    <p:sldMasterId id="2147486418" r:id="rId7"/>
  </p:sldMasterIdLst>
  <p:notesMasterIdLst>
    <p:notesMasterId r:id="rId35"/>
  </p:notesMasterIdLst>
  <p:handoutMasterIdLst>
    <p:handoutMasterId r:id="rId36"/>
  </p:handoutMasterIdLst>
  <p:sldIdLst>
    <p:sldId id="276" r:id="rId8"/>
    <p:sldId id="259" r:id="rId9"/>
    <p:sldId id="262" r:id="rId10"/>
    <p:sldId id="1841" r:id="rId11"/>
    <p:sldId id="1856" r:id="rId12"/>
    <p:sldId id="1808" r:id="rId13"/>
    <p:sldId id="263" r:id="rId14"/>
    <p:sldId id="1851" r:id="rId15"/>
    <p:sldId id="1811" r:id="rId16"/>
    <p:sldId id="1849" r:id="rId17"/>
    <p:sldId id="1845" r:id="rId18"/>
    <p:sldId id="1834" r:id="rId19"/>
    <p:sldId id="1847" r:id="rId20"/>
    <p:sldId id="1835" r:id="rId21"/>
    <p:sldId id="1836" r:id="rId22"/>
    <p:sldId id="267" r:id="rId23"/>
    <p:sldId id="1852" r:id="rId24"/>
    <p:sldId id="1839" r:id="rId25"/>
    <p:sldId id="1837" r:id="rId26"/>
    <p:sldId id="1840" r:id="rId27"/>
    <p:sldId id="264" r:id="rId28"/>
    <p:sldId id="265" r:id="rId29"/>
    <p:sldId id="272" r:id="rId30"/>
    <p:sldId id="1850" r:id="rId31"/>
    <p:sldId id="274" r:id="rId32"/>
    <p:sldId id="1933" r:id="rId33"/>
    <p:sldId id="1857" r:id="rId34"/>
  </p:sldIdLst>
  <p:sldSz cx="9144000" cy="6858000" type="screen4x3"/>
  <p:notesSz cx="9939338" cy="6807200"/>
  <p:embeddedFontLst>
    <p:embeddedFont>
      <p:font typeface="Dreaming Outloud Pro" panose="03050502040302030504" pitchFamily="66" charset="77"/>
      <p:regular r:id="rId37"/>
    </p:embeddedFont>
  </p:embeddedFontLst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927E8D73-8C19-0666-354E-7994619F25A3}" name="Laura Ferguson" initials="LF" userId="S::lferguson@goodtogreatschools.org.au::626080d9-326b-49d1-b10c-a0b9e4d7b959" providerId="AD"/>
  <p188:author id="{14AF3B76-F63C-8603-9955-86712AF27CE3}" name="Gayle Oddy" initials="GO" userId="S::goddy@goodtogreatschools.org.au::0470c1b9-cfc9-4ed6-b7e2-d6d816f6f62a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A46"/>
    <a:srgbClr val="F1FA62"/>
    <a:srgbClr val="E14650"/>
    <a:srgbClr val="F0FC38"/>
    <a:srgbClr val="ECFC00"/>
    <a:srgbClr val="4E4408"/>
    <a:srgbClr val="FFB435"/>
    <a:srgbClr val="64580D"/>
    <a:srgbClr val="06BAD4"/>
    <a:srgbClr val="94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399CD3-FE86-0847-991C-145EF38D32E8}" v="4" dt="2025-08-27T03:51:31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9589"/>
  </p:normalViewPr>
  <p:slideViewPr>
    <p:cSldViewPr snapToGrid="0" showGuides="1">
      <p:cViewPr varScale="1">
        <p:scale>
          <a:sx n="86" d="100"/>
          <a:sy n="86" d="100"/>
        </p:scale>
        <p:origin x="1936" y="136"/>
      </p:cViewPr>
      <p:guideLst>
        <p:guide orient="horz" pos="527"/>
        <p:guide pos="272"/>
        <p:guide pos="2880"/>
        <p:guide pos="5465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ommentAuthors" Target="commentAuthor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gs" Target="tags/tag1.xml"/><Relationship Id="rId46" Type="http://schemas.microsoft.com/office/2018/10/relationships/authors" Target="authors.xml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l Rae" userId="a1db561e-73a2-489d-a119-0f73c1c2f06f" providerId="ADAL" clId="{7B5B68B0-EC84-4F1A-9D54-E1B9F63B8FAC}"/>
    <pc:docChg chg="undo custSel addSld delSld modSld sldOrd modMainMaster">
      <pc:chgData name="Chantal Rae" userId="a1db561e-73a2-489d-a119-0f73c1c2f06f" providerId="ADAL" clId="{7B5B68B0-EC84-4F1A-9D54-E1B9F63B8FAC}" dt="2024-12-30T10:33:35.491" v="672" actId="20577"/>
      <pc:docMkLst>
        <pc:docMk/>
      </pc:docMkLst>
      <pc:sldChg chg="modNotesTx">
        <pc:chgData name="Chantal Rae" userId="a1db561e-73a2-489d-a119-0f73c1c2f06f" providerId="ADAL" clId="{7B5B68B0-EC84-4F1A-9D54-E1B9F63B8FAC}" dt="2024-12-30T10:21:12.983" v="534" actId="20577"/>
        <pc:sldMkLst>
          <pc:docMk/>
          <pc:sldMk cId="4261390126" sldId="256"/>
        </pc:sldMkLst>
      </pc:sldChg>
      <pc:sldChg chg="addSp delSp modSp new mod chgLayout">
        <pc:chgData name="Chantal Rae" userId="a1db561e-73a2-489d-a119-0f73c1c2f06f" providerId="ADAL" clId="{7B5B68B0-EC84-4F1A-9D54-E1B9F63B8FAC}" dt="2024-12-30T10:21:36.105" v="540" actId="700"/>
        <pc:sldMkLst>
          <pc:docMk/>
          <pc:sldMk cId="4273290259" sldId="257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1:39.374" v="541" actId="700"/>
        <pc:sldMkLst>
          <pc:docMk/>
          <pc:sldMk cId="1696446970" sldId="258"/>
        </pc:sldMkLst>
      </pc:sldChg>
      <pc:sldChg chg="addSp delSp modSp new mod ord modClrScheme chgLayout">
        <pc:chgData name="Chantal Rae" userId="a1db561e-73a2-489d-a119-0f73c1c2f06f" providerId="ADAL" clId="{7B5B68B0-EC84-4F1A-9D54-E1B9F63B8FAC}" dt="2024-12-30T10:23:53.376" v="550"/>
        <pc:sldMkLst>
          <pc:docMk/>
          <pc:sldMk cId="481660582" sldId="260"/>
        </pc:sldMkLst>
      </pc:sldChg>
      <pc:sldChg chg="addSp delSp modSp new mod chgLayout">
        <pc:chgData name="Chantal Rae" userId="a1db561e-73a2-489d-a119-0f73c1c2f06f" providerId="ADAL" clId="{7B5B68B0-EC84-4F1A-9D54-E1B9F63B8FAC}" dt="2024-12-30T10:22:26.359" v="544" actId="6264"/>
        <pc:sldMkLst>
          <pc:docMk/>
          <pc:sldMk cId="990668426" sldId="261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08.691" v="552" actId="700"/>
        <pc:sldMkLst>
          <pc:docMk/>
          <pc:sldMk cId="1409170115" sldId="262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48.940" v="560" actId="700"/>
        <pc:sldMkLst>
          <pc:docMk/>
          <pc:sldMk cId="294968571" sldId="266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14.645" v="564" actId="700"/>
        <pc:sldMkLst>
          <pc:docMk/>
          <pc:sldMk cId="1278699682" sldId="268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21.258" v="566" actId="700"/>
        <pc:sldMkLst>
          <pc:docMk/>
          <pc:sldMk cId="3560591910" sldId="269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28.243" v="568" actId="700"/>
        <pc:sldMkLst>
          <pc:docMk/>
          <pc:sldMk cId="633122215" sldId="270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36.110" v="570" actId="700"/>
        <pc:sldMkLst>
          <pc:docMk/>
          <pc:sldMk cId="1565505491" sldId="271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46.262" v="572" actId="700"/>
        <pc:sldMkLst>
          <pc:docMk/>
          <pc:sldMk cId="3180052196" sldId="272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9:30.527" v="620" actId="20577"/>
        <pc:sldMkLst>
          <pc:docMk/>
          <pc:sldMk cId="4212177351" sldId="273"/>
        </pc:sldMkLst>
      </pc:sldChg>
      <pc:sldChg chg="addSp modSp new mod modClrScheme chgLayout">
        <pc:chgData name="Chantal Rae" userId="a1db561e-73a2-489d-a119-0f73c1c2f06f" providerId="ADAL" clId="{7B5B68B0-EC84-4F1A-9D54-E1B9F63B8FAC}" dt="2024-12-30T10:33:35.491" v="672" actId="20577"/>
        <pc:sldMkLst>
          <pc:docMk/>
          <pc:sldMk cId="315609852" sldId="274"/>
        </pc:sldMkLst>
      </pc:sldChg>
      <pc:sldChg chg="delSp new mod modClrScheme chgLayout">
        <pc:chgData name="Chantal Rae" userId="a1db561e-73a2-489d-a119-0f73c1c2f06f" providerId="ADAL" clId="{7B5B68B0-EC84-4F1A-9D54-E1B9F63B8FAC}" dt="2024-12-30T10:26:07.337" v="578" actId="700"/>
        <pc:sldMkLst>
          <pc:docMk/>
          <pc:sldMk cId="2154991742" sldId="275"/>
        </pc:sldMkLst>
      </pc:sldChg>
      <pc:sldChg chg="del">
        <pc:chgData name="Chantal Rae" userId="a1db561e-73a2-489d-a119-0f73c1c2f06f" providerId="ADAL" clId="{7B5B68B0-EC84-4F1A-9D54-E1B9F63B8FAC}" dt="2024-12-30T08:24:03.183" v="239" actId="47"/>
        <pc:sldMkLst>
          <pc:docMk/>
          <pc:sldMk cId="2769566125" sldId="654"/>
        </pc:sldMkLst>
      </pc:sldChg>
      <pc:sldChg chg="del">
        <pc:chgData name="Chantal Rae" userId="a1db561e-73a2-489d-a119-0f73c1c2f06f" providerId="ADAL" clId="{7B5B68B0-EC84-4F1A-9D54-E1B9F63B8FAC}" dt="2024-12-30T08:24:01.715" v="237" actId="47"/>
        <pc:sldMkLst>
          <pc:docMk/>
          <pc:sldMk cId="3162857250" sldId="659"/>
        </pc:sldMkLst>
      </pc:sldChg>
      <pc:sldChg chg="del">
        <pc:chgData name="Chantal Rae" userId="a1db561e-73a2-489d-a119-0f73c1c2f06f" providerId="ADAL" clId="{7B5B68B0-EC84-4F1A-9D54-E1B9F63B8FAC}" dt="2024-12-30T08:24:13.724" v="256" actId="47"/>
        <pc:sldMkLst>
          <pc:docMk/>
          <pc:sldMk cId="2074875457" sldId="689"/>
        </pc:sldMkLst>
      </pc:sldChg>
      <pc:sldChg chg="del">
        <pc:chgData name="Chantal Rae" userId="a1db561e-73a2-489d-a119-0f73c1c2f06f" providerId="ADAL" clId="{7B5B68B0-EC84-4F1A-9D54-E1B9F63B8FAC}" dt="2024-12-30T08:24:14.143" v="257" actId="47"/>
        <pc:sldMkLst>
          <pc:docMk/>
          <pc:sldMk cId="3753584419" sldId="690"/>
        </pc:sldMkLst>
      </pc:sldChg>
      <pc:sldChg chg="del">
        <pc:chgData name="Chantal Rae" userId="a1db561e-73a2-489d-a119-0f73c1c2f06f" providerId="ADAL" clId="{7B5B68B0-EC84-4F1A-9D54-E1B9F63B8FAC}" dt="2024-12-30T08:24:14.559" v="258" actId="47"/>
        <pc:sldMkLst>
          <pc:docMk/>
          <pc:sldMk cId="1043418510" sldId="697"/>
        </pc:sldMkLst>
      </pc:sldChg>
      <pc:sldChg chg="del">
        <pc:chgData name="Chantal Rae" userId="a1db561e-73a2-489d-a119-0f73c1c2f06f" providerId="ADAL" clId="{7B5B68B0-EC84-4F1A-9D54-E1B9F63B8FAC}" dt="2024-12-30T08:24:11.401" v="249" actId="47"/>
        <pc:sldMkLst>
          <pc:docMk/>
          <pc:sldMk cId="3738120504" sldId="707"/>
        </pc:sldMkLst>
      </pc:sldChg>
      <pc:sldChg chg="del">
        <pc:chgData name="Chantal Rae" userId="a1db561e-73a2-489d-a119-0f73c1c2f06f" providerId="ADAL" clId="{7B5B68B0-EC84-4F1A-9D54-E1B9F63B8FAC}" dt="2024-12-30T08:24:15.211" v="260" actId="47"/>
        <pc:sldMkLst>
          <pc:docMk/>
          <pc:sldMk cId="1628496805" sldId="709"/>
        </pc:sldMkLst>
      </pc:sldChg>
      <pc:sldChg chg="del">
        <pc:chgData name="Chantal Rae" userId="a1db561e-73a2-489d-a119-0f73c1c2f06f" providerId="ADAL" clId="{7B5B68B0-EC84-4F1A-9D54-E1B9F63B8FAC}" dt="2024-12-30T08:24:12.994" v="254" actId="47"/>
        <pc:sldMkLst>
          <pc:docMk/>
          <pc:sldMk cId="1148589639" sldId="710"/>
        </pc:sldMkLst>
      </pc:sldChg>
      <pc:sldChg chg="del">
        <pc:chgData name="Chantal Rae" userId="a1db561e-73a2-489d-a119-0f73c1c2f06f" providerId="ADAL" clId="{7B5B68B0-EC84-4F1A-9D54-E1B9F63B8FAC}" dt="2024-12-30T08:24:12.758" v="253" actId="47"/>
        <pc:sldMkLst>
          <pc:docMk/>
          <pc:sldMk cId="2935957394" sldId="711"/>
        </pc:sldMkLst>
      </pc:sldChg>
      <pc:sldChg chg="del">
        <pc:chgData name="Chantal Rae" userId="a1db561e-73a2-489d-a119-0f73c1c2f06f" providerId="ADAL" clId="{7B5B68B0-EC84-4F1A-9D54-E1B9F63B8FAC}" dt="2024-12-30T08:24:14.889" v="259" actId="47"/>
        <pc:sldMkLst>
          <pc:docMk/>
          <pc:sldMk cId="2779809719" sldId="712"/>
        </pc:sldMkLst>
      </pc:sldChg>
      <pc:sldChg chg="del">
        <pc:chgData name="Chantal Rae" userId="a1db561e-73a2-489d-a119-0f73c1c2f06f" providerId="ADAL" clId="{7B5B68B0-EC84-4F1A-9D54-E1B9F63B8FAC}" dt="2024-12-30T08:24:11.699" v="250" actId="47"/>
        <pc:sldMkLst>
          <pc:docMk/>
          <pc:sldMk cId="1107150388" sldId="713"/>
        </pc:sldMkLst>
      </pc:sldChg>
      <pc:sldChg chg="del">
        <pc:chgData name="Chantal Rae" userId="a1db561e-73a2-489d-a119-0f73c1c2f06f" providerId="ADAL" clId="{7B5B68B0-EC84-4F1A-9D54-E1B9F63B8FAC}" dt="2024-12-30T08:24:12.020" v="251" actId="47"/>
        <pc:sldMkLst>
          <pc:docMk/>
          <pc:sldMk cId="2455371129" sldId="714"/>
        </pc:sldMkLst>
      </pc:sldChg>
      <pc:sldChg chg="del">
        <pc:chgData name="Chantal Rae" userId="a1db561e-73a2-489d-a119-0f73c1c2f06f" providerId="ADAL" clId="{7B5B68B0-EC84-4F1A-9D54-E1B9F63B8FAC}" dt="2024-12-30T08:24:02.438" v="238" actId="47"/>
        <pc:sldMkLst>
          <pc:docMk/>
          <pc:sldMk cId="1335364392" sldId="715"/>
        </pc:sldMkLst>
      </pc:sldChg>
      <pc:sldChg chg="del">
        <pc:chgData name="Chantal Rae" userId="a1db561e-73a2-489d-a119-0f73c1c2f06f" providerId="ADAL" clId="{7B5B68B0-EC84-4F1A-9D54-E1B9F63B8FAC}" dt="2024-12-30T08:24:05.571" v="242" actId="47"/>
        <pc:sldMkLst>
          <pc:docMk/>
          <pc:sldMk cId="851609514" sldId="716"/>
        </pc:sldMkLst>
      </pc:sldChg>
      <pc:sldChg chg="del">
        <pc:chgData name="Chantal Rae" userId="a1db561e-73a2-489d-a119-0f73c1c2f06f" providerId="ADAL" clId="{7B5B68B0-EC84-4F1A-9D54-E1B9F63B8FAC}" dt="2024-12-30T08:24:16.255" v="262" actId="47"/>
        <pc:sldMkLst>
          <pc:docMk/>
          <pc:sldMk cId="1680167018" sldId="717"/>
        </pc:sldMkLst>
      </pc:sldChg>
      <pc:sldChg chg="del">
        <pc:chgData name="Chantal Rae" userId="a1db561e-73a2-489d-a119-0f73c1c2f06f" providerId="ADAL" clId="{7B5B68B0-EC84-4F1A-9D54-E1B9F63B8FAC}" dt="2024-12-30T08:24:07.273" v="244" actId="47"/>
        <pc:sldMkLst>
          <pc:docMk/>
          <pc:sldMk cId="577494205" sldId="718"/>
        </pc:sldMkLst>
      </pc:sldChg>
      <pc:sldChg chg="del">
        <pc:chgData name="Chantal Rae" userId="a1db561e-73a2-489d-a119-0f73c1c2f06f" providerId="ADAL" clId="{7B5B68B0-EC84-4F1A-9D54-E1B9F63B8FAC}" dt="2024-12-30T08:24:04.034" v="240" actId="47"/>
        <pc:sldMkLst>
          <pc:docMk/>
          <pc:sldMk cId="2395385200" sldId="723"/>
        </pc:sldMkLst>
      </pc:sldChg>
      <pc:sldChg chg="del">
        <pc:chgData name="Chantal Rae" userId="a1db561e-73a2-489d-a119-0f73c1c2f06f" providerId="ADAL" clId="{7B5B68B0-EC84-4F1A-9D54-E1B9F63B8FAC}" dt="2024-12-30T08:24:04.715" v="241" actId="47"/>
        <pc:sldMkLst>
          <pc:docMk/>
          <pc:sldMk cId="1851283022" sldId="724"/>
        </pc:sldMkLst>
      </pc:sldChg>
      <pc:sldChg chg="del">
        <pc:chgData name="Chantal Rae" userId="a1db561e-73a2-489d-a119-0f73c1c2f06f" providerId="ADAL" clId="{7B5B68B0-EC84-4F1A-9D54-E1B9F63B8FAC}" dt="2024-12-30T08:24:07.795" v="245" actId="47"/>
        <pc:sldMkLst>
          <pc:docMk/>
          <pc:sldMk cId="839046695" sldId="725"/>
        </pc:sldMkLst>
      </pc:sldChg>
      <pc:sldChg chg="del">
        <pc:chgData name="Chantal Rae" userId="a1db561e-73a2-489d-a119-0f73c1c2f06f" providerId="ADAL" clId="{7B5B68B0-EC84-4F1A-9D54-E1B9F63B8FAC}" dt="2024-12-30T08:24:09.177" v="246" actId="47"/>
        <pc:sldMkLst>
          <pc:docMk/>
          <pc:sldMk cId="4238699687" sldId="727"/>
        </pc:sldMkLst>
      </pc:sldChg>
      <pc:sldChg chg="del">
        <pc:chgData name="Chantal Rae" userId="a1db561e-73a2-489d-a119-0f73c1c2f06f" providerId="ADAL" clId="{7B5B68B0-EC84-4F1A-9D54-E1B9F63B8FAC}" dt="2024-12-30T08:24:10.330" v="247" actId="47"/>
        <pc:sldMkLst>
          <pc:docMk/>
          <pc:sldMk cId="208167405" sldId="728"/>
        </pc:sldMkLst>
      </pc:sldChg>
      <pc:sldChg chg="del">
        <pc:chgData name="Chantal Rae" userId="a1db561e-73a2-489d-a119-0f73c1c2f06f" providerId="ADAL" clId="{7B5B68B0-EC84-4F1A-9D54-E1B9F63B8FAC}" dt="2024-12-30T08:24:13.321" v="255" actId="47"/>
        <pc:sldMkLst>
          <pc:docMk/>
          <pc:sldMk cId="24847292" sldId="730"/>
        </pc:sldMkLst>
      </pc:sldChg>
      <pc:sldChg chg="del">
        <pc:chgData name="Chantal Rae" userId="a1db561e-73a2-489d-a119-0f73c1c2f06f" providerId="ADAL" clId="{7B5B68B0-EC84-4F1A-9D54-E1B9F63B8FAC}" dt="2024-12-30T08:24:15.830" v="261" actId="47"/>
        <pc:sldMkLst>
          <pc:docMk/>
          <pc:sldMk cId="2834645484" sldId="735"/>
        </pc:sldMkLst>
      </pc:sldChg>
      <pc:sldChg chg="del">
        <pc:chgData name="Chantal Rae" userId="a1db561e-73a2-489d-a119-0f73c1c2f06f" providerId="ADAL" clId="{7B5B68B0-EC84-4F1A-9D54-E1B9F63B8FAC}" dt="2024-12-30T08:24:17.616" v="263" actId="47"/>
        <pc:sldMkLst>
          <pc:docMk/>
          <pc:sldMk cId="2354075511" sldId="736"/>
        </pc:sldMkLst>
      </pc:sldChg>
      <pc:sldChg chg="del">
        <pc:chgData name="Chantal Rae" userId="a1db561e-73a2-489d-a119-0f73c1c2f06f" providerId="ADAL" clId="{7B5B68B0-EC84-4F1A-9D54-E1B9F63B8FAC}" dt="2024-12-30T08:24:12.375" v="252" actId="47"/>
        <pc:sldMkLst>
          <pc:docMk/>
          <pc:sldMk cId="3640249585" sldId="737"/>
        </pc:sldMkLst>
      </pc:sldChg>
      <pc:sldChg chg="del">
        <pc:chgData name="Chantal Rae" userId="a1db561e-73a2-489d-a119-0f73c1c2f06f" providerId="ADAL" clId="{7B5B68B0-EC84-4F1A-9D54-E1B9F63B8FAC}" dt="2024-12-30T08:24:06.220" v="243" actId="47"/>
        <pc:sldMkLst>
          <pc:docMk/>
          <pc:sldMk cId="3005208922" sldId="738"/>
        </pc:sldMkLst>
      </pc:sldChg>
      <pc:sldChg chg="del">
        <pc:chgData name="Chantal Rae" userId="a1db561e-73a2-489d-a119-0f73c1c2f06f" providerId="ADAL" clId="{7B5B68B0-EC84-4F1A-9D54-E1B9F63B8FAC}" dt="2024-12-30T08:24:10.946" v="248" actId="47"/>
        <pc:sldMkLst>
          <pc:docMk/>
          <pc:sldMk cId="2810831016" sldId="739"/>
        </pc:sldMkLst>
      </pc:sldChg>
    </pc:docChg>
  </pc:docChgLst>
  <pc:docChgLst>
    <pc:chgData name="Elizabeth Piaquadio" userId="52767243-7565-4b68-b9c1-5d2bede989b0" providerId="ADAL" clId="{B705C057-0F65-B94A-BF38-B53CC86BEA13}"/>
    <pc:docChg chg="custSel modSld">
      <pc:chgData name="Elizabeth Piaquadio" userId="52767243-7565-4b68-b9c1-5d2bede989b0" providerId="ADAL" clId="{B705C057-0F65-B94A-BF38-B53CC86BEA13}" dt="2025-07-23T11:59:44.507" v="2" actId="21"/>
      <pc:docMkLst>
        <pc:docMk/>
      </pc:docMkLst>
      <pc:sldChg chg="addSp delSp modSp mod delAnim modAnim">
        <pc:chgData name="Elizabeth Piaquadio" userId="52767243-7565-4b68-b9c1-5d2bede989b0" providerId="ADAL" clId="{B705C057-0F65-B94A-BF38-B53CC86BEA13}" dt="2025-07-23T11:59:44.507" v="2" actId="21"/>
        <pc:sldMkLst>
          <pc:docMk/>
          <pc:sldMk cId="4185238436" sldId="1839"/>
        </pc:sldMkLst>
      </pc:sldChg>
      <pc:sldChg chg="modSp">
        <pc:chgData name="Elizabeth Piaquadio" userId="52767243-7565-4b68-b9c1-5d2bede989b0" providerId="ADAL" clId="{B705C057-0F65-B94A-BF38-B53CC86BEA13}" dt="2025-07-23T11:56:46.838" v="0" actId="2711"/>
        <pc:sldMkLst>
          <pc:docMk/>
          <pc:sldMk cId="402832685" sldId="1850"/>
        </pc:sldMkLst>
      </pc:sldChg>
    </pc:docChg>
  </pc:docChgLst>
  <pc:docChgLst>
    <pc:chgData name="Elizabeth Piaquadio" userId="52767243-7565-4b68-b9c1-5d2bede989b0" providerId="ADAL" clId="{1289FE2E-5BFC-3041-896E-C2B622F6ECF1}"/>
    <pc:docChg chg="undo custSel addSld modSld">
      <pc:chgData name="Elizabeth Piaquadio" userId="52767243-7565-4b68-b9c1-5d2bede989b0" providerId="ADAL" clId="{1289FE2E-5BFC-3041-896E-C2B622F6ECF1}" dt="2025-06-03T07:46:33.671" v="250" actId="20577"/>
      <pc:docMkLst>
        <pc:docMk/>
      </pc:docMkLst>
      <pc:sldChg chg="addSp modSp mod">
        <pc:chgData name="Elizabeth Piaquadio" userId="52767243-7565-4b68-b9c1-5d2bede989b0" providerId="ADAL" clId="{1289FE2E-5BFC-3041-896E-C2B622F6ECF1}" dt="2025-05-19T10:55:52.975" v="5" actId="1076"/>
        <pc:sldMkLst>
          <pc:docMk/>
          <pc:sldMk cId="315609852" sldId="274"/>
        </pc:sldMkLst>
      </pc:sldChg>
      <pc:sldChg chg="delSp mod delAnim">
        <pc:chgData name="Elizabeth Piaquadio" userId="52767243-7565-4b68-b9c1-5d2bede989b0" providerId="ADAL" clId="{1289FE2E-5BFC-3041-896E-C2B622F6ECF1}" dt="2025-05-19T10:55:07.226" v="1" actId="478"/>
        <pc:sldMkLst>
          <pc:docMk/>
          <pc:sldMk cId="1769382" sldId="1834"/>
        </pc:sldMkLst>
      </pc:sldChg>
      <pc:sldChg chg="addSp delSp modSp mod modNotesTx">
        <pc:chgData name="Elizabeth Piaquadio" userId="52767243-7565-4b68-b9c1-5d2bede989b0" providerId="ADAL" clId="{1289FE2E-5BFC-3041-896E-C2B622F6ECF1}" dt="2025-05-19T11:52:15.811" v="233" actId="1076"/>
        <pc:sldMkLst>
          <pc:docMk/>
          <pc:sldMk cId="4185238436" sldId="1839"/>
        </pc:sldMkLst>
      </pc:sldChg>
      <pc:sldChg chg="modNotesTx">
        <pc:chgData name="Elizabeth Piaquadio" userId="52767243-7565-4b68-b9c1-5d2bede989b0" providerId="ADAL" clId="{1289FE2E-5BFC-3041-896E-C2B622F6ECF1}" dt="2025-05-19T11:14:27.971" v="24" actId="20577"/>
        <pc:sldMkLst>
          <pc:docMk/>
          <pc:sldMk cId="2618631609" sldId="1845"/>
        </pc:sldMkLst>
      </pc:sldChg>
      <pc:sldChg chg="modSp mod">
        <pc:chgData name="Elizabeth Piaquadio" userId="52767243-7565-4b68-b9c1-5d2bede989b0" providerId="ADAL" clId="{1289FE2E-5BFC-3041-896E-C2B622F6ECF1}" dt="2025-05-16T18:10:10.740" v="0" actId="196"/>
        <pc:sldMkLst>
          <pc:docMk/>
          <pc:sldMk cId="3997442462" sldId="1851"/>
        </pc:sldMkLst>
      </pc:sldChg>
      <pc:sldChg chg="modSp add mod">
        <pc:chgData name="Elizabeth Piaquadio" userId="52767243-7565-4b68-b9c1-5d2bede989b0" providerId="ADAL" clId="{1289FE2E-5BFC-3041-896E-C2B622F6ECF1}" dt="2025-06-03T07:46:33.671" v="250" actId="20577"/>
        <pc:sldMkLst>
          <pc:docMk/>
          <pc:sldMk cId="942484409" sldId="1933"/>
        </pc:sldMkLst>
      </pc:sldChg>
    </pc:docChg>
  </pc:docChgLst>
  <pc:docChgLst>
    <pc:chgData name="Elizabeth Piaquadio" userId="52767243-7565-4b68-b9c1-5d2bede989b0" providerId="ADAL" clId="{8BD67B9C-702D-C84B-BF01-B2E59285B173}"/>
    <pc:docChg chg="modSld">
      <pc:chgData name="Elizabeth Piaquadio" userId="52767243-7565-4b68-b9c1-5d2bede989b0" providerId="ADAL" clId="{8BD67B9C-702D-C84B-BF01-B2E59285B173}" dt="2025-07-11T08:07:15.137" v="15" actId="20577"/>
      <pc:docMkLst>
        <pc:docMk/>
      </pc:docMkLst>
      <pc:sldChg chg="modSp mod">
        <pc:chgData name="Elizabeth Piaquadio" userId="52767243-7565-4b68-b9c1-5d2bede989b0" providerId="ADAL" clId="{8BD67B9C-702D-C84B-BF01-B2E59285B173}" dt="2025-07-11T08:07:15.137" v="15" actId="20577"/>
        <pc:sldMkLst>
          <pc:docMk/>
          <pc:sldMk cId="402832685" sldId="1850"/>
        </pc:sldMkLst>
      </pc:sldChg>
    </pc:docChg>
  </pc:docChgLst>
  <pc:docChgLst>
    <pc:chgData name="Chantal Rae" userId="a1db561e-73a2-489d-a119-0f73c1c2f06f" providerId="ADAL" clId="{341230CC-2FFA-4E54-A004-3B35E7814F33}"/>
    <pc:docChg chg="custSel delSld modSld">
      <pc:chgData name="Chantal Rae" userId="a1db561e-73a2-489d-a119-0f73c1c2f06f" providerId="ADAL" clId="{341230CC-2FFA-4E54-A004-3B35E7814F33}" dt="2025-02-13T05:38:50.499" v="18" actId="700"/>
      <pc:docMkLst>
        <pc:docMk/>
      </pc:docMkLst>
      <pc:sldChg chg="del">
        <pc:chgData name="Chantal Rae" userId="a1db561e-73a2-489d-a119-0f73c1c2f06f" providerId="ADAL" clId="{341230CC-2FFA-4E54-A004-3B35E7814F33}" dt="2025-02-13T05:37:30.559" v="0" actId="47"/>
        <pc:sldMkLst>
          <pc:docMk/>
          <pc:sldMk cId="4261390126" sldId="256"/>
        </pc:sldMkLst>
      </pc:sldChg>
      <pc:sldChg chg="addSp delSp modSp mod chgLayout">
        <pc:chgData name="Chantal Rae" userId="a1db561e-73a2-489d-a119-0f73c1c2f06f" providerId="ADAL" clId="{341230CC-2FFA-4E54-A004-3B35E7814F33}" dt="2025-02-13T05:37:40.657" v="1" actId="700"/>
        <pc:sldMkLst>
          <pc:docMk/>
          <pc:sldMk cId="4273290259" sldId="257"/>
        </pc:sldMkLst>
      </pc:sldChg>
      <pc:sldChg chg="addSp delSp modSp mod chgLayout">
        <pc:chgData name="Chantal Rae" userId="a1db561e-73a2-489d-a119-0f73c1c2f06f" providerId="ADAL" clId="{341230CC-2FFA-4E54-A004-3B35E7814F33}" dt="2025-02-13T05:37:44.332" v="2" actId="700"/>
        <pc:sldMkLst>
          <pc:docMk/>
          <pc:sldMk cId="1696446970" sldId="258"/>
        </pc:sldMkLst>
      </pc:sldChg>
      <pc:sldChg chg="modSp mod chgLayout">
        <pc:chgData name="Chantal Rae" userId="a1db561e-73a2-489d-a119-0f73c1c2f06f" providerId="ADAL" clId="{341230CC-2FFA-4E54-A004-3B35E7814F33}" dt="2025-02-13T05:37:57.538" v="4" actId="700"/>
        <pc:sldMkLst>
          <pc:docMk/>
          <pc:sldMk cId="2352627738" sldId="259"/>
        </pc:sldMkLst>
      </pc:sldChg>
      <pc:sldChg chg="addSp delSp modSp mod chgLayout">
        <pc:chgData name="Chantal Rae" userId="a1db561e-73a2-489d-a119-0f73c1c2f06f" providerId="ADAL" clId="{341230CC-2FFA-4E54-A004-3B35E7814F33}" dt="2025-02-13T05:37:48.148" v="3" actId="700"/>
        <pc:sldMkLst>
          <pc:docMk/>
          <pc:sldMk cId="481660582" sldId="260"/>
        </pc:sldMkLst>
      </pc:sldChg>
      <pc:sldChg chg="addSp delSp modSp mod chgLayout">
        <pc:chgData name="Chantal Rae" userId="a1db561e-73a2-489d-a119-0f73c1c2f06f" providerId="ADAL" clId="{341230CC-2FFA-4E54-A004-3B35E7814F33}" dt="2025-02-13T05:38:08.277" v="6" actId="700"/>
        <pc:sldMkLst>
          <pc:docMk/>
          <pc:sldMk cId="990668426" sldId="261"/>
        </pc:sldMkLst>
      </pc:sldChg>
      <pc:sldChg chg="addSp delSp modSp mod chgLayout">
        <pc:chgData name="Chantal Rae" userId="a1db561e-73a2-489d-a119-0f73c1c2f06f" providerId="ADAL" clId="{341230CC-2FFA-4E54-A004-3B35E7814F33}" dt="2025-02-13T05:38:04.484" v="5" actId="700"/>
        <pc:sldMkLst>
          <pc:docMk/>
          <pc:sldMk cId="1409170115" sldId="262"/>
        </pc:sldMkLst>
      </pc:sldChg>
      <pc:sldChg chg="addSp delSp modSp mod chgLayout">
        <pc:chgData name="Chantal Rae" userId="a1db561e-73a2-489d-a119-0f73c1c2f06f" providerId="ADAL" clId="{341230CC-2FFA-4E54-A004-3B35E7814F33}" dt="2025-02-13T05:38:19.491" v="8" actId="700"/>
        <pc:sldMkLst>
          <pc:docMk/>
          <pc:sldMk cId="3815047511" sldId="264"/>
        </pc:sldMkLst>
      </pc:sldChg>
      <pc:sldChg chg="addSp delSp modSp mod chgLayout">
        <pc:chgData name="Chantal Rae" userId="a1db561e-73a2-489d-a119-0f73c1c2f06f" providerId="ADAL" clId="{341230CC-2FFA-4E54-A004-3B35E7814F33}" dt="2025-02-13T05:38:22.933" v="9" actId="700"/>
        <pc:sldMkLst>
          <pc:docMk/>
          <pc:sldMk cId="3671173303" sldId="265"/>
        </pc:sldMkLst>
      </pc:sldChg>
      <pc:sldChg chg="del">
        <pc:chgData name="Chantal Rae" userId="a1db561e-73a2-489d-a119-0f73c1c2f06f" providerId="ADAL" clId="{341230CC-2FFA-4E54-A004-3B35E7814F33}" dt="2025-02-13T05:38:25.152" v="10" actId="47"/>
        <pc:sldMkLst>
          <pc:docMk/>
          <pc:sldMk cId="294968571" sldId="266"/>
        </pc:sldMkLst>
      </pc:sldChg>
      <pc:sldChg chg="addSp delSp modSp mod chgLayout">
        <pc:chgData name="Chantal Rae" userId="a1db561e-73a2-489d-a119-0f73c1c2f06f" providerId="ADAL" clId="{341230CC-2FFA-4E54-A004-3B35E7814F33}" dt="2025-02-13T05:38:29.231" v="11" actId="700"/>
        <pc:sldMkLst>
          <pc:docMk/>
          <pc:sldMk cId="1566324052" sldId="267"/>
        </pc:sldMkLst>
      </pc:sldChg>
      <pc:sldChg chg="del">
        <pc:chgData name="Chantal Rae" userId="a1db561e-73a2-489d-a119-0f73c1c2f06f" providerId="ADAL" clId="{341230CC-2FFA-4E54-A004-3B35E7814F33}" dt="2025-02-13T05:38:30.827" v="12" actId="47"/>
        <pc:sldMkLst>
          <pc:docMk/>
          <pc:sldMk cId="1278699682" sldId="268"/>
        </pc:sldMkLst>
      </pc:sldChg>
      <pc:sldChg chg="del">
        <pc:chgData name="Chantal Rae" userId="a1db561e-73a2-489d-a119-0f73c1c2f06f" providerId="ADAL" clId="{341230CC-2FFA-4E54-A004-3B35E7814F33}" dt="2025-02-13T05:38:32.057" v="13" actId="47"/>
        <pc:sldMkLst>
          <pc:docMk/>
          <pc:sldMk cId="3560591910" sldId="269"/>
        </pc:sldMkLst>
      </pc:sldChg>
      <pc:sldChg chg="del">
        <pc:chgData name="Chantal Rae" userId="a1db561e-73a2-489d-a119-0f73c1c2f06f" providerId="ADAL" clId="{341230CC-2FFA-4E54-A004-3B35E7814F33}" dt="2025-02-13T05:38:33.126" v="14" actId="47"/>
        <pc:sldMkLst>
          <pc:docMk/>
          <pc:sldMk cId="633122215" sldId="270"/>
        </pc:sldMkLst>
      </pc:sldChg>
      <pc:sldChg chg="del">
        <pc:chgData name="Chantal Rae" userId="a1db561e-73a2-489d-a119-0f73c1c2f06f" providerId="ADAL" clId="{341230CC-2FFA-4E54-A004-3B35E7814F33}" dt="2025-02-13T05:38:34.249" v="15" actId="47"/>
        <pc:sldMkLst>
          <pc:docMk/>
          <pc:sldMk cId="1565505491" sldId="271"/>
        </pc:sldMkLst>
      </pc:sldChg>
      <pc:sldChg chg="addSp delSp modSp mod chgLayout">
        <pc:chgData name="Chantal Rae" userId="a1db561e-73a2-489d-a119-0f73c1c2f06f" providerId="ADAL" clId="{341230CC-2FFA-4E54-A004-3B35E7814F33}" dt="2025-02-13T05:38:38.714" v="16" actId="700"/>
        <pc:sldMkLst>
          <pc:docMk/>
          <pc:sldMk cId="3180052196" sldId="272"/>
        </pc:sldMkLst>
      </pc:sldChg>
      <pc:sldChg chg="mod chgLayout">
        <pc:chgData name="Chantal Rae" userId="a1db561e-73a2-489d-a119-0f73c1c2f06f" providerId="ADAL" clId="{341230CC-2FFA-4E54-A004-3B35E7814F33}" dt="2025-02-13T05:38:42.660" v="17" actId="700"/>
        <pc:sldMkLst>
          <pc:docMk/>
          <pc:sldMk cId="4212177351" sldId="273"/>
        </pc:sldMkLst>
      </pc:sldChg>
      <pc:sldChg chg="modSp mod chgLayout">
        <pc:chgData name="Chantal Rae" userId="a1db561e-73a2-489d-a119-0f73c1c2f06f" providerId="ADAL" clId="{341230CC-2FFA-4E54-A004-3B35E7814F33}" dt="2025-02-13T05:38:50.499" v="18" actId="700"/>
        <pc:sldMkLst>
          <pc:docMk/>
          <pc:sldMk cId="315609852" sldId="274"/>
        </pc:sldMkLst>
      </pc:sldChg>
    </pc:docChg>
  </pc:docChgLst>
  <pc:docChgLst>
    <pc:chgData name="Elizabeth Piaquadio" userId="52767243-7565-4b68-b9c1-5d2bede989b0" providerId="ADAL" clId="{C64E3BFE-1853-9F4B-B26C-538677B230AB}"/>
    <pc:docChg chg="undo redo custSel addSld delSld modSld">
      <pc:chgData name="Elizabeth Piaquadio" userId="52767243-7565-4b68-b9c1-5d2bede989b0" providerId="ADAL" clId="{C64E3BFE-1853-9F4B-B26C-538677B230AB}" dt="2025-06-17T02:09:15.052" v="254" actId="113"/>
      <pc:docMkLst>
        <pc:docMk/>
      </pc:docMkLst>
      <pc:sldChg chg="modNotesTx">
        <pc:chgData name="Elizabeth Piaquadio" userId="52767243-7565-4b68-b9c1-5d2bede989b0" providerId="ADAL" clId="{C64E3BFE-1853-9F4B-B26C-538677B230AB}" dt="2025-06-17T01:27:16.593" v="182" actId="20577"/>
        <pc:sldMkLst>
          <pc:docMk/>
          <pc:sldMk cId="2352627738" sldId="259"/>
        </pc:sldMkLst>
      </pc:sldChg>
      <pc:sldChg chg="modSp mod modNotesTx">
        <pc:chgData name="Elizabeth Piaquadio" userId="52767243-7565-4b68-b9c1-5d2bede989b0" providerId="ADAL" clId="{C64E3BFE-1853-9F4B-B26C-538677B230AB}" dt="2025-06-17T01:27:26.654" v="185" actId="20577"/>
        <pc:sldMkLst>
          <pc:docMk/>
          <pc:sldMk cId="1409170115" sldId="262"/>
        </pc:sldMkLst>
      </pc:sldChg>
      <pc:sldChg chg="modNotesTx">
        <pc:chgData name="Elizabeth Piaquadio" userId="52767243-7565-4b68-b9c1-5d2bede989b0" providerId="ADAL" clId="{C64E3BFE-1853-9F4B-B26C-538677B230AB}" dt="2025-06-17T01:27:40.583" v="189" actId="20577"/>
        <pc:sldMkLst>
          <pc:docMk/>
          <pc:sldMk cId="4246314574" sldId="263"/>
        </pc:sldMkLst>
      </pc:sldChg>
      <pc:sldChg chg="modNotesTx">
        <pc:chgData name="Elizabeth Piaquadio" userId="52767243-7565-4b68-b9c1-5d2bede989b0" providerId="ADAL" clId="{C64E3BFE-1853-9F4B-B26C-538677B230AB}" dt="2025-06-17T01:46:52.318" v="249" actId="20577"/>
        <pc:sldMkLst>
          <pc:docMk/>
          <pc:sldMk cId="3815047511" sldId="264"/>
        </pc:sldMkLst>
      </pc:sldChg>
      <pc:sldChg chg="modSp mod modNotesTx">
        <pc:chgData name="Elizabeth Piaquadio" userId="52767243-7565-4b68-b9c1-5d2bede989b0" providerId="ADAL" clId="{C64E3BFE-1853-9F4B-B26C-538677B230AB}" dt="2025-06-17T01:46:55.117" v="250" actId="20577"/>
        <pc:sldMkLst>
          <pc:docMk/>
          <pc:sldMk cId="3671173303" sldId="265"/>
        </pc:sldMkLst>
      </pc:sldChg>
      <pc:sldChg chg="modNotesTx">
        <pc:chgData name="Elizabeth Piaquadio" userId="52767243-7565-4b68-b9c1-5d2bede989b0" providerId="ADAL" clId="{C64E3BFE-1853-9F4B-B26C-538677B230AB}" dt="2025-06-17T01:46:13.940" v="239" actId="20577"/>
        <pc:sldMkLst>
          <pc:docMk/>
          <pc:sldMk cId="1566324052" sldId="267"/>
        </pc:sldMkLst>
      </pc:sldChg>
      <pc:sldChg chg="modSp mod modNotesTx">
        <pc:chgData name="Elizabeth Piaquadio" userId="52767243-7565-4b68-b9c1-5d2bede989b0" providerId="ADAL" clId="{C64E3BFE-1853-9F4B-B26C-538677B230AB}" dt="2025-06-17T02:09:15.052" v="254" actId="113"/>
        <pc:sldMkLst>
          <pc:docMk/>
          <pc:sldMk cId="3180052196" sldId="272"/>
        </pc:sldMkLst>
      </pc:sldChg>
      <pc:sldChg chg="modNotesTx">
        <pc:chgData name="Elizabeth Piaquadio" userId="52767243-7565-4b68-b9c1-5d2bede989b0" providerId="ADAL" clId="{C64E3BFE-1853-9F4B-B26C-538677B230AB}" dt="2025-06-17T01:47:02.781" v="253" actId="20577"/>
        <pc:sldMkLst>
          <pc:docMk/>
          <pc:sldMk cId="315609852" sldId="274"/>
        </pc:sldMkLst>
      </pc:sldChg>
      <pc:sldChg chg="modNotesTx">
        <pc:chgData name="Elizabeth Piaquadio" userId="52767243-7565-4b68-b9c1-5d2bede989b0" providerId="ADAL" clId="{C64E3BFE-1853-9F4B-B26C-538677B230AB}" dt="2025-06-17T01:27:14.604" v="181" actId="20577"/>
        <pc:sldMkLst>
          <pc:docMk/>
          <pc:sldMk cId="3659014319" sldId="276"/>
        </pc:sldMkLst>
      </pc:sldChg>
      <pc:sldChg chg="modNotesTx">
        <pc:chgData name="Elizabeth Piaquadio" userId="52767243-7565-4b68-b9c1-5d2bede989b0" providerId="ADAL" clId="{C64E3BFE-1853-9F4B-B26C-538677B230AB}" dt="2025-06-17T01:27:37.051" v="188" actId="20577"/>
        <pc:sldMkLst>
          <pc:docMk/>
          <pc:sldMk cId="1401671193" sldId="1808"/>
        </pc:sldMkLst>
      </pc:sldChg>
      <pc:sldChg chg="modSp add del mod modNotesTx">
        <pc:chgData name="Elizabeth Piaquadio" userId="52767243-7565-4b68-b9c1-5d2bede989b0" providerId="ADAL" clId="{C64E3BFE-1853-9F4B-B26C-538677B230AB}" dt="2025-06-17T01:45:29.086" v="234" actId="2696"/>
        <pc:sldMkLst>
          <pc:docMk/>
          <pc:sldMk cId="1872981031" sldId="1811"/>
        </pc:sldMkLst>
      </pc:sldChg>
      <pc:sldChg chg="modNotesTx">
        <pc:chgData name="Elizabeth Piaquadio" userId="52767243-7565-4b68-b9c1-5d2bede989b0" providerId="ADAL" clId="{C64E3BFE-1853-9F4B-B26C-538677B230AB}" dt="2025-06-17T01:46:25.321" v="244" actId="20577"/>
        <pc:sldMkLst>
          <pc:docMk/>
          <pc:sldMk cId="1769382" sldId="1834"/>
        </pc:sldMkLst>
      </pc:sldChg>
      <pc:sldChg chg="modNotesTx">
        <pc:chgData name="Elizabeth Piaquadio" userId="52767243-7565-4b68-b9c1-5d2bede989b0" providerId="ADAL" clId="{C64E3BFE-1853-9F4B-B26C-538677B230AB}" dt="2025-06-17T01:46:18.341" v="241" actId="20577"/>
        <pc:sldMkLst>
          <pc:docMk/>
          <pc:sldMk cId="3151567329" sldId="1835"/>
        </pc:sldMkLst>
      </pc:sldChg>
      <pc:sldChg chg="modNotesTx">
        <pc:chgData name="Elizabeth Piaquadio" userId="52767243-7565-4b68-b9c1-5d2bede989b0" providerId="ADAL" clId="{C64E3BFE-1853-9F4B-B26C-538677B230AB}" dt="2025-06-17T01:46:16.388" v="240" actId="20577"/>
        <pc:sldMkLst>
          <pc:docMk/>
          <pc:sldMk cId="2929605586" sldId="1836"/>
        </pc:sldMkLst>
      </pc:sldChg>
      <pc:sldChg chg="modNotesTx">
        <pc:chgData name="Elizabeth Piaquadio" userId="52767243-7565-4b68-b9c1-5d2bede989b0" providerId="ADAL" clId="{C64E3BFE-1853-9F4B-B26C-538677B230AB}" dt="2025-06-17T01:46:47.134" v="247" actId="20577"/>
        <pc:sldMkLst>
          <pc:docMk/>
          <pc:sldMk cId="3147375777" sldId="1837"/>
        </pc:sldMkLst>
      </pc:sldChg>
      <pc:sldChg chg="addSp delSp modSp mod delAnim modAnim modNotesTx">
        <pc:chgData name="Elizabeth Piaquadio" userId="52767243-7565-4b68-b9c1-5d2bede989b0" providerId="ADAL" clId="{C64E3BFE-1853-9F4B-B26C-538677B230AB}" dt="2025-06-17T01:46:09.029" v="237" actId="20577"/>
        <pc:sldMkLst>
          <pc:docMk/>
          <pc:sldMk cId="4185238436" sldId="1839"/>
        </pc:sldMkLst>
      </pc:sldChg>
      <pc:sldChg chg="modNotesTx">
        <pc:chgData name="Elizabeth Piaquadio" userId="52767243-7565-4b68-b9c1-5d2bede989b0" providerId="ADAL" clId="{C64E3BFE-1853-9F4B-B26C-538677B230AB}" dt="2025-06-17T01:46:49.910" v="248" actId="20577"/>
        <pc:sldMkLst>
          <pc:docMk/>
          <pc:sldMk cId="138491490" sldId="1840"/>
        </pc:sldMkLst>
      </pc:sldChg>
      <pc:sldChg chg="modNotesTx">
        <pc:chgData name="Elizabeth Piaquadio" userId="52767243-7565-4b68-b9c1-5d2bede989b0" providerId="ADAL" clId="{C64E3BFE-1853-9F4B-B26C-538677B230AB}" dt="2025-06-17T01:27:30.861" v="186" actId="20577"/>
        <pc:sldMkLst>
          <pc:docMk/>
          <pc:sldMk cId="2481130732" sldId="1841"/>
        </pc:sldMkLst>
      </pc:sldChg>
      <pc:sldChg chg="modNotesTx">
        <pc:chgData name="Elizabeth Piaquadio" userId="52767243-7565-4b68-b9c1-5d2bede989b0" providerId="ADAL" clId="{C64E3BFE-1853-9F4B-B26C-538677B230AB}" dt="2025-06-17T01:46:29.747" v="245" actId="20577"/>
        <pc:sldMkLst>
          <pc:docMk/>
          <pc:sldMk cId="2618631609" sldId="1845"/>
        </pc:sldMkLst>
      </pc:sldChg>
      <pc:sldChg chg="modNotesTx">
        <pc:chgData name="Elizabeth Piaquadio" userId="52767243-7565-4b68-b9c1-5d2bede989b0" providerId="ADAL" clId="{C64E3BFE-1853-9F4B-B26C-538677B230AB}" dt="2025-06-17T01:46:21.419" v="242" actId="20577"/>
        <pc:sldMkLst>
          <pc:docMk/>
          <pc:sldMk cId="4060631868" sldId="1847"/>
        </pc:sldMkLst>
      </pc:sldChg>
      <pc:sldChg chg="addSp delSp modSp mod addAnim delAnim modAnim modNotesTx">
        <pc:chgData name="Elizabeth Piaquadio" userId="52767243-7565-4b68-b9c1-5d2bede989b0" providerId="ADAL" clId="{C64E3BFE-1853-9F4B-B26C-538677B230AB}" dt="2025-06-17T01:46:32.876" v="246" actId="20577"/>
        <pc:sldMkLst>
          <pc:docMk/>
          <pc:sldMk cId="3862510414" sldId="1849"/>
        </pc:sldMkLst>
      </pc:sldChg>
      <pc:sldChg chg="modSp modNotesTx">
        <pc:chgData name="Elizabeth Piaquadio" userId="52767243-7565-4b68-b9c1-5d2bede989b0" providerId="ADAL" clId="{C64E3BFE-1853-9F4B-B26C-538677B230AB}" dt="2025-06-17T01:47:00.543" v="252" actId="20577"/>
        <pc:sldMkLst>
          <pc:docMk/>
          <pc:sldMk cId="402832685" sldId="1850"/>
        </pc:sldMkLst>
      </pc:sldChg>
      <pc:sldChg chg="modNotesTx">
        <pc:chgData name="Elizabeth Piaquadio" userId="52767243-7565-4b68-b9c1-5d2bede989b0" providerId="ADAL" clId="{C64E3BFE-1853-9F4B-B26C-538677B230AB}" dt="2025-06-17T01:28:06.739" v="190" actId="20577"/>
        <pc:sldMkLst>
          <pc:docMk/>
          <pc:sldMk cId="3997442462" sldId="1851"/>
        </pc:sldMkLst>
      </pc:sldChg>
      <pc:sldChg chg="addSp delSp modSp mod delAnim modAnim modNotesTx">
        <pc:chgData name="Elizabeth Piaquadio" userId="52767243-7565-4b68-b9c1-5d2bede989b0" providerId="ADAL" clId="{C64E3BFE-1853-9F4B-B26C-538677B230AB}" dt="2025-06-17T01:46:10.933" v="238" actId="20577"/>
        <pc:sldMkLst>
          <pc:docMk/>
          <pc:sldMk cId="381640465" sldId="1852"/>
        </pc:sldMkLst>
      </pc:sldChg>
      <pc:sldChg chg="modNotesTx">
        <pc:chgData name="Elizabeth Piaquadio" userId="52767243-7565-4b68-b9c1-5d2bede989b0" providerId="ADAL" clId="{C64E3BFE-1853-9F4B-B26C-538677B230AB}" dt="2025-06-17T01:27:34.244" v="187" actId="20577"/>
        <pc:sldMkLst>
          <pc:docMk/>
          <pc:sldMk cId="1370036908" sldId="1856"/>
        </pc:sldMkLst>
      </pc:sldChg>
      <pc:sldChg chg="modSp mod">
        <pc:chgData name="Elizabeth Piaquadio" userId="52767243-7565-4b68-b9c1-5d2bede989b0" providerId="ADAL" clId="{C64E3BFE-1853-9F4B-B26C-538677B230AB}" dt="2025-06-15T06:26:46.846" v="180" actId="20577"/>
        <pc:sldMkLst>
          <pc:docMk/>
          <pc:sldMk cId="942484409" sldId="1933"/>
        </pc:sldMkLst>
      </pc:sldChg>
    </pc:docChg>
  </pc:docChgLst>
  <pc:docChgLst>
    <pc:chgData name="Tara Tyrrell" userId="67dc6626-2ece-4dc7-ac5a-9add06ec429c" providerId="ADAL" clId="{A8C33E51-7EBA-437D-B609-4A8F285D44F9}"/>
    <pc:docChg chg="modSld modMainMaster">
      <pc:chgData name="Tara Tyrrell" userId="67dc6626-2ece-4dc7-ac5a-9add06ec429c" providerId="ADAL" clId="{A8C33E51-7EBA-437D-B609-4A8F285D44F9}" dt="2025-03-17T20:20:15.051" v="4" actId="1035"/>
      <pc:docMkLst>
        <pc:docMk/>
      </pc:docMkLst>
      <pc:sldChg chg="modSp mod">
        <pc:chgData name="Tara Tyrrell" userId="67dc6626-2ece-4dc7-ac5a-9add06ec429c" providerId="ADAL" clId="{A8C33E51-7EBA-437D-B609-4A8F285D44F9}" dt="2025-03-17T20:18:54.398" v="0" actId="1035"/>
        <pc:sldMkLst>
          <pc:docMk/>
          <pc:sldMk cId="4246314574" sldId="263"/>
        </pc:sldMkLst>
      </pc:sldChg>
      <pc:sldMasterChg chg="modSldLayout">
        <pc:chgData name="Tara Tyrrell" userId="67dc6626-2ece-4dc7-ac5a-9add06ec429c" providerId="ADAL" clId="{A8C33E51-7EBA-437D-B609-4A8F285D44F9}" dt="2025-03-17T20:20:15.051" v="4" actId="1035"/>
        <pc:sldMasterMkLst>
          <pc:docMk/>
          <pc:sldMasterMk cId="2142349000" sldId="2147486213"/>
        </pc:sldMasterMkLst>
        <pc:sldLayoutChg chg="modSp mod">
          <pc:chgData name="Tara Tyrrell" userId="67dc6626-2ece-4dc7-ac5a-9add06ec429c" providerId="ADAL" clId="{A8C33E51-7EBA-437D-B609-4A8F285D44F9}" dt="2025-03-17T20:20:15.051" v="4" actId="1035"/>
          <pc:sldLayoutMkLst>
            <pc:docMk/>
            <pc:sldMasterMk cId="2142349000" sldId="2147486213"/>
            <pc:sldLayoutMk cId="747132576" sldId="2147486397"/>
          </pc:sldLayoutMkLst>
        </pc:sldLayoutChg>
        <pc:sldLayoutChg chg="modSp mod">
          <pc:chgData name="Tara Tyrrell" userId="67dc6626-2ece-4dc7-ac5a-9add06ec429c" providerId="ADAL" clId="{A8C33E51-7EBA-437D-B609-4A8F285D44F9}" dt="2025-03-17T20:19:04.693" v="1" actId="1035"/>
          <pc:sldLayoutMkLst>
            <pc:docMk/>
            <pc:sldMasterMk cId="2142349000" sldId="2147486213"/>
            <pc:sldLayoutMk cId="582097027" sldId="2147486402"/>
          </pc:sldLayoutMkLst>
        </pc:sldLayoutChg>
        <pc:sldLayoutChg chg="modSp mod">
          <pc:chgData name="Tara Tyrrell" userId="67dc6626-2ece-4dc7-ac5a-9add06ec429c" providerId="ADAL" clId="{A8C33E51-7EBA-437D-B609-4A8F285D44F9}" dt="2025-03-17T20:19:12.191" v="2" actId="1035"/>
          <pc:sldLayoutMkLst>
            <pc:docMk/>
            <pc:sldMasterMk cId="2142349000" sldId="2147486213"/>
            <pc:sldLayoutMk cId="4217703130" sldId="2147486403"/>
          </pc:sldLayoutMkLst>
        </pc:sldLayoutChg>
        <pc:sldLayoutChg chg="modSp mod">
          <pc:chgData name="Tara Tyrrell" userId="67dc6626-2ece-4dc7-ac5a-9add06ec429c" providerId="ADAL" clId="{A8C33E51-7EBA-437D-B609-4A8F285D44F9}" dt="2025-03-17T20:19:16.696" v="3" actId="1035"/>
          <pc:sldLayoutMkLst>
            <pc:docMk/>
            <pc:sldMasterMk cId="2142349000" sldId="2147486213"/>
            <pc:sldLayoutMk cId="3233981195" sldId="2147486404"/>
          </pc:sldLayoutMkLst>
        </pc:sldLayoutChg>
      </pc:sldMasterChg>
    </pc:docChg>
  </pc:docChgLst>
  <pc:docChgLst>
    <pc:chgData name="Jane Emperado" userId="f11f2e2c-abe5-457b-8efd-db449d0a0879" providerId="ADAL" clId="{811143B1-B647-487A-84EB-113B338D11C4}"/>
    <pc:docChg chg="undo custSel modSld">
      <pc:chgData name="Jane Emperado" userId="f11f2e2c-abe5-457b-8efd-db449d0a0879" providerId="ADAL" clId="{811143B1-B647-487A-84EB-113B338D11C4}" dt="2025-04-01T10:54:27.211" v="27" actId="1076"/>
      <pc:docMkLst>
        <pc:docMk/>
      </pc:docMkLst>
      <pc:sldChg chg="addSp delSp modSp mod">
        <pc:chgData name="Jane Emperado" userId="f11f2e2c-abe5-457b-8efd-db449d0a0879" providerId="ADAL" clId="{811143B1-B647-487A-84EB-113B338D11C4}" dt="2025-04-01T10:53:48.631" v="17" actId="1076"/>
        <pc:sldMkLst>
          <pc:docMk/>
          <pc:sldMk cId="2352627738" sldId="259"/>
        </pc:sldMkLst>
      </pc:sldChg>
      <pc:sldChg chg="modSp mod">
        <pc:chgData name="Jane Emperado" userId="f11f2e2c-abe5-457b-8efd-db449d0a0879" providerId="ADAL" clId="{811143B1-B647-487A-84EB-113B338D11C4}" dt="2025-04-01T10:54:27.211" v="27" actId="1076"/>
        <pc:sldMkLst>
          <pc:docMk/>
          <pc:sldMk cId="4246314574" sldId="263"/>
        </pc:sldMkLst>
      </pc:sldChg>
      <pc:sldChg chg="modSp mod">
        <pc:chgData name="Jane Emperado" userId="f11f2e2c-abe5-457b-8efd-db449d0a0879" providerId="ADAL" clId="{811143B1-B647-487A-84EB-113B338D11C4}" dt="2025-04-01T10:53:25.331" v="13" actId="1076"/>
        <pc:sldMkLst>
          <pc:docMk/>
          <pc:sldMk cId="2481130732" sldId="1841"/>
        </pc:sldMkLst>
      </pc:sldChg>
    </pc:docChg>
  </pc:docChgLst>
  <pc:docChgLst>
    <pc:chgData name="Bernard Fernando" userId="b283a9a7-e571-4974-a0d3-6db1e4666c62" providerId="ADAL" clId="{812FE258-804F-4EF3-A61D-2188E68DCA56}"/>
    <pc:docChg chg="modMainMaster">
      <pc:chgData name="Bernard Fernando" userId="b283a9a7-e571-4974-a0d3-6db1e4666c62" providerId="ADAL" clId="{812FE258-804F-4EF3-A61D-2188E68DCA56}" dt="2025-02-16T15:35:23.005" v="6" actId="207"/>
      <pc:docMkLst>
        <pc:docMk/>
      </pc:docMkLst>
      <pc:sldMasterChg chg="modSp mod modSldLayout">
        <pc:chgData name="Bernard Fernando" userId="b283a9a7-e571-4974-a0d3-6db1e4666c62" providerId="ADAL" clId="{812FE258-804F-4EF3-A61D-2188E68DCA56}" dt="2025-02-16T15:35:03.687" v="5" actId="207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812FE258-804F-4EF3-A61D-2188E68DCA56}" dt="2025-02-16T15:34:45.813" v="3" actId="108"/>
          <pc:sldLayoutMkLst>
            <pc:docMk/>
            <pc:sldMasterMk cId="2142349000" sldId="2147486213"/>
            <pc:sldLayoutMk cId="115755750" sldId="2147486390"/>
          </pc:sldLayoutMkLst>
        </pc:sldLayoutChg>
        <pc:sldLayoutChg chg="modSp">
          <pc:chgData name="Bernard Fernando" userId="b283a9a7-e571-4974-a0d3-6db1e4666c62" providerId="ADAL" clId="{812FE258-804F-4EF3-A61D-2188E68DCA56}" dt="2025-02-16T15:35:03.687" v="5" actId="207"/>
          <pc:sldLayoutMkLst>
            <pc:docMk/>
            <pc:sldMasterMk cId="2142349000" sldId="2147486213"/>
            <pc:sldLayoutMk cId="2188893945" sldId="2147486395"/>
          </pc:sldLayoutMkLst>
        </pc:sldLayoutChg>
      </pc:sldMasterChg>
      <pc:sldMasterChg chg="modSp mod modSldLayout">
        <pc:chgData name="Bernard Fernando" userId="b283a9a7-e571-4974-a0d3-6db1e4666c62" providerId="ADAL" clId="{812FE258-804F-4EF3-A61D-2188E68DCA56}" dt="2025-02-16T15:35:23.005" v="6" actId="207"/>
        <pc:sldMasterMkLst>
          <pc:docMk/>
          <pc:sldMasterMk cId="2388570879" sldId="2147486405"/>
        </pc:sldMasterMkLst>
        <pc:sldLayoutChg chg="modSp mod">
          <pc:chgData name="Bernard Fernando" userId="b283a9a7-e571-4974-a0d3-6db1e4666c62" providerId="ADAL" clId="{812FE258-804F-4EF3-A61D-2188E68DCA56}" dt="2025-02-16T15:35:23.005" v="6" actId="207"/>
          <pc:sldLayoutMkLst>
            <pc:docMk/>
            <pc:sldMasterMk cId="2388570879" sldId="2147486405"/>
            <pc:sldLayoutMk cId="1756423727" sldId="2147486406"/>
          </pc:sldLayoutMkLst>
        </pc:sldLayoutChg>
      </pc:sldMasterChg>
    </pc:docChg>
  </pc:docChgLst>
  <pc:docChgLst>
    <pc:chgData name="Gayle Oddy" userId="0470c1b9-cfc9-4ed6-b7e2-d6d816f6f62a" providerId="ADAL" clId="{7D4AF1B2-9E48-460B-A8CA-62CD282BE4C0}"/>
    <pc:docChg chg="custSel modSld modMainMaster">
      <pc:chgData name="Gayle Oddy" userId="0470c1b9-cfc9-4ed6-b7e2-d6d816f6f62a" providerId="ADAL" clId="{7D4AF1B2-9E48-460B-A8CA-62CD282BE4C0}" dt="2025-06-04T00:18:01.923" v="109" actId="2"/>
      <pc:docMkLst>
        <pc:docMk/>
      </pc:docMkLst>
      <pc:sldChg chg="modSp mod">
        <pc:chgData name="Gayle Oddy" userId="0470c1b9-cfc9-4ed6-b7e2-d6d816f6f62a" providerId="ADAL" clId="{7D4AF1B2-9E48-460B-A8CA-62CD282BE4C0}" dt="2025-06-04T00:06:01.491" v="43" actId="1036"/>
        <pc:sldMkLst>
          <pc:docMk/>
          <pc:sldMk cId="4246314574" sldId="263"/>
        </pc:sldMkLst>
      </pc:sldChg>
      <pc:sldChg chg="modSp mod">
        <pc:chgData name="Gayle Oddy" userId="0470c1b9-cfc9-4ed6-b7e2-d6d816f6f62a" providerId="ADAL" clId="{7D4AF1B2-9E48-460B-A8CA-62CD282BE4C0}" dt="2025-06-04T00:07:41.251" v="88" actId="1036"/>
        <pc:sldMkLst>
          <pc:docMk/>
          <pc:sldMk cId="3815047511" sldId="264"/>
        </pc:sldMkLst>
      </pc:sldChg>
      <pc:sldChg chg="modSp mod">
        <pc:chgData name="Gayle Oddy" userId="0470c1b9-cfc9-4ed6-b7e2-d6d816f6f62a" providerId="ADAL" clId="{7D4AF1B2-9E48-460B-A8CA-62CD282BE4C0}" dt="2025-06-04T00:09:03.750" v="107" actId="1036"/>
        <pc:sldMkLst>
          <pc:docMk/>
          <pc:sldMk cId="3671173303" sldId="265"/>
        </pc:sldMkLst>
      </pc:sldChg>
      <pc:sldChg chg="modSp mod">
        <pc:chgData name="Gayle Oddy" userId="0470c1b9-cfc9-4ed6-b7e2-d6d816f6f62a" providerId="ADAL" clId="{7D4AF1B2-9E48-460B-A8CA-62CD282BE4C0}" dt="2025-06-04T00:06:55.617" v="67" actId="1036"/>
        <pc:sldMkLst>
          <pc:docMk/>
          <pc:sldMk cId="1566324052" sldId="267"/>
        </pc:sldMkLst>
      </pc:sldChg>
      <pc:sldChg chg="modSp mod">
        <pc:chgData name="Gayle Oddy" userId="0470c1b9-cfc9-4ed6-b7e2-d6d816f6f62a" providerId="ADAL" clId="{7D4AF1B2-9E48-460B-A8CA-62CD282BE4C0}" dt="2025-06-04T00:06:09.326" v="46" actId="1036"/>
        <pc:sldMkLst>
          <pc:docMk/>
          <pc:sldMk cId="1872981031" sldId="1811"/>
        </pc:sldMkLst>
      </pc:sldChg>
      <pc:sldChg chg="modSp mod">
        <pc:chgData name="Gayle Oddy" userId="0470c1b9-cfc9-4ed6-b7e2-d6d816f6f62a" providerId="ADAL" clId="{7D4AF1B2-9E48-460B-A8CA-62CD282BE4C0}" dt="2025-06-04T00:06:32.841" v="55" actId="1036"/>
        <pc:sldMkLst>
          <pc:docMk/>
          <pc:sldMk cId="1769382" sldId="1834"/>
        </pc:sldMkLst>
      </pc:sldChg>
      <pc:sldChg chg="modSp mod">
        <pc:chgData name="Gayle Oddy" userId="0470c1b9-cfc9-4ed6-b7e2-d6d816f6f62a" providerId="ADAL" clId="{7D4AF1B2-9E48-460B-A8CA-62CD282BE4C0}" dt="2025-06-04T00:06:44.152" v="61" actId="1036"/>
        <pc:sldMkLst>
          <pc:docMk/>
          <pc:sldMk cId="3151567329" sldId="1835"/>
        </pc:sldMkLst>
      </pc:sldChg>
      <pc:sldChg chg="modSp mod">
        <pc:chgData name="Gayle Oddy" userId="0470c1b9-cfc9-4ed6-b7e2-d6d816f6f62a" providerId="ADAL" clId="{7D4AF1B2-9E48-460B-A8CA-62CD282BE4C0}" dt="2025-06-04T00:06:49.979" v="64" actId="1036"/>
        <pc:sldMkLst>
          <pc:docMk/>
          <pc:sldMk cId="2929605586" sldId="1836"/>
        </pc:sldMkLst>
      </pc:sldChg>
      <pc:sldChg chg="modSp mod">
        <pc:chgData name="Gayle Oddy" userId="0470c1b9-cfc9-4ed6-b7e2-d6d816f6f62a" providerId="ADAL" clId="{7D4AF1B2-9E48-460B-A8CA-62CD282BE4C0}" dt="2025-06-04T00:07:13.092" v="76" actId="1036"/>
        <pc:sldMkLst>
          <pc:docMk/>
          <pc:sldMk cId="3147375777" sldId="1837"/>
        </pc:sldMkLst>
      </pc:sldChg>
      <pc:sldChg chg="modSp mod">
        <pc:chgData name="Gayle Oddy" userId="0470c1b9-cfc9-4ed6-b7e2-d6d816f6f62a" providerId="ADAL" clId="{7D4AF1B2-9E48-460B-A8CA-62CD282BE4C0}" dt="2025-06-04T00:07:07.881" v="73" actId="1036"/>
        <pc:sldMkLst>
          <pc:docMk/>
          <pc:sldMk cId="4185238436" sldId="1839"/>
        </pc:sldMkLst>
      </pc:sldChg>
      <pc:sldChg chg="modSp mod">
        <pc:chgData name="Gayle Oddy" userId="0470c1b9-cfc9-4ed6-b7e2-d6d816f6f62a" providerId="ADAL" clId="{7D4AF1B2-9E48-460B-A8CA-62CD282BE4C0}" dt="2025-06-04T00:07:18.741" v="79" actId="1036"/>
        <pc:sldMkLst>
          <pc:docMk/>
          <pc:sldMk cId="138491490" sldId="1840"/>
        </pc:sldMkLst>
      </pc:sldChg>
      <pc:sldChg chg="modSp mod">
        <pc:chgData name="Gayle Oddy" userId="0470c1b9-cfc9-4ed6-b7e2-d6d816f6f62a" providerId="ADAL" clId="{7D4AF1B2-9E48-460B-A8CA-62CD282BE4C0}" dt="2025-06-04T00:06:26.163" v="52" actId="1036"/>
        <pc:sldMkLst>
          <pc:docMk/>
          <pc:sldMk cId="2618631609" sldId="1845"/>
        </pc:sldMkLst>
      </pc:sldChg>
      <pc:sldChg chg="modSp mod">
        <pc:chgData name="Gayle Oddy" userId="0470c1b9-cfc9-4ed6-b7e2-d6d816f6f62a" providerId="ADAL" clId="{7D4AF1B2-9E48-460B-A8CA-62CD282BE4C0}" dt="2025-06-04T00:06:38.553" v="58" actId="1036"/>
        <pc:sldMkLst>
          <pc:docMk/>
          <pc:sldMk cId="4060631868" sldId="1847"/>
        </pc:sldMkLst>
      </pc:sldChg>
      <pc:sldChg chg="modSp mod">
        <pc:chgData name="Gayle Oddy" userId="0470c1b9-cfc9-4ed6-b7e2-d6d816f6f62a" providerId="ADAL" clId="{7D4AF1B2-9E48-460B-A8CA-62CD282BE4C0}" dt="2025-06-04T00:06:17.165" v="49" actId="1036"/>
        <pc:sldMkLst>
          <pc:docMk/>
          <pc:sldMk cId="3862510414" sldId="1849"/>
        </pc:sldMkLst>
      </pc:sldChg>
      <pc:sldChg chg="modSp mod">
        <pc:chgData name="Gayle Oddy" userId="0470c1b9-cfc9-4ed6-b7e2-d6d816f6f62a" providerId="ADAL" clId="{7D4AF1B2-9E48-460B-A8CA-62CD282BE4C0}" dt="2025-06-04T00:08:52.356" v="104" actId="1036"/>
        <pc:sldMkLst>
          <pc:docMk/>
          <pc:sldMk cId="402832685" sldId="1850"/>
        </pc:sldMkLst>
      </pc:sldChg>
      <pc:sldChg chg="modSp mod">
        <pc:chgData name="Gayle Oddy" userId="0470c1b9-cfc9-4ed6-b7e2-d6d816f6f62a" providerId="ADAL" clId="{7D4AF1B2-9E48-460B-A8CA-62CD282BE4C0}" dt="2025-06-04T00:07:02.065" v="70" actId="1036"/>
        <pc:sldMkLst>
          <pc:docMk/>
          <pc:sldMk cId="381640465" sldId="1852"/>
        </pc:sldMkLst>
      </pc:sldChg>
      <pc:sldChg chg="modNotesTx">
        <pc:chgData name="Gayle Oddy" userId="0470c1b9-cfc9-4ed6-b7e2-d6d816f6f62a" providerId="ADAL" clId="{7D4AF1B2-9E48-460B-A8CA-62CD282BE4C0}" dt="2025-06-04T00:18:01.923" v="109" actId="2"/>
        <pc:sldMkLst>
          <pc:docMk/>
          <pc:sldMk cId="1370036908" sldId="1856"/>
        </pc:sldMkLst>
      </pc:sldChg>
      <pc:sldMasterChg chg="modSldLayout">
        <pc:chgData name="Gayle Oddy" userId="0470c1b9-cfc9-4ed6-b7e2-d6d816f6f62a" providerId="ADAL" clId="{7D4AF1B2-9E48-460B-A8CA-62CD282BE4C0}" dt="2025-06-04T00:10:20.547" v="108" actId="1036"/>
        <pc:sldMasterMkLst>
          <pc:docMk/>
          <pc:sldMasterMk cId="2142349000" sldId="2147486213"/>
        </pc:sldMasterMkLst>
        <pc:sldLayoutChg chg="modSp mod">
          <pc:chgData name="Gayle Oddy" userId="0470c1b9-cfc9-4ed6-b7e2-d6d816f6f62a" providerId="ADAL" clId="{7D4AF1B2-9E48-460B-A8CA-62CD282BE4C0}" dt="2025-06-04T00:07:52.300" v="91" actId="1036"/>
          <pc:sldLayoutMkLst>
            <pc:docMk/>
            <pc:sldMasterMk cId="2142349000" sldId="2147486213"/>
            <pc:sldLayoutMk cId="901559265" sldId="2147486392"/>
          </pc:sldLayoutMkLst>
        </pc:sldLayoutChg>
        <pc:sldLayoutChg chg="modSp mod">
          <pc:chgData name="Gayle Oddy" userId="0470c1b9-cfc9-4ed6-b7e2-d6d816f6f62a" providerId="ADAL" clId="{7D4AF1B2-9E48-460B-A8CA-62CD282BE4C0}" dt="2025-06-04T00:08:16.769" v="97" actId="1036"/>
          <pc:sldLayoutMkLst>
            <pc:docMk/>
            <pc:sldMasterMk cId="2142349000" sldId="2147486213"/>
            <pc:sldLayoutMk cId="2470488254" sldId="2147486394"/>
          </pc:sldLayoutMkLst>
        </pc:sldLayoutChg>
        <pc:sldLayoutChg chg="modSp mod">
          <pc:chgData name="Gayle Oddy" userId="0470c1b9-cfc9-4ed6-b7e2-d6d816f6f62a" providerId="ADAL" clId="{7D4AF1B2-9E48-460B-A8CA-62CD282BE4C0}" dt="2025-06-04T00:08:34.310" v="100" actId="1036"/>
          <pc:sldLayoutMkLst>
            <pc:docMk/>
            <pc:sldMasterMk cId="2142349000" sldId="2147486213"/>
            <pc:sldLayoutMk cId="2188893945" sldId="2147486395"/>
          </pc:sldLayoutMkLst>
        </pc:sldLayoutChg>
        <pc:sldLayoutChg chg="modSp mod">
          <pc:chgData name="Gayle Oddy" userId="0470c1b9-cfc9-4ed6-b7e2-d6d816f6f62a" providerId="ADAL" clId="{7D4AF1B2-9E48-460B-A8CA-62CD282BE4C0}" dt="2025-06-04T00:05:21.013" v="31" actId="1036"/>
          <pc:sldLayoutMkLst>
            <pc:docMk/>
            <pc:sldMasterMk cId="2142349000" sldId="2147486213"/>
            <pc:sldLayoutMk cId="3326539293" sldId="2147486396"/>
          </pc:sldLayoutMkLst>
        </pc:sldLayoutChg>
        <pc:sldLayoutChg chg="modSp mod">
          <pc:chgData name="Gayle Oddy" userId="0470c1b9-cfc9-4ed6-b7e2-d6d816f6f62a" providerId="ADAL" clId="{7D4AF1B2-9E48-460B-A8CA-62CD282BE4C0}" dt="2025-06-04T00:05:45.248" v="37" actId="1036"/>
          <pc:sldLayoutMkLst>
            <pc:docMk/>
            <pc:sldMasterMk cId="2142349000" sldId="2147486213"/>
            <pc:sldLayoutMk cId="747132576" sldId="2147486397"/>
          </pc:sldLayoutMkLst>
        </pc:sldLayoutChg>
        <pc:sldLayoutChg chg="modSp mod">
          <pc:chgData name="Gayle Oddy" userId="0470c1b9-cfc9-4ed6-b7e2-d6d816f6f62a" providerId="ADAL" clId="{7D4AF1B2-9E48-460B-A8CA-62CD282BE4C0}" dt="2025-06-04T00:04:40.068" v="24" actId="1036"/>
          <pc:sldLayoutMkLst>
            <pc:docMk/>
            <pc:sldMasterMk cId="2142349000" sldId="2147486213"/>
            <pc:sldLayoutMk cId="1959084027" sldId="2147486400"/>
          </pc:sldLayoutMkLst>
        </pc:sldLayoutChg>
        <pc:sldLayoutChg chg="modSp mod">
          <pc:chgData name="Gayle Oddy" userId="0470c1b9-cfc9-4ed6-b7e2-d6d816f6f62a" providerId="ADAL" clId="{7D4AF1B2-9E48-460B-A8CA-62CD282BE4C0}" dt="2025-06-04T00:04:28.542" v="23" actId="1036"/>
          <pc:sldLayoutMkLst>
            <pc:docMk/>
            <pc:sldMasterMk cId="2142349000" sldId="2147486213"/>
            <pc:sldLayoutMk cId="1395547350" sldId="2147486401"/>
          </pc:sldLayoutMkLst>
        </pc:sldLayoutChg>
        <pc:sldLayoutChg chg="modSp mod">
          <pc:chgData name="Gayle Oddy" userId="0470c1b9-cfc9-4ed6-b7e2-d6d816f6f62a" providerId="ADAL" clId="{7D4AF1B2-9E48-460B-A8CA-62CD282BE4C0}" dt="2025-06-04T00:05:51.624" v="40" actId="1036"/>
          <pc:sldLayoutMkLst>
            <pc:docMk/>
            <pc:sldMasterMk cId="2142349000" sldId="2147486213"/>
            <pc:sldLayoutMk cId="582097027" sldId="2147486402"/>
          </pc:sldLayoutMkLst>
        </pc:sldLayoutChg>
        <pc:sldLayoutChg chg="modSp mod">
          <pc:chgData name="Gayle Oddy" userId="0470c1b9-cfc9-4ed6-b7e2-d6d816f6f62a" providerId="ADAL" clId="{7D4AF1B2-9E48-460B-A8CA-62CD282BE4C0}" dt="2025-06-04T00:07:29.669" v="82" actId="1036"/>
          <pc:sldLayoutMkLst>
            <pc:docMk/>
            <pc:sldMasterMk cId="2142349000" sldId="2147486213"/>
            <pc:sldLayoutMk cId="4217703130" sldId="2147486403"/>
          </pc:sldLayoutMkLst>
        </pc:sldLayoutChg>
        <pc:sldLayoutChg chg="modSp mod">
          <pc:chgData name="Gayle Oddy" userId="0470c1b9-cfc9-4ed6-b7e2-d6d816f6f62a" providerId="ADAL" clId="{7D4AF1B2-9E48-460B-A8CA-62CD282BE4C0}" dt="2025-06-04T00:07:33.752" v="85" actId="1036"/>
          <pc:sldLayoutMkLst>
            <pc:docMk/>
            <pc:sldMasterMk cId="2142349000" sldId="2147486213"/>
            <pc:sldLayoutMk cId="3233981195" sldId="2147486404"/>
          </pc:sldLayoutMkLst>
        </pc:sldLayoutChg>
        <pc:sldLayoutChg chg="modSp mod">
          <pc:chgData name="Gayle Oddy" userId="0470c1b9-cfc9-4ed6-b7e2-d6d816f6f62a" providerId="ADAL" clId="{7D4AF1B2-9E48-460B-A8CA-62CD282BE4C0}" dt="2025-06-04T00:10:20.547" v="108" actId="1036"/>
          <pc:sldLayoutMkLst>
            <pc:docMk/>
            <pc:sldMasterMk cId="2142349000" sldId="2147486213"/>
            <pc:sldLayoutMk cId="969058629" sldId="2147486416"/>
          </pc:sldLayoutMkLst>
        </pc:sldLayoutChg>
        <pc:sldLayoutChg chg="modSp mod">
          <pc:chgData name="Gayle Oddy" userId="0470c1b9-cfc9-4ed6-b7e2-d6d816f6f62a" providerId="ADAL" clId="{7D4AF1B2-9E48-460B-A8CA-62CD282BE4C0}" dt="2025-06-04T00:08:03.719" v="94" actId="1036"/>
          <pc:sldLayoutMkLst>
            <pc:docMk/>
            <pc:sldMasterMk cId="2142349000" sldId="2147486213"/>
            <pc:sldLayoutMk cId="1236965371" sldId="2147486417"/>
          </pc:sldLayoutMkLst>
        </pc:sldLayoutChg>
      </pc:sldMasterChg>
    </pc:docChg>
  </pc:docChgLst>
  <pc:docChgLst>
    <pc:chgData name="Shirley Serban" userId="7f207fc8-03d1-48c7-9795-2440acc08cbb" providerId="ADAL" clId="{17FCBABE-BB0F-5AEB-A8EA-4422061C88F3}"/>
    <pc:docChg chg="modSld">
      <pc:chgData name="Shirley Serban" userId="7f207fc8-03d1-48c7-9795-2440acc08cbb" providerId="ADAL" clId="{17FCBABE-BB0F-5AEB-A8EA-4422061C88F3}" dt="2025-08-27T03:51:31.678" v="3" actId="20577"/>
      <pc:docMkLst>
        <pc:docMk/>
      </pc:docMkLst>
      <pc:sldChg chg="modSp">
        <pc:chgData name="Shirley Serban" userId="7f207fc8-03d1-48c7-9795-2440acc08cbb" providerId="ADAL" clId="{17FCBABE-BB0F-5AEB-A8EA-4422061C88F3}" dt="2025-08-27T03:51:31.678" v="3" actId="20577"/>
        <pc:sldMkLst>
          <pc:docMk/>
          <pc:sldMk cId="1370036908" sldId="1856"/>
        </pc:sldMkLst>
        <pc:spChg chg="mod">
          <ac:chgData name="Shirley Serban" userId="7f207fc8-03d1-48c7-9795-2440acc08cbb" providerId="ADAL" clId="{17FCBABE-BB0F-5AEB-A8EA-4422061C88F3}" dt="2025-08-27T03:51:28.335" v="2" actId="20577"/>
          <ac:spMkLst>
            <pc:docMk/>
            <pc:sldMk cId="1370036908" sldId="1856"/>
            <ac:spMk id="14" creationId="{698E0E7E-1340-ABDB-959E-6697DB5BB1FC}"/>
          </ac:spMkLst>
        </pc:spChg>
        <pc:spChg chg="mod">
          <ac:chgData name="Shirley Serban" userId="7f207fc8-03d1-48c7-9795-2440acc08cbb" providerId="ADAL" clId="{17FCBABE-BB0F-5AEB-A8EA-4422061C88F3}" dt="2025-08-27T03:51:31.678" v="3" actId="20577"/>
          <ac:spMkLst>
            <pc:docMk/>
            <pc:sldMk cId="1370036908" sldId="1856"/>
            <ac:spMk id="29" creationId="{DA612001-EDD8-66CB-DE47-0CFFE2F5D929}"/>
          </ac:spMkLst>
        </pc:spChg>
        <pc:spChg chg="mod">
          <ac:chgData name="Shirley Serban" userId="7f207fc8-03d1-48c7-9795-2440acc08cbb" providerId="ADAL" clId="{17FCBABE-BB0F-5AEB-A8EA-4422061C88F3}" dt="2025-08-27T03:51:25.734" v="1" actId="20577"/>
          <ac:spMkLst>
            <pc:docMk/>
            <pc:sldMk cId="1370036908" sldId="1856"/>
            <ac:spMk id="30" creationId="{EB9761B7-F36D-DDC1-2427-1D9FE451DFE3}"/>
          </ac:spMkLst>
        </pc:spChg>
      </pc:sldChg>
    </pc:docChg>
  </pc:docChgLst>
  <pc:docChgLst>
    <pc:chgData name="Elizabeth Piaquadio" userId="52767243-7565-4b68-b9c1-5d2bede989b0" providerId="ADAL" clId="{E4F9B514-7F25-2142-A991-6BF24D89F6B9}"/>
    <pc:docChg chg="undo redo custSel addSld delSld modSld sldOrd modMainMaster">
      <pc:chgData name="Elizabeth Piaquadio" userId="52767243-7565-4b68-b9c1-5d2bede989b0" providerId="ADAL" clId="{E4F9B514-7F25-2142-A991-6BF24D89F6B9}" dt="2025-04-02T06:19:22.106" v="4916" actId="1076"/>
      <pc:docMkLst>
        <pc:docMk/>
      </pc:docMkLst>
      <pc:sldChg chg="addSp delSp modSp mod">
        <pc:chgData name="Elizabeth Piaquadio" userId="52767243-7565-4b68-b9c1-5d2bede989b0" providerId="ADAL" clId="{E4F9B514-7F25-2142-A991-6BF24D89F6B9}" dt="2025-04-02T04:34:14.362" v="4857" actId="1076"/>
        <pc:sldMkLst>
          <pc:docMk/>
          <pc:sldMk cId="2352627738" sldId="259"/>
        </pc:sldMkLst>
      </pc:sldChg>
      <pc:sldChg chg="mod modShow">
        <pc:chgData name="Elizabeth Piaquadio" userId="52767243-7565-4b68-b9c1-5d2bede989b0" providerId="ADAL" clId="{E4F9B514-7F25-2142-A991-6BF24D89F6B9}" dt="2025-03-24T14:19:16.799" v="5" actId="729"/>
        <pc:sldMkLst>
          <pc:docMk/>
          <pc:sldMk cId="990668426" sldId="261"/>
        </pc:sldMkLst>
      </pc:sldChg>
      <pc:sldChg chg="modSp mod modNotesTx">
        <pc:chgData name="Elizabeth Piaquadio" userId="52767243-7565-4b68-b9c1-5d2bede989b0" providerId="ADAL" clId="{E4F9B514-7F25-2142-A991-6BF24D89F6B9}" dt="2025-04-02T02:33:01.822" v="4238" actId="113"/>
        <pc:sldMkLst>
          <pc:docMk/>
          <pc:sldMk cId="1409170115" sldId="262"/>
        </pc:sldMkLst>
      </pc:sldChg>
      <pc:sldChg chg="addSp delSp modSp mod delAnim modAnim modNotesTx">
        <pc:chgData name="Elizabeth Piaquadio" userId="52767243-7565-4b68-b9c1-5d2bede989b0" providerId="ADAL" clId="{E4F9B514-7F25-2142-A991-6BF24D89F6B9}" dt="2025-03-24T14:29:36.191" v="33"/>
        <pc:sldMkLst>
          <pc:docMk/>
          <pc:sldMk cId="3671173303" sldId="265"/>
        </pc:sldMkLst>
      </pc:sldChg>
      <pc:sldChg chg="modSp mod">
        <pc:chgData name="Elizabeth Piaquadio" userId="52767243-7565-4b68-b9c1-5d2bede989b0" providerId="ADAL" clId="{E4F9B514-7F25-2142-A991-6BF24D89F6B9}" dt="2025-03-24T14:22:02.151" v="10" actId="207"/>
        <pc:sldMkLst>
          <pc:docMk/>
          <pc:sldMk cId="1566324052" sldId="267"/>
        </pc:sldMkLst>
      </pc:sldChg>
      <pc:sldChg chg="addSp delSp modSp mod addCm modNotesTx">
        <pc:chgData name="Elizabeth Piaquadio" userId="52767243-7565-4b68-b9c1-5d2bede989b0" providerId="ADAL" clId="{E4F9B514-7F25-2142-A991-6BF24D89F6B9}" dt="2025-04-02T01:55:46.004" v="3792" actId="20577"/>
        <pc:sldMkLst>
          <pc:docMk/>
          <pc:sldMk cId="3180052196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E4F9B514-7F25-2142-A991-6BF24D89F6B9}" dt="2025-03-24T14:26:24.512" v="30"/>
              <pc2:cmMkLst xmlns:pc2="http://schemas.microsoft.com/office/powerpoint/2019/9/main/command">
                <pc:docMk/>
                <pc:sldMk cId="3180052196" sldId="272"/>
                <pc2:cmMk id="{AEB68369-AC8D-644F-8A39-CFA692E5C7A7}"/>
              </pc2:cmMkLst>
            </pc226:cmChg>
          </p:ext>
        </pc:extLst>
      </pc:sldChg>
      <pc:sldChg chg="modSp del mod modShow addCm">
        <pc:chgData name="Elizabeth Piaquadio" userId="52767243-7565-4b68-b9c1-5d2bede989b0" providerId="ADAL" clId="{E4F9B514-7F25-2142-A991-6BF24D89F6B9}" dt="2025-04-02T01:56:05.542" v="3794" actId="2696"/>
        <pc:sldMkLst>
          <pc:docMk/>
          <pc:sldMk cId="4212177351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E4F9B514-7F25-2142-A991-6BF24D89F6B9}" dt="2025-03-24T14:26:00.434" v="29"/>
              <pc2:cmMkLst xmlns:pc2="http://schemas.microsoft.com/office/powerpoint/2019/9/main/command">
                <pc:docMk/>
                <pc:sldMk cId="4212177351" sldId="273"/>
                <pc2:cmMk id="{7211B69F-137C-1D4D-BC45-A4B144A9D63F}"/>
              </pc2:cmMkLst>
            </pc226:cmChg>
          </p:ext>
        </pc:extLst>
      </pc:sldChg>
      <pc:sldChg chg="modNotesTx">
        <pc:chgData name="Elizabeth Piaquadio" userId="52767243-7565-4b68-b9c1-5d2bede989b0" providerId="ADAL" clId="{E4F9B514-7F25-2142-A991-6BF24D89F6B9}" dt="2025-03-24T14:25:24.951" v="28"/>
        <pc:sldMkLst>
          <pc:docMk/>
          <pc:sldMk cId="315609852" sldId="274"/>
        </pc:sldMkLst>
      </pc:sldChg>
      <pc:sldChg chg="addSp delSp modSp mod modClrScheme delAnim modAnim chgLayout modNotesTx">
        <pc:chgData name="Elizabeth Piaquadio" userId="52767243-7565-4b68-b9c1-5d2bede989b0" providerId="ADAL" clId="{E4F9B514-7F25-2142-A991-6BF24D89F6B9}" dt="2025-04-02T04:49:53.313" v="4913"/>
        <pc:sldMkLst>
          <pc:docMk/>
          <pc:sldMk cId="2154991742" sldId="275"/>
        </pc:sldMkLst>
      </pc:sldChg>
      <pc:sldChg chg="addSp delSp modSp mod modNotesTx">
        <pc:chgData name="Elizabeth Piaquadio" userId="52767243-7565-4b68-b9c1-5d2bede989b0" providerId="ADAL" clId="{E4F9B514-7F25-2142-A991-6BF24D89F6B9}" dt="2025-04-02T02:35:14.260" v="4265" actId="14826"/>
        <pc:sldMkLst>
          <pc:docMk/>
          <pc:sldMk cId="3659014319" sldId="276"/>
        </pc:sldMkLst>
      </pc:sldChg>
      <pc:sldChg chg="addSp delSp modSp mod">
        <pc:chgData name="Elizabeth Piaquadio" userId="52767243-7565-4b68-b9c1-5d2bede989b0" providerId="ADAL" clId="{E4F9B514-7F25-2142-A991-6BF24D89F6B9}" dt="2025-04-01T06:40:33.531" v="1830" actId="478"/>
        <pc:sldMkLst>
          <pc:docMk/>
          <pc:sldMk cId="1401671193" sldId="1808"/>
        </pc:sldMkLst>
      </pc:sldChg>
      <pc:sldChg chg="addSp modSp mod modAnim modNotesTx">
        <pc:chgData name="Elizabeth Piaquadio" userId="52767243-7565-4b68-b9c1-5d2bede989b0" providerId="ADAL" clId="{E4F9B514-7F25-2142-A991-6BF24D89F6B9}" dt="2025-04-02T02:35:58.931" v="4280" actId="20577"/>
        <pc:sldMkLst>
          <pc:docMk/>
          <pc:sldMk cId="1872981031" sldId="1811"/>
        </pc:sldMkLst>
      </pc:sldChg>
      <pc:sldChg chg="del">
        <pc:chgData name="Elizabeth Piaquadio" userId="52767243-7565-4b68-b9c1-5d2bede989b0" providerId="ADAL" clId="{E4F9B514-7F25-2142-A991-6BF24D89F6B9}" dt="2025-03-24T14:19:47.585" v="7" actId="2696"/>
        <pc:sldMkLst>
          <pc:docMk/>
          <pc:sldMk cId="1626438027" sldId="1830"/>
        </pc:sldMkLst>
      </pc:sldChg>
      <pc:sldChg chg="addSp delSp modSp add del mod delAnim modAnim addCm delCm modNotesTx">
        <pc:chgData name="Elizabeth Piaquadio" userId="52767243-7565-4b68-b9c1-5d2bede989b0" providerId="ADAL" clId="{E4F9B514-7F25-2142-A991-6BF24D89F6B9}" dt="2025-04-01T09:32:17.665" v="1924" actId="2696"/>
        <pc:sldMkLst>
          <pc:docMk/>
          <pc:sldMk cId="2909805910" sldId="18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Elizabeth Piaquadio" userId="52767243-7565-4b68-b9c1-5d2bede989b0" providerId="ADAL" clId="{E4F9B514-7F25-2142-A991-6BF24D89F6B9}" dt="2025-04-01T02:27:56.858" v="1016"/>
              <pc2:cmMkLst xmlns:pc2="http://schemas.microsoft.com/office/powerpoint/2019/9/main/command">
                <pc:docMk/>
                <pc:sldMk cId="2909805910" sldId="1831"/>
                <pc2:cmMk id="{63C21CE5-C6B5-E84C-B01B-96AFEB2B3C3F}"/>
              </pc2:cmMkLst>
            </pc226:cmChg>
          </p:ext>
        </pc:extLst>
      </pc:sldChg>
      <pc:sldChg chg="del">
        <pc:chgData name="Elizabeth Piaquadio" userId="52767243-7565-4b68-b9c1-5d2bede989b0" providerId="ADAL" clId="{E4F9B514-7F25-2142-A991-6BF24D89F6B9}" dt="2025-04-01T01:07:14.354" v="825" actId="2696"/>
        <pc:sldMkLst>
          <pc:docMk/>
          <pc:sldMk cId="1016673401" sldId="1832"/>
        </pc:sldMkLst>
      </pc:sldChg>
      <pc:sldChg chg="addSp delSp modSp mod ord delAnim modAnim modNotesTx">
        <pc:chgData name="Elizabeth Piaquadio" userId="52767243-7565-4b68-b9c1-5d2bede989b0" providerId="ADAL" clId="{E4F9B514-7F25-2142-A991-6BF24D89F6B9}" dt="2025-04-02T04:15:17.959" v="4808"/>
        <pc:sldMkLst>
          <pc:docMk/>
          <pc:sldMk cId="1769382" sldId="1834"/>
        </pc:sldMkLst>
      </pc:sldChg>
      <pc:sldChg chg="addSp modSp mod ord modAnim modNotesTx">
        <pc:chgData name="Elizabeth Piaquadio" userId="52767243-7565-4b68-b9c1-5d2bede989b0" providerId="ADAL" clId="{E4F9B514-7F25-2142-A991-6BF24D89F6B9}" dt="2025-04-02T03:10:05.766" v="4475" actId="465"/>
        <pc:sldMkLst>
          <pc:docMk/>
          <pc:sldMk cId="3151567329" sldId="1835"/>
        </pc:sldMkLst>
      </pc:sldChg>
      <pc:sldChg chg="addSp delSp modSp mod modNotesTx">
        <pc:chgData name="Elizabeth Piaquadio" userId="52767243-7565-4b68-b9c1-5d2bede989b0" providerId="ADAL" clId="{E4F9B514-7F25-2142-A991-6BF24D89F6B9}" dt="2025-04-01T14:17:50.556" v="2222" actId="1076"/>
        <pc:sldMkLst>
          <pc:docMk/>
          <pc:sldMk cId="2929605586" sldId="1836"/>
        </pc:sldMkLst>
      </pc:sldChg>
      <pc:sldChg chg="addSp modSp mod">
        <pc:chgData name="Elizabeth Piaquadio" userId="52767243-7565-4b68-b9c1-5d2bede989b0" providerId="ADAL" clId="{E4F9B514-7F25-2142-A991-6BF24D89F6B9}" dt="2025-03-27T21:49:14.513" v="81" actId="408"/>
        <pc:sldMkLst>
          <pc:docMk/>
          <pc:sldMk cId="3147375777" sldId="1837"/>
        </pc:sldMkLst>
      </pc:sldChg>
      <pc:sldChg chg="addSp delSp modSp del mod delAnim modAnim modNotesTx">
        <pc:chgData name="Elizabeth Piaquadio" userId="52767243-7565-4b68-b9c1-5d2bede989b0" providerId="ADAL" clId="{E4F9B514-7F25-2142-A991-6BF24D89F6B9}" dt="2025-04-01T22:53:07.416" v="3312" actId="2696"/>
        <pc:sldMkLst>
          <pc:docMk/>
          <pc:sldMk cId="1810705420" sldId="1838"/>
        </pc:sldMkLst>
      </pc:sldChg>
      <pc:sldChg chg="addSp delSp modSp mod delAnim modAnim addCm modNotesTx">
        <pc:chgData name="Elizabeth Piaquadio" userId="52767243-7565-4b68-b9c1-5d2bede989b0" providerId="ADAL" clId="{E4F9B514-7F25-2142-A991-6BF24D89F6B9}" dt="2025-04-02T00:26:44.292" v="3772" actId="113"/>
        <pc:sldMkLst>
          <pc:docMk/>
          <pc:sldMk cId="4185238436" sldId="18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E4F9B514-7F25-2142-A991-6BF24D89F6B9}" dt="2025-03-24T14:23:15.257" v="13"/>
              <pc2:cmMkLst xmlns:pc2="http://schemas.microsoft.com/office/powerpoint/2019/9/main/command">
                <pc:docMk/>
                <pc:sldMk cId="4185238436" sldId="1839"/>
                <pc2:cmMk id="{959945C2-B929-3D4B-A826-A89E121C8103}"/>
              </pc2:cmMkLst>
            </pc226:cmChg>
          </p:ext>
        </pc:extLst>
      </pc:sldChg>
      <pc:sldChg chg="addSp delSp modSp mod delAnim modAnim addCm modNotesTx">
        <pc:chgData name="Elizabeth Piaquadio" userId="52767243-7565-4b68-b9c1-5d2bede989b0" providerId="ADAL" clId="{E4F9B514-7F25-2142-A991-6BF24D89F6B9}" dt="2025-03-27T21:57:45.602" v="100" actId="1076"/>
        <pc:sldMkLst>
          <pc:docMk/>
          <pc:sldMk cId="138491490" sldId="184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E4F9B514-7F25-2142-A991-6BF24D89F6B9}" dt="2025-03-24T14:27:40.759" v="31"/>
              <pc2:cmMkLst xmlns:pc2="http://schemas.microsoft.com/office/powerpoint/2019/9/main/command">
                <pc:docMk/>
                <pc:sldMk cId="138491490" sldId="1840"/>
                <pc2:cmMk id="{A31F5166-EFC0-9A4E-92E6-03D26E9F3BBA}"/>
              </pc2:cmMkLst>
            </pc226:cmChg>
          </p:ext>
        </pc:extLst>
      </pc:sldChg>
      <pc:sldChg chg="delSp modSp mod modAnim modNotesTx">
        <pc:chgData name="Elizabeth Piaquadio" userId="52767243-7565-4b68-b9c1-5d2bede989b0" providerId="ADAL" clId="{E4F9B514-7F25-2142-A991-6BF24D89F6B9}" dt="2025-04-02T04:38:22.986" v="4861" actId="1076"/>
        <pc:sldMkLst>
          <pc:docMk/>
          <pc:sldMk cId="2481130732" sldId="1841"/>
        </pc:sldMkLst>
      </pc:sldChg>
      <pc:sldChg chg="addSp delSp modSp del mod delAnim modAnim modNotesTx">
        <pc:chgData name="Elizabeth Piaquadio" userId="52767243-7565-4b68-b9c1-5d2bede989b0" providerId="ADAL" clId="{E4F9B514-7F25-2142-A991-6BF24D89F6B9}" dt="2025-04-01T00:52:30.094" v="656" actId="2696"/>
        <pc:sldMkLst>
          <pc:docMk/>
          <pc:sldMk cId="2994628097" sldId="1842"/>
        </pc:sldMkLst>
      </pc:sldChg>
      <pc:sldChg chg="addSp delSp modSp del mod">
        <pc:chgData name="Elizabeth Piaquadio" userId="52767243-7565-4b68-b9c1-5d2bede989b0" providerId="ADAL" clId="{E4F9B514-7F25-2142-A991-6BF24D89F6B9}" dt="2025-04-01T10:00:54.292" v="2031" actId="2696"/>
        <pc:sldMkLst>
          <pc:docMk/>
          <pc:sldMk cId="962986756" sldId="1843"/>
        </pc:sldMkLst>
      </pc:sldChg>
      <pc:sldChg chg="add">
        <pc:chgData name="Elizabeth Piaquadio" userId="52767243-7565-4b68-b9c1-5d2bede989b0" providerId="ADAL" clId="{E4F9B514-7F25-2142-A991-6BF24D89F6B9}" dt="2025-03-24T14:19:41.765" v="6"/>
        <pc:sldMkLst>
          <pc:docMk/>
          <pc:sldMk cId="1080431086" sldId="1844"/>
        </pc:sldMkLst>
      </pc:sldChg>
      <pc:sldChg chg="addSp delSp modSp add mod delAnim modAnim modNotesTx">
        <pc:chgData name="Elizabeth Piaquadio" userId="52767243-7565-4b68-b9c1-5d2bede989b0" providerId="ADAL" clId="{E4F9B514-7F25-2142-A991-6BF24D89F6B9}" dt="2025-04-02T03:04:52.257" v="4428" actId="478"/>
        <pc:sldMkLst>
          <pc:docMk/>
          <pc:sldMk cId="2618631609" sldId="1845"/>
        </pc:sldMkLst>
      </pc:sldChg>
      <pc:sldChg chg="addSp delSp modSp add del mod modAnim">
        <pc:chgData name="Elizabeth Piaquadio" userId="52767243-7565-4b68-b9c1-5d2bede989b0" providerId="ADAL" clId="{E4F9B514-7F25-2142-A991-6BF24D89F6B9}" dt="2025-03-31T21:55:11.238" v="174" actId="2696"/>
        <pc:sldMkLst>
          <pc:docMk/>
          <pc:sldMk cId="2242786383" sldId="1846"/>
        </pc:sldMkLst>
      </pc:sldChg>
      <pc:sldChg chg="addSp delSp modSp add del mod delAnim modAnim modNotesTx">
        <pc:chgData name="Elizabeth Piaquadio" userId="52767243-7565-4b68-b9c1-5d2bede989b0" providerId="ADAL" clId="{E4F9B514-7F25-2142-A991-6BF24D89F6B9}" dt="2025-04-01T00:55:06.091" v="683" actId="2696"/>
        <pc:sldMkLst>
          <pc:docMk/>
          <pc:sldMk cId="3316580188" sldId="1846"/>
        </pc:sldMkLst>
      </pc:sldChg>
      <pc:sldChg chg="addSp modSp add mod modAnim modNotesTx">
        <pc:chgData name="Elizabeth Piaquadio" userId="52767243-7565-4b68-b9c1-5d2bede989b0" providerId="ADAL" clId="{E4F9B514-7F25-2142-A991-6BF24D89F6B9}" dt="2025-04-02T03:28:31.030" v="4743" actId="20577"/>
        <pc:sldMkLst>
          <pc:docMk/>
          <pc:sldMk cId="4060631868" sldId="1847"/>
        </pc:sldMkLst>
      </pc:sldChg>
      <pc:sldChg chg="addSp delSp modSp add del mod addAnim delAnim modAnim">
        <pc:chgData name="Elizabeth Piaquadio" userId="52767243-7565-4b68-b9c1-5d2bede989b0" providerId="ADAL" clId="{E4F9B514-7F25-2142-A991-6BF24D89F6B9}" dt="2025-04-01T09:32:14.042" v="1922" actId="2696"/>
        <pc:sldMkLst>
          <pc:docMk/>
          <pc:sldMk cId="3735529909" sldId="1848"/>
        </pc:sldMkLst>
      </pc:sldChg>
      <pc:sldChg chg="addSp delSp modSp add mod delAnim modAnim modNotesTx">
        <pc:chgData name="Elizabeth Piaquadio" userId="52767243-7565-4b68-b9c1-5d2bede989b0" providerId="ADAL" clId="{E4F9B514-7F25-2142-A991-6BF24D89F6B9}" dt="2025-04-02T06:19:22.106" v="4916" actId="1076"/>
        <pc:sldMkLst>
          <pc:docMk/>
          <pc:sldMk cId="3862510414" sldId="1849"/>
        </pc:sldMkLst>
      </pc:sldChg>
      <pc:sldChg chg="addSp modSp new mod modAnim modNotesTx">
        <pc:chgData name="Elizabeth Piaquadio" userId="52767243-7565-4b68-b9c1-5d2bede989b0" providerId="ADAL" clId="{E4F9B514-7F25-2142-A991-6BF24D89F6B9}" dt="2025-04-02T04:47:05.250" v="4911" actId="1036"/>
        <pc:sldMkLst>
          <pc:docMk/>
          <pc:sldMk cId="402832685" sldId="1850"/>
        </pc:sldMkLst>
      </pc:sldChg>
      <pc:sldChg chg="addSp modSp add del mod modAnim">
        <pc:chgData name="Elizabeth Piaquadio" userId="52767243-7565-4b68-b9c1-5d2bede989b0" providerId="ADAL" clId="{E4F9B514-7F25-2142-A991-6BF24D89F6B9}" dt="2025-04-01T09:32:19.911" v="1925" actId="2696"/>
        <pc:sldMkLst>
          <pc:docMk/>
          <pc:sldMk cId="2251929229" sldId="1850"/>
        </pc:sldMkLst>
      </pc:sldChg>
      <pc:sldChg chg="addSp delSp modSp new del mod delAnim modAnim">
        <pc:chgData name="Elizabeth Piaquadio" userId="52767243-7565-4b68-b9c1-5d2bede989b0" providerId="ADAL" clId="{E4F9B514-7F25-2142-A991-6BF24D89F6B9}" dt="2025-04-01T09:32:16.167" v="1923" actId="2696"/>
        <pc:sldMkLst>
          <pc:docMk/>
          <pc:sldMk cId="3576910109" sldId="1851"/>
        </pc:sldMkLst>
      </pc:sldChg>
      <pc:sldChg chg="addSp delSp modSp new mod modAnim modNotesTx">
        <pc:chgData name="Elizabeth Piaquadio" userId="52767243-7565-4b68-b9c1-5d2bede989b0" providerId="ADAL" clId="{E4F9B514-7F25-2142-A991-6BF24D89F6B9}" dt="2025-04-02T02:56:46.482" v="4389" actId="20577"/>
        <pc:sldMkLst>
          <pc:docMk/>
          <pc:sldMk cId="3997442462" sldId="1851"/>
        </pc:sldMkLst>
      </pc:sldChg>
      <pc:sldChg chg="modSp add mod modNotesTx">
        <pc:chgData name="Elizabeth Piaquadio" userId="52767243-7565-4b68-b9c1-5d2bede989b0" providerId="ADAL" clId="{E4F9B514-7F25-2142-A991-6BF24D89F6B9}" dt="2025-04-02T01:54:21.631" v="3782" actId="14100"/>
        <pc:sldMkLst>
          <pc:docMk/>
          <pc:sldMk cId="381640465" sldId="1852"/>
        </pc:sldMkLst>
      </pc:sldChg>
      <pc:sldChg chg="addSp modSp add mod modClrScheme modAnim chgLayout">
        <pc:chgData name="Elizabeth Piaquadio" userId="52767243-7565-4b68-b9c1-5d2bede989b0" providerId="ADAL" clId="{E4F9B514-7F25-2142-A991-6BF24D89F6B9}" dt="2025-04-02T04:30:54.860" v="4849" actId="1076"/>
        <pc:sldMkLst>
          <pc:docMk/>
          <pc:sldMk cId="1020824466" sldId="1853"/>
        </pc:sldMkLst>
      </pc:sldChg>
      <pc:sldChg chg="addSp delSp modSp add mod modClrScheme modAnim chgLayout">
        <pc:chgData name="Elizabeth Piaquadio" userId="52767243-7565-4b68-b9c1-5d2bede989b0" providerId="ADAL" clId="{E4F9B514-7F25-2142-A991-6BF24D89F6B9}" dt="2025-04-02T04:33:15.040" v="4856"/>
        <pc:sldMkLst>
          <pc:docMk/>
          <pc:sldMk cId="1227753315" sldId="1854"/>
        </pc:sldMkLst>
      </pc:sldChg>
      <pc:sldChg chg="modSp add del mod modAnim">
        <pc:chgData name="Elizabeth Piaquadio" userId="52767243-7565-4b68-b9c1-5d2bede989b0" providerId="ADAL" clId="{E4F9B514-7F25-2142-A991-6BF24D89F6B9}" dt="2025-04-02T02:58:28.232" v="4417" actId="2696"/>
        <pc:sldMkLst>
          <pc:docMk/>
          <pc:sldMk cId="882180681" sldId="1855"/>
        </pc:sldMkLst>
      </pc:sldChg>
      <pc:sldChg chg="addSp delSp modSp new add del mod addAnim delAnim modAnim">
        <pc:chgData name="Elizabeth Piaquadio" userId="52767243-7565-4b68-b9c1-5d2bede989b0" providerId="ADAL" clId="{E4F9B514-7F25-2142-A991-6BF24D89F6B9}" dt="2025-04-02T04:43:31.171" v="4890"/>
        <pc:sldMkLst>
          <pc:docMk/>
          <pc:sldMk cId="965974600" sldId="1855"/>
        </pc:sldMkLst>
      </pc:sldChg>
      <pc:sldChg chg="addSp modSp new del mod modAnim">
        <pc:chgData name="Elizabeth Piaquadio" userId="52767243-7565-4b68-b9c1-5d2bede989b0" providerId="ADAL" clId="{E4F9B514-7F25-2142-A991-6BF24D89F6B9}" dt="2025-04-02T03:22:16.419" v="4710" actId="2696"/>
        <pc:sldMkLst>
          <pc:docMk/>
          <pc:sldMk cId="1215770882" sldId="1855"/>
        </pc:sldMkLst>
      </pc:sldChg>
    </pc:docChg>
  </pc:docChgLst>
  <pc:docChgLst>
    <pc:chgData name="Tara Tyrrell" userId="67dc6626-2ece-4dc7-ac5a-9add06ec429c" providerId="ADAL" clId="{FB81EB63-4038-4BFE-919C-BC9D8AD33512}"/>
    <pc:docChg chg="undo custSel modSld">
      <pc:chgData name="Tara Tyrrell" userId="67dc6626-2ece-4dc7-ac5a-9add06ec429c" providerId="ADAL" clId="{FB81EB63-4038-4BFE-919C-BC9D8AD33512}" dt="2025-01-03T07:19:35.871" v="12" actId="2711"/>
      <pc:docMkLst>
        <pc:docMk/>
      </pc:docMkLst>
      <pc:sldChg chg="modNotesTx">
        <pc:chgData name="Tara Tyrrell" userId="67dc6626-2ece-4dc7-ac5a-9add06ec429c" providerId="ADAL" clId="{FB81EB63-4038-4BFE-919C-BC9D8AD33512}" dt="2025-01-03T07:17:37.937" v="11" actId="20577"/>
        <pc:sldMkLst>
          <pc:docMk/>
          <pc:sldMk cId="4261390126" sldId="256"/>
        </pc:sldMkLst>
      </pc:sldChg>
      <pc:sldChg chg="modSp mod">
        <pc:chgData name="Tara Tyrrell" userId="67dc6626-2ece-4dc7-ac5a-9add06ec429c" providerId="ADAL" clId="{FB81EB63-4038-4BFE-919C-BC9D8AD33512}" dt="2025-01-03T07:19:35.871" v="12" actId="2711"/>
        <pc:sldMkLst>
          <pc:docMk/>
          <pc:sldMk cId="4212177351" sldId="273"/>
        </pc:sldMkLst>
      </pc:sldChg>
    </pc:docChg>
  </pc:docChgLst>
  <pc:docChgLst>
    <pc:chgData name="Elizabeth Piaquadio" userId="52767243-7565-4b68-b9c1-5d2bede989b0" providerId="ADAL" clId="{8D2483A6-B494-D94B-A279-E999E1781DF5}"/>
    <pc:docChg chg="undo custSel addSld delSld modSld sldOrd addMainMaster delMainMaster modMainMaster mainMasterOrd">
      <pc:chgData name="Elizabeth Piaquadio" userId="52767243-7565-4b68-b9c1-5d2bede989b0" providerId="ADAL" clId="{8D2483A6-B494-D94B-A279-E999E1781DF5}" dt="2025-03-18T07:54:46.579" v="333" actId="2696"/>
      <pc:docMkLst>
        <pc:docMk/>
      </pc:docMkLst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4273290259" sldId="257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1696446970" sldId="258"/>
        </pc:sldMkLst>
      </pc:sldChg>
      <pc:sldChg chg="addSp delSp modSp add del mod">
        <pc:chgData name="Elizabeth Piaquadio" userId="52767243-7565-4b68-b9c1-5d2bede989b0" providerId="ADAL" clId="{8D2483A6-B494-D94B-A279-E999E1781DF5}" dt="2025-03-18T07:45:36.982" v="327" actId="20577"/>
        <pc:sldMkLst>
          <pc:docMk/>
          <pc:sldMk cId="2352627738" sldId="259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481660582" sldId="260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990668426" sldId="261"/>
        </pc:sldMkLst>
      </pc:sldChg>
      <pc:sldChg chg="modSp add del mod">
        <pc:chgData name="Elizabeth Piaquadio" userId="52767243-7565-4b68-b9c1-5d2bede989b0" providerId="ADAL" clId="{8D2483A6-B494-D94B-A279-E999E1781DF5}" dt="2025-03-18T07:44:06.291" v="322"/>
        <pc:sldMkLst>
          <pc:docMk/>
          <pc:sldMk cId="1409170115" sldId="262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4246314574" sldId="263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3815047511" sldId="264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3671173303" sldId="265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1566324052" sldId="267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3180052196" sldId="272"/>
        </pc:sldMkLst>
      </pc:sldChg>
      <pc:sldChg chg="add del">
        <pc:chgData name="Elizabeth Piaquadio" userId="52767243-7565-4b68-b9c1-5d2bede989b0" providerId="ADAL" clId="{8D2483A6-B494-D94B-A279-E999E1781DF5}" dt="2025-03-16T12:26:37.175" v="31"/>
        <pc:sldMkLst>
          <pc:docMk/>
          <pc:sldMk cId="4212177351" sldId="273"/>
        </pc:sldMkLst>
      </pc:sldChg>
      <pc:sldChg chg="modSp add del">
        <pc:chgData name="Elizabeth Piaquadio" userId="52767243-7565-4b68-b9c1-5d2bede989b0" providerId="ADAL" clId="{8D2483A6-B494-D94B-A279-E999E1781DF5}" dt="2025-03-18T07:39:50.439" v="285"/>
        <pc:sldMkLst>
          <pc:docMk/>
          <pc:sldMk cId="315609852" sldId="274"/>
        </pc:sldMkLst>
      </pc:sldChg>
      <pc:sldChg chg="add del">
        <pc:chgData name="Elizabeth Piaquadio" userId="52767243-7565-4b68-b9c1-5d2bede989b0" providerId="ADAL" clId="{8D2483A6-B494-D94B-A279-E999E1781DF5}" dt="2025-03-16T12:26:37.175" v="31"/>
        <pc:sldMkLst>
          <pc:docMk/>
          <pc:sldMk cId="2154991742" sldId="275"/>
        </pc:sldMkLst>
      </pc:sldChg>
      <pc:sldChg chg="modSp add del delCm">
        <pc:chgData name="Elizabeth Piaquadio" userId="52767243-7565-4b68-b9c1-5d2bede989b0" providerId="ADAL" clId="{8D2483A6-B494-D94B-A279-E999E1781DF5}" dt="2025-03-18T07:37:45.463" v="281"/>
        <pc:sldMkLst>
          <pc:docMk/>
          <pc:sldMk cId="3659014319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8D2483A6-B494-D94B-A279-E999E1781DF5}" dt="2025-03-18T07:31:51.254" v="270"/>
              <pc2:cmMkLst xmlns:pc2="http://schemas.microsoft.com/office/powerpoint/2019/9/main/command">
                <pc:docMk/>
                <pc:sldMk cId="3659014319" sldId="276"/>
                <pc2:cmMk id="{4BFD082D-F553-48F4-B791-598121F0F64C}"/>
              </pc2:cmMkLst>
            </pc226:cmChg>
          </p:ext>
        </pc:extLst>
      </pc:sldChg>
      <pc:sldChg chg="add del">
        <pc:chgData name="Elizabeth Piaquadio" userId="52767243-7565-4b68-b9c1-5d2bede989b0" providerId="ADAL" clId="{8D2483A6-B494-D94B-A279-E999E1781DF5}" dt="2025-03-18T07:54:46.573" v="332" actId="2696"/>
        <pc:sldMkLst>
          <pc:docMk/>
          <pc:sldMk cId="2615123973" sldId="288"/>
        </pc:sldMkLst>
      </pc:sldChg>
      <pc:sldChg chg="del">
        <pc:chgData name="Elizabeth Piaquadio" userId="52767243-7565-4b68-b9c1-5d2bede989b0" providerId="ADAL" clId="{8D2483A6-B494-D94B-A279-E999E1781DF5}" dt="2025-03-16T12:26:33.242" v="3" actId="2696"/>
        <pc:sldMkLst>
          <pc:docMk/>
          <pc:sldMk cId="2932220034" sldId="602"/>
        </pc:sldMkLst>
      </pc:sldChg>
      <pc:sldChg chg="del">
        <pc:chgData name="Elizabeth Piaquadio" userId="52767243-7565-4b68-b9c1-5d2bede989b0" providerId="ADAL" clId="{8D2483A6-B494-D94B-A279-E999E1781DF5}" dt="2025-03-16T12:26:33.361" v="7" actId="2696"/>
        <pc:sldMkLst>
          <pc:docMk/>
          <pc:sldMk cId="283469800" sldId="610"/>
        </pc:sldMkLst>
      </pc:sldChg>
      <pc:sldChg chg="del">
        <pc:chgData name="Elizabeth Piaquadio" userId="52767243-7565-4b68-b9c1-5d2bede989b0" providerId="ADAL" clId="{8D2483A6-B494-D94B-A279-E999E1781DF5}" dt="2025-03-16T12:26:33.582" v="16" actId="2696"/>
        <pc:sldMkLst>
          <pc:docMk/>
          <pc:sldMk cId="3394000164" sldId="1600"/>
        </pc:sldMkLst>
      </pc:sldChg>
      <pc:sldChg chg="del">
        <pc:chgData name="Elizabeth Piaquadio" userId="52767243-7565-4b68-b9c1-5d2bede989b0" providerId="ADAL" clId="{8D2483A6-B494-D94B-A279-E999E1781DF5}" dt="2025-03-16T12:26:33.283" v="5" actId="2696"/>
        <pc:sldMkLst>
          <pc:docMk/>
          <pc:sldMk cId="3776224832" sldId="1754"/>
        </pc:sldMkLst>
      </pc:sldChg>
      <pc:sldChg chg="del">
        <pc:chgData name="Elizabeth Piaquadio" userId="52767243-7565-4b68-b9c1-5d2bede989b0" providerId="ADAL" clId="{8D2483A6-B494-D94B-A279-E999E1781DF5}" dt="2025-03-16T12:26:33.496" v="11" actId="2696"/>
        <pc:sldMkLst>
          <pc:docMk/>
          <pc:sldMk cId="667056691" sldId="1756"/>
        </pc:sldMkLst>
      </pc:sldChg>
      <pc:sldChg chg="del">
        <pc:chgData name="Elizabeth Piaquadio" userId="52767243-7565-4b68-b9c1-5d2bede989b0" providerId="ADAL" clId="{8D2483A6-B494-D94B-A279-E999E1781DF5}" dt="2025-03-16T12:26:33.332" v="6" actId="2696"/>
        <pc:sldMkLst>
          <pc:docMk/>
          <pc:sldMk cId="753614880" sldId="1795"/>
        </pc:sldMkLst>
      </pc:sldChg>
      <pc:sldChg chg="del">
        <pc:chgData name="Elizabeth Piaquadio" userId="52767243-7565-4b68-b9c1-5d2bede989b0" providerId="ADAL" clId="{8D2483A6-B494-D94B-A279-E999E1781DF5}" dt="2025-03-16T12:26:33.457" v="9" actId="2696"/>
        <pc:sldMkLst>
          <pc:docMk/>
          <pc:sldMk cId="2716806469" sldId="1800"/>
        </pc:sldMkLst>
      </pc:sldChg>
      <pc:sldChg chg="del">
        <pc:chgData name="Elizabeth Piaquadio" userId="52767243-7565-4b68-b9c1-5d2bede989b0" providerId="ADAL" clId="{8D2483A6-B494-D94B-A279-E999E1781DF5}" dt="2025-03-16T12:26:33.551" v="13" actId="2696"/>
        <pc:sldMkLst>
          <pc:docMk/>
          <pc:sldMk cId="1706865911" sldId="1802"/>
        </pc:sldMkLst>
      </pc:sldChg>
      <pc:sldChg chg="add ord">
        <pc:chgData name="Elizabeth Piaquadio" userId="52767243-7565-4b68-b9c1-5d2bede989b0" providerId="ADAL" clId="{8D2483A6-B494-D94B-A279-E999E1781DF5}" dt="2025-03-16T12:34:37.538" v="227" actId="20578"/>
        <pc:sldMkLst>
          <pc:docMk/>
          <pc:sldMk cId="4209007129" sldId="1804"/>
        </pc:sldMkLst>
      </pc:sldChg>
      <pc:sldChg chg="del">
        <pc:chgData name="Elizabeth Piaquadio" userId="52767243-7565-4b68-b9c1-5d2bede989b0" providerId="ADAL" clId="{8D2483A6-B494-D94B-A279-E999E1781DF5}" dt="2025-03-16T12:26:33.591" v="17" actId="2696"/>
        <pc:sldMkLst>
          <pc:docMk/>
          <pc:sldMk cId="2061783407" sldId="1806"/>
        </pc:sldMkLst>
      </pc:sldChg>
      <pc:sldChg chg="modSp add ord setBg">
        <pc:chgData name="Elizabeth Piaquadio" userId="52767243-7565-4b68-b9c1-5d2bede989b0" providerId="ADAL" clId="{8D2483A6-B494-D94B-A279-E999E1781DF5}" dt="2025-03-18T07:37:45.463" v="281"/>
        <pc:sldMkLst>
          <pc:docMk/>
          <pc:sldMk cId="3786710043" sldId="1806"/>
        </pc:sldMkLst>
      </pc:sldChg>
      <pc:sldChg chg="add ord">
        <pc:chgData name="Elizabeth Piaquadio" userId="52767243-7565-4b68-b9c1-5d2bede989b0" providerId="ADAL" clId="{8D2483A6-B494-D94B-A279-E999E1781DF5}" dt="2025-03-16T12:34:37.538" v="227" actId="20578"/>
        <pc:sldMkLst>
          <pc:docMk/>
          <pc:sldMk cId="3671917676" sldId="1807"/>
        </pc:sldMkLst>
      </pc:sldChg>
      <pc:sldChg chg="add del setBg">
        <pc:chgData name="Elizabeth Piaquadio" userId="52767243-7565-4b68-b9c1-5d2bede989b0" providerId="ADAL" clId="{8D2483A6-B494-D94B-A279-E999E1781DF5}" dt="2025-03-16T23:14:01.987" v="257" actId="2696"/>
        <pc:sldMkLst>
          <pc:docMk/>
          <pc:sldMk cId="1337907432" sldId="1808"/>
        </pc:sldMkLst>
      </pc:sldChg>
      <pc:sldChg chg="new">
        <pc:chgData name="Elizabeth Piaquadio" userId="52767243-7565-4b68-b9c1-5d2bede989b0" providerId="ADAL" clId="{8D2483A6-B494-D94B-A279-E999E1781DF5}" dt="2025-03-18T07:41:37.794" v="313" actId="680"/>
        <pc:sldMkLst>
          <pc:docMk/>
          <pc:sldMk cId="1401671193" sldId="1808"/>
        </pc:sldMkLst>
      </pc:sldChg>
      <pc:sldChg chg="del">
        <pc:chgData name="Elizabeth Piaquadio" userId="52767243-7565-4b68-b9c1-5d2bede989b0" providerId="ADAL" clId="{8D2483A6-B494-D94B-A279-E999E1781DF5}" dt="2025-03-16T12:26:33.567" v="14" actId="2696"/>
        <pc:sldMkLst>
          <pc:docMk/>
          <pc:sldMk cId="3519361971" sldId="1808"/>
        </pc:sldMkLst>
      </pc:sldChg>
      <pc:sldChg chg="new ord">
        <pc:chgData name="Elizabeth Piaquadio" userId="52767243-7565-4b68-b9c1-5d2bede989b0" providerId="ADAL" clId="{8D2483A6-B494-D94B-A279-E999E1781DF5}" dt="2025-03-18T07:45:17.234" v="326" actId="20578"/>
        <pc:sldMkLst>
          <pc:docMk/>
          <pc:sldMk cId="1774195953" sldId="1809"/>
        </pc:sldMkLst>
      </pc:sldChg>
      <pc:sldChg chg="add del">
        <pc:chgData name="Elizabeth Piaquadio" userId="52767243-7565-4b68-b9c1-5d2bede989b0" providerId="ADAL" clId="{8D2483A6-B494-D94B-A279-E999E1781DF5}" dt="2025-03-18T07:54:45.515" v="330" actId="2696"/>
        <pc:sldMkLst>
          <pc:docMk/>
          <pc:sldMk cId="2244240005" sldId="1810"/>
        </pc:sldMkLst>
      </pc:sldChg>
      <pc:sldChg chg="del">
        <pc:chgData name="Elizabeth Piaquadio" userId="52767243-7565-4b68-b9c1-5d2bede989b0" providerId="ADAL" clId="{8D2483A6-B494-D94B-A279-E999E1781DF5}" dt="2025-03-16T12:26:33.479" v="10" actId="2696"/>
        <pc:sldMkLst>
          <pc:docMk/>
          <pc:sldMk cId="1875338329" sldId="1857"/>
        </pc:sldMkLst>
      </pc:sldChg>
      <pc:sldChg chg="del">
        <pc:chgData name="Elizabeth Piaquadio" userId="52767243-7565-4b68-b9c1-5d2bede989b0" providerId="ADAL" clId="{8D2483A6-B494-D94B-A279-E999E1781DF5}" dt="2025-03-16T12:26:33.266" v="4" actId="2696"/>
        <pc:sldMkLst>
          <pc:docMk/>
          <pc:sldMk cId="2777068420" sldId="1861"/>
        </pc:sldMkLst>
      </pc:sldChg>
      <pc:sldMasterChg chg="setBg addSldLayout delSldLayout modSldLayout sldLayoutOrd">
        <pc:chgData name="Elizabeth Piaquadio" userId="52767243-7565-4b68-b9c1-5d2bede989b0" providerId="ADAL" clId="{8D2483A6-B494-D94B-A279-E999E1781DF5}" dt="2025-03-18T07:54:32.584" v="329" actId="20578"/>
        <pc:sldMasterMkLst>
          <pc:docMk/>
          <pc:sldMasterMk cId="2142349000" sldId="2147486213"/>
        </pc:sldMasterMkLst>
        <pc:sldLayoutChg chg="modSp">
          <pc:chgData name="Elizabeth Piaquadio" userId="52767243-7565-4b68-b9c1-5d2bede989b0" providerId="ADAL" clId="{8D2483A6-B494-D94B-A279-E999E1781DF5}" dt="2025-03-18T07:38:48.252" v="282" actId="207"/>
          <pc:sldLayoutMkLst>
            <pc:docMk/>
            <pc:sldMasterMk cId="2142349000" sldId="2147486213"/>
            <pc:sldLayoutMk cId="2470040019" sldId="2147486355"/>
          </pc:sldLayoutMkLst>
        </pc:sldLayoutChg>
        <pc:sldLayoutChg chg="modSp">
          <pc:chgData name="Elizabeth Piaquadio" userId="52767243-7565-4b68-b9c1-5d2bede989b0" providerId="ADAL" clId="{8D2483A6-B494-D94B-A279-E999E1781DF5}" dt="2025-03-18T07:40:24.306" v="295" actId="207"/>
          <pc:sldLayoutMkLst>
            <pc:docMk/>
            <pc:sldMasterMk cId="2142349000" sldId="2147486213"/>
            <pc:sldLayoutMk cId="3808526440" sldId="2147486391"/>
          </pc:sldLayoutMkLst>
        </pc:sldLayoutChg>
        <pc:sldLayoutChg chg="modSp">
          <pc:chgData name="Elizabeth Piaquadio" userId="52767243-7565-4b68-b9c1-5d2bede989b0" providerId="ADAL" clId="{8D2483A6-B494-D94B-A279-E999E1781DF5}" dt="2025-03-18T07:40:56.901" v="310" actId="207"/>
          <pc:sldLayoutMkLst>
            <pc:docMk/>
            <pc:sldMasterMk cId="2142349000" sldId="2147486213"/>
            <pc:sldLayoutMk cId="901559265" sldId="2147486392"/>
          </pc:sldLayoutMkLst>
        </pc:sldLayoutChg>
        <pc:sldLayoutChg chg="addSp modSp">
          <pc:chgData name="Elizabeth Piaquadio" userId="52767243-7565-4b68-b9c1-5d2bede989b0" providerId="ADAL" clId="{8D2483A6-B494-D94B-A279-E999E1781DF5}" dt="2025-03-18T07:41:11.042" v="312"/>
          <pc:sldLayoutMkLst>
            <pc:docMk/>
            <pc:sldMasterMk cId="2142349000" sldId="2147486213"/>
            <pc:sldLayoutMk cId="323750453" sldId="2147486393"/>
          </pc:sldLayoutMkLst>
        </pc:sldLayoutChg>
        <pc:sldLayoutChg chg="modSp">
          <pc:chgData name="Elizabeth Piaquadio" userId="52767243-7565-4b68-b9c1-5d2bede989b0" providerId="ADAL" clId="{8D2483A6-B494-D94B-A279-E999E1781DF5}" dt="2025-03-18T07:41:07.101" v="311" actId="207"/>
          <pc:sldLayoutMkLst>
            <pc:docMk/>
            <pc:sldMasterMk cId="2142349000" sldId="2147486213"/>
            <pc:sldLayoutMk cId="2470488254" sldId="2147486394"/>
          </pc:sldLayoutMkLst>
        </pc:sldLayoutChg>
        <pc:sldLayoutChg chg="modSp">
          <pc:chgData name="Elizabeth Piaquadio" userId="52767243-7565-4b68-b9c1-5d2bede989b0" providerId="ADAL" clId="{8D2483A6-B494-D94B-A279-E999E1781DF5}" dt="2025-03-18T07:40:53.486" v="309" actId="207"/>
          <pc:sldLayoutMkLst>
            <pc:docMk/>
            <pc:sldMasterMk cId="2142349000" sldId="2147486213"/>
            <pc:sldLayoutMk cId="2188893945" sldId="2147486395"/>
          </pc:sldLayoutMkLst>
        </pc:sldLayoutChg>
        <pc:sldLayoutChg chg="modSp ord">
          <pc:chgData name="Elizabeth Piaquadio" userId="52767243-7565-4b68-b9c1-5d2bede989b0" providerId="ADAL" clId="{8D2483A6-B494-D94B-A279-E999E1781DF5}" dt="2025-03-18T07:40:08.803" v="290" actId="207"/>
          <pc:sldLayoutMkLst>
            <pc:docMk/>
            <pc:sldMasterMk cId="2142349000" sldId="2147486213"/>
            <pc:sldLayoutMk cId="3326539293" sldId="2147486396"/>
          </pc:sldLayoutMkLst>
        </pc:sldLayoutChg>
        <pc:sldLayoutChg chg="modSp">
          <pc:chgData name="Elizabeth Piaquadio" userId="52767243-7565-4b68-b9c1-5d2bede989b0" providerId="ADAL" clId="{8D2483A6-B494-D94B-A279-E999E1781DF5}" dt="2025-03-18T07:39:56.154" v="286" actId="207"/>
          <pc:sldLayoutMkLst>
            <pc:docMk/>
            <pc:sldMasterMk cId="2142349000" sldId="2147486213"/>
            <pc:sldLayoutMk cId="3443075207" sldId="2147486398"/>
          </pc:sldLayoutMkLst>
        </pc:sldLayoutChg>
        <pc:sldLayoutChg chg="modSp">
          <pc:chgData name="Elizabeth Piaquadio" userId="52767243-7565-4b68-b9c1-5d2bede989b0" providerId="ADAL" clId="{8D2483A6-B494-D94B-A279-E999E1781DF5}" dt="2025-03-18T07:39:59.022" v="287" actId="207"/>
          <pc:sldLayoutMkLst>
            <pc:docMk/>
            <pc:sldMasterMk cId="2142349000" sldId="2147486213"/>
            <pc:sldLayoutMk cId="1107504027" sldId="2147486399"/>
          </pc:sldLayoutMkLst>
        </pc:sldLayoutChg>
        <pc:sldLayoutChg chg="modSp ord">
          <pc:chgData name="Elizabeth Piaquadio" userId="52767243-7565-4b68-b9c1-5d2bede989b0" providerId="ADAL" clId="{8D2483A6-B494-D94B-A279-E999E1781DF5}" dt="2025-03-18T07:40:06.305" v="289" actId="207"/>
          <pc:sldLayoutMkLst>
            <pc:docMk/>
            <pc:sldMasterMk cId="2142349000" sldId="2147486213"/>
            <pc:sldLayoutMk cId="1959084027" sldId="2147486400"/>
          </pc:sldLayoutMkLst>
        </pc:sldLayoutChg>
        <pc:sldLayoutChg chg="modSp">
          <pc:chgData name="Elizabeth Piaquadio" userId="52767243-7565-4b68-b9c1-5d2bede989b0" providerId="ADAL" clId="{8D2483A6-B494-D94B-A279-E999E1781DF5}" dt="2025-03-18T07:40:03.737" v="288" actId="207"/>
          <pc:sldLayoutMkLst>
            <pc:docMk/>
            <pc:sldMasterMk cId="2142349000" sldId="2147486213"/>
            <pc:sldLayoutMk cId="1395547350" sldId="2147486401"/>
          </pc:sldLayoutMkLst>
        </pc:sldLayoutChg>
        <pc:sldLayoutChg chg="modSp">
          <pc:chgData name="Elizabeth Piaquadio" userId="52767243-7565-4b68-b9c1-5d2bede989b0" providerId="ADAL" clId="{8D2483A6-B494-D94B-A279-E999E1781DF5}" dt="2025-03-18T07:40:16.119" v="292" actId="207"/>
          <pc:sldLayoutMkLst>
            <pc:docMk/>
            <pc:sldMasterMk cId="2142349000" sldId="2147486213"/>
            <pc:sldLayoutMk cId="582097027" sldId="2147486402"/>
          </pc:sldLayoutMkLst>
        </pc:sldLayoutChg>
        <pc:sldLayoutChg chg="modSp">
          <pc:chgData name="Elizabeth Piaquadio" userId="52767243-7565-4b68-b9c1-5d2bede989b0" providerId="ADAL" clId="{8D2483A6-B494-D94B-A279-E999E1781DF5}" dt="2025-03-18T07:40:19.121" v="293" actId="207"/>
          <pc:sldLayoutMkLst>
            <pc:docMk/>
            <pc:sldMasterMk cId="2142349000" sldId="2147486213"/>
            <pc:sldLayoutMk cId="4217703130" sldId="2147486403"/>
          </pc:sldLayoutMkLst>
        </pc:sldLayoutChg>
        <pc:sldLayoutChg chg="modSp">
          <pc:chgData name="Elizabeth Piaquadio" userId="52767243-7565-4b68-b9c1-5d2bede989b0" providerId="ADAL" clId="{8D2483A6-B494-D94B-A279-E999E1781DF5}" dt="2025-03-18T07:40:21.256" v="294" actId="207"/>
          <pc:sldLayoutMkLst>
            <pc:docMk/>
            <pc:sldMasterMk cId="2142349000" sldId="2147486213"/>
            <pc:sldLayoutMk cId="3233981195" sldId="2147486404"/>
          </pc:sldLayoutMkLst>
        </pc:sldLayoutChg>
        <pc:sldLayoutChg chg="del">
          <pc:chgData name="Elizabeth Piaquadio" userId="52767243-7565-4b68-b9c1-5d2bede989b0" providerId="ADAL" clId="{8D2483A6-B494-D94B-A279-E999E1781DF5}" dt="2025-03-16T12:26:33.364" v="8" actId="2696"/>
          <pc:sldLayoutMkLst>
            <pc:docMk/>
            <pc:sldMasterMk cId="2142349000" sldId="2147486213"/>
            <pc:sldLayoutMk cId="4172712215" sldId="2147486408"/>
          </pc:sldLayoutMkLst>
        </pc:sldLayoutChg>
        <pc:sldLayoutChg chg="del">
          <pc:chgData name="Elizabeth Piaquadio" userId="52767243-7565-4b68-b9c1-5d2bede989b0" providerId="ADAL" clId="{8D2483A6-B494-D94B-A279-E999E1781DF5}" dt="2025-03-16T12:26:33.569" v="15" actId="2696"/>
          <pc:sldLayoutMkLst>
            <pc:docMk/>
            <pc:sldMasterMk cId="2142349000" sldId="2147486213"/>
            <pc:sldLayoutMk cId="1692226981" sldId="2147486409"/>
          </pc:sldLayoutMkLst>
        </pc:sldLayoutChg>
        <pc:sldLayoutChg chg="del">
          <pc:chgData name="Elizabeth Piaquadio" userId="52767243-7565-4b68-b9c1-5d2bede989b0" providerId="ADAL" clId="{8D2483A6-B494-D94B-A279-E999E1781DF5}" dt="2025-03-16T12:26:33.498" v="12" actId="2696"/>
          <pc:sldLayoutMkLst>
            <pc:docMk/>
            <pc:sldMasterMk cId="2142349000" sldId="2147486213"/>
            <pc:sldLayoutMk cId="2758430676" sldId="2147486410"/>
          </pc:sldLayoutMkLst>
        </pc:sldLayoutChg>
        <pc:sldLayoutChg chg="del">
          <pc:chgData name="Elizabeth Piaquadio" userId="52767243-7565-4b68-b9c1-5d2bede989b0" providerId="ADAL" clId="{8D2483A6-B494-D94B-A279-E999E1781DF5}" dt="2025-03-16T12:26:33.592" v="18" actId="2696"/>
          <pc:sldLayoutMkLst>
            <pc:docMk/>
            <pc:sldMasterMk cId="2142349000" sldId="2147486213"/>
            <pc:sldLayoutMk cId="2245294246" sldId="2147486411"/>
          </pc:sldLayoutMkLst>
        </pc:sldLayoutChg>
        <pc:sldLayoutChg chg="modSp add mod replId modTransition">
          <pc:chgData name="Elizabeth Piaquadio" userId="52767243-7565-4b68-b9c1-5d2bede989b0" providerId="ADAL" clId="{8D2483A6-B494-D94B-A279-E999E1781DF5}" dt="2025-03-18T07:40:11.355" v="291" actId="207"/>
          <pc:sldLayoutMkLst>
            <pc:docMk/>
            <pc:sldMasterMk cId="2142349000" sldId="2147486213"/>
            <pc:sldLayoutMk cId="969058629" sldId="2147486416"/>
          </pc:sldLayoutMkLst>
        </pc:sldLayoutChg>
        <pc:sldLayoutChg chg="modSp add mod modTransition">
          <pc:chgData name="Elizabeth Piaquadio" userId="52767243-7565-4b68-b9c1-5d2bede989b0" providerId="ADAL" clId="{8D2483A6-B494-D94B-A279-E999E1781DF5}" dt="2025-03-18T07:40:45.537" v="308" actId="6014"/>
          <pc:sldLayoutMkLst>
            <pc:docMk/>
            <pc:sldMasterMk cId="2142349000" sldId="2147486213"/>
            <pc:sldLayoutMk cId="1236965371" sldId="2147486417"/>
          </pc:sldLayoutMkLst>
        </pc:sldLayoutChg>
      </pc:sldMasterChg>
      <pc:sldMasterChg chg="delSp mod ord addSldLayout delSldLayout modSldLayout sldLayoutOrd">
        <pc:chgData name="Elizabeth Piaquadio" userId="52767243-7565-4b68-b9c1-5d2bede989b0" providerId="ADAL" clId="{8D2483A6-B494-D94B-A279-E999E1781DF5}" dt="2025-03-18T07:54:46.579" v="333" actId="2696"/>
        <pc:sldMasterMkLst>
          <pc:docMk/>
          <pc:sldMasterMk cId="2388570879" sldId="2147486405"/>
        </pc:sldMasterMkLst>
        <pc:sldLayoutChg chg="del">
          <pc:chgData name="Elizabeth Piaquadio" userId="52767243-7565-4b68-b9c1-5d2bede989b0" providerId="ADAL" clId="{8D2483A6-B494-D94B-A279-E999E1781DF5}" dt="2025-03-17T03:22:12.331" v="267" actId="2696"/>
          <pc:sldLayoutMkLst>
            <pc:docMk/>
            <pc:sldMasterMk cId="2388570879" sldId="2147486405"/>
            <pc:sldLayoutMk cId="3662960515" sldId="2147486407"/>
          </pc:sldLayoutMkLst>
        </pc:sldLayoutChg>
        <pc:sldLayoutChg chg="modSp mod ord">
          <pc:chgData name="Elizabeth Piaquadio" userId="52767243-7565-4b68-b9c1-5d2bede989b0" providerId="ADAL" clId="{8D2483A6-B494-D94B-A279-E999E1781DF5}" dt="2025-03-17T03:22:15.204" v="268" actId="20578"/>
          <pc:sldLayoutMkLst>
            <pc:docMk/>
            <pc:sldMasterMk cId="2388570879" sldId="2147486405"/>
            <pc:sldLayoutMk cId="3935571142" sldId="2147486408"/>
          </pc:sldLayoutMkLst>
        </pc:sldLayoutChg>
        <pc:sldLayoutChg chg="modSp mod ord">
          <pc:chgData name="Elizabeth Piaquadio" userId="52767243-7565-4b68-b9c1-5d2bede989b0" providerId="ADAL" clId="{8D2483A6-B494-D94B-A279-E999E1781DF5}" dt="2025-03-16T12:30:57.019" v="34" actId="20578"/>
          <pc:sldLayoutMkLst>
            <pc:docMk/>
            <pc:sldMasterMk cId="1673209524" sldId="2147486412"/>
            <pc:sldLayoutMk cId="1125021697" sldId="2147486409"/>
          </pc:sldLayoutMkLst>
        </pc:sldLayoutChg>
        <pc:sldLayoutChg chg="mod ord">
          <pc:chgData name="Elizabeth Piaquadio" userId="52767243-7565-4b68-b9c1-5d2bede989b0" providerId="ADAL" clId="{8D2483A6-B494-D94B-A279-E999E1781DF5}" dt="2025-03-16T12:30:57.019" v="34" actId="20578"/>
          <pc:sldLayoutMkLst>
            <pc:docMk/>
            <pc:sldMasterMk cId="1673209524" sldId="2147486412"/>
            <pc:sldLayoutMk cId="852939428" sldId="2147486410"/>
          </pc:sldLayoutMkLst>
        </pc:sldLayoutChg>
        <pc:sldLayoutChg chg="mod ord">
          <pc:chgData name="Elizabeth Piaquadio" userId="52767243-7565-4b68-b9c1-5d2bede989b0" providerId="ADAL" clId="{8D2483A6-B494-D94B-A279-E999E1781DF5}" dt="2025-03-16T12:30:57.019" v="34" actId="20578"/>
          <pc:sldLayoutMkLst>
            <pc:docMk/>
            <pc:sldMasterMk cId="1673209524" sldId="2147486412"/>
            <pc:sldLayoutMk cId="3069912882" sldId="2147486411"/>
          </pc:sldLayoutMkLst>
        </pc:sldLayoutChg>
        <pc:sldLayoutChg chg="new del mod">
          <pc:chgData name="Elizabeth Piaquadio" userId="52767243-7565-4b68-b9c1-5d2bede989b0" providerId="ADAL" clId="{8D2483A6-B494-D94B-A279-E999E1781DF5}" dt="2025-03-16T12:31:22.176" v="36" actId="11236"/>
          <pc:sldLayoutMkLst>
            <pc:docMk/>
            <pc:sldMasterMk cId="2388570879" sldId="2147486405"/>
            <pc:sldLayoutMk cId="2386724727" sldId="2147486412"/>
          </pc:sldLayoutMkLst>
        </pc:sldLayoutChg>
        <pc:sldLayoutChg chg="addSp modSp">
          <pc:chgData name="Elizabeth Piaquadio" userId="52767243-7565-4b68-b9c1-5d2bede989b0" providerId="ADAL" clId="{8D2483A6-B494-D94B-A279-E999E1781DF5}" dt="2025-03-17T03:21:40.957" v="261"/>
          <pc:sldLayoutMkLst>
            <pc:docMk/>
            <pc:sldMasterMk cId="2388570879" sldId="2147486405"/>
            <pc:sldLayoutMk cId="1468757567" sldId="2147486414"/>
          </pc:sldLayoutMkLst>
        </pc:sldLayoutChg>
        <pc:sldLayoutChg chg="addSp delSp modSp mod">
          <pc:chgData name="Elizabeth Piaquadio" userId="52767243-7565-4b68-b9c1-5d2bede989b0" providerId="ADAL" clId="{8D2483A6-B494-D94B-A279-E999E1781DF5}" dt="2025-03-17T03:21:50.826" v="263" actId="478"/>
          <pc:sldLayoutMkLst>
            <pc:docMk/>
            <pc:sldMasterMk cId="2388570879" sldId="2147486405"/>
            <pc:sldLayoutMk cId="1540971492" sldId="2147486415"/>
          </pc:sldLayoutMkLst>
        </pc:sldLayoutChg>
        <pc:sldLayoutChg chg="modSp del mod ord">
          <pc:chgData name="Elizabeth Piaquadio" userId="52767243-7565-4b68-b9c1-5d2bede989b0" providerId="ADAL" clId="{8D2483A6-B494-D94B-A279-E999E1781DF5}" dt="2025-03-18T07:54:46.579" v="333" actId="2696"/>
          <pc:sldLayoutMkLst>
            <pc:docMk/>
            <pc:sldMasterMk cId="2388570879" sldId="2147486405"/>
            <pc:sldLayoutMk cId="2363816566" sldId="2147486418"/>
          </pc:sldLayoutMkLst>
        </pc:sldLayoutChg>
        <pc:sldLayoutChg chg="del mod ord">
          <pc:chgData name="Elizabeth Piaquadio" userId="52767243-7565-4b68-b9c1-5d2bede989b0" providerId="ADAL" clId="{8D2483A6-B494-D94B-A279-E999E1781DF5}" dt="2025-03-18T07:54:45.525" v="331" actId="2696"/>
          <pc:sldLayoutMkLst>
            <pc:docMk/>
            <pc:sldMasterMk cId="2388570879" sldId="2147486405"/>
            <pc:sldLayoutMk cId="4168642281" sldId="2147486419"/>
          </pc:sldLayoutMkLst>
        </pc:sldLayoutChg>
      </pc:sldMasterChg>
      <pc:sldMasterChg chg="modSldLayout">
        <pc:chgData name="Elizabeth Piaquadio" userId="52767243-7565-4b68-b9c1-5d2bede989b0" providerId="ADAL" clId="{8D2483A6-B494-D94B-A279-E999E1781DF5}" dt="2025-03-16T12:30:23.307" v="32"/>
        <pc:sldMasterMkLst>
          <pc:docMk/>
          <pc:sldMasterMk cId="834330896" sldId="2147486409"/>
        </pc:sldMasterMkLst>
        <pc:sldLayoutChg chg="setBg">
          <pc:chgData name="Elizabeth Piaquadio" userId="52767243-7565-4b68-b9c1-5d2bede989b0" providerId="ADAL" clId="{8D2483A6-B494-D94B-A279-E999E1781DF5}" dt="2025-03-16T12:30:23.307" v="32"/>
          <pc:sldLayoutMkLst>
            <pc:docMk/>
            <pc:sldMasterMk cId="834330896" sldId="2147486409"/>
            <pc:sldLayoutMk cId="1485433034" sldId="2147486410"/>
          </pc:sldLayoutMkLst>
        </pc:sldLayoutChg>
        <pc:sldLayoutChg chg="setBg">
          <pc:chgData name="Elizabeth Piaquadio" userId="52767243-7565-4b68-b9c1-5d2bede989b0" providerId="ADAL" clId="{8D2483A6-B494-D94B-A279-E999E1781DF5}" dt="2025-03-16T12:30:23.307" v="32"/>
          <pc:sldLayoutMkLst>
            <pc:docMk/>
            <pc:sldMasterMk cId="834330896" sldId="2147486409"/>
            <pc:sldLayoutMk cId="4097536046" sldId="2147486411"/>
          </pc:sldLayoutMkLst>
        </pc:sldLayoutChg>
        <pc:sldLayoutChg chg="setBg">
          <pc:chgData name="Elizabeth Piaquadio" userId="52767243-7565-4b68-b9c1-5d2bede989b0" providerId="ADAL" clId="{8D2483A6-B494-D94B-A279-E999E1781DF5}" dt="2025-03-16T12:30:23.307" v="32"/>
          <pc:sldLayoutMkLst>
            <pc:docMk/>
            <pc:sldMasterMk cId="834330896" sldId="2147486409"/>
            <pc:sldLayoutMk cId="594583395" sldId="2147486412"/>
          </pc:sldLayoutMkLst>
        </pc:sldLayoutChg>
        <pc:sldLayoutChg chg="setBg">
          <pc:chgData name="Elizabeth Piaquadio" userId="52767243-7565-4b68-b9c1-5d2bede989b0" providerId="ADAL" clId="{8D2483A6-B494-D94B-A279-E999E1781DF5}" dt="2025-03-16T12:30:23.307" v="32"/>
          <pc:sldLayoutMkLst>
            <pc:docMk/>
            <pc:sldMasterMk cId="834330896" sldId="2147486409"/>
            <pc:sldLayoutMk cId="38072555" sldId="2147486413"/>
          </pc:sldLayoutMkLst>
        </pc:sldLayoutChg>
      </pc:sldMasterChg>
      <pc:sldMasterChg chg="delSp new del mod addSldLayout delSldLayout modSldLayout sldLayoutOrd">
        <pc:chgData name="Elizabeth Piaquadio" userId="52767243-7565-4b68-b9c1-5d2bede989b0" providerId="ADAL" clId="{8D2483A6-B494-D94B-A279-E999E1781DF5}" dt="2025-03-18T07:37:32.653" v="279" actId="2696"/>
        <pc:sldMasterMkLst>
          <pc:docMk/>
          <pc:sldMasterMk cId="1673209524" sldId="2147486412"/>
        </pc:sldMasterMkLst>
        <pc:sldLayoutChg chg="modSp del mod ord setBg">
          <pc:chgData name="Elizabeth Piaquadio" userId="52767243-7565-4b68-b9c1-5d2bede989b0" providerId="ADAL" clId="{8D2483A6-B494-D94B-A279-E999E1781DF5}" dt="2025-03-18T07:37:32.644" v="276" actId="2696"/>
          <pc:sldLayoutMkLst>
            <pc:docMk/>
            <pc:sldMasterMk cId="1673209524" sldId="2147486412"/>
            <pc:sldLayoutMk cId="1125021697" sldId="2147486409"/>
          </pc:sldLayoutMkLst>
        </pc:sldLayoutChg>
        <pc:sldLayoutChg chg="del mod ord">
          <pc:chgData name="Elizabeth Piaquadio" userId="52767243-7565-4b68-b9c1-5d2bede989b0" providerId="ADAL" clId="{8D2483A6-B494-D94B-A279-E999E1781DF5}" dt="2025-03-18T07:37:32.648" v="277" actId="2696"/>
          <pc:sldLayoutMkLst>
            <pc:docMk/>
            <pc:sldMasterMk cId="1673209524" sldId="2147486412"/>
            <pc:sldLayoutMk cId="852939428" sldId="2147486410"/>
          </pc:sldLayoutMkLst>
        </pc:sldLayoutChg>
        <pc:sldLayoutChg chg="del mod ord">
          <pc:chgData name="Elizabeth Piaquadio" userId="52767243-7565-4b68-b9c1-5d2bede989b0" providerId="ADAL" clId="{8D2483A6-B494-D94B-A279-E999E1781DF5}" dt="2025-03-18T07:37:32.650" v="278" actId="2696"/>
          <pc:sldLayoutMkLst>
            <pc:docMk/>
            <pc:sldMasterMk cId="1673209524" sldId="2147486412"/>
            <pc:sldLayoutMk cId="3069912882" sldId="2147486411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37.235" v="39" actId="2696"/>
          <pc:sldLayoutMkLst>
            <pc:docMk/>
            <pc:sldMasterMk cId="1673209524" sldId="2147486412"/>
            <pc:sldLayoutMk cId="1471818309" sldId="2147486413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38.081" v="40" actId="2696"/>
          <pc:sldLayoutMkLst>
            <pc:docMk/>
            <pc:sldMasterMk cId="1673209524" sldId="2147486412"/>
            <pc:sldLayoutMk cId="2449327711" sldId="2147486414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38.280" v="41" actId="2696"/>
          <pc:sldLayoutMkLst>
            <pc:docMk/>
            <pc:sldMasterMk cId="1673209524" sldId="2147486412"/>
            <pc:sldLayoutMk cId="428149379" sldId="2147486415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38.796" v="42" actId="2696"/>
          <pc:sldLayoutMkLst>
            <pc:docMk/>
            <pc:sldMasterMk cId="1673209524" sldId="2147486412"/>
            <pc:sldLayoutMk cId="2270774499" sldId="2147486416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38.953" v="43" actId="2696"/>
          <pc:sldLayoutMkLst>
            <pc:docMk/>
            <pc:sldMasterMk cId="1673209524" sldId="2147486412"/>
            <pc:sldLayoutMk cId="3380573219" sldId="2147486417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39.425" v="44" actId="2696"/>
          <pc:sldLayoutMkLst>
            <pc:docMk/>
            <pc:sldMasterMk cId="1673209524" sldId="2147486412"/>
            <pc:sldLayoutMk cId="3529288960" sldId="2147486418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39.828" v="45" actId="2696"/>
          <pc:sldLayoutMkLst>
            <pc:docMk/>
            <pc:sldMasterMk cId="1673209524" sldId="2147486412"/>
            <pc:sldLayoutMk cId="3587581989" sldId="2147486419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40.263" v="46" actId="2696"/>
          <pc:sldLayoutMkLst>
            <pc:docMk/>
            <pc:sldMasterMk cId="1673209524" sldId="2147486412"/>
            <pc:sldLayoutMk cId="777280888" sldId="2147486420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40.667" v="47" actId="2696"/>
          <pc:sldLayoutMkLst>
            <pc:docMk/>
            <pc:sldMasterMk cId="1673209524" sldId="2147486412"/>
            <pc:sldLayoutMk cId="3327216639" sldId="2147486421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41.340" v="48" actId="2696"/>
          <pc:sldLayoutMkLst>
            <pc:docMk/>
            <pc:sldMasterMk cId="1673209524" sldId="2147486412"/>
            <pc:sldLayoutMk cId="2080897914" sldId="2147486422"/>
          </pc:sldLayoutMkLst>
        </pc:sldLayoutChg>
        <pc:sldLayoutChg chg="new del replId">
          <pc:chgData name="Elizabeth Piaquadio" userId="52767243-7565-4b68-b9c1-5d2bede989b0" providerId="ADAL" clId="{8D2483A6-B494-D94B-A279-E999E1781DF5}" dt="2025-03-16T12:31:48.346" v="52" actId="2696"/>
          <pc:sldLayoutMkLst>
            <pc:docMk/>
            <pc:sldMasterMk cId="1673209524" sldId="2147486412"/>
            <pc:sldLayoutMk cId="2331873379" sldId="2147486423"/>
          </pc:sldLayoutMkLst>
        </pc:sldLayoutChg>
      </pc:sldMasterChg>
    </pc:docChg>
  </pc:docChgLst>
  <pc:docChgLst>
    <pc:chgData name="Elizabeth Piaquadio" userId="52767243-7565-4b68-b9c1-5d2bede989b0" providerId="ADAL" clId="{523C8818-061C-5E4B-BD2B-51E47B593191}"/>
    <pc:docChg chg="undo custSel modSld">
      <pc:chgData name="Elizabeth Piaquadio" userId="52767243-7565-4b68-b9c1-5d2bede989b0" providerId="ADAL" clId="{523C8818-061C-5E4B-BD2B-51E47B593191}" dt="2025-04-15T23:48:03.487" v="20" actId="478"/>
      <pc:docMkLst>
        <pc:docMk/>
      </pc:docMkLst>
      <pc:sldChg chg="addSp delSp modSp mod">
        <pc:chgData name="Elizabeth Piaquadio" userId="52767243-7565-4b68-b9c1-5d2bede989b0" providerId="ADAL" clId="{523C8818-061C-5E4B-BD2B-51E47B593191}" dt="2025-04-15T23:48:03.487" v="20" actId="478"/>
        <pc:sldMkLst>
          <pc:docMk/>
          <pc:sldMk cId="4060631868" sldId="1847"/>
        </pc:sldMkLst>
      </pc:sldChg>
      <pc:sldChg chg="addSp delSp modSp mod delAnim modAnim">
        <pc:chgData name="Elizabeth Piaquadio" userId="52767243-7565-4b68-b9c1-5d2bede989b0" providerId="ADAL" clId="{523C8818-061C-5E4B-BD2B-51E47B593191}" dt="2025-04-15T23:46:50.121" v="11" actId="478"/>
        <pc:sldMkLst>
          <pc:docMk/>
          <pc:sldMk cId="3862510414" sldId="1849"/>
        </pc:sldMkLst>
      </pc:sldChg>
      <pc:sldChg chg="delCm">
        <pc:chgData name="Elizabeth Piaquadio" userId="52767243-7565-4b68-b9c1-5d2bede989b0" providerId="ADAL" clId="{523C8818-061C-5E4B-BD2B-51E47B593191}" dt="2025-04-15T23:44:26.064" v="0"/>
        <pc:sldMkLst>
          <pc:docMk/>
          <pc:sldMk cId="1370036908" sldId="18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523C8818-061C-5E4B-BD2B-51E47B593191}" dt="2025-04-15T23:44:26.064" v="0"/>
              <pc2:cmMkLst xmlns:pc2="http://schemas.microsoft.com/office/powerpoint/2019/9/main/command">
                <pc:docMk/>
                <pc:sldMk cId="1370036908" sldId="1856"/>
                <pc2:cmMk id="{CF774B47-E866-4102-8F4A-5EF8A1670CE5}"/>
              </pc2:cmMkLst>
            </pc226:cmChg>
          </p:ext>
        </pc:extLst>
      </pc:sldChg>
    </pc:docChg>
  </pc:docChgLst>
  <pc:docChgLst>
    <pc:chgData name="Elizabeth Piaquadio" userId="52767243-7565-4b68-b9c1-5d2bede989b0" providerId="ADAL" clId="{7BF5A653-ED62-8A4A-A4B5-1555DF38E2A6}"/>
    <pc:docChg chg="custSel addSld delSld modSld delMainMaster">
      <pc:chgData name="Elizabeth Piaquadio" userId="52767243-7565-4b68-b9c1-5d2bede989b0" providerId="ADAL" clId="{7BF5A653-ED62-8A4A-A4B5-1555DF38E2A6}" dt="2025-04-04T16:28:55.788" v="102" actId="1037"/>
      <pc:docMkLst>
        <pc:docMk/>
      </pc:docMkLst>
      <pc:sldChg chg="addSp delSp modSp mod modNotesTx">
        <pc:chgData name="Elizabeth Piaquadio" userId="52767243-7565-4b68-b9c1-5d2bede989b0" providerId="ADAL" clId="{7BF5A653-ED62-8A4A-A4B5-1555DF38E2A6}" dt="2025-04-04T15:49:34.450" v="23" actId="12788"/>
        <pc:sldMkLst>
          <pc:docMk/>
          <pc:sldMk cId="2352627738" sldId="259"/>
        </pc:sldMkLst>
      </pc:sldChg>
      <pc:sldChg chg="addSp delSp modSp mod delAnim modAnim">
        <pc:chgData name="Elizabeth Piaquadio" userId="52767243-7565-4b68-b9c1-5d2bede989b0" providerId="ADAL" clId="{7BF5A653-ED62-8A4A-A4B5-1555DF38E2A6}" dt="2025-04-04T15:47:39.754" v="7" actId="478"/>
        <pc:sldMkLst>
          <pc:docMk/>
          <pc:sldMk cId="1409170115" sldId="262"/>
        </pc:sldMkLst>
      </pc:sldChg>
      <pc:sldChg chg="del">
        <pc:chgData name="Elizabeth Piaquadio" userId="52767243-7565-4b68-b9c1-5d2bede989b0" providerId="ADAL" clId="{7BF5A653-ED62-8A4A-A4B5-1555DF38E2A6}" dt="2025-04-04T16:14:07.220" v="95" actId="2696"/>
        <pc:sldMkLst>
          <pc:docMk/>
          <pc:sldMk cId="2154991742" sldId="275"/>
        </pc:sldMkLst>
      </pc:sldChg>
      <pc:sldChg chg="modSp mod modAnim">
        <pc:chgData name="Elizabeth Piaquadio" userId="52767243-7565-4b68-b9c1-5d2bede989b0" providerId="ADAL" clId="{7BF5A653-ED62-8A4A-A4B5-1555DF38E2A6}" dt="2025-04-04T16:28:55.788" v="102" actId="1037"/>
        <pc:sldMkLst>
          <pc:docMk/>
          <pc:sldMk cId="1872981031" sldId="1811"/>
        </pc:sldMkLst>
      </pc:sldChg>
      <pc:sldChg chg="modSp">
        <pc:chgData name="Elizabeth Piaquadio" userId="52767243-7565-4b68-b9c1-5d2bede989b0" providerId="ADAL" clId="{7BF5A653-ED62-8A4A-A4B5-1555DF38E2A6}" dt="2025-04-04T15:58:21.121" v="69" actId="208"/>
        <pc:sldMkLst>
          <pc:docMk/>
          <pc:sldMk cId="1769382" sldId="1834"/>
        </pc:sldMkLst>
      </pc:sldChg>
      <pc:sldChg chg="modSp mod">
        <pc:chgData name="Elizabeth Piaquadio" userId="52767243-7565-4b68-b9c1-5d2bede989b0" providerId="ADAL" clId="{7BF5A653-ED62-8A4A-A4B5-1555DF38E2A6}" dt="2025-04-04T16:13:37.269" v="94" actId="14826"/>
        <pc:sldMkLst>
          <pc:docMk/>
          <pc:sldMk cId="4185238436" sldId="1839"/>
        </pc:sldMkLst>
      </pc:sldChg>
      <pc:sldChg chg="modAnim">
        <pc:chgData name="Elizabeth Piaquadio" userId="52767243-7565-4b68-b9c1-5d2bede989b0" providerId="ADAL" clId="{7BF5A653-ED62-8A4A-A4B5-1555DF38E2A6}" dt="2025-04-04T16:00:02.327" v="93"/>
        <pc:sldMkLst>
          <pc:docMk/>
          <pc:sldMk cId="138491490" sldId="1840"/>
        </pc:sldMkLst>
      </pc:sldChg>
      <pc:sldChg chg="del">
        <pc:chgData name="Elizabeth Piaquadio" userId="52767243-7565-4b68-b9c1-5d2bede989b0" providerId="ADAL" clId="{7BF5A653-ED62-8A4A-A4B5-1555DF38E2A6}" dt="2025-04-04T15:51:41.537" v="25" actId="2696"/>
        <pc:sldMkLst>
          <pc:docMk/>
          <pc:sldMk cId="1080431086" sldId="1844"/>
        </pc:sldMkLst>
      </pc:sldChg>
      <pc:sldChg chg="addSp delSp modSp mod delAnim modAnim">
        <pc:chgData name="Elizabeth Piaquadio" userId="52767243-7565-4b68-b9c1-5d2bede989b0" providerId="ADAL" clId="{7BF5A653-ED62-8A4A-A4B5-1555DF38E2A6}" dt="2025-04-04T15:56:14.559" v="66" actId="1076"/>
        <pc:sldMkLst>
          <pc:docMk/>
          <pc:sldMk cId="3862510414" sldId="1849"/>
        </pc:sldMkLst>
      </pc:sldChg>
      <pc:sldChg chg="addSp delSp modSp mod delAnim modAnim">
        <pc:chgData name="Elizabeth Piaquadio" userId="52767243-7565-4b68-b9c1-5d2bede989b0" providerId="ADAL" clId="{7BF5A653-ED62-8A4A-A4B5-1555DF38E2A6}" dt="2025-04-04T15:59:16.672" v="92" actId="167"/>
        <pc:sldMkLst>
          <pc:docMk/>
          <pc:sldMk cId="381640465" sldId="1852"/>
        </pc:sldMkLst>
      </pc:sldChg>
      <pc:sldChg chg="del">
        <pc:chgData name="Elizabeth Piaquadio" userId="52767243-7565-4b68-b9c1-5d2bede989b0" providerId="ADAL" clId="{7BF5A653-ED62-8A4A-A4B5-1555DF38E2A6}" dt="2025-04-04T16:14:07.220" v="95" actId="2696"/>
        <pc:sldMkLst>
          <pc:docMk/>
          <pc:sldMk cId="1020824466" sldId="1853"/>
        </pc:sldMkLst>
      </pc:sldChg>
      <pc:sldChg chg="del">
        <pc:chgData name="Elizabeth Piaquadio" userId="52767243-7565-4b68-b9c1-5d2bede989b0" providerId="ADAL" clId="{7BF5A653-ED62-8A4A-A4B5-1555DF38E2A6}" dt="2025-04-04T16:14:07.220" v="95" actId="2696"/>
        <pc:sldMkLst>
          <pc:docMk/>
          <pc:sldMk cId="1227753315" sldId="1854"/>
        </pc:sldMkLst>
      </pc:sldChg>
      <pc:sldChg chg="modSp del mod">
        <pc:chgData name="Elizabeth Piaquadio" userId="52767243-7565-4b68-b9c1-5d2bede989b0" providerId="ADAL" clId="{7BF5A653-ED62-8A4A-A4B5-1555DF38E2A6}" dt="2025-04-04T15:56:03.561" v="64" actId="2696"/>
        <pc:sldMkLst>
          <pc:docMk/>
          <pc:sldMk cId="965974600" sldId="1855"/>
        </pc:sldMkLst>
      </pc:sldChg>
      <pc:sldChg chg="add">
        <pc:chgData name="Elizabeth Piaquadio" userId="52767243-7565-4b68-b9c1-5d2bede989b0" providerId="ADAL" clId="{7BF5A653-ED62-8A4A-A4B5-1555DF38E2A6}" dt="2025-04-04T15:51:38.012" v="24"/>
        <pc:sldMkLst>
          <pc:docMk/>
          <pc:sldMk cId="1370036908" sldId="1856"/>
        </pc:sldMkLst>
      </pc:sldChg>
      <pc:sldMasterChg chg="del">
        <pc:chgData name="Elizabeth Piaquadio" userId="52767243-7565-4b68-b9c1-5d2bede989b0" providerId="ADAL" clId="{7BF5A653-ED62-8A4A-A4B5-1555DF38E2A6}" dt="2025-04-04T15:51:41.551" v="26" actId="2696"/>
        <pc:sldMasterMkLst>
          <pc:docMk/>
          <pc:sldMasterMk cId="3227207364" sldId="2147486418"/>
        </pc:sldMasterMkLst>
      </pc:sldMasterChg>
    </pc:docChg>
  </pc:docChgLst>
  <pc:docChgLst>
    <pc:chgData name="Elizabeth Piaquadio" userId="S::epiaquadio@goodtogreatschools.org.au::52767243-7565-4b68-b9c1-5d2bede989b0" providerId="AD" clId="Web-{3E3D0CA5-4E69-DB04-E087-2E7B4B04EE22}"/>
    <pc:docChg chg="addSld modSld">
      <pc:chgData name="Elizabeth Piaquadio" userId="S::epiaquadio@goodtogreatschools.org.au::52767243-7565-4b68-b9c1-5d2bede989b0" providerId="AD" clId="Web-{3E3D0CA5-4E69-DB04-E087-2E7B4B04EE22}" dt="2025-04-08T01:28:26.895" v="1"/>
      <pc:docMkLst>
        <pc:docMk/>
      </pc:docMkLst>
      <pc:sldChg chg="modAnim">
        <pc:chgData name="Elizabeth Piaquadio" userId="S::epiaquadio@goodtogreatschools.org.au::52767243-7565-4b68-b9c1-5d2bede989b0" providerId="AD" clId="Web-{3E3D0CA5-4E69-DB04-E087-2E7B4B04EE22}" dt="2025-04-08T01:28:26.895" v="1"/>
        <pc:sldMkLst>
          <pc:docMk/>
          <pc:sldMk cId="1566324052" sldId="267"/>
        </pc:sldMkLst>
      </pc:sldChg>
      <pc:sldChg chg="new">
        <pc:chgData name="Elizabeth Piaquadio" userId="S::epiaquadio@goodtogreatschools.org.au::52767243-7565-4b68-b9c1-5d2bede989b0" providerId="AD" clId="Web-{3E3D0CA5-4E69-DB04-E087-2E7B4B04EE22}" dt="2025-04-08T01:27:54.315" v="0"/>
        <pc:sldMkLst>
          <pc:docMk/>
          <pc:sldMk cId="1057542323" sldId="1857"/>
        </pc:sldMkLst>
      </pc:sldChg>
    </pc:docChg>
  </pc:docChgLst>
  <pc:docChgLst>
    <pc:chgData name="Chantal Rae" userId="a1db561e-73a2-489d-a119-0f73c1c2f06f" providerId="ADAL" clId="{0F586053-B687-47F1-A0C2-636111A1779B}"/>
    <pc:docChg chg="custSel modSld sldOrd modMainMaster">
      <pc:chgData name="Chantal Rae" userId="a1db561e-73a2-489d-a119-0f73c1c2f06f" providerId="ADAL" clId="{0F586053-B687-47F1-A0C2-636111A1779B}" dt="2025-02-06T02:07:12.343" v="34" actId="700"/>
      <pc:docMkLst>
        <pc:docMk/>
      </pc:docMkLst>
      <pc:sldChg chg="ord">
        <pc:chgData name="Chantal Rae" userId="a1db561e-73a2-489d-a119-0f73c1c2f06f" providerId="ADAL" clId="{0F586053-B687-47F1-A0C2-636111A1779B}" dt="2025-02-06T02:06:46.848" v="33"/>
        <pc:sldMkLst>
          <pc:docMk/>
          <pc:sldMk cId="2352627738" sldId="259"/>
        </pc:sldMkLst>
      </pc:sldChg>
      <pc:sldChg chg="addSp delSp modSp mod modClrScheme chgLayout">
        <pc:chgData name="Chantal Rae" userId="a1db561e-73a2-489d-a119-0f73c1c2f06f" providerId="ADAL" clId="{0F586053-B687-47F1-A0C2-636111A1779B}" dt="2025-02-06T02:07:12.343" v="34" actId="700"/>
        <pc:sldMkLst>
          <pc:docMk/>
          <pc:sldMk cId="990668426" sldId="261"/>
        </pc:sldMkLst>
      </pc:sldChg>
    </pc:docChg>
  </pc:docChgLst>
  <pc:docChgLst>
    <pc:chgData name="Bernard Fernando" userId="b283a9a7-e571-4974-a0d3-6db1e4666c62" providerId="ADAL" clId="{DF41BCA5-FCC4-443E-B4E3-620838D597EE}"/>
    <pc:docChg chg="undo redo custSel addSld delSld modSld modMainMaster">
      <pc:chgData name="Bernard Fernando" userId="b283a9a7-e571-4974-a0d3-6db1e4666c62" providerId="ADAL" clId="{DF41BCA5-FCC4-443E-B4E3-620838D597EE}" dt="2025-03-04T11:04:54.212" v="11"/>
      <pc:docMkLst>
        <pc:docMk/>
      </pc:docMkLst>
      <pc:sldChg chg="del">
        <pc:chgData name="Bernard Fernando" userId="b283a9a7-e571-4974-a0d3-6db1e4666c62" providerId="ADAL" clId="{DF41BCA5-FCC4-443E-B4E3-620838D597EE}" dt="2025-03-04T11:04:01.905" v="5" actId="47"/>
        <pc:sldMkLst>
          <pc:docMk/>
          <pc:sldMk cId="649154963" sldId="268"/>
        </pc:sldMkLst>
      </pc:sldChg>
      <pc:sldChg chg="modSp new mod">
        <pc:chgData name="Bernard Fernando" userId="b283a9a7-e571-4974-a0d3-6db1e4666c62" providerId="ADAL" clId="{DF41BCA5-FCC4-443E-B4E3-620838D597EE}" dt="2025-03-04T11:04:54.212" v="11"/>
        <pc:sldMkLst>
          <pc:docMk/>
          <pc:sldMk cId="3659014319" sldId="276"/>
        </pc:sldMkLst>
      </pc:sldChg>
      <pc:sldMasterChg chg="delSldLayout modSldLayout">
        <pc:chgData name="Bernard Fernando" userId="b283a9a7-e571-4974-a0d3-6db1e4666c62" providerId="ADAL" clId="{DF41BCA5-FCC4-443E-B4E3-620838D597EE}" dt="2025-03-04T11:04:01.905" v="5" actId="47"/>
        <pc:sldMasterMkLst>
          <pc:docMk/>
          <pc:sldMasterMk cId="2388570879" sldId="2147486405"/>
        </pc:sldMasterMkLst>
        <pc:sldLayoutChg chg="del">
          <pc:chgData name="Bernard Fernando" userId="b283a9a7-e571-4974-a0d3-6db1e4666c62" providerId="ADAL" clId="{DF41BCA5-FCC4-443E-B4E3-620838D597EE}" dt="2025-03-04T11:04:01.905" v="5" actId="47"/>
          <pc:sldLayoutMkLst>
            <pc:docMk/>
            <pc:sldMasterMk cId="2388570879" sldId="2147486405"/>
            <pc:sldLayoutMk cId="1756423727" sldId="2147486406"/>
          </pc:sldLayoutMkLst>
        </pc:sldLayoutChg>
        <pc:sldLayoutChg chg="modSp mod">
          <pc:chgData name="Bernard Fernando" userId="b283a9a7-e571-4974-a0d3-6db1e4666c62" providerId="ADAL" clId="{DF41BCA5-FCC4-443E-B4E3-620838D597EE}" dt="2025-03-04T11:03:52.304" v="3" actId="108"/>
          <pc:sldLayoutMkLst>
            <pc:docMk/>
            <pc:sldMasterMk cId="2388570879" sldId="2147486405"/>
            <pc:sldLayoutMk cId="3662960515" sldId="2147486407"/>
          </pc:sldLayoutMkLst>
        </pc:sldLayoutChg>
      </pc:sldMasterChg>
    </pc:docChg>
  </pc:docChgLst>
  <pc:docChgLst>
    <pc:chgData name="Bernard Fernando" userId="b283a9a7-e571-4974-a0d3-6db1e4666c62" providerId="ADAL" clId="{0B671065-7746-4AEE-875C-73FC3F761A9C}"/>
    <pc:docChg chg="modMainMaster">
      <pc:chgData name="Bernard Fernando" userId="b283a9a7-e571-4974-a0d3-6db1e4666c62" providerId="ADAL" clId="{0B671065-7746-4AEE-875C-73FC3F761A9C}" dt="2025-02-16T15:38:20.200" v="7"/>
      <pc:docMkLst>
        <pc:docMk/>
      </pc:docMkLst>
      <pc:sldMasterChg chg="modSp mod modSldLayout">
        <pc:chgData name="Bernard Fernando" userId="b283a9a7-e571-4974-a0d3-6db1e4666c62" providerId="ADAL" clId="{0B671065-7746-4AEE-875C-73FC3F761A9C}" dt="2025-02-16T15:38:20.200" v="7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0B671065-7746-4AEE-875C-73FC3F761A9C}" dt="2025-02-16T15:38:20.200" v="7"/>
          <pc:sldLayoutMkLst>
            <pc:docMk/>
            <pc:sldMasterMk cId="2142349000" sldId="2147486213"/>
            <pc:sldLayoutMk cId="115755750" sldId="2147486390"/>
          </pc:sldLayoutMkLst>
        </pc:sldLayoutChg>
      </pc:sldMasterChg>
      <pc:sldMasterChg chg="modSp mod modSldLayout">
        <pc:chgData name="Bernard Fernando" userId="b283a9a7-e571-4974-a0d3-6db1e4666c62" providerId="ADAL" clId="{0B671065-7746-4AEE-875C-73FC3F761A9C}" dt="2025-02-16T15:37:41.920" v="5" actId="207"/>
        <pc:sldMasterMkLst>
          <pc:docMk/>
          <pc:sldMasterMk cId="2388570879" sldId="2147486405"/>
        </pc:sldMasterMkLst>
        <pc:sldLayoutChg chg="modSp mod">
          <pc:chgData name="Bernard Fernando" userId="b283a9a7-e571-4974-a0d3-6db1e4666c62" providerId="ADAL" clId="{0B671065-7746-4AEE-875C-73FC3F761A9C}" dt="2025-02-16T15:37:41.920" v="5" actId="207"/>
          <pc:sldLayoutMkLst>
            <pc:docMk/>
            <pc:sldMasterMk cId="2388570879" sldId="2147486405"/>
            <pc:sldLayoutMk cId="1756423727" sldId="2147486406"/>
          </pc:sldLayoutMkLst>
        </pc:sldLayoutChg>
      </pc:sldMasterChg>
    </pc:docChg>
  </pc:docChgLst>
  <pc:docChgLst>
    <pc:chgData name="Katherine Cronin" userId="fe2cf3bb-779c-4ec6-80cf-f8af9586072d" providerId="ADAL" clId="{A6D7A743-F99D-4026-9BB4-7469C567DC5C}"/>
    <pc:docChg chg="modSld">
      <pc:chgData name="Katherine Cronin" userId="fe2cf3bb-779c-4ec6-80cf-f8af9586072d" providerId="ADAL" clId="{A6D7A743-F99D-4026-9BB4-7469C567DC5C}" dt="2025-04-05T20:46:06.242" v="4" actId="20577"/>
      <pc:docMkLst>
        <pc:docMk/>
      </pc:docMkLst>
      <pc:sldChg chg="modNotesTx">
        <pc:chgData name="Katherine Cronin" userId="fe2cf3bb-779c-4ec6-80cf-f8af9586072d" providerId="ADAL" clId="{A6D7A743-F99D-4026-9BB4-7469C567DC5C}" dt="2025-04-05T20:46:06.242" v="4" actId="20577"/>
        <pc:sldMkLst>
          <pc:docMk/>
          <pc:sldMk cId="138491490" sldId="1840"/>
        </pc:sldMkLst>
      </pc:sldChg>
      <pc:sldChg chg="modNotesTx">
        <pc:chgData name="Katherine Cronin" userId="fe2cf3bb-779c-4ec6-80cf-f8af9586072d" providerId="ADAL" clId="{A6D7A743-F99D-4026-9BB4-7469C567DC5C}" dt="2025-04-05T20:37:32.602" v="1" actId="20577"/>
        <pc:sldMkLst>
          <pc:docMk/>
          <pc:sldMk cId="2481130732" sldId="1841"/>
        </pc:sldMkLst>
      </pc:sldChg>
    </pc:docChg>
  </pc:docChgLst>
  <pc:docChgLst>
    <pc:chgData name="Bernard Fernando" userId="b283a9a7-e571-4974-a0d3-6db1e4666c62" providerId="ADAL" clId="{CE07C22A-5AA5-4635-9590-BB961FD92333}"/>
    <pc:docChg chg="undo custSel addSld delSld modSld modMainMaster">
      <pc:chgData name="Bernard Fernando" userId="b283a9a7-e571-4974-a0d3-6db1e4666c62" providerId="ADAL" clId="{CE07C22A-5AA5-4635-9590-BB961FD92333}" dt="2025-01-27T16:41:10.161" v="15"/>
      <pc:docMkLst>
        <pc:docMk/>
      </pc:docMkLst>
      <pc:sldChg chg="new del">
        <pc:chgData name="Bernard Fernando" userId="b283a9a7-e571-4974-a0d3-6db1e4666c62" providerId="ADAL" clId="{CE07C22A-5AA5-4635-9590-BB961FD92333}" dt="2025-01-27T16:39:36.477" v="8" actId="47"/>
        <pc:sldMkLst>
          <pc:docMk/>
          <pc:sldMk cId="435177896" sldId="276"/>
        </pc:sldMkLst>
      </pc:sldChg>
      <pc:sldChg chg="addSp delSp modSp add mod modClrScheme chgLayout">
        <pc:chgData name="Bernard Fernando" userId="b283a9a7-e571-4974-a0d3-6db1e4666c62" providerId="ADAL" clId="{CE07C22A-5AA5-4635-9590-BB961FD92333}" dt="2025-01-27T16:39:40.482" v="9" actId="700"/>
        <pc:sldMkLst>
          <pc:docMk/>
          <pc:sldMk cId="2044953486" sldId="277"/>
        </pc:sldMkLst>
      </pc:sldChg>
      <pc:sldMasterChg chg="modSp modSldLayout">
        <pc:chgData name="Bernard Fernando" userId="b283a9a7-e571-4974-a0d3-6db1e4666c62" providerId="ADAL" clId="{CE07C22A-5AA5-4635-9590-BB961FD92333}" dt="2025-01-27T16:41:10.161" v="15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CE07C22A-5AA5-4635-9590-BB961FD92333}" dt="2025-01-27T16:40:38.040" v="12" actId="207"/>
          <pc:sldLayoutMkLst>
            <pc:docMk/>
            <pc:sldMasterMk cId="2142349000" sldId="2147486213"/>
            <pc:sldLayoutMk cId="120363965" sldId="2147486388"/>
          </pc:sldLayoutMkLst>
        </pc:sldLayoutChg>
        <pc:sldLayoutChg chg="modSp mod">
          <pc:chgData name="Bernard Fernando" userId="b283a9a7-e571-4974-a0d3-6db1e4666c62" providerId="ADAL" clId="{CE07C22A-5AA5-4635-9590-BB961FD92333}" dt="2025-01-27T16:41:10.161" v="15"/>
          <pc:sldLayoutMkLst>
            <pc:docMk/>
            <pc:sldMasterMk cId="2142349000" sldId="2147486213"/>
            <pc:sldLayoutMk cId="115755750" sldId="2147486390"/>
          </pc:sldLayoutMkLst>
        </pc:sldLayoutChg>
        <pc:sldLayoutChg chg="modSp mod">
          <pc:chgData name="Bernard Fernando" userId="b283a9a7-e571-4974-a0d3-6db1e4666c62" providerId="ADAL" clId="{CE07C22A-5AA5-4635-9590-BB961FD92333}" dt="2025-01-27T16:39:27.642" v="5" actId="20577"/>
          <pc:sldLayoutMkLst>
            <pc:docMk/>
            <pc:sldMasterMk cId="2142349000" sldId="2147486213"/>
            <pc:sldLayoutMk cId="3792458814" sldId="2147486410"/>
          </pc:sldLayoutMkLst>
        </pc:sldLayoutChg>
      </pc:sldMasterChg>
    </pc:docChg>
  </pc:docChgLst>
  <pc:docChgLst>
    <pc:chgData name="Laura Ferguson" userId="626080d9-326b-49d1-b10c-a0b9e4d7b959" providerId="ADAL" clId="{E8380B3E-A53D-4922-AF12-65B806EFC4E7}"/>
    <pc:docChg chg="undo custSel addSld delSld modSld sldOrd modMainMaster">
      <pc:chgData name="Laura Ferguson" userId="626080d9-326b-49d1-b10c-a0b9e4d7b959" providerId="ADAL" clId="{E8380B3E-A53D-4922-AF12-65B806EFC4E7}" dt="2025-03-27T22:10:47.347" v="4135" actId="20577"/>
      <pc:docMkLst>
        <pc:docMk/>
      </pc:docMkLst>
      <pc:sldChg chg="del">
        <pc:chgData name="Laura Ferguson" userId="626080d9-326b-49d1-b10c-a0b9e4d7b959" providerId="ADAL" clId="{E8380B3E-A53D-4922-AF12-65B806EFC4E7}" dt="2025-03-24T19:42:35.335" v="1855" actId="2696"/>
        <pc:sldMkLst>
          <pc:docMk/>
          <pc:sldMk cId="990668426" sldId="261"/>
        </pc:sldMkLst>
      </pc:sldChg>
      <pc:sldChg chg="modSp mod ord modNotesTx">
        <pc:chgData name="Laura Ferguson" userId="626080d9-326b-49d1-b10c-a0b9e4d7b959" providerId="ADAL" clId="{E8380B3E-A53D-4922-AF12-65B806EFC4E7}" dt="2025-03-21T16:47:20.257" v="1606" actId="20577"/>
        <pc:sldMkLst>
          <pc:docMk/>
          <pc:sldMk cId="4246314574" sldId="263"/>
        </pc:sldMkLst>
      </pc:sldChg>
      <pc:sldChg chg="modNotesTx">
        <pc:chgData name="Laura Ferguson" userId="626080d9-326b-49d1-b10c-a0b9e4d7b959" providerId="ADAL" clId="{E8380B3E-A53D-4922-AF12-65B806EFC4E7}" dt="2025-03-24T19:59:43.511" v="2252" actId="20577"/>
        <pc:sldMkLst>
          <pc:docMk/>
          <pc:sldMk cId="3815047511" sldId="264"/>
        </pc:sldMkLst>
      </pc:sldChg>
      <pc:sldChg chg="addSp modSp mod ord modAnim modNotesTx">
        <pc:chgData name="Laura Ferguson" userId="626080d9-326b-49d1-b10c-a0b9e4d7b959" providerId="ADAL" clId="{E8380B3E-A53D-4922-AF12-65B806EFC4E7}" dt="2025-03-20T20:37:29.124" v="1448" actId="20577"/>
        <pc:sldMkLst>
          <pc:docMk/>
          <pc:sldMk cId="1566324052" sldId="267"/>
        </pc:sldMkLst>
      </pc:sldChg>
      <pc:sldChg chg="addSp delSp modSp mod modNotesTx">
        <pc:chgData name="Laura Ferguson" userId="626080d9-326b-49d1-b10c-a0b9e4d7b959" providerId="ADAL" clId="{E8380B3E-A53D-4922-AF12-65B806EFC4E7}" dt="2025-03-24T20:04:19.171" v="2342" actId="20577"/>
        <pc:sldMkLst>
          <pc:docMk/>
          <pc:sldMk cId="3180052196" sldId="272"/>
        </pc:sldMkLst>
      </pc:sldChg>
      <pc:sldChg chg="modNotesTx">
        <pc:chgData name="Laura Ferguson" userId="626080d9-326b-49d1-b10c-a0b9e4d7b959" providerId="ADAL" clId="{E8380B3E-A53D-4922-AF12-65B806EFC4E7}" dt="2025-03-24T20:08:55.837" v="2909" actId="20577"/>
        <pc:sldMkLst>
          <pc:docMk/>
          <pc:sldMk cId="4212177351" sldId="273"/>
        </pc:sldMkLst>
      </pc:sldChg>
      <pc:sldChg chg="addSp delSp modSp mod delAnim modNotesTx">
        <pc:chgData name="Laura Ferguson" userId="626080d9-326b-49d1-b10c-a0b9e4d7b959" providerId="ADAL" clId="{E8380B3E-A53D-4922-AF12-65B806EFC4E7}" dt="2025-03-20T23:16:16.710" v="1464" actId="1076"/>
        <pc:sldMkLst>
          <pc:docMk/>
          <pc:sldMk cId="1872981031" sldId="1811"/>
        </pc:sldMkLst>
      </pc:sldChg>
      <pc:sldChg chg="addSp delSp modSp mod addAnim delAnim modAnim modNotesTx">
        <pc:chgData name="Laura Ferguson" userId="626080d9-326b-49d1-b10c-a0b9e4d7b959" providerId="ADAL" clId="{E8380B3E-A53D-4922-AF12-65B806EFC4E7}" dt="2025-03-27T21:45:53.229" v="2986" actId="1076"/>
        <pc:sldMkLst>
          <pc:docMk/>
          <pc:sldMk cId="2909805910" sldId="1831"/>
        </pc:sldMkLst>
      </pc:sldChg>
      <pc:sldChg chg="addSp delSp modSp mod modAnim modNotesTx">
        <pc:chgData name="Laura Ferguson" userId="626080d9-326b-49d1-b10c-a0b9e4d7b959" providerId="ADAL" clId="{E8380B3E-A53D-4922-AF12-65B806EFC4E7}" dt="2025-03-21T17:27:31.116" v="1852" actId="1076"/>
        <pc:sldMkLst>
          <pc:docMk/>
          <pc:sldMk cId="1016673401" sldId="1832"/>
        </pc:sldMkLst>
      </pc:sldChg>
      <pc:sldChg chg="addSp delSp modSp mod modNotesTx">
        <pc:chgData name="Laura Ferguson" userId="626080d9-326b-49d1-b10c-a0b9e4d7b959" providerId="ADAL" clId="{E8380B3E-A53D-4922-AF12-65B806EFC4E7}" dt="2025-03-20T23:17:38.213" v="1471" actId="1076"/>
        <pc:sldMkLst>
          <pc:docMk/>
          <pc:sldMk cId="1769382" sldId="1834"/>
        </pc:sldMkLst>
      </pc:sldChg>
      <pc:sldChg chg="addSp delSp modSp mod">
        <pc:chgData name="Laura Ferguson" userId="626080d9-326b-49d1-b10c-a0b9e4d7b959" providerId="ADAL" clId="{E8380B3E-A53D-4922-AF12-65B806EFC4E7}" dt="2025-03-20T23:18:37.655" v="1481" actId="478"/>
        <pc:sldMkLst>
          <pc:docMk/>
          <pc:sldMk cId="3151567329" sldId="1835"/>
        </pc:sldMkLst>
      </pc:sldChg>
      <pc:sldChg chg="addSp delSp modSp mod modNotesTx">
        <pc:chgData name="Laura Ferguson" userId="626080d9-326b-49d1-b10c-a0b9e4d7b959" providerId="ADAL" clId="{E8380B3E-A53D-4922-AF12-65B806EFC4E7}" dt="2025-03-20T23:20:16.741" v="1490" actId="1076"/>
        <pc:sldMkLst>
          <pc:docMk/>
          <pc:sldMk cId="2929605586" sldId="1836"/>
        </pc:sldMkLst>
      </pc:sldChg>
      <pc:sldChg chg="addSp delSp modSp mod modNotesTx">
        <pc:chgData name="Laura Ferguson" userId="626080d9-326b-49d1-b10c-a0b9e4d7b959" providerId="ADAL" clId="{E8380B3E-A53D-4922-AF12-65B806EFC4E7}" dt="2025-03-27T22:04:26.786" v="3726" actId="20577"/>
        <pc:sldMkLst>
          <pc:docMk/>
          <pc:sldMk cId="3147375777" sldId="1837"/>
        </pc:sldMkLst>
      </pc:sldChg>
      <pc:sldChg chg="modSp mod modNotesTx">
        <pc:chgData name="Laura Ferguson" userId="626080d9-326b-49d1-b10c-a0b9e4d7b959" providerId="ADAL" clId="{E8380B3E-A53D-4922-AF12-65B806EFC4E7}" dt="2025-03-20T20:25:01.706" v="619" actId="20577"/>
        <pc:sldMkLst>
          <pc:docMk/>
          <pc:sldMk cId="1810705420" sldId="1838"/>
        </pc:sldMkLst>
      </pc:sldChg>
      <pc:sldChg chg="addSp delSp modSp mod delAnim modAnim modNotesTx">
        <pc:chgData name="Laura Ferguson" userId="626080d9-326b-49d1-b10c-a0b9e4d7b959" providerId="ADAL" clId="{E8380B3E-A53D-4922-AF12-65B806EFC4E7}" dt="2025-03-27T21:52:40.834" v="3021" actId="1076"/>
        <pc:sldMkLst>
          <pc:docMk/>
          <pc:sldMk cId="4185238436" sldId="1839"/>
        </pc:sldMkLst>
      </pc:sldChg>
      <pc:sldChg chg="delSp modSp mod modAnim modNotesTx">
        <pc:chgData name="Laura Ferguson" userId="626080d9-326b-49d1-b10c-a0b9e4d7b959" providerId="ADAL" clId="{E8380B3E-A53D-4922-AF12-65B806EFC4E7}" dt="2025-03-27T22:10:47.347" v="4135" actId="20577"/>
        <pc:sldMkLst>
          <pc:docMk/>
          <pc:sldMk cId="138491490" sldId="1840"/>
        </pc:sldMkLst>
      </pc:sldChg>
      <pc:sldChg chg="modSp mod modNotesTx">
        <pc:chgData name="Laura Ferguson" userId="626080d9-326b-49d1-b10c-a0b9e4d7b959" providerId="ADAL" clId="{E8380B3E-A53D-4922-AF12-65B806EFC4E7}" dt="2025-03-21T17:35:09.362" v="1854" actId="1076"/>
        <pc:sldMkLst>
          <pc:docMk/>
          <pc:sldMk cId="2994628097" sldId="1842"/>
        </pc:sldMkLst>
      </pc:sldChg>
      <pc:sldChg chg="new del">
        <pc:chgData name="Laura Ferguson" userId="626080d9-326b-49d1-b10c-a0b9e4d7b959" providerId="ADAL" clId="{E8380B3E-A53D-4922-AF12-65B806EFC4E7}" dt="2025-03-20T20:20:56.522" v="434" actId="2696"/>
        <pc:sldMkLst>
          <pc:docMk/>
          <pc:sldMk cId="682169060" sldId="1844"/>
        </pc:sldMkLst>
      </pc:sldChg>
      <pc:sldMasterChg chg="modSp mod">
        <pc:chgData name="Laura Ferguson" userId="626080d9-326b-49d1-b10c-a0b9e4d7b959" providerId="ADAL" clId="{E8380B3E-A53D-4922-AF12-65B806EFC4E7}" dt="2025-03-26T00:00:07.108" v="2933" actId="20577"/>
        <pc:sldMasterMkLst>
          <pc:docMk/>
          <pc:sldMasterMk cId="2142349000" sldId="2147486213"/>
        </pc:sldMasterMkLst>
      </pc:sldMasterChg>
    </pc:docChg>
  </pc:docChgLst>
  <pc:docChgLst>
    <pc:chgData name="Tara Tyrrell" userId="67dc6626-2ece-4dc7-ac5a-9add06ec429c" providerId="ADAL" clId="{E6896018-0DC6-4E1C-8E38-CCCA3413CA50}"/>
    <pc:docChg chg="undo custSel modSld">
      <pc:chgData name="Tara Tyrrell" userId="67dc6626-2ece-4dc7-ac5a-9add06ec429c" providerId="ADAL" clId="{E6896018-0DC6-4E1C-8E38-CCCA3413CA50}" dt="2025-04-06T23:34:13.858" v="104" actId="20577"/>
      <pc:docMkLst>
        <pc:docMk/>
      </pc:docMkLst>
      <pc:sldChg chg="modSp mod">
        <pc:chgData name="Tara Tyrrell" userId="67dc6626-2ece-4dc7-ac5a-9add06ec429c" providerId="ADAL" clId="{E6896018-0DC6-4E1C-8E38-CCCA3413CA50}" dt="2025-04-06T23:13:57.976" v="75" actId="20577"/>
        <pc:sldMkLst>
          <pc:docMk/>
          <pc:sldMk cId="3815047511" sldId="264"/>
        </pc:sldMkLst>
      </pc:sldChg>
      <pc:sldChg chg="modSp mod">
        <pc:chgData name="Tara Tyrrell" userId="67dc6626-2ece-4dc7-ac5a-9add06ec429c" providerId="ADAL" clId="{E6896018-0DC6-4E1C-8E38-CCCA3413CA50}" dt="2025-04-06T23:14:01.134" v="76" actId="20577"/>
        <pc:sldMkLst>
          <pc:docMk/>
          <pc:sldMk cId="3671173303" sldId="265"/>
        </pc:sldMkLst>
      </pc:sldChg>
      <pc:sldChg chg="modSp mod">
        <pc:chgData name="Tara Tyrrell" userId="67dc6626-2ece-4dc7-ac5a-9add06ec429c" providerId="ADAL" clId="{E6896018-0DC6-4E1C-8E38-CCCA3413CA50}" dt="2025-04-06T23:14:16.651" v="80" actId="20577"/>
        <pc:sldMkLst>
          <pc:docMk/>
          <pc:sldMk cId="3180052196" sldId="272"/>
        </pc:sldMkLst>
      </pc:sldChg>
      <pc:sldChg chg="modSp mod">
        <pc:chgData name="Tara Tyrrell" userId="67dc6626-2ece-4dc7-ac5a-9add06ec429c" providerId="ADAL" clId="{E6896018-0DC6-4E1C-8E38-CCCA3413CA50}" dt="2025-04-06T23:01:18.942" v="7" actId="14100"/>
        <pc:sldMkLst>
          <pc:docMk/>
          <pc:sldMk cId="3659014319" sldId="276"/>
        </pc:sldMkLst>
      </pc:sldChg>
      <pc:sldChg chg="modSp mod">
        <pc:chgData name="Tara Tyrrell" userId="67dc6626-2ece-4dc7-ac5a-9add06ec429c" providerId="ADAL" clId="{E6896018-0DC6-4E1C-8E38-CCCA3413CA50}" dt="2025-04-06T23:09:13.783" v="53" actId="1037"/>
        <pc:sldMkLst>
          <pc:docMk/>
          <pc:sldMk cId="1872981031" sldId="1811"/>
        </pc:sldMkLst>
      </pc:sldChg>
      <pc:sldChg chg="modSp modAnim">
        <pc:chgData name="Tara Tyrrell" userId="67dc6626-2ece-4dc7-ac5a-9add06ec429c" providerId="ADAL" clId="{E6896018-0DC6-4E1C-8E38-CCCA3413CA50}" dt="2025-04-06T23:34:13.858" v="104" actId="20577"/>
        <pc:sldMkLst>
          <pc:docMk/>
          <pc:sldMk cId="2929605586" sldId="1836"/>
        </pc:sldMkLst>
      </pc:sldChg>
      <pc:sldChg chg="modSp mod">
        <pc:chgData name="Tara Tyrrell" userId="67dc6626-2ece-4dc7-ac5a-9add06ec429c" providerId="ADAL" clId="{E6896018-0DC6-4E1C-8E38-CCCA3413CA50}" dt="2025-04-06T23:13:54.809" v="74" actId="20577"/>
        <pc:sldMkLst>
          <pc:docMk/>
          <pc:sldMk cId="138491490" sldId="1840"/>
        </pc:sldMkLst>
      </pc:sldChg>
      <pc:sldChg chg="modSp mod">
        <pc:chgData name="Tara Tyrrell" userId="67dc6626-2ece-4dc7-ac5a-9add06ec429c" providerId="ADAL" clId="{E6896018-0DC6-4E1C-8E38-CCCA3413CA50}" dt="2025-04-06T23:05:05.620" v="27" actId="1038"/>
        <pc:sldMkLst>
          <pc:docMk/>
          <pc:sldMk cId="2481130732" sldId="1841"/>
        </pc:sldMkLst>
      </pc:sldChg>
      <pc:sldChg chg="modSp mod">
        <pc:chgData name="Tara Tyrrell" userId="67dc6626-2ece-4dc7-ac5a-9add06ec429c" providerId="ADAL" clId="{E6896018-0DC6-4E1C-8E38-CCCA3413CA50}" dt="2025-04-06T23:09:36.082" v="63" actId="1035"/>
        <pc:sldMkLst>
          <pc:docMk/>
          <pc:sldMk cId="3862510414" sldId="1849"/>
        </pc:sldMkLst>
      </pc:sldChg>
      <pc:sldChg chg="modSp modAnim">
        <pc:chgData name="Tara Tyrrell" userId="67dc6626-2ece-4dc7-ac5a-9add06ec429c" providerId="ADAL" clId="{E6896018-0DC6-4E1C-8E38-CCCA3413CA50}" dt="2025-04-06T23:14:55.069" v="89" actId="20577"/>
        <pc:sldMkLst>
          <pc:docMk/>
          <pc:sldMk cId="402832685" sldId="1850"/>
        </pc:sldMkLst>
      </pc:sldChg>
      <pc:sldChg chg="modSp mod">
        <pc:chgData name="Tara Tyrrell" userId="67dc6626-2ece-4dc7-ac5a-9add06ec429c" providerId="ADAL" clId="{E6896018-0DC6-4E1C-8E38-CCCA3413CA50}" dt="2025-04-06T23:10:39.047" v="73" actId="1035"/>
        <pc:sldMkLst>
          <pc:docMk/>
          <pc:sldMk cId="381640465" sldId="1852"/>
        </pc:sldMkLst>
      </pc:sldChg>
      <pc:sldChg chg="modSp modAnim">
        <pc:chgData name="Tara Tyrrell" userId="67dc6626-2ece-4dc7-ac5a-9add06ec429c" providerId="ADAL" clId="{E6896018-0DC6-4E1C-8E38-CCCA3413CA50}" dt="2025-04-06T23:06:38.311" v="43" actId="20577"/>
        <pc:sldMkLst>
          <pc:docMk/>
          <pc:sldMk cId="1370036908" sldId="1856"/>
        </pc:sldMkLst>
      </pc:sldChg>
    </pc:docChg>
  </pc:docChgLst>
  <pc:docChgLst>
    <pc:chgData name="Laura Ferguson" userId="626080d9-326b-49d1-b10c-a0b9e4d7b959" providerId="ADAL" clId="{B6433DB9-4FEF-4CEE-83A4-E04AD22EC6D6}"/>
    <pc:docChg chg="undo custSel addSld delSld modSld sldOrd">
      <pc:chgData name="Laura Ferguson" userId="626080d9-326b-49d1-b10c-a0b9e4d7b959" providerId="ADAL" clId="{B6433DB9-4FEF-4CEE-83A4-E04AD22EC6D6}" dt="2025-03-19T22:48:49.720" v="9690" actId="20577"/>
      <pc:docMkLst>
        <pc:docMk/>
      </pc:docMkLst>
      <pc:sldChg chg="del">
        <pc:chgData name="Laura Ferguson" userId="626080d9-326b-49d1-b10c-a0b9e4d7b959" providerId="ADAL" clId="{B6433DB9-4FEF-4CEE-83A4-E04AD22EC6D6}" dt="2025-03-18T15:46:35.110" v="50" actId="47"/>
        <pc:sldMkLst>
          <pc:docMk/>
          <pc:sldMk cId="4273290259" sldId="257"/>
        </pc:sldMkLst>
      </pc:sldChg>
      <pc:sldChg chg="del">
        <pc:chgData name="Laura Ferguson" userId="626080d9-326b-49d1-b10c-a0b9e4d7b959" providerId="ADAL" clId="{B6433DB9-4FEF-4CEE-83A4-E04AD22EC6D6}" dt="2025-03-18T15:47:18.737" v="51" actId="47"/>
        <pc:sldMkLst>
          <pc:docMk/>
          <pc:sldMk cId="1696446970" sldId="258"/>
        </pc:sldMkLst>
      </pc:sldChg>
      <pc:sldChg chg="modSp mod modNotesTx">
        <pc:chgData name="Laura Ferguson" userId="626080d9-326b-49d1-b10c-a0b9e4d7b959" providerId="ADAL" clId="{B6433DB9-4FEF-4CEE-83A4-E04AD22EC6D6}" dt="2025-03-18T15:48:00.093" v="138"/>
        <pc:sldMkLst>
          <pc:docMk/>
          <pc:sldMk cId="2352627738" sldId="259"/>
        </pc:sldMkLst>
      </pc:sldChg>
      <pc:sldChg chg="del">
        <pc:chgData name="Laura Ferguson" userId="626080d9-326b-49d1-b10c-a0b9e4d7b959" providerId="ADAL" clId="{B6433DB9-4FEF-4CEE-83A4-E04AD22EC6D6}" dt="2025-03-18T15:47:20.224" v="52" actId="47"/>
        <pc:sldMkLst>
          <pc:docMk/>
          <pc:sldMk cId="481660582" sldId="260"/>
        </pc:sldMkLst>
      </pc:sldChg>
      <pc:sldChg chg="addSp delSp modSp mod modNotesTx">
        <pc:chgData name="Laura Ferguson" userId="626080d9-326b-49d1-b10c-a0b9e4d7b959" providerId="ADAL" clId="{B6433DB9-4FEF-4CEE-83A4-E04AD22EC6D6}" dt="2025-03-19T00:03:11.111" v="7026" actId="20577"/>
        <pc:sldMkLst>
          <pc:docMk/>
          <pc:sldMk cId="990668426" sldId="261"/>
        </pc:sldMkLst>
      </pc:sldChg>
      <pc:sldChg chg="modSp mod modNotesTx">
        <pc:chgData name="Laura Ferguson" userId="626080d9-326b-49d1-b10c-a0b9e4d7b959" providerId="ADAL" clId="{B6433DB9-4FEF-4CEE-83A4-E04AD22EC6D6}" dt="2025-03-19T22:47:08.135" v="9591" actId="20577"/>
        <pc:sldMkLst>
          <pc:docMk/>
          <pc:sldMk cId="1409170115" sldId="262"/>
        </pc:sldMkLst>
      </pc:sldChg>
      <pc:sldChg chg="addSp modSp mod modNotesTx">
        <pc:chgData name="Laura Ferguson" userId="626080d9-326b-49d1-b10c-a0b9e4d7b959" providerId="ADAL" clId="{B6433DB9-4FEF-4CEE-83A4-E04AD22EC6D6}" dt="2025-03-18T16:53:54.950" v="2252" actId="20577"/>
        <pc:sldMkLst>
          <pc:docMk/>
          <pc:sldMk cId="4246314574" sldId="263"/>
        </pc:sldMkLst>
      </pc:sldChg>
      <pc:sldChg chg="addSp delSp modSp mod addAnim delAnim modAnim modNotesTx">
        <pc:chgData name="Laura Ferguson" userId="626080d9-326b-49d1-b10c-a0b9e4d7b959" providerId="ADAL" clId="{B6433DB9-4FEF-4CEE-83A4-E04AD22EC6D6}" dt="2025-03-19T22:43:14.982" v="9560" actId="13822"/>
        <pc:sldMkLst>
          <pc:docMk/>
          <pc:sldMk cId="3815047511" sldId="264"/>
        </pc:sldMkLst>
      </pc:sldChg>
      <pc:sldChg chg="addSp delSp modSp mod modAnim">
        <pc:chgData name="Laura Ferguson" userId="626080d9-326b-49d1-b10c-a0b9e4d7b959" providerId="ADAL" clId="{B6433DB9-4FEF-4CEE-83A4-E04AD22EC6D6}" dt="2025-03-19T22:43:45.161" v="9563"/>
        <pc:sldMkLst>
          <pc:docMk/>
          <pc:sldMk cId="3671173303" sldId="265"/>
        </pc:sldMkLst>
      </pc:sldChg>
      <pc:sldChg chg="modNotesTx">
        <pc:chgData name="Laura Ferguson" userId="626080d9-326b-49d1-b10c-a0b9e4d7b959" providerId="ADAL" clId="{B6433DB9-4FEF-4CEE-83A4-E04AD22EC6D6}" dt="2025-03-19T22:44:10.805" v="9580" actId="20577"/>
        <pc:sldMkLst>
          <pc:docMk/>
          <pc:sldMk cId="1566324052" sldId="267"/>
        </pc:sldMkLst>
      </pc:sldChg>
      <pc:sldChg chg="modSp mod">
        <pc:chgData name="Laura Ferguson" userId="626080d9-326b-49d1-b10c-a0b9e4d7b959" providerId="ADAL" clId="{B6433DB9-4FEF-4CEE-83A4-E04AD22EC6D6}" dt="2025-03-19T22:46:32.152" v="9589"/>
        <pc:sldMkLst>
          <pc:docMk/>
          <pc:sldMk cId="3180052196" sldId="272"/>
        </pc:sldMkLst>
      </pc:sldChg>
      <pc:sldChg chg="modSp mod">
        <pc:chgData name="Laura Ferguson" userId="626080d9-326b-49d1-b10c-a0b9e4d7b959" providerId="ADAL" clId="{B6433DB9-4FEF-4CEE-83A4-E04AD22EC6D6}" dt="2025-03-19T22:48:18.080" v="9627" actId="207"/>
        <pc:sldMkLst>
          <pc:docMk/>
          <pc:sldMk cId="4212177351" sldId="273"/>
        </pc:sldMkLst>
      </pc:sldChg>
      <pc:sldChg chg="modSp mod">
        <pc:chgData name="Laura Ferguson" userId="626080d9-326b-49d1-b10c-a0b9e4d7b959" providerId="ADAL" clId="{B6433DB9-4FEF-4CEE-83A4-E04AD22EC6D6}" dt="2025-03-19T22:48:49.720" v="9690" actId="20577"/>
        <pc:sldMkLst>
          <pc:docMk/>
          <pc:sldMk cId="315609852" sldId="274"/>
        </pc:sldMkLst>
      </pc:sldChg>
      <pc:sldChg chg="modSp mod">
        <pc:chgData name="Laura Ferguson" userId="626080d9-326b-49d1-b10c-a0b9e4d7b959" providerId="ADAL" clId="{B6433DB9-4FEF-4CEE-83A4-E04AD22EC6D6}" dt="2025-03-18T15:46:06.003" v="49" actId="14100"/>
        <pc:sldMkLst>
          <pc:docMk/>
          <pc:sldMk cId="3659014319" sldId="276"/>
        </pc:sldMkLst>
      </pc:sldChg>
      <pc:sldChg chg="del">
        <pc:chgData name="Laura Ferguson" userId="626080d9-326b-49d1-b10c-a0b9e4d7b959" providerId="ADAL" clId="{B6433DB9-4FEF-4CEE-83A4-E04AD22EC6D6}" dt="2025-03-18T18:46:21.082" v="3691" actId="47"/>
        <pc:sldMkLst>
          <pc:docMk/>
          <pc:sldMk cId="4209007129" sldId="1804"/>
        </pc:sldMkLst>
      </pc:sldChg>
      <pc:sldChg chg="del">
        <pc:chgData name="Laura Ferguson" userId="626080d9-326b-49d1-b10c-a0b9e4d7b959" providerId="ADAL" clId="{B6433DB9-4FEF-4CEE-83A4-E04AD22EC6D6}" dt="2025-03-18T16:19:56.594" v="1096" actId="47"/>
        <pc:sldMkLst>
          <pc:docMk/>
          <pc:sldMk cId="3786710043" sldId="1806"/>
        </pc:sldMkLst>
      </pc:sldChg>
      <pc:sldChg chg="del">
        <pc:chgData name="Laura Ferguson" userId="626080d9-326b-49d1-b10c-a0b9e4d7b959" providerId="ADAL" clId="{B6433DB9-4FEF-4CEE-83A4-E04AD22EC6D6}" dt="2025-03-18T18:46:23.536" v="3692" actId="47"/>
        <pc:sldMkLst>
          <pc:docMk/>
          <pc:sldMk cId="3671917676" sldId="1807"/>
        </pc:sldMkLst>
      </pc:sldChg>
      <pc:sldChg chg="addSp delSp modSp add del mod modAnim chgLayout modNotesTx">
        <pc:chgData name="Laura Ferguson" userId="626080d9-326b-49d1-b10c-a0b9e4d7b959" providerId="ADAL" clId="{B6433DB9-4FEF-4CEE-83A4-E04AD22EC6D6}" dt="2025-03-18T16:19:50.634" v="1095" actId="47"/>
        <pc:sldMkLst>
          <pc:docMk/>
          <pc:sldMk cId="1401671193" sldId="1808"/>
        </pc:sldMkLst>
      </pc:sldChg>
      <pc:sldChg chg="del">
        <pc:chgData name="Laura Ferguson" userId="626080d9-326b-49d1-b10c-a0b9e4d7b959" providerId="ADAL" clId="{B6433DB9-4FEF-4CEE-83A4-E04AD22EC6D6}" dt="2025-03-19T22:44:25.266" v="9581" actId="47"/>
        <pc:sldMkLst>
          <pc:docMk/>
          <pc:sldMk cId="1774195953" sldId="1809"/>
        </pc:sldMkLst>
      </pc:sldChg>
      <pc:sldChg chg="addSp delSp modSp add mod ord modAnim modNotesTx">
        <pc:chgData name="Laura Ferguson" userId="626080d9-326b-49d1-b10c-a0b9e4d7b959" providerId="ADAL" clId="{B6433DB9-4FEF-4CEE-83A4-E04AD22EC6D6}" dt="2025-03-18T16:06:52.712" v="777" actId="20577"/>
        <pc:sldMkLst>
          <pc:docMk/>
          <pc:sldMk cId="3415792199" sldId="1810"/>
        </pc:sldMkLst>
      </pc:sldChg>
      <pc:sldChg chg="addSp delSp modSp add mod modAnim modNotesTx">
        <pc:chgData name="Laura Ferguson" userId="626080d9-326b-49d1-b10c-a0b9e4d7b959" providerId="ADAL" clId="{B6433DB9-4FEF-4CEE-83A4-E04AD22EC6D6}" dt="2025-03-19T21:53:53.016" v="7029"/>
        <pc:sldMkLst>
          <pc:docMk/>
          <pc:sldMk cId="1872981031" sldId="1811"/>
        </pc:sldMkLst>
      </pc:sldChg>
      <pc:sldChg chg="addSp delSp modSp add mod modAnim modNotesTx">
        <pc:chgData name="Laura Ferguson" userId="626080d9-326b-49d1-b10c-a0b9e4d7b959" providerId="ADAL" clId="{B6433DB9-4FEF-4CEE-83A4-E04AD22EC6D6}" dt="2025-03-19T21:56:31.605" v="7085" actId="20577"/>
        <pc:sldMkLst>
          <pc:docMk/>
          <pc:sldMk cId="2909805910" sldId="1831"/>
        </pc:sldMkLst>
      </pc:sldChg>
      <pc:sldChg chg="addSp delSp modSp add mod modNotesTx">
        <pc:chgData name="Laura Ferguson" userId="626080d9-326b-49d1-b10c-a0b9e4d7b959" providerId="ADAL" clId="{B6433DB9-4FEF-4CEE-83A4-E04AD22EC6D6}" dt="2025-03-19T22:00:55.938" v="7521" actId="20577"/>
        <pc:sldMkLst>
          <pc:docMk/>
          <pc:sldMk cId="1016673401" sldId="1832"/>
        </pc:sldMkLst>
      </pc:sldChg>
      <pc:sldChg chg="modSp add del mod modNotesTx">
        <pc:chgData name="Laura Ferguson" userId="626080d9-326b-49d1-b10c-a0b9e4d7b959" providerId="ADAL" clId="{B6433DB9-4FEF-4CEE-83A4-E04AD22EC6D6}" dt="2025-03-19T22:02:42.356" v="7614" actId="47"/>
        <pc:sldMkLst>
          <pc:docMk/>
          <pc:sldMk cId="3506108452" sldId="1833"/>
        </pc:sldMkLst>
      </pc:sldChg>
      <pc:sldChg chg="addSp modSp add mod modNotesTx">
        <pc:chgData name="Laura Ferguson" userId="626080d9-326b-49d1-b10c-a0b9e4d7b959" providerId="ADAL" clId="{B6433DB9-4FEF-4CEE-83A4-E04AD22EC6D6}" dt="2025-03-19T22:05:29.906" v="7618" actId="20577"/>
        <pc:sldMkLst>
          <pc:docMk/>
          <pc:sldMk cId="1769382" sldId="1834"/>
        </pc:sldMkLst>
      </pc:sldChg>
      <pc:sldChg chg="modSp add mod modAnim modNotesTx">
        <pc:chgData name="Laura Ferguson" userId="626080d9-326b-49d1-b10c-a0b9e4d7b959" providerId="ADAL" clId="{B6433DB9-4FEF-4CEE-83A4-E04AD22EC6D6}" dt="2025-03-19T22:12:59.648" v="8007"/>
        <pc:sldMkLst>
          <pc:docMk/>
          <pc:sldMk cId="3151567329" sldId="1835"/>
        </pc:sldMkLst>
      </pc:sldChg>
      <pc:sldChg chg="addSp delSp modSp add mod modAnim modNotesTx">
        <pc:chgData name="Laura Ferguson" userId="626080d9-326b-49d1-b10c-a0b9e4d7b959" providerId="ADAL" clId="{B6433DB9-4FEF-4CEE-83A4-E04AD22EC6D6}" dt="2025-03-19T22:14:19.563" v="8079"/>
        <pc:sldMkLst>
          <pc:docMk/>
          <pc:sldMk cId="2929605586" sldId="1836"/>
        </pc:sldMkLst>
      </pc:sldChg>
      <pc:sldChg chg="addSp delSp modSp add mod ord modNotesTx">
        <pc:chgData name="Laura Ferguson" userId="626080d9-326b-49d1-b10c-a0b9e4d7b959" providerId="ADAL" clId="{B6433DB9-4FEF-4CEE-83A4-E04AD22EC6D6}" dt="2025-03-19T22:23:31.331" v="8565" actId="20577"/>
        <pc:sldMkLst>
          <pc:docMk/>
          <pc:sldMk cId="3147375777" sldId="1837"/>
        </pc:sldMkLst>
      </pc:sldChg>
      <pc:sldChg chg="addSp modSp add mod modAnim modNotesTx">
        <pc:chgData name="Laura Ferguson" userId="626080d9-326b-49d1-b10c-a0b9e4d7b959" providerId="ADAL" clId="{B6433DB9-4FEF-4CEE-83A4-E04AD22EC6D6}" dt="2025-03-19T22:16:28.685" v="8136" actId="20577"/>
        <pc:sldMkLst>
          <pc:docMk/>
          <pc:sldMk cId="1810705420" sldId="1838"/>
        </pc:sldMkLst>
      </pc:sldChg>
      <pc:sldChg chg="addSp modSp add mod modAnim modNotesTx">
        <pc:chgData name="Laura Ferguson" userId="626080d9-326b-49d1-b10c-a0b9e4d7b959" providerId="ADAL" clId="{B6433DB9-4FEF-4CEE-83A4-E04AD22EC6D6}" dt="2025-03-19T22:23:10.703" v="8515" actId="1076"/>
        <pc:sldMkLst>
          <pc:docMk/>
          <pc:sldMk cId="4185238436" sldId="1839"/>
        </pc:sldMkLst>
      </pc:sldChg>
      <pc:sldChg chg="addSp delSp modSp add mod modAnim modNotesTx">
        <pc:chgData name="Laura Ferguson" userId="626080d9-326b-49d1-b10c-a0b9e4d7b959" providerId="ADAL" clId="{B6433DB9-4FEF-4CEE-83A4-E04AD22EC6D6}" dt="2025-03-19T22:42:51.806" v="9558"/>
        <pc:sldMkLst>
          <pc:docMk/>
          <pc:sldMk cId="138491490" sldId="1840"/>
        </pc:sldMkLst>
      </pc:sldChg>
      <pc:sldChg chg="add del ord">
        <pc:chgData name="Laura Ferguson" userId="626080d9-326b-49d1-b10c-a0b9e4d7b959" providerId="ADAL" clId="{B6433DB9-4FEF-4CEE-83A4-E04AD22EC6D6}" dt="2025-03-18T19:28:24.126" v="6881" actId="47"/>
        <pc:sldMkLst>
          <pc:docMk/>
          <pc:sldMk cId="1424898771" sldId="1840"/>
        </pc:sldMkLst>
      </pc:sldChg>
      <pc:sldChg chg="addSp delSp modSp add mod modAnim modNotesTx">
        <pc:chgData name="Laura Ferguson" userId="626080d9-326b-49d1-b10c-a0b9e4d7b959" providerId="ADAL" clId="{B6433DB9-4FEF-4CEE-83A4-E04AD22EC6D6}" dt="2025-03-19T22:10:21.199" v="7931" actId="113"/>
        <pc:sldMkLst>
          <pc:docMk/>
          <pc:sldMk cId="2994628097" sldId="1842"/>
        </pc:sldMkLst>
      </pc:sldChg>
      <pc:sldChg chg="modSp add mod modNotesTx">
        <pc:chgData name="Laura Ferguson" userId="626080d9-326b-49d1-b10c-a0b9e4d7b959" providerId="ADAL" clId="{B6433DB9-4FEF-4CEE-83A4-E04AD22EC6D6}" dt="2025-03-19T22:18:13.578" v="8387" actId="20577"/>
        <pc:sldMkLst>
          <pc:docMk/>
          <pc:sldMk cId="962986756" sldId="1843"/>
        </pc:sldMkLst>
      </pc:sldChg>
      <pc:sldMasterChg chg="delSldLayout">
        <pc:chgData name="Laura Ferguson" userId="626080d9-326b-49d1-b10c-a0b9e4d7b959" providerId="ADAL" clId="{B6433DB9-4FEF-4CEE-83A4-E04AD22EC6D6}" dt="2025-03-18T18:46:23.536" v="3692" actId="47"/>
        <pc:sldMasterMkLst>
          <pc:docMk/>
          <pc:sldMasterMk cId="2388570879" sldId="2147486405"/>
        </pc:sldMasterMkLst>
        <pc:sldLayoutChg chg="del">
          <pc:chgData name="Laura Ferguson" userId="626080d9-326b-49d1-b10c-a0b9e4d7b959" providerId="ADAL" clId="{B6433DB9-4FEF-4CEE-83A4-E04AD22EC6D6}" dt="2025-03-18T16:19:56.594" v="1096" actId="47"/>
          <pc:sldLayoutMkLst>
            <pc:docMk/>
            <pc:sldMasterMk cId="2388570879" sldId="2147486405"/>
            <pc:sldLayoutMk cId="3557696719" sldId="2147486413"/>
          </pc:sldLayoutMkLst>
        </pc:sldLayoutChg>
        <pc:sldLayoutChg chg="del">
          <pc:chgData name="Laura Ferguson" userId="626080d9-326b-49d1-b10c-a0b9e4d7b959" providerId="ADAL" clId="{B6433DB9-4FEF-4CEE-83A4-E04AD22EC6D6}" dt="2025-03-18T18:46:21.082" v="3691" actId="47"/>
          <pc:sldLayoutMkLst>
            <pc:docMk/>
            <pc:sldMasterMk cId="2388570879" sldId="2147486405"/>
            <pc:sldLayoutMk cId="1468757567" sldId="2147486414"/>
          </pc:sldLayoutMkLst>
        </pc:sldLayoutChg>
        <pc:sldLayoutChg chg="del">
          <pc:chgData name="Laura Ferguson" userId="626080d9-326b-49d1-b10c-a0b9e4d7b959" providerId="ADAL" clId="{B6433DB9-4FEF-4CEE-83A4-E04AD22EC6D6}" dt="2025-03-18T18:46:23.536" v="3692" actId="47"/>
          <pc:sldLayoutMkLst>
            <pc:docMk/>
            <pc:sldMasterMk cId="2388570879" sldId="2147486405"/>
            <pc:sldLayoutMk cId="1540971492" sldId="2147486415"/>
          </pc:sldLayoutMkLst>
        </pc:sldLayoutChg>
      </pc:sldMasterChg>
    </pc:docChg>
  </pc:docChgLst>
  <pc:docChgLst>
    <pc:chgData name="Bernard Fernando" userId="b283a9a7-e571-4974-a0d3-6db1e4666c62" providerId="ADAL" clId="{AA4D4D44-E90E-43CC-B05A-E6D9849EB453}"/>
    <pc:docChg chg="undo redo custSel addSld delSld modSld modMainMaster">
      <pc:chgData name="Bernard Fernando" userId="b283a9a7-e571-4974-a0d3-6db1e4666c62" providerId="ADAL" clId="{AA4D4D44-E90E-43CC-B05A-E6D9849EB453}" dt="2025-02-16T15:29:55.703" v="23" actId="207"/>
      <pc:docMkLst>
        <pc:docMk/>
      </pc:docMkLst>
      <pc:sldChg chg="add del">
        <pc:chgData name="Bernard Fernando" userId="b283a9a7-e571-4974-a0d3-6db1e4666c62" providerId="ADAL" clId="{AA4D4D44-E90E-43CC-B05A-E6D9849EB453}" dt="2025-02-16T15:24:38.190" v="2"/>
        <pc:sldMkLst>
          <pc:docMk/>
          <pc:sldMk cId="649154963" sldId="268"/>
        </pc:sldMkLst>
      </pc:sldChg>
      <pc:sldMasterChg chg="modSp mod modSldLayout">
        <pc:chgData name="Bernard Fernando" userId="b283a9a7-e571-4974-a0d3-6db1e4666c62" providerId="ADAL" clId="{AA4D4D44-E90E-43CC-B05A-E6D9849EB453}" dt="2025-02-16T15:25:55.926" v="20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AA4D4D44-E90E-43CC-B05A-E6D9849EB453}" dt="2025-02-16T15:25:37.574" v="10" actId="108"/>
          <pc:sldLayoutMkLst>
            <pc:docMk/>
            <pc:sldMasterMk cId="2142349000" sldId="2147486213"/>
            <pc:sldLayoutMk cId="2470040019" sldId="2147486355"/>
          </pc:sldLayoutMkLst>
        </pc:sldLayoutChg>
        <pc:sldLayoutChg chg="modSp mod">
          <pc:chgData name="Bernard Fernando" userId="b283a9a7-e571-4974-a0d3-6db1e4666c62" providerId="ADAL" clId="{AA4D4D44-E90E-43CC-B05A-E6D9849EB453}" dt="2025-02-16T15:25:06.037" v="6" actId="108"/>
          <pc:sldLayoutMkLst>
            <pc:docMk/>
            <pc:sldMasterMk cId="2142349000" sldId="2147486213"/>
            <pc:sldLayoutMk cId="115755750" sldId="2147486390"/>
          </pc:sldLayoutMkLst>
        </pc:sldLayoutChg>
        <pc:sldLayoutChg chg="modSp mod">
          <pc:chgData name="Bernard Fernando" userId="b283a9a7-e571-4974-a0d3-6db1e4666c62" providerId="ADAL" clId="{AA4D4D44-E90E-43CC-B05A-E6D9849EB453}" dt="2025-02-16T15:25:51.781" v="16"/>
          <pc:sldLayoutMkLst>
            <pc:docMk/>
            <pc:sldMasterMk cId="2142349000" sldId="2147486213"/>
            <pc:sldLayoutMk cId="323750453" sldId="2147486393"/>
          </pc:sldLayoutMkLst>
        </pc:sldLayoutChg>
        <pc:sldLayoutChg chg="modSp mod">
          <pc:chgData name="Bernard Fernando" userId="b283a9a7-e571-4974-a0d3-6db1e4666c62" providerId="ADAL" clId="{AA4D4D44-E90E-43CC-B05A-E6D9849EB453}" dt="2025-02-16T15:25:55.926" v="20"/>
          <pc:sldLayoutMkLst>
            <pc:docMk/>
            <pc:sldMasterMk cId="2142349000" sldId="2147486213"/>
            <pc:sldLayoutMk cId="2470488254" sldId="2147486394"/>
          </pc:sldLayoutMkLst>
        </pc:sldLayoutChg>
        <pc:sldLayoutChg chg="modSp mod">
          <pc:chgData name="Bernard Fernando" userId="b283a9a7-e571-4974-a0d3-6db1e4666c62" providerId="ADAL" clId="{AA4D4D44-E90E-43CC-B05A-E6D9849EB453}" dt="2025-02-16T15:25:42.097" v="12"/>
          <pc:sldLayoutMkLst>
            <pc:docMk/>
            <pc:sldMasterMk cId="2142349000" sldId="2147486213"/>
            <pc:sldLayoutMk cId="3443075207" sldId="2147486398"/>
          </pc:sldLayoutMkLst>
        </pc:sldLayoutChg>
        <pc:sldLayoutChg chg="modSp mod">
          <pc:chgData name="Bernard Fernando" userId="b283a9a7-e571-4974-a0d3-6db1e4666c62" providerId="ADAL" clId="{AA4D4D44-E90E-43CC-B05A-E6D9849EB453}" dt="2025-02-16T15:25:44.246" v="14"/>
          <pc:sldLayoutMkLst>
            <pc:docMk/>
            <pc:sldMasterMk cId="2142349000" sldId="2147486213"/>
            <pc:sldLayoutMk cId="1107504027" sldId="2147486399"/>
          </pc:sldLayoutMkLst>
        </pc:sldLayoutChg>
      </pc:sldMasterChg>
      <pc:sldMasterChg chg="modSp mod modSldLayout">
        <pc:chgData name="Bernard Fernando" userId="b283a9a7-e571-4974-a0d3-6db1e4666c62" providerId="ADAL" clId="{AA4D4D44-E90E-43CC-B05A-E6D9849EB453}" dt="2025-02-16T15:29:55.703" v="23" actId="207"/>
        <pc:sldMasterMkLst>
          <pc:docMk/>
          <pc:sldMasterMk cId="2388570879" sldId="2147486405"/>
        </pc:sldMasterMkLst>
        <pc:sldLayoutChg chg="modSp mod">
          <pc:chgData name="Bernard Fernando" userId="b283a9a7-e571-4974-a0d3-6db1e4666c62" providerId="ADAL" clId="{AA4D4D44-E90E-43CC-B05A-E6D9849EB453}" dt="2025-02-16T15:29:55.703" v="23" actId="207"/>
          <pc:sldLayoutMkLst>
            <pc:docMk/>
            <pc:sldMasterMk cId="2388570879" sldId="2147486405"/>
            <pc:sldLayoutMk cId="1756423727" sldId="2147486406"/>
          </pc:sldLayoutMkLst>
        </pc:sldLayoutChg>
      </pc:sldMasterChg>
    </pc:docChg>
  </pc:docChgLst>
  <pc:docChgLst>
    <pc:chgData name="Stefani Deligiannis" userId="S::sdeligiannis@goodtogreatschools.org.au::de9164c0-96bc-4483-9f45-802eeb036429" providerId="AD" clId="Web-{7C1CDA2C-C69E-CCB1-55CD-15FEF352056F}"/>
    <pc:docChg chg="addSld delSld addMainMaster">
      <pc:chgData name="Stefani Deligiannis" userId="S::sdeligiannis@goodtogreatschools.org.au::de9164c0-96bc-4483-9f45-802eeb036429" providerId="AD" clId="Web-{7C1CDA2C-C69E-CCB1-55CD-15FEF352056F}" dt="2025-05-19T05:39:37.919" v="1"/>
      <pc:docMkLst>
        <pc:docMk/>
      </pc:docMkLst>
      <pc:sldChg chg="add del">
        <pc:chgData name="Stefani Deligiannis" userId="S::sdeligiannis@goodtogreatschools.org.au::de9164c0-96bc-4483-9f45-802eeb036429" providerId="AD" clId="Web-{7C1CDA2C-C69E-CCB1-55CD-15FEF352056F}" dt="2025-05-19T05:39:37.919" v="1"/>
        <pc:sldMkLst>
          <pc:docMk/>
          <pc:sldMk cId="3191970717" sldId="612"/>
        </pc:sldMkLst>
      </pc:sldChg>
      <pc:sldMasterChg chg="add addSldLayout">
        <pc:chgData name="Stefani Deligiannis" userId="S::sdeligiannis@goodtogreatschools.org.au::de9164c0-96bc-4483-9f45-802eeb036429" providerId="AD" clId="Web-{7C1CDA2C-C69E-CCB1-55CD-15FEF352056F}" dt="2025-05-19T05:39:18.949" v="0"/>
        <pc:sldMasterMkLst>
          <pc:docMk/>
          <pc:sldMasterMk cId="2142349000" sldId="2147486418"/>
        </pc:sldMasterMkLst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423849356" sldId="2147486214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3408793107" sldId="2147486217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3545478924" sldId="2147486228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763376827" sldId="2147486229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1632541466" sldId="2147486231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905465500" sldId="2147486232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2820621079" sldId="2147486236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162852091" sldId="2147486242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2598311182" sldId="2147486251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1573683159" sldId="2147486252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2133312215" sldId="2147486260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4055546702" sldId="2147486261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2967979634" sldId="2147486263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350920233" sldId="2147486264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1711975062" sldId="2147486266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2704379947" sldId="2147486268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3057928351" sldId="2147486270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3272809979" sldId="2147486272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921689762" sldId="2147486273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280706439" sldId="2147486288"/>
          </pc:sldLayoutMkLst>
        </pc:sldLayoutChg>
        <pc:sldLayoutChg chg="add">
          <pc:chgData name="Stefani Deligiannis" userId="S::sdeligiannis@goodtogreatschools.org.au::de9164c0-96bc-4483-9f45-802eeb036429" providerId="AD" clId="Web-{7C1CDA2C-C69E-CCB1-55CD-15FEF352056F}" dt="2025-05-19T05:39:18.949" v="0"/>
          <pc:sldLayoutMkLst>
            <pc:docMk/>
            <pc:sldMasterMk cId="2142349000" sldId="2147486418"/>
            <pc:sldLayoutMk cId="3538807520" sldId="2147486289"/>
          </pc:sldLayoutMkLst>
        </pc:sldLayoutChg>
      </pc:sldMasterChg>
    </pc:docChg>
  </pc:docChgLst>
  <pc:docChgLst>
    <pc:chgData name="Jane Emperado" userId="f11f2e2c-abe5-457b-8efd-db449d0a0879" providerId="ADAL" clId="{EC66AD50-CDC5-4B0A-8E24-4A7B434C0795}"/>
    <pc:docChg chg="undo custSel modSld">
      <pc:chgData name="Jane Emperado" userId="f11f2e2c-abe5-457b-8efd-db449d0a0879" providerId="ADAL" clId="{EC66AD50-CDC5-4B0A-8E24-4A7B434C0795}" dt="2025-04-01T07:42:01.368" v="174"/>
      <pc:docMkLst>
        <pc:docMk/>
      </pc:docMkLst>
      <pc:sldChg chg="addSp delSp modSp mod">
        <pc:chgData name="Jane Emperado" userId="f11f2e2c-abe5-457b-8efd-db449d0a0879" providerId="ADAL" clId="{EC66AD50-CDC5-4B0A-8E24-4A7B434C0795}" dt="2025-04-01T07:16:45.344" v="87" actId="1076"/>
        <pc:sldMkLst>
          <pc:docMk/>
          <pc:sldMk cId="4246314574" sldId="263"/>
        </pc:sldMkLst>
      </pc:sldChg>
      <pc:sldChg chg="addSp modSp mod">
        <pc:chgData name="Jane Emperado" userId="f11f2e2c-abe5-457b-8efd-db449d0a0879" providerId="ADAL" clId="{EC66AD50-CDC5-4B0A-8E24-4A7B434C0795}" dt="2025-04-01T07:31:22.929" v="144"/>
        <pc:sldMkLst>
          <pc:docMk/>
          <pc:sldMk cId="1810705420" sldId="1838"/>
        </pc:sldMkLst>
      </pc:sldChg>
      <pc:sldChg chg="addSp delSp modSp mod addAnim delAnim">
        <pc:chgData name="Jane Emperado" userId="f11f2e2c-abe5-457b-8efd-db449d0a0879" providerId="ADAL" clId="{EC66AD50-CDC5-4B0A-8E24-4A7B434C0795}" dt="2025-04-01T07:41:16.682" v="169" actId="1076"/>
        <pc:sldMkLst>
          <pc:docMk/>
          <pc:sldMk cId="2481130732" sldId="1841"/>
        </pc:sldMkLst>
      </pc:sldChg>
      <pc:sldChg chg="addSp delSp modSp mod">
        <pc:chgData name="Jane Emperado" userId="f11f2e2c-abe5-457b-8efd-db449d0a0879" providerId="ADAL" clId="{EC66AD50-CDC5-4B0A-8E24-4A7B434C0795}" dt="2025-04-01T07:31:35.471" v="155" actId="478"/>
        <pc:sldMkLst>
          <pc:docMk/>
          <pc:sldMk cId="2618631609" sldId="1845"/>
        </pc:sldMkLst>
      </pc:sldChg>
      <pc:sldChg chg="addSp modSp mod">
        <pc:chgData name="Jane Emperado" userId="f11f2e2c-abe5-457b-8efd-db449d0a0879" providerId="ADAL" clId="{EC66AD50-CDC5-4B0A-8E24-4A7B434C0795}" dt="2025-04-01T07:31:24.146" v="149" actId="1076"/>
        <pc:sldMkLst>
          <pc:docMk/>
          <pc:sldMk cId="4060631868" sldId="1847"/>
        </pc:sldMkLst>
      </pc:sldChg>
      <pc:sldChg chg="addSp delSp modSp mod">
        <pc:chgData name="Jane Emperado" userId="f11f2e2c-abe5-457b-8efd-db449d0a0879" providerId="ADAL" clId="{EC66AD50-CDC5-4B0A-8E24-4A7B434C0795}" dt="2025-04-01T07:42:01.368" v="174"/>
        <pc:sldMkLst>
          <pc:docMk/>
          <pc:sldMk cId="3735529909" sldId="1848"/>
        </pc:sldMkLst>
      </pc:sldChg>
    </pc:docChg>
  </pc:docChgLst>
  <pc:docChgLst>
    <pc:chgData name="Chantal Rae" userId="a1db561e-73a2-489d-a119-0f73c1c2f06f" providerId="ADAL" clId="{DAED165F-A390-4F18-A284-FB594ACE4DCA}"/>
    <pc:docChg chg="custSel modSld modMainMaster">
      <pc:chgData name="Chantal Rae" userId="a1db561e-73a2-489d-a119-0f73c1c2f06f" providerId="ADAL" clId="{DAED165F-A390-4F18-A284-FB594ACE4DCA}" dt="2025-01-09T05:57:16.963" v="86" actId="207"/>
      <pc:docMkLst>
        <pc:docMk/>
      </pc:docMkLst>
      <pc:sldChg chg="modSp mod">
        <pc:chgData name="Chantal Rae" userId="a1db561e-73a2-489d-a119-0f73c1c2f06f" providerId="ADAL" clId="{DAED165F-A390-4F18-A284-FB594ACE4DCA}" dt="2025-01-06T02:11:22.606" v="77" actId="20577"/>
        <pc:sldMkLst>
          <pc:docMk/>
          <pc:sldMk cId="4261390126" sldId="256"/>
        </pc:sldMkLst>
      </pc:sldChg>
      <pc:sldChg chg="modSp mod">
        <pc:chgData name="Chantal Rae" userId="a1db561e-73a2-489d-a119-0f73c1c2f06f" providerId="ADAL" clId="{DAED165F-A390-4F18-A284-FB594ACE4DCA}" dt="2024-12-30T10:41:16.421" v="51" actId="255"/>
        <pc:sldMkLst>
          <pc:docMk/>
          <pc:sldMk cId="4273290259" sldId="257"/>
        </pc:sldMkLst>
      </pc:sldChg>
      <pc:sldChg chg="modSp mod">
        <pc:chgData name="Chantal Rae" userId="a1db561e-73a2-489d-a119-0f73c1c2f06f" providerId="ADAL" clId="{DAED165F-A390-4F18-A284-FB594ACE4DCA}" dt="2024-12-30T10:41:19.958" v="52" actId="255"/>
        <pc:sldMkLst>
          <pc:docMk/>
          <pc:sldMk cId="1696446970" sldId="258"/>
        </pc:sldMkLst>
      </pc:sldChg>
      <pc:sldChg chg="modSp mod">
        <pc:chgData name="Chantal Rae" userId="a1db561e-73a2-489d-a119-0f73c1c2f06f" providerId="ADAL" clId="{DAED165F-A390-4F18-A284-FB594ACE4DCA}" dt="2024-12-30T10:41:02.444" v="49" actId="2710"/>
        <pc:sldMkLst>
          <pc:docMk/>
          <pc:sldMk cId="2352627738" sldId="259"/>
        </pc:sldMkLst>
      </pc:sldChg>
      <pc:sldChg chg="modSp mod">
        <pc:chgData name="Chantal Rae" userId="a1db561e-73a2-489d-a119-0f73c1c2f06f" providerId="ADAL" clId="{DAED165F-A390-4F18-A284-FB594ACE4DCA}" dt="2024-12-30T10:41:27.162" v="54" actId="255"/>
        <pc:sldMkLst>
          <pc:docMk/>
          <pc:sldMk cId="481660582" sldId="260"/>
        </pc:sldMkLst>
      </pc:sldChg>
      <pc:sldChg chg="modSp mod">
        <pc:chgData name="Chantal Rae" userId="a1db561e-73a2-489d-a119-0f73c1c2f06f" providerId="ADAL" clId="{DAED165F-A390-4F18-A284-FB594ACE4DCA}" dt="2024-12-30T10:41:37.012" v="56" actId="255"/>
        <pc:sldMkLst>
          <pc:docMk/>
          <pc:sldMk cId="990668426" sldId="261"/>
        </pc:sldMkLst>
      </pc:sldChg>
      <pc:sldChg chg="modSp mod">
        <pc:chgData name="Chantal Rae" userId="a1db561e-73a2-489d-a119-0f73c1c2f06f" providerId="ADAL" clId="{DAED165F-A390-4F18-A284-FB594ACE4DCA}" dt="2024-12-30T10:41:30.895" v="55" actId="255"/>
        <pc:sldMkLst>
          <pc:docMk/>
          <pc:sldMk cId="1409170115" sldId="262"/>
        </pc:sldMkLst>
      </pc:sldChg>
      <pc:sldChg chg="modSp mod">
        <pc:chgData name="Chantal Rae" userId="a1db561e-73a2-489d-a119-0f73c1c2f06f" providerId="ADAL" clId="{DAED165F-A390-4F18-A284-FB594ACE4DCA}" dt="2025-01-09T05:56:51.629" v="78" actId="207"/>
        <pc:sldMkLst>
          <pc:docMk/>
          <pc:sldMk cId="4246314574" sldId="263"/>
        </pc:sldMkLst>
      </pc:sldChg>
      <pc:sldChg chg="modSp mod">
        <pc:chgData name="Chantal Rae" userId="a1db561e-73a2-489d-a119-0f73c1c2f06f" providerId="ADAL" clId="{DAED165F-A390-4F18-A284-FB594ACE4DCA}" dt="2025-01-09T05:56:54.184" v="79" actId="207"/>
        <pc:sldMkLst>
          <pc:docMk/>
          <pc:sldMk cId="3815047511" sldId="264"/>
        </pc:sldMkLst>
      </pc:sldChg>
      <pc:sldChg chg="modSp mod">
        <pc:chgData name="Chantal Rae" userId="a1db561e-73a2-489d-a119-0f73c1c2f06f" providerId="ADAL" clId="{DAED165F-A390-4F18-A284-FB594ACE4DCA}" dt="2025-01-09T05:56:56.876" v="80" actId="207"/>
        <pc:sldMkLst>
          <pc:docMk/>
          <pc:sldMk cId="3671173303" sldId="265"/>
        </pc:sldMkLst>
      </pc:sldChg>
      <pc:sldChg chg="modSp mod">
        <pc:chgData name="Chantal Rae" userId="a1db561e-73a2-489d-a119-0f73c1c2f06f" providerId="ADAL" clId="{DAED165F-A390-4F18-A284-FB594ACE4DCA}" dt="2025-01-09T05:57:00.898" v="81" actId="207"/>
        <pc:sldMkLst>
          <pc:docMk/>
          <pc:sldMk cId="294968571" sldId="266"/>
        </pc:sldMkLst>
      </pc:sldChg>
      <pc:sldChg chg="modSp mod">
        <pc:chgData name="Chantal Rae" userId="a1db561e-73a2-489d-a119-0f73c1c2f06f" providerId="ADAL" clId="{DAED165F-A390-4F18-A284-FB594ACE4DCA}" dt="2025-01-09T05:57:04.646" v="82" actId="207"/>
        <pc:sldMkLst>
          <pc:docMk/>
          <pc:sldMk cId="1566324052" sldId="267"/>
        </pc:sldMkLst>
      </pc:sldChg>
      <pc:sldChg chg="modSp mod">
        <pc:chgData name="Chantal Rae" userId="a1db561e-73a2-489d-a119-0f73c1c2f06f" providerId="ADAL" clId="{DAED165F-A390-4F18-A284-FB594ACE4DCA}" dt="2025-01-09T05:57:07.863" v="83" actId="207"/>
        <pc:sldMkLst>
          <pc:docMk/>
          <pc:sldMk cId="1278699682" sldId="268"/>
        </pc:sldMkLst>
      </pc:sldChg>
      <pc:sldChg chg="modSp mod">
        <pc:chgData name="Chantal Rae" userId="a1db561e-73a2-489d-a119-0f73c1c2f06f" providerId="ADAL" clId="{DAED165F-A390-4F18-A284-FB594ACE4DCA}" dt="2025-01-09T05:57:11.585" v="84" actId="207"/>
        <pc:sldMkLst>
          <pc:docMk/>
          <pc:sldMk cId="3560591910" sldId="269"/>
        </pc:sldMkLst>
      </pc:sldChg>
      <pc:sldChg chg="modSp mod">
        <pc:chgData name="Chantal Rae" userId="a1db561e-73a2-489d-a119-0f73c1c2f06f" providerId="ADAL" clId="{DAED165F-A390-4F18-A284-FB594ACE4DCA}" dt="2025-01-09T05:57:14.599" v="85" actId="207"/>
        <pc:sldMkLst>
          <pc:docMk/>
          <pc:sldMk cId="633122215" sldId="270"/>
        </pc:sldMkLst>
      </pc:sldChg>
      <pc:sldChg chg="modSp mod">
        <pc:chgData name="Chantal Rae" userId="a1db561e-73a2-489d-a119-0f73c1c2f06f" providerId="ADAL" clId="{DAED165F-A390-4F18-A284-FB594ACE4DCA}" dt="2025-01-09T05:57:16.963" v="86" actId="207"/>
        <pc:sldMkLst>
          <pc:docMk/>
          <pc:sldMk cId="1565505491" sldId="271"/>
        </pc:sldMkLst>
      </pc:sldChg>
      <pc:sldChg chg="modSp mod">
        <pc:chgData name="Chantal Rae" userId="a1db561e-73a2-489d-a119-0f73c1c2f06f" providerId="ADAL" clId="{DAED165F-A390-4F18-A284-FB594ACE4DCA}" dt="2024-12-30T10:42:21.709" v="65" actId="255"/>
        <pc:sldMkLst>
          <pc:docMk/>
          <pc:sldMk cId="3180052196" sldId="272"/>
        </pc:sldMkLst>
      </pc:sldChg>
      <pc:sldChg chg="modSp mod">
        <pc:chgData name="Chantal Rae" userId="a1db561e-73a2-489d-a119-0f73c1c2f06f" providerId="ADAL" clId="{DAED165F-A390-4F18-A284-FB594ACE4DCA}" dt="2024-12-30T10:42:39.350" v="67" actId="14100"/>
        <pc:sldMkLst>
          <pc:docMk/>
          <pc:sldMk cId="4212177351" sldId="273"/>
        </pc:sldMkLst>
      </pc:sldChg>
      <pc:sldMasterChg chg="modSldLayout">
        <pc:chgData name="Chantal Rae" userId="a1db561e-73a2-489d-a119-0f73c1c2f06f" providerId="ADAL" clId="{DAED165F-A390-4F18-A284-FB594ACE4DCA}" dt="2025-01-06T02:11:08.804" v="75"/>
        <pc:sldMasterMkLst>
          <pc:docMk/>
          <pc:sldMasterMk cId="2142349000" sldId="2147486213"/>
        </pc:sldMasterMkLst>
        <pc:sldLayoutChg chg="addSp delSp modSp mod">
          <pc:chgData name="Chantal Rae" userId="a1db561e-73a2-489d-a119-0f73c1c2f06f" providerId="ADAL" clId="{DAED165F-A390-4F18-A284-FB594ACE4DCA}" dt="2024-12-30T10:40:23.937" v="47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Chantal Rae" userId="a1db561e-73a2-489d-a119-0f73c1c2f06f" providerId="ADAL" clId="{DAED165F-A390-4F18-A284-FB594ACE4DCA}" dt="2025-01-06T02:11:08.804" v="75"/>
          <pc:sldLayoutMkLst>
            <pc:docMk/>
            <pc:sldMasterMk cId="2142349000" sldId="2147486213"/>
            <pc:sldLayoutMk cId="120363965" sldId="214748638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2.390" v="8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25.332" v="4"/>
          <pc:sldLayoutMkLst>
            <pc:docMk/>
            <pc:sldMasterMk cId="2142349000" sldId="2147486213"/>
            <pc:sldLayoutMk cId="901559265" sldId="2147486392"/>
          </pc:sldLayoutMkLst>
        </pc:sldLayoutChg>
        <pc:sldLayoutChg chg="modSp">
          <pc:chgData name="Chantal Rae" userId="a1db561e-73a2-489d-a119-0f73c1c2f06f" providerId="ADAL" clId="{DAED165F-A390-4F18-A284-FB594ACE4DCA}" dt="2024-12-30T10:38:16.132" v="2" actId="255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28.868" v="6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05.710" v="36"/>
          <pc:sldLayoutMkLst>
            <pc:docMk/>
            <pc:sldMasterMk cId="2142349000" sldId="2147486213"/>
            <pc:sldLayoutMk cId="3326539293" sldId="2147486396"/>
          </pc:sldLayoutMkLst>
        </pc:sldLayoutChg>
        <pc:sldLayoutChg chg="modSp">
          <pc:chgData name="Chantal Rae" userId="a1db561e-73a2-489d-a119-0f73c1c2f06f" providerId="ADAL" clId="{DAED165F-A390-4F18-A284-FB594ACE4DCA}" dt="2024-12-30T10:40:00.003" v="34" actId="2711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9.995" v="45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7.251" v="43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0.181" v="39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4.160" v="41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9:01.553" v="24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1.708" v="14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8.453" v="12"/>
          <pc:sldLayoutMkLst>
            <pc:docMk/>
            <pc:sldMasterMk cId="2142349000" sldId="2147486213"/>
            <pc:sldLayoutMk cId="3233981195" sldId="2147486404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5.604" v="10"/>
          <pc:sldLayoutMkLst>
            <pc:docMk/>
            <pc:sldMasterMk cId="2142349000" sldId="2147486213"/>
            <pc:sldLayoutMk cId="3738638844" sldId="2147486405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57.356" v="22"/>
          <pc:sldLayoutMkLst>
            <pc:docMk/>
            <pc:sldMasterMk cId="2142349000" sldId="2147486213"/>
            <pc:sldLayoutMk cId="832422401" sldId="2147486406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53.653" v="20"/>
          <pc:sldLayoutMkLst>
            <pc:docMk/>
            <pc:sldMasterMk cId="2142349000" sldId="2147486213"/>
            <pc:sldLayoutMk cId="552200444" sldId="2147486407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9.482" v="18"/>
          <pc:sldLayoutMkLst>
            <pc:docMk/>
            <pc:sldMasterMk cId="2142349000" sldId="2147486213"/>
            <pc:sldLayoutMk cId="1962510176" sldId="214748640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6.228" v="16"/>
          <pc:sldLayoutMkLst>
            <pc:docMk/>
            <pc:sldMasterMk cId="2142349000" sldId="2147486213"/>
            <pc:sldLayoutMk cId="363266523" sldId="2147486409"/>
          </pc:sldLayoutMkLst>
        </pc:sldLayoutChg>
      </pc:sldMasterChg>
    </pc:docChg>
  </pc:docChgLst>
  <pc:docChgLst>
    <pc:chgData name="Elizabeth Piaquadio" userId="52767243-7565-4b68-b9c1-5d2bede989b0" providerId="ADAL" clId="{ACBE7953-CB8C-7442-B884-2902F51E7531}"/>
    <pc:docChg chg="undo custSel addSld delSld modSld">
      <pc:chgData name="Elizabeth Piaquadio" userId="52767243-7565-4b68-b9c1-5d2bede989b0" providerId="ADAL" clId="{ACBE7953-CB8C-7442-B884-2902F51E7531}" dt="2025-03-19T15:55:25.034" v="1085" actId="478"/>
      <pc:docMkLst>
        <pc:docMk/>
      </pc:docMkLst>
      <pc:sldChg chg="modSp mod">
        <pc:chgData name="Elizabeth Piaquadio" userId="52767243-7565-4b68-b9c1-5d2bede989b0" providerId="ADAL" clId="{ACBE7953-CB8C-7442-B884-2902F51E7531}" dt="2025-03-19T11:13:37.949" v="898" actId="1076"/>
        <pc:sldMkLst>
          <pc:docMk/>
          <pc:sldMk cId="990668426" sldId="261"/>
        </pc:sldMkLst>
      </pc:sldChg>
      <pc:sldChg chg="modSp mod">
        <pc:chgData name="Elizabeth Piaquadio" userId="52767243-7565-4b68-b9c1-5d2bede989b0" providerId="ADAL" clId="{ACBE7953-CB8C-7442-B884-2902F51E7531}" dt="2025-03-19T15:35:11.359" v="1072" actId="1076"/>
        <pc:sldMkLst>
          <pc:docMk/>
          <pc:sldMk cId="3815047511" sldId="264"/>
        </pc:sldMkLst>
      </pc:sldChg>
      <pc:sldChg chg="modSp mod">
        <pc:chgData name="Elizabeth Piaquadio" userId="52767243-7565-4b68-b9c1-5d2bede989b0" providerId="ADAL" clId="{ACBE7953-CB8C-7442-B884-2902F51E7531}" dt="2025-03-19T15:35:06.256" v="1071" actId="20577"/>
        <pc:sldMkLst>
          <pc:docMk/>
          <pc:sldMk cId="3671173303" sldId="265"/>
        </pc:sldMkLst>
      </pc:sldChg>
      <pc:sldChg chg="addSp delSp modSp mod delAnim modAnim modNotesTx">
        <pc:chgData name="Elizabeth Piaquadio" userId="52767243-7565-4b68-b9c1-5d2bede989b0" providerId="ADAL" clId="{ACBE7953-CB8C-7442-B884-2902F51E7531}" dt="2025-03-19T15:32:46.338" v="1060" actId="478"/>
        <pc:sldMkLst>
          <pc:docMk/>
          <pc:sldMk cId="1401671193" sldId="1808"/>
        </pc:sldMkLst>
      </pc:sldChg>
      <pc:sldChg chg="del">
        <pc:chgData name="Elizabeth Piaquadio" userId="52767243-7565-4b68-b9c1-5d2bede989b0" providerId="ADAL" clId="{ACBE7953-CB8C-7442-B884-2902F51E7531}" dt="2025-03-18T16:43:43.483" v="892" actId="2696"/>
        <pc:sldMkLst>
          <pc:docMk/>
          <pc:sldMk cId="3415792199" sldId="1810"/>
        </pc:sldMkLst>
      </pc:sldChg>
      <pc:sldChg chg="add modNotesTx">
        <pc:chgData name="Elizabeth Piaquadio" userId="52767243-7565-4b68-b9c1-5d2bede989b0" providerId="ADAL" clId="{ACBE7953-CB8C-7442-B884-2902F51E7531}" dt="2025-03-18T16:42:22.749" v="891" actId="20577"/>
        <pc:sldMkLst>
          <pc:docMk/>
          <pc:sldMk cId="1626438027" sldId="1830"/>
        </pc:sldMkLst>
      </pc:sldChg>
      <pc:sldChg chg="addSp delSp modSp mod">
        <pc:chgData name="Elizabeth Piaquadio" userId="52767243-7565-4b68-b9c1-5d2bede989b0" providerId="ADAL" clId="{ACBE7953-CB8C-7442-B884-2902F51E7531}" dt="2025-03-19T15:55:25.034" v="1085" actId="478"/>
        <pc:sldMkLst>
          <pc:docMk/>
          <pc:sldMk cId="138491490" sldId="1840"/>
        </pc:sldMkLst>
      </pc:sldChg>
      <pc:sldChg chg="addSp delSp modSp add mod modAnim modNotesTx">
        <pc:chgData name="Elizabeth Piaquadio" userId="52767243-7565-4b68-b9c1-5d2bede989b0" providerId="ADAL" clId="{ACBE7953-CB8C-7442-B884-2902F51E7531}" dt="2025-03-19T11:39:12.240" v="1035" actId="1037"/>
        <pc:sldMkLst>
          <pc:docMk/>
          <pc:sldMk cId="2481130732" sldId="1841"/>
        </pc:sldMkLst>
      </pc:sldChg>
    </pc:docChg>
  </pc:docChgLst>
  <pc:docChgLst>
    <pc:chgData name="Bernard Fernando" userId="b283a9a7-e571-4974-a0d3-6db1e4666c62" providerId="ADAL" clId="{386D0297-2FA5-4D3F-9ED3-3F0311708A0C}"/>
    <pc:docChg chg="undo custSel delSld modMainMaster">
      <pc:chgData name="Bernard Fernando" userId="b283a9a7-e571-4974-a0d3-6db1e4666c62" providerId="ADAL" clId="{386D0297-2FA5-4D3F-9ED3-3F0311708A0C}" dt="2025-01-28T03:08:37.695" v="89"/>
      <pc:docMkLst>
        <pc:docMk/>
      </pc:docMkLst>
      <pc:sldChg chg="del">
        <pc:chgData name="Bernard Fernando" userId="b283a9a7-e571-4974-a0d3-6db1e4666c62" providerId="ADAL" clId="{386D0297-2FA5-4D3F-9ED3-3F0311708A0C}" dt="2025-01-28T03:06:37.684" v="63" actId="47"/>
        <pc:sldMkLst>
          <pc:docMk/>
          <pc:sldMk cId="2044953486" sldId="277"/>
        </pc:sldMkLst>
      </pc:sldChg>
    </pc:docChg>
  </pc:docChgLst>
  <pc:docChgLst>
    <pc:chgData name="Chantal Rae" userId="S::crae@goodtogreatschools.org.au::a1db561e-73a2-489d-a119-0f73c1c2f06f" providerId="AD" clId="Web-{445893E1-0F7A-BC97-2F40-FFA7C9975516}"/>
    <pc:docChg chg="modSld">
      <pc:chgData name="Chantal Rae" userId="S::crae@goodtogreatschools.org.au::a1db561e-73a2-489d-a119-0f73c1c2f06f" providerId="AD" clId="Web-{445893E1-0F7A-BC97-2F40-FFA7C9975516}" dt="2024-12-30T10:36:50.923" v="1" actId="20577"/>
      <pc:docMkLst>
        <pc:docMk/>
      </pc:docMkLst>
      <pc:sldChg chg="modSp">
        <pc:chgData name="Chantal Rae" userId="S::crae@goodtogreatschools.org.au::a1db561e-73a2-489d-a119-0f73c1c2f06f" providerId="AD" clId="Web-{445893E1-0F7A-BC97-2F40-FFA7C9975516}" dt="2024-12-30T10:36:50.923" v="1" actId="20577"/>
        <pc:sldMkLst>
          <pc:docMk/>
          <pc:sldMk cId="4261390126" sldId="2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35.515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500 1 24575,'-16'6'0,"0"5"0,-4 6 0,-2 5 0,-1 1 0,-1 2 0,0 1 0,0 0 0,0 0 0,3 0 0,0 0 0,3 1 0,0 0 0,-1 3 0,0 0 0,-1 1 0,1 0 0,1-2 0,2-3 0,2-3 0,4-2 0,1-1 0,1-2 0,1-1 0,0-1 0,1-1 0,0-2 0,0-2 0,2-1 0,-2 0 0,2-4 0,0 0 0,2-5 0,1 0 0,-1 3 0,0-2 0,0 2 0,0-2 0,-1-1 0,0 0 0,0-2 0,0-3 0,1-4 0,1-6 0,0-6 0,1-4 0,0-5 0,0-7 0,0-5 0,0-2 0,0 2 0,0 4 0,0 7 0,0 7 0,0 6 0,0 6 0,0 6 0,0 19 0,0 7 0,0 17 0,0 9 0,0-14 0,0 15 0,0-14 0,0 7 0,0-3 0,0-6 0,0-8 0,0-8 0,0-4 0,0-8 0,0-2 0,2 1 0,-2 2 0,2 8 0,-2 0 0,0-3 0,1-4 0,2-6 0,5-4 0,6-4 0,4-3 0,6-1 0,2-1 0,2 0 0,0 0 0,-1-1 0,2 1 0,-1 0 0,-1 2 0,-4 3 0,-5 3 0,-4 3 0,-4 1 0,-6 1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4:11.885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1518 1 24575,'-15'9'0,"-6"7"0,-6 6 0,-4 4 0,-3 2 0,-5 3 0,0-1 0,2-1 0,3-4 0,8-6 0,0-1 0,2-2 0,0-1 0,2 0 0,-1-1 0,-2 2 0,-42 26 0,32-20 0,-32 19 0,30-21 0,9-6 0,-13 6 0,8-4 0,-2 1 0,3-1 0,2-1 0,6-3 0,1 1 0,-1-1 0,1 0 0,-2 0 0,1 0 0,0 1 0,0-1 0,-1 1 0,-1 0 0,0 0 0,-2 1 0,-1 0 0,-3 1 0,1-1 0,1 0 0,4-2 0,2-1 0,3-1 0,0 0 0,1 0 0,-1 0 0,-2 1 0,1 1 0,2-1 0,5-1 0,4-1 0,4-2 0,2-2 0,2 0 0,0-1 0,0-1 0,1 0 0,6-12 0,-1 1 0,7-11 0,-1 3 0,0-3 0,1 0 0,0 0 0,0 1 0,0-1 0,0-1 0,1-3 0,3-2 0,2-2 0,1-1 0,-1 1 0,1 2 0,-1 2 0,-1 1 0,-2 4 0,-2 4 0,-3 4 0,-2 2 0,-1 1 0,-1 2 0,-2 0 0,1 0 0,-2 1 0,0-4 0,3-4 0,2-2 0,2-2 0,-1 3 0,-1 4 0,-3 3 0,0 4 0,-2 0 0,1 1 0,-2 6 0,-1 2 0,-2 7 0,-2 1 0,-1 1 0,-2 2 0,-1 1 0,-2 1 0,-2 3 0,-1 1 0,-2 2 0,-1 4 0,-2 3 0,-1 1 0,0-2 0,1-2 0,1-6 0,2-3 0,1-2 0,2-3 0,2-1 0,2-2 0,2-2 0,1-1 0,2-4 0,3-3 0,2-2 0,3 1 0,1-1 0,3 3 0,0-1 0,4 1 0,6 2 0,8 2 0,8 2 0,6 2 0,3 3 0,0 2 0,-3 2 0,-5 0 0,-2 0 0,-1-1 0,0 0 0,-4-3 0,-2-1 0,-4-2 0,-4-2 0,-3 0 0,-3-3 0,-5-2 0,-3-3 0,-1-2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1:00:57.0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0:58:38.8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0:56:22.5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08:57.34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947 723 8027,'-39'-35'0,"7"3"0,40 12 0,6-3 0,8-2 0,10-6 0,4-5 0,-7 15 1,4-1 354,5-2 0,4 1 0,10-3 0,5 0-91,8-1 0,5 0 1,-21 10-1,2 1 1,1-1-246,8-1 1,3 0 0,0 1 0,2 0 0,-1 1-1,2 0 172,3 1 0,0 0 0,2 2 0,1-1 0,1 1 1,2 1-140,1 0 0,2 1 0,0 1 0,0 1 0,2 1 0,0 0 1392,2 1 0,0 1 1,0 0-1405,0 2 1,-1 0 0,1 1 0,-2 1-1,0 1 1,0 2 0,-2 0 0,0 2-1,-1 0 1,-4 2 0,0 0 0,-2 2-1,-3 1 1,-1 1 0,-2 1 0,-4 1-1,-1 1 1,-1 2 0,-1 0 0,0 2-1,-1 1 1,-1 0 0,-1 2 0,-1 0-1,-2 2 1,-1 0 0,-1 2 0,-4 0-1,-2 1 1,-2 1 0,-3 1 0,-2 0 0,-1 2-7,-2 0 0,-2 1 0,-3 0 0,-2 2 0,-2 0 0,-2 1 0,-3 0 0,-2 1 0,-2 1 50,-1-1 0,-2 1 0,-2 0 0,-2 0 0,-2 1 0,-2 0 0,-4-1 0,-1 1 0,-3-1 0,-2 0 0,-2 1 0,-3-1 0,-3 0 0,-2-1 0,-2 0 1,-4 0-1,-2 0 0,-3-1-6,-3 0 1,-2-1-1,-3 0 1,-3 2-1,-3 0 1,-1-1-100,1-2 0,-2-2 0,-2 1 1,-3 2-1,-1 0 0,0-2 89,3-5 0,1-2 0,-3 1 0,-7 3 0,-4 0 0,-1 0-7,-3-1 0,-1 0 0,-2-1 0,-2 0 1,-1-2-1,0-1 0,0-3 0,0-1 0,0-1 1,-3-1-1,0 0 0,-1 0-7,-2-1 1,0-1 0,-2-1 0,-1 0 0,-2-2 0,0-1-4,-3-1 0,0-1 0,-1 0 1,0-2-1,0 0 0,-1-2-4,0 0 1,-1-2 0,2 0-1,11-1 1,1 1 0,1-2 5,3 1 0,1-2 0,2 0 1,-15-2-1,2-1 9,-5-3 0,1-1 0,8-1 0,-1-1 70,-3-1 1,-1-2 0,3 0-1,2-1-80,-2-1 1,2-1 0,4 1 0,0-2 0,-5-2 0,1-1-5,2 0 0,1-1 0,0-4 1,2-1-19,21 7 0,0-1 0,2-1 0,1 0 0,2-2 0,2-2 3,2 0 0,1-2 1,3-1-1,-12-14 1,7-3 5,8-1 0,7-1 0,6 1 0,6 0-5,7 0 0,9 1 1,10-2-1,10 1-82,-3 12 1,4 1-1,4 1 1,3 1-1,4 0 1,3 1-63,8-3 1,3 0 0,3 0 0,0 2 0,3 0 0,0 2-37,4-1 1,2 1 0,1 0 0,1 1-1,2 0 1,1 1-1,1 0 1,2 0 0,0 2 0,0 0-1,1 1 1,0 1-13,2 1 1,1 0 0,-2 2 0,-7 2-1,-2 2 1,0 1-21,2 0 0,-1 0 0,-1 2 1,-5 2-1,-1 0 0,0 1-64,0 0 0,0 1 0,-1-1 0,25-2 0,-3 0-17,-20 5 0,-3 1 0,-2 0 0,-3 2 68,29-2 1,-8 2-260,6-1 1,-18 3-9002,-17 3 9451,-12 2 0,-7 5 0,-6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11:18.30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236 976 14956,'58'-48'314,"-1"-1"1,-2 3 0,-5 8 124,-2 13 0,7-7-167,16-10 1,-27 16 0,1-1-80,5-3 1,2-1-14,4-1 1,2-1 0,1 0-1,2 1 1,3-2 0,1 1-16,3 0 0,0-1 0,2 2 0,1 1-14,3-1 0,-1 2 0,-8 5 0,0 3 1,3 1-1,2 1-13,7-1 0,0 2 0,-12 5 0,-1 2-126,8 0 1,1 2-1,1 3 1,1 3 106,5 0 1,1 3 0,0 2 0,-1 2-9,-4 3 1,-4 3 0,-7 2-1,-3 3-7,2 5 0,-2 2 0,-3 2 0,0 1-8,4 4 1,1 1 0,-5 2 0,-2 2-7,-2 1 0,-2 2 0,-4 1 0,-2 1-6,-1 1 0,-3 1 0,-3 2 0,-1 0 14,-2 1 1,-3 0 0,-2 1 0,-2 1-27,-2-2 1,-2 1 0,-3 0 0,-3 1-6,-1-2 1,-3 1 0,-2 1 0,-2-1 25,-4 0 0,-1 0 0,2 33 0,-7-2-18,-2 2 1,-6-34 0,-3 0-23,-1 0 1,-3 0-3,-5-1 0,-2-2 0,-2-4 1,-2-2 52,-3 0 1,-2-2 0,-2-1 0,-2-1 0,-3-1 0,-2-1-63,-1 0 1,-1 0 0,-6 0 0,-2 0-4,-6 2 1,-2 0 0,1-2 0,-3 0-5,-6 3 1,-2 1 0,1-2 0,0-1-1,-1 0 1,0-2 0,0 0 0,1 0-4,5-3 0,-3-1 0,-11 4 0,-2-2-4,5-1 1,1-1 0,2-1 0,1-2 0,1-2 0,0 0-1,-2-2 1,-1 0 54,1-2 0,-1 0 0,-8 0 1,1-1-81,13-5 0,1-1 1,-6 0-1,0-1 1,-1-1-1,0 0 1,1-2-1,0-1 0,2 0 1,0-2-1,2 0 1,1-1 23,2-2 1,0-1 0,4-1 0,1-3-10,1-3 0,2-3 0,6 1 0,2 0 2,-3-4 0,2-2 0,-32-19 0,33 15 0,0-2-5,5 0 0,2-2 0,3-1 1,2-2-2,1-1 0,2-2-1,3-1 1,2-1 0,3 0 0,2-2-2,1-1 1,3-1-1,2-1 1,2-1-1,3-1 1,2-1-8,1 0 1,3-1 0,0-2 0,2 0 5,1 0 0,2 0 0,5-4 0,4-1-1,3-5 0,4 1 1,4 1-1,4 0-82,8-5 1,4 0-1,2 3 1,3 2 79,5 2 1,4 2 0,2 1 0,3 2-1,5 1 0,1 3 1,0 3-1,1 3-1,-1 4 1,-1 1 0,2 1 0,-1 3-1,-13 7 0,0 2 0,6-2 1,0 1 1,-7 4 0,-2 2 0,36-9 3,-8 4 0,-15 7 0,3 2 0,-12 2 3,-10 5 1,-10 1-1064,-10 2-1142,-4 0-7641,-8-2 8089,-8 1 0,-7-4 1,-9 3-1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14:04.30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289 976 14956,'70'-48'314,"1"-1"1,-5 3 0,-5 8 124,-2 13 0,9-7-167,19-10 1,-34 16 0,2-1-80,6-3 1,3-1-14,4-1 1,3-1 0,1 0-1,2 1 1,5-2 0,1 1-16,2 0 0,2-1 0,2 2 0,1 1-14,2-1 0,0 2 0,-9 5 0,0 3 1,3 1-1,2 1-13,10-1 0,-1 2 0,-15 5 0,0 2-126,8 0 1,3 2-1,0 3 1,1 3 106,8 0 1,0 3 0,0 2 0,-1 2-9,-6 3 1,-3 3 0,-10 2-1,-3 3-7,2 5 0,-3 2 0,-2 2 0,-1 1-8,6 4 1,-1 1 0,-5 2 0,-2 2-7,-3 1 0,-2 2 0,-5 1 0,-2 1-6,-2 1 0,-3 1 0,-4 2 0,-2 0 14,-2 1 1,-3 0 0,-3 1 0,-3 1-27,-1-2 1,-4 1 0,-3 0 0,-2 1-6,-4-2 1,-2 1 0,-3 1 0,-3-1 25,-3 0 0,-3 0 0,3 33 0,-9-2-18,-1 2 1,-8-34 0,-5 0-23,0 0 1,-4 0-3,-5-1 0,-5-2 0,0-4 1,-3-2 52,-4 0 1,-3-2 0,-2-1 0,-2-1 0,-4-1 0,-2-1-63,-2 0 1,-2 0 0,-5 0 0,-4 0-4,-7 2 1,-2 0 0,0-2 0,-2 0-5,-10 3 1,0 1 0,1-2 0,-1-1-1,-1 0 1,1-2 0,0 0 0,0 0-4,6-3 0,-2-1 0,-16 4 0,-1-2-4,7-1 1,1-1 0,2-1 0,1-2 0,1-2 0,0 0-1,-2-2 1,-2 0 54,3-2 0,-3 0 0,-9 0 1,1-1-81,16-5 0,1-1 1,-6 0-1,-2-1 1,0-1-1,0 0 1,0-2-1,1-1 0,2 0 1,1-2-1,2 0 1,1-1 23,1-2 1,3-1 0,2-1 0,3-3-10,1-3 0,2-3 0,8 1 0,2 0 2,-4-4 0,2-2 0,-37-19 0,38 15 0,2-2-5,5 0 0,2-2 0,4-1 1,3-2-2,1-1 0,3-2-1,2-1 1,3-1 0,4 0 0,2-2-2,3-1 1,2-1-1,3-1 1,3-1-1,2-1 1,3-1-8,3 0 1,1-1 0,3-2 0,0 0 5,2 0 0,3 0 0,5-4 0,5-1-1,5-5 0,4 1 1,5 1-1,5 0-82,9-5 1,5 0-1,3 3 1,4 2 79,6 2 1,4 2 0,3 1 0,4 2-1,5 1 0,3 3 1,-1 3-1,1 3-1,-2 4 1,1 1 0,1 1 0,-1 3-1,-16 7 0,0 2 0,8-2 1,-1 1 1,-8 4 0,-2 2 0,42-9 3,-8 4 0,-18 7 0,4 2 0,-16 2 3,-13 5 1,-11 1-1064,-12 2-1142,-5 0-7641,-10-2 8089,-10 1 0,-9-4 1,-10 3-1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26.38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0 870 24575,'13'-17'0,"0"-1"0,2 0 0,2 0 0,-2 1 0,0 0 0,-1 0 0,-1 0 0,0 1 0,-1 0 0,0 1 0,-1 1 0,1-1 0,0 1 0,-1-1 0,1 0 0,0 1 0,0 0 0,0-1 0,0 0 0,7-6 0,26-36 0,-21 26 0,18-26 0,-33 41 0,1-1 0,-1-2 0,1-1 0,1-2 0,1-2 0,1 1 0,1 2 0,-1 0 0,1 2 0,1-1 0,-1 0 0,0 0 0,-1 1 0,-1 1 0,-1 1 0,0 2 0,0-1 0,-1 3 0,2 0 0,-6 6 0,0 1 0,-6 6 0,-6 6 0,-2 1 0,-7 6 0,0-3 0,-7 3 0,1 0 0,-5 2 0,-1 0 0,2-1 0,2-1 0,4-2 0,3-1 0,0-1 0,1 0 0,-2 0 0,1-2 0,2-2 0,1-2 0,3-1 0,-1-1 0,5 0 0,1-1 0,15-1 0,0-2 0,9-2 0,-4-3 0,2-1 0,3 0 0,3-2 0,2 1 0,-1 0 0,-1-1 0,-1 1 0,-2 0 0,0 0 0,-2 1 0,-2 0 0,-4 3 0,-3 1 0,-2 1 0,-3 2 0,-1 1 0,-1-1 0,0 1 0,1 0 0,-1 1 0,2 0 0,0 0 0,0 0 0,0 1 0,1 3 0,-1 3 0,2 4 0,1 3 0,0 3 0,2 0 0,-1 2 0,1-1 0,-1 0 0,0-1 0,-2 0 0,0 0 0,-1 1 0,-1 0 0,0 0 0,-1 2 0,0-1 0,-2-2 0,0-2 0,-1-2 0,0 0 0,0-1 0,0-1 0,0 0 0,0 0 0,0-3 0,0-3 0,-1-3 0,0-2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0.520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532 0 24575,'0'12'0,"-2"3"0,-5 4 0,-3 6 0,-10 11 0,-3 2 0,1 0 0,2-4 0,5-10 0,1 1 0,1-1 0,-1 2 0,1 1 0,-2 1 0,-1 0 0,-2 1 0,1 0 0,0-1 0,1-2 0,2-1 0,1-4 0,2 0 0,0-1 0,0 0 0,-1 1 0,1 0 0,0 0 0,1-1 0,0-2 0,0-2 0,-1-1 0,0 0 0,-1 1 0,1 0 0,0-2 0,2 0 0,1-2 0,1-1 0,0-1 0,0-2 0,2-3 0,-1-2 0,3-3 0,0 0 0,0 0 0,0 0 0,1-3 0,0-4 0,0-7 0,0-6 0,0-5 0,-1-4 0,0-2 0,1-66 0,1 47 0,1-33 0,3 67 0,-1 15 0,1 0 0,-1 10 0,0 2 0,-1 10 0,1-2 0,0 1 0,-1 0 0,1 0 0,1-1 0,-1 2 0,1 1 0,-2 0 0,-1 3 0,0-2 0,0 0 0,0-2 0,0-4 0,0-2 0,0-4 0,0-1 0,0-4 0,0 1 0,0-5 0,0 1 0,0 0 0,0 1 0,0 2 0,0 0 0,0 0 0,0-2 0,1-2 0,3-4 0,5-5 0,4-3 0,5-2 0,0-2 0,3 1 0,1-1 0,2 1 0,3 2 0,0 1 0,1 1 0,1 1 0,-1 1 0,-3 0 0,-3 2 0,-6 2 0,-3 0 0,-2 0 0,-4 3 0,-2-2 0,-4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4.654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689 724 24575,'-20'-2'0,"-3"-5"0,-1-7 0,-18-21 0,18 13 0,-26-28 0,15 15 0,-6-6 0,3 3 0,13 14 0,5 1 0,2 1 0,0-1 0,1-3 0,0 0 0,0 1 0,2 1 0,0 2 0,1 3 0,1 1 0,0 1 0,1 1 0,0-1 0,1 0 0,0 0 0,1 0 0,2 1 0,0 0 0,2 2 0,3 5 0,-1-1 0,2 6 0,-1 0 0,0 0 0,0 1 0,1 1 0,-1 0 0,1-1 0,0-2 0,0-2 0,1 3 0,-1-2 0,1 3 0,0 1 0,-1-3 0,2 3 0,-2-1 0,0 1 0,0 8 0,0-1 0,0 12 0,1-8 0,0 8 0,1-1 0,-1 8 0,0 5 0,-3 3 0,0 2 0,-3-1 0,1-3 0,-1-3 0,1-1 0,1-2 0,2-4 0,1-1 0,-1-4 0,2-4 0,0-1 0,1-1 0,-1-3 0,0-1 0,-1-4 0,0 0 0,0-7 0,-1-1 0,2-8 0,0-3 0,1-3 0,0-3 0,0-4 0,0 1 0,0-1 0,0 0 0,0 2 0,1 1 0,1 0 0,1 2 0,0 2 0,1 0 0,0 5 0,-1 2 0,7-11 0,-1 17 0,7-10 0,-3 18 0,-2 0 0,3 0 0,4 0 0,6 0 0,8 1 0,4 2 0,4 4 0,0 3 0,0 2 0,-2 2 0,-1 0 0,-6 0 0,-5-3 0,-7 0 0,-5-2 0,-2-1 0,-3-1 0,-1-1 0,0 0 0,0 1 0,0 0 0,1 2 0,-2-2 0,-2-2 0,-3-3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40.982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59 0 24575,'0'21'0,"0"1"0,2 3 0,4 2 0,1 2 0,2 1 0,0-3 0,-1-1 0,1-3 0,0 1 0,0-1 0,-1 0 0,0 1 0,1-1 0,1 1 0,0 1 0,0 0 0,-1 0 0,1 0 0,0-2 0,-2 0 0,1 0 0,-1 0 0,1 2 0,2-1 0,0 1 0,1-1 0,2 1 0,-1 0 0,0 0 0,1-1 0,-2 0 0,6 12 0,-9-13 0,3 7 0,-9-17 0,-1-2 0,0-1 0,-1-4 0,0 1 0,-1-5 0,-2 0 0,-5-3 0,-7-6 0,-11-5 0,-9-7 0,-7-5 0,-3-4 0,0-1 0,4 2 0,4 2 0,6 3 0,6 3 0,5 2 0,5 4 0,5 3 0,3 4 0,3 1 0,3 3 0,6 1 0,9 4 0,6 5 0,5 4 0,2 6 0,0 3 0,-1 0 0,-1 0 0,-6-4 0,-1-3 0,-4-3 0,-2-1 0,0-1 0,-2 0 0,0-2 0,-1 0 0,-2-1 0,0-2 0,1 2 0,-1-1 0,4 2 0,-5-1 0,2 1 0,-4-2 0,0 1 0,0-2 0,1 1 0,-1 0 0,2 1 0,0 1 0,8 3 0,-5-5 0,1 1 0,-8-6 0,-3-5 0,0-8 0,0-7 0,0-8 0,2-6 0,2-4 0,2-7 0,3-1 0,1-1 0,1 6 0,-2 9 0,-1 8 0,-3 11 0,-1 3 0,-2 8 0,0 0 0,-1-1 0,0 0 0,-1-1 0,-2-1 0,2 1 0,-2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9.61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1416 1263 24575,'-12'-1'0,"-3"-4"0,3-4 0,-6-3 0,-3-5 0,6 4 0,-5-4 0,4 3 0,-5-3 0,0-2 0,0 0 0,0 1 0,3 1 0,-1 1 0,2 1 0,-1 1 0,1 1 0,2 1 0,1 1 0,1 0 0,-1 1 0,-2-2 0,0 0 0,-1-1 0,-1-1 0,2 1 0,-1 0 0,0-1 0,0-1 0,1 0 0,4 4 0,-3-2 0,2 0 0,-6-4 0,-1-1 0,1 2 0,2 0 0,0 1 0,-1 0 0,0 0 0,0-1 0,1 1 0,1 1 0,0 1 0,1 1 0,1-1 0,-1 0 0,0-1 0,0-1 0,1 2 0,1-1 0,0 1 0,-1-1 0,-1-2 0,0 0 0,1 1 0,1 1 0,1 1 0,1 0 0,-1 0 0,-8-7 0,-8-9 0,3 4 0,-2-2 0,11 12 0,0 1 0,0 1 0,-1 1 0,1 0 0,0-2 0,-1 0 0,1-2 0,1 2 0,0 0 0,2 0 0,1 2 0,1-1 0,0-1 0,1-1 0,-1-1 0,0 0 0,2 1 0,0 1 0,2 2 0,1 1 0,1 2 0,1 1 0,0 1 0,1 1 0,0 1 0,-1 1 0,2 2 0,-1 1 0,2 7 0,0 1 0,1 9 0,1 0 0,1 5 0,2 2 0,1 7 0,0 2 0,0-1 0,0-1 0,0-5 0,-1 1 0,-1 0 0,0-1 0,-2-3 0,1-3 0,-1-3 0,1 0 0,-1 0 0,-1-2 0,0-1 0,0-1 0,0-6 0,0-1 0,-1-4 0,-5-8 0,-1-7 0,-6-12 0,-1-8 0,0-3 0,0-4 0,2 0 0,3-1 0,2 3 0,4 4 0,2 7 0,1 6 0,0 6 0,0 4 0,0 3 0,0-10 0,0 12 0,2-9 0,2 16 0,3 0 0,3 0 0,8 0 0,9 0 0,12 3 0,10 2 0,6 3 0,4 2 0,-1-1 0,-1 0 0,-4-1 0,-2 1 0,-4 0 0,-3 1 0,-5 2 0,-6-2 0,-9-1 0,-6-4 0,-10-3 0,-2-2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6:12:42.791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7810 6251 24575,'2'-21'0,"1"-1"0,3 1 0,1 1 0,-1 3 0,2 0 0,1-3 0,3-6 0,5-6 0,3-5 0,5-1 0,2 2 0,0 4 0,0 6 0,-2 3 0,-1 2 0,0 0 0,-1-1 0,1-2 0,1-1 0,0 0 0,0 2 0,0 1 0,-1 4 0,-1 2 0,1 2 0,-1-2 0,2 0 0,-1 1 0,1-1 0,-1 0 0,-3 0 0,-1 1 0,-2-1 0,2-1 0,3-2 0,3-3 0,0-3 0,1-2 0,-2 1 0,0-1 0,-1 1 0,-2 0 0,-2 0 0,-2 1 0,0 0 0,-1-2 0,0-2 0,3-4 0,-2-2 0,2 1 0,-2 1 0,0 0 0,1 1 0,-3 1 0,0 2 0,-2 3 0,0 1 0,0 2 0,-1-1 0,1-1 0,0-5 0,-1-4 0,-2-2 0,-2-1 0,-2 1 0,-2 3 0,-2 3 0,0 3 0,-1 1 0,1-2 0,1-2 0,-1 0 0,2-1 0,1 5 0,0 3 0,1 4 0,-2 3 0,0 1 0,-1-2 0,-1-2 0,-1 1 0,0-2 0,0 2 0,-1-1 0,1 1 0,0-3 0,-2-3 0,0-4 0,0-4 0,0-4 0,0-4 0,0 0 0,0 2 0,-2 3 0,-2 2 0,-3 3 0,-3-2 0,0 2 0,-1 3 0,-1 0 0,-2 2 0,-3 0 0,-4-2 0,-1-5 0,-4-1 0,-1-3 0,1 3 0,-1 2 0,0-1 0,0 1 0,-1-1 0,2-1 0,0-1 0,2-4 0,-1-1 0,1 1 0,1 2 0,1 1 0,2 2 0,0 2 0,1 2 0,3 4 0,1 3 0,1 4 0,1 3 0,-1 2 0,-2 0 0,-2-1 0,-1-1 0,0-2 0,-1 0 0,1-2 0,1-2 0,-1-2 0,1-3 0,2 0 0,0-1 0,2 3 0,0 1 0,1 0 0,0 2 0,2 1 0,-1 2 0,-1 3 0,-2 0 0,-2 0 0,-1-2 0,-3-3 0,-2-4 0,-1-2 0,-2-2 0,-3 0 0,-2 1 0,1 0 0,2 1 0,3 1 0,3 2 0,2 0 0,1 0 0,1 0 0,0-2 0,1 2 0,1-2 0,1 0 0,3 2 0,4 1 0,2 1 0,3 1 0,1 3 0,2-4 0,0 10 0,0-5 0,0 8 0,0-1 0,0 1 0,0 2 0,0 1 0,0 1 0,0 1 0,-3 0 0,0-1 0,0-1 0,0-2 0,3 0 0,2 3 0,0 0 0,-1 1 0,-1 2 0,-1-3 0,-3 3 0,-1-2 0,1 2 0,0-2 0,1-4 0,-1-3 0,0-2 0,-1 0 0,-1 3 0,2 4 0,-1 2 0,2 3 0,0 0 0,0 0 0,0 0 0,1 0 0,-2 0 0,0-1 0,-1-4 0,0-2 0,-1-1 0,0 3 0,1 0 0,3 1 0,1 1 0,1-2 0,0-1 0,0-1 0,0-1 0,0-2 0,0 0 0,-2 0 0,0-1 0,0 0 0,-2-2 0,3 6 0,-2-3 0,1 3 0,-1-3 0,-1-2 0,1 0 0,0-1 0,0 0 0,-1 0 0,-1-2 0,-2-2 0,1-1 0,-1 0 0,2 3 0,1 4 0,0 1 0,1 1 0,-1 0 0,0-2 0,-1-3 0,2-4 0,0-2 0,0 1 0,0 1 0,0 3 0,0 3 0,0 2 0,1 2 0,-1-1 0,0 0 0,-2-4 0,-2-3 0,0 0 0,0 1 0,0 2 0,1 8 0,0 1 0,1 4 0,1 0 0,0 0 0,0-1 0,0-1 0,-1-3 0,-1-3 0,-2-3 0,-3-4 0,-2 0 0,0 1 0,1 1 0,2 3 0,3 1 0,1 3 0,2 2 0,2 1 0,1 0 0,1 0 0,0 0 0,-2-1 0,1-5 0,-1 4 0,1-5 0,-5 6 0,-4-1 0,-1 1 0,1-6 0,6-2 0,2-5 0,0-2 0,-1 2 0,1 0 0,-1 0 0,0 2 0,0 3 0,0 3 0,-1 4 0,1 0 0,-1-2 0,2-5 0,-1-2 0,0-1 0,1 1 0,0 2 0,-2 2 0,0-1 0,-3 0 0,1-1 0,0-1 0,1 0 0,0 0 0,1 0 0,-2-1 0,0-3 0,0-2 0,-1-1 0,2-1 0,1-1 0,-2 0 0,2-1 0,-1-1 0,0 1 0,-1-2 0,-2-2 0,0 2 0,-1 0 0,-1 0 0,-2 2 0,1-1 0,0 1 0,2-1 0,0 1 0,2 1 0,1 3 0,-2 2 0,0 4 0,0 1 0,-1 1 0,-2 0 0,1-2 0,-1 0 0,1 0 0,0 1 0,-1 2 0,-2 2 0,-2 2 0,-2-1 0,1 0 0,-1 0 0,0 1 0,0 1 0,1 0 0,0 1 0,0 1 0,1 2 0,0 1 0,-2 0 0,8 0 0,-4 0 0,6 0 0,-3 0 0,0 0 0,0 1 0,-1 2 0,2 2 0,-1 1 0,2 0 0,2 1 0,1 1 0,2 1 0,0 2 0,-2 3 0,-2 3 0,-1 1 0,-2 0 0,-2 0 0,0-2 0,-1 0 0,1-1 0,1-1 0,1-1 0,2-1 0,0 1 0,0 0 0,-1 1 0,-1 2 0,0 1 0,1 2 0,-1 0 0,1 0 0,0-1 0,2-1 0,0 3 0,-2 1 0,0 1 0,-1-1 0,0-2 0,2-2 0,0-2 0,1 1 0,0 1 0,0 1 0,1 0 0,0 1 0,0 0 0,2 0 0,0-1 0,1-1 0,0 0 0,1 0 0,0 2 0,0 0 0,-1 0 0,-2-3 0,0-2 0,-1-1 0,1 0 0,0 0 0,2 0 0,-1 0 0,0 0 0,1 0 0,-2 0 0,2 1 0,1 2 0,0 2 0,0 2 0,-1 2 0,-1 1 0,0 0 0,-1 1 0,-1-1 0,1-1 0,0-1 0,0-2 0,2-3 0,-2 0 0,2 0 0,1-1 0,-2 0 0,2 0 0,-2-1 0,0 1 0,1 0 0,-1-1 0,1-2 0,0 1 0,-1 0 0,1 0 0,0 0 0,1 0 0,1-1 0,1 2 0,0 0 0,0 1 0,0 0 0,0-3 0,0-4 0,-1-3 0,-1 1 0,-1-5 0,-2 2 0,-1-3 0,-5 0 0,-4 0 0,-4 0 0,-1 0 0,-2-3 0,0-3 0,-1-3 0,-1-4 0,1 2 0,3 0 0,2 1 0,3 1 0,2 0 0,0-1 0,0-3 0,1-4 0,0 0 0,3 0 0,0 3 0,3 0 0,1 1 0,2 0 0,-1-2 0,-2 0 0,0 0 0,0 2 0,0 3 0,0 3 0,-1 2 0,-1 2 0,-1 1 0,0 0 0,0 2 0,-4 0 0,5 0 0,-4 0 0,4 0 0,-2 0 0,-1 2 0,0 1 0,-1 1 0,-1 3 0,1-1 0,1-2 0,0-1 0,2-1 0,1-3 0,2-2 0,2-4 0,0-5 0,0-4 0,1-1 0,-1 2 0,0-1 0,-1 0 0,0-1 0,2-2 0,-1 1 0,1-1 0,1 1 0,0 0 0,2-2 0,0-1 0,0-1 0,0-2 0,0-2 0,0-1 0,0-2 0,0 0 0,0 2 0,0 3 0,2 2 0,3 3 0,4 2 0,4 2 0,0 2 0,0-1 0,0 0 0,0-3 0,0-1 0,0 0 0,-1 0 0,-1 1 0,0 2 0,-1 0 0,0 1 0,-1 0 0,-3 0 0,-2 1 0,-1 0 0,-3-5 0,-1-2 0,-3-1 0,-6 0 0,-4 4 0,-2 2 0,-1 1 0,0 1 0,-3 1 0,-2 0 0,-4 2 0,-3 1 0,-1 1 0,0 2 0,4 3 0,2 1 0,5 2 0,5 0 0,3 0 0,4 0 0,1 0 0,-2 0 0,-1 0 0,-1 0 0,-2 0 0,-2 0 0,-1 0 0,0 0 0,1 0 0,-1 0 0,-2-2 0,-2-4 0,-4-5 0,-3-5 0,-4-3 0,-1-1 0,2 2 0,2 0 0,4 4 0,4 2 0,4 2 0,0 2 0,7 2 0,-4 0 0,3 1 0,-2-2 0,-2 0 0,-1-1 0,-1 1 0,-1 1 0,-1 0 0,1 1 0,0 1 0,0 0 0,2 1 0,-2-1 0,-1 1 0,-2 1 0,-4 1 0,-2 1 0,-5 0 0,-6-2 0,-3-2 0,-3-2 0,1 0 0,7 2 0,8 3 0,7 1 0,5 0 0,4 0 0,1 0 0,1 0 0,-2 0 0,1 0 0,-3 0 0,4 0 0,-1 0 0,4 0 0,-1 1 0,0 1 0,-1 0 0,-1 1 0,-4-1 0,4 0 0,-4 0 0,5 0 0,-2 1 0,1 0 0,1 0 0,1-1 0,0-1 0,2 1 0,-1-2 0,1 1 0,0 2 0,-2 0 0,3 1 0,-2-1 0,2-1 0,-1 1 0,0-1 0,1 0 0,-2 1 0,1 0 0,-1 2 0,0 1 0,0 0 0,0-1 0,-1 0 0,1-1 0,-2 4 0,2-4 0,-4 6 0,5-7 0,-2 5 0,2-2 0,0 1 0,-1 0 0,0 1 0,-2 0 0,1 0 0,0 0 0,-1-1 0,1 1 0,0 0 0,-2 4 0,4-5 0,-3 6 0,4-5 0,-3 2 0,-1-1 0,-2 0 0,0-3 0,-2-2 0,-1 0 0,-3-3 0,-3 1 0,-1 1 0,0-1 0,4 1 0,2 0 0,4 0 0,2 2 0,1-2 0,2 1 0,-1-1 0,-1-1 0,-1-1 0,0-1 0,-2 0 0,-2 1 0,0 1 0,-2-1 0,-2 1 0,-2-2 0,-2 0 0,-2 0 0,1 0 0,1 0 0,1-1 0,1-2 0,3-2 0,3-4 0,1-1 0,2 0 0,1 1 0,3 1 0,0-1 0,2 2 0,0 1 0,-1 0 0,0 1 0,-1 0 0,-1 1 0,-1-1 0,1-1 0,-2 2 0,1-1 0,0 0 0,0 0 0,-1-2 0,-2 1 0,1 0 0,0 1 0,1 2 0,0-1 0,3 1 0,-2 0 0,3 0 0,-1 0 0,-1-1 0,1 2 0,0-2 0,0 2 0,-2-1 0,0 0 0,0 0 0,-1-1 0,-1-1 0,-1-1 0,-4 0 0,-2-1 0,-2 0 0,-1 0 0,1 2 0,1 0 0,1 2 0,0 1 0,6 1 0,-3 1 0,6-1 0,-1-1 0,-1 1 0,1-1 0,-1 2 0,1 0 0,-1 0 0,-1 0 0,1 0 0,-2 0 0,-3 0 0,6 0 0,-8 0 0,11 0 0,-6 0 0,5 0 0,-3 1 0,1 2 0,0 3 0,0 1 0,-1 1 0,0 1 0,-1 0 0,1 1 0,0-1 0,0 0 0,-1 0 0,-2 1 0,-1 1 0,-1 1 0,1 0 0,-1 1 0,0 0 0,-2 1 0,0 1 0,0 0 0,2 2 0,2-3 0,0 1 0,0 0 0,-3-2 0,3 0 0,1-1 0,1 1 0,0 0 0,0 0 0,-3 2 0,0 1 0,-2 2 0,1 2 0,-1 2 0,0 1 0,0-1 0,1 0 0,-1-1 0,1-2 0,-1 0 0,-1 0 0,-1 0 0,-1 1 0,-2 0 0,2-2 0,-2 0 0,2-1 0,-1 1 0,-1 0 0,1 2 0,0-1 0,0-3 0,1-1 0,2-2 0,0-1 0,2-2 0,0-2 0,0-2 0,0 1 0,-2-2 0,-5 0 0,-3-1 0,-4 2 0,-2-2 0,1 1 0,-1-1 0,3 0 0,1 0 0,2 1 0,3-1 0,-1 0 0,1 0 0,0-1 0,1 1 0,2-2 0,3-1 0,3 0 0,-3 1 0,7 0 0,-8-1 0,11 0 0,-7 1 0,5 0 0,-4 0 0,-2-1 0,0 1 0,1 0 0,0 1 0,0-2 0,-2 2 0,0-1 0,0 1 0,2 2 0,-1-2 0,3 2 0,0 0 0,1 0 0,1 2 0,0 0 0,0 0 0,1 1 0,1 1 0,0 2 0,-1 0 0,1 2 0,0 0 0,0 1 0,2 1 0,0 0 0,-2 1 0,0-1 0,-1-1 0,0 1 0,1-3 0,0 1 0,0 0 0,0 0 0,0 0 0,0-1 0,1 1 0,0 0 0,-1 0 0,0 0 0,0-1 0,0 1 0,-1 0 0,1-1 0,1-1 0,-1-1 0,-2 0 0,0-2 0,-2 0 0,-1 0 0,-2 1 0,-1 0 0,-1 2 0,0-1 0,-2-1 0,0-1 0,1-2 0,0 1 0,2-1 0,2 0 0,1-2 0,2 2 0,3-3 0,2 3 0,0-3 0,-1 1 0,-1 2 0,-1 2 0,-1 2 0,-1 0 0,0 1 0,-3-1 0,-2 1 0,-1-1 0,-5 4 0,0 1 0,0 2 0,2 2 0,2-2 0,2 2 0,0-3 0,0-1 0,2-1 0,1-1 0,2 0 0,0 0 0,2-1 0,-1 1 0,0 1 0,0-2 0,1 1 0,1 0 0,0 0 0,0 0 0,0 0 0,0-1 0,0 1 0,-1 0 0,1 0 0,-2-1 0,1 1 0,1 0 0,0 1 0,0 1 0,0-1 0,0 3 0,0-2 0,0 3 0,-2 2 0,1 1 0,0-1 0,-1-2 0,1-2 0,-1-1 0,0 0 0,0-1 0,-1 1 0,0 0 0,1 1 0,0-2 0,1 1 0,0 0 0,0 0 0,0 0 0,0 2 0,1 0 0,0-3 0,0 1 0,-1-2 0,-1 0 0,-1-1 0,1-1 0,-1-1 0,0 0 0,-1 0 0,-1 1 0,0 1 0,-2 1 0,2 2 0,-1 0 0,2-1 0,1 1 0,0-2 0,2-1 0,-1 1 0,1-3 0,-1-1 0,1-2 0,0-2 0,0 0 0,1-3 0,1 0 0,1-1 0,2 1 0,6 2 0,0-2 0,4 1 0,-2-3 0,-2 0 0,-2 0 0,1 0 0,-1 0 0,-18 4 0,1-2 0,-14 3 0,12-4 0,4-2 0,4-1 0,0 0 0,-2-1 0,-2 0 0,-4-1 0,-3 2 0,0 1 0,5 0 0,3 1 0,2 0 0,-1 0 0,-2 0 0,4 0 0,0 0 0,3 0 0,-2 0 0,-6 0 0,-7 0 0,-9 2 0,-4 1 0,1 3 0,4 0 0,6 0 0,4-2 0,7-1 0,1 0 0,0 0 0,-3 1 0,-5 0 0,0 1 0,0-1 0,7 2 0,5-3 0,4 2 0,2-2 0,0-1 0,0 2 0,-1 2 0,-2 2 0,-2 4 0,-1 1 0,-2-1 0,1 1 0,-2 0 0,-1 0 0,-1 0 0,-2 1 0,-1 3 0,1-1 0,-1 1 0,2-3 0,3-4 0,1-4 0,3-2 0,2 0 0,0 1 0,-4 4 0,-3 2 0,-4 4 0,0 5 0,2 3 0,3 4 0,3 1 0,1 1 0,2 1 0,1 1 0,1 0 0,0-1 0,1-6 0,0-2 0,0-4 0,0-2 0,0-1 0,0-3 0,0 1 0,0 0 0,0 0 0,0 1 0,0 1 0,0 2 0,0 0 0,0-2 0,0-1 0,0-2 0,0 1 0,0-1 0,2 1 0,1 1 0,3 1 0,2 0 0,0 2 0,0 1 0,1-1 0,-1 1 0,0-2 0,-3-1 0,0-2 0,1-1 0,-1-1 0,2-1 0,-1-1 0,0 1 0,1 0 0,-1 1 0,1 0 0,0 3 0,2 3 0,2 3 0,-1 2 0,0 0 0,0-1 0,-1-2 0,-3-1 0,-1-1 0,-1-2 0,-1 0 0,0-2 0,-1-1 0,2 3 0,-1 0 0,3 3 0,2 1 0,0 2 0,1 3 0,0 1 0,-2-1 0,-2-1 0,0-1 0,1-2 0,0 2 0,1-1 0,0 1 0,0 0 0,-1 0 0,1-2 0,-2-2 0,0-1 0,-1-2 0,1-1 0,0-1 0,0 0 0,-1 0 0,-1 0 0,1 0 0,-1-1 0,0 1 0,2 2 0,-2 1 0,2 2 0,0 2 0,0 1 0,0 0 0,-1-1 0,0-1 0,-1-3 0,1-1 0,1 0 0,-1 0 0,0-1 0,0 0 0,0-2 0,1 1 0,-2 2 0,-1 2 0,1 3 0,-1 2 0,2 1 0,-1-2 0,-2-3 0,1-1 0,0-1 0,0 0 0,1 0 0,0 1 0,0-3 0,2 3 0,-1-3 0,0 3 0,1 2 0,-2 0 0,-1 1 0,0 1 0,-2-2 0,0-1 0,0 0 0,0-1 0,0-1 0,0-1 0,0 0 0,0 1 0,0 2 0,0 1 0,-2 1 0,1 2 0,-1 2 0,1 1 0,1 1 0,0-1 0,0-2 0,0 0 0,0-4 0,0-1 0,0-2 0,0-2 0,1 0 0,2 1 0,2 1 0,3 2 0,0 2 0,0 0 0,0-1 0,-2-2 0,1-3 0,-1-1 0,0-1 0,1 2 0,2 0 0,0 3 0,1 1 0,0-1 0,0 0 0,0-2 0,-2-2 0,1-1 0,-2-2 0,-1-2 0,0-2 0,0 0 0,0 0 0,2 2 0,0 2 0,1 1 0,2 2 0,1 0 0,1 0 0,-1-1 0,1-1 0,-3-4 0,0-2 0,-2-3 0,-1 0 0,-1 0 0,-1 1 0,-1 2 0,5 2 0,-4-2 0,4 2 0,-3-2 0,0 2 0,3 0 0,1 0 0,0 1 0,1-3 0,-2-1 0,-2-3 0,0-1 0,-2 2 0,2-1 0,0 3 0,2 0 0,2 1 0,2 2 0,4 1 0,4 1 0,2 0 0,1 0 0,-1 0 0,-3-2 0,-2-1 0,-5-2 0,-2-1 0,-2 1 0,-2-1 0,0-1 0,2 2 0,-4-3 0,3 3 0,-4-2 0,2-1 0,1 1 0,2 0 0,-1 0 0,2 0 0,1-1 0,0 2 0,3 0 0,4 1 0,5 1 0,10 2 0,5 2 0,4 3 0,0-1 0,-5-3 0,-4-1 0,-8-4 0,-5-1 0,-2-1 0,-7-1 0,0 0 0,-6 0 0,2 0 0,-2 0 0,1 0 0,0 0 0,0 0 0,0 0 0,1 0 0,0 0 0,2 0 0,1 0 0,1 0 0,0 0 0,-3 0 0,2 0 0,-2 0 0,1 0 0,3-3 0,0 0 0,1-2 0,0 0 0,-1 1 0,1 0 0,0-1 0,0 0 0,0-2 0,2 0 0,-6 2 0,4-2 0,-5 1 0,4-2 0,2-1 0,2-2 0,3-1 0,2 0 0,3-2 0,-2 2 0,0 2 0,-3 1 0,-2 3 0,-3-1 0,-1 1 0,-1 1 0,1 0 0,0 0 0,0 0 0,0-1 0,1-1 0,1 0 0,2 0 0,-1 2 0,3 1 0,0 1 0,2-2 0,0 0 0,0 0 0,-2 0 0,-2 1 0,-2 1 0,-4-1 0,2 0 0,-5 1 0,3-1 0,-3 1 0,5-3 0,-3 2 0,2-3 0,-3 2 0,5-1 0,2 0 0,3-1 0,1 0 0,2 0 0,1 0 0,-1 0 0,1 0 0,-5 1 0,-1 0 0,-3 0 0,-1 1 0,0 0 0,1 0 0,1 1 0,0 0 0,0-1 0,-2 0 0,1 0 0,1 0 0,0 0 0,1 0 0,-1-1 0,0 0 0,-1-1 0,-1 0 0,0 1 0,1-1 0,-5 2 0,3 0 0,-7 2 0,1-1 0,-1 0 0,1 0 0,3 0 0,2-1 0,1-2 0,0 1 0,-2 0 0,0 1 0,-2 1 0,1-1 0,1-1 0,0 0 0,1-1 0,-1 0 0,0-1 0,0 1 0,-2 1 0,-1 1 0,1-1 0,-3 3 0,4-3 0,-6 4 0,4-3 0,-3 2 0,1-3 0,-1 4 0,1-4 0,1 4 0,1-1 0,0-2 0,1 0 0,1 0 0,0-1 0,2 0 0,0 0 0,0 1 0,0 0 0,0 0 0,-1 1 0,1 0 0,0-1 0,0 0 0,2-1 0,-1 1 0,0 0 0,-1 1 0,0 0 0,1 0 0,1 1 0,0 0 0,-1 0 0,1-1 0,0 1 0,2 1 0,4 1 0,5 1 0,7-2 0,4 0 0,0 0 0,-5 1 0,-4 0 0,-7-1 0,-2 1 0,0-1 0,0 2 0,3 0 0,0 0 0,4 0 0,1 0 0,3 0 0,3 0 0,0 0 0,2 0 0,-1 0 0,-3 0 0,-4 1 0,-3 1 0,-5 0 0,-1 1 0,-3-1 0,0 1 0,0 0 0,2 2 0,1 0 0,5 1 0,2 1 0,0 0 0,0 2 0,-3-3 0,-2 0 0,-2 0 0,-3-2 0,-2 1 0,-1-2 0,-2 1 0,-1 0 0,0-1 0,0 1 0,1 0 0,2 1 0,3 2 0,2 1 0,5 3 0,2 1 0,0 1 0,0-1 0,-4-1 0,0-1 0,-2 1 0,-1-1 0,0-2 0,-1-1 0,-3-2 0,-2 0 0,-1 0 0,-1 1 0,1-1 0,-1 0 0,1-1 0,0 1 0,-1 0 0,0 0 0,-2-1 0,1 0 0,0 0 0,1 2 0,2-1 0,1 3 0,2 0 0,6 2 0,4 2 0,4 2 0,0 3 0,-1 1 0,-3-1 0,-3-2 0,-2-2 0,-3 0 0,-5-3 0,0-3 0,-1-1 0,0 1 0,1 1 0,2 1 0,-1 3 0,0 0 0,-3-4 0,-1 1 0,-1-3 0,-1 1 0,1 0 0,-1 0 0,-2-3 0,1 1 0,-1-2 0,0 2 0,0-1 0,2 0 0,0 1 0,-1 0 0,0-1 0,0 1 0,2 0 0,2 3 0,3 2 0,2 1 0,2 2 0,3 0 0,-1 0 0,-2 1 0,-2-3 0,-4-2 0,-2-1 0,-2-5 0,-1 0 0,-1-2 0,0 1 0,1 1 0,1-1 0,3 2 0,10 8 0,7 3 0,2 2 0,-2-3 0,-11-5 0,-3-3 0,-2 0 0,-3-1 0,-1-2 0,2 0 0,-3 0 0,2 0 0,-1 0 0,2 2 0,2 0 0,1 3 0,4 1 0,0 1 0,4 2 0,1-1 0,1 1 0,0-2 0,-1 0 0,1 0 0,2 0 0,3 2 0,1 0 0,0 0 0,-3-3 0,-3-3 0,-3 0 0,-7-4 0,0 1 0,-6-2 0,1 1 0,0-1 0,-1 1 0,3 1 0,-3-2 0,4 2 0,-2 0 0,2 2 0,3 3 0,4 1 0,1 1 0,0 0 0,-1-2 0,-2-1 0,-2-1 0,-2-2 0,-3-1 0,-2 1 0,1 0 0,0 0 0,0 2 0,1 1 0,2 1 0,2 2 0,2 2 0,1 1 0,-1 0 0,-3-1 0,0 1 0,-3-1 0,0-3 0,-1 0 0,-1-1 0,3 1 0,1 3 0,2-1 0,2 2 0,0 0 0,-1-1 0,1-1 0,2 0 0,-5-6 0,6 2 0,-8-6 0,4 3 0,-3-1 0,4 2 0,0 0 0,2 1 0,0 1 0,0-1 0,-1 0 0,1-1 0,0 0 0,0-1 0,0 1 0,-1 1 0,1-2 0,-2 1 0,0-2 0,-1 0 0,0 0 0,1 0 0,0 0 0,2 0 0,0 0 0,-1 0 0,-2 1 0,-1-3 0,-2 1 0,1-2 0,-2 0 0,2 0 0,-4 0 0,2 0 0,1 0 0,-1 0 0,1 0 0,-1 0 0,1 0 0,1 0 0,-2 0 0,0 0 0,1 0 0,0 0 0,2 0 0,1 0 0,-2-2 0,2-1 0,1-1 0,0-1 0,2 0 0,-1 0 0,1 0 0,0-1 0,0 2 0,-1-1 0,-1 0 0,0 0 0,2-2 0,2 1 0,0-1 0,-1 0 0,-1 1 0,1-1 0,-4 3 0,1-2 0,-4 3 0,3-1 0,2-1 0,0-1 0,1-1 0,0 0 0,-1 1 0,1 1 0,0 0 0,1 2 0,2 1 0,-1 1 0,2 1 0,-2 0 0,-1 0 0,0 0 0,-1 0 0,0 0 0,1 0 0,2 0 0,5 0 0,1 0 0,1 0 0,-1 0 0,-1 0 0,-1 0 0,-1 0 0,0 0 0,0 0 0,1 0 0,3 0 0,4 0 0,2 0 0,0 0 0,1 1 0,-3 1 0,-2 0 0,-2-1 0,-4-1 0,-3 0 0,-2 0 0,-1 0 0,0 0 0,0 0 0,0 0 0,0 0 0,-1 0 0,1 0 0,-2 0 0,0 0 0,-2 0 0,1 0 0,1 0 0,1 0 0,1 0 0,-5 0 0,2-1 0,-3-1 0,2-2 0,-2 0 0,1-2 0,-3 2 0,2-2 0,0 0 0,0 1 0,-1 1 0,-2-1 0,1 0 0,0-1 0,2-1 0,-3 1 0,2-3 0,-4 5 0,2-4 0,-1 2 0,0-1 0,-1 1 0,1 0 0,-2 0 0,1 2 0,-1 0 0,-1 1 0,0 0 0,0 0 0,2 0 0,-1-1 0,1-2 0,-1 1 0,-1-1 0,0 0 0,0 0 0,0-1 0,0 0 0,0 1 0,0-3 0,0-5 0,0 4 0,0-3 0,0 8 0,0-2 0,0 0 0,0-1 0,0 1 0,0 3 0,0 0 0,0-2 0,0-1 0,0-1 0,0 0 0,1 4 0,1-2 0,0 3 0,2-3 0,0 1 0,1-2 0,-1 2 0,2-2 0,-3 3 0,1-2 0,1-1 0,1-1 0,-1 3 0,1-2 0,-3 3 0,0 0 0,-2 0 0,1 0 0,-2 0 0,0 0 0,1 1 0,0-2 0,1 0 0,0 0 0,0-2 0,0 2 0,0-1 0,-2 3 0,0-1 0,0 0 0,0 0 0,0 0 0,0 0 0,0 1 0,0-3 0,0 0 0,0-2 0,0 2 0,0-1 0,0 4 0,0-1 0,0-4 0,0-4 0,0-15 0,-3 12 0,-1-7 0,1 20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6:12:42.7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1081 24575,'10'-2'0,"6"-4"0,10-7 0,10-9 0,6-8 0,9-9 0,-23 15 0,1-2 0,1-2 0,-1-1 0,1-2 0,0-2 0,-1-1 0,-1-1 0,0-2 0,-1-1 0,1-3 0,0-1 0,-1-2 0,-2 0 0,-1 0 0,-1 0 0,-3 1 0,-1 0 0,-2 3 0,-2 1 0,-2 3 0,-2 1 0,8-25 0,-8 17 0,-4 15 0,-4 9 0,-2 13 0,0 3 0,-4 11 0,-3 0 0,-7 6 0,-2-1 0,-4 4 0,-3 1 0,-1 1 0,-3 1 0,-2 3 0,-1 1 0,0 1 0,6-2 0,5-7 0,7-4 0,6-5 0,4-3 0,3-5 0,5-3 0,1-3 0,4-4 0,0 0 0,1 0 0,3-1 0,0-1 0,1-1 0,3 0 0,-1 1 0,-2 1 0,-1 2 0,-8 5 0,3-1 0,-5 1 0,1 0 0,0 1 0,0 0 0,-5 1 0,2 1 0,-1-1 0,-1 1 0,2-1 0,-2 2 0,0-1 0,-1 1 0,-1-1 0,0 0 0,0 0 0,0 0 0,1 1 0,1-2 0,0 0 0,1-1 0,-1 1 0,0 1 0,0-1 0,-2 2 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6:12:42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24575,'0'9'0,"0"5"0,3 4 0,2 3 0,3 3 0,0-1 0,0 3 0,-1 0 0,-1-2 0,1-1 0,-2-4 0,0-2 0,-2 0 0,1 1 0,-1 0 0,-1-3 0,0-1 0,0-4 0,-1-3 0,1-3 0,-2-2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6:20:59.2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24575,'6'9'0,"6"5"0,0-4 0,1 1 0,0-1 0,0-1 0,1 1 0,4 2 0,-1-1 0,2 1-756,-2-1 0,2 0 0,0 0 0,0 0 756,-1-1 0,-1 0 0,1 0 0,0-1 0,1 1-411,1 0 0,0 0 1,1 0-1,0 0 1,1-1 410,-3 0 0,-1-1 0,2 0 0,-1-1 0,1 1 0,-1-1 0,1 0 0,-1 0 0,1-1 0,-1 0 0,0 0 0,1-1 0,4 2 0,0-1 0,0-1 0,0 1 0,0-1 0,-1-1 0,0 0 0,1-1 0,-1 1 0,0-1-348,-1-1 0,0 0 0,-1 0 0,1 0 0,0-1 348,2 0 0,1 0 0,-1 0 0,0 0-190,-3-1 0,-1 1 0,0-1 1,0 0 189,3 0 0,-1-1 0,-1 0 547,-4 1 1,0-1-1,-1 0-547,3-1 0,-1-1 1305,-4 1 1,-1 0-1306,3-2 2184,-7 1-2184,-4 0 1139,-3 2-1139,-2 0 0,-2 1 0,-1-1 0,-2-1 0,-3-1 0,-1-2 0,-5-2 0,-5-4 0,9 3 0,-1 1 0,-2-1 0,1-1 0,0 0 0,1 0 0,1 1 0,0 1 0,-4-4 0,4 2 0,6 6 0,4 1 0,4 6 0,3 2 0,3 2 0,6 5 0,-5-6 0,0 1 0,1 0 0,1 1 0,1 0 0,0 0 0,-1-1 0,-2 0 0,10 4 0,-7-3 0,-5-4 0,-3-2 0,-3 0 0,1 1 0,-2-1 0,1 0 0,0 0 0,-1 0 0,0-1 0,0 0 0,0-1 0,0 0 0,-2 0 0,-2 0 0,-2 2 0,-4 0 0,-1 4 0,-2 0 0,-3 1 0,-2 2 0,-2 1 0,0 0 0,0 0 0,4-1 0,3-3 0,4-1 0,3-2 0,2-1 0,1-1 0,1-1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6:21:26.4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24575,'4'7'0,"5"3"0,-1-3 0,2 0 0,-2 0 0,2 0 0,0 0 0,3 1 0,-1 0 0,1 1-756,0-2 0,0 2 0,1-1 0,-1 0 756,0-2 0,-1 1 0,1 0 0,0 0 0,0 0-411,1 0 0,1 0 1,0 1-1,0-2 1,0 1 410,-2-1 0,1 0 0,0-1 0,0 1 0,-1-1 0,2 1 0,-2-2 0,1 1 0,0 0 0,0-1 0,-1 0 0,2 0 0,2 0 0,0 1 0,0-1 0,0 0 0,0-1 0,-1 0 0,1 0 0,-1 0 0,1-1 0,-1 0-348,0 0 0,-1-1 0,1 1 0,-1-1 0,0 0 348,3 0 0,0-1 0,-1 0 0,0 1-190,-2-1 0,-1 1 0,1-1 1,-1 0 189,2 0 0,-1-1 0,0 1 547,-2-1 1,-1 1-1,-1-1-547,3 0 0,-1-1 1305,-3 0 1,-1 1-1306,3-2 2184,-6 1-2184,-3 0 1139,-2 1-1139,-1 0 0,-1 1 0,-1-1 0,-2 0 0,-1-1 0,-2-1 0,-3-2 0,-3-4 0,6 4 0,-1 0 0,-1-1 0,0 0 0,0 0 0,2-1 0,-1 2 0,2-1 0,-5-2 0,5 2 0,3 4 0,2 1 0,5 3 0,0 3 0,3 1 0,5 2 0,-5-3 0,1 1 0,1 0 0,1 0 0,-1 1 0,1-1 0,-1 0 0,0-1 0,5 4 0,-4-3 0,-4-2 0,-1-1 0,-3-1 0,1 0 0,-2 0 0,2 1 0,-1-1 0,-1 0 0,0-1 0,1 1 0,-1-1 0,1-1 0,-2 1 0,-2 0 0,-1 0 0,-2 2 0,-1 2 0,-3 0 0,-1 0 0,-1 3 0,-2-1 0,0 1 0,1 0 0,2-1 0,2-2 0,3-1 0,2 0 0,2-2 0,0-1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6:21:33.9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24575,'3'5'0,"3"1"0,0-1 0,0 0 0,0 0 0,1 0 0,0 0 0,1 0 0,1 1 0,0 0-756,-1-1 0,1 0 0,1 1 0,-1 0 756,0-2 0,-1 1 0,1 0 0,0-1 0,0 1-411,1 0 0,0 0 1,0 0-1,0-1 1,0 1 410,0-1 0,-1 0 0,0 0 0,1 0 0,-1 0 0,1-1 0,-1 0 0,1 1 0,-1-1 0,1 0 0,-1-1 0,1 1 0,2 0 0,-1 0 0,1 0 0,0 0 0,-1-1 0,1 0 0,-1 0 0,0 0 0,1-1 0,-1 1-348,0-1 0,-1 0 0,1 0 0,0 0 0,-1-1 348,2 1 0,0 0 0,0-1 0,-1 0-190,0 0 0,-1 1 0,0-1 1,-1 0 189,2 0 0,0-1 0,-1 1 547,-1 0 1,-1-1-1,0 1-547,1-1 0,0 0 1305,-2-1 1,-1 1-1306,2-1 2184,-4 1-2184,-1 0 1139,-2 0-1139,-1 1 0,-1 0 0,-1-1 0,-1 0 0,0 0 0,-2-2 0,-2 0 0,-1-3 0,2 3 0,1-1 0,-1 0 0,0 0 0,0-1 0,1 1 0,0 0 0,0 1 0,-2-3 0,2 2 0,3 2 0,2 2 0,2 1 0,2 3 0,0-1 0,5 3 0,-5-2 0,2 0 0,0 0 0,0 0 0,1 1 0,0-1 0,-1 0 0,0 0 0,4 2 0,-3-2 0,-3-2 0,-1 0 0,-2 0 0,1-1 0,-1 1 0,1-1 0,-1 1 0,0-1 0,0 0 0,0 0 0,0 0 0,0-1 0,-1 1 0,-1-1 0,-1 1 0,-2 1 0,0 1 0,-1 1 0,-2 0 0,-1 1 0,-1 0 0,0 0 0,1 1 0,1-1 0,2-2 0,1 0 0,2-1 0,1 0 0,1-1 0,0-1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4T15:54:20.447"/>
    </inkml:context>
    <inkml:brush xml:id="br0">
      <inkml:brushProperty name="width" value="0.10583" units="cm"/>
      <inkml:brushProperty name="height" value="0.21167" units="cm"/>
      <inkml:brushProperty name="color" value="#D4F54F"/>
      <inkml:brushProperty name="tip" value="rectangle"/>
      <inkml:brushProperty name="rasterOp" value="maskPen"/>
    </inkml:brush>
  </inkml:definitions>
  <inkml:trace contextRef="#ctx0" brushRef="#br0">2291 771,'28'-27,"-1"1,5 2,3 0,5 0,4 0,4-1,4 0,1 0,-1 1,2 0,2 0,1 1,1-1,-4 3,0-1,2 1,1 0,0 1,0 0,3 0,1 0,0 0,1 1,0 1,0 0,0 1,0 1,0 0,1 1,0 2,2-1,-3 3,0 1,2-1,0 2,1 1,0 0,-1 1,1 0,0 1,0 0,0 1,0 1,-1 2,1 0,-3 1,0 1,0 2,0-1,-1 3,0 0,-1 2,6 1,0 1,-1 2,-1 2,-2 0,-3 4,2 3,-3 3,-2 1,-2 2,-1 2,-3 0,-1 2,-2 1,-2 0,-2 2,6 5,-3 1,-2 2,-3 1,-4-2,-3 3,-2 0,-2 0,-5-2,-2 0,-3 2,-1 0,-3 1,-2 1,-1 0,-2 1,-1 1,-2 0,-1 0,-3 1,-2 0,-3-1,-2 1,-1 1,-3 1,-2 0,-2 1,-3-1,-3 2,-2-1,-2 1,-3-2,-2 1,-3 1,-2-1,-3-1,5-9,-2 0,-1 0,-2-1,-2-1,-2 1,-2-1,-2 0,-3-1,-2 0,2-4,-3-1,-2 0,-1-1,-3 1,0-2,1-3,-2 1,-1 0,-2-1,0-1,-2 0,0 0,3-2,-1 0,0-1,-2 0,0-1,-1 1,0-1,1 0,4-2,0-1,-1 1,0-1,0-1,0 1,0-1,-1 1,1-2,0 1,0 0,0-1,0 0,0 0,-1 0,0-1,0 0,0 0,-2-1,-1 1,1-1,-1 1,-1-1,1-1,-1 0,1 1,-1-2,-1 0,0 0,-1 0,1-1,-1 0,0 0,0-1,0-1,0 1,0-1,0-1,-1 0,0 0,1-1,-1-1,0 1,1-1,0-1,2 0,0-1,0 0,0 0,1-1,0-1,0 0,1-1,2 0,-10 0,1-2,1 0,0 0,2-2,1-1,1-2,-4 0,2-1,1-3,1 0,1-2,3-2,-4-2,1-1,2-4,3 0,4-3,-4-6,4-3,4-1,2-3,5 2,3-3,3-1,3 0,-1-12,4 0,4-1,6 3,3 1,3 0,2 0,3 0,1-1,3 0,1 1,1-2,2-4,2 0,3-3,2 8,2-1,3-2,3 0,0 4,3-2,2 0,3-1,1 1,1 2,1-1,3 0,1 0,2 0,1 1,1 2,0 1,3-1,1 0,1 1,1 0,2 1,-4 4,2 0,1 0,1 1,0 1,2-1,0 2,0 0,0 2,1 0,1 1,1 0,0 1,0 1,1 1,0 1,7-3,1 0,0 2,1 0,0 2,0 1,0 1,-2 2,0 2,0 0,0 1,0 1,0 1,0 1,6 0,0 0,0 2,-1 0,1 2,-1 0,-2 1,0 2,-1 0,0 1,0 0,-2 0,4 2,-2 0,0 0,-1 0,-1 2,6-1,-1 1,-2 1,-2 0,6 1,-2 0,-4 0,10 1,-5 1,-14 1,-4 0,8 1,-21 1,-14 4,-9 4,-4 4,-3 2,-2-5,-4-1,-3-3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2T04:02:40.204"/>
    </inkml:context>
    <inkml:brush xml:id="br0">
      <inkml:brushProperty name="width" value="0.2" units="cm"/>
      <inkml:brushProperty name="height" value="0.4" units="cm"/>
      <inkml:brushProperty name="color" value="#D9EA46"/>
      <inkml:brushProperty name="tip" value="rectangle"/>
      <inkml:brushProperty name="rasterOp" value="maskPen"/>
    </inkml:brush>
  </inkml:definitions>
  <inkml:trace contextRef="#ctx0" brushRef="#br0">1614 437,'63'-56,"20"-4,-26 32,4 2,9-4,3 1,6-3,3 2,2 2,1 2,-3 2,-1 3,-2 5,-2 4,-2 3,-1 4,-4 2,0 2,1 0,1 3,-1 3,1 5,2 8,0 7,0 8,-2 8,-1 8,-4 5,-3 5,-3 3,-8 0,-4 4,-5 0,-4 2,-7 1,-3 1,-4 0,-4 1,-4-2,-3 1,-4 2,-3 0,-3 3,-1 1,-4 5,0 1,0 4,0 1,-2 4,-2 1,-4 2,-5 2,-5 6,-5 0,4-32,-3 1,-1-1,-4 1,-3-1,-1 1,-3 0,-2 0,-3-2,-5 2,-2-1,-3 0,-5 1,-1 0,-3-1,-2 0,-2 1,-2-3,-1-1,-2-2,-1-2,1-3,-2-1,-1-3,-2-3,-2-2,0-3,-1-4,-2-3,-1-2,-1-4,-2-3,0-2,0-4,0-3,-1-2,3-3,-1-3,0-2,3-2,-1-3,2-1,3-1,1-1,0-3,-33-7,2-9,3-12,3-10,32 4,2-4,2-6,-2-10,3-5,2-4,2-3,2-2,4-4,2-2,4-3,4-1,1-4,5-1,3 0,4 2,5-1,2-1,3 0,3-1,3 0,2 2,2 0,1 0,2-2,1-1,5 0,6-5,4-1,6 0,7-4,6 0,5 2,5-2,6 1,5 1,-4 18,4 1,2 0,1 2,-2 3,1 1,0 1,1 1,0 2,0 1,0 1,1 1,19-16,2 2,-1 4,-8 11,1 4,0 3,-2 4,1 3,-1 3,25-8,-2 8,-8 11,-3 6,-7 9,-2 3,-7 5,-2 2,40 1,-22 4,-20 0,-13 0,-10 0,-11 0,-11 3,-8 2,-5 10,-1-4,0 3,0-3,0-1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0:43:33.557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9304 7446 24575,'2'-25'0,"2"-1"0,3 1 0,1 1 0,-1 4 0,3 0 0,1-4 0,3-7 0,6-7 0,4-6 0,6-1 0,2 2 0,0 5 0,0 7 0,-2 3 0,-1 3 0,-1 0 0,0-1 0,0-3 0,2 0 0,0-1 0,0 2 0,-1 2 0,0 5 0,-2 2 0,2 2 0,-2-2 0,3 0 0,-1 1 0,1-1 0,-2 0 0,-3 0 0,-1 1 0,-3-1 0,3-1 0,4-3 0,3-3 0,0-4 0,1-2 0,-2 1 0,-1-1 0,0 1 0,-3 0 0,-2 0 0,-3 1 0,1 0 0,-2-2 0,0-2 0,4-6 0,-2-1 0,1 0 0,-1 2 0,-1-1 0,2 2 0,-4 1 0,0 3 0,-2 3 0,-1 1 0,1 3 0,-1-2 0,0-1 0,1-5 0,-2-6 0,-1-2 0,-4-1 0,-1 1 0,-3 4 0,-3 3 0,1 4 0,-2 1 0,2-2 0,0-3 0,0 0 0,2-1 0,1 6 0,0 4 0,2 4 0,-3 4 0,0 1 0,-2-2 0,0-3 0,-2 2 0,1-3 0,-1 3 0,-1-2 0,2 2 0,-1-4 0,-2-4 0,0-4 0,0-5 0,0-5 0,0-5 0,0 0 0,0 3 0,-2 3 0,-3 3 0,-4 3 0,-2-2 0,-1 3 0,-1 2 0,-2 1 0,-1 2 0,-5 1 0,-4-4 0,-1-5 0,-5-1 0,-1-4 0,1 4 0,-1 2 0,0-1 0,-1 1 0,0-1 0,2-2 0,0 0 0,3-5 0,-2-2 0,1 2 0,2 2 0,1 1 0,2 3 0,0 2 0,1 3 0,4 4 0,1 4 0,2 4 0,0 4 0,0 3 0,-4-1 0,-1 0 0,-2-2 0,1-3 0,-2 1 0,1-2 0,2-3 0,-2-3 0,2-3 0,2 0 0,0-1 0,2 3 0,0 2 0,2 0 0,-1 2 0,3 1 0,-1 2 0,-2 5 0,-1-1 0,-4 0 0,0-2 0,-4-4 0,-3-5 0,0-2 0,-3-2 0,-4-1 0,-2 2 0,2 0 0,1 1 0,5 1 0,2 3 0,4 0 0,0-1 0,1 1 0,1-3 0,1 3 0,1-3 0,1 0 0,4 3 0,4 0 0,3 2 0,3 2 0,2 2 0,2-4 0,0 12 0,0-6 0,0 10 0,0-2 0,0 1 0,0 3 0,0 1 0,0 1 0,0 2 0,-4-1 0,1 0 0,-1-2 0,1-3 0,3 1 0,2 3 0,0 0 0,0 2 0,-2 2 0,-2-4 0,-2 4 0,-2-3 0,1 3 0,0-3 0,2-4 0,-2-4 0,0-2 0,-1 0 0,-1 3 0,2 5 0,-1 2 0,3 4 0,-1 0 0,0 0 0,1 0 0,1 0 0,-3 0 0,0-1 0,-1-5 0,0-2 0,-1-2 0,0 4 0,1 0 0,3 2 0,2 0 0,1-2 0,0-1 0,0-1 0,0-2 0,0-2 0,0 0 0,-2 0 0,-1-1 0,1 0 0,-3-2 0,4 6 0,-2-3 0,0 4 0,0-4 0,-2-2 0,1-1 0,1 0 0,-1 0 0,-1-1 0,-1-2 0,-2-2 0,1-2 0,-1 1 0,2 3 0,1 5 0,0 1 0,2 1 0,-2 1 0,0-3 0,-1-4 0,2-5 0,1-1 0,-1 0 0,1 2 0,-1 3 0,1 3 0,-1 3 0,2 3 0,-2-2 0,0 1 0,-1-6 0,-4-3 0,1 0 0,0 1 0,-1 3 0,2 9 0,0 1 0,1 5 0,1 0 0,0 0 0,1-1 0,-1-2 0,-1-3 0,-1-3 0,-3-4 0,-3-5 0,-2 0 0,-1 1 0,2 2 0,2 3 0,4 1 0,0 4 0,4 2 0,1 2 0,2-1 0,1 0 0,0 1 0,-2-2 0,1-6 0,-2 5 0,2-5 0,-6 6 0,-5-1 0,-1 1 0,1-7 0,7-2 0,3-6 0,-1-3 0,0 3 0,0-1 0,0 1 0,-1 2 0,1 4 0,-1 3 0,-1 5 0,2 0 0,-2-2 0,3-6 0,-2-3 0,0-1 0,2 2 0,0 1 0,-3 3 0,0-1 0,-3 0 0,1-1 0,0-2 0,1 1 0,0-1 0,1 1 0,-2-2 0,0-3 0,-1-3 0,0 0 0,2-2 0,1-2 0,-2 1 0,2-1 0,-1-2 0,1 2 0,-3-3 0,-1-2 0,-1 2 0,0 0 0,-2 0 0,-3 3 0,2-2 0,0 2 0,2-2 0,1 2 0,1 1 0,2 3 0,-2 3 0,-1 4 0,1 2 0,-2 1 0,-2 0 0,1-3 0,-1 1 0,1-1 0,0 2 0,-1 2 0,-3 3 0,-1 2 0,-4-2 0,2 1 0,-1 0 0,0 0 0,-1 2 0,2 1 0,0 0 0,0 1 0,1 3 0,1 1 0,-4 0 0,11 0 0,-6 0 0,8 0 0,-4 0 0,0 0 0,0 1 0,-1 3 0,2 2 0,-1 1 0,3 0 0,2 1 0,1 2 0,2 1 0,1 2 0,-3 3 0,-3 5 0,0 0 0,-3 1 0,-3-1 0,1-2 0,-1 0 0,0-1 0,2-1 0,1-2 0,3-1 0,-1 2 0,1-1 0,-2 2 0,-1 2 0,0 1 0,2 3 0,-2 0 0,1-1 0,0 0 0,3-2 0,-1 4 0,-1 1 0,-1 1 0,-1-1 0,0-2 0,3-3 0,-1-2 0,2 1 0,-1 1 0,1 2 0,1-1 0,0 2 0,0-1 0,2 1 0,0-2 0,2 0 0,-1-1 0,2 0 0,-1 3 0,1-1 0,-2 1 0,-2-4 0,0-2 0,-1-2 0,1 1 0,0-1 0,3 1 0,-2-1 0,0 1 0,2-1 0,-3 1 0,2 0 0,2 3 0,-1 3 0,1 2 0,-2 2 0,0 1 0,-1 1 0,-1 0 0,-1 0 0,1-2 0,0-1 0,0-3 0,2-2 0,-2-1 0,3 0 0,0-1 0,-1-1 0,1 1 0,-2-1 0,1 1 0,0 0 0,-1-2 0,2-1 0,-1 0 0,-1 1 0,2-1 0,-1 1 0,2-1 0,1-1 0,1 3 0,0 0 0,0 1 0,0-1 0,0-2 0,0-6 0,-1-3 0,-2 1 0,0-5 0,-3 1 0,-2-3 0,-5 0 0,-4 0 0,-6 0 0,-1 0 0,-2-3 0,0-5 0,-2-2 0,0-6 0,0 3 0,4 0 0,3 1 0,3 1 0,3 1 0,-1-2 0,1-4 0,0-4 0,1 0 0,3 0 0,1 3 0,2 0 0,3 2 0,1-1 0,-1-2 0,-2 0 0,0 1 0,0 1 0,0 4 0,-1 4 0,0 2 0,-1 2 0,-2 2 0,0 0 0,0 2 0,-4 0 0,5 0 0,-4 0 0,5 0 0,-3 0 0,-1 2 0,-1 2 0,0 0 0,-1 5 0,0-2 0,2-2 0,0-2 0,2 0 0,2-5 0,2-1 0,2-6 0,0-5 0,0-5 0,2-1 0,-2 2 0,0-1 0,-1 0 0,0-1 0,3-3 0,-2 1 0,2 0 0,0 0 0,1 1 0,2-3 0,0-1 0,0-1 0,0-3 0,0-2 0,0-1 0,0-2 0,0-1 0,0 3 0,0 3 0,2 3 0,4 3 0,5 3 0,4 2 0,1 3 0,-1-2 0,1 1 0,-1-5 0,1 0 0,-1-1 0,0 1 0,-2 1 0,0 2 0,-1 0 0,0 1 0,-2 1 0,-3-1 0,-2 1 0,-1 1 0,-4-7 0,-1-1 0,-4-2 0,-7 0 0,-5 4 0,-2 4 0,-1 0 0,0 1 0,-4 2 0,-2 0 0,-5 2 0,-4 1 0,-1 2 0,1 1 0,4 5 0,2 0 0,6 3 0,7 0 0,3 0 0,4 0 0,2 0 0,-2 0 0,-2 0 0,-1 0 0,-2 0 0,-3 0 0,-1 0 0,0 0 0,2 0 0,-2 0 0,-3-2 0,-1-5 0,-6-6 0,-3-6 0,-4-4 0,-2-1 0,2 3 0,3-1 0,5 6 0,4 1 0,5 4 0,0 1 0,9 3 0,-5 0 0,3 1 0,-2-3 0,-3 1 0,0-1 0,-2 0 0,-1 2 0,-2 0 0,2 1 0,0 1 0,0 0 0,2 2 0,-2-2 0,-1 2 0,-2 0 0,-6 2 0,-2 1 0,-5 0 0,-8-2 0,-4-3 0,-3-2 0,1 0 0,9 2 0,9 4 0,8 1 0,7 0 0,4 0 0,1 0 0,1 0 0,-1 0 0,0 0 0,-3 0 0,4 0 0,-1 0 0,5 0 0,-1 1 0,0 1 0,-1 1 0,-2 0 0,-4-1 0,4 1 0,-4-1 0,6 1 0,-3 0 0,1 1 0,2-1 0,1 0 0,0-2 0,2 1 0,-1-2 0,1 2 0,1 1 0,-4 1 0,5 0 0,-3 0 0,2-2 0,0 2 0,-1-2 0,1 1 0,-2 0 0,1 1 0,0 2 0,-1 1 0,0 0 0,0-1 0,-2 0 0,3-1 0,-4 4 0,3-4 0,-4 7 0,5-8 0,-2 5 0,2-2 0,0 2 0,-1-1 0,0 1 0,-2 1 0,1 0 0,0-1 0,-2-1 0,2 2 0,0-1 0,-3 6 0,6-7 0,-5 8 0,6-7 0,-4 3 0,-2-1 0,-2-1 0,1-2 0,-3-4 0,-2 1 0,-3-4 0,-3 2 0,-2 0 0,1 0 0,4 0 0,2 1 0,6-1 0,1 3 0,2-2 0,2 1 0,-1-2 0,-1 0 0,-1-2 0,0-1 0,-3 0 0,-2 1 0,0 1 0,-3 0 0,-2 0 0,-2-2 0,-2 0 0,-4 0 0,3 0 0,0 0 0,2-1 0,0-3 0,5-2 0,3-4 0,1-2 0,2 0 0,2 1 0,3 1 0,0 0 0,3 1 0,-1 2 0,0 0 0,-1 1 0,0 0 0,-2 1 0,-2-1 0,2-1 0,-2 3 0,1-2 0,0 0 0,0 0 0,-2-3 0,-1 2 0,0 0 0,1 1 0,0 3 0,1-2 0,3 1 0,-2 1 0,3-1 0,0 0 0,-2 0 0,1 1 0,0-1 0,0 1 0,-2 0 0,0-1 0,0 0 0,-1 0 0,-2-2 0,-1-1 0,-4-1 0,-3 0 0,-2 0 0,-2-1 0,2 3 0,1 0 0,1 3 0,0 1 0,8 0 0,-5 2 0,8-1 0,-1-1 0,-2 1 0,2-2 0,-2 3 0,2 0 0,-1 0 0,-2 0 0,1 0 0,-2 0 0,-3 0 0,7 0 0,-10 0 0,13 0 0,-7 0 0,6 0 0,-4 1 0,2 3 0,0 3 0,-1 1 0,0 2 0,-1 1 0,0-1 0,0 2 0,1-1 0,-1 0 0,-1-1 0,-2 2 0,-1 2 0,-2 0 0,2 0 0,-1 2 0,-1-1 0,-2 2 0,0 1 0,1-1 0,1 4 0,3-5 0,0 2 0,0 0 0,-4-2 0,4-1 0,1-1 0,1 2 0,1-1 0,-1 1 0,-3 2 0,-1 1 0,-1 2 0,0 3 0,0 2 0,-1 2 0,0-2 0,2 0 0,-2-1 0,2-2 0,-2-1 0,-1 1 0,-1 0 0,-1 0 0,-3 1 0,3-2 0,-3-1 0,3-1 0,-2 2 0,0-1 0,0 3 0,1-1 0,-1-4 0,2-1 0,2-3 0,0 0 0,3-4 0,0-1 0,-1-3 0,1 1 0,-3-2 0,-6 0 0,-4-1 0,-4 2 0,-2-2 0,0 1 0,0-1 0,3 0 0,1-1 0,3 2 0,3-1 0,-1 0 0,1 0 0,0-2 0,2 2 0,1-3 0,5-1 0,3 1 0,-4 0 0,9 0 0,-10 0 0,13-1 0,-8 1 0,6 1 0,-5-1 0,-3-1 0,1 2 0,1-1 0,0 1 0,0-1 0,-3 1 0,1 0 0,-1 0 0,3 3 0,-1-2 0,3 2 0,1 0 0,0 0 0,2 2 0,-1 0 0,1 1 0,1 0 0,1 2 0,0 2 0,-1 0 0,1 3 0,0-1 0,0 2 0,2 1 0,1-1 0,-3 3 0,0-3 0,-1 0 0,0 1 0,1-4 0,0 2 0,0-1 0,0 1 0,0-1 0,0-1 0,1 2 0,0-1 0,-1 1 0,0-1 0,0 0 0,0 0 0,-1 1 0,1-2 0,2-1 0,-2-1 0,-3 0 0,1-3 0,-3 1 0,-1-1 0,-2 2 0,-1 0 0,-2 2 0,0-1 0,-2-1 0,0-2 0,1-2 0,0 2 0,3-2 0,2 0 0,1-2 0,2 2 0,4-4 0,3 5 0,-1-5 0,-1 2 0,-1 2 0,-1 3 0,-1 2 0,-2-1 0,1 3 0,-4-3 0,-3 3 0,0-3 0,-7 6 0,0 1 0,1 2 0,1 3 0,4-3 0,1 3 0,1-4 0,-1-1 0,3-2 0,1 0 0,3-1 0,-1 1 0,3-2 0,-1 2 0,-1 0 0,1-1 0,1 0 0,1 1 0,0-1 0,0 1 0,0-1 0,0-1 0,0 2 0,-1-1 0,1 1 0,-2-2 0,0 2 0,2-1 0,1 2 0,-1 1 0,0-2 0,0 5 0,0-4 0,0 5 0,-3 2 0,2 1 0,0-1 0,-1-3 0,1-2 0,-2-1 0,1 0 0,0-2 0,-2 2 0,1 0 0,0 1 0,1-2 0,1 1 0,0 0 0,-1 0 0,1-1 0,0 4 0,1-1 0,0-3 0,0 0 0,-1-1 0,-1-1 0,-2 0 0,2-2 0,-2-1 0,1 0 0,-2 0 0,-1 1 0,0 1 0,-2 1 0,2 3 0,-1 0 0,2-1 0,2 1 0,-1-3 0,3 0 0,-1 0 0,1-3 0,-2-1 0,2-3 0,0-2 0,0 0 0,1-4 0,1 1 0,1-2 0,3 1 0,7 3 0,0-3 0,5 2 0,-3-4 0,-2 0 0,-2 0 0,1 0 0,-2 0 0,-21 5 0,2-3 0,-18 4 0,15-5 0,5-2 0,4-1 0,1-1 0,-3 0 0,-2-1 0,-5-1 0,-4 3 0,0 1 0,7 0 0,2 1 0,4 0 0,-2 0 0,-2 0 0,4 0 0,0 0 0,5 0 0,-4 0 0,-6 0 0,-9 0 0,-11 2 0,-4 2 0,1 3 0,5 0 0,6 0 0,6-2 0,8-2 0,1 1 0,0 0 0,-4 0 0,-5 1 0,0 1 0,-1-1 0,9 2 0,6-4 0,5 3 0,2-2 0,0-2 0,0 3 0,-2 2 0,-1 3 0,-3 4 0,-1 2 0,-3-2 0,2 1 0,-3 1 0,-1-1 0,-1 1 0,-2 1 0,-2 3 0,1-1 0,0 1 0,1-3 0,5-5 0,0-5 0,4-2 0,3-1 0,-1 2 0,-4 5 0,-4 2 0,-5 5 0,0 6 0,3 3 0,3 5 0,4 2 0,1 0 0,3 2 0,0 1 0,2 0 0,0-1 0,1-8 0,0-2 0,0-4 0,0-3 0,0-1 0,0-4 0,0 2 0,0-1 0,0 1 0,0 0 0,0 2 0,0 2 0,0 1 0,0-3 0,0-2 0,0-2 0,0 2 0,0-2 0,2 2 0,2 0 0,3 2 0,3 0 0,-1 2 0,1 2 0,0-2 0,0 2 0,-1-3 0,-3-2 0,0-1 0,2-2 0,-3-1 0,4-1 0,-2-1 0,0 1 0,1 0 0,0 1 0,0 0 0,0 4 0,3 3 0,2 4 0,-1 2 0,0 0 0,0-1 0,-1-2 0,-4-2 0,-1 0 0,-2-4 0,0 1 0,0-2 0,-2-2 0,3 4 0,-2 0 0,4 3 0,3 2 0,0 2 0,0 3 0,1 2 0,-3-1 0,-2-2 0,0-1 0,1-2 0,1 3 0,0-2 0,0 1 0,1 0 0,-2 0 0,1-2 0,-2-3 0,0 0 0,-1-3 0,1-2 0,0 0 0,0-1 0,-2 1 0,0-1 0,1 1 0,-2-2 0,1 1 0,2 3 0,-3 1 0,3 3 0,0 2 0,0 1 0,0 0 0,-1-2 0,0 0 0,-2-4 0,2-1 0,1 0 0,-1 0 0,0-2 0,-1 1 0,1-3 0,1 2 0,-2 2 0,-2 2 0,2 4 0,-2 2 0,3 1 0,-2-2 0,-2-3 0,2-2 0,-1-1 0,1 0 0,0 0 0,1 2 0,-1-5 0,3 5 0,-1-5 0,0 4 0,1 3 0,-3 0 0,0 1 0,-1 1 0,-2-3 0,0 0 0,0-1 0,0-1 0,0-1 0,0-1 0,0 0 0,0 1 0,0 3 0,0 0 0,-2 2 0,1 2 0,-2 3 0,2 1 0,1 1 0,0-2 0,0-1 0,0-1 0,0-4 0,0-2 0,0-2 0,0-2 0,1 0 0,3 1 0,2 1 0,3 2 0,1 3 0,-1 0 0,1-2 0,-3-1 0,1-5 0,-1 0 0,1-2 0,0 3 0,3-1 0,-1 5 0,2 0 0,0-1 0,0 1 0,0-3 0,-2-3 0,0-1 0,-1-2 0,-2-2 0,0-3 0,0 0 0,0 0 0,3 3 0,-1 2 0,2 1 0,2 2 0,1 1 0,2-1 0,-2 0 0,2-2 0,-4-5 0,-1-2 0,-1-4 0,-2 1 0,-1-1 0,-1 2 0,-1 2 0,6 2 0,-5-2 0,5 2 0,-4-2 0,0 3 0,4-1 0,1 0 0,-1 2 0,3-4 0,-4-2 0,-1-2 0,-1-2 0,-2 2 0,2-1 0,1 4 0,1 0 0,3 1 0,3 2 0,4 2 0,5 0 0,3 1 0,0 0 0,0-1 0,-5-1 0,-1-2 0,-7-2 0,-2-2 0,-2 2 0,-3-1 0,1-2 0,2 3 0,-6-4 0,5 4 0,-5-3 0,2-1 0,1 2 0,3-1 0,-1 0 0,1 1 0,3-2 0,-1 3 0,3-1 0,6 2 0,5 1 0,12 2 0,7 3 0,4 3 0,0-1 0,-6-3 0,-5-2 0,-9-4 0,-6-2 0,-3-1 0,-8-1 0,0 0 0,-7 0 0,3 0 0,-3 0 0,1 0 0,0 0 0,0 0 0,0 0 0,2 0 0,-1 0 0,3 0 0,1 0 0,1 0 0,0 0 0,-4 0 0,3 0 0,-2 0 0,1 0 0,3-3 0,0-1 0,2-2 0,-1 0 0,-1 2 0,2-1 0,-1-1 0,1 0 0,-1-2 0,3-1 0,-7 3 0,4-2 0,-5 1 0,4-3 0,3-1 0,2-2 0,4-1 0,2 0 0,3-3 0,-2 3 0,1 2 0,-5 1 0,-1 4 0,-5-1 0,0 1 0,-2 1 0,1 0 0,1 0 0,-1 0 0,1-1 0,1-2 0,0 1 0,4 0 0,-2 2 0,3 1 0,1 1 0,2-2 0,0 0 0,0 0 0,-2 0 0,-3 2 0,-2 0 0,-5-1 0,2 1 0,-5 0 0,3-1 0,-3 2 0,5-4 0,-3 2 0,2-4 0,-3 3 0,6-1 0,2 0 0,3-1 0,2-1 0,2 1 0,2 0 0,-2-1 0,1 1 0,-5 1 0,-2 0 0,-3 0 0,-2 1 0,1 0 0,0 0 0,2 1 0,0 0 0,0-1 0,-2 0 0,0 0 0,2 0 0,0 0 0,1 1 0,-1-3 0,0 1 0,-2-1 0,0 0 0,-1 0 0,2 0 0,-6 2 0,3 0 0,-8 3 0,1-2 0,-1 0 0,1 0 0,4 1 0,2-2 0,1-3 0,1 2 0,-3 0 0,0 1 0,-3 1 0,2-1 0,1-1 0,0 0 0,1-1 0,-1-1 0,0 0 0,-1 0 0,-1 2 0,-2 1 0,2-1 0,-4 4 0,5-5 0,-8 6 0,5-4 0,-3 3 0,1-5 0,-1 6 0,1-5 0,1 4 0,1 0 0,1-3 0,0 0 0,2 0 0,0-1 0,2 0 0,0 0 0,0 1 0,0 0 0,0 0 0,-1 1 0,1 0 0,0-1 0,0 0 0,3-1 0,-2 1 0,1 0 0,-2 1 0,0 1 0,1-1 0,2 1 0,-1 1 0,-1-1 0,2-1 0,-1 2 0,3 0 0,5 2 0,5 1 0,9-2 0,5 0 0,0-1 0,-7 2 0,-4 0 0,-8-2 0,-3 2 0,1-1 0,-1 2 0,4 0 0,-1 0 0,6 0 0,1 0 0,3 0 0,4 0 0,0 0 0,2 0 0,-1 0 0,-3 0 0,-5 1 0,-4 1 0,-6 1 0,-1 0 0,-3 0 0,-1 0 0,1 1 0,2 2 0,1 0 0,6 1 0,2 1 0,1 1 0,-1 1 0,-3-3 0,-3 1 0,-2-1 0,-3-2 0,-3 0 0,-1-1 0,-3 1 0,0 0 0,-1-2 0,0 2 0,2 0 0,2 1 0,3 2 0,3 2 0,6 3 0,2 1 0,0 1 0,1 0 0,-6-2 0,0-1 0,-2 1 0,-1-1 0,0-3 0,-1 0 0,-4-3 0,-2 0 0,-2-1 0,0 3 0,0-2 0,-1 0 0,2-2 0,0 2 0,-2 0 0,0 0 0,-2-1 0,1 0 0,0-1 0,2 4 0,2-2 0,0 3 0,4 1 0,6 2 0,5 2 0,5 3 0,0 3 0,-1 1 0,-4-1 0,-3-2 0,-3-2 0,-3-1 0,-6-3 0,-1-3 0,0-2 0,-1 1 0,2 2 0,2 0 0,-1 5 0,0-1 0,-4-5 0,0 2 0,-3-4 0,0 2 0,1-1 0,-1 0 0,-3-3 0,2 1 0,-2-2 0,1 2 0,-1-2 0,3 1 0,0 1 0,-2 0 0,1-1 0,-1 1 0,3 0 0,3 3 0,3 3 0,2 1 0,2 3 0,5-1 0,-2 1 0,-3 0 0,-1-3 0,-6-2 0,-2-1 0,-2-7 0,-1 1 0,-2-3 0,1 1 0,0 2 0,2-2 0,3 3 0,12 9 0,9 4 0,2 3 0,-2-5 0,-14-5 0,-3-4 0,-2 0 0,-4-1 0,-2-2 0,3-1 0,-3 1 0,2 0 0,-1-1 0,2 3 0,2 0 0,2 4 0,5 0 0,-1 2 0,5 2 0,2 0 0,0 0 0,1-2 0,-1 0 0,0 0 0,3 0 0,4 2 0,1 0 0,-1 0 0,-2-3 0,-5-4 0,-3 0 0,-8-4 0,0 0 0,-8-1 0,2 0 0,0-1 0,-2 2 0,4 0 0,-3-2 0,4 3 0,-2-1 0,3 3 0,3 4 0,4 1 0,2 1 0,0-1 0,-1-1 0,-3-2 0,-2-1 0,-3-2 0,-3-1 0,-2 1 0,1-1 0,0 1 0,-1 2 0,2 2 0,3 0 0,1 3 0,3 2 0,2 2 0,-2-1 0,-4 0 0,1 0 0,-4-1 0,0-3 0,-1 0 0,-2-2 0,4 2 0,2 3 0,1-1 0,3 3 0,1-1 0,-3 0 0,3-2 0,1 0 0,-5-7 0,6 2 0,-9-7 0,5 4 0,-3-1 0,4 2 0,0 0 0,2 1 0,1 1 0,-1-1 0,0 0 0,0-1 0,1 0 0,-1-1 0,1 1 0,-2 1 0,1-2 0,-2 1 0,1-2 0,-3-1 0,1 1 0,1-1 0,1 1 0,1-1 0,1 1 0,-2 0 0,-2 0 0,-2-2 0,-1 0 0,0-2 0,-2 0 0,3 0 0,-5 0 0,2 0 0,1 0 0,-1 0 0,2 0 0,-2 0 0,1 0 0,2 0 0,-3 0 0,0 0 0,1 0 0,1 0 0,1 0 0,2 0 0,-2-2 0,2-2 0,1-1 0,0-1 0,3 0 0,-2 0 0,1 0 0,1-1 0,-1 2 0,0 0 0,-2-1 0,0 0 0,2-3 0,3 2 0,0-1 0,-1-1 0,-2 2 0,2-1 0,-5 3 0,1-2 0,-5 3 0,4 0 0,2-2 0,1-1 0,0-2 0,1 1 0,-2 1 0,1 1 0,1 0 0,1 2 0,2 2 0,-1 1 0,2 1 0,-2 0 0,-2 0 0,1 0 0,-1 0 0,-1 0 0,2 0 0,2 0 0,6 0 0,1 0 0,1 0 0,0 0 0,-2 0 0,-2 0 0,0 0 0,0 0 0,-1 0 0,2 0 0,4 0 0,4 0 0,2 0 0,1 0 0,1 1 0,-4 1 0,-3 1 0,-1-2 0,-5-1 0,-4 0 0,-3 0 0,0 0 0,-1 0 0,1 0 0,-1 0 0,1 0 0,-2 0 0,1 0 0,-1 0 0,-1 0 0,-3 0 0,2 0 0,1 0 0,2 0 0,0 0 0,-5 0 0,2-1 0,-4-2 0,3-1 0,-3-1 0,2-2 0,-4 2 0,2-2 0,0 0 0,1 1 0,-2 1 0,-3-1 0,2 0 0,0-1 0,3-2 0,-5 2 0,4-3 0,-6 5 0,3-5 0,-2 3 0,1-1 0,-2 1 0,2-1 0,-3 1 0,1 3 0,0-1 0,-2 1 0,0 1 0,0-1 0,2 0 0,-1 0 0,2-3 0,-2 1 0,-1-2 0,0 1 0,0 0 0,0-1 0,0 0 0,0 0 0,0-2 0,0-7 0,0 5 0,0-3 0,0 9 0,0-3 0,0 1 0,0-2 0,0 2 0,0 3 0,0 1 0,0-4 0,0 0 0,0-1 0,0-1 0,1 5 0,1-2 0,1 3 0,2-3 0,-1 1 0,2-2 0,-1 2 0,2-2 0,-3 3 0,0-2 0,2-2 0,2 0 0,-2 3 0,1-2 0,-4 3 0,1 0 0,-3 0 0,1 1 0,-2-1 0,0 0 0,2 2 0,-1-3 0,1 0 0,1 0 0,-1-3 0,0 3 0,1-1 0,-3 4 0,0-2 0,0 0 0,0 0 0,0 1 0,0-1 0,0 1 0,0-3 0,0 0 0,0-3 0,0 3 0,0-1 0,0 4 0,0 0 0,0-6 0,0-4 0,0-18 0,-4 14 0,-1-8 0,2 23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53.597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1 352 24575,'32'0'0,"-3"-1"0,16-4 0,-6-3 0,1-3 0,0-1 0,0 0 0,-2 1 0,0 1 0,-4 2 0,-2 0 0,-3-1 0,-4 0 0,-3 0 0,-1-1 0,0 1 0,2-1 0,1 0 0,2 0 0,0 0 0,-2 1 0,1-2 0,-2 0 0,0 0 0,-2 1 0,0 0 0,-4-1 0,25-13 0,-22 12 0,17-8 0,-28 16 0,0 1 0,-2 1 0,-2 0 0,-1 1 0,-8 7 0,1-1 0,-5 5 0,2-1 0,0 0 0,-1 1 0,-1 2 0,0 2 0,-1 2 0,-2 3 0,1 2 0,-1 2 0,0 2 0,1-2 0,1-2 0,1-2 0,2-3 0,0-1 0,1 0 0,0-2 0,1 2 0,0-1 0,0-1 0,0-2 0,0-1 0,3-4 0,-1-1 0,1-4 0,0-9 0,2-5 0,2-9 0,2-2 0,4-6 0,1-1 0,-1 1 0,0 2 0,-4 6 0,-2 2 0,0 0 0,-2 1 0,1 2 0,-1 1 0,0 3 0,0-3 0,1-13 0,-2 14 0,0-7 0,-2 22 0,-6 0 0,-5 0 0,-9 0 0,-13 0 0,-9 0 0,-9 0 0,-1-1 0,5-2 0,9 0 0,9-1 0,9 2 0,5 0 0,6 0 0,1 0 0,2 1 0,2 1 0,1 0 0,3 0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0:40:38.9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963 0 24575,'-22'36'0,"10"-16"0,-14 18 0,14-23 0,0-1 0,2-2 0,-1-1 0,0-1 0,0 2 0,0-1 0,0 0 0,-1 0 0,0-2 0,-2 0 0,2 0 0,-2-1 0,-3 4 0,6-4 0,-5 4 0,5-4 0,-2 2 0,1-1 0,1-1 0,2 0 0,-3-1 0,5-1 0,-1 0 0,2-2 0,3 1 0,-3 0 0,4 0 0,-1 0 0,-2 3 0,0-1 0,-1 2 0,1 3 0,-1 1 0,-1 2 0,0 1 0,-2 1 0,0 0 0,0 0 0,0-1 0,0-1 0,1-1 0,-1 1 0,0 1 0,0 1 0,0 0 0,1 0 0,1 0 0,1-1 0,2 1 0,0 0 0,0 0 0,1 0 0,1 2 0,0 1 0,-1 1 0,0 1 0,-2 1 0,-2-1 0,-3-2 0,-2 2 0,-2-2 0,-4-1 0,-1 0 0,-3-2 0,1 1 0,0-1 0,0 0 0,-3 0 0,0-1 0,1-3 0,-3 0 0,-1 0 0,-2 3 0,2 2 0,5-1 0,4 1 0,5-2 0,4 0 0,2-1 0,3-2 0,1-2 0,3 3 0,0 1 0,0 2 0,0 3 0,0 2 0,2 3 0,3 5 0,5-1 0,2 1 0,2-4 0,2-2 0,1 1 0,2 2 0,0 1 0,1 1 0,-1 0 0,0-2 0,0-1 0,-1-3 0,-1-1 0,-3-2 0,-3-2 0,0-4 0,-3-5 0,2-2 0,-2-3 0,4-1 0,2 0 0,2 1 0,1 1 0,1 1 0,1 3 0,-1 1 0,0 2 0,0 2 0,0-1 0,0 0 0,0-3 0,0 1 0,1-1 0,-1 3 0,0 2 0,0 0 0,0 1 0,0-4 0,0-1 0,0-4 0,-1 0 0,-1-2 0,-2-1 0,0 0 0,-1-1 0,0 1 0,2-2 0,0 1 0,1-2 0,0-1 0,0 0 0,1 0 0,3 4 0,-6-1 0,2 6 0,-7-2 0,3 3 0,0 2 0,-1 1 0,-1 0 0,-2 1 0,-1 0 0,-2 2 0,0 0 0,-1 1 0,1-2 0,0 0 0,-1 1 0,0 2 0,1 3 0,-2 2 0,0 0 0,-1 1 0,-2 3 0,0 1 0,0 1 0,0-2 0,0-4 0,0-3 0,0 0 0,0 0 0,0 0 0,0 1 0,0-1 0,2-1 0,2 0 0,0-2 0,3 0 0,-1 2 0,2 1 0,1-1 0,2 0 0,0-2 0,0 0 0,2 0 0,-1 2 0,0 1 0,1 0 0,-2-1 0,-1-3 0,-1-2 0,-2-3 0,-1-3 0,2-1 0,-3 1 0,1 0 0,0-1 0,0-1 0,1 1 0,-1-2 0,1 1 0,0 0 0,4 2 0,-3-2 0,3 3 0,-3-4 0,4 3 0,0-1 0,1 1 0,-1 0 0,-1 0 0,1-2 0,-2 1 0,0-3 0,-1 0 0,1 0 0,4-1 0,-6-1 0,5 0 0,-6 0 0,15 1 0,-8-2 0,12 1 0,-5 2 0,5 0 0,2 0 0,1-1 0,-1-3 0,1 0 0,0 0 0,-2 2 0,-1 0 0,-3 1 0,-2-1 0,-1-2 0,-1 0 0,-1 2 0,0 1 0,0-1 0,0-1 0,0-1 0,0 0 0,1 0 0,-1 0 0,0 0 0,0 0 0,0 0 0,0 0 0,-1 0 0,1 0 0,-7 0 0,7 0 0,-10 0 0,8 0 0,-3 0 0,4-2 0,1 0 0,0-2 0,2-2 0,3 1 0,2 0 0,-4 2 0,6 0 0,-2-1 0,9-2 0,3-2 0,-1 1 0,1 1 0,-2 1 0,1 0 0,1 0 0,1-2 0,2 0 0,-2 1 0,-1-2 0,0 1 0,-1-2 0,2 0 0,-1 0 0,-1-1 0,1 0 0,14-6 0,-12 4 0,19-8 0,-14 5 0,-1-1 0,-2 1 0,-11 2 0,-2 2 0,-1 2 0,-3 3 0,2-1 0,0 0 0,1 0 0,2 2 0,1 1 0,2-1 0,4-2 0,-1 0 0,-1 3 0,-6 2 0,-10 2 0,-5 0 0,-6 0 0,-3 0 0,2 0 0,3 0 0,5 0 0,3 0 0,1-1 0,2-2 0,-6 1 0,4-1 0,-3 3 0,7 0 0,5 0 0,2-1 0,-1-2 0,-1 1 0,-1 0 0,-3 2 0,1 0 0,-1-2 0,-2 0 0,-2-1 0,-4 1 0,-2 2 0,-1 0 0,0 0 0,0 0 0,-2 0 0,-2 0 0,-3 0 0,-1 2 0,-2 0 0,-2 1 0,0 1 0,0-1 0,0 1 0,-1-2 0,-2 0 0,-1-2 0,-2 0 0,2-2 0,0-3 0,2-1 0,2-2 0,2 3 0,-2 3 0,2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0:45:09.4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 0 24575,'0'15'0,"0"15"0,0-11 0,0 10 0,0-14 0,-2 0 0,0 0 0,0 2 0,0-6 0,2 1 0,0-4 0,0 2 0,0-2 0,0 0 0,0 1 0,0 1 0,0 2 0,0 2 0,0 1 0,0 0 0,4-2 0,4-1 0,-1-6 0,4-1 0,-5-3 0,7 0 0,-4 0 0,6 0 0,-4-2 0,2 0 0,2 0 0,-1 0 0,1 1 0,0 2 0,-1 1 0,0 1 0,2 0 0,-1-1 0,-2-2 0,1 0 0,1 0 0,2 1 0,1-2 0,-1-1 0,0 0 0,-1 0 0,1 0 0,0 0 0,0 0 0,0 0 0,-1 0 0,1 0 0,0 0 0,-2 0 0,0 0 0,-1 2 0,-1 2 0,1 3 0,0 2 0,-1 0 0,1 2 0,1 1 0,0-1 0,0 2 0,0-2 0,-1 0 0,1 0 0,2 0 0,0 0 0,0 2 0,-1-2 0,1 1 0,0 1 0,2 3 0,-6-6 0,3 3 0,-4-5 0,3 0 0,2-2 0,0-1 0,0-2 0,0-1 0,1-1 0,6-1 0,6 0 0,4 0 0,6 0 0,1-1 0,-1-1 0,-4-3 0,-5-3 0,-3-1 0,-4-2 0,-3 0 0,-1 0 0,-2 0 0,-1 1 0,-1 1 0,-3 0 0,-3 0 0,-4 1 0,-2-6 0,-3 6 0,-1-8 0,0 5 0,0-4 0,0-3 0,0-2 0,0-1 0,0-4 0,-1-3 0,-3-6 0,-4-4 0,-1 1 0,-1 2 0,1 5 0,2 4 0,1 6 0,2 5 0,0 6 0,-2 5 0,3 2 0,-1 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0:45:25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3:49.861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7810 6251 24575,'2'-21'0,"1"-1"0,3 1 0,1 1 0,-1 3 0,2 0 0,1-3 0,3-6 0,5-6 0,3-5 0,5-1 0,2 2 0,0 4 0,0 6 0,-2 3 0,-1 2 0,0 0 0,-1-1 0,1-2 0,1-1 0,0 0 0,0 2 0,0 1 0,-1 4 0,-1 2 0,1 2 0,-1-2 0,2 0 0,-1 1 0,1-1 0,-1 0 0,-3 0 0,-1 1 0,-2-1 0,2-1 0,3-2 0,3-3 0,0-3 0,1-2 0,-2 1 0,0-1 0,-1 1 0,-2 0 0,-2 0 0,-2 1 0,0 0 0,-1-2 0,0-2 0,3-4 0,-2-2 0,2 1 0,-2 1 0,0 0 0,1 1 0,-3 1 0,0 2 0,-2 3 0,0 1 0,0 2 0,-1-1 0,1-1 0,0-5 0,-1-4 0,-2-2 0,-2-1 0,-2 1 0,-2 3 0,-2 3 0,0 3 0,-1 1 0,1-2 0,1-2 0,-1 0 0,2-1 0,1 5 0,0 3 0,1 4 0,-2 3 0,0 1 0,-1-2 0,-1-2 0,-1 1 0,0-2 0,0 2 0,-1-1 0,1 1 0,0-3 0,-2-3 0,0-4 0,0-4 0,0-4 0,0-4 0,0 0 0,0 2 0,-2 3 0,-2 2 0,-3 3 0,-3-2 0,0 2 0,-1 3 0,-1 0 0,-2 2 0,-3 0 0,-4-2 0,-1-5 0,-4-1 0,-1-3 0,1 3 0,-1 2 0,0-1 0,0 1 0,-1-1 0,2-1 0,0-1 0,2-4 0,-1-1 0,1 1 0,1 2 0,1 1 0,2 2 0,0 2 0,1 2 0,3 4 0,1 3 0,1 4 0,1 3 0,-1 2 0,-2 0 0,-2-1 0,-1-1 0,0-2 0,-1 0 0,1-2 0,1-2 0,-1-2 0,1-3 0,2 0 0,0-1 0,2 3 0,0 1 0,1 0 0,0 2 0,2 1 0,-1 2 0,-1 3 0,-2 0 0,-2 0 0,-1-2 0,-3-3 0,-2-4 0,-1-2 0,-2-2 0,-3 0 0,-2 1 0,1 0 0,2 1 0,3 1 0,3 2 0,2 0 0,1 0 0,1 0 0,0-2 0,1 2 0,1-2 0,1 0 0,3 2 0,4 1 0,2 1 0,3 1 0,1 3 0,2-4 0,0 10 0,0-5 0,0 8 0,0-1 0,0 1 0,0 2 0,0 1 0,0 1 0,0 1 0,-3 0 0,0-1 0,0-1 0,0-2 0,3 0 0,2 3 0,0 0 0,-1 1 0,-1 2 0,-1-3 0,-3 3 0,-1-2 0,1 2 0,0-2 0,1-4 0,-1-3 0,0-2 0,-1 0 0,-1 3 0,2 4 0,-1 2 0,2 3 0,0 0 0,0 0 0,0 0 0,1 0 0,-2 0 0,0-1 0,-1-4 0,0-2 0,-1-1 0,0 3 0,1 0 0,3 1 0,1 1 0,1-2 0,0-1 0,0-1 0,0-1 0,0-2 0,0 0 0,-2 0 0,0-1 0,0 0 0,-2-2 0,3 6 0,-2-3 0,1 3 0,-1-3 0,-1-2 0,1 0 0,0-1 0,0 0 0,-1 0 0,-1-2 0,-2-2 0,1-1 0,-1 0 0,2 3 0,1 4 0,0 1 0,1 1 0,-1 0 0,0-2 0,-1-3 0,2-4 0,0-2 0,0 1 0,0 1 0,0 3 0,0 3 0,0 2 0,1 2 0,-1-1 0,0 0 0,-2-4 0,-2-3 0,0 0 0,0 1 0,0 2 0,1 8 0,0 1 0,1 4 0,1 0 0,0 0 0,0-1 0,0-1 0,-1-3 0,-1-3 0,-2-3 0,-3-4 0,-2 0 0,0 1 0,1 1 0,2 3 0,3 1 0,1 3 0,2 2 0,2 1 0,1 0 0,1 0 0,0 0 0,-2-1 0,1-5 0,-1 4 0,1-5 0,-5 6 0,-4-1 0,-1 1 0,1-6 0,6-2 0,2-5 0,0-2 0,-1 2 0,1 0 0,-1 0 0,0 2 0,0 3 0,0 3 0,-1 4 0,1 0 0,-1-2 0,2-5 0,-1-2 0,0-1 0,1 1 0,0 2 0,-2 2 0,0-1 0,-3 0 0,1-1 0,0-1 0,1 0 0,0 0 0,1 0 0,-2-1 0,0-3 0,0-2 0,-1-1 0,2-1 0,1-1 0,-2 0 0,2-1 0,-1-1 0,0 1 0,-1-2 0,-2-2 0,0 2 0,-1 0 0,-1 0 0,-2 2 0,1-1 0,0 1 0,2-1 0,0 1 0,2 1 0,1 3 0,-2 2 0,0 4 0,0 1 0,-1 1 0,-2 0 0,1-2 0,-1 0 0,1 0 0,0 1 0,-1 2 0,-2 2 0,-2 2 0,-2-1 0,1 0 0,-1 0 0,0 1 0,0 1 0,1 0 0,0 1 0,0 1 0,1 2 0,0 1 0,-2 0 0,8 0 0,-4 0 0,6 0 0,-3 0 0,0 0 0,0 1 0,-1 2 0,2 2 0,-1 1 0,2 0 0,2 1 0,1 1 0,2 1 0,0 2 0,-2 3 0,-2 3 0,-1 1 0,-2 0 0,-2 0 0,0-2 0,-1 0 0,1-1 0,1-1 0,1-1 0,2-1 0,0 1 0,0 0 0,-1 1 0,-1 2 0,0 1 0,1 2 0,-1 0 0,1 0 0,0-1 0,2-1 0,0 3 0,-2 1 0,0 1 0,-1-1 0,0-2 0,2-2 0,0-2 0,1 1 0,0 1 0,0 1 0,1 0 0,0 1 0,0 0 0,2 0 0,0-1 0,1-1 0,0 0 0,1 0 0,0 2 0,0 0 0,-1 0 0,-2-3 0,0-2 0,-1-1 0,1 0 0,0 0 0,2 0 0,-1 0 0,0 0 0,1 0 0,-2 0 0,2 1 0,1 2 0,0 2 0,0 2 0,-1 2 0,-1 1 0,0 0 0,-1 1 0,-1-1 0,1-1 0,0-1 0,0-2 0,2-3 0,-2 0 0,2 0 0,1-1 0,-2 0 0,2 0 0,-2-1 0,0 1 0,1 0 0,-1-1 0,1-2 0,0 1 0,-1 0 0,1 0 0,0 0 0,1 0 0,1-1 0,1 2 0,0 0 0,0 1 0,0 0 0,0-3 0,0-4 0,-1-3 0,-1 1 0,-1-5 0,-2 2 0,-1-3 0,-5 0 0,-4 0 0,-4 0 0,-1 0 0,-2-3 0,0-3 0,-1-3 0,-1-4 0,1 2 0,3 0 0,2 1 0,3 1 0,2 0 0,0-1 0,0-3 0,1-4 0,0 0 0,3 0 0,0 3 0,3 0 0,1 1 0,2 0 0,-1-2 0,-2 0 0,0 0 0,0 2 0,0 3 0,0 3 0,-1 2 0,-1 2 0,-1 1 0,0 0 0,0 2 0,-4 0 0,5 0 0,-4 0 0,4 0 0,-2 0 0,-1 2 0,0 1 0,-1 1 0,-1 3 0,1-1 0,1-2 0,0-1 0,2-1 0,1-3 0,2-2 0,2-4 0,0-5 0,0-4 0,1-1 0,-1 2 0,0-1 0,-1 0 0,0-1 0,2-2 0,-1 1 0,1-1 0,1 1 0,0 0 0,2-2 0,0-1 0,0-1 0,0-2 0,0-2 0,0-1 0,0-2 0,0 0 0,0 2 0,0 3 0,2 2 0,3 3 0,4 2 0,4 2 0,0 2 0,0-1 0,0 0 0,0-3 0,0-1 0,0 0 0,-1 0 0,-1 1 0,0 2 0,-1 0 0,0 1 0,-1 0 0,-3 0 0,-2 1 0,-1 0 0,-3-5 0,-1-2 0,-3-1 0,-6 0 0,-4 4 0,-2 2 0,-1 1 0,0 1 0,-3 1 0,-2 0 0,-4 2 0,-3 1 0,-1 1 0,0 2 0,4 3 0,2 1 0,5 2 0,5 0 0,3 0 0,4 0 0,1 0 0,-2 0 0,-1 0 0,-1 0 0,-2 0 0,-2 0 0,-1 0 0,0 0 0,1 0 0,-1 0 0,-2-2 0,-2-4 0,-4-5 0,-3-5 0,-4-3 0,-1-1 0,2 2 0,2 0 0,4 4 0,4 2 0,4 2 0,0 2 0,7 2 0,-4 0 0,3 1 0,-2-2 0,-2 0 0,-1-1 0,-1 1 0,-1 1 0,-1 0 0,1 1 0,0 1 0,0 0 0,2 1 0,-2-1 0,-1 1 0,-2 1 0,-4 1 0,-2 1 0,-5 0 0,-6-2 0,-3-2 0,-3-2 0,1 0 0,7 2 0,8 3 0,7 1 0,5 0 0,4 0 0,1 0 0,1 0 0,-2 0 0,1 0 0,-3 0 0,4 0 0,-1 0 0,4 0 0,-1 1 0,0 1 0,-1 0 0,-1 1 0,-4-1 0,4 0 0,-4 0 0,5 0 0,-2 1 0,1 0 0,1 0 0,1-1 0,0-1 0,2 1 0,-1-2 0,1 1 0,0 2 0,-2 0 0,3 1 0,-2-1 0,2-1 0,-1 1 0,0-1 0,1 0 0,-2 1 0,1 0 0,-1 2 0,0 1 0,0 0 0,0-1 0,-1 0 0,1-1 0,-2 4 0,2-4 0,-4 6 0,5-7 0,-2 5 0,2-2 0,0 1 0,-1 0 0,0 1 0,-2 0 0,1 0 0,0 0 0,-1-1 0,1 1 0,0 0 0,-2 4 0,4-5 0,-3 6 0,4-5 0,-3 2 0,-1-1 0,-2 0 0,0-3 0,-2-2 0,-1 0 0,-3-3 0,-3 1 0,-1 1 0,0-1 0,4 1 0,2 0 0,4 0 0,2 2 0,1-2 0,2 1 0,-1-1 0,-1-1 0,-1-1 0,0-1 0,-2 0 0,-2 1 0,0 1 0,-2-1 0,-2 1 0,-2-2 0,-2 0 0,-2 0 0,1 0 0,1 0 0,1-1 0,1-2 0,3-2 0,3-4 0,1-1 0,2 0 0,1 1 0,3 1 0,0-1 0,2 2 0,0 1 0,-1 0 0,0 1 0,-1 0 0,-1 1 0,-1-1 0,1-1 0,-2 2 0,1-1 0,0 0 0,0 0 0,-1-2 0,-2 1 0,1 0 0,0 1 0,1 2 0,0-1 0,3 1 0,-2 0 0,3 0 0,-1 0 0,-1-1 0,1 2 0,0-2 0,0 2 0,-2-1 0,0 0 0,0 0 0,-1-1 0,-1-1 0,-1-1 0,-4 0 0,-2-1 0,-2 0 0,-1 0 0,1 2 0,1 0 0,1 2 0,0 1 0,6 1 0,-3 1 0,6-1 0,-1-1 0,-1 1 0,1-1 0,-1 2 0,1 0 0,-1 0 0,-1 0 0,1 0 0,-2 0 0,-3 0 0,6 0 0,-8 0 0,11 0 0,-6 0 0,5 0 0,-3 1 0,1 2 0,0 3 0,0 1 0,-1 1 0,0 1 0,-1 0 0,1 1 0,0-1 0,0 0 0,-1 0 0,-2 1 0,-1 1 0,-1 1 0,1 0 0,-1 1 0,0 0 0,-2 1 0,0 1 0,0 0 0,2 2 0,2-3 0,0 1 0,0 0 0,-3-2 0,3 0 0,1-1 0,1 1 0,0 0 0,0 0 0,-3 2 0,0 1 0,-2 2 0,1 2 0,-1 2 0,0 1 0,0-1 0,1 0 0,-1-1 0,1-2 0,-1 0 0,-1 0 0,-1 0 0,-1 1 0,-2 0 0,2-2 0,-2 0 0,2-1 0,-1 1 0,-1 0 0,1 2 0,0-1 0,0-3 0,1-1 0,2-2 0,0-1 0,2-2 0,0-2 0,0-2 0,0 1 0,-2-2 0,-5 0 0,-3-1 0,-4 2 0,-2-2 0,1 1 0,-1-1 0,3 0 0,1 0 0,2 1 0,3-1 0,-1 0 0,1 0 0,0-1 0,1 1 0,2-2 0,3-1 0,3 0 0,-3 1 0,7 0 0,-8-1 0,11 0 0,-7 1 0,5 0 0,-4 0 0,-2-1 0,0 1 0,1 0 0,0 1 0,0-2 0,-2 2 0,0-1 0,0 1 0,2 2 0,-1-2 0,3 2 0,0 0 0,1 0 0,1 2 0,0 0 0,0 0 0,1 1 0,1 1 0,0 2 0,-1 0 0,1 2 0,0 0 0,0 1 0,2 1 0,0 0 0,-2 1 0,0-1 0,-1-1 0,0 1 0,1-3 0,0 1 0,0 0 0,0 0 0,0 0 0,0-1 0,1 1 0,0 0 0,-1 0 0,0 0 0,0-1 0,0 1 0,-1 0 0,1-1 0,1-1 0,-1-1 0,-2 0 0,0-2 0,-2 0 0,-1 0 0,-2 1 0,-1 0 0,-1 2 0,0-1 0,-2-1 0,0-1 0,1-2 0,0 1 0,2-1 0,2 0 0,1-2 0,2 2 0,3-3 0,2 3 0,0-3 0,-1 1 0,-1 2 0,-1 2 0,-1 2 0,-1 0 0,0 1 0,-3-1 0,-2 1 0,-1-1 0,-5 4 0,0 1 0,0 2 0,2 2 0,2-2 0,2 2 0,0-3 0,0-1 0,2-1 0,1-1 0,2 0 0,0 0 0,2-1 0,-1 1 0,0 1 0,0-2 0,1 1 0,1 0 0,0 0 0,0 0 0,0 0 0,0-1 0,0 1 0,-1 0 0,1 0 0,-2-1 0,1 1 0,1 0 0,0 1 0,0 1 0,0-1 0,0 3 0,0-2 0,0 3 0,-2 2 0,1 1 0,0-1 0,-1-2 0,1-2 0,-1-1 0,0 0 0,0-1 0,-1 1 0,0 0 0,1 1 0,0-2 0,1 1 0,0 0 0,0 0 0,0 0 0,0 2 0,1 0 0,0-3 0,0 1 0,-1-2 0,-1 0 0,-1-1 0,1-1 0,-1-1 0,0 0 0,-1 0 0,-1 1 0,0 1 0,-2 1 0,2 2 0,-1 0 0,2-1 0,1 1 0,0-2 0,2-1 0,-1 1 0,1-3 0,-1-1 0,1-2 0,0-2 0,0 0 0,1-3 0,1 0 0,1-1 0,2 1 0,6 2 0,0-2 0,4 1 0,-2-3 0,-2 0 0,-2 0 0,1 0 0,-1 0 0,-18 4 0,1-2 0,-14 3 0,12-4 0,4-2 0,4-1 0,0 0 0,-2-1 0,-2 0 0,-4-1 0,-3 2 0,0 1 0,5 0 0,3 1 0,2 0 0,-1 0 0,-2 0 0,4 0 0,0 0 0,3 0 0,-2 0 0,-6 0 0,-7 0 0,-9 2 0,-4 1 0,1 3 0,4 0 0,6 0 0,4-2 0,7-1 0,1 0 0,0 0 0,-3 1 0,-5 0 0,0 1 0,0-1 0,7 2 0,5-3 0,4 2 0,2-2 0,0-1 0,0 2 0,-1 2 0,-2 2 0,-2 4 0,-1 1 0,-2-1 0,1 1 0,-2 0 0,-1 0 0,-1 0 0,-2 1 0,-1 3 0,1-1 0,-1 1 0,2-3 0,3-4 0,1-4 0,3-2 0,2 0 0,0 1 0,-4 4 0,-3 2 0,-4 4 0,0 5 0,2 3 0,3 4 0,3 1 0,1 1 0,2 1 0,1 1 0,1 0 0,0-1 0,1-6 0,0-2 0,0-4 0,0-2 0,0-1 0,0-3 0,0 1 0,0 0 0,0 0 0,0 1 0,0 1 0,0 2 0,0 0 0,0-2 0,0-1 0,0-2 0,0 1 0,0-1 0,2 1 0,1 1 0,3 1 0,2 0 0,0 2 0,0 1 0,1-1 0,-1 1 0,0-2 0,-3-1 0,0-2 0,1-1 0,-1-1 0,2-1 0,-1-1 0,0 1 0,1 0 0,-1 1 0,1 0 0,0 3 0,2 3 0,2 3 0,-1 2 0,0 0 0,0-1 0,-1-2 0,-3-1 0,-1-1 0,-1-2 0,-1 0 0,0-2 0,-1-1 0,2 3 0,-1 0 0,3 3 0,2 1 0,0 2 0,1 3 0,0 1 0,-2-1 0,-2-1 0,0-1 0,1-2 0,0 2 0,1-1 0,0 1 0,0 0 0,-1 0 0,1-2 0,-2-2 0,0-1 0,-1-2 0,1-1 0,0-1 0,0 0 0,-1 0 0,-1 0 0,1 0 0,-1-1 0,0 1 0,2 2 0,-2 1 0,2 2 0,0 2 0,0 1 0,0 0 0,-1-1 0,0-1 0,-1-3 0,1-1 0,1 0 0,-1 0 0,0-1 0,0 0 0,0-2 0,1 1 0,-2 2 0,-1 2 0,1 3 0,-1 2 0,2 1 0,-1-2 0,-2-3 0,1-1 0,0-1 0,0 0 0,1 0 0,0 1 0,0-3 0,2 3 0,-1-3 0,0 3 0,1 2 0,-2 0 0,-1 1 0,0 1 0,-2-2 0,0-1 0,0 0 0,0-1 0,0-1 0,0-1 0,0 0 0,0 1 0,0 2 0,0 1 0,-2 1 0,1 2 0,-1 2 0,1 1 0,1 1 0,0-1 0,0-2 0,0 0 0,0-4 0,0-1 0,0-2 0,0-2 0,1 0 0,2 1 0,2 1 0,3 2 0,0 2 0,0 0 0,0-1 0,-2-2 0,1-3 0,-1-1 0,0-1 0,1 2 0,2 0 0,0 3 0,1 1 0,0-1 0,0 0 0,0-2 0,-2-2 0,1-1 0,-2-2 0,-1-2 0,0-2 0,0 0 0,0 0 0,2 2 0,0 2 0,1 1 0,2 2 0,1 0 0,1 0 0,-1-1 0,1-1 0,-3-4 0,0-2 0,-2-3 0,-1 0 0,-1 0 0,-1 1 0,-1 2 0,5 2 0,-4-2 0,4 2 0,-3-2 0,0 2 0,3 0 0,1 0 0,0 1 0,1-3 0,-2-1 0,-2-3 0,0-1 0,-2 2 0,2-1 0,0 3 0,2 0 0,2 1 0,2 2 0,4 1 0,4 1 0,2 0 0,1 0 0,-1 0 0,-3-2 0,-2-1 0,-5-2 0,-2-1 0,-2 1 0,-2-1 0,0-1 0,2 2 0,-4-3 0,3 3 0,-4-2 0,2-1 0,1 1 0,2 0 0,-1 0 0,2 0 0,1-1 0,0 2 0,3 0 0,4 1 0,5 1 0,10 2 0,5 2 0,4 3 0,0-1 0,-5-3 0,-4-1 0,-8-4 0,-5-1 0,-2-1 0,-7-1 0,0 0 0,-6 0 0,2 0 0,-2 0 0,1 0 0,0 0 0,0 0 0,0 0 0,1 0 0,0 0 0,2 0 0,1 0 0,1 0 0,0 0 0,-3 0 0,2 0 0,-2 0 0,1 0 0,3-3 0,0 0 0,1-2 0,0 0 0,-1 1 0,1 0 0,0-1 0,0 0 0,0-2 0,2 0 0,-6 2 0,4-2 0,-5 1 0,4-2 0,2-1 0,2-2 0,3-1 0,2 0 0,3-2 0,-2 2 0,0 2 0,-3 1 0,-2 3 0,-3-1 0,-1 1 0,-1 1 0,1 0 0,0 0 0,0 0 0,0-1 0,1-1 0,1 0 0,2 0 0,-1 2 0,3 1 0,0 1 0,2-2 0,0 0 0,0 0 0,-2 0 0,-2 1 0,-2 1 0,-4-1 0,2 0 0,-5 1 0,3-1 0,-3 1 0,5-3 0,-3 2 0,2-3 0,-3 2 0,5-1 0,2 0 0,3-1 0,1 0 0,2 0 0,1 0 0,-1 0 0,1 0 0,-5 1 0,-1 0 0,-3 0 0,-1 1 0,0 0 0,1 0 0,1 1 0,0 0 0,0-1 0,-2 0 0,1 0 0,1 0 0,0 0 0,1 0 0,-1-1 0,0 0 0,-1-1 0,-1 0 0,0 1 0,1-1 0,-5 2 0,3 0 0,-7 2 0,1-1 0,-1 0 0,1 0 0,3 0 0,2-1 0,1-2 0,0 1 0,-2 0 0,0 1 0,-2 1 0,1-1 0,1-1 0,0 0 0,1-1 0,-1 0 0,0-1 0,0 1 0,-2 1 0,-1 1 0,1-1 0,-3 3 0,4-3 0,-6 4 0,4-3 0,-3 2 0,1-3 0,-1 4 0,1-4 0,1 4 0,1-1 0,0-2 0,1 0 0,1 0 0,0-1 0,2 0 0,0 0 0,0 1 0,0 0 0,0 0 0,-1 1 0,1 0 0,0-1 0,0 0 0,2-1 0,-1 1 0,0 0 0,-1 1 0,0 0 0,1 0 0,1 1 0,0 0 0,-1 0 0,1-1 0,0 1 0,2 1 0,4 1 0,5 1 0,7-2 0,4 0 0,0 0 0,-5 1 0,-4 0 0,-7-1 0,-2 1 0,0-1 0,0 2 0,3 0 0,0 0 0,4 0 0,1 0 0,3 0 0,3 0 0,0 0 0,2 0 0,-1 0 0,-3 0 0,-4 1 0,-3 1 0,-5 0 0,-1 1 0,-3-1 0,0 1 0,0 0 0,2 2 0,1 0 0,5 1 0,2 1 0,0 0 0,0 2 0,-3-3 0,-2 0 0,-2 0 0,-3-2 0,-2 1 0,-1-2 0,-2 1 0,-1 0 0,0-1 0,0 1 0,1 0 0,2 1 0,3 2 0,2 1 0,5 3 0,2 1 0,0 1 0,0-1 0,-4-1 0,0-1 0,-2 1 0,-1-1 0,0-2 0,-1-1 0,-3-2 0,-2 0 0,-1 0 0,-1 1 0,1-1 0,-1 0 0,1-1 0,0 1 0,-1 0 0,0 0 0,-2-1 0,1 0 0,0 0 0,1 2 0,2-1 0,1 3 0,2 0 0,6 2 0,4 2 0,4 2 0,0 3 0,-1 1 0,-3-1 0,-3-2 0,-2-2 0,-3 0 0,-5-3 0,0-3 0,-1-1 0,0 1 0,1 1 0,2 1 0,-1 3 0,0 0 0,-3-4 0,-1 1 0,-1-3 0,-1 1 0,1 0 0,-1 0 0,-2-3 0,1 1 0,-1-2 0,0 2 0,0-1 0,2 0 0,0 1 0,-1 0 0,0-1 0,0 1 0,2 0 0,2 3 0,3 2 0,2 1 0,2 2 0,3 0 0,-1 0 0,-2 1 0,-2-3 0,-4-2 0,-2-1 0,-2-5 0,-1 0 0,-1-2 0,0 1 0,1 1 0,1-1 0,3 2 0,10 8 0,7 3 0,2 2 0,-2-3 0,-11-5 0,-3-3 0,-2 0 0,-3-1 0,-1-2 0,2 0 0,-3 0 0,2 0 0,-1 0 0,2 2 0,2 0 0,1 3 0,4 1 0,0 1 0,4 2 0,1-1 0,1 1 0,0-2 0,-1 0 0,1 0 0,2 0 0,3 2 0,1 0 0,0 0 0,-3-3 0,-3-3 0,-3 0 0,-7-4 0,0 1 0,-6-2 0,1 1 0,0-1 0,-1 1 0,3 1 0,-3-2 0,4 2 0,-2 0 0,2 2 0,3 3 0,4 1 0,1 1 0,0 0 0,-1-2 0,-2-1 0,-2-1 0,-2-2 0,-3-1 0,-2 1 0,1 0 0,0 0 0,0 2 0,1 1 0,2 1 0,2 2 0,2 2 0,1 1 0,-1 0 0,-3-1 0,0 1 0,-3-1 0,0-3 0,-1 0 0,-1-1 0,3 1 0,1 3 0,2-1 0,2 2 0,0 0 0,-1-1 0,1-1 0,2 0 0,-5-6 0,6 2 0,-8-6 0,4 3 0,-3-1 0,4 2 0,0 0 0,2 1 0,0 1 0,0-1 0,-1 0 0,1-1 0,0 0 0,0-1 0,0 1 0,-1 1 0,1-2 0,-2 1 0,0-2 0,-1 0 0,0 0 0,1 0 0,0 0 0,2 0 0,0 0 0,-1 0 0,-2 1 0,-1-3 0,-2 1 0,1-2 0,-2 0 0,2 0 0,-4 0 0,2 0 0,1 0 0,-1 0 0,1 0 0,-1 0 0,1 0 0,1 0 0,-2 0 0,0 0 0,1 0 0,0 0 0,2 0 0,1 0 0,-2-2 0,2-1 0,1-1 0,0-1 0,2 0 0,-1 0 0,1 0 0,0-1 0,0 2 0,-1-1 0,-1 0 0,0 0 0,2-2 0,2 1 0,0-1 0,-1 0 0,-1 1 0,1-1 0,-4 3 0,1-2 0,-4 3 0,3-1 0,2-1 0,0-1 0,1-1 0,0 0 0,-1 1 0,1 1 0,0 0 0,1 2 0,2 1 0,-1 1 0,2 1 0,-2 0 0,-1 0 0,0 0 0,-1 0 0,0 0 0,1 0 0,2 0 0,5 0 0,1 0 0,1 0 0,-1 0 0,-1 0 0,-1 0 0,-1 0 0,0 0 0,0 0 0,1 0 0,3 0 0,4 0 0,2 0 0,0 0 0,1 1 0,-3 1 0,-2 0 0,-2-1 0,-4-1 0,-3 0 0,-2 0 0,-1 0 0,0 0 0,0 0 0,0 0 0,0 0 0,-1 0 0,1 0 0,-2 0 0,0 0 0,-2 0 0,1 0 0,1 0 0,1 0 0,1 0 0,-5 0 0,2-1 0,-3-1 0,2-2 0,-2 0 0,1-2 0,-3 2 0,2-2 0,0 0 0,0 1 0,-1 1 0,-2-1 0,1 0 0,0-1 0,2-1 0,-3 1 0,2-3 0,-4 5 0,2-4 0,-1 2 0,0-1 0,-1 1 0,1 0 0,-2 0 0,1 2 0,-1 0 0,-1 1 0,0 0 0,0 0 0,2 0 0,-1-1 0,1-2 0,-1 1 0,-1-1 0,0 0 0,0 0 0,0-1 0,0 0 0,0 1 0,0-3 0,0-5 0,0 4 0,0-3 0,0 8 0,0-2 0,0 0 0,0-1 0,0 1 0,0 3 0,0 0 0,0-2 0,0-1 0,0-1 0,0 0 0,1 4 0,1-2 0,0 3 0,2-3 0,0 1 0,1-2 0,-1 2 0,2-2 0,-3 3 0,1-2 0,1-1 0,1-1 0,-1 3 0,1-2 0,-3 3 0,0 0 0,-2 0 0,1 0 0,-2 0 0,0 0 0,1 1 0,0-2 0,1 0 0,0 0 0,0-2 0,0 2 0,0-1 0,-2 3 0,0-1 0,0 0 0,0 0 0,0 0 0,0 0 0,0 1 0,0-3 0,0 0 0,0-2 0,0 2 0,0-1 0,0 4 0,0-1 0,0-4 0,0-4 0,0-15 0,-3 12 0,-1-7 0,1 20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3:49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1081 24575,'10'-2'0,"6"-4"0,10-7 0,10-9 0,6-8 0,9-9 0,-23 15 0,1-2 0,1-2 0,-1-1 0,1-2 0,0-2 0,-1-1 0,-1-1 0,0-2 0,-1-1 0,1-3 0,0-1 0,-1-2 0,-2 0 0,-1 0 0,-1 0 0,-3 1 0,-1 0 0,-2 3 0,-2 1 0,-2 3 0,-2 1 0,8-25 0,-8 17 0,-4 15 0,-4 9 0,-2 13 0,0 3 0,-4 11 0,-3 0 0,-7 6 0,-2-1 0,-4 4 0,-3 1 0,-1 1 0,-3 1 0,-2 3 0,-1 1 0,0 1 0,6-2 0,5-7 0,7-4 0,6-5 0,4-3 0,3-5 0,5-3 0,1-3 0,4-4 0,0 0 0,1 0 0,3-1 0,0-1 0,1-1 0,3 0 0,-1 1 0,-2 1 0,-1 2 0,-8 5 0,3-1 0,-5 1 0,1 0 0,0 1 0,0 0 0,-5 1 0,2 1 0,-1-1 0,-1 1 0,2-1 0,-2 2 0,0-1 0,-1 1 0,-1-1 0,0 0 0,0 0 0,0 0 0,1 1 0,1-2 0,0 0 0,1-1 0,-1 1 0,0 1 0,0-1 0,-2 2 0,1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3:49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24575,'0'9'0,"0"5"0,3 4 0,2 3 0,3 3 0,0-1 0,0 3 0,-1 0 0,-1-2 0,1-1 0,-2-4 0,0-2 0,-2 0 0,1 1 0,-1 0 0,-1-3 0,0-1 0,0-4 0,-1-3 0,1-3 0,-2-2 0,0-1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3:49.86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24575,'6'9'0,"6"5"0,0-4 0,1 1 0,0-1 0,0-1 0,1 1 0,4 2 0,-1-1 0,2 1-756,-2-1 0,2 0 0,0 0 0,0 0 756,-1-1 0,-1 0 0,1 0 0,0-1 0,1 1-411,1 0 0,0 0 1,1 0-1,0 0 1,1-1 410,-3 0 0,-1-1 0,2 0 0,-1-1 0,1 1 0,-1-1 0,1 0 0,-1 0 0,1-1 0,-1 0 0,0 0 0,1-1 0,4 2 0,0-1 0,0-1 0,0 1 0,0-1 0,-1-1 0,0 0 0,1-1 0,-1 1 0,0-1-348,-1-1 0,0 0 0,-1 0 0,1 0 0,0-1 348,2 0 0,1 0 0,-1 0 0,0 0-190,-3-1 0,-1 1 0,0-1 1,0 0 189,3 0 0,-1-1 0,-1 0 547,-4 1 1,0-1-1,-1 0-547,3-1 0,-1-1 1305,-4 1 1,-1 0-1306,3-2 2184,-7 1-2184,-4 0 1139,-3 2-1139,-2 0 0,-2 1 0,-1-1 0,-2-1 0,-3-1 0,-1-2 0,-5-2 0,-5-4 0,9 3 0,-1 1 0,-2-1 0,1-1 0,0 0 0,1 0 0,1 1 0,0 1 0,-4-4 0,4 2 0,6 6 0,4 1 0,4 6 0,3 2 0,3 2 0,6 5 0,-5-6 0,0 1 0,1 0 0,1 1 0,1 0 0,0 0 0,-1-1 0,-2 0 0,10 4 0,-7-3 0,-5-4 0,-3-2 0,-3 0 0,1 1 0,-2-1 0,1 0 0,0 0 0,-1 0 0,0-1 0,0 0 0,0-1 0,0 0 0,-2 0 0,-2 0 0,-2 2 0,-4 0 0,-1 4 0,-2 0 0,-3 1 0,-2 2 0,-2 1 0,0 0 0,0 0 0,4-1 0,3-3 0,4-1 0,3-2 0,2-1 0,1-1 0,1-1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3:49.86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24575,'4'7'0,"5"3"0,-1-3 0,2 0 0,-2 0 0,2 0 0,0 0 0,3 1 0,-1 0 0,1 1-756,0-2 0,0 2 0,1-1 0,-1 0 756,0-2 0,-1 1 0,1 0 0,0 0 0,0 0-411,1 0 0,1 0 1,0 1-1,0-2 1,0 1 410,-2-1 0,1 0 0,0-1 0,0 1 0,-1-1 0,2 1 0,-2-2 0,1 1 0,0 0 0,0-1 0,-1 0 0,2 0 0,2 0 0,0 1 0,0-1 0,0 0 0,0-1 0,-1 0 0,1 0 0,-1 0 0,1-1 0,-1 0-348,0 0 0,-1-1 0,1 1 0,-1-1 0,0 0 348,3 0 0,0-1 0,-1 0 0,0 1-190,-2-1 0,-1 1 0,1-1 1,-1 0 189,2 0 0,-1-1 0,0 1 547,-2-1 1,-1 1-1,-1-1-547,3 0 0,-1-1 1305,-3 0 1,-1 1-1306,3-2 2184,-6 1-2184,-3 0 1139,-2 1-1139,-1 0 0,-1 1 0,-1-1 0,-2 0 0,-1-1 0,-2-1 0,-3-2 0,-3-4 0,6 4 0,-1 0 0,-1-1 0,0 0 0,0 0 0,2-1 0,-1 2 0,2-1 0,-5-2 0,5 2 0,3 4 0,2 1 0,5 3 0,0 3 0,3 1 0,5 2 0,-5-3 0,1 1 0,1 0 0,1 0 0,-1 1 0,1-1 0,-1 0 0,0-1 0,5 4 0,-4-3 0,-4-2 0,-1-1 0,-3-1 0,1 0 0,-2 0 0,2 1 0,-1-1 0,-1 0 0,0-1 0,1 1 0,-1-1 0,1-1 0,-2 1 0,-2 0 0,-1 0 0,-2 2 0,-1 2 0,-3 0 0,-1 0 0,-1 3 0,-2-1 0,0 1 0,1 0 0,2-1 0,2-2 0,3-1 0,2 0 0,2-2 0,0-1 0,1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3:49.8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24575,'3'5'0,"3"1"0,0-1 0,0 0 0,0 0 0,1 0 0,0 0 0,1 0 0,1 1 0,0 0-756,-1-1 0,1 0 0,1 1 0,-1 0 756,0-2 0,-1 1 0,1 0 0,0-1 0,0 1-411,1 0 0,0 0 1,0 0-1,0-1 1,0 1 410,0-1 0,-1 0 0,0 0 0,1 0 0,-1 0 0,1-1 0,-1 0 0,1 1 0,-1-1 0,1 0 0,-1-1 0,1 1 0,2 0 0,-1 0 0,1 0 0,0 0 0,-1-1 0,1 0 0,-1 0 0,0 0 0,1-1 0,-1 1-348,0-1 0,-1 0 0,1 0 0,0 0 0,-1-1 348,2 1 0,0 0 0,0-1 0,-1 0-190,0 0 0,-1 1 0,0-1 1,-1 0 189,2 0 0,0-1 0,-1 1 547,-1 0 1,-1-1-1,0 1-547,1-1 0,0 0 1305,-2-1 1,-1 1-1306,2-1 2184,-4 1-2184,-1 0 1139,-2 0-1139,-1 1 0,-1 0 0,-1-1 0,-1 0 0,0 0 0,-2-2 0,-2 0 0,-1-3 0,2 3 0,1-1 0,-1 0 0,0 0 0,0-1 0,1 1 0,0 0 0,0 1 0,-2-3 0,2 2 0,3 2 0,2 2 0,2 1 0,2 3 0,0-1 0,5 3 0,-5-2 0,2 0 0,0 0 0,0 0 0,1 1 0,0-1 0,-1 0 0,0 0 0,4 2 0,-3-2 0,-3-2 0,-1 0 0,-2 0 0,1-1 0,-1 1 0,1-1 0,-1 1 0,0-1 0,0 0 0,0 0 0,0 0 0,0-1 0,-1 1 0,-1-1 0,-1 1 0,-2 1 0,0 1 0,-1 1 0,-2 0 0,-1 1 0,-1 0 0,0 0 0,1 1 0,1-1 0,2-2 0,1 0 0,2-1 0,1 0 0,1-1 0,0-1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04.689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7810 6251 24575,'2'-21'0,"1"-1"0,3 1 0,1 1 0,-1 3 0,2 0 0,1-3 0,3-6 0,5-6 0,3-5 0,5-1 0,2 2 0,0 4 0,0 6 0,-2 3 0,-1 2 0,0 0 0,-1-1 0,1-2 0,1-1 0,0 0 0,0 2 0,0 1 0,-1 4 0,-1 2 0,1 2 0,-1-2 0,2 0 0,-1 1 0,1-1 0,-1 0 0,-3 0 0,-1 1 0,-2-1 0,2-1 0,3-2 0,3-3 0,0-3 0,1-2 0,-2 1 0,0-1 0,-1 1 0,-2 0 0,-2 0 0,-2 1 0,0 0 0,-1-2 0,0-2 0,3-4 0,-2-2 0,2 1 0,-2 1 0,0 0 0,1 1 0,-3 1 0,0 2 0,-2 3 0,0 1 0,0 2 0,-1-1 0,1-1 0,0-5 0,-1-4 0,-2-2 0,-2-1 0,-2 1 0,-2 3 0,-2 3 0,0 3 0,-1 1 0,1-2 0,1-2 0,-1 0 0,2-1 0,1 5 0,0 3 0,1 4 0,-2 3 0,0 1 0,-1-2 0,-1-2 0,-1 1 0,0-2 0,0 2 0,-1-1 0,1 1 0,0-3 0,-2-3 0,0-4 0,0-4 0,0-4 0,0-4 0,0 0 0,0 2 0,-2 3 0,-2 2 0,-3 3 0,-3-2 0,0 2 0,-1 3 0,-1 0 0,-2 2 0,-3 0 0,-4-2 0,-1-5 0,-4-1 0,-1-3 0,1 3 0,-1 2 0,0-1 0,0 1 0,-1-1 0,2-1 0,0-1 0,2-4 0,-1-1 0,1 1 0,1 2 0,1 1 0,2 2 0,0 2 0,1 2 0,3 4 0,1 3 0,1 4 0,1 3 0,-1 2 0,-2 0 0,-2-1 0,-1-1 0,0-2 0,-1 0 0,1-2 0,1-2 0,-1-2 0,1-3 0,2 0 0,0-1 0,2 3 0,0 1 0,1 0 0,0 2 0,2 1 0,-1 2 0,-1 3 0,-2 0 0,-2 0 0,-1-2 0,-3-3 0,-2-4 0,-1-2 0,-2-2 0,-3 0 0,-2 1 0,1 0 0,2 1 0,3 1 0,3 2 0,2 0 0,1 0 0,1 0 0,0-2 0,1 2 0,1-2 0,1 0 0,3 2 0,4 1 0,2 1 0,3 1 0,1 3 0,2-4 0,0 10 0,0-5 0,0 8 0,0-1 0,0 1 0,0 2 0,0 1 0,0 1 0,0 1 0,-3 0 0,0-1 0,0-1 0,0-2 0,3 0 0,2 3 0,0 0 0,-1 1 0,-1 2 0,-1-3 0,-3 3 0,-1-2 0,1 2 0,0-2 0,1-4 0,-1-3 0,0-2 0,-1 0 0,-1 3 0,2 4 0,-1 2 0,2 3 0,0 0 0,0 0 0,0 0 0,1 0 0,-2 0 0,0-1 0,-1-4 0,0-2 0,-1-1 0,0 3 0,1 0 0,3 1 0,1 1 0,1-2 0,0-1 0,0-1 0,0-1 0,0-2 0,0 0 0,-2 0 0,0-1 0,0 0 0,-2-2 0,3 6 0,-2-3 0,1 3 0,-1-3 0,-1-2 0,1 0 0,0-1 0,0 0 0,-1 0 0,-1-2 0,-2-2 0,1-1 0,-1 0 0,2 3 0,1 4 0,0 1 0,1 1 0,-1 0 0,0-2 0,-1-3 0,2-4 0,0-2 0,0 1 0,0 1 0,0 3 0,0 3 0,0 2 0,1 2 0,-1-1 0,0 0 0,-2-4 0,-2-3 0,0 0 0,0 1 0,0 2 0,1 8 0,0 1 0,1 4 0,1 0 0,0 0 0,0-1 0,0-1 0,-1-3 0,-1-3 0,-2-3 0,-3-4 0,-2 0 0,0 1 0,1 1 0,2 3 0,3 1 0,1 3 0,2 2 0,2 1 0,1 0 0,1 0 0,0 0 0,-2-1 0,1-5 0,-1 4 0,1-5 0,-5 6 0,-4-1 0,-1 1 0,1-6 0,6-2 0,2-5 0,0-2 0,-1 2 0,1 0 0,-1 0 0,0 2 0,0 3 0,0 3 0,-1 4 0,1 0 0,-1-2 0,2-5 0,-1-2 0,0-1 0,1 1 0,0 2 0,-2 2 0,0-1 0,-3 0 0,1-1 0,0-1 0,1 0 0,0 0 0,1 0 0,-2-1 0,0-3 0,0-2 0,-1-1 0,2-1 0,1-1 0,-2 0 0,2-1 0,-1-1 0,0 1 0,-1-2 0,-2-2 0,0 2 0,-1 0 0,-1 0 0,-2 2 0,1-1 0,0 1 0,2-1 0,0 1 0,2 1 0,1 3 0,-2 2 0,0 4 0,0 1 0,-1 1 0,-2 0 0,1-2 0,-1 0 0,1 0 0,0 1 0,-1 2 0,-2 2 0,-2 2 0,-2-1 0,1 0 0,-1 0 0,0 1 0,0 1 0,1 0 0,0 1 0,0 1 0,1 2 0,0 1 0,-2 0 0,8 0 0,-4 0 0,6 0 0,-3 0 0,0 0 0,0 1 0,-1 2 0,2 2 0,-1 1 0,2 0 0,2 1 0,1 1 0,2 1 0,0 2 0,-2 3 0,-2 3 0,-1 1 0,-2 0 0,-2 0 0,0-2 0,-1 0 0,1-1 0,1-1 0,1-1 0,2-1 0,0 1 0,0 0 0,-1 1 0,-1 2 0,0 1 0,1 2 0,-1 0 0,1 0 0,0-1 0,2-1 0,0 3 0,-2 1 0,0 1 0,-1-1 0,0-2 0,2-2 0,0-2 0,1 1 0,0 1 0,0 1 0,1 0 0,0 1 0,0 0 0,2 0 0,0-1 0,1-1 0,0 0 0,1 0 0,0 2 0,0 0 0,-1 0 0,-2-3 0,0-2 0,-1-1 0,1 0 0,0 0 0,2 0 0,-1 0 0,0 0 0,1 0 0,-2 0 0,2 1 0,1 2 0,0 2 0,0 2 0,-1 2 0,-1 1 0,0 0 0,-1 1 0,-1-1 0,1-1 0,0-1 0,0-2 0,2-3 0,-2 0 0,2 0 0,1-1 0,-2 0 0,2 0 0,-2-1 0,0 1 0,1 0 0,-1-1 0,1-2 0,0 1 0,-1 0 0,1 0 0,0 0 0,1 0 0,1-1 0,1 2 0,0 0 0,0 1 0,0 0 0,0-3 0,0-4 0,-1-3 0,-1 1 0,-1-5 0,-2 2 0,-1-3 0,-5 0 0,-4 0 0,-4 0 0,-1 0 0,-2-3 0,0-3 0,-1-3 0,-1-4 0,1 2 0,3 0 0,2 1 0,3 1 0,2 0 0,0-1 0,0-3 0,1-4 0,0 0 0,3 0 0,0 3 0,3 0 0,1 1 0,2 0 0,-1-2 0,-2 0 0,0 0 0,0 2 0,0 3 0,0 3 0,-1 2 0,-1 2 0,-1 1 0,0 0 0,0 2 0,-4 0 0,5 0 0,-4 0 0,4 0 0,-2 0 0,-1 2 0,0 1 0,-1 1 0,-1 3 0,1-1 0,1-2 0,0-1 0,2-1 0,1-3 0,2-2 0,2-4 0,0-5 0,0-4 0,1-1 0,-1 2 0,0-1 0,-1 0 0,0-1 0,2-2 0,-1 1 0,1-1 0,1 1 0,0 0 0,2-2 0,0-1 0,0-1 0,0-2 0,0-2 0,0-1 0,0-2 0,0 0 0,0 2 0,0 3 0,2 2 0,3 3 0,4 2 0,4 2 0,0 2 0,0-1 0,0 0 0,0-3 0,0-1 0,0 0 0,-1 0 0,-1 1 0,0 2 0,-1 0 0,0 1 0,-1 0 0,-3 0 0,-2 1 0,-1 0 0,-3-5 0,-1-2 0,-3-1 0,-6 0 0,-4 4 0,-2 2 0,-1 1 0,0 1 0,-3 1 0,-2 0 0,-4 2 0,-3 1 0,-1 1 0,0 2 0,4 3 0,2 1 0,5 2 0,5 0 0,3 0 0,4 0 0,1 0 0,-2 0 0,-1 0 0,-1 0 0,-2 0 0,-2 0 0,-1 0 0,0 0 0,1 0 0,-1 0 0,-2-2 0,-2-4 0,-4-5 0,-3-5 0,-4-3 0,-1-1 0,2 2 0,2 0 0,4 4 0,4 2 0,4 2 0,0 2 0,7 2 0,-4 0 0,3 1 0,-2-2 0,-2 0 0,-1-1 0,-1 1 0,-1 1 0,-1 0 0,1 1 0,0 1 0,0 0 0,2 1 0,-2-1 0,-1 1 0,-2 1 0,-4 1 0,-2 1 0,-5 0 0,-6-2 0,-3-2 0,-3-2 0,1 0 0,7 2 0,8 3 0,7 1 0,5 0 0,4 0 0,1 0 0,1 0 0,-2 0 0,1 0 0,-3 0 0,4 0 0,-1 0 0,4 0 0,-1 1 0,0 1 0,-1 0 0,-1 1 0,-4-1 0,4 0 0,-4 0 0,5 0 0,-2 1 0,1 0 0,1 0 0,1-1 0,0-1 0,2 1 0,-1-2 0,1 1 0,0 2 0,-2 0 0,3 1 0,-2-1 0,2-1 0,-1 1 0,0-1 0,1 0 0,-2 1 0,1 0 0,-1 2 0,0 1 0,0 0 0,0-1 0,-1 0 0,1-1 0,-2 4 0,2-4 0,-4 6 0,5-7 0,-2 5 0,2-2 0,0 1 0,-1 0 0,0 1 0,-2 0 0,1 0 0,0 0 0,-1-1 0,1 1 0,0 0 0,-2 4 0,4-5 0,-3 6 0,4-5 0,-3 2 0,-1-1 0,-2 0 0,0-3 0,-2-2 0,-1 0 0,-3-3 0,-3 1 0,-1 1 0,0-1 0,4 1 0,2 0 0,4 0 0,2 2 0,1-2 0,2 1 0,-1-1 0,-1-1 0,-1-1 0,0-1 0,-2 0 0,-2 1 0,0 1 0,-2-1 0,-2 1 0,-2-2 0,-2 0 0,-2 0 0,1 0 0,1 0 0,1-1 0,1-2 0,3-2 0,3-4 0,1-1 0,2 0 0,1 1 0,3 1 0,0-1 0,2 2 0,0 1 0,-1 0 0,0 1 0,-1 0 0,-1 1 0,-1-1 0,1-1 0,-2 2 0,1-1 0,0 0 0,0 0 0,-1-2 0,-2 1 0,1 0 0,0 1 0,1 2 0,0-1 0,3 1 0,-2 0 0,3 0 0,-1 0 0,-1-1 0,1 2 0,0-2 0,0 2 0,-2-1 0,0 0 0,0 0 0,-1-1 0,-1-1 0,-1-1 0,-4 0 0,-2-1 0,-2 0 0,-1 0 0,1 2 0,1 0 0,1 2 0,0 1 0,6 1 0,-3 1 0,6-1 0,-1-1 0,-1 1 0,1-1 0,-1 2 0,1 0 0,-1 0 0,-1 0 0,1 0 0,-2 0 0,-3 0 0,6 0 0,-8 0 0,11 0 0,-6 0 0,5 0 0,-3 1 0,1 2 0,0 3 0,0 1 0,-1 1 0,0 1 0,-1 0 0,1 1 0,0-1 0,0 0 0,-1 0 0,-2 1 0,-1 1 0,-1 1 0,1 0 0,-1 1 0,0 0 0,-2 1 0,0 1 0,0 0 0,2 2 0,2-3 0,0 1 0,0 0 0,-3-2 0,3 0 0,1-1 0,1 1 0,0 0 0,0 0 0,-3 2 0,0 1 0,-2 2 0,1 2 0,-1 2 0,0 1 0,0-1 0,1 0 0,-1-1 0,1-2 0,-1 0 0,-1 0 0,-1 0 0,-1 1 0,-2 0 0,2-2 0,-2 0 0,2-1 0,-1 1 0,-1 0 0,1 2 0,0-1 0,0-3 0,1-1 0,2-2 0,0-1 0,2-2 0,0-2 0,0-2 0,0 1 0,-2-2 0,-5 0 0,-3-1 0,-4 2 0,-2-2 0,1 1 0,-1-1 0,3 0 0,1 0 0,2 1 0,3-1 0,-1 0 0,1 0 0,0-1 0,1 1 0,2-2 0,3-1 0,3 0 0,-3 1 0,7 0 0,-8-1 0,11 0 0,-7 1 0,5 0 0,-4 0 0,-2-1 0,0 1 0,1 0 0,0 1 0,0-2 0,-2 2 0,0-1 0,0 1 0,2 2 0,-1-2 0,3 2 0,0 0 0,1 0 0,1 2 0,0 0 0,0 0 0,1 1 0,1 1 0,0 2 0,-1 0 0,1 2 0,0 0 0,0 1 0,2 1 0,0 0 0,-2 1 0,0-1 0,-1-1 0,0 1 0,1-3 0,0 1 0,0 0 0,0 0 0,0 0 0,0-1 0,1 1 0,0 0 0,-1 0 0,0 0 0,0-1 0,0 1 0,-1 0 0,1-1 0,1-1 0,-1-1 0,-2 0 0,0-2 0,-2 0 0,-1 0 0,-2 1 0,-1 0 0,-1 2 0,0-1 0,-2-1 0,0-1 0,1-2 0,0 1 0,2-1 0,2 0 0,1-2 0,2 2 0,3-3 0,2 3 0,0-3 0,-1 1 0,-1 2 0,-1 2 0,-1 2 0,-1 0 0,0 1 0,-3-1 0,-2 1 0,-1-1 0,-5 4 0,0 1 0,0 2 0,2 2 0,2-2 0,2 2 0,0-3 0,0-1 0,2-1 0,1-1 0,2 0 0,0 0 0,2-1 0,-1 1 0,0 1 0,0-2 0,1 1 0,1 0 0,0 0 0,0 0 0,0 0 0,0-1 0,0 1 0,-1 0 0,1 0 0,-2-1 0,1 1 0,1 0 0,0 1 0,0 1 0,0-1 0,0 3 0,0-2 0,0 3 0,-2 2 0,1 1 0,0-1 0,-1-2 0,1-2 0,-1-1 0,0 0 0,0-1 0,-1 1 0,0 0 0,1 1 0,0-2 0,1 1 0,0 0 0,0 0 0,0 0 0,0 2 0,1 0 0,0-3 0,0 1 0,-1-2 0,-1 0 0,-1-1 0,1-1 0,-1-1 0,0 0 0,-1 0 0,-1 1 0,0 1 0,-2 1 0,2 2 0,-1 0 0,2-1 0,1 1 0,0-2 0,2-1 0,-1 1 0,1-3 0,-1-1 0,1-2 0,0-2 0,0 0 0,1-3 0,1 0 0,1-1 0,2 1 0,6 2 0,0-2 0,4 1 0,-2-3 0,-2 0 0,-2 0 0,1 0 0,-1 0 0,-18 4 0,1-2 0,-14 3 0,12-4 0,4-2 0,4-1 0,0 0 0,-2-1 0,-2 0 0,-4-1 0,-3 2 0,0 1 0,5 0 0,3 1 0,2 0 0,-1 0 0,-2 0 0,4 0 0,0 0 0,3 0 0,-2 0 0,-6 0 0,-7 0 0,-9 2 0,-4 1 0,1 3 0,4 0 0,6 0 0,4-2 0,7-1 0,1 0 0,0 0 0,-3 1 0,-5 0 0,0 1 0,0-1 0,7 2 0,5-3 0,4 2 0,2-2 0,0-1 0,0 2 0,-1 2 0,-2 2 0,-2 4 0,-1 1 0,-2-1 0,1 1 0,-2 0 0,-1 0 0,-1 0 0,-2 1 0,-1 3 0,1-1 0,-1 1 0,2-3 0,3-4 0,1-4 0,3-2 0,2 0 0,0 1 0,-4 4 0,-3 2 0,-4 4 0,0 5 0,2 3 0,3 4 0,3 1 0,1 1 0,2 1 0,1 1 0,1 0 0,0-1 0,1-6 0,0-2 0,0-4 0,0-2 0,0-1 0,0-3 0,0 1 0,0 0 0,0 0 0,0 1 0,0 1 0,0 2 0,0 0 0,0-2 0,0-1 0,0-2 0,0 1 0,0-1 0,2 1 0,1 1 0,3 1 0,2 0 0,0 2 0,0 1 0,1-1 0,-1 1 0,0-2 0,-3-1 0,0-2 0,1-1 0,-1-1 0,2-1 0,-1-1 0,0 1 0,1 0 0,-1 1 0,1 0 0,0 3 0,2 3 0,2 3 0,-1 2 0,0 0 0,0-1 0,-1-2 0,-3-1 0,-1-1 0,-1-2 0,-1 0 0,0-2 0,-1-1 0,2 3 0,-1 0 0,3 3 0,2 1 0,0 2 0,1 3 0,0 1 0,-2-1 0,-2-1 0,0-1 0,1-2 0,0 2 0,1-1 0,0 1 0,0 0 0,-1 0 0,1-2 0,-2-2 0,0-1 0,-1-2 0,1-1 0,0-1 0,0 0 0,-1 0 0,-1 0 0,1 0 0,-1-1 0,0 1 0,2 2 0,-2 1 0,2 2 0,0 2 0,0 1 0,0 0 0,-1-1 0,0-1 0,-1-3 0,1-1 0,1 0 0,-1 0 0,0-1 0,0 0 0,0-2 0,1 1 0,-2 2 0,-1 2 0,1 3 0,-1 2 0,2 1 0,-1-2 0,-2-3 0,1-1 0,0-1 0,0 0 0,1 0 0,0 1 0,0-3 0,2 3 0,-1-3 0,0 3 0,1 2 0,-2 0 0,-1 1 0,0 1 0,-2-2 0,0-1 0,0 0 0,0-1 0,0-1 0,0-1 0,0 0 0,0 1 0,0 2 0,0 1 0,-2 1 0,1 2 0,-1 2 0,1 1 0,1 1 0,0-1 0,0-2 0,0 0 0,0-4 0,0-1 0,0-2 0,0-2 0,1 0 0,2 1 0,2 1 0,3 2 0,0 2 0,0 0 0,0-1 0,-2-2 0,1-3 0,-1-1 0,0-1 0,1 2 0,2 0 0,0 3 0,1 1 0,0-1 0,0 0 0,0-2 0,-2-2 0,1-1 0,-2-2 0,-1-2 0,0-2 0,0 0 0,0 0 0,2 2 0,0 2 0,1 1 0,2 2 0,1 0 0,1 0 0,-1-1 0,1-1 0,-3-4 0,0-2 0,-2-3 0,-1 0 0,-1 0 0,-1 1 0,-1 2 0,5 2 0,-4-2 0,4 2 0,-3-2 0,0 2 0,3 0 0,1 0 0,0 1 0,1-3 0,-2-1 0,-2-3 0,0-1 0,-2 2 0,2-1 0,0 3 0,2 0 0,2 1 0,2 2 0,4 1 0,4 1 0,2 0 0,1 0 0,-1 0 0,-3-2 0,-2-1 0,-5-2 0,-2-1 0,-2 1 0,-2-1 0,0-1 0,2 2 0,-4-3 0,3 3 0,-4-2 0,2-1 0,1 1 0,2 0 0,-1 0 0,2 0 0,1-1 0,0 2 0,3 0 0,4 1 0,5 1 0,10 2 0,5 2 0,4 3 0,0-1 0,-5-3 0,-4-1 0,-8-4 0,-5-1 0,-2-1 0,-7-1 0,0 0 0,-6 0 0,2 0 0,-2 0 0,1 0 0,0 0 0,0 0 0,0 0 0,1 0 0,0 0 0,2 0 0,1 0 0,1 0 0,0 0 0,-3 0 0,2 0 0,-2 0 0,1 0 0,3-3 0,0 0 0,1-2 0,0 0 0,-1 1 0,1 0 0,0-1 0,0 0 0,0-2 0,2 0 0,-6 2 0,4-2 0,-5 1 0,4-2 0,2-1 0,2-2 0,3-1 0,2 0 0,3-2 0,-2 2 0,0 2 0,-3 1 0,-2 3 0,-3-1 0,-1 1 0,-1 1 0,1 0 0,0 0 0,0 0 0,0-1 0,1-1 0,1 0 0,2 0 0,-1 2 0,3 1 0,0 1 0,2-2 0,0 0 0,0 0 0,-2 0 0,-2 1 0,-2 1 0,-4-1 0,2 0 0,-5 1 0,3-1 0,-3 1 0,5-3 0,-3 2 0,2-3 0,-3 2 0,5-1 0,2 0 0,3-1 0,1 0 0,2 0 0,1 0 0,-1 0 0,1 0 0,-5 1 0,-1 0 0,-3 0 0,-1 1 0,0 0 0,1 0 0,1 1 0,0 0 0,0-1 0,-2 0 0,1 0 0,1 0 0,0 0 0,1 0 0,-1-1 0,0 0 0,-1-1 0,-1 0 0,0 1 0,1-1 0,-5 2 0,3 0 0,-7 2 0,1-1 0,-1 0 0,1 0 0,3 0 0,2-1 0,1-2 0,0 1 0,-2 0 0,0 1 0,-2 1 0,1-1 0,1-1 0,0 0 0,1-1 0,-1 0 0,0-1 0,0 1 0,-2 1 0,-1 1 0,1-1 0,-3 3 0,4-3 0,-6 4 0,4-3 0,-3 2 0,1-3 0,-1 4 0,1-4 0,1 4 0,1-1 0,0-2 0,1 0 0,1 0 0,0-1 0,2 0 0,0 0 0,0 1 0,0 0 0,0 0 0,-1 1 0,1 0 0,0-1 0,0 0 0,2-1 0,-1 1 0,0 0 0,-1 1 0,0 0 0,1 0 0,1 1 0,0 0 0,-1 0 0,1-1 0,0 1 0,2 1 0,4 1 0,5 1 0,7-2 0,4 0 0,0 0 0,-5 1 0,-4 0 0,-7-1 0,-2 1 0,0-1 0,0 2 0,3 0 0,0 0 0,4 0 0,1 0 0,3 0 0,3 0 0,0 0 0,2 0 0,-1 0 0,-3 0 0,-4 1 0,-3 1 0,-5 0 0,-1 1 0,-3-1 0,0 1 0,0 0 0,2 2 0,1 0 0,5 1 0,2 1 0,0 0 0,0 2 0,-3-3 0,-2 0 0,-2 0 0,-3-2 0,-2 1 0,-1-2 0,-2 1 0,-1 0 0,0-1 0,0 1 0,1 0 0,2 1 0,3 2 0,2 1 0,5 3 0,2 1 0,0 1 0,0-1 0,-4-1 0,0-1 0,-2 1 0,-1-1 0,0-2 0,-1-1 0,-3-2 0,-2 0 0,-1 0 0,-1 1 0,1-1 0,-1 0 0,1-1 0,0 1 0,-1 0 0,0 0 0,-2-1 0,1 0 0,0 0 0,1 2 0,2-1 0,1 3 0,2 0 0,6 2 0,4 2 0,4 2 0,0 3 0,-1 1 0,-3-1 0,-3-2 0,-2-2 0,-3 0 0,-5-3 0,0-3 0,-1-1 0,0 1 0,1 1 0,2 1 0,-1 3 0,0 0 0,-3-4 0,-1 1 0,-1-3 0,-1 1 0,1 0 0,-1 0 0,-2-3 0,1 1 0,-1-2 0,0 2 0,0-1 0,2 0 0,0 1 0,-1 0 0,0-1 0,0 1 0,2 0 0,2 3 0,3 2 0,2 1 0,2 2 0,3 0 0,-1 0 0,-2 1 0,-2-3 0,-4-2 0,-2-1 0,-2-5 0,-1 0 0,-1-2 0,0 1 0,1 1 0,1-1 0,3 2 0,10 8 0,7 3 0,2 2 0,-2-3 0,-11-5 0,-3-3 0,-2 0 0,-3-1 0,-1-2 0,2 0 0,-3 0 0,2 0 0,-1 0 0,2 2 0,2 0 0,1 3 0,4 1 0,0 1 0,4 2 0,1-1 0,1 1 0,0-2 0,-1 0 0,1 0 0,2 0 0,3 2 0,1 0 0,0 0 0,-3-3 0,-3-3 0,-3 0 0,-7-4 0,0 1 0,-6-2 0,1 1 0,0-1 0,-1 1 0,3 1 0,-3-2 0,4 2 0,-2 0 0,2 2 0,3 3 0,4 1 0,1 1 0,0 0 0,-1-2 0,-2-1 0,-2-1 0,-2-2 0,-3-1 0,-2 1 0,1 0 0,0 0 0,0 2 0,1 1 0,2 1 0,2 2 0,2 2 0,1 1 0,-1 0 0,-3-1 0,0 1 0,-3-1 0,0-3 0,-1 0 0,-1-1 0,3 1 0,1 3 0,2-1 0,2 2 0,0 0 0,-1-1 0,1-1 0,2 0 0,-5-6 0,6 2 0,-8-6 0,4 3 0,-3-1 0,4 2 0,0 0 0,2 1 0,0 1 0,0-1 0,-1 0 0,1-1 0,0 0 0,0-1 0,0 1 0,-1 1 0,1-2 0,-2 1 0,0-2 0,-1 0 0,0 0 0,1 0 0,0 0 0,2 0 0,0 0 0,-1 0 0,-2 1 0,-1-3 0,-2 1 0,1-2 0,-2 0 0,2 0 0,-4 0 0,2 0 0,1 0 0,-1 0 0,1 0 0,-1 0 0,1 0 0,1 0 0,-2 0 0,0 0 0,1 0 0,0 0 0,2 0 0,1 0 0,-2-2 0,2-1 0,1-1 0,0-1 0,2 0 0,-1 0 0,1 0 0,0-1 0,0 2 0,-1-1 0,-1 0 0,0 0 0,2-2 0,2 1 0,0-1 0,-1 0 0,-1 1 0,1-1 0,-4 3 0,1-2 0,-4 3 0,3-1 0,2-1 0,0-1 0,1-1 0,0 0 0,-1 1 0,1 1 0,0 0 0,1 2 0,2 1 0,-1 1 0,2 1 0,-2 0 0,-1 0 0,0 0 0,-1 0 0,0 0 0,1 0 0,2 0 0,5 0 0,1 0 0,1 0 0,-1 0 0,-1 0 0,-1 0 0,-1 0 0,0 0 0,0 0 0,1 0 0,3 0 0,4 0 0,2 0 0,0 0 0,1 1 0,-3 1 0,-2 0 0,-2-1 0,-4-1 0,-3 0 0,-2 0 0,-1 0 0,0 0 0,0 0 0,0 0 0,0 0 0,-1 0 0,1 0 0,-2 0 0,0 0 0,-2 0 0,1 0 0,1 0 0,1 0 0,1 0 0,-5 0 0,2-1 0,-3-1 0,2-2 0,-2 0 0,1-2 0,-3 2 0,2-2 0,0 0 0,0 1 0,-1 1 0,-2-1 0,1 0 0,0-1 0,2-1 0,-3 1 0,2-3 0,-4 5 0,2-4 0,-1 2 0,0-1 0,-1 1 0,1 0 0,-2 0 0,1 2 0,-1 0 0,-1 1 0,0 0 0,0 0 0,2 0 0,-1-1 0,1-2 0,-1 1 0,-1-1 0,0 0 0,0 0 0,0-1 0,0 0 0,0 1 0,0-3 0,0-5 0,0 4 0,0-3 0,0 8 0,0-2 0,0 0 0,0-1 0,0 1 0,0 3 0,0 0 0,0-2 0,0-1 0,0-1 0,0 0 0,1 4 0,1-2 0,0 3 0,2-3 0,0 1 0,1-2 0,-1 2 0,2-2 0,-3 3 0,1-2 0,1-1 0,1-1 0,-1 3 0,1-2 0,-3 3 0,0 0 0,-2 0 0,1 0 0,-2 0 0,0 0 0,1 1 0,0-2 0,1 0 0,0 0 0,0-2 0,0 2 0,0-1 0,-2 3 0,0-1 0,0 0 0,0 0 0,0 0 0,0 0 0,0 1 0,0-3 0,0 0 0,0-2 0,0 2 0,0-1 0,0 4 0,0-1 0,0-4 0,0-4 0,0-15 0,-3 12 0,-1-7 0,1 20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1:02.965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1 1 24575,'87'28'0,"0"1"0,0-1 0,-7-2 0,-2-1 0,-21-3 0,-23-2 0,-1 1 0,-1-1 0,-2 0 0,0 1 0,-2-1 0,0 0 0,-1 2 0,-1-1 0,2 2 0,-1 1 0,2 1 0,0 1 0,-2-1 0,1-2 0,0 0 0,-2-2 0,-2 0 0,-2-2 0,-3-2 0,-1-1 0,-1 1 0,-1-1 0,1 1 0,0 0 0,0 1 0,3 1 0,2 0 0,1 2 0,3 0 0,-1 2 0,2 1 0,2-1 0,0 3 0,2 0 0,0 3 0,0-1 0,2 3 0,0 0 0,1 1 0,2 2 0,-1 0 0,-1 2 0,-3-3 0,-5-2 0,-3-5 0,-3-3 0,-2-1 0,-3-2 0,-3-1 0,-2-1 0,-1-2 0,-2-1 0,-2-3 0,-2-2 0,-1-1 0,-1-5 0,-7 0 0,-10-4 0,-12-5-6784,-16-4 6784,-14-5 0,6 0 0,-17-3 0,19 5 0,-6 0 0,11 5 0,10 5 6784,8 2-6784,7 0 0,7 0 0,4 0 0,0 0 0,-1 0 0,-1 0 0,0 0 0,-2 0 0,7-1 0,3 0 0,19 0 0,3 0 0,16 1 0,-4 0 0,3 0 0,0 0 0,-1 0 0,-2 0 0,-2 0 0,-3 1 0,-5 1 0,-3 2 0,-4-1 0,-3 0 0,-2-1 0,-1-1 0,-1 0 0,2-1 0,3 0 0,3 0 0,2 0 0,-1 0 0,-2 0 0,-2 1 0,-2 0 0,-3 1 0,-2-2 0,-3-2 0,-3-4 0,-3-5 0,-3-8 0,-1-16 0,2-10 0,1-7 0,4 1 0,1 9 0,0 5 0,0 8 0,0 7 0,0 7 0,0 6 0,0 3 0,0 2 0,0-2 0,0-3 0,0-3 0,0-2 0,0 0 0,0 1 0,0 6 0,0-1 0,0 5 0,0-1 0,0-1 0,0 3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04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1081 24575,'10'-2'0,"6"-4"0,10-7 0,10-9 0,6-8 0,9-9 0,-23 15 0,1-2 0,1-2 0,-1-1 0,1-2 0,0-2 0,-1-1 0,-1-1 0,0-2 0,-1-1 0,1-3 0,0-1 0,-1-2 0,-2 0 0,-1 0 0,-1 0 0,-3 1 0,-1 0 0,-2 3 0,-2 1 0,-2 3 0,-2 1 0,8-25 0,-8 17 0,-4 15 0,-4 9 0,-2 13 0,0 3 0,-4 11 0,-3 0 0,-7 6 0,-2-1 0,-4 4 0,-3 1 0,-1 1 0,-3 1 0,-2 3 0,-1 1 0,0 1 0,6-2 0,5-7 0,7-4 0,6-5 0,4-3 0,3-5 0,5-3 0,1-3 0,4-4 0,0 0 0,1 0 0,3-1 0,0-1 0,1-1 0,3 0 0,-1 1 0,-2 1 0,-1 2 0,-8 5 0,3-1 0,-5 1 0,1 0 0,0 1 0,0 0 0,-5 1 0,2 1 0,-1-1 0,-1 1 0,2-1 0,-2 2 0,0-1 0,-1 1 0,-1-1 0,0 0 0,0 0 0,0 0 0,1 1 0,1-2 0,0 0 0,1-1 0,-1 1 0,0 1 0,0-1 0,-2 2 0,1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04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24575,'0'9'0,"0"5"0,3 4 0,2 3 0,3 3 0,0-1 0,0 3 0,-1 0 0,-1-2 0,1-1 0,-2-4 0,0-2 0,-2 0 0,1 1 0,-1 0 0,-1-3 0,0-1 0,0-4 0,-1-3 0,1-3 0,-2-2 0,0-1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04.6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24575,'6'9'0,"6"5"0,0-4 0,1 1 0,0-1 0,0-1 0,1 1 0,4 2 0,-1-1 0,2 1-756,-2-1 0,2 0 0,0 0 0,0 0 756,-1-1 0,-1 0 0,1 0 0,0-1 0,1 1-411,1 0 0,0 0 1,1 0-1,0 0 1,1-1 410,-3 0 0,-1-1 0,2 0 0,-1-1 0,1 1 0,-1-1 0,1 0 0,-1 0 0,1-1 0,-1 0 0,0 0 0,1-1 0,4 2 0,0-1 0,0-1 0,0 1 0,0-1 0,-1-1 0,0 0 0,1-1 0,-1 1 0,0-1-348,-1-1 0,0 0 0,-1 0 0,1 0 0,0-1 348,2 0 0,1 0 0,-1 0 0,0 0-190,-3-1 0,-1 1 0,0-1 1,0 0 189,3 0 0,-1-1 0,-1 0 547,-4 1 1,0-1-1,-1 0-547,3-1 0,-1-1 1305,-4 1 1,-1 0-1306,3-2 2184,-7 1-2184,-4 0 1139,-3 2-1139,-2 0 0,-2 1 0,-1-1 0,-2-1 0,-3-1 0,-1-2 0,-5-2 0,-5-4 0,9 3 0,-1 1 0,-2-1 0,1-1 0,0 0 0,1 0 0,1 1 0,0 1 0,-4-4 0,4 2 0,6 6 0,4 1 0,4 6 0,3 2 0,3 2 0,6 5 0,-5-6 0,0 1 0,1 0 0,1 1 0,1 0 0,0 0 0,-1-1 0,-2 0 0,10 4 0,-7-3 0,-5-4 0,-3-2 0,-3 0 0,1 1 0,-2-1 0,1 0 0,0 0 0,-1 0 0,0-1 0,0 0 0,0-1 0,0 0 0,-2 0 0,-2 0 0,-2 2 0,-4 0 0,-1 4 0,-2 0 0,-3 1 0,-2 2 0,-2 1 0,0 0 0,0 0 0,4-1 0,3-3 0,4-1 0,3-2 0,2-1 0,1-1 0,1-1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04.69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24575,'4'7'0,"5"3"0,-1-3 0,2 0 0,-2 0 0,2 0 0,0 0 0,3 1 0,-1 0 0,1 1-756,0-2 0,0 2 0,1-1 0,-1 0 756,0-2 0,-1 1 0,1 0 0,0 0 0,0 0-411,1 0 0,1 0 1,0 1-1,0-2 1,0 1 410,-2-1 0,1 0 0,0-1 0,0 1 0,-1-1 0,2 1 0,-2-2 0,1 1 0,0 0 0,0-1 0,-1 0 0,2 0 0,2 0 0,0 1 0,0-1 0,0 0 0,0-1 0,-1 0 0,1 0 0,-1 0 0,1-1 0,-1 0-348,0 0 0,-1-1 0,1 1 0,-1-1 0,0 0 348,3 0 0,0-1 0,-1 0 0,0 1-190,-2-1 0,-1 1 0,1-1 1,-1 0 189,2 0 0,-1-1 0,0 1 547,-2-1 1,-1 1-1,-1-1-547,3 0 0,-1-1 1305,-3 0 1,-1 1-1306,3-2 2184,-6 1-2184,-3 0 1139,-2 1-1139,-1 0 0,-1 1 0,-1-1 0,-2 0 0,-1-1 0,-2-1 0,-3-2 0,-3-4 0,6 4 0,-1 0 0,-1-1 0,0 0 0,0 0 0,2-1 0,-1 2 0,2-1 0,-5-2 0,5 2 0,3 4 0,2 1 0,5 3 0,0 3 0,3 1 0,5 2 0,-5-3 0,1 1 0,1 0 0,1 0 0,-1 1 0,1-1 0,-1 0 0,0-1 0,5 4 0,-4-3 0,-4-2 0,-1-1 0,-3-1 0,1 0 0,-2 0 0,2 1 0,-1-1 0,-1 0 0,0-1 0,1 1 0,-1-1 0,1-1 0,-2 1 0,-2 0 0,-1 0 0,-2 2 0,-1 2 0,-3 0 0,-1 0 0,-1 3 0,-2-1 0,0 1 0,1 0 0,2-1 0,2-2 0,3-1 0,2 0 0,2-2 0,0-1 0,1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04.6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24575,'3'5'0,"3"1"0,0-1 0,0 0 0,0 0 0,1 0 0,0 0 0,1 0 0,1 1 0,0 0-756,-1-1 0,1 0 0,1 1 0,-1 0 756,0-2 0,-1 1 0,1 0 0,0-1 0,0 1-411,1 0 0,0 0 1,0 0-1,0-1 1,0 1 410,0-1 0,-1 0 0,0 0 0,1 0 0,-1 0 0,1-1 0,-1 0 0,1 1 0,-1-1 0,1 0 0,-1-1 0,1 1 0,2 0 0,-1 0 0,1 0 0,0 0 0,-1-1 0,1 0 0,-1 0 0,0 0 0,1-1 0,-1 1-348,0-1 0,-1 0 0,1 0 0,0 0 0,-1-1 348,2 1 0,0 0 0,0-1 0,-1 0-190,0 0 0,-1 1 0,0-1 1,-1 0 189,2 0 0,0-1 0,-1 1 547,-1 0 1,-1-1-1,0 1-547,1-1 0,0 0 1305,-2-1 1,-1 1-1306,2-1 2184,-4 1-2184,-1 0 1139,-2 0-1139,-1 1 0,-1 0 0,-1-1 0,-1 0 0,0 0 0,-2-2 0,-2 0 0,-1-3 0,2 3 0,1-1 0,-1 0 0,0 0 0,0-1 0,1 1 0,0 0 0,0 1 0,-2-3 0,2 2 0,3 2 0,2 2 0,2 1 0,2 3 0,0-1 0,5 3 0,-5-2 0,2 0 0,0 0 0,0 0 0,1 1 0,0-1 0,-1 0 0,0 0 0,4 2 0,-3-2 0,-3-2 0,-1 0 0,-2 0 0,1-1 0,-1 1 0,1-1 0,-1 1 0,0-1 0,0 0 0,0 0 0,0 0 0,0-1 0,-1 1 0,-1-1 0,-1 1 0,-2 1 0,0 1 0,-1 1 0,-2 0 0,-1 1 0,-1 0 0,0 0 0,1 1 0,1-1 0,2-2 0,1 0 0,2-1 0,1 0 0,1-1 0,0-1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11.021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7810 6251 24575,'2'-21'0,"1"-1"0,3 1 0,1 1 0,-1 3 0,2 0 0,1-3 0,3-6 0,5-6 0,3-5 0,5-1 0,2 2 0,0 4 0,0 6 0,-2 3 0,-1 2 0,0 0 0,-1-1 0,1-2 0,1-1 0,0 0 0,0 2 0,0 1 0,-1 4 0,-1 2 0,1 2 0,-1-2 0,2 0 0,-1 1 0,1-1 0,-1 0 0,-3 0 0,-1 1 0,-2-1 0,2-1 0,3-2 0,3-3 0,0-3 0,1-2 0,-2 1 0,0-1 0,-1 1 0,-2 0 0,-2 0 0,-2 1 0,0 0 0,-1-2 0,0-2 0,3-4 0,-2-2 0,2 1 0,-2 1 0,0 0 0,1 1 0,-3 1 0,0 2 0,-2 3 0,0 1 0,0 2 0,-1-1 0,1-1 0,0-5 0,-1-4 0,-2-2 0,-2-1 0,-2 1 0,-2 3 0,-2 3 0,0 3 0,-1 1 0,1-2 0,1-2 0,-1 0 0,2-1 0,1 5 0,0 3 0,1 4 0,-2 3 0,0 1 0,-1-2 0,-1-2 0,-1 1 0,0-2 0,0 2 0,-1-1 0,1 1 0,0-3 0,-2-3 0,0-4 0,0-4 0,0-4 0,0-4 0,0 0 0,0 2 0,-2 3 0,-2 2 0,-3 3 0,-3-2 0,0 2 0,-1 3 0,-1 0 0,-2 2 0,-3 0 0,-4-2 0,-1-5 0,-4-1 0,-1-3 0,1 3 0,-1 2 0,0-1 0,0 1 0,-1-1 0,2-1 0,0-1 0,2-4 0,-1-1 0,1 1 0,1 2 0,1 1 0,2 2 0,0 2 0,1 2 0,3 4 0,1 3 0,1 4 0,1 3 0,-1 2 0,-2 0 0,-2-1 0,-1-1 0,0-2 0,-1 0 0,1-2 0,1-2 0,-1-2 0,1-3 0,2 0 0,0-1 0,2 3 0,0 1 0,1 0 0,0 2 0,2 1 0,-1 2 0,-1 3 0,-2 0 0,-2 0 0,-1-2 0,-3-3 0,-2-4 0,-1-2 0,-2-2 0,-3 0 0,-2 1 0,1 0 0,2 1 0,3 1 0,3 2 0,2 0 0,1 0 0,1 0 0,0-2 0,1 2 0,1-2 0,1 0 0,3 2 0,4 1 0,2 1 0,3 1 0,1 3 0,2-4 0,0 10 0,0-5 0,0 8 0,0-1 0,0 1 0,0 2 0,0 1 0,0 1 0,0 1 0,-3 0 0,0-1 0,0-1 0,0-2 0,3 0 0,2 3 0,0 0 0,-1 1 0,-1 2 0,-1-3 0,-3 3 0,-1-2 0,1 2 0,0-2 0,1-4 0,-1-3 0,0-2 0,-1 0 0,-1 3 0,2 4 0,-1 2 0,2 3 0,0 0 0,0 0 0,0 0 0,1 0 0,-2 0 0,0-1 0,-1-4 0,0-2 0,-1-1 0,0 3 0,1 0 0,3 1 0,1 1 0,1-2 0,0-1 0,0-1 0,0-1 0,0-2 0,0 0 0,-2 0 0,0-1 0,0 0 0,-2-2 0,3 6 0,-2-3 0,1 3 0,-1-3 0,-1-2 0,1 0 0,0-1 0,0 0 0,-1 0 0,-1-2 0,-2-2 0,1-1 0,-1 0 0,2 3 0,1 4 0,0 1 0,1 1 0,-1 0 0,0-2 0,-1-3 0,2-4 0,0-2 0,0 1 0,0 1 0,0 3 0,0 3 0,0 2 0,1 2 0,-1-1 0,0 0 0,-2-4 0,-2-3 0,0 0 0,0 1 0,0 2 0,1 8 0,0 1 0,1 4 0,1 0 0,0 0 0,0-1 0,0-1 0,-1-3 0,-1-3 0,-2-3 0,-3-4 0,-2 0 0,0 1 0,1 1 0,2 3 0,3 1 0,1 3 0,2 2 0,2 1 0,1 0 0,1 0 0,0 0 0,-2-1 0,1-5 0,-1 4 0,1-5 0,-5 6 0,-4-1 0,-1 1 0,1-6 0,6-2 0,2-5 0,0-2 0,-1 2 0,1 0 0,-1 0 0,0 2 0,0 3 0,0 3 0,-1 4 0,1 0 0,-1-2 0,2-5 0,-1-2 0,0-1 0,1 1 0,0 2 0,-2 2 0,0-1 0,-3 0 0,1-1 0,0-1 0,1 0 0,0 0 0,1 0 0,-2-1 0,0-3 0,0-2 0,-1-1 0,2-1 0,1-1 0,-2 0 0,2-1 0,-1-1 0,0 1 0,-1-2 0,-2-2 0,0 2 0,-1 0 0,-1 0 0,-2 2 0,1-1 0,0 1 0,2-1 0,0 1 0,2 1 0,1 3 0,-2 2 0,0 4 0,0 1 0,-1 1 0,-2 0 0,1-2 0,-1 0 0,1 0 0,0 1 0,-1 2 0,-2 2 0,-2 2 0,-2-1 0,1 0 0,-1 0 0,0 1 0,0 1 0,1 0 0,0 1 0,0 1 0,1 2 0,0 1 0,-2 0 0,8 0 0,-4 0 0,6 0 0,-3 0 0,0 0 0,0 1 0,-1 2 0,2 2 0,-1 1 0,2 0 0,2 1 0,1 1 0,2 1 0,0 2 0,-2 3 0,-2 3 0,-1 1 0,-2 0 0,-2 0 0,0-2 0,-1 0 0,1-1 0,1-1 0,1-1 0,2-1 0,0 1 0,0 0 0,-1 1 0,-1 2 0,0 1 0,1 2 0,-1 0 0,1 0 0,0-1 0,2-1 0,0 3 0,-2 1 0,0 1 0,-1-1 0,0-2 0,2-2 0,0-2 0,1 1 0,0 1 0,0 1 0,1 0 0,0 1 0,0 0 0,2 0 0,0-1 0,1-1 0,0 0 0,1 0 0,0 2 0,0 0 0,-1 0 0,-2-3 0,0-2 0,-1-1 0,1 0 0,0 0 0,2 0 0,-1 0 0,0 0 0,1 0 0,-2 0 0,2 1 0,1 2 0,0 2 0,0 2 0,-1 2 0,-1 1 0,0 0 0,-1 1 0,-1-1 0,1-1 0,0-1 0,0-2 0,2-3 0,-2 0 0,2 0 0,1-1 0,-2 0 0,2 0 0,-2-1 0,0 1 0,1 0 0,-1-1 0,1-2 0,0 1 0,-1 0 0,1 0 0,0 0 0,1 0 0,1-1 0,1 2 0,0 0 0,0 1 0,0 0 0,0-3 0,0-4 0,-1-3 0,-1 1 0,-1-5 0,-2 2 0,-1-3 0,-5 0 0,-4 0 0,-4 0 0,-1 0 0,-2-3 0,0-3 0,-1-3 0,-1-4 0,1 2 0,3 0 0,2 1 0,3 1 0,2 0 0,0-1 0,0-3 0,1-4 0,0 0 0,3 0 0,0 3 0,3 0 0,1 1 0,2 0 0,-1-2 0,-2 0 0,0 0 0,0 2 0,0 3 0,0 3 0,-1 2 0,-1 2 0,-1 1 0,0 0 0,0 2 0,-4 0 0,5 0 0,-4 0 0,4 0 0,-2 0 0,-1 2 0,0 1 0,-1 1 0,-1 3 0,1-1 0,1-2 0,0-1 0,2-1 0,1-3 0,2-2 0,2-4 0,0-5 0,0-4 0,1-1 0,-1 2 0,0-1 0,-1 0 0,0-1 0,2-2 0,-1 1 0,1-1 0,1 1 0,0 0 0,2-2 0,0-1 0,0-1 0,0-2 0,0-2 0,0-1 0,0-2 0,0 0 0,0 2 0,0 3 0,2 2 0,3 3 0,4 2 0,4 2 0,0 2 0,0-1 0,0 0 0,0-3 0,0-1 0,0 0 0,-1 0 0,-1 1 0,0 2 0,-1 0 0,0 1 0,-1 0 0,-3 0 0,-2 1 0,-1 0 0,-3-5 0,-1-2 0,-3-1 0,-6 0 0,-4 4 0,-2 2 0,-1 1 0,0 1 0,-3 1 0,-2 0 0,-4 2 0,-3 1 0,-1 1 0,0 2 0,4 3 0,2 1 0,5 2 0,5 0 0,3 0 0,4 0 0,1 0 0,-2 0 0,-1 0 0,-1 0 0,-2 0 0,-2 0 0,-1 0 0,0 0 0,1 0 0,-1 0 0,-2-2 0,-2-4 0,-4-5 0,-3-5 0,-4-3 0,-1-1 0,2 2 0,2 0 0,4 4 0,4 2 0,4 2 0,0 2 0,7 2 0,-4 0 0,3 1 0,-2-2 0,-2 0 0,-1-1 0,-1 1 0,-1 1 0,-1 0 0,1 1 0,0 1 0,0 0 0,2 1 0,-2-1 0,-1 1 0,-2 1 0,-4 1 0,-2 1 0,-5 0 0,-6-2 0,-3-2 0,-3-2 0,1 0 0,7 2 0,8 3 0,7 1 0,5 0 0,4 0 0,1 0 0,1 0 0,-2 0 0,1 0 0,-3 0 0,4 0 0,-1 0 0,4 0 0,-1 1 0,0 1 0,-1 0 0,-1 1 0,-4-1 0,4 0 0,-4 0 0,5 0 0,-2 1 0,1 0 0,1 0 0,1-1 0,0-1 0,2 1 0,-1-2 0,1 1 0,0 2 0,-2 0 0,3 1 0,-2-1 0,2-1 0,-1 1 0,0-1 0,1 0 0,-2 1 0,1 0 0,-1 2 0,0 1 0,0 0 0,0-1 0,-1 0 0,1-1 0,-2 4 0,2-4 0,-4 6 0,5-7 0,-2 5 0,2-2 0,0 1 0,-1 0 0,0 1 0,-2 0 0,1 0 0,0 0 0,-1-1 0,1 1 0,0 0 0,-2 4 0,4-5 0,-3 6 0,4-5 0,-3 2 0,-1-1 0,-2 0 0,0-3 0,-2-2 0,-1 0 0,-3-3 0,-3 1 0,-1 1 0,0-1 0,4 1 0,2 0 0,4 0 0,2 2 0,1-2 0,2 1 0,-1-1 0,-1-1 0,-1-1 0,0-1 0,-2 0 0,-2 1 0,0 1 0,-2-1 0,-2 1 0,-2-2 0,-2 0 0,-2 0 0,1 0 0,1 0 0,1-1 0,1-2 0,3-2 0,3-4 0,1-1 0,2 0 0,1 1 0,3 1 0,0-1 0,2 2 0,0 1 0,-1 0 0,0 1 0,-1 0 0,-1 1 0,-1-1 0,1-1 0,-2 2 0,1-1 0,0 0 0,0 0 0,-1-2 0,-2 1 0,1 0 0,0 1 0,1 2 0,0-1 0,3 1 0,-2 0 0,3 0 0,-1 0 0,-1-1 0,1 2 0,0-2 0,0 2 0,-2-1 0,0 0 0,0 0 0,-1-1 0,-1-1 0,-1-1 0,-4 0 0,-2-1 0,-2 0 0,-1 0 0,1 2 0,1 0 0,1 2 0,0 1 0,6 1 0,-3 1 0,6-1 0,-1-1 0,-1 1 0,1-1 0,-1 2 0,1 0 0,-1 0 0,-1 0 0,1 0 0,-2 0 0,-3 0 0,6 0 0,-8 0 0,11 0 0,-6 0 0,5 0 0,-3 1 0,1 2 0,0 3 0,0 1 0,-1 1 0,0 1 0,-1 0 0,1 1 0,0-1 0,0 0 0,-1 0 0,-2 1 0,-1 1 0,-1 1 0,1 0 0,-1 1 0,0 0 0,-2 1 0,0 1 0,0 0 0,2 2 0,2-3 0,0 1 0,0 0 0,-3-2 0,3 0 0,1-1 0,1 1 0,0 0 0,0 0 0,-3 2 0,0 1 0,-2 2 0,1 2 0,-1 2 0,0 1 0,0-1 0,1 0 0,-1-1 0,1-2 0,-1 0 0,-1 0 0,-1 0 0,-1 1 0,-2 0 0,2-2 0,-2 0 0,2-1 0,-1 1 0,-1 0 0,1 2 0,0-1 0,0-3 0,1-1 0,2-2 0,0-1 0,2-2 0,0-2 0,0-2 0,0 1 0,-2-2 0,-5 0 0,-3-1 0,-4 2 0,-2-2 0,1 1 0,-1-1 0,3 0 0,1 0 0,2 1 0,3-1 0,-1 0 0,1 0 0,0-1 0,1 1 0,2-2 0,3-1 0,3 0 0,-3 1 0,7 0 0,-8-1 0,11 0 0,-7 1 0,5 0 0,-4 0 0,-2-1 0,0 1 0,1 0 0,0 1 0,0-2 0,-2 2 0,0-1 0,0 1 0,2 2 0,-1-2 0,3 2 0,0 0 0,1 0 0,1 2 0,0 0 0,0 0 0,1 1 0,1 1 0,0 2 0,-1 0 0,1 2 0,0 0 0,0 1 0,2 1 0,0 0 0,-2 1 0,0-1 0,-1-1 0,0 1 0,1-3 0,0 1 0,0 0 0,0 0 0,0 0 0,0-1 0,1 1 0,0 0 0,-1 0 0,0 0 0,0-1 0,0 1 0,-1 0 0,1-1 0,1-1 0,-1-1 0,-2 0 0,0-2 0,-2 0 0,-1 0 0,-2 1 0,-1 0 0,-1 2 0,0-1 0,-2-1 0,0-1 0,1-2 0,0 1 0,2-1 0,2 0 0,1-2 0,2 2 0,3-3 0,2 3 0,0-3 0,-1 1 0,-1 2 0,-1 2 0,-1 2 0,-1 0 0,0 1 0,-3-1 0,-2 1 0,-1-1 0,-5 4 0,0 1 0,0 2 0,2 2 0,2-2 0,2 2 0,0-3 0,0-1 0,2-1 0,1-1 0,2 0 0,0 0 0,2-1 0,-1 1 0,0 1 0,0-2 0,1 1 0,1 0 0,0 0 0,0 0 0,0 0 0,0-1 0,0 1 0,-1 0 0,1 0 0,-2-1 0,1 1 0,1 0 0,0 1 0,0 1 0,0-1 0,0 3 0,0-2 0,0 3 0,-2 2 0,1 1 0,0-1 0,-1-2 0,1-2 0,-1-1 0,0 0 0,0-1 0,-1 1 0,0 0 0,1 1 0,0-2 0,1 1 0,0 0 0,0 0 0,0 0 0,0 2 0,1 0 0,0-3 0,0 1 0,-1-2 0,-1 0 0,-1-1 0,1-1 0,-1-1 0,0 0 0,-1 0 0,-1 1 0,0 1 0,-2 1 0,2 2 0,-1 0 0,2-1 0,1 1 0,0-2 0,2-1 0,-1 1 0,1-3 0,-1-1 0,1-2 0,0-2 0,0 0 0,1-3 0,1 0 0,1-1 0,2 1 0,6 2 0,0-2 0,4 1 0,-2-3 0,-2 0 0,-2 0 0,1 0 0,-1 0 0,-18 4 0,1-2 0,-14 3 0,12-4 0,4-2 0,4-1 0,0 0 0,-2-1 0,-2 0 0,-4-1 0,-3 2 0,0 1 0,5 0 0,3 1 0,2 0 0,-1 0 0,-2 0 0,4 0 0,0 0 0,3 0 0,-2 0 0,-6 0 0,-7 0 0,-9 2 0,-4 1 0,1 3 0,4 0 0,6 0 0,4-2 0,7-1 0,1 0 0,0 0 0,-3 1 0,-5 0 0,0 1 0,0-1 0,7 2 0,5-3 0,4 2 0,2-2 0,0-1 0,0 2 0,-1 2 0,-2 2 0,-2 4 0,-1 1 0,-2-1 0,1 1 0,-2 0 0,-1 0 0,-1 0 0,-2 1 0,-1 3 0,1-1 0,-1 1 0,2-3 0,3-4 0,1-4 0,3-2 0,2 0 0,0 1 0,-4 4 0,-3 2 0,-4 4 0,0 5 0,2 3 0,3 4 0,3 1 0,1 1 0,2 1 0,1 1 0,1 0 0,0-1 0,1-6 0,0-2 0,0-4 0,0-2 0,0-1 0,0-3 0,0 1 0,0 0 0,0 0 0,0 1 0,0 1 0,0 2 0,0 0 0,0-2 0,0-1 0,0-2 0,0 1 0,0-1 0,2 1 0,1 1 0,3 1 0,2 0 0,0 2 0,0 1 0,1-1 0,-1 1 0,0-2 0,-3-1 0,0-2 0,1-1 0,-1-1 0,2-1 0,-1-1 0,0 1 0,1 0 0,-1 1 0,1 0 0,0 3 0,2 3 0,2 3 0,-1 2 0,0 0 0,0-1 0,-1-2 0,-3-1 0,-1-1 0,-1-2 0,-1 0 0,0-2 0,-1-1 0,2 3 0,-1 0 0,3 3 0,2 1 0,0 2 0,1 3 0,0 1 0,-2-1 0,-2-1 0,0-1 0,1-2 0,0 2 0,1-1 0,0 1 0,0 0 0,-1 0 0,1-2 0,-2-2 0,0-1 0,-1-2 0,1-1 0,0-1 0,0 0 0,-1 0 0,-1 0 0,1 0 0,-1-1 0,0 1 0,2 2 0,-2 1 0,2 2 0,0 2 0,0 1 0,0 0 0,-1-1 0,0-1 0,-1-3 0,1-1 0,1 0 0,-1 0 0,0-1 0,0 0 0,0-2 0,1 1 0,-2 2 0,-1 2 0,1 3 0,-1 2 0,2 1 0,-1-2 0,-2-3 0,1-1 0,0-1 0,0 0 0,1 0 0,0 1 0,0-3 0,2 3 0,-1-3 0,0 3 0,1 2 0,-2 0 0,-1 1 0,0 1 0,-2-2 0,0-1 0,0 0 0,0-1 0,0-1 0,0-1 0,0 0 0,0 1 0,0 2 0,0 1 0,-2 1 0,1 2 0,-1 2 0,1 1 0,1 1 0,0-1 0,0-2 0,0 0 0,0-4 0,0-1 0,0-2 0,0-2 0,1 0 0,2 1 0,2 1 0,3 2 0,0 2 0,0 0 0,0-1 0,-2-2 0,1-3 0,-1-1 0,0-1 0,1 2 0,2 0 0,0 3 0,1 1 0,0-1 0,0 0 0,0-2 0,-2-2 0,1-1 0,-2-2 0,-1-2 0,0-2 0,0 0 0,0 0 0,2 2 0,0 2 0,1 1 0,2 2 0,1 0 0,1 0 0,-1-1 0,1-1 0,-3-4 0,0-2 0,-2-3 0,-1 0 0,-1 0 0,-1 1 0,-1 2 0,5 2 0,-4-2 0,4 2 0,-3-2 0,0 2 0,3 0 0,1 0 0,0 1 0,1-3 0,-2-1 0,-2-3 0,0-1 0,-2 2 0,2-1 0,0 3 0,2 0 0,2 1 0,2 2 0,4 1 0,4 1 0,2 0 0,1 0 0,-1 0 0,-3-2 0,-2-1 0,-5-2 0,-2-1 0,-2 1 0,-2-1 0,0-1 0,2 2 0,-4-3 0,3 3 0,-4-2 0,2-1 0,1 1 0,2 0 0,-1 0 0,2 0 0,1-1 0,0 2 0,3 0 0,4 1 0,5 1 0,10 2 0,5 2 0,4 3 0,0-1 0,-5-3 0,-4-1 0,-8-4 0,-5-1 0,-2-1 0,-7-1 0,0 0 0,-6 0 0,2 0 0,-2 0 0,1 0 0,0 0 0,0 0 0,0 0 0,1 0 0,0 0 0,2 0 0,1 0 0,1 0 0,0 0 0,-3 0 0,2 0 0,-2 0 0,1 0 0,3-3 0,0 0 0,1-2 0,0 0 0,-1 1 0,1 0 0,0-1 0,0 0 0,0-2 0,2 0 0,-6 2 0,4-2 0,-5 1 0,4-2 0,2-1 0,2-2 0,3-1 0,2 0 0,3-2 0,-2 2 0,0 2 0,-3 1 0,-2 3 0,-3-1 0,-1 1 0,-1 1 0,1 0 0,0 0 0,0 0 0,0-1 0,1-1 0,1 0 0,2 0 0,-1 2 0,3 1 0,0 1 0,2-2 0,0 0 0,0 0 0,-2 0 0,-2 1 0,-2 1 0,-4-1 0,2 0 0,-5 1 0,3-1 0,-3 1 0,5-3 0,-3 2 0,2-3 0,-3 2 0,5-1 0,2 0 0,3-1 0,1 0 0,2 0 0,1 0 0,-1 0 0,1 0 0,-5 1 0,-1 0 0,-3 0 0,-1 1 0,0 0 0,1 0 0,1 1 0,0 0 0,0-1 0,-2 0 0,1 0 0,1 0 0,0 0 0,1 0 0,-1-1 0,0 0 0,-1-1 0,-1 0 0,0 1 0,1-1 0,-5 2 0,3 0 0,-7 2 0,1-1 0,-1 0 0,1 0 0,3 0 0,2-1 0,1-2 0,0 1 0,-2 0 0,0 1 0,-2 1 0,1-1 0,1-1 0,0 0 0,1-1 0,-1 0 0,0-1 0,0 1 0,-2 1 0,-1 1 0,1-1 0,-3 3 0,4-3 0,-6 4 0,4-3 0,-3 2 0,1-3 0,-1 4 0,1-4 0,1 4 0,1-1 0,0-2 0,1 0 0,1 0 0,0-1 0,2 0 0,0 0 0,0 1 0,0 0 0,0 0 0,-1 1 0,1 0 0,0-1 0,0 0 0,2-1 0,-1 1 0,0 0 0,-1 1 0,0 0 0,1 0 0,1 1 0,0 0 0,-1 0 0,1-1 0,0 1 0,2 1 0,4 1 0,5 1 0,7-2 0,4 0 0,0 0 0,-5 1 0,-4 0 0,-7-1 0,-2 1 0,0-1 0,0 2 0,3 0 0,0 0 0,4 0 0,1 0 0,3 0 0,3 0 0,0 0 0,2 0 0,-1 0 0,-3 0 0,-4 1 0,-3 1 0,-5 0 0,-1 1 0,-3-1 0,0 1 0,0 0 0,2 2 0,1 0 0,5 1 0,2 1 0,0 0 0,0 2 0,-3-3 0,-2 0 0,-2 0 0,-3-2 0,-2 1 0,-1-2 0,-2 1 0,-1 0 0,0-1 0,0 1 0,1 0 0,2 1 0,3 2 0,2 1 0,5 3 0,2 1 0,0 1 0,0-1 0,-4-1 0,0-1 0,-2 1 0,-1-1 0,0-2 0,-1-1 0,-3-2 0,-2 0 0,-1 0 0,-1 1 0,1-1 0,-1 0 0,1-1 0,0 1 0,-1 0 0,0 0 0,-2-1 0,1 0 0,0 0 0,1 2 0,2-1 0,1 3 0,2 0 0,6 2 0,4 2 0,4 2 0,0 3 0,-1 1 0,-3-1 0,-3-2 0,-2-2 0,-3 0 0,-5-3 0,0-3 0,-1-1 0,0 1 0,1 1 0,2 1 0,-1 3 0,0 0 0,-3-4 0,-1 1 0,-1-3 0,-1 1 0,1 0 0,-1 0 0,-2-3 0,1 1 0,-1-2 0,0 2 0,0-1 0,2 0 0,0 1 0,-1 0 0,0-1 0,0 1 0,2 0 0,2 3 0,3 2 0,2 1 0,2 2 0,3 0 0,-1 0 0,-2 1 0,-2-3 0,-4-2 0,-2-1 0,-2-5 0,-1 0 0,-1-2 0,0 1 0,1 1 0,1-1 0,3 2 0,10 8 0,7 3 0,2 2 0,-2-3 0,-11-5 0,-3-3 0,-2 0 0,-3-1 0,-1-2 0,2 0 0,-3 0 0,2 0 0,-1 0 0,2 2 0,2 0 0,1 3 0,4 1 0,0 1 0,4 2 0,1-1 0,1 1 0,0-2 0,-1 0 0,1 0 0,2 0 0,3 2 0,1 0 0,0 0 0,-3-3 0,-3-3 0,-3 0 0,-7-4 0,0 1 0,-6-2 0,1 1 0,0-1 0,-1 1 0,3 1 0,-3-2 0,4 2 0,-2 0 0,2 2 0,3 3 0,4 1 0,1 1 0,0 0 0,-1-2 0,-2-1 0,-2-1 0,-2-2 0,-3-1 0,-2 1 0,1 0 0,0 0 0,0 2 0,1 1 0,2 1 0,2 2 0,2 2 0,1 1 0,-1 0 0,-3-1 0,0 1 0,-3-1 0,0-3 0,-1 0 0,-1-1 0,3 1 0,1 3 0,2-1 0,2 2 0,0 0 0,-1-1 0,1-1 0,2 0 0,-5-6 0,6 2 0,-8-6 0,4 3 0,-3-1 0,4 2 0,0 0 0,2 1 0,0 1 0,0-1 0,-1 0 0,1-1 0,0 0 0,0-1 0,0 1 0,-1 1 0,1-2 0,-2 1 0,0-2 0,-1 0 0,0 0 0,1 0 0,0 0 0,2 0 0,0 0 0,-1 0 0,-2 1 0,-1-3 0,-2 1 0,1-2 0,-2 0 0,2 0 0,-4 0 0,2 0 0,1 0 0,-1 0 0,1 0 0,-1 0 0,1 0 0,1 0 0,-2 0 0,0 0 0,1 0 0,0 0 0,2 0 0,1 0 0,-2-2 0,2-1 0,1-1 0,0-1 0,2 0 0,-1 0 0,1 0 0,0-1 0,0 2 0,-1-1 0,-1 0 0,0 0 0,2-2 0,2 1 0,0-1 0,-1 0 0,-1 1 0,1-1 0,-4 3 0,1-2 0,-4 3 0,3-1 0,2-1 0,0-1 0,1-1 0,0 0 0,-1 1 0,1 1 0,0 0 0,1 2 0,2 1 0,-1 1 0,2 1 0,-2 0 0,-1 0 0,0 0 0,-1 0 0,0 0 0,1 0 0,2 0 0,5 0 0,1 0 0,1 0 0,-1 0 0,-1 0 0,-1 0 0,-1 0 0,0 0 0,0 0 0,1 0 0,3 0 0,4 0 0,2 0 0,0 0 0,1 1 0,-3 1 0,-2 0 0,-2-1 0,-4-1 0,-3 0 0,-2 0 0,-1 0 0,0 0 0,0 0 0,0 0 0,0 0 0,-1 0 0,1 0 0,-2 0 0,0 0 0,-2 0 0,1 0 0,1 0 0,1 0 0,1 0 0,-5 0 0,2-1 0,-3-1 0,2-2 0,-2 0 0,1-2 0,-3 2 0,2-2 0,0 0 0,0 1 0,-1 1 0,-2-1 0,1 0 0,0-1 0,2-1 0,-3 1 0,2-3 0,-4 5 0,2-4 0,-1 2 0,0-1 0,-1 1 0,1 0 0,-2 0 0,1 2 0,-1 0 0,-1 1 0,0 0 0,0 0 0,2 0 0,-1-1 0,1-2 0,-1 1 0,-1-1 0,0 0 0,0 0 0,0-1 0,0 0 0,0 1 0,0-3 0,0-5 0,0 4 0,0-3 0,0 8 0,0-2 0,0 0 0,0-1 0,0 1 0,0 3 0,0 0 0,0-2 0,0-1 0,0-1 0,0 0 0,1 4 0,1-2 0,0 3 0,2-3 0,0 1 0,1-2 0,-1 2 0,2-2 0,-3 3 0,1-2 0,1-1 0,1-1 0,-1 3 0,1-2 0,-3 3 0,0 0 0,-2 0 0,1 0 0,-2 0 0,0 0 0,1 1 0,0-2 0,1 0 0,0 0 0,0-2 0,0 2 0,0-1 0,-2 3 0,0-1 0,0 0 0,0 0 0,0 0 0,0 0 0,0 1 0,0-3 0,0 0 0,0-2 0,0 2 0,0-1 0,0 4 0,0-1 0,0-4 0,0-4 0,0-15 0,-3 12 0,-1-7 0,1 20 0,0-1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11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1081 24575,'10'-2'0,"6"-4"0,10-7 0,10-9 0,6-8 0,9-9 0,-23 15 0,1-2 0,1-2 0,-1-1 0,1-2 0,0-2 0,-1-1 0,-1-1 0,0-2 0,-1-1 0,1-3 0,0-1 0,-1-2 0,-2 0 0,-1 0 0,-1 0 0,-3 1 0,-1 0 0,-2 3 0,-2 1 0,-2 3 0,-2 1 0,8-25 0,-8 17 0,-4 15 0,-4 9 0,-2 13 0,0 3 0,-4 11 0,-3 0 0,-7 6 0,-2-1 0,-4 4 0,-3 1 0,-1 1 0,-3 1 0,-2 3 0,-1 1 0,0 1 0,6-2 0,5-7 0,7-4 0,6-5 0,4-3 0,3-5 0,5-3 0,1-3 0,4-4 0,0 0 0,1 0 0,3-1 0,0-1 0,1-1 0,3 0 0,-1 1 0,-2 1 0,-1 2 0,-8 5 0,3-1 0,-5 1 0,1 0 0,0 1 0,0 0 0,-5 1 0,2 1 0,-1-1 0,-1 1 0,2-1 0,-2 2 0,0-1 0,-1 1 0,-1-1 0,0 0 0,0 0 0,0 0 0,1 1 0,1-2 0,0 0 0,1-1 0,-1 1 0,0 1 0,0-1 0,-2 2 0,1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11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24575,'0'9'0,"0"5"0,3 4 0,2 3 0,3 3 0,0-1 0,0 3 0,-1 0 0,-1-2 0,1-1 0,-2-4 0,0-2 0,-2 0 0,1 1 0,-1 0 0,-1-3 0,0-1 0,0-4 0,-1-3 0,1-3 0,-2-2 0,0-1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11.02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24575,'6'9'0,"6"5"0,0-4 0,1 1 0,0-1 0,0-1 0,1 1 0,4 2 0,-1-1 0,2 1-756,-2-1 0,2 0 0,0 0 0,0 0 756,-1-1 0,-1 0 0,1 0 0,0-1 0,1 1-411,1 0 0,0 0 1,1 0-1,0 0 1,1-1 410,-3 0 0,-1-1 0,2 0 0,-1-1 0,1 1 0,-1-1 0,1 0 0,-1 0 0,1-1 0,-1 0 0,0 0 0,1-1 0,4 2 0,0-1 0,0-1 0,0 1 0,0-1 0,-1-1 0,0 0 0,1-1 0,-1 1 0,0-1-348,-1-1 0,0 0 0,-1 0 0,1 0 0,0-1 348,2 0 0,1 0 0,-1 0 0,0 0-190,-3-1 0,-1 1 0,0-1 1,0 0 189,3 0 0,-1-1 0,-1 0 547,-4 1 1,0-1-1,-1 0-547,3-1 0,-1-1 1305,-4 1 1,-1 0-1306,3-2 2184,-7 1-2184,-4 0 1139,-3 2-1139,-2 0 0,-2 1 0,-1-1 0,-2-1 0,-3-1 0,-1-2 0,-5-2 0,-5-4 0,9 3 0,-1 1 0,-2-1 0,1-1 0,0 0 0,1 0 0,1 1 0,0 1 0,-4-4 0,4 2 0,6 6 0,4 1 0,4 6 0,3 2 0,3 2 0,6 5 0,-5-6 0,0 1 0,1 0 0,1 1 0,1 0 0,0 0 0,-1-1 0,-2 0 0,10 4 0,-7-3 0,-5-4 0,-3-2 0,-3 0 0,1 1 0,-2-1 0,1 0 0,0 0 0,-1 0 0,0-1 0,0 0 0,0-1 0,0 0 0,-2 0 0,-2 0 0,-2 2 0,-4 0 0,-1 4 0,-2 0 0,-3 1 0,-2 2 0,-2 1 0,0 0 0,0 0 0,4-1 0,3-3 0,4-1 0,3-2 0,2-1 0,1-1 0,1-1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11.02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24575,'4'7'0,"5"3"0,-1-3 0,2 0 0,-2 0 0,2 0 0,0 0 0,3 1 0,-1 0 0,1 1-756,0-2 0,0 2 0,1-1 0,-1 0 756,0-2 0,-1 1 0,1 0 0,0 0 0,0 0-411,1 0 0,1 0 1,0 1-1,0-2 1,0 1 410,-2-1 0,1 0 0,0-1 0,0 1 0,-1-1 0,2 1 0,-2-2 0,1 1 0,0 0 0,0-1 0,-1 0 0,2 0 0,2 0 0,0 1 0,0-1 0,0 0 0,0-1 0,-1 0 0,1 0 0,-1 0 0,1-1 0,-1 0-348,0 0 0,-1-1 0,1 1 0,-1-1 0,0 0 348,3 0 0,0-1 0,-1 0 0,0 1-190,-2-1 0,-1 1 0,1-1 1,-1 0 189,2 0 0,-1-1 0,0 1 547,-2-1 1,-1 1-1,-1-1-547,3 0 0,-1-1 1305,-3 0 1,-1 1-1306,3-2 2184,-6 1-2184,-3 0 1139,-2 1-1139,-1 0 0,-1 1 0,-1-1 0,-2 0 0,-1-1 0,-2-1 0,-3-2 0,-3-4 0,6 4 0,-1 0 0,-1-1 0,0 0 0,0 0 0,2-1 0,-1 2 0,2-1 0,-5-2 0,5 2 0,3 4 0,2 1 0,5 3 0,0 3 0,3 1 0,5 2 0,-5-3 0,1 1 0,1 0 0,1 0 0,-1 1 0,1-1 0,-1 0 0,0-1 0,5 4 0,-4-3 0,-4-2 0,-1-1 0,-3-1 0,1 0 0,-2 0 0,2 1 0,-1-1 0,-1 0 0,0-1 0,1 1 0,-1-1 0,1-1 0,-2 1 0,-2 0 0,-1 0 0,-2 2 0,-1 2 0,-3 0 0,-1 0 0,-1 3 0,-2-1 0,0 1 0,1 0 0,2-1 0,2-2 0,3-1 0,2 0 0,2-2 0,0-1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9:00.599"/>
    </inkml:context>
    <inkml:brush xml:id="br0">
      <inkml:brushProperty name="width" value="0.1" units="cm"/>
      <inkml:brushProperty name="height" value="0.1" units="cm"/>
      <inkml:brushProperty name="color" value="#99D852"/>
    </inkml:brush>
  </inkml:definitions>
  <inkml:trace contextRef="#ctx0" brushRef="#br0">25 1169 24575,'0'-18'0,"0"0"0,0 1 0,1-2 0,3-1 0,-1-3 0,2-1 0,-2 1 0,1-1 0,3 0 0,0-3 0,2-2 0,0-2 0,-1 1 0,0-1 0,0 1 0,0 0 0,0 2 0,0-1 0,1-1 0,2-3 0,0-3 0,3-1 0,-1-1 0,2 3 0,-2 1 0,-1 2 0,0 2 0,0 3 0,1-1 0,1 2 0,0-2 0,1-1 0,0 0 0,-2 2 0,-2 3 0,-1 4 0,0 1 0,1-1 0,0 1 0,-1 0 0,-1 3 0,0 3 0,-2 3 0,0 1 0,-2 1 0,-1 4 0,-2 1 0,-9 8 0,-1 1 0,-12 9 0,-2 2 0,-4 2 0,-4 3 0,0 0 0,-3 2 0,-2 0 0,0 0 0,3-1 0,1-2 0,6-1 0,3-2 0,0 2 0,9-9 0,-1 3 0,6-7 0,-2 5 0,3-5 0,2-3 0,4-5 0,10-8 0,2 0 0,8-6 0,0 1 0,1-1 0,5-1 0,4-2 0,4-3 0,2-2 0,-1 1 0,-4 1 0,-5 4 0,-4 3 0,-5 3 0,-4 2 0,-2 4 0,-2 0 0,1 0 0,1-2 0,-2 1 0,1-1 0,-5 4 0,1 0 0,-3 2 0,1-1 0,0-3 0,1-1 0,1-2 0,2-1 0,1 0 0,0 0 0,1 2 0,-1 2 0,0 2 0,-2 0 0,0 1 0,-4 1 0,1 2 0,-3 5 0,0 4 0,0 5 0,0 8 0,0 4 0,0 4 0,0 2 0,1-2 0,1-2 0,0-2 0,1-3 0,0-1 0,-1-2 0,0-2 0,1 0 0,0-1 0,0 0 0,-1 1 0,-1 0 0,-1-2 0,0-3 0,0-1 0,0-7 0,0-1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4:24:11.02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24575,'3'5'0,"3"1"0,0-1 0,0 0 0,0 0 0,1 0 0,0 0 0,1 0 0,1 1 0,0 0-756,-1-1 0,1 0 0,1 1 0,-1 0 756,0-2 0,-1 1 0,1 0 0,0-1 0,0 1-411,1 0 0,0 0 1,0 0-1,0-1 1,0 1 410,0-1 0,-1 0 0,0 0 0,1 0 0,-1 0 0,1-1 0,-1 0 0,1 1 0,-1-1 0,1 0 0,-1-1 0,1 1 0,2 0 0,-1 0 0,1 0 0,0 0 0,-1-1 0,1 0 0,-1 0 0,0 0 0,1-1 0,-1 1-348,0-1 0,-1 0 0,1 0 0,0 0 0,-1-1 348,2 1 0,0 0 0,0-1 0,-1 0-190,0 0 0,-1 1 0,0-1 1,-1 0 189,2 0 0,0-1 0,-1 1 547,-1 0 1,-1-1-1,0 1-547,1-1 0,0 0 1305,-2-1 1,-1 1-1306,2-1 2184,-4 1-2184,-1 0 1139,-2 0-1139,-1 1 0,-1 0 0,-1-1 0,-1 0 0,0 0 0,-2-2 0,-2 0 0,-1-3 0,2 3 0,1-1 0,-1 0 0,0 0 0,0-1 0,1 1 0,0 0 0,0 1 0,-2-3 0,2 2 0,3 2 0,2 2 0,2 1 0,2 3 0,0-1 0,5 3 0,-5-2 0,2 0 0,0 0 0,0 0 0,1 1 0,0-1 0,-1 0 0,0 0 0,4 2 0,-3-2 0,-3-2 0,-1 0 0,-2 0 0,1-1 0,-1 1 0,1-1 0,-1 1 0,0-1 0,0 0 0,0 0 0,0 0 0,0-1 0,-1 1 0,-1-1 0,-1 1 0,-2 1 0,0 1 0,-1 1 0,-2 0 0,-1 1 0,-1 0 0,0 0 0,1 1 0,1-1 0,2-2 0,1 0 0,2-1 0,1 0 0,1-1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9:04.715"/>
    </inkml:context>
    <inkml:brush xml:id="br0">
      <inkml:brushProperty name="width" value="0.1" units="cm"/>
      <inkml:brushProperty name="height" value="0.1" units="cm"/>
      <inkml:brushProperty name="color" value="#99D852"/>
    </inkml:brush>
  </inkml:definitions>
  <inkml:trace contextRef="#ctx0" brushRef="#br0">1 0 24575,'13'3'0,"3"3"0,3 6 0,3 4 0,6 8 0,2 3 0,-3-1 0,-1 0 0,-7-5 0,-2-1 0,1 0 0,0 0 0,1 2 0,-1 0 0,1-1 0,-3 1 0,0-1 0,-2 0 0,0-1 0,-1 0 0,-1-1 0,0-2 0,-1 0 0,1-1 0,0 2 0,0-1 0,0 1 0,-2 1 0,2 1 0,0 1 0,0 0 0,1 1 0,-1 0 0,0 2 0,1 1 0,-1 0 0,0-1 0,-1-2 0,-1-2 0,-1-1 0,0 0 0,0 0 0,-2 0 0,-2-2 0,-2-1 0,0-1 0,0-2 0,-1 0 0,-1-1 0,-2-6 0,-1-1 0,-2-6 0,-3 0 0,-4-2 0,-5-3 0,-6-3 0,-7-6 0,-6-2 0,-3-4 0,0 0 0,4 2 0,4 1 0,4 2 0,5 2 0,4 3 0,5 2 0,5 2 0,3 3 0,3 1 0,2 1 0,5 1 0,4 1 0,6 0 0,3 2 0,4 3 0,3 3 0,1 5 0,0 3 0,-3 0 0,-3-1 0,-5-1 0,-2-2 0,-3-2 0,-2 0 0,0-2 0,-2 1 0,1-1 0,-2 0 0,-1 1 0,1-1 0,-1 1 0,0-1 0,0 0 0,-2-2 0,0-1 0,0-3 0,-1-1 0,1-1 0,0 0 0,-1 0 0,2-1 0,-2-4 0,0-6 0,0-8 0,2-11 0,4-17 0,2-15 0,6-13 0,3-5 0,2 6 0,2 9 0,-5 16 0,-3 17 0,-3 11 0,-6 10 0,-1 4 0,-6 3 0,-2-1 0,2 2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3:40.184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552 0 24575,'0'15'0,"-3"2"0,-3 1 0,-4 4 0,-2-1 0,-2 2 0,-1 1 0,-1-1 0,-1 1 0,1-1 0,1-1 0,0 0 0,-1 1 0,-3 2 0,-1 2 0,-1 1 0,0 0 0,0 0 0,0-3 0,2-1 0,-1-1 0,1 2 0,0 0 0,-3 1 0,1 0 0,0-1 0,0-2 0,3-1 0,1-4 0,1-1 0,2-2 0,0-3 0,4-3 0,2 0 0,3-4 0,1-2 0,2-3 0,-1-4 0,3-2 0,-1-8 0,1-2 0,0-6 0,0 0 0,0-2 0,0-2 0,0 0 0,0 0 0,0-2 0,0 2 0,0 0 0,0 2 0,0 6 0,0 4 0,0 5 0,0 4 0,0 2 0,2 16 0,-1-2 0,2 15 0,-1-4 0,-1 0 0,0 1 0,-1-2 0,0 0 0,0 0 0,0-1 0,0-2 0,0-2 0,0-3 0,0 0 0,0-6 0,0 0 0,0-5 0,0 3 0,0 1 0,0 2 0,0 1 0,0-1 0,0 2 0,0-6 0,3 0 0,1-7 0,5-1 0,3-2 0,3-3 0,3-3 0,4 1 0,2 1 0,3 1 0,2 3 0,1 2 0,0 1 0,-4 1 0,-3 1 0,-3 1 0,-3 0 0,-3 0 0,-1 0 0,-6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3:56.822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109 0 24575,'0'14'0,"0"1"0,2 4 0,2 1 0,2 2 0,1-1 0,0 1 0,0-1 0,-1 1 0,0 0 0,0 0 0,-1 1 0,0 0 0,0 2 0,-1 1 0,-1 0 0,-2 4 0,0-12 0,0 9 0,0-6 0,0 7 0,-1 5 0,0-2 0,0-3 0,0 0 0,0-2 0,0 1 0,0-1 0,0 2 0,0 0 0,0 2 0,0-1 0,0-1 0,0 1 0,0 0 0,0 0 0,0 2 0,0-3 0,0 1 0,0-4 0,0-2 0,0-1 0,-1-3 0,-1-2 0,-1-3 0,1-2 0,0-2 0,1 1 0,-2-6 0,1 0 0,-1-5 0,0 0 0,0 0 0,-2-1 0,-3-4 0,-1-4 0,-3-6 0,-3-6 0,-2-6 0,-2-5 0,1-4 0,1-1 0,4 3 0,3 5 0,3 7 0,2 3 0,2 4 0,1 6 0,1 1 0,1 6 0,3 15 0,1 1 0,4 13 0,2-1 0,3 3 0,0 1 0,-1-2 0,-1-5 0,-4-7 0,-2-2 0,-1-3 0,-1-3 0,-1-4 0,0-1 0,0-3 0,2 2 0,-2-1 0,4 2 0,-4-1 0,2 1 0,-2 0 0,0 1 0,0 0 0,0 0 0,1 1 0,-1 0 0,2 0 0,0 2 0,0 0 0,0 0 0,1 0 0,-2 0 0,0-3 0,0 1 0,-2-3 0,1 1 0,-1-1 0,1 0 0,1-1 0,-1 0 0,2-2 0,0-5 0,1-3 0,0-4 0,2-1 0,2-2 0,1-1 0,2-2 0,1-1 0,3-1 0,1 0 0,-1-2 0,2 0 0,0-2 0,0-2 0,1-1 0,-2 2 0,-3 4 0,-2 5 0,-3 6 0,0 2 0,-4 4 0,-1 0 0,-4 4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4:07.252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0 0 24575,'21'3'0,"-2"5"0,11 11 0,2 9 0,1 3 0,-3-1 0,-7-6 0,-3-1 0,0-1 0,-2-1 0,1-1 0,-2 1 0,-1 1 0,-1 1 0,0 1 0,-1 0 0,-1 1 0,0-3 0,-2 0 0,0-4 0,-1 1 0,0-3 0,-1 0 0,1 1 0,1-1 0,0 2 0,1 0 0,1 1 0,-1 1 0,0 0 0,-1-1 0,0 0 0,-1-1 0,-1-3 0,-2-1 0,-2-2 0,-2-2 0,0-1 0,-2 0 0,0-2 0,0-2 0,0 0 0,0-2 0,-1 0 0,-5-2 0,-4-4 0,-7-4 0,-5-3 0,-3-2 0,-2 1 0,0 0 0,0 1 0,-1 0 0,2 0 0,2 0 0,2 0 0,3 1 0,3 1 0,3 2 0,2 0 0,6 2 0,0 0 0,4 2 0,0 0 0,6 0 0,1 1 0,8 1 0,2 0 0,4 2 0,2 2 0,-1 2 0,-2 2 0,-2 1 0,-2-1 0,-3 0 0,-1 0 0,-1-1 0,-1 0 0,0 0 0,0-1 0,-3-1 0,1-1 0,-6-2 0,0 1 0,0 0 0,-1-2 0,0 2 0,2-2 0,0-8 0,-1 2 0,2-11 0,0 3 0,1-3 0,1-1 0,1-3 0,1-2 0,13-34 0,-9 23 0,10-23 0,-14 40 0,0 1 0,-3 6 0,0-2 0,0-1 0,0 0 0,-1 4 0,-1 1 0,-1 3 0,-1 0 0,-1 1 0,0 0 0,0-2 0,0-5 0,0 2 0,0-1 0,0 5 0,0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51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9E4CF-A0C2-BAF6-CD48-3326B0F62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FD7C4-D0FA-C92E-7CDC-CE5F62676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1BC65-442A-D739-214D-8261ACCF0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12515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0D88C-EB2F-3F51-CF0D-15D0C7512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D43ED-D555-49A3-ED2D-E311CEB9F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66182A-7303-F27E-F61E-448A2F4A8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57196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F2853-71FD-3221-00A8-C4AA904EF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D3B7B-25E1-81CE-658D-A7E91071D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C98175-E188-1922-6093-E42B5B73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345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9C55-8080-A92F-8FDF-03F226EF8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781716-D773-BC63-005B-BE24DA048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06CA8-FB06-9E27-726E-A28542DA0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48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E1D3E-EB81-E937-86E2-F9CA29E49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D76E4-AD46-23BC-9B67-292ECA2E2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03EAFD-8ABB-FD64-72E5-FD40AC32C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1874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E8E01-FF2D-2B27-4EC1-8310352D1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25BA10-0089-266B-3950-7C6E61FB1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EC595-F02E-9A3C-5862-6BE6CAA2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88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468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9E4CF-A0C2-BAF6-CD48-3326B0F62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FD7C4-D0FA-C92E-7CDC-CE5F62676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1BC65-442A-D739-214D-8261ACCF0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66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F0EEB-6447-0B07-DE3F-A1C7A3502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8509F-A671-F485-23C3-7B47BB88D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CEB65-56DF-398F-9D68-941A4D746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25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54CF4-0586-92E1-9452-CAE109AC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80A13-3C79-6111-F5F1-D3EAC077A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D8E04B-2173-A9E0-625A-D4F56DF6F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3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0900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54445-158E-DA51-230C-035F63FEE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6593F2-2D08-9DC4-6EE4-EA0154EDF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908A49-198F-F274-EABB-F2F6B674A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36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200" i="1" spc="-1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332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2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413526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26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89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5685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US" sz="12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277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8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6563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07285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68819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374489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35066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4E01-6CDD-6E95-30AD-A730A6DE4899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88924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58029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88924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58029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67554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Exit Ticket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36965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64289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E7A69-A9FF-594F-C2E3-D0C6AF845CC2}"/>
              </a:ext>
            </a:extLst>
          </p:cNvPr>
          <p:cNvSpPr txBox="1"/>
          <p:nvPr userDrawn="1"/>
        </p:nvSpPr>
        <p:spPr>
          <a:xfrm>
            <a:off x="324660" y="361375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 dirty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167278-3051-D04D-32FA-671E18D9E69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Revise</a:t>
            </a:r>
            <a:r>
              <a:rPr lang="en-US" sz="3600" b="1" i="0" dirty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 dirty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 dirty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E4362F-D9A4-1281-8A7A-69F1A7B9C2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AC35D-6775-6053-46AD-EFAF7622DD31}"/>
              </a:ext>
            </a:extLst>
          </p:cNvPr>
          <p:cNvSpPr txBox="1"/>
          <p:nvPr userDrawn="1"/>
        </p:nvSpPr>
        <p:spPr>
          <a:xfrm>
            <a:off x="324660" y="361375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645A0C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504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i="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  <a:effectLst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0" y="6444456"/>
            <a:ext cx="9164317" cy="2926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0C366F1B-CFE9-BE3E-F59E-572F8B2748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>
              <a:buNone/>
              <a:defRPr lang="en-US" sz="4300" b="1" dirty="0">
                <a:solidFill>
                  <a:schemeClr val="bg1"/>
                </a:solidFill>
                <a:ea typeface="Calibri"/>
                <a:cs typeface="Calibri"/>
              </a:defRPr>
            </a:lvl1pPr>
          </a:lstStyle>
          <a:p>
            <a:pPr marL="228600" lvl="0" indent="-228600"/>
            <a:r>
              <a:rPr lang="en-US"/>
              <a:t>Type subject here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F3840953-53BD-8111-2B50-3BBC1FE18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5062918"/>
            <a:ext cx="486373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2D143-5F0D-0F52-6C0E-188E4FBD2129}"/>
              </a:ext>
            </a:extLst>
          </p:cNvPr>
          <p:cNvSpPr txBox="1"/>
          <p:nvPr userDrawn="1"/>
        </p:nvSpPr>
        <p:spPr>
          <a:xfrm>
            <a:off x="6094635" y="-120800"/>
            <a:ext cx="31198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i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</a:t>
            </a:r>
            <a:r>
              <a:rPr lang="en-US" sz="11000" b="1" i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AU" sz="11000" b="1" i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18">
            <a:extLst>
              <a:ext uri="{FF2B5EF4-FFF2-40B4-BE49-F238E27FC236}">
                <a16:creationId xmlns:a16="http://schemas.microsoft.com/office/drawing/2014/main" id="{270D177D-C005-4234-EC1F-F77CDC3A16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9" b="7675"/>
          <a:stretch/>
        </p:blipFill>
        <p:spPr>
          <a:xfrm>
            <a:off x="182880" y="977029"/>
            <a:ext cx="2011680" cy="3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1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3BA-4C1D-60FC-5F55-DA33664BE0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Recite</a:t>
            </a:r>
            <a:r>
              <a:rPr lang="en-US" sz="36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4060372" y="-4060373"/>
            <a:ext cx="1023259" cy="9143999"/>
          </a:xfrm>
          <a:prstGeom prst="rect">
            <a:avLst/>
          </a:prstGeom>
          <a:solidFill>
            <a:srgbClr val="FAA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969713-AC2E-4246-8166-08B2ACBCDE1B}"/>
              </a:ext>
            </a:extLst>
          </p:cNvPr>
          <p:cNvSpPr/>
          <p:nvPr userDrawn="1"/>
        </p:nvSpPr>
        <p:spPr>
          <a:xfrm rot="16200000">
            <a:off x="2633889" y="332014"/>
            <a:ext cx="3907971" cy="9143999"/>
          </a:xfrm>
          <a:prstGeom prst="rect">
            <a:avLst/>
          </a:prstGeom>
          <a:solidFill>
            <a:srgbClr val="FAA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8D7688-9A0C-4AE4-8CF1-A81E6A04F547}"/>
              </a:ext>
            </a:extLst>
          </p:cNvPr>
          <p:cNvSpPr/>
          <p:nvPr userDrawn="1"/>
        </p:nvSpPr>
        <p:spPr>
          <a:xfrm>
            <a:off x="0" y="2808514"/>
            <a:ext cx="9144000" cy="4049486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08514"/>
            <a:ext cx="9144000" cy="4049486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89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2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849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Recite</a:t>
            </a:r>
            <a:endParaRPr kumimoji="0" lang="en-AU" sz="3600" b="1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09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Recall</a:t>
            </a:r>
            <a:endParaRPr kumimoji="0" lang="en-AU" sz="3600" b="1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312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dirty="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46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740" y="1185995"/>
            <a:ext cx="82375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 this lesson, you will learn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Lesson Objective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3E5CED-CAD6-4B11-8BCE-C96B08CF1A2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4" y="3334044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Success Criteria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defTabSz="947593" eaLnBrk="1" hangingPunct="1">
              <a:spcBef>
                <a:spcPts val="1244"/>
              </a:spcBef>
            </a:pPr>
            <a:r>
              <a:rPr lang="en-AU" altLang="en-US">
                <a:solidFill>
                  <a:srgbClr val="181818"/>
                </a:solidFill>
                <a:latin typeface="+mn-lt"/>
              </a:rPr>
              <a:t>You will be successful when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444EC6-E57B-4CAA-BE1B-32CFBE96351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err="1"/>
              <a:t>Mindmap</a:t>
            </a:r>
            <a:r>
              <a:rPr lang="en-AU"/>
              <a:t>: Where are We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02CD26-7230-47A8-8411-1CC7DB1F42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643658-8716-42D2-8761-2C4FDB87D0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97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 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B48A21-88E5-7E28-248D-28060C404893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6460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76337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6C76C-01E7-BB5B-C406-57672B7D3387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Recite</a:t>
            </a:r>
            <a:r>
              <a:rPr lang="en-US" sz="36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3974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We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52983-7146-45B1-B9AE-B593DD38FE1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609E4C6-6639-4B3B-A102-E99D568CAC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2541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We Do: 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52983-7146-45B1-B9AE-B593DD38FE1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920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E57E085-D08A-4BA5-B637-459174B6E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Concept Review</a:t>
            </a:r>
          </a:p>
        </p:txBody>
      </p:sp>
    </p:spTree>
    <p:extLst>
      <p:ext uri="{BB962C8B-B14F-4D97-AF65-F5344CB8AC3E}">
        <p14:creationId xmlns:p14="http://schemas.microsoft.com/office/powerpoint/2010/main" val="1711975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You Do: </a:t>
            </a:r>
            <a:r>
              <a:rPr lang="en-AU">
                <a:solidFill>
                  <a:schemeClr val="accent3"/>
                </a:solidFill>
                <a:latin typeface="+mn-lt"/>
              </a:rPr>
              <a:t>Read With Me</a:t>
            </a:r>
            <a:endParaRPr lang="en-AU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263B5-7910-4072-837D-EF2FE9E566F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1BEAF0-3AAC-DF2C-0C1C-5102EE738EE8}"/>
              </a:ext>
            </a:extLst>
          </p:cNvPr>
          <p:cNvSpPr/>
          <p:nvPr userDrawn="1"/>
        </p:nvSpPr>
        <p:spPr>
          <a:xfrm rot="16200000">
            <a:off x="-3334042" y="3334042"/>
            <a:ext cx="6858001" cy="189913"/>
          </a:xfrm>
          <a:prstGeom prst="rect">
            <a:avLst/>
          </a:prstGeom>
          <a:solidFill>
            <a:srgbClr val="6460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921689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You Do: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263B5-7910-4072-837D-EF2FE9E566F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7928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AU"/>
              <a:t>CFU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379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Lesson 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600"/>
              </a:spcBef>
              <a:spcAft>
                <a:spcPts val="1200"/>
              </a:spcAft>
            </a:pPr>
            <a:endParaRPr lang="en-AU" sz="2100" i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7673D7-7D5D-4CE1-B6BC-CB28B037CD7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5465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 dirty="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AU"/>
              <a:t>Insert text here.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8F415-FD31-477E-B763-F7A3EB70666F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 dirty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2D5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706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5802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538807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53289-6BAA-A5B6-B27F-E8199253E327}"/>
              </a:ext>
            </a:extLst>
          </p:cNvPr>
          <p:cNvSpPr txBox="1"/>
          <p:nvPr userDrawn="1"/>
        </p:nvSpPr>
        <p:spPr>
          <a:xfrm>
            <a:off x="325712" y="356470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D5258-0590-1552-451B-8657B53DDB2F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</p:spTree>
    <p:extLst>
      <p:ext uri="{BB962C8B-B14F-4D97-AF65-F5344CB8AC3E}">
        <p14:creationId xmlns:p14="http://schemas.microsoft.com/office/powerpoint/2010/main" val="969058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88924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58029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88924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74655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 dirty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4F881-6C9F-F277-A56A-328F67AF0EE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645A0C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 dirty="0">
              <a:solidFill>
                <a:schemeClr val="tx2"/>
              </a:solidFill>
            </a:endParaRPr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5" r:id="rId1"/>
    <p:sldLayoutId id="2147486398" r:id="rId2"/>
    <p:sldLayoutId id="2147486399" r:id="rId3"/>
    <p:sldLayoutId id="2147486401" r:id="rId4"/>
    <p:sldLayoutId id="2147486400" r:id="rId5"/>
    <p:sldLayoutId id="2147486396" r:id="rId6"/>
    <p:sldLayoutId id="2147486416" r:id="rId7"/>
    <p:sldLayoutId id="2147486397" r:id="rId8"/>
    <p:sldLayoutId id="2147486402" r:id="rId9"/>
    <p:sldLayoutId id="2147486403" r:id="rId10"/>
    <p:sldLayoutId id="2147486404" r:id="rId11"/>
    <p:sldLayoutId id="2147486391" r:id="rId12"/>
    <p:sldLayoutId id="2147486417" r:id="rId13"/>
    <p:sldLayoutId id="2147486395" r:id="rId14"/>
    <p:sldLayoutId id="2147486392" r:id="rId15"/>
    <p:sldLayoutId id="2147486393" r:id="rId16"/>
    <p:sldLayoutId id="2147486394" r:id="rId17"/>
    <p:sldLayoutId id="2147486390" r:id="rId1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57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B8236B-BB99-41B2-B7FF-BE01A9370E34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 dirty="0">
                <a:solidFill>
                  <a:srgbClr val="177F99"/>
                </a:solidFill>
                <a:latin typeface="+mn-lt"/>
                <a:cs typeface="Arial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14" r:id="rId2"/>
    <p:sldLayoutId id="2147486272" r:id="rId3"/>
    <p:sldLayoutId id="2147486260" r:id="rId4"/>
    <p:sldLayoutId id="2147486261" r:id="rId5"/>
    <p:sldLayoutId id="2147486217" r:id="rId6"/>
    <p:sldLayoutId id="2147486251" r:id="rId7"/>
    <p:sldLayoutId id="2147486228" r:id="rId8"/>
    <p:sldLayoutId id="2147486263" r:id="rId9"/>
    <p:sldLayoutId id="2147486229" r:id="rId10"/>
    <p:sldLayoutId id="2147486231" r:id="rId11"/>
    <p:sldLayoutId id="2147486264" r:id="rId12"/>
    <p:sldLayoutId id="2147486266" r:id="rId13"/>
    <p:sldLayoutId id="2147486273" r:id="rId14"/>
    <p:sldLayoutId id="2147486270" r:id="rId15"/>
    <p:sldLayoutId id="2147486268" r:id="rId16"/>
    <p:sldLayoutId id="2147486232" r:id="rId17"/>
    <p:sldLayoutId id="2147486236" r:id="rId18"/>
    <p:sldLayoutId id="2147486242" r:id="rId19"/>
    <p:sldLayoutId id="2147486288" r:id="rId20"/>
    <p:sldLayoutId id="2147486289" r:id="rId21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8.xml"/><Relationship Id="rId5" Type="http://schemas.openxmlformats.org/officeDocument/2006/relationships/image" Target="../media/image67.pn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customXml" Target="../ink/ink30.xml"/><Relationship Id="rId18" Type="http://schemas.openxmlformats.org/officeDocument/2006/relationships/image" Target="../media/image89.png"/><Relationship Id="rId3" Type="http://schemas.openxmlformats.org/officeDocument/2006/relationships/image" Target="../media/image69.png"/><Relationship Id="rId7" Type="http://schemas.openxmlformats.org/officeDocument/2006/relationships/image" Target="../media/image78.png"/><Relationship Id="rId12" Type="http://schemas.openxmlformats.org/officeDocument/2006/relationships/image" Target="../media/image86.png"/><Relationship Id="rId17" Type="http://schemas.openxmlformats.org/officeDocument/2006/relationships/customXml" Target="../ink/ink32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svg"/><Relationship Id="rId11" Type="http://schemas.openxmlformats.org/officeDocument/2006/relationships/customXml" Target="../ink/ink29.xml"/><Relationship Id="rId5" Type="http://schemas.openxmlformats.org/officeDocument/2006/relationships/image" Target="../media/image72.png"/><Relationship Id="rId15" Type="http://schemas.openxmlformats.org/officeDocument/2006/relationships/customXml" Target="../ink/ink31.xml"/><Relationship Id="rId10" Type="http://schemas.openxmlformats.org/officeDocument/2006/relationships/image" Target="../media/image80.svg"/><Relationship Id="rId19" Type="http://schemas.openxmlformats.org/officeDocument/2006/relationships/image" Target="../media/image82.png"/><Relationship Id="rId4" Type="http://schemas.openxmlformats.org/officeDocument/2006/relationships/image" Target="../media/image68.png"/><Relationship Id="rId9" Type="http://schemas.openxmlformats.org/officeDocument/2006/relationships/image" Target="../media/image79.png"/><Relationship Id="rId1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jpe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36.xml"/><Relationship Id="rId18" Type="http://schemas.openxmlformats.org/officeDocument/2006/relationships/image" Target="../media/image56.png"/><Relationship Id="rId3" Type="http://schemas.openxmlformats.org/officeDocument/2006/relationships/image" Target="../media/image107.png"/><Relationship Id="rId21" Type="http://schemas.openxmlformats.org/officeDocument/2006/relationships/image" Target="../media/image111.svg"/><Relationship Id="rId7" Type="http://schemas.openxmlformats.org/officeDocument/2006/relationships/customXml" Target="../ink/ink33.xml"/><Relationship Id="rId12" Type="http://schemas.openxmlformats.org/officeDocument/2006/relationships/image" Target="../media/image53.png"/><Relationship Id="rId17" Type="http://schemas.openxmlformats.org/officeDocument/2006/relationships/customXml" Target="../ink/ink38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5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svg"/><Relationship Id="rId11" Type="http://schemas.openxmlformats.org/officeDocument/2006/relationships/customXml" Target="../ink/ink35.xml"/><Relationship Id="rId5" Type="http://schemas.openxmlformats.org/officeDocument/2006/relationships/image" Target="../media/image26.png"/><Relationship Id="rId15" Type="http://schemas.openxmlformats.org/officeDocument/2006/relationships/customXml" Target="../ink/ink37.xml"/><Relationship Id="rId23" Type="http://schemas.openxmlformats.org/officeDocument/2006/relationships/image" Target="../media/image113.svg"/><Relationship Id="rId10" Type="http://schemas.openxmlformats.org/officeDocument/2006/relationships/image" Target="../media/image52.png"/><Relationship Id="rId19" Type="http://schemas.openxmlformats.org/officeDocument/2006/relationships/image" Target="../media/image109.png"/><Relationship Id="rId4" Type="http://schemas.openxmlformats.org/officeDocument/2006/relationships/image" Target="../media/image108.svg"/><Relationship Id="rId9" Type="http://schemas.openxmlformats.org/officeDocument/2006/relationships/customXml" Target="../ink/ink34.xml"/><Relationship Id="rId14" Type="http://schemas.openxmlformats.org/officeDocument/2006/relationships/image" Target="../media/image54.png"/><Relationship Id="rId22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42.xml"/><Relationship Id="rId18" Type="http://schemas.openxmlformats.org/officeDocument/2006/relationships/image" Target="../media/image56.png"/><Relationship Id="rId3" Type="http://schemas.openxmlformats.org/officeDocument/2006/relationships/image" Target="../media/image107.png"/><Relationship Id="rId7" Type="http://schemas.openxmlformats.org/officeDocument/2006/relationships/customXml" Target="../ink/ink39.xml"/><Relationship Id="rId12" Type="http://schemas.openxmlformats.org/officeDocument/2006/relationships/image" Target="../media/image53.png"/><Relationship Id="rId17" Type="http://schemas.openxmlformats.org/officeDocument/2006/relationships/customXml" Target="../ink/ink44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svg"/><Relationship Id="rId11" Type="http://schemas.openxmlformats.org/officeDocument/2006/relationships/customXml" Target="../ink/ink41.xml"/><Relationship Id="rId5" Type="http://schemas.openxmlformats.org/officeDocument/2006/relationships/image" Target="../media/image26.png"/><Relationship Id="rId15" Type="http://schemas.openxmlformats.org/officeDocument/2006/relationships/customXml" Target="../ink/ink43.xml"/><Relationship Id="rId10" Type="http://schemas.openxmlformats.org/officeDocument/2006/relationships/image" Target="../media/image52.png"/><Relationship Id="rId4" Type="http://schemas.openxmlformats.org/officeDocument/2006/relationships/image" Target="../media/image108.svg"/><Relationship Id="rId9" Type="http://schemas.openxmlformats.org/officeDocument/2006/relationships/customXml" Target="../ink/ink40.xml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48.xml"/><Relationship Id="rId18" Type="http://schemas.openxmlformats.org/officeDocument/2006/relationships/image" Target="../media/image56.png"/><Relationship Id="rId3" Type="http://schemas.openxmlformats.org/officeDocument/2006/relationships/image" Target="../media/image107.png"/><Relationship Id="rId7" Type="http://schemas.openxmlformats.org/officeDocument/2006/relationships/customXml" Target="../ink/ink45.xml"/><Relationship Id="rId12" Type="http://schemas.openxmlformats.org/officeDocument/2006/relationships/image" Target="../media/image53.png"/><Relationship Id="rId17" Type="http://schemas.openxmlformats.org/officeDocument/2006/relationships/customXml" Target="../ink/ink50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svg"/><Relationship Id="rId11" Type="http://schemas.openxmlformats.org/officeDocument/2006/relationships/customXml" Target="../ink/ink47.xml"/><Relationship Id="rId5" Type="http://schemas.openxmlformats.org/officeDocument/2006/relationships/image" Target="../media/image26.png"/><Relationship Id="rId15" Type="http://schemas.openxmlformats.org/officeDocument/2006/relationships/customXml" Target="../ink/ink49.xml"/><Relationship Id="rId10" Type="http://schemas.openxmlformats.org/officeDocument/2006/relationships/image" Target="../media/image52.png"/><Relationship Id="rId4" Type="http://schemas.openxmlformats.org/officeDocument/2006/relationships/image" Target="../media/image108.svg"/><Relationship Id="rId9" Type="http://schemas.openxmlformats.org/officeDocument/2006/relationships/customXml" Target="../ink/ink46.xml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0.png"/><Relationship Id="rId26" Type="http://schemas.openxmlformats.org/officeDocument/2006/relationships/customXml" Target="../ink/ink13.xml"/><Relationship Id="rId39" Type="http://schemas.openxmlformats.org/officeDocument/2006/relationships/customXml" Target="../ink/ink14.xml"/><Relationship Id="rId21" Type="http://schemas.openxmlformats.org/officeDocument/2006/relationships/customXml" Target="../ink/ink10.xml"/><Relationship Id="rId34" Type="http://schemas.openxmlformats.org/officeDocument/2006/relationships/image" Target="../media/image31.png"/><Relationship Id="rId42" Type="http://schemas.openxmlformats.org/officeDocument/2006/relationships/image" Target="../media/image37.png"/><Relationship Id="rId47" Type="http://schemas.openxmlformats.org/officeDocument/2006/relationships/image" Target="../media/image41.png"/><Relationship Id="rId50" Type="http://schemas.openxmlformats.org/officeDocument/2006/relationships/customXml" Target="../ink/ink17.xml"/><Relationship Id="rId55" Type="http://schemas.openxmlformats.org/officeDocument/2006/relationships/image" Target="../media/image46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9" Type="http://schemas.openxmlformats.org/officeDocument/2006/relationships/image" Target="../media/image26.png"/><Relationship Id="rId11" Type="http://schemas.openxmlformats.org/officeDocument/2006/relationships/customXml" Target="../ink/ink5.xml"/><Relationship Id="rId24" Type="http://schemas.openxmlformats.org/officeDocument/2006/relationships/image" Target="../media/image23.png"/><Relationship Id="rId32" Type="http://schemas.openxmlformats.org/officeDocument/2006/relationships/image" Target="../media/image29.svg"/><Relationship Id="rId37" Type="http://schemas.openxmlformats.org/officeDocument/2006/relationships/image" Target="../media/image34.png"/><Relationship Id="rId40" Type="http://schemas.openxmlformats.org/officeDocument/2006/relationships/image" Target="../media/image36.png"/><Relationship Id="rId45" Type="http://schemas.openxmlformats.org/officeDocument/2006/relationships/image" Target="../media/image39.png"/><Relationship Id="rId53" Type="http://schemas.openxmlformats.org/officeDocument/2006/relationships/image" Target="../media/image45.png"/><Relationship Id="rId5" Type="http://schemas.openxmlformats.org/officeDocument/2006/relationships/customXml" Target="../ink/ink2.xml"/><Relationship Id="rId19" Type="http://schemas.openxmlformats.org/officeDocument/2006/relationships/customXml" Target="../ink/ink9.xml"/><Relationship Id="rId4" Type="http://schemas.openxmlformats.org/officeDocument/2006/relationships/image" Target="../media/image13.png"/><Relationship Id="rId9" Type="http://schemas.openxmlformats.org/officeDocument/2006/relationships/customXml" Target="../ink/ink4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24.png"/><Relationship Id="rId30" Type="http://schemas.openxmlformats.org/officeDocument/2006/relationships/image" Target="../media/image27.svg"/><Relationship Id="rId35" Type="http://schemas.openxmlformats.org/officeDocument/2006/relationships/image" Target="../media/image32.svg"/><Relationship Id="rId43" Type="http://schemas.openxmlformats.org/officeDocument/2006/relationships/customXml" Target="../ink/ink16.xml"/><Relationship Id="rId48" Type="http://schemas.openxmlformats.org/officeDocument/2006/relationships/image" Target="../media/image42.png"/><Relationship Id="rId56" Type="http://schemas.openxmlformats.org/officeDocument/2006/relationships/customXml" Target="../ink/ink20.xml"/><Relationship Id="rId8" Type="http://schemas.openxmlformats.org/officeDocument/2006/relationships/image" Target="../media/image15.png"/><Relationship Id="rId51" Type="http://schemas.openxmlformats.org/officeDocument/2006/relationships/image" Target="../media/image44.png"/><Relationship Id="rId3" Type="http://schemas.openxmlformats.org/officeDocument/2006/relationships/customXml" Target="../ink/ink1.xml"/><Relationship Id="rId12" Type="http://schemas.openxmlformats.org/officeDocument/2006/relationships/image" Target="../media/image1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30.svg"/><Relationship Id="rId38" Type="http://schemas.openxmlformats.org/officeDocument/2006/relationships/image" Target="../media/image35.svg"/><Relationship Id="rId46" Type="http://schemas.openxmlformats.org/officeDocument/2006/relationships/image" Target="../media/image40.svg"/><Relationship Id="rId20" Type="http://schemas.openxmlformats.org/officeDocument/2006/relationships/image" Target="../media/image21.png"/><Relationship Id="rId41" Type="http://schemas.openxmlformats.org/officeDocument/2006/relationships/customXml" Target="../ink/ink15.xml"/><Relationship Id="rId54" Type="http://schemas.openxmlformats.org/officeDocument/2006/relationships/customXml" Target="../ink/ink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5.svg"/><Relationship Id="rId36" Type="http://schemas.openxmlformats.org/officeDocument/2006/relationships/image" Target="../media/image33.png"/><Relationship Id="rId49" Type="http://schemas.openxmlformats.org/officeDocument/2006/relationships/image" Target="../media/image43.svg"/><Relationship Id="rId57" Type="http://schemas.openxmlformats.org/officeDocument/2006/relationships/image" Target="../media/image47.png"/><Relationship Id="rId10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38.png"/><Relationship Id="rId52" Type="http://schemas.openxmlformats.org/officeDocument/2006/relationships/customXml" Target="../ink/ink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24.xml"/><Relationship Id="rId18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customXml" Target="../ink/ink21.xml"/><Relationship Id="rId12" Type="http://schemas.openxmlformats.org/officeDocument/2006/relationships/image" Target="../media/image53.png"/><Relationship Id="rId17" Type="http://schemas.openxmlformats.org/officeDocument/2006/relationships/customXml" Target="../ink/ink26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customXml" Target="../ink/ink23.xml"/><Relationship Id="rId5" Type="http://schemas.openxmlformats.org/officeDocument/2006/relationships/image" Target="../media/image26.png"/><Relationship Id="rId15" Type="http://schemas.openxmlformats.org/officeDocument/2006/relationships/customXml" Target="../ink/ink25.xml"/><Relationship Id="rId10" Type="http://schemas.openxmlformats.org/officeDocument/2006/relationships/image" Target="../media/image52.png"/><Relationship Id="rId4" Type="http://schemas.openxmlformats.org/officeDocument/2006/relationships/image" Target="../media/image49.svg"/><Relationship Id="rId9" Type="http://schemas.openxmlformats.org/officeDocument/2006/relationships/customXml" Target="../ink/ink22.xml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jpe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in a red jacket holding a fan&#10;&#10;Description automatically generated">
            <a:extLst>
              <a:ext uri="{FF2B5EF4-FFF2-40B4-BE49-F238E27FC236}">
                <a16:creationId xmlns:a16="http://schemas.microsoft.com/office/drawing/2014/main" id="{C7CA63C9-2089-10AF-5DAC-E4D8CBCB96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r="294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D0822-3F8E-F0A8-8D47-C578BAB35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b="0" dirty="0"/>
              <a:t>Writing</a:t>
            </a:r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F31C3-44EA-8DDC-B22A-42E7C562DE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Unit 3: Informational/</a:t>
            </a:r>
            <a:br>
              <a:rPr lang="en-US" dirty="0"/>
            </a:br>
            <a:r>
              <a:rPr lang="en-US" dirty="0"/>
              <a:t>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5DB31-8A40-534B-7127-2077FB0B24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Version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B29F8D-5588-337B-B2E8-9232DB73AA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0464" y="5062918"/>
            <a:ext cx="4676543" cy="604208"/>
          </a:xfrm>
        </p:spPr>
        <p:txBody>
          <a:bodyPr/>
          <a:lstStyle/>
          <a:p>
            <a:r>
              <a:rPr lang="en-US" sz="3000" dirty="0"/>
              <a:t>Lesson 1: Bungaree and the Circumnavigation of Australia</a:t>
            </a:r>
          </a:p>
        </p:txBody>
      </p:sp>
    </p:spTree>
    <p:extLst>
      <p:ext uri="{BB962C8B-B14F-4D97-AF65-F5344CB8AC3E}">
        <p14:creationId xmlns:p14="http://schemas.microsoft.com/office/powerpoint/2010/main" val="3659014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2CB5C-3C58-966E-1324-9502F7415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et of green highlighter lines&#10;&#10;AI-generated content may be incorrect.">
            <a:extLst>
              <a:ext uri="{FF2B5EF4-FFF2-40B4-BE49-F238E27FC236}">
                <a16:creationId xmlns:a16="http://schemas.microsoft.com/office/drawing/2014/main" id="{DD8F70B1-02EA-5F71-DE45-8A4FDF85F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71221" r="20312" b="15407"/>
          <a:stretch/>
        </p:blipFill>
        <p:spPr>
          <a:xfrm>
            <a:off x="4001524" y="4055046"/>
            <a:ext cx="1726229" cy="666463"/>
          </a:xfrm>
          <a:prstGeom prst="rect">
            <a:avLst/>
          </a:prstGeom>
        </p:spPr>
      </p:pic>
      <p:pic>
        <p:nvPicPr>
          <p:cNvPr id="9" name="Picture 8" descr="A set of green highlighter lines&#10;&#10;AI-generated content may be incorrect.">
            <a:extLst>
              <a:ext uri="{FF2B5EF4-FFF2-40B4-BE49-F238E27FC236}">
                <a16:creationId xmlns:a16="http://schemas.microsoft.com/office/drawing/2014/main" id="{F6238B6E-85D7-35B5-9D9E-8B3A164BA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71221" r="20312" b="15407"/>
          <a:stretch/>
        </p:blipFill>
        <p:spPr>
          <a:xfrm>
            <a:off x="3813821" y="1573664"/>
            <a:ext cx="1455603" cy="666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4E73A-ED33-41D8-B3E4-F64CF230F1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13818" r="-744" b="14412"/>
          <a:stretch/>
        </p:blipFill>
        <p:spPr>
          <a:xfrm>
            <a:off x="464347" y="1730829"/>
            <a:ext cx="3093965" cy="2220532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A38F6E-DDAC-D33A-B879-1B616F9C19FD}"/>
              </a:ext>
            </a:extLst>
          </p:cNvPr>
          <p:cNvSpPr txBox="1">
            <a:spLocks/>
          </p:cNvSpPr>
          <p:nvPr/>
        </p:nvSpPr>
        <p:spPr>
          <a:xfrm>
            <a:off x="3734486" y="1730829"/>
            <a:ext cx="4995572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/>
              <a:t>A </a:t>
            </a:r>
            <a:r>
              <a:rPr lang="en-US" b="1" i="0" dirty="0"/>
              <a:t>diplomat</a:t>
            </a:r>
            <a:r>
              <a:rPr lang="en-US" i="0" dirty="0"/>
              <a:t> is someone who helps people with different points of view find common ground.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624D9-9750-DDA6-8FE7-761E53B6DE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Who Was Bungaree?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7D0638-4C8B-E80E-5CC5-22A3BA2F77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AU" b="1" dirty="0"/>
              <a:t>Bungaree </a:t>
            </a:r>
            <a:r>
              <a:rPr lang="en-AU" dirty="0"/>
              <a:t>was a</a:t>
            </a:r>
            <a:r>
              <a:rPr lang="en-AU" b="1" dirty="0"/>
              <a:t> diplomat </a:t>
            </a:r>
            <a:r>
              <a:rPr lang="en-AU" dirty="0"/>
              <a:t>and an </a:t>
            </a:r>
            <a:r>
              <a:rPr lang="en-AU" b="1" dirty="0"/>
              <a:t>interpreter</a:t>
            </a:r>
            <a:r>
              <a:rPr lang="en-AU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C4434-5671-5CA2-FC75-D532F8A3B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7" y="4118570"/>
            <a:ext cx="3116986" cy="2075743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7FE4A46-EE1F-08A3-0996-C21FC9BBD98B}"/>
              </a:ext>
            </a:extLst>
          </p:cNvPr>
          <p:cNvSpPr txBox="1">
            <a:spLocks/>
          </p:cNvSpPr>
          <p:nvPr/>
        </p:nvSpPr>
        <p:spPr>
          <a:xfrm>
            <a:off x="3734486" y="4220170"/>
            <a:ext cx="530143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/>
              <a:t>An </a:t>
            </a:r>
            <a:r>
              <a:rPr lang="en-US" b="1" i="0" dirty="0"/>
              <a:t>interpreter</a:t>
            </a:r>
            <a:r>
              <a:rPr lang="en-US" i="0" dirty="0"/>
              <a:t> is someone who translates words from one language into another.</a:t>
            </a:r>
            <a:endParaRPr lang="en-AU" i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3422B-00F8-D84D-EB2D-F250DBA4EB7C}"/>
              </a:ext>
            </a:extLst>
          </p:cNvPr>
          <p:cNvSpPr txBox="1"/>
          <p:nvPr/>
        </p:nvSpPr>
        <p:spPr>
          <a:xfrm>
            <a:off x="6090857" y="3067972"/>
            <a:ext cx="1121774" cy="7050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tx1"/>
                </a:solidFill>
                <a:latin typeface="Calibri"/>
                <a:cs typeface="Calibri"/>
              </a:rPr>
              <a:t>Dip</a:t>
            </a:r>
            <a:endParaRPr lang="en-AU" sz="3600" b="1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76C42E-5AA3-2DD4-240F-5D1140F8D370}"/>
              </a:ext>
            </a:extLst>
          </p:cNvPr>
          <p:cNvSpPr txBox="1"/>
          <p:nvPr/>
        </p:nvSpPr>
        <p:spPr>
          <a:xfrm>
            <a:off x="6651744" y="3082396"/>
            <a:ext cx="1001349" cy="7050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tx1"/>
                </a:solidFill>
                <a:latin typeface="Calibri"/>
                <a:cs typeface="Calibri"/>
              </a:rPr>
              <a:t> lo</a:t>
            </a:r>
            <a:endParaRPr lang="en-AU" sz="3600" b="1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4E7515-D6FC-FE4C-4CC7-97287693F7A1}"/>
              </a:ext>
            </a:extLst>
          </p:cNvPr>
          <p:cNvSpPr txBox="1"/>
          <p:nvPr/>
        </p:nvSpPr>
        <p:spPr>
          <a:xfrm>
            <a:off x="7128628" y="3082396"/>
            <a:ext cx="1121774" cy="7050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tx1"/>
                </a:solidFill>
                <a:latin typeface="Calibri"/>
                <a:cs typeface="Calibri"/>
              </a:rPr>
              <a:t>mat</a:t>
            </a:r>
            <a:endParaRPr lang="en-AU" sz="3600" b="1" i="0">
              <a:solidFill>
                <a:schemeClr val="tx1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A28CD2D-AD13-CC18-B822-2F65E8AEAB84}"/>
                  </a:ext>
                </a:extLst>
              </p14:cNvPr>
              <p14:cNvContentPartPr/>
              <p14:nvPr/>
            </p14:nvContentPartPr>
            <p14:xfrm rot="937934">
              <a:off x="5901489" y="2781639"/>
              <a:ext cx="2419296" cy="1294721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A28CD2D-AD13-CC18-B822-2F65E8AEAB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937934">
                <a:off x="5882411" y="2743485"/>
                <a:ext cx="2457092" cy="137066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7E9B3A2-E753-5729-CE0A-741C79AA8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3790054" y="2103873"/>
            <a:ext cx="763623" cy="1365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C1C8EE-8043-445E-E8FD-E82EA4B4A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3977757" y="4585255"/>
            <a:ext cx="763623" cy="13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8333E-6 L 0.15039 -0.008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0" y="-4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E54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E54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E54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0.15034 -0.0085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44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644EC-A36B-102F-DA69-7996D8F90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BD5ED1-E464-02A5-F4AC-5BB9956457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Who Was Bungaree?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F96065-5ADD-E5FB-21C5-6140C96B45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AU" b="1"/>
              <a:t>Bungaree helped</a:t>
            </a:r>
            <a:r>
              <a:rPr lang="en-AU"/>
              <a:t> Matthew Flinders </a:t>
            </a:r>
            <a:r>
              <a:rPr lang="en-AU" b="1"/>
              <a:t>connect</a:t>
            </a:r>
            <a:r>
              <a:rPr lang="en-AU"/>
              <a:t> with </a:t>
            </a:r>
            <a:r>
              <a:rPr lang="en-AU" b="1"/>
              <a:t>Indigenous communities</a:t>
            </a:r>
            <a:r>
              <a:rPr lang="en-AU"/>
              <a:t>.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8DB5EF5-86FD-D88B-A069-F698720CD2F0}"/>
              </a:ext>
            </a:extLst>
          </p:cNvPr>
          <p:cNvSpPr/>
          <p:nvPr/>
        </p:nvSpPr>
        <p:spPr>
          <a:xfrm>
            <a:off x="441324" y="2036956"/>
            <a:ext cx="8237012" cy="4101645"/>
          </a:xfrm>
          <a:custGeom>
            <a:avLst/>
            <a:gdLst/>
            <a:ahLst/>
            <a:cxnLst/>
            <a:rect l="l" t="t" r="r" b="b"/>
            <a:pathLst>
              <a:path w="12995674" h="3522753">
                <a:moveTo>
                  <a:pt x="0" y="0"/>
                </a:moveTo>
                <a:lnTo>
                  <a:pt x="12995674" y="0"/>
                </a:lnTo>
                <a:lnTo>
                  <a:pt x="12995674" y="3522753"/>
                </a:lnTo>
                <a:lnTo>
                  <a:pt x="0" y="3522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063" t="-131860" r="-32709" b="-1590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B7E2962-9FE5-E7BD-4BFB-ABF571E8A6C5}"/>
              </a:ext>
            </a:extLst>
          </p:cNvPr>
          <p:cNvSpPr>
            <a:spLocks noChangeAspect="1"/>
          </p:cNvSpPr>
          <p:nvPr/>
        </p:nvSpPr>
        <p:spPr>
          <a:xfrm>
            <a:off x="441324" y="2470948"/>
            <a:ext cx="8237011" cy="3840480"/>
          </a:xfrm>
          <a:custGeom>
            <a:avLst/>
            <a:gdLst/>
            <a:ahLst/>
            <a:cxnLst/>
            <a:rect l="l" t="t" r="r" b="b"/>
            <a:pathLst>
              <a:path w="9753600" h="8107680">
                <a:moveTo>
                  <a:pt x="0" y="0"/>
                </a:moveTo>
                <a:lnTo>
                  <a:pt x="9753600" y="0"/>
                </a:lnTo>
                <a:lnTo>
                  <a:pt x="9753600" y="8107680"/>
                </a:lnTo>
                <a:lnTo>
                  <a:pt x="0" y="810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7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3B01D94-A55C-F0C3-E3F7-4F7767626696}"/>
              </a:ext>
            </a:extLst>
          </p:cNvPr>
          <p:cNvSpPr>
            <a:spLocks noChangeAspect="1"/>
          </p:cNvSpPr>
          <p:nvPr/>
        </p:nvSpPr>
        <p:spPr>
          <a:xfrm>
            <a:off x="1436059" y="3877092"/>
            <a:ext cx="1424631" cy="1351619"/>
          </a:xfrm>
          <a:custGeom>
            <a:avLst/>
            <a:gdLst/>
            <a:ahLst/>
            <a:cxnLst/>
            <a:rect l="l" t="t" r="r" b="b"/>
            <a:pathLst>
              <a:path w="1306460" h="1239504">
                <a:moveTo>
                  <a:pt x="0" y="0"/>
                </a:moveTo>
                <a:lnTo>
                  <a:pt x="1306460" y="0"/>
                </a:lnTo>
                <a:lnTo>
                  <a:pt x="1306460" y="1239504"/>
                </a:lnTo>
                <a:lnTo>
                  <a:pt x="0" y="1239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65C63-79E3-7219-2012-2FC1EE66379B}"/>
              </a:ext>
            </a:extLst>
          </p:cNvPr>
          <p:cNvGrpSpPr>
            <a:grpSpLocks noChangeAspect="1"/>
          </p:cNvGrpSpPr>
          <p:nvPr/>
        </p:nvGrpSpPr>
        <p:grpSpPr>
          <a:xfrm>
            <a:off x="2525339" y="2042613"/>
            <a:ext cx="4068980" cy="3749040"/>
            <a:chOff x="2785617" y="2369408"/>
            <a:chExt cx="3572765" cy="329184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16F8868-1B9F-0378-45EA-D45B154F3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617" y="2369408"/>
              <a:ext cx="3572765" cy="3291840"/>
            </a:xfrm>
            <a:custGeom>
              <a:avLst/>
              <a:gdLst/>
              <a:ahLst/>
              <a:cxnLst/>
              <a:rect l="l" t="t" r="r" b="b"/>
              <a:pathLst>
                <a:path w="6464695" h="5956382">
                  <a:moveTo>
                    <a:pt x="0" y="0"/>
                  </a:moveTo>
                  <a:lnTo>
                    <a:pt x="6464695" y="0"/>
                  </a:lnTo>
                  <a:lnTo>
                    <a:pt x="6464695" y="5956382"/>
                  </a:lnTo>
                  <a:lnTo>
                    <a:pt x="0" y="5956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2707925E-811C-9E44-FCA1-10AF95223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9149" y="3451910"/>
              <a:ext cx="797661" cy="910313"/>
            </a:xfrm>
            <a:custGeom>
              <a:avLst/>
              <a:gdLst/>
              <a:ahLst/>
              <a:cxnLst/>
              <a:rect l="l" t="t" r="r" b="b"/>
              <a:pathLst>
                <a:path w="5878446" h="6708640">
                  <a:moveTo>
                    <a:pt x="0" y="0"/>
                  </a:moveTo>
                  <a:lnTo>
                    <a:pt x="5878446" y="0"/>
                  </a:lnTo>
                  <a:lnTo>
                    <a:pt x="5878446" y="6708640"/>
                  </a:lnTo>
                  <a:lnTo>
                    <a:pt x="0" y="670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86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.06736 L 0.05816 0.13704 C 0.07222 0.15301 0.09323 0.16157 0.1151 0.16157 C 0.1401 0.16157 0.16007 0.15301 0.17413 0.13704 L 0.24114 0.0673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3574E-48B5-BADF-202B-B05869135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0">
            <a:extLst>
              <a:ext uri="{FF2B5EF4-FFF2-40B4-BE49-F238E27FC236}">
                <a16:creationId xmlns:a16="http://schemas.microsoft.com/office/drawing/2014/main" id="{2355C808-90F2-2E20-943A-EE26EBAFB9C3}"/>
              </a:ext>
            </a:extLst>
          </p:cNvPr>
          <p:cNvSpPr/>
          <p:nvPr/>
        </p:nvSpPr>
        <p:spPr>
          <a:xfrm>
            <a:off x="5390395" y="3879796"/>
            <a:ext cx="2271646" cy="914400"/>
          </a:xfrm>
          <a:custGeom>
            <a:avLst/>
            <a:gdLst/>
            <a:ahLst/>
            <a:cxnLst/>
            <a:rect l="l" t="t" r="r" b="b"/>
            <a:pathLst>
              <a:path w="1874970" h="758917">
                <a:moveTo>
                  <a:pt x="0" y="0"/>
                </a:moveTo>
                <a:lnTo>
                  <a:pt x="1874970" y="0"/>
                </a:lnTo>
                <a:lnTo>
                  <a:pt x="1874970" y="758917"/>
                </a:lnTo>
                <a:lnTo>
                  <a:pt x="0" y="758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3367" t="-1023108" r="-46801" b="-110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234BC-DE0F-F225-44FF-7DFF674D44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Who Was Matthew Flinders?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AFD9E8-FFA9-905C-9FB9-281013BDBB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AU" b="1"/>
              <a:t>The exploration </a:t>
            </a:r>
            <a:r>
              <a:rPr lang="en-AU"/>
              <a:t>was</a:t>
            </a:r>
            <a:r>
              <a:rPr lang="en-AU" b="1"/>
              <a:t> led by Matthew Flinders</a:t>
            </a:r>
            <a:r>
              <a:rPr lang="en-AU"/>
              <a:t>.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0076512-2E0C-B7F2-379E-67482C0A1182}"/>
              </a:ext>
            </a:extLst>
          </p:cNvPr>
          <p:cNvSpPr txBox="1">
            <a:spLocks/>
          </p:cNvSpPr>
          <p:nvPr/>
        </p:nvSpPr>
        <p:spPr>
          <a:xfrm>
            <a:off x="3909266" y="1735415"/>
            <a:ext cx="50185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i="0"/>
              <a:t>Matthew Flinders was a British explorer.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D6B5FC1-9B0F-2F9E-C60C-F883FC33186D}"/>
              </a:ext>
            </a:extLst>
          </p:cNvPr>
          <p:cNvSpPr txBox="1">
            <a:spLocks/>
          </p:cNvSpPr>
          <p:nvPr/>
        </p:nvSpPr>
        <p:spPr>
          <a:xfrm>
            <a:off x="3909265" y="2771799"/>
            <a:ext cx="50185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i="0"/>
              <a:t>His mission was to chart the unknown coastline of Australia.</a:t>
            </a:r>
          </a:p>
        </p:txBody>
      </p:sp>
      <p:pic>
        <p:nvPicPr>
          <p:cNvPr id="7" name="Picture 6" descr="A portrait of a person in a military uniform&#10;&#10;AI-generated content may be incorrect.">
            <a:extLst>
              <a:ext uri="{FF2B5EF4-FFF2-40B4-BE49-F238E27FC236}">
                <a16:creationId xmlns:a16="http://schemas.microsoft.com/office/drawing/2014/main" id="{A831A73E-A225-3964-685F-2BB31DE84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735415"/>
            <a:ext cx="3312282" cy="444175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42FC0C2-7386-9581-C150-4EEE084B867B}"/>
              </a:ext>
            </a:extLst>
          </p:cNvPr>
          <p:cNvSpPr txBox="1">
            <a:spLocks/>
          </p:cNvSpPr>
          <p:nvPr/>
        </p:nvSpPr>
        <p:spPr>
          <a:xfrm>
            <a:off x="5615484" y="4152094"/>
            <a:ext cx="3312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Circumnavigate Australia.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6D42F0-92AC-92EC-F89B-3A630151B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615484" y="4521426"/>
            <a:ext cx="715897" cy="12801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67AEF2-0F9D-022F-DFCA-EE8CDFF51B90}"/>
                  </a:ext>
                </a:extLst>
              </p14:cNvPr>
              <p14:cNvContentPartPr/>
              <p14:nvPr/>
            </p14:nvContentPartPr>
            <p14:xfrm>
              <a:off x="3074062" y="4794131"/>
              <a:ext cx="1497937" cy="1588067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67AEF2-0F9D-022F-DFCA-EE8CDFF51B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38063" y="4722142"/>
                <a:ext cx="1569576" cy="1731684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D5FB5D55-002C-6A50-B6C4-FE4D75535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069" y="4669976"/>
            <a:ext cx="1182569" cy="1507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1F7506-1E78-2B8C-9350-8EC2F8F11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030204" y="5021168"/>
            <a:ext cx="715897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15903 0.0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7662 C 0.05052 -0.07662 0.0875 -0.03148 0.0875 0.02477 C 0.0875 0.08079 0.05052 0.12639 0.00538 0.12639 C -0.03976 0.12639 -0.07639 0.08079 -0.07639 0.02477 C -0.07639 -0.03148 -0.03976 -0.07662 0.00538 -0.07662 Z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BE48C-6700-7107-C4D6-F9D9D544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8A99B5E-1A53-FBE7-5B97-14FF12F8CCA2}"/>
              </a:ext>
            </a:extLst>
          </p:cNvPr>
          <p:cNvSpPr>
            <a:spLocks noChangeAspect="1"/>
          </p:cNvSpPr>
          <p:nvPr/>
        </p:nvSpPr>
        <p:spPr>
          <a:xfrm>
            <a:off x="351516" y="2515897"/>
            <a:ext cx="8237011" cy="3840480"/>
          </a:xfrm>
          <a:custGeom>
            <a:avLst/>
            <a:gdLst/>
            <a:ahLst/>
            <a:cxnLst/>
            <a:rect l="l" t="t" r="r" b="b"/>
            <a:pathLst>
              <a:path w="9753600" h="8107680">
                <a:moveTo>
                  <a:pt x="0" y="0"/>
                </a:moveTo>
                <a:lnTo>
                  <a:pt x="9753600" y="0"/>
                </a:lnTo>
                <a:lnTo>
                  <a:pt x="9753600" y="8107680"/>
                </a:lnTo>
                <a:lnTo>
                  <a:pt x="0" y="8107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7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240B6F3F-7E97-BE40-EE03-EF158E231737}"/>
              </a:ext>
            </a:extLst>
          </p:cNvPr>
          <p:cNvSpPr/>
          <p:nvPr/>
        </p:nvSpPr>
        <p:spPr>
          <a:xfrm>
            <a:off x="501001" y="1963270"/>
            <a:ext cx="8213199" cy="4494177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8" t="-50910" r="-34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3300C-B922-0F04-A991-C13B6690CD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The Exploration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1AD10D-B9EF-BB54-E06E-87FE5C23D5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 b="1"/>
              <a:t>Matthew Flinders explored</a:t>
            </a:r>
            <a:r>
              <a:rPr lang="en-US"/>
              <a:t> and </a:t>
            </a:r>
            <a:r>
              <a:rPr lang="en-US" b="1"/>
              <a:t>mapped</a:t>
            </a:r>
            <a:r>
              <a:rPr lang="en-US"/>
              <a:t> the </a:t>
            </a:r>
            <a:r>
              <a:rPr lang="en-US" b="1"/>
              <a:t>coastline</a:t>
            </a:r>
            <a:r>
              <a:rPr lang="en-US"/>
              <a:t> of</a:t>
            </a:r>
            <a:r>
              <a:rPr lang="en-US" b="1"/>
              <a:t> Australia.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0E929-EBAC-49A9-0C2B-3F17118881CF}"/>
              </a:ext>
            </a:extLst>
          </p:cNvPr>
          <p:cNvGrpSpPr>
            <a:grpSpLocks noChangeAspect="1"/>
          </p:cNvGrpSpPr>
          <p:nvPr/>
        </p:nvGrpSpPr>
        <p:grpSpPr>
          <a:xfrm>
            <a:off x="1712192" y="2036657"/>
            <a:ext cx="2334321" cy="1828800"/>
            <a:chOff x="2226572" y="1935416"/>
            <a:chExt cx="4823470" cy="3778898"/>
          </a:xfrm>
        </p:grpSpPr>
        <p:sp>
          <p:nvSpPr>
            <p:cNvPr id="3" name="Freeform 187">
              <a:extLst>
                <a:ext uri="{FF2B5EF4-FFF2-40B4-BE49-F238E27FC236}">
                  <a16:creationId xmlns:a16="http://schemas.microsoft.com/office/drawing/2014/main" id="{0612E3EA-A9CA-CD82-5A93-931C5CCEA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1632" y="3512517"/>
              <a:ext cx="1712281" cy="1814690"/>
            </a:xfrm>
            <a:custGeom>
              <a:avLst/>
              <a:gdLst>
                <a:gd name="T0" fmla="*/ 38 w 2585"/>
                <a:gd name="T1" fmla="*/ 961 h 2740"/>
                <a:gd name="T2" fmla="*/ 38 w 2585"/>
                <a:gd name="T3" fmla="*/ 859 h 2740"/>
                <a:gd name="T4" fmla="*/ 38 w 2585"/>
                <a:gd name="T5" fmla="*/ 780 h 2740"/>
                <a:gd name="T6" fmla="*/ 38 w 2585"/>
                <a:gd name="T7" fmla="*/ 632 h 2740"/>
                <a:gd name="T8" fmla="*/ 22 w 2585"/>
                <a:gd name="T9" fmla="*/ 386 h 2740"/>
                <a:gd name="T10" fmla="*/ 38 w 2585"/>
                <a:gd name="T11" fmla="*/ 358 h 2740"/>
                <a:gd name="T12" fmla="*/ 2138 w 2585"/>
                <a:gd name="T13" fmla="*/ 2240 h 2740"/>
                <a:gd name="T14" fmla="*/ 2138 w 2585"/>
                <a:gd name="T15" fmla="*/ 1854 h 2740"/>
                <a:gd name="T16" fmla="*/ 2125 w 2585"/>
                <a:gd name="T17" fmla="*/ 1897 h 2740"/>
                <a:gd name="T18" fmla="*/ 2138 w 2585"/>
                <a:gd name="T19" fmla="*/ 1854 h 2740"/>
                <a:gd name="T20" fmla="*/ 2138 w 2585"/>
                <a:gd name="T21" fmla="*/ 1435 h 2740"/>
                <a:gd name="T22" fmla="*/ 1990 w 2585"/>
                <a:gd name="T23" fmla="*/ 1646 h 2740"/>
                <a:gd name="T24" fmla="*/ 2027 w 2585"/>
                <a:gd name="T25" fmla="*/ 2011 h 2740"/>
                <a:gd name="T26" fmla="*/ 1875 w 2585"/>
                <a:gd name="T27" fmla="*/ 2266 h 2740"/>
                <a:gd name="T28" fmla="*/ 1729 w 2585"/>
                <a:gd name="T29" fmla="*/ 2582 h 2740"/>
                <a:gd name="T30" fmla="*/ 1231 w 2585"/>
                <a:gd name="T31" fmla="*/ 2661 h 2740"/>
                <a:gd name="T32" fmla="*/ 1103 w 2585"/>
                <a:gd name="T33" fmla="*/ 2211 h 2740"/>
                <a:gd name="T34" fmla="*/ 1079 w 2585"/>
                <a:gd name="T35" fmla="*/ 1774 h 2740"/>
                <a:gd name="T36" fmla="*/ 951 w 2585"/>
                <a:gd name="T37" fmla="*/ 1415 h 2740"/>
                <a:gd name="T38" fmla="*/ 617 w 2585"/>
                <a:gd name="T39" fmla="*/ 1233 h 2740"/>
                <a:gd name="T40" fmla="*/ 192 w 2585"/>
                <a:gd name="T41" fmla="*/ 1124 h 2740"/>
                <a:gd name="T42" fmla="*/ 38 w 2585"/>
                <a:gd name="T43" fmla="*/ 859 h 2740"/>
                <a:gd name="T44" fmla="*/ 38 w 2585"/>
                <a:gd name="T45" fmla="*/ 632 h 2740"/>
                <a:gd name="T46" fmla="*/ 174 w 2585"/>
                <a:gd name="T47" fmla="*/ 395 h 2740"/>
                <a:gd name="T48" fmla="*/ 380 w 2585"/>
                <a:gd name="T49" fmla="*/ 152 h 2740"/>
                <a:gd name="T50" fmla="*/ 818 w 2585"/>
                <a:gd name="T51" fmla="*/ 42 h 2740"/>
                <a:gd name="T52" fmla="*/ 1170 w 2585"/>
                <a:gd name="T53" fmla="*/ 237 h 2740"/>
                <a:gd name="T54" fmla="*/ 1510 w 2585"/>
                <a:gd name="T55" fmla="*/ 243 h 2740"/>
                <a:gd name="T56" fmla="*/ 1798 w 2585"/>
                <a:gd name="T57" fmla="*/ 365 h 2740"/>
                <a:gd name="T58" fmla="*/ 2063 w 2585"/>
                <a:gd name="T59" fmla="*/ 948 h 2740"/>
                <a:gd name="T60" fmla="*/ 48 w 2585"/>
                <a:gd name="T61" fmla="*/ 339 h 2740"/>
                <a:gd name="T62" fmla="*/ 38 w 2585"/>
                <a:gd name="T63" fmla="*/ 385 h 2740"/>
                <a:gd name="T64" fmla="*/ 48 w 2585"/>
                <a:gd name="T65" fmla="*/ 339 h 2740"/>
                <a:gd name="T66" fmla="*/ 2138 w 2585"/>
                <a:gd name="T67" fmla="*/ 1854 h 2740"/>
                <a:gd name="T68" fmla="*/ 2138 w 2585"/>
                <a:gd name="T69" fmla="*/ 1905 h 2740"/>
                <a:gd name="T70" fmla="*/ 2256 w 2585"/>
                <a:gd name="T71" fmla="*/ 2382 h 2740"/>
                <a:gd name="T72" fmla="*/ 2138 w 2585"/>
                <a:gd name="T73" fmla="*/ 2241 h 2740"/>
                <a:gd name="T74" fmla="*/ 2138 w 2585"/>
                <a:gd name="T75" fmla="*/ 2109 h 2740"/>
                <a:gd name="T76" fmla="*/ 2256 w 2585"/>
                <a:gd name="T77" fmla="*/ 1950 h 2740"/>
                <a:gd name="T78" fmla="*/ 2256 w 2585"/>
                <a:gd name="T79" fmla="*/ 1304 h 2740"/>
                <a:gd name="T80" fmla="*/ 2138 w 2585"/>
                <a:gd name="T81" fmla="*/ 1006 h 2740"/>
                <a:gd name="T82" fmla="*/ 2550 w 2585"/>
                <a:gd name="T83" fmla="*/ 1587 h 2740"/>
                <a:gd name="T84" fmla="*/ 2544 w 2585"/>
                <a:gd name="T85" fmla="*/ 1627 h 2740"/>
                <a:gd name="T86" fmla="*/ 2511 w 2585"/>
                <a:gd name="T87" fmla="*/ 1187 h 2740"/>
                <a:gd name="T88" fmla="*/ 2505 w 2585"/>
                <a:gd name="T89" fmla="*/ 1227 h 2740"/>
                <a:gd name="T90" fmla="*/ 2441 w 2585"/>
                <a:gd name="T91" fmla="*/ 1003 h 2740"/>
                <a:gd name="T92" fmla="*/ 2472 w 2585"/>
                <a:gd name="T93" fmla="*/ 1021 h 2740"/>
                <a:gd name="T94" fmla="*/ 2256 w 2585"/>
                <a:gd name="T95" fmla="*/ 1304 h 2740"/>
                <a:gd name="T96" fmla="*/ 2282 w 2585"/>
                <a:gd name="T97" fmla="*/ 1027 h 2740"/>
                <a:gd name="T98" fmla="*/ 2256 w 2585"/>
                <a:gd name="T99" fmla="*/ 1304 h 2740"/>
                <a:gd name="T100" fmla="*/ 2256 w 2585"/>
                <a:gd name="T101" fmla="*/ 1950 h 2740"/>
                <a:gd name="T102" fmla="*/ 2362 w 2585"/>
                <a:gd name="T103" fmla="*/ 2002 h 2740"/>
                <a:gd name="T104" fmla="*/ 2256 w 2585"/>
                <a:gd name="T105" fmla="*/ 2382 h 2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85" h="2740">
                  <a:moveTo>
                    <a:pt x="38" y="859"/>
                  </a:moveTo>
                  <a:lnTo>
                    <a:pt x="38" y="961"/>
                  </a:lnTo>
                  <a:cubicBezTo>
                    <a:pt x="13" y="924"/>
                    <a:pt x="3" y="891"/>
                    <a:pt x="28" y="869"/>
                  </a:cubicBezTo>
                  <a:cubicBezTo>
                    <a:pt x="32" y="865"/>
                    <a:pt x="35" y="862"/>
                    <a:pt x="38" y="859"/>
                  </a:cubicBezTo>
                  <a:close/>
                  <a:moveTo>
                    <a:pt x="38" y="632"/>
                  </a:moveTo>
                  <a:lnTo>
                    <a:pt x="38" y="780"/>
                  </a:lnTo>
                  <a:cubicBezTo>
                    <a:pt x="33" y="774"/>
                    <a:pt x="27" y="767"/>
                    <a:pt x="22" y="759"/>
                  </a:cubicBezTo>
                  <a:cubicBezTo>
                    <a:pt x="0" y="729"/>
                    <a:pt x="16" y="676"/>
                    <a:pt x="38" y="632"/>
                  </a:cubicBezTo>
                  <a:close/>
                  <a:moveTo>
                    <a:pt x="38" y="358"/>
                  </a:moveTo>
                  <a:cubicBezTo>
                    <a:pt x="33" y="367"/>
                    <a:pt x="28" y="376"/>
                    <a:pt x="22" y="386"/>
                  </a:cubicBezTo>
                  <a:cubicBezTo>
                    <a:pt x="28" y="390"/>
                    <a:pt x="33" y="389"/>
                    <a:pt x="38" y="385"/>
                  </a:cubicBezTo>
                  <a:lnTo>
                    <a:pt x="38" y="358"/>
                  </a:lnTo>
                  <a:close/>
                  <a:moveTo>
                    <a:pt x="2138" y="2109"/>
                  </a:moveTo>
                  <a:cubicBezTo>
                    <a:pt x="2121" y="2154"/>
                    <a:pt x="2115" y="2214"/>
                    <a:pt x="2138" y="2240"/>
                  </a:cubicBezTo>
                  <a:lnTo>
                    <a:pt x="2138" y="2109"/>
                  </a:lnTo>
                  <a:close/>
                  <a:moveTo>
                    <a:pt x="2138" y="1854"/>
                  </a:moveTo>
                  <a:cubicBezTo>
                    <a:pt x="2136" y="1855"/>
                    <a:pt x="2133" y="1856"/>
                    <a:pt x="2131" y="1857"/>
                  </a:cubicBezTo>
                  <a:cubicBezTo>
                    <a:pt x="2109" y="1864"/>
                    <a:pt x="2108" y="1877"/>
                    <a:pt x="2125" y="1897"/>
                  </a:cubicBezTo>
                  <a:cubicBezTo>
                    <a:pt x="2129" y="1903"/>
                    <a:pt x="2134" y="1905"/>
                    <a:pt x="2138" y="1905"/>
                  </a:cubicBezTo>
                  <a:lnTo>
                    <a:pt x="2138" y="1854"/>
                  </a:lnTo>
                  <a:close/>
                  <a:moveTo>
                    <a:pt x="2138" y="1006"/>
                  </a:moveTo>
                  <a:lnTo>
                    <a:pt x="2138" y="1435"/>
                  </a:lnTo>
                  <a:cubicBezTo>
                    <a:pt x="2133" y="1439"/>
                    <a:pt x="2128" y="1442"/>
                    <a:pt x="2124" y="1446"/>
                  </a:cubicBezTo>
                  <a:cubicBezTo>
                    <a:pt x="2051" y="1500"/>
                    <a:pt x="2033" y="1628"/>
                    <a:pt x="1990" y="1646"/>
                  </a:cubicBezTo>
                  <a:cubicBezTo>
                    <a:pt x="1948" y="1664"/>
                    <a:pt x="2002" y="1695"/>
                    <a:pt x="2027" y="1743"/>
                  </a:cubicBezTo>
                  <a:cubicBezTo>
                    <a:pt x="2051" y="1792"/>
                    <a:pt x="2057" y="1950"/>
                    <a:pt x="2027" y="2011"/>
                  </a:cubicBezTo>
                  <a:cubicBezTo>
                    <a:pt x="1996" y="2072"/>
                    <a:pt x="1942" y="2144"/>
                    <a:pt x="1893" y="2151"/>
                  </a:cubicBezTo>
                  <a:cubicBezTo>
                    <a:pt x="1844" y="2157"/>
                    <a:pt x="1838" y="2242"/>
                    <a:pt x="1875" y="2266"/>
                  </a:cubicBezTo>
                  <a:cubicBezTo>
                    <a:pt x="1911" y="2290"/>
                    <a:pt x="1863" y="2345"/>
                    <a:pt x="1790" y="2351"/>
                  </a:cubicBezTo>
                  <a:cubicBezTo>
                    <a:pt x="1717" y="2357"/>
                    <a:pt x="1796" y="2576"/>
                    <a:pt x="1729" y="2582"/>
                  </a:cubicBezTo>
                  <a:cubicBezTo>
                    <a:pt x="1662" y="2588"/>
                    <a:pt x="1583" y="2673"/>
                    <a:pt x="1486" y="2685"/>
                  </a:cubicBezTo>
                  <a:cubicBezTo>
                    <a:pt x="1389" y="2697"/>
                    <a:pt x="1273" y="2740"/>
                    <a:pt x="1231" y="2661"/>
                  </a:cubicBezTo>
                  <a:cubicBezTo>
                    <a:pt x="1188" y="2582"/>
                    <a:pt x="1261" y="2533"/>
                    <a:pt x="1188" y="2448"/>
                  </a:cubicBezTo>
                  <a:cubicBezTo>
                    <a:pt x="1115" y="2363"/>
                    <a:pt x="1158" y="2290"/>
                    <a:pt x="1103" y="2211"/>
                  </a:cubicBezTo>
                  <a:cubicBezTo>
                    <a:pt x="1049" y="2132"/>
                    <a:pt x="994" y="1993"/>
                    <a:pt x="1049" y="1920"/>
                  </a:cubicBezTo>
                  <a:cubicBezTo>
                    <a:pt x="1103" y="1847"/>
                    <a:pt x="1127" y="1792"/>
                    <a:pt x="1079" y="1774"/>
                  </a:cubicBezTo>
                  <a:cubicBezTo>
                    <a:pt x="1030" y="1756"/>
                    <a:pt x="1103" y="1671"/>
                    <a:pt x="1036" y="1628"/>
                  </a:cubicBezTo>
                  <a:cubicBezTo>
                    <a:pt x="970" y="1586"/>
                    <a:pt x="927" y="1470"/>
                    <a:pt x="951" y="1415"/>
                  </a:cubicBezTo>
                  <a:cubicBezTo>
                    <a:pt x="976" y="1361"/>
                    <a:pt x="982" y="1270"/>
                    <a:pt x="903" y="1270"/>
                  </a:cubicBezTo>
                  <a:cubicBezTo>
                    <a:pt x="824" y="1270"/>
                    <a:pt x="696" y="1209"/>
                    <a:pt x="617" y="1233"/>
                  </a:cubicBezTo>
                  <a:cubicBezTo>
                    <a:pt x="538" y="1257"/>
                    <a:pt x="477" y="1276"/>
                    <a:pt x="423" y="1294"/>
                  </a:cubicBezTo>
                  <a:cubicBezTo>
                    <a:pt x="368" y="1312"/>
                    <a:pt x="271" y="1203"/>
                    <a:pt x="192" y="1124"/>
                  </a:cubicBezTo>
                  <a:cubicBezTo>
                    <a:pt x="145" y="1077"/>
                    <a:pt x="75" y="1015"/>
                    <a:pt x="38" y="961"/>
                  </a:cubicBezTo>
                  <a:lnTo>
                    <a:pt x="38" y="859"/>
                  </a:lnTo>
                  <a:cubicBezTo>
                    <a:pt x="75" y="821"/>
                    <a:pt x="60" y="805"/>
                    <a:pt x="38" y="780"/>
                  </a:cubicBezTo>
                  <a:lnTo>
                    <a:pt x="38" y="632"/>
                  </a:lnTo>
                  <a:cubicBezTo>
                    <a:pt x="47" y="616"/>
                    <a:pt x="56" y="601"/>
                    <a:pt x="64" y="589"/>
                  </a:cubicBezTo>
                  <a:cubicBezTo>
                    <a:pt x="95" y="547"/>
                    <a:pt x="113" y="401"/>
                    <a:pt x="174" y="395"/>
                  </a:cubicBezTo>
                  <a:cubicBezTo>
                    <a:pt x="234" y="389"/>
                    <a:pt x="277" y="322"/>
                    <a:pt x="277" y="267"/>
                  </a:cubicBezTo>
                  <a:cubicBezTo>
                    <a:pt x="277" y="212"/>
                    <a:pt x="319" y="164"/>
                    <a:pt x="380" y="152"/>
                  </a:cubicBezTo>
                  <a:cubicBezTo>
                    <a:pt x="441" y="140"/>
                    <a:pt x="453" y="97"/>
                    <a:pt x="562" y="97"/>
                  </a:cubicBezTo>
                  <a:cubicBezTo>
                    <a:pt x="672" y="97"/>
                    <a:pt x="702" y="42"/>
                    <a:pt x="818" y="42"/>
                  </a:cubicBezTo>
                  <a:cubicBezTo>
                    <a:pt x="933" y="42"/>
                    <a:pt x="1018" y="0"/>
                    <a:pt x="1006" y="91"/>
                  </a:cubicBezTo>
                  <a:cubicBezTo>
                    <a:pt x="994" y="182"/>
                    <a:pt x="1109" y="200"/>
                    <a:pt x="1170" y="237"/>
                  </a:cubicBezTo>
                  <a:cubicBezTo>
                    <a:pt x="1231" y="273"/>
                    <a:pt x="1316" y="322"/>
                    <a:pt x="1340" y="267"/>
                  </a:cubicBezTo>
                  <a:cubicBezTo>
                    <a:pt x="1364" y="212"/>
                    <a:pt x="1443" y="231"/>
                    <a:pt x="1510" y="243"/>
                  </a:cubicBezTo>
                  <a:cubicBezTo>
                    <a:pt x="1576" y="255"/>
                    <a:pt x="1690" y="279"/>
                    <a:pt x="1751" y="273"/>
                  </a:cubicBezTo>
                  <a:lnTo>
                    <a:pt x="1798" y="365"/>
                  </a:lnTo>
                  <a:cubicBezTo>
                    <a:pt x="1765" y="383"/>
                    <a:pt x="1858" y="591"/>
                    <a:pt x="1899" y="668"/>
                  </a:cubicBezTo>
                  <a:cubicBezTo>
                    <a:pt x="1942" y="747"/>
                    <a:pt x="1990" y="875"/>
                    <a:pt x="2063" y="948"/>
                  </a:cubicBezTo>
                  <a:cubicBezTo>
                    <a:pt x="2088" y="972"/>
                    <a:pt x="2113" y="992"/>
                    <a:pt x="2138" y="1006"/>
                  </a:cubicBezTo>
                  <a:close/>
                  <a:moveTo>
                    <a:pt x="48" y="339"/>
                  </a:moveTo>
                  <a:cubicBezTo>
                    <a:pt x="45" y="345"/>
                    <a:pt x="42" y="351"/>
                    <a:pt x="38" y="358"/>
                  </a:cubicBezTo>
                  <a:lnTo>
                    <a:pt x="38" y="385"/>
                  </a:lnTo>
                  <a:cubicBezTo>
                    <a:pt x="46" y="380"/>
                    <a:pt x="51" y="369"/>
                    <a:pt x="53" y="358"/>
                  </a:cubicBezTo>
                  <a:cubicBezTo>
                    <a:pt x="55" y="350"/>
                    <a:pt x="53" y="343"/>
                    <a:pt x="48" y="339"/>
                  </a:cubicBezTo>
                  <a:close/>
                  <a:moveTo>
                    <a:pt x="2138" y="1905"/>
                  </a:moveTo>
                  <a:lnTo>
                    <a:pt x="2138" y="1854"/>
                  </a:lnTo>
                  <a:cubicBezTo>
                    <a:pt x="2154" y="1849"/>
                    <a:pt x="2165" y="1858"/>
                    <a:pt x="2162" y="1875"/>
                  </a:cubicBezTo>
                  <a:cubicBezTo>
                    <a:pt x="2159" y="1889"/>
                    <a:pt x="2149" y="1906"/>
                    <a:pt x="2138" y="1905"/>
                  </a:cubicBezTo>
                  <a:close/>
                  <a:moveTo>
                    <a:pt x="2256" y="1950"/>
                  </a:moveTo>
                  <a:lnTo>
                    <a:pt x="2256" y="2382"/>
                  </a:lnTo>
                  <a:cubicBezTo>
                    <a:pt x="2242" y="2398"/>
                    <a:pt x="2226" y="2410"/>
                    <a:pt x="2209" y="2414"/>
                  </a:cubicBezTo>
                  <a:cubicBezTo>
                    <a:pt x="2146" y="2425"/>
                    <a:pt x="2174" y="2280"/>
                    <a:pt x="2138" y="2241"/>
                  </a:cubicBezTo>
                  <a:lnTo>
                    <a:pt x="2138" y="2240"/>
                  </a:lnTo>
                  <a:lnTo>
                    <a:pt x="2138" y="2109"/>
                  </a:lnTo>
                  <a:cubicBezTo>
                    <a:pt x="2146" y="2085"/>
                    <a:pt x="2158" y="2066"/>
                    <a:pt x="2170" y="2057"/>
                  </a:cubicBezTo>
                  <a:cubicBezTo>
                    <a:pt x="2189" y="2042"/>
                    <a:pt x="2222" y="1993"/>
                    <a:pt x="2256" y="1950"/>
                  </a:cubicBezTo>
                  <a:close/>
                  <a:moveTo>
                    <a:pt x="2256" y="1033"/>
                  </a:moveTo>
                  <a:lnTo>
                    <a:pt x="2256" y="1304"/>
                  </a:lnTo>
                  <a:cubicBezTo>
                    <a:pt x="2215" y="1357"/>
                    <a:pt x="2172" y="1405"/>
                    <a:pt x="2138" y="1435"/>
                  </a:cubicBezTo>
                  <a:lnTo>
                    <a:pt x="2138" y="1006"/>
                  </a:lnTo>
                  <a:cubicBezTo>
                    <a:pt x="2178" y="1029"/>
                    <a:pt x="2218" y="1039"/>
                    <a:pt x="2256" y="1033"/>
                  </a:cubicBezTo>
                  <a:close/>
                  <a:moveTo>
                    <a:pt x="2550" y="1587"/>
                  </a:moveTo>
                  <a:cubicBezTo>
                    <a:pt x="2570" y="1576"/>
                    <a:pt x="2585" y="1585"/>
                    <a:pt x="2581" y="1605"/>
                  </a:cubicBezTo>
                  <a:cubicBezTo>
                    <a:pt x="2578" y="1624"/>
                    <a:pt x="2561" y="1647"/>
                    <a:pt x="2544" y="1627"/>
                  </a:cubicBezTo>
                  <a:cubicBezTo>
                    <a:pt x="2527" y="1606"/>
                    <a:pt x="2529" y="1593"/>
                    <a:pt x="2550" y="1587"/>
                  </a:cubicBezTo>
                  <a:close/>
                  <a:moveTo>
                    <a:pt x="2511" y="1187"/>
                  </a:moveTo>
                  <a:cubicBezTo>
                    <a:pt x="2531" y="1177"/>
                    <a:pt x="2546" y="1186"/>
                    <a:pt x="2542" y="1205"/>
                  </a:cubicBezTo>
                  <a:cubicBezTo>
                    <a:pt x="2538" y="1224"/>
                    <a:pt x="2522" y="1247"/>
                    <a:pt x="2505" y="1227"/>
                  </a:cubicBezTo>
                  <a:cubicBezTo>
                    <a:pt x="2488" y="1206"/>
                    <a:pt x="2489" y="1193"/>
                    <a:pt x="2511" y="1187"/>
                  </a:cubicBezTo>
                  <a:close/>
                  <a:moveTo>
                    <a:pt x="2441" y="1003"/>
                  </a:moveTo>
                  <a:cubicBezTo>
                    <a:pt x="2419" y="1009"/>
                    <a:pt x="2418" y="1022"/>
                    <a:pt x="2434" y="1043"/>
                  </a:cubicBezTo>
                  <a:cubicBezTo>
                    <a:pt x="2451" y="1063"/>
                    <a:pt x="2468" y="1040"/>
                    <a:pt x="2472" y="1021"/>
                  </a:cubicBezTo>
                  <a:cubicBezTo>
                    <a:pt x="2476" y="1001"/>
                    <a:pt x="2460" y="992"/>
                    <a:pt x="2441" y="1003"/>
                  </a:cubicBezTo>
                  <a:close/>
                  <a:moveTo>
                    <a:pt x="2256" y="1304"/>
                  </a:moveTo>
                  <a:lnTo>
                    <a:pt x="2256" y="1033"/>
                  </a:lnTo>
                  <a:cubicBezTo>
                    <a:pt x="2265" y="1032"/>
                    <a:pt x="2273" y="1030"/>
                    <a:pt x="2282" y="1027"/>
                  </a:cubicBezTo>
                  <a:cubicBezTo>
                    <a:pt x="2349" y="1002"/>
                    <a:pt x="2422" y="996"/>
                    <a:pt x="2373" y="1112"/>
                  </a:cubicBezTo>
                  <a:cubicBezTo>
                    <a:pt x="2348" y="1170"/>
                    <a:pt x="2304" y="1241"/>
                    <a:pt x="2256" y="1304"/>
                  </a:cubicBezTo>
                  <a:close/>
                  <a:moveTo>
                    <a:pt x="2256" y="2382"/>
                  </a:moveTo>
                  <a:lnTo>
                    <a:pt x="2256" y="1950"/>
                  </a:lnTo>
                  <a:cubicBezTo>
                    <a:pt x="2285" y="1914"/>
                    <a:pt x="2315" y="1882"/>
                    <a:pt x="2338" y="1880"/>
                  </a:cubicBezTo>
                  <a:cubicBezTo>
                    <a:pt x="2409" y="1876"/>
                    <a:pt x="2409" y="1963"/>
                    <a:pt x="2362" y="2002"/>
                  </a:cubicBezTo>
                  <a:cubicBezTo>
                    <a:pt x="2315" y="2041"/>
                    <a:pt x="2409" y="2237"/>
                    <a:pt x="2358" y="2257"/>
                  </a:cubicBezTo>
                  <a:cubicBezTo>
                    <a:pt x="2321" y="2271"/>
                    <a:pt x="2293" y="2340"/>
                    <a:pt x="2256" y="2382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88">
              <a:extLst>
                <a:ext uri="{FF2B5EF4-FFF2-40B4-BE49-F238E27FC236}">
                  <a16:creationId xmlns:a16="http://schemas.microsoft.com/office/drawing/2014/main" id="{D3F28E63-A79A-47ED-721A-0652084F5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819" y="1935416"/>
              <a:ext cx="3750223" cy="2715890"/>
            </a:xfrm>
            <a:custGeom>
              <a:avLst/>
              <a:gdLst>
                <a:gd name="T0" fmla="*/ 1603 w 5662"/>
                <a:gd name="T1" fmla="*/ 3421 h 4102"/>
                <a:gd name="T2" fmla="*/ 1166 w 5662"/>
                <a:gd name="T3" fmla="*/ 881 h 4102"/>
                <a:gd name="T4" fmla="*/ 417 w 5662"/>
                <a:gd name="T5" fmla="*/ 2250 h 4102"/>
                <a:gd name="T6" fmla="*/ 595 w 5662"/>
                <a:gd name="T7" fmla="*/ 3311 h 4102"/>
                <a:gd name="T8" fmla="*/ 1616 w 5662"/>
                <a:gd name="T9" fmla="*/ 3287 h 4102"/>
                <a:gd name="T10" fmla="*/ 1653 w 5662"/>
                <a:gd name="T11" fmla="*/ 3719 h 4102"/>
                <a:gd name="T12" fmla="*/ 1632 w 5662"/>
                <a:gd name="T13" fmla="*/ 3597 h 4102"/>
                <a:gd name="T14" fmla="*/ 1632 w 5662"/>
                <a:gd name="T15" fmla="*/ 738 h 4102"/>
                <a:gd name="T16" fmla="*/ 1675 w 5662"/>
                <a:gd name="T17" fmla="*/ 3670 h 4102"/>
                <a:gd name="T18" fmla="*/ 1675 w 5662"/>
                <a:gd name="T19" fmla="*/ 3593 h 4102"/>
                <a:gd name="T20" fmla="*/ 1675 w 5662"/>
                <a:gd name="T21" fmla="*/ 644 h 4102"/>
                <a:gd name="T22" fmla="*/ 1676 w 5662"/>
                <a:gd name="T23" fmla="*/ 3745 h 4102"/>
                <a:gd name="T24" fmla="*/ 1675 w 5662"/>
                <a:gd name="T25" fmla="*/ 3377 h 4102"/>
                <a:gd name="T26" fmla="*/ 1884 w 5662"/>
                <a:gd name="T27" fmla="*/ 3483 h 4102"/>
                <a:gd name="T28" fmla="*/ 2108 w 5662"/>
                <a:gd name="T29" fmla="*/ 3093 h 4102"/>
                <a:gd name="T30" fmla="*/ 2316 w 5662"/>
                <a:gd name="T31" fmla="*/ 399 h 4102"/>
                <a:gd name="T32" fmla="*/ 2341 w 5662"/>
                <a:gd name="T33" fmla="*/ 3578 h 4102"/>
                <a:gd name="T34" fmla="*/ 2521 w 5662"/>
                <a:gd name="T35" fmla="*/ 3396 h 4102"/>
                <a:gd name="T36" fmla="*/ 2604 w 5662"/>
                <a:gd name="T37" fmla="*/ 380 h 4102"/>
                <a:gd name="T38" fmla="*/ 2906 w 5662"/>
                <a:gd name="T39" fmla="*/ 4102 h 4102"/>
                <a:gd name="T40" fmla="*/ 2906 w 5662"/>
                <a:gd name="T41" fmla="*/ 469 h 4102"/>
                <a:gd name="T42" fmla="*/ 2685 w 5662"/>
                <a:gd name="T43" fmla="*/ 243 h 4102"/>
                <a:gd name="T44" fmla="*/ 2906 w 5662"/>
                <a:gd name="T45" fmla="*/ 3148 h 4102"/>
                <a:gd name="T46" fmla="*/ 2914 w 5662"/>
                <a:gd name="T47" fmla="*/ 4102 h 4102"/>
                <a:gd name="T48" fmla="*/ 3311 w 5662"/>
                <a:gd name="T49" fmla="*/ 3210 h 4102"/>
                <a:gd name="T50" fmla="*/ 3208 w 5662"/>
                <a:gd name="T51" fmla="*/ 2376 h 4102"/>
                <a:gd name="T52" fmla="*/ 3311 w 5662"/>
                <a:gd name="T53" fmla="*/ 3015 h 4102"/>
                <a:gd name="T54" fmla="*/ 3311 w 5662"/>
                <a:gd name="T55" fmla="*/ 3944 h 4102"/>
                <a:gd name="T56" fmla="*/ 3317 w 5662"/>
                <a:gd name="T57" fmla="*/ 602 h 4102"/>
                <a:gd name="T58" fmla="*/ 3476 w 5662"/>
                <a:gd name="T59" fmla="*/ 634 h 4102"/>
                <a:gd name="T60" fmla="*/ 3525 w 5662"/>
                <a:gd name="T61" fmla="*/ 2845 h 4102"/>
                <a:gd name="T62" fmla="*/ 3525 w 5662"/>
                <a:gd name="T63" fmla="*/ 2312 h 4102"/>
                <a:gd name="T64" fmla="*/ 3525 w 5662"/>
                <a:gd name="T65" fmla="*/ 635 h 4102"/>
                <a:gd name="T66" fmla="*/ 3641 w 5662"/>
                <a:gd name="T67" fmla="*/ 2642 h 4102"/>
                <a:gd name="T68" fmla="*/ 3644 w 5662"/>
                <a:gd name="T69" fmla="*/ 2588 h 4102"/>
                <a:gd name="T70" fmla="*/ 3760 w 5662"/>
                <a:gd name="T71" fmla="*/ 2175 h 4102"/>
                <a:gd name="T72" fmla="*/ 3822 w 5662"/>
                <a:gd name="T73" fmla="*/ 2414 h 4102"/>
                <a:gd name="T74" fmla="*/ 3802 w 5662"/>
                <a:gd name="T75" fmla="*/ 699 h 4102"/>
                <a:gd name="T76" fmla="*/ 3842 w 5662"/>
                <a:gd name="T77" fmla="*/ 2442 h 4102"/>
                <a:gd name="T78" fmla="*/ 3874 w 5662"/>
                <a:gd name="T79" fmla="*/ 695 h 4102"/>
                <a:gd name="T80" fmla="*/ 3961 w 5662"/>
                <a:gd name="T81" fmla="*/ 1750 h 4102"/>
                <a:gd name="T82" fmla="*/ 3982 w 5662"/>
                <a:gd name="T83" fmla="*/ 2456 h 4102"/>
                <a:gd name="T84" fmla="*/ 4047 w 5662"/>
                <a:gd name="T85" fmla="*/ 2071 h 4102"/>
                <a:gd name="T86" fmla="*/ 4047 w 5662"/>
                <a:gd name="T87" fmla="*/ 1399 h 4102"/>
                <a:gd name="T88" fmla="*/ 4047 w 5662"/>
                <a:gd name="T89" fmla="*/ 339 h 4102"/>
                <a:gd name="T90" fmla="*/ 4013 w 5662"/>
                <a:gd name="T91" fmla="*/ 2243 h 4102"/>
                <a:gd name="T92" fmla="*/ 4047 w 5662"/>
                <a:gd name="T93" fmla="*/ 1723 h 4102"/>
                <a:gd name="T94" fmla="*/ 4075 w 5662"/>
                <a:gd name="T95" fmla="*/ 2077 h 4102"/>
                <a:gd name="T96" fmla="*/ 4174 w 5662"/>
                <a:gd name="T97" fmla="*/ 705 h 4102"/>
                <a:gd name="T98" fmla="*/ 4047 w 5662"/>
                <a:gd name="T99" fmla="*/ 2091 h 4102"/>
                <a:gd name="T100" fmla="*/ 4534 w 5662"/>
                <a:gd name="T101" fmla="*/ 1517 h 4102"/>
                <a:gd name="T102" fmla="*/ 4635 w 5662"/>
                <a:gd name="T103" fmla="*/ 1282 h 4102"/>
                <a:gd name="T104" fmla="*/ 4708 w 5662"/>
                <a:gd name="T105" fmla="*/ 1694 h 4102"/>
                <a:gd name="T106" fmla="*/ 4795 w 5662"/>
                <a:gd name="T107" fmla="*/ 1300 h 4102"/>
                <a:gd name="T108" fmla="*/ 4915 w 5662"/>
                <a:gd name="T109" fmla="*/ 1643 h 4102"/>
                <a:gd name="T110" fmla="*/ 4811 w 5662"/>
                <a:gd name="T111" fmla="*/ 839 h 4102"/>
                <a:gd name="T112" fmla="*/ 4915 w 5662"/>
                <a:gd name="T113" fmla="*/ 1344 h 4102"/>
                <a:gd name="T114" fmla="*/ 5333 w 5662"/>
                <a:gd name="T115" fmla="*/ 698 h 4102"/>
                <a:gd name="T116" fmla="*/ 5395 w 5662"/>
                <a:gd name="T117" fmla="*/ 1070 h 4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2" h="4102">
                  <a:moveTo>
                    <a:pt x="1632" y="3682"/>
                  </a:moveTo>
                  <a:lnTo>
                    <a:pt x="1632" y="3694"/>
                  </a:lnTo>
                  <a:cubicBezTo>
                    <a:pt x="1630" y="3689"/>
                    <a:pt x="1630" y="3685"/>
                    <a:pt x="1632" y="3682"/>
                  </a:cubicBezTo>
                  <a:close/>
                  <a:moveTo>
                    <a:pt x="1632" y="3546"/>
                  </a:moveTo>
                  <a:lnTo>
                    <a:pt x="1632" y="3597"/>
                  </a:lnTo>
                  <a:cubicBezTo>
                    <a:pt x="1627" y="3597"/>
                    <a:pt x="1623" y="3595"/>
                    <a:pt x="1618" y="3589"/>
                  </a:cubicBezTo>
                  <a:cubicBezTo>
                    <a:pt x="1602" y="3569"/>
                    <a:pt x="1603" y="3556"/>
                    <a:pt x="1625" y="3549"/>
                  </a:cubicBezTo>
                  <a:cubicBezTo>
                    <a:pt x="1627" y="3548"/>
                    <a:pt x="1629" y="3547"/>
                    <a:pt x="1632" y="3546"/>
                  </a:cubicBezTo>
                  <a:close/>
                  <a:moveTo>
                    <a:pt x="1632" y="3378"/>
                  </a:moveTo>
                  <a:lnTo>
                    <a:pt x="1632" y="3419"/>
                  </a:lnTo>
                  <a:cubicBezTo>
                    <a:pt x="1624" y="3429"/>
                    <a:pt x="1613" y="3434"/>
                    <a:pt x="1603" y="3421"/>
                  </a:cubicBezTo>
                  <a:cubicBezTo>
                    <a:pt x="1586" y="3400"/>
                    <a:pt x="1587" y="3387"/>
                    <a:pt x="1609" y="3381"/>
                  </a:cubicBezTo>
                  <a:cubicBezTo>
                    <a:pt x="1618" y="3376"/>
                    <a:pt x="1626" y="3375"/>
                    <a:pt x="1632" y="3378"/>
                  </a:cubicBezTo>
                  <a:close/>
                  <a:moveTo>
                    <a:pt x="1632" y="1011"/>
                  </a:moveTo>
                  <a:cubicBezTo>
                    <a:pt x="1624" y="1017"/>
                    <a:pt x="1615" y="1022"/>
                    <a:pt x="1604" y="1027"/>
                  </a:cubicBezTo>
                  <a:cubicBezTo>
                    <a:pt x="1519" y="1063"/>
                    <a:pt x="1488" y="1021"/>
                    <a:pt x="1531" y="966"/>
                  </a:cubicBezTo>
                  <a:cubicBezTo>
                    <a:pt x="1573" y="912"/>
                    <a:pt x="1598" y="875"/>
                    <a:pt x="1579" y="778"/>
                  </a:cubicBezTo>
                  <a:cubicBezTo>
                    <a:pt x="1561" y="681"/>
                    <a:pt x="1579" y="590"/>
                    <a:pt x="1519" y="602"/>
                  </a:cubicBezTo>
                  <a:cubicBezTo>
                    <a:pt x="1458" y="614"/>
                    <a:pt x="1415" y="766"/>
                    <a:pt x="1415" y="820"/>
                  </a:cubicBezTo>
                  <a:cubicBezTo>
                    <a:pt x="1415" y="875"/>
                    <a:pt x="1458" y="893"/>
                    <a:pt x="1385" y="893"/>
                  </a:cubicBezTo>
                  <a:cubicBezTo>
                    <a:pt x="1312" y="893"/>
                    <a:pt x="1288" y="820"/>
                    <a:pt x="1233" y="820"/>
                  </a:cubicBezTo>
                  <a:cubicBezTo>
                    <a:pt x="1178" y="820"/>
                    <a:pt x="1221" y="881"/>
                    <a:pt x="1166" y="881"/>
                  </a:cubicBezTo>
                  <a:cubicBezTo>
                    <a:pt x="1121" y="881"/>
                    <a:pt x="1051" y="898"/>
                    <a:pt x="984" y="921"/>
                  </a:cubicBezTo>
                  <a:cubicBezTo>
                    <a:pt x="988" y="922"/>
                    <a:pt x="992" y="923"/>
                    <a:pt x="996" y="924"/>
                  </a:cubicBezTo>
                  <a:cubicBezTo>
                    <a:pt x="1181" y="965"/>
                    <a:pt x="822" y="1242"/>
                    <a:pt x="852" y="1396"/>
                  </a:cubicBezTo>
                  <a:cubicBezTo>
                    <a:pt x="883" y="1550"/>
                    <a:pt x="852" y="1673"/>
                    <a:pt x="955" y="1673"/>
                  </a:cubicBezTo>
                  <a:cubicBezTo>
                    <a:pt x="1058" y="1673"/>
                    <a:pt x="1006" y="1847"/>
                    <a:pt x="893" y="1827"/>
                  </a:cubicBezTo>
                  <a:cubicBezTo>
                    <a:pt x="787" y="1807"/>
                    <a:pt x="744" y="1907"/>
                    <a:pt x="809" y="2056"/>
                  </a:cubicBezTo>
                  <a:cubicBezTo>
                    <a:pt x="837" y="2061"/>
                    <a:pt x="877" y="2041"/>
                    <a:pt x="907" y="2074"/>
                  </a:cubicBezTo>
                  <a:cubicBezTo>
                    <a:pt x="928" y="2097"/>
                    <a:pt x="890" y="2141"/>
                    <a:pt x="913" y="2173"/>
                  </a:cubicBezTo>
                  <a:cubicBezTo>
                    <a:pt x="941" y="2212"/>
                    <a:pt x="1034" y="2237"/>
                    <a:pt x="1060" y="2248"/>
                  </a:cubicBezTo>
                  <a:cubicBezTo>
                    <a:pt x="1222" y="2320"/>
                    <a:pt x="989" y="2441"/>
                    <a:pt x="863" y="2411"/>
                  </a:cubicBezTo>
                  <a:cubicBezTo>
                    <a:pt x="715" y="2377"/>
                    <a:pt x="563" y="2325"/>
                    <a:pt x="417" y="2250"/>
                  </a:cubicBezTo>
                  <a:cubicBezTo>
                    <a:pt x="368" y="2240"/>
                    <a:pt x="319" y="2218"/>
                    <a:pt x="279" y="2218"/>
                  </a:cubicBezTo>
                  <a:cubicBezTo>
                    <a:pt x="225" y="2218"/>
                    <a:pt x="176" y="2230"/>
                    <a:pt x="121" y="2254"/>
                  </a:cubicBezTo>
                  <a:cubicBezTo>
                    <a:pt x="67" y="2279"/>
                    <a:pt x="36" y="2333"/>
                    <a:pt x="18" y="2394"/>
                  </a:cubicBezTo>
                  <a:cubicBezTo>
                    <a:pt x="0" y="2455"/>
                    <a:pt x="42" y="2473"/>
                    <a:pt x="146" y="2473"/>
                  </a:cubicBezTo>
                  <a:cubicBezTo>
                    <a:pt x="249" y="2473"/>
                    <a:pt x="334" y="2485"/>
                    <a:pt x="328" y="2540"/>
                  </a:cubicBezTo>
                  <a:cubicBezTo>
                    <a:pt x="322" y="2594"/>
                    <a:pt x="261" y="2649"/>
                    <a:pt x="200" y="2655"/>
                  </a:cubicBezTo>
                  <a:lnTo>
                    <a:pt x="198" y="2655"/>
                  </a:lnTo>
                  <a:lnTo>
                    <a:pt x="245" y="2747"/>
                  </a:lnTo>
                  <a:cubicBezTo>
                    <a:pt x="247" y="2747"/>
                    <a:pt x="248" y="2747"/>
                    <a:pt x="249" y="2746"/>
                  </a:cubicBezTo>
                  <a:cubicBezTo>
                    <a:pt x="291" y="2740"/>
                    <a:pt x="334" y="2813"/>
                    <a:pt x="376" y="2929"/>
                  </a:cubicBezTo>
                  <a:cubicBezTo>
                    <a:pt x="419" y="3044"/>
                    <a:pt x="540" y="3184"/>
                    <a:pt x="595" y="3311"/>
                  </a:cubicBezTo>
                  <a:cubicBezTo>
                    <a:pt x="650" y="3439"/>
                    <a:pt x="717" y="3342"/>
                    <a:pt x="771" y="3305"/>
                  </a:cubicBezTo>
                  <a:cubicBezTo>
                    <a:pt x="826" y="3269"/>
                    <a:pt x="990" y="3238"/>
                    <a:pt x="1008" y="3190"/>
                  </a:cubicBezTo>
                  <a:cubicBezTo>
                    <a:pt x="1027" y="3141"/>
                    <a:pt x="1148" y="2995"/>
                    <a:pt x="1112" y="2953"/>
                  </a:cubicBezTo>
                  <a:cubicBezTo>
                    <a:pt x="1075" y="2910"/>
                    <a:pt x="1002" y="2892"/>
                    <a:pt x="941" y="2916"/>
                  </a:cubicBezTo>
                  <a:cubicBezTo>
                    <a:pt x="881" y="2941"/>
                    <a:pt x="826" y="2831"/>
                    <a:pt x="790" y="2771"/>
                  </a:cubicBezTo>
                  <a:cubicBezTo>
                    <a:pt x="753" y="2710"/>
                    <a:pt x="832" y="2692"/>
                    <a:pt x="875" y="2789"/>
                  </a:cubicBezTo>
                  <a:cubicBezTo>
                    <a:pt x="917" y="2886"/>
                    <a:pt x="984" y="2831"/>
                    <a:pt x="1051" y="2880"/>
                  </a:cubicBezTo>
                  <a:cubicBezTo>
                    <a:pt x="1118" y="2929"/>
                    <a:pt x="1099" y="2880"/>
                    <a:pt x="1209" y="2880"/>
                  </a:cubicBezTo>
                  <a:cubicBezTo>
                    <a:pt x="1318" y="2880"/>
                    <a:pt x="1312" y="2868"/>
                    <a:pt x="1397" y="2941"/>
                  </a:cubicBezTo>
                  <a:cubicBezTo>
                    <a:pt x="1482" y="3014"/>
                    <a:pt x="1531" y="3038"/>
                    <a:pt x="1585" y="3038"/>
                  </a:cubicBezTo>
                  <a:cubicBezTo>
                    <a:pt x="1640" y="3038"/>
                    <a:pt x="1561" y="3220"/>
                    <a:pt x="1616" y="3287"/>
                  </a:cubicBezTo>
                  <a:cubicBezTo>
                    <a:pt x="1621" y="3293"/>
                    <a:pt x="1626" y="3300"/>
                    <a:pt x="1632" y="3308"/>
                  </a:cubicBezTo>
                  <a:lnTo>
                    <a:pt x="1632" y="1011"/>
                  </a:lnTo>
                  <a:close/>
                  <a:moveTo>
                    <a:pt x="1632" y="678"/>
                  </a:moveTo>
                  <a:lnTo>
                    <a:pt x="1632" y="738"/>
                  </a:lnTo>
                  <a:cubicBezTo>
                    <a:pt x="1626" y="717"/>
                    <a:pt x="1624" y="696"/>
                    <a:pt x="1632" y="678"/>
                  </a:cubicBezTo>
                  <a:close/>
                  <a:moveTo>
                    <a:pt x="1632" y="3419"/>
                  </a:moveTo>
                  <a:lnTo>
                    <a:pt x="1632" y="3378"/>
                  </a:lnTo>
                  <a:cubicBezTo>
                    <a:pt x="1638" y="3381"/>
                    <a:pt x="1642" y="3388"/>
                    <a:pt x="1640" y="3399"/>
                  </a:cubicBezTo>
                  <a:cubicBezTo>
                    <a:pt x="1639" y="3406"/>
                    <a:pt x="1636" y="3413"/>
                    <a:pt x="1632" y="3419"/>
                  </a:cubicBezTo>
                  <a:close/>
                  <a:moveTo>
                    <a:pt x="1653" y="3669"/>
                  </a:moveTo>
                  <a:lnTo>
                    <a:pt x="1653" y="3719"/>
                  </a:lnTo>
                  <a:cubicBezTo>
                    <a:pt x="1649" y="3718"/>
                    <a:pt x="1646" y="3715"/>
                    <a:pt x="1642" y="3711"/>
                  </a:cubicBezTo>
                  <a:cubicBezTo>
                    <a:pt x="1637" y="3704"/>
                    <a:pt x="1633" y="3699"/>
                    <a:pt x="1632" y="3694"/>
                  </a:cubicBezTo>
                  <a:lnTo>
                    <a:pt x="1632" y="3682"/>
                  </a:lnTo>
                  <a:cubicBezTo>
                    <a:pt x="1634" y="3677"/>
                    <a:pt x="1639" y="3673"/>
                    <a:pt x="1648" y="3671"/>
                  </a:cubicBezTo>
                  <a:cubicBezTo>
                    <a:pt x="1650" y="3670"/>
                    <a:pt x="1652" y="3669"/>
                    <a:pt x="1653" y="3669"/>
                  </a:cubicBezTo>
                  <a:close/>
                  <a:moveTo>
                    <a:pt x="1653" y="3604"/>
                  </a:moveTo>
                  <a:lnTo>
                    <a:pt x="1653" y="3624"/>
                  </a:lnTo>
                  <a:cubicBezTo>
                    <a:pt x="1649" y="3616"/>
                    <a:pt x="1649" y="3609"/>
                    <a:pt x="1653" y="3604"/>
                  </a:cubicBezTo>
                  <a:close/>
                  <a:moveTo>
                    <a:pt x="1653" y="3551"/>
                  </a:moveTo>
                  <a:lnTo>
                    <a:pt x="1653" y="3576"/>
                  </a:lnTo>
                  <a:cubicBezTo>
                    <a:pt x="1649" y="3587"/>
                    <a:pt x="1641" y="3598"/>
                    <a:pt x="1632" y="3597"/>
                  </a:cubicBezTo>
                  <a:lnTo>
                    <a:pt x="1632" y="3546"/>
                  </a:lnTo>
                  <a:cubicBezTo>
                    <a:pt x="1641" y="3543"/>
                    <a:pt x="1649" y="3545"/>
                    <a:pt x="1653" y="3551"/>
                  </a:cubicBezTo>
                  <a:close/>
                  <a:moveTo>
                    <a:pt x="1653" y="987"/>
                  </a:moveTo>
                  <a:lnTo>
                    <a:pt x="1653" y="3341"/>
                  </a:lnTo>
                  <a:cubicBezTo>
                    <a:pt x="1646" y="3330"/>
                    <a:pt x="1639" y="3318"/>
                    <a:pt x="1632" y="3308"/>
                  </a:cubicBezTo>
                  <a:lnTo>
                    <a:pt x="1632" y="1011"/>
                  </a:lnTo>
                  <a:cubicBezTo>
                    <a:pt x="1642" y="1003"/>
                    <a:pt x="1648" y="995"/>
                    <a:pt x="1653" y="987"/>
                  </a:cubicBezTo>
                  <a:moveTo>
                    <a:pt x="1653" y="654"/>
                  </a:moveTo>
                  <a:lnTo>
                    <a:pt x="1653" y="857"/>
                  </a:lnTo>
                  <a:cubicBezTo>
                    <a:pt x="1638" y="852"/>
                    <a:pt x="1631" y="844"/>
                    <a:pt x="1640" y="827"/>
                  </a:cubicBezTo>
                  <a:cubicBezTo>
                    <a:pt x="1652" y="803"/>
                    <a:pt x="1639" y="770"/>
                    <a:pt x="1632" y="738"/>
                  </a:cubicBezTo>
                  <a:lnTo>
                    <a:pt x="1632" y="678"/>
                  </a:lnTo>
                  <a:cubicBezTo>
                    <a:pt x="1636" y="669"/>
                    <a:pt x="1642" y="661"/>
                    <a:pt x="1653" y="654"/>
                  </a:cubicBezTo>
                  <a:close/>
                  <a:moveTo>
                    <a:pt x="1653" y="3576"/>
                  </a:moveTo>
                  <a:lnTo>
                    <a:pt x="1653" y="3551"/>
                  </a:lnTo>
                  <a:cubicBezTo>
                    <a:pt x="1656" y="3555"/>
                    <a:pt x="1657" y="3560"/>
                    <a:pt x="1656" y="3567"/>
                  </a:cubicBezTo>
                  <a:cubicBezTo>
                    <a:pt x="1655" y="3570"/>
                    <a:pt x="1654" y="3573"/>
                    <a:pt x="1653" y="3576"/>
                  </a:cubicBezTo>
                  <a:close/>
                  <a:moveTo>
                    <a:pt x="1675" y="3746"/>
                  </a:moveTo>
                  <a:lnTo>
                    <a:pt x="1675" y="3790"/>
                  </a:lnTo>
                  <a:cubicBezTo>
                    <a:pt x="1673" y="3789"/>
                    <a:pt x="1671" y="3788"/>
                    <a:pt x="1669" y="3785"/>
                  </a:cubicBezTo>
                  <a:cubicBezTo>
                    <a:pt x="1653" y="3765"/>
                    <a:pt x="1654" y="3752"/>
                    <a:pt x="1675" y="3746"/>
                  </a:cubicBezTo>
                  <a:close/>
                  <a:moveTo>
                    <a:pt x="1675" y="3670"/>
                  </a:moveTo>
                  <a:lnTo>
                    <a:pt x="1675" y="3702"/>
                  </a:lnTo>
                  <a:cubicBezTo>
                    <a:pt x="1670" y="3712"/>
                    <a:pt x="1662" y="3720"/>
                    <a:pt x="1653" y="3719"/>
                  </a:cubicBezTo>
                  <a:lnTo>
                    <a:pt x="1653" y="3669"/>
                  </a:lnTo>
                  <a:cubicBezTo>
                    <a:pt x="1662" y="3665"/>
                    <a:pt x="1670" y="3666"/>
                    <a:pt x="1675" y="3670"/>
                  </a:cubicBezTo>
                  <a:close/>
                  <a:moveTo>
                    <a:pt x="1675" y="3593"/>
                  </a:moveTo>
                  <a:lnTo>
                    <a:pt x="1675" y="3644"/>
                  </a:lnTo>
                  <a:cubicBezTo>
                    <a:pt x="1670" y="3644"/>
                    <a:pt x="1666" y="3642"/>
                    <a:pt x="1661" y="3636"/>
                  </a:cubicBezTo>
                  <a:cubicBezTo>
                    <a:pt x="1658" y="3632"/>
                    <a:pt x="1655" y="3628"/>
                    <a:pt x="1653" y="3624"/>
                  </a:cubicBezTo>
                  <a:lnTo>
                    <a:pt x="1653" y="3604"/>
                  </a:lnTo>
                  <a:cubicBezTo>
                    <a:pt x="1656" y="3601"/>
                    <a:pt x="1661" y="3598"/>
                    <a:pt x="1668" y="3596"/>
                  </a:cubicBezTo>
                  <a:cubicBezTo>
                    <a:pt x="1670" y="3595"/>
                    <a:pt x="1673" y="3594"/>
                    <a:pt x="1675" y="3593"/>
                  </a:cubicBezTo>
                  <a:close/>
                  <a:moveTo>
                    <a:pt x="1675" y="934"/>
                  </a:moveTo>
                  <a:lnTo>
                    <a:pt x="1675" y="3377"/>
                  </a:lnTo>
                  <a:cubicBezTo>
                    <a:pt x="1668" y="3365"/>
                    <a:pt x="1660" y="3353"/>
                    <a:pt x="1653" y="3341"/>
                  </a:cubicBezTo>
                  <a:lnTo>
                    <a:pt x="1653" y="987"/>
                  </a:lnTo>
                  <a:cubicBezTo>
                    <a:pt x="1666" y="964"/>
                    <a:pt x="1663" y="942"/>
                    <a:pt x="1675" y="934"/>
                  </a:cubicBezTo>
                  <a:close/>
                  <a:moveTo>
                    <a:pt x="1675" y="644"/>
                  </a:moveTo>
                  <a:lnTo>
                    <a:pt x="1675" y="861"/>
                  </a:lnTo>
                  <a:cubicBezTo>
                    <a:pt x="1666" y="860"/>
                    <a:pt x="1659" y="859"/>
                    <a:pt x="1653" y="857"/>
                  </a:cubicBezTo>
                  <a:lnTo>
                    <a:pt x="1653" y="654"/>
                  </a:lnTo>
                  <a:cubicBezTo>
                    <a:pt x="1655" y="653"/>
                    <a:pt x="1657" y="651"/>
                    <a:pt x="1658" y="650"/>
                  </a:cubicBezTo>
                  <a:cubicBezTo>
                    <a:pt x="1665" y="646"/>
                    <a:pt x="1671" y="644"/>
                    <a:pt x="1675" y="644"/>
                  </a:cubicBezTo>
                  <a:close/>
                  <a:moveTo>
                    <a:pt x="1675" y="3644"/>
                  </a:moveTo>
                  <a:lnTo>
                    <a:pt x="1675" y="3593"/>
                  </a:lnTo>
                  <a:cubicBezTo>
                    <a:pt x="1691" y="3588"/>
                    <a:pt x="1702" y="3597"/>
                    <a:pt x="1699" y="3614"/>
                  </a:cubicBezTo>
                  <a:cubicBezTo>
                    <a:pt x="1696" y="3629"/>
                    <a:pt x="1686" y="3645"/>
                    <a:pt x="1675" y="3644"/>
                  </a:cubicBezTo>
                  <a:close/>
                  <a:moveTo>
                    <a:pt x="1675" y="3702"/>
                  </a:moveTo>
                  <a:lnTo>
                    <a:pt x="1675" y="3670"/>
                  </a:lnTo>
                  <a:cubicBezTo>
                    <a:pt x="1679" y="3674"/>
                    <a:pt x="1681" y="3681"/>
                    <a:pt x="1679" y="3689"/>
                  </a:cubicBezTo>
                  <a:cubicBezTo>
                    <a:pt x="1678" y="3693"/>
                    <a:pt x="1677" y="3698"/>
                    <a:pt x="1675" y="3702"/>
                  </a:cubicBezTo>
                  <a:close/>
                  <a:moveTo>
                    <a:pt x="1675" y="3790"/>
                  </a:moveTo>
                  <a:lnTo>
                    <a:pt x="1675" y="3746"/>
                  </a:lnTo>
                  <a:lnTo>
                    <a:pt x="1676" y="3745"/>
                  </a:lnTo>
                  <a:cubicBezTo>
                    <a:pt x="1695" y="3735"/>
                    <a:pt x="1711" y="3744"/>
                    <a:pt x="1707" y="3763"/>
                  </a:cubicBezTo>
                  <a:cubicBezTo>
                    <a:pt x="1703" y="3781"/>
                    <a:pt x="1690" y="3801"/>
                    <a:pt x="1675" y="3790"/>
                  </a:cubicBezTo>
                  <a:close/>
                  <a:moveTo>
                    <a:pt x="1884" y="3483"/>
                  </a:moveTo>
                  <a:cubicBezTo>
                    <a:pt x="1881" y="3482"/>
                    <a:pt x="1878" y="3482"/>
                    <a:pt x="1875" y="3483"/>
                  </a:cubicBezTo>
                  <a:cubicBezTo>
                    <a:pt x="1822" y="3475"/>
                    <a:pt x="1840" y="3581"/>
                    <a:pt x="1884" y="3586"/>
                  </a:cubicBezTo>
                  <a:lnTo>
                    <a:pt x="1884" y="3483"/>
                  </a:lnTo>
                  <a:close/>
                  <a:moveTo>
                    <a:pt x="1884" y="688"/>
                  </a:moveTo>
                  <a:lnTo>
                    <a:pt x="1884" y="3247"/>
                  </a:lnTo>
                  <a:cubicBezTo>
                    <a:pt x="1870" y="3273"/>
                    <a:pt x="1880" y="3351"/>
                    <a:pt x="1865" y="3402"/>
                  </a:cubicBezTo>
                  <a:cubicBezTo>
                    <a:pt x="1847" y="3463"/>
                    <a:pt x="1816" y="3512"/>
                    <a:pt x="1774" y="3506"/>
                  </a:cubicBezTo>
                  <a:cubicBezTo>
                    <a:pt x="1746" y="3502"/>
                    <a:pt x="1711" y="3439"/>
                    <a:pt x="1675" y="3377"/>
                  </a:cubicBezTo>
                  <a:lnTo>
                    <a:pt x="1675" y="934"/>
                  </a:lnTo>
                  <a:cubicBezTo>
                    <a:pt x="1678" y="931"/>
                    <a:pt x="1682" y="930"/>
                    <a:pt x="1689" y="930"/>
                  </a:cubicBezTo>
                  <a:cubicBezTo>
                    <a:pt x="1731" y="930"/>
                    <a:pt x="1774" y="1003"/>
                    <a:pt x="1835" y="1003"/>
                  </a:cubicBezTo>
                  <a:cubicBezTo>
                    <a:pt x="1895" y="1003"/>
                    <a:pt x="1841" y="912"/>
                    <a:pt x="1774" y="881"/>
                  </a:cubicBezTo>
                  <a:cubicBezTo>
                    <a:pt x="1741" y="866"/>
                    <a:pt x="1703" y="865"/>
                    <a:pt x="1675" y="861"/>
                  </a:cubicBezTo>
                  <a:lnTo>
                    <a:pt x="1675" y="644"/>
                  </a:lnTo>
                  <a:cubicBezTo>
                    <a:pt x="1711" y="640"/>
                    <a:pt x="1628" y="779"/>
                    <a:pt x="1737" y="729"/>
                  </a:cubicBezTo>
                  <a:cubicBezTo>
                    <a:pt x="1859" y="675"/>
                    <a:pt x="1762" y="681"/>
                    <a:pt x="1822" y="669"/>
                  </a:cubicBezTo>
                  <a:cubicBezTo>
                    <a:pt x="1851" y="663"/>
                    <a:pt x="1871" y="672"/>
                    <a:pt x="1884" y="688"/>
                  </a:cubicBezTo>
                  <a:close/>
                  <a:moveTo>
                    <a:pt x="1884" y="3586"/>
                  </a:moveTo>
                  <a:lnTo>
                    <a:pt x="1884" y="3483"/>
                  </a:lnTo>
                  <a:cubicBezTo>
                    <a:pt x="1923" y="3488"/>
                    <a:pt x="1950" y="3566"/>
                    <a:pt x="1899" y="3584"/>
                  </a:cubicBezTo>
                  <a:cubicBezTo>
                    <a:pt x="1894" y="3586"/>
                    <a:pt x="1889" y="3586"/>
                    <a:pt x="1884" y="3586"/>
                  </a:cubicBezTo>
                  <a:moveTo>
                    <a:pt x="2341" y="3527"/>
                  </a:moveTo>
                  <a:lnTo>
                    <a:pt x="2341" y="3578"/>
                  </a:lnTo>
                  <a:cubicBezTo>
                    <a:pt x="2337" y="3578"/>
                    <a:pt x="2332" y="3575"/>
                    <a:pt x="2328" y="3570"/>
                  </a:cubicBezTo>
                  <a:cubicBezTo>
                    <a:pt x="2311" y="3549"/>
                    <a:pt x="2312" y="3536"/>
                    <a:pt x="2334" y="3530"/>
                  </a:cubicBezTo>
                  <a:cubicBezTo>
                    <a:pt x="2337" y="3528"/>
                    <a:pt x="2339" y="3527"/>
                    <a:pt x="2341" y="3527"/>
                  </a:cubicBezTo>
                  <a:close/>
                  <a:moveTo>
                    <a:pt x="2341" y="394"/>
                  </a:moveTo>
                  <a:lnTo>
                    <a:pt x="2341" y="3144"/>
                  </a:lnTo>
                  <a:cubicBezTo>
                    <a:pt x="2336" y="3136"/>
                    <a:pt x="2330" y="3129"/>
                    <a:pt x="2321" y="3123"/>
                  </a:cubicBezTo>
                  <a:cubicBezTo>
                    <a:pt x="2260" y="3087"/>
                    <a:pt x="2193" y="3044"/>
                    <a:pt x="2108" y="3093"/>
                  </a:cubicBezTo>
                  <a:cubicBezTo>
                    <a:pt x="2023" y="3141"/>
                    <a:pt x="1926" y="3232"/>
                    <a:pt x="1895" y="3238"/>
                  </a:cubicBezTo>
                  <a:cubicBezTo>
                    <a:pt x="1891" y="3239"/>
                    <a:pt x="1887" y="3242"/>
                    <a:pt x="1884" y="3247"/>
                  </a:cubicBezTo>
                  <a:lnTo>
                    <a:pt x="1884" y="688"/>
                  </a:lnTo>
                  <a:cubicBezTo>
                    <a:pt x="1900" y="705"/>
                    <a:pt x="1908" y="729"/>
                    <a:pt x="1915" y="747"/>
                  </a:cubicBezTo>
                  <a:cubicBezTo>
                    <a:pt x="1928" y="783"/>
                    <a:pt x="2005" y="852"/>
                    <a:pt x="2035" y="899"/>
                  </a:cubicBezTo>
                  <a:cubicBezTo>
                    <a:pt x="2064" y="946"/>
                    <a:pt x="2086" y="960"/>
                    <a:pt x="2086" y="917"/>
                  </a:cubicBezTo>
                  <a:cubicBezTo>
                    <a:pt x="2086" y="874"/>
                    <a:pt x="2048" y="818"/>
                    <a:pt x="2022" y="800"/>
                  </a:cubicBezTo>
                  <a:cubicBezTo>
                    <a:pt x="1997" y="782"/>
                    <a:pt x="2030" y="681"/>
                    <a:pt x="1972" y="657"/>
                  </a:cubicBezTo>
                  <a:cubicBezTo>
                    <a:pt x="1915" y="633"/>
                    <a:pt x="1877" y="561"/>
                    <a:pt x="1949" y="552"/>
                  </a:cubicBezTo>
                  <a:cubicBezTo>
                    <a:pt x="2022" y="543"/>
                    <a:pt x="2037" y="536"/>
                    <a:pt x="2072" y="501"/>
                  </a:cubicBezTo>
                  <a:cubicBezTo>
                    <a:pt x="2107" y="466"/>
                    <a:pt x="2220" y="423"/>
                    <a:pt x="2316" y="399"/>
                  </a:cubicBezTo>
                  <a:cubicBezTo>
                    <a:pt x="2325" y="397"/>
                    <a:pt x="2334" y="395"/>
                    <a:pt x="2341" y="394"/>
                  </a:cubicBezTo>
                  <a:close/>
                  <a:moveTo>
                    <a:pt x="2341" y="29"/>
                  </a:moveTo>
                  <a:lnTo>
                    <a:pt x="2341" y="124"/>
                  </a:lnTo>
                  <a:cubicBezTo>
                    <a:pt x="2304" y="102"/>
                    <a:pt x="2303" y="32"/>
                    <a:pt x="2341" y="29"/>
                  </a:cubicBezTo>
                  <a:close/>
                  <a:moveTo>
                    <a:pt x="2341" y="124"/>
                  </a:moveTo>
                  <a:lnTo>
                    <a:pt x="2341" y="29"/>
                  </a:lnTo>
                  <a:cubicBezTo>
                    <a:pt x="2343" y="29"/>
                    <a:pt x="2346" y="29"/>
                    <a:pt x="2348" y="29"/>
                  </a:cubicBezTo>
                  <a:cubicBezTo>
                    <a:pt x="2390" y="0"/>
                    <a:pt x="2551" y="6"/>
                    <a:pt x="2494" y="17"/>
                  </a:cubicBezTo>
                  <a:cubicBezTo>
                    <a:pt x="2438" y="29"/>
                    <a:pt x="2429" y="131"/>
                    <a:pt x="2366" y="131"/>
                  </a:cubicBezTo>
                  <a:cubicBezTo>
                    <a:pt x="2356" y="131"/>
                    <a:pt x="2348" y="128"/>
                    <a:pt x="2341" y="124"/>
                  </a:cubicBezTo>
                  <a:moveTo>
                    <a:pt x="2341" y="3578"/>
                  </a:moveTo>
                  <a:cubicBezTo>
                    <a:pt x="2353" y="3578"/>
                    <a:pt x="2362" y="3562"/>
                    <a:pt x="2365" y="3548"/>
                  </a:cubicBezTo>
                  <a:cubicBezTo>
                    <a:pt x="2369" y="3531"/>
                    <a:pt x="2357" y="3522"/>
                    <a:pt x="2341" y="3527"/>
                  </a:cubicBezTo>
                  <a:lnTo>
                    <a:pt x="2341" y="3578"/>
                  </a:lnTo>
                  <a:close/>
                  <a:moveTo>
                    <a:pt x="2607" y="3779"/>
                  </a:moveTo>
                  <a:lnTo>
                    <a:pt x="2607" y="3996"/>
                  </a:lnTo>
                  <a:cubicBezTo>
                    <a:pt x="2591" y="3983"/>
                    <a:pt x="2575" y="3969"/>
                    <a:pt x="2564" y="3955"/>
                  </a:cubicBezTo>
                  <a:cubicBezTo>
                    <a:pt x="2504" y="3885"/>
                    <a:pt x="2399" y="3741"/>
                    <a:pt x="2490" y="3734"/>
                  </a:cubicBezTo>
                  <a:cubicBezTo>
                    <a:pt x="2526" y="3730"/>
                    <a:pt x="2568" y="3749"/>
                    <a:pt x="2607" y="3779"/>
                  </a:cubicBezTo>
                  <a:close/>
                  <a:moveTo>
                    <a:pt x="2607" y="372"/>
                  </a:moveTo>
                  <a:lnTo>
                    <a:pt x="2607" y="3421"/>
                  </a:lnTo>
                  <a:cubicBezTo>
                    <a:pt x="2565" y="3383"/>
                    <a:pt x="2521" y="3359"/>
                    <a:pt x="2521" y="3396"/>
                  </a:cubicBezTo>
                  <a:cubicBezTo>
                    <a:pt x="2521" y="3445"/>
                    <a:pt x="2521" y="3536"/>
                    <a:pt x="2564" y="3554"/>
                  </a:cubicBezTo>
                  <a:cubicBezTo>
                    <a:pt x="2576" y="3560"/>
                    <a:pt x="2591" y="3571"/>
                    <a:pt x="2607" y="3587"/>
                  </a:cubicBezTo>
                  <a:lnTo>
                    <a:pt x="2607" y="3725"/>
                  </a:lnTo>
                  <a:cubicBezTo>
                    <a:pt x="2601" y="3720"/>
                    <a:pt x="2594" y="3715"/>
                    <a:pt x="2588" y="3712"/>
                  </a:cubicBezTo>
                  <a:cubicBezTo>
                    <a:pt x="2539" y="3688"/>
                    <a:pt x="2558" y="3585"/>
                    <a:pt x="2509" y="3554"/>
                  </a:cubicBezTo>
                  <a:cubicBezTo>
                    <a:pt x="2460" y="3524"/>
                    <a:pt x="2436" y="3494"/>
                    <a:pt x="2479" y="3409"/>
                  </a:cubicBezTo>
                  <a:cubicBezTo>
                    <a:pt x="2521" y="3324"/>
                    <a:pt x="2472" y="3269"/>
                    <a:pt x="2400" y="3269"/>
                  </a:cubicBezTo>
                  <a:cubicBezTo>
                    <a:pt x="2338" y="3269"/>
                    <a:pt x="2368" y="3190"/>
                    <a:pt x="2341" y="3144"/>
                  </a:cubicBezTo>
                  <a:lnTo>
                    <a:pt x="2341" y="394"/>
                  </a:lnTo>
                  <a:cubicBezTo>
                    <a:pt x="2416" y="383"/>
                    <a:pt x="2430" y="421"/>
                    <a:pt x="2467" y="402"/>
                  </a:cubicBezTo>
                  <a:cubicBezTo>
                    <a:pt x="2507" y="380"/>
                    <a:pt x="2583" y="431"/>
                    <a:pt x="2604" y="380"/>
                  </a:cubicBezTo>
                  <a:cubicBezTo>
                    <a:pt x="2605" y="378"/>
                    <a:pt x="2606" y="375"/>
                    <a:pt x="2607" y="372"/>
                  </a:cubicBezTo>
                  <a:close/>
                  <a:moveTo>
                    <a:pt x="2607" y="3725"/>
                  </a:moveTo>
                  <a:cubicBezTo>
                    <a:pt x="2650" y="3760"/>
                    <a:pt x="2691" y="3829"/>
                    <a:pt x="2691" y="3755"/>
                  </a:cubicBezTo>
                  <a:cubicBezTo>
                    <a:pt x="2691" y="3694"/>
                    <a:pt x="2647" y="3627"/>
                    <a:pt x="2607" y="3587"/>
                  </a:cubicBezTo>
                  <a:lnTo>
                    <a:pt x="2607" y="3725"/>
                  </a:lnTo>
                  <a:close/>
                  <a:moveTo>
                    <a:pt x="2607" y="3996"/>
                  </a:moveTo>
                  <a:lnTo>
                    <a:pt x="2607" y="3779"/>
                  </a:lnTo>
                  <a:cubicBezTo>
                    <a:pt x="2686" y="3839"/>
                    <a:pt x="2757" y="3944"/>
                    <a:pt x="2760" y="4007"/>
                  </a:cubicBezTo>
                  <a:cubicBezTo>
                    <a:pt x="2763" y="4083"/>
                    <a:pt x="2673" y="4049"/>
                    <a:pt x="2607" y="3996"/>
                  </a:cubicBezTo>
                  <a:close/>
                  <a:moveTo>
                    <a:pt x="2906" y="4054"/>
                  </a:moveTo>
                  <a:lnTo>
                    <a:pt x="2906" y="4102"/>
                  </a:lnTo>
                  <a:cubicBezTo>
                    <a:pt x="2821" y="4099"/>
                    <a:pt x="2791" y="4049"/>
                    <a:pt x="2886" y="4053"/>
                  </a:cubicBezTo>
                  <a:cubicBezTo>
                    <a:pt x="2893" y="4053"/>
                    <a:pt x="2899" y="4053"/>
                    <a:pt x="2906" y="4054"/>
                  </a:cubicBezTo>
                  <a:close/>
                  <a:moveTo>
                    <a:pt x="2906" y="3775"/>
                  </a:moveTo>
                  <a:lnTo>
                    <a:pt x="2906" y="3876"/>
                  </a:lnTo>
                  <a:cubicBezTo>
                    <a:pt x="2890" y="3847"/>
                    <a:pt x="2869" y="3812"/>
                    <a:pt x="2906" y="3775"/>
                  </a:cubicBezTo>
                  <a:close/>
                  <a:moveTo>
                    <a:pt x="2906" y="3081"/>
                  </a:moveTo>
                  <a:cubicBezTo>
                    <a:pt x="2905" y="3081"/>
                    <a:pt x="2904" y="3081"/>
                    <a:pt x="2903" y="3081"/>
                  </a:cubicBezTo>
                  <a:cubicBezTo>
                    <a:pt x="2868" y="3086"/>
                    <a:pt x="2875" y="3134"/>
                    <a:pt x="2906" y="3148"/>
                  </a:cubicBezTo>
                  <a:lnTo>
                    <a:pt x="2906" y="3081"/>
                  </a:lnTo>
                  <a:close/>
                  <a:moveTo>
                    <a:pt x="2906" y="358"/>
                  </a:moveTo>
                  <a:lnTo>
                    <a:pt x="2906" y="469"/>
                  </a:lnTo>
                  <a:cubicBezTo>
                    <a:pt x="2828" y="488"/>
                    <a:pt x="2751" y="536"/>
                    <a:pt x="2715" y="596"/>
                  </a:cubicBezTo>
                  <a:cubicBezTo>
                    <a:pt x="2679" y="656"/>
                    <a:pt x="2752" y="675"/>
                    <a:pt x="2801" y="626"/>
                  </a:cubicBezTo>
                  <a:cubicBezTo>
                    <a:pt x="2834" y="593"/>
                    <a:pt x="2855" y="560"/>
                    <a:pt x="2906" y="550"/>
                  </a:cubicBezTo>
                  <a:lnTo>
                    <a:pt x="2906" y="3034"/>
                  </a:lnTo>
                  <a:cubicBezTo>
                    <a:pt x="2827" y="3045"/>
                    <a:pt x="2740" y="3092"/>
                    <a:pt x="2782" y="3166"/>
                  </a:cubicBezTo>
                  <a:cubicBezTo>
                    <a:pt x="2831" y="3251"/>
                    <a:pt x="2867" y="3311"/>
                    <a:pt x="2873" y="3348"/>
                  </a:cubicBezTo>
                  <a:cubicBezTo>
                    <a:pt x="2880" y="3384"/>
                    <a:pt x="2813" y="3415"/>
                    <a:pt x="2776" y="3481"/>
                  </a:cubicBezTo>
                  <a:cubicBezTo>
                    <a:pt x="2740" y="3548"/>
                    <a:pt x="2691" y="3512"/>
                    <a:pt x="2643" y="3457"/>
                  </a:cubicBezTo>
                  <a:cubicBezTo>
                    <a:pt x="2632" y="3445"/>
                    <a:pt x="2619" y="3432"/>
                    <a:pt x="2607" y="3421"/>
                  </a:cubicBezTo>
                  <a:lnTo>
                    <a:pt x="2607" y="372"/>
                  </a:lnTo>
                  <a:cubicBezTo>
                    <a:pt x="2624" y="321"/>
                    <a:pt x="2611" y="251"/>
                    <a:pt x="2685" y="243"/>
                  </a:cubicBezTo>
                  <a:cubicBezTo>
                    <a:pt x="2794" y="243"/>
                    <a:pt x="2679" y="347"/>
                    <a:pt x="2752" y="340"/>
                  </a:cubicBezTo>
                  <a:cubicBezTo>
                    <a:pt x="2803" y="336"/>
                    <a:pt x="2853" y="350"/>
                    <a:pt x="2906" y="358"/>
                  </a:cubicBezTo>
                  <a:close/>
                  <a:moveTo>
                    <a:pt x="2906" y="469"/>
                  </a:moveTo>
                  <a:lnTo>
                    <a:pt x="2906" y="358"/>
                  </a:lnTo>
                  <a:cubicBezTo>
                    <a:pt x="2929" y="362"/>
                    <a:pt x="2953" y="365"/>
                    <a:pt x="2977" y="365"/>
                  </a:cubicBezTo>
                  <a:cubicBezTo>
                    <a:pt x="3056" y="365"/>
                    <a:pt x="2989" y="450"/>
                    <a:pt x="2910" y="468"/>
                  </a:cubicBezTo>
                  <a:lnTo>
                    <a:pt x="2906" y="469"/>
                  </a:lnTo>
                  <a:close/>
                  <a:moveTo>
                    <a:pt x="2906" y="3148"/>
                  </a:moveTo>
                  <a:lnTo>
                    <a:pt x="2906" y="3081"/>
                  </a:lnTo>
                  <a:cubicBezTo>
                    <a:pt x="2935" y="3086"/>
                    <a:pt x="2944" y="3160"/>
                    <a:pt x="2911" y="3150"/>
                  </a:cubicBezTo>
                  <a:cubicBezTo>
                    <a:pt x="2909" y="3149"/>
                    <a:pt x="2907" y="3148"/>
                    <a:pt x="2906" y="3148"/>
                  </a:cubicBezTo>
                  <a:close/>
                  <a:moveTo>
                    <a:pt x="2906" y="3876"/>
                  </a:moveTo>
                  <a:lnTo>
                    <a:pt x="2906" y="3775"/>
                  </a:lnTo>
                  <a:cubicBezTo>
                    <a:pt x="2915" y="3766"/>
                    <a:pt x="2928" y="3757"/>
                    <a:pt x="2945" y="3748"/>
                  </a:cubicBezTo>
                  <a:cubicBezTo>
                    <a:pt x="3040" y="3698"/>
                    <a:pt x="3072" y="3600"/>
                    <a:pt x="3132" y="3600"/>
                  </a:cubicBezTo>
                  <a:cubicBezTo>
                    <a:pt x="3169" y="3598"/>
                    <a:pt x="3172" y="3653"/>
                    <a:pt x="3161" y="3719"/>
                  </a:cubicBezTo>
                  <a:cubicBezTo>
                    <a:pt x="3151" y="3785"/>
                    <a:pt x="3050" y="3956"/>
                    <a:pt x="3016" y="3954"/>
                  </a:cubicBezTo>
                  <a:cubicBezTo>
                    <a:pt x="2982" y="3951"/>
                    <a:pt x="2929" y="3922"/>
                    <a:pt x="2911" y="3885"/>
                  </a:cubicBezTo>
                  <a:cubicBezTo>
                    <a:pt x="2909" y="3882"/>
                    <a:pt x="2907" y="3879"/>
                    <a:pt x="2906" y="3876"/>
                  </a:cubicBezTo>
                  <a:moveTo>
                    <a:pt x="2906" y="4102"/>
                  </a:moveTo>
                  <a:lnTo>
                    <a:pt x="2906" y="4054"/>
                  </a:lnTo>
                  <a:cubicBezTo>
                    <a:pt x="2969" y="4061"/>
                    <a:pt x="2997" y="4102"/>
                    <a:pt x="2914" y="4102"/>
                  </a:cubicBezTo>
                  <a:cubicBezTo>
                    <a:pt x="2911" y="4102"/>
                    <a:pt x="2908" y="4102"/>
                    <a:pt x="2906" y="4102"/>
                  </a:cubicBezTo>
                  <a:close/>
                  <a:moveTo>
                    <a:pt x="3311" y="3888"/>
                  </a:moveTo>
                  <a:lnTo>
                    <a:pt x="3311" y="3944"/>
                  </a:lnTo>
                  <a:cubicBezTo>
                    <a:pt x="3266" y="3931"/>
                    <a:pt x="3228" y="3861"/>
                    <a:pt x="3267" y="3859"/>
                  </a:cubicBezTo>
                  <a:cubicBezTo>
                    <a:pt x="3277" y="3859"/>
                    <a:pt x="3295" y="3872"/>
                    <a:pt x="3311" y="3888"/>
                  </a:cubicBezTo>
                  <a:close/>
                  <a:moveTo>
                    <a:pt x="3311" y="3291"/>
                  </a:moveTo>
                  <a:lnTo>
                    <a:pt x="3311" y="3355"/>
                  </a:lnTo>
                  <a:cubicBezTo>
                    <a:pt x="3281" y="3352"/>
                    <a:pt x="3252" y="3289"/>
                    <a:pt x="3290" y="3287"/>
                  </a:cubicBezTo>
                  <a:cubicBezTo>
                    <a:pt x="3297" y="3287"/>
                    <a:pt x="3304" y="3288"/>
                    <a:pt x="3311" y="3291"/>
                  </a:cubicBezTo>
                  <a:close/>
                  <a:moveTo>
                    <a:pt x="3311" y="3131"/>
                  </a:moveTo>
                  <a:lnTo>
                    <a:pt x="3311" y="3210"/>
                  </a:lnTo>
                  <a:cubicBezTo>
                    <a:pt x="3307" y="3211"/>
                    <a:pt x="3301" y="3211"/>
                    <a:pt x="3296" y="3210"/>
                  </a:cubicBezTo>
                  <a:cubicBezTo>
                    <a:pt x="3230" y="3202"/>
                    <a:pt x="3219" y="3126"/>
                    <a:pt x="3288" y="3123"/>
                  </a:cubicBezTo>
                  <a:cubicBezTo>
                    <a:pt x="3296" y="3123"/>
                    <a:pt x="3304" y="3126"/>
                    <a:pt x="3311" y="3131"/>
                  </a:cubicBezTo>
                  <a:moveTo>
                    <a:pt x="3311" y="2931"/>
                  </a:moveTo>
                  <a:cubicBezTo>
                    <a:pt x="3310" y="2931"/>
                    <a:pt x="3310" y="2931"/>
                    <a:pt x="3309" y="2931"/>
                  </a:cubicBezTo>
                  <a:cubicBezTo>
                    <a:pt x="3262" y="2923"/>
                    <a:pt x="3274" y="3009"/>
                    <a:pt x="3311" y="3015"/>
                  </a:cubicBezTo>
                  <a:lnTo>
                    <a:pt x="3311" y="2931"/>
                  </a:lnTo>
                  <a:close/>
                  <a:moveTo>
                    <a:pt x="3311" y="599"/>
                  </a:moveTo>
                  <a:lnTo>
                    <a:pt x="3311" y="2284"/>
                  </a:lnTo>
                  <a:cubicBezTo>
                    <a:pt x="3298" y="2280"/>
                    <a:pt x="3282" y="2279"/>
                    <a:pt x="3262" y="2279"/>
                  </a:cubicBezTo>
                  <a:cubicBezTo>
                    <a:pt x="3165" y="2279"/>
                    <a:pt x="3147" y="2376"/>
                    <a:pt x="3208" y="2376"/>
                  </a:cubicBezTo>
                  <a:cubicBezTo>
                    <a:pt x="3268" y="2376"/>
                    <a:pt x="3183" y="2509"/>
                    <a:pt x="3232" y="2564"/>
                  </a:cubicBezTo>
                  <a:cubicBezTo>
                    <a:pt x="3281" y="2619"/>
                    <a:pt x="3335" y="2728"/>
                    <a:pt x="3287" y="2777"/>
                  </a:cubicBezTo>
                  <a:cubicBezTo>
                    <a:pt x="3238" y="2825"/>
                    <a:pt x="3226" y="2898"/>
                    <a:pt x="3177" y="2923"/>
                  </a:cubicBezTo>
                  <a:cubicBezTo>
                    <a:pt x="3129" y="2947"/>
                    <a:pt x="3025" y="3032"/>
                    <a:pt x="2940" y="3032"/>
                  </a:cubicBezTo>
                  <a:cubicBezTo>
                    <a:pt x="2929" y="3032"/>
                    <a:pt x="2918" y="3033"/>
                    <a:pt x="2906" y="3034"/>
                  </a:cubicBezTo>
                  <a:lnTo>
                    <a:pt x="2906" y="550"/>
                  </a:lnTo>
                  <a:cubicBezTo>
                    <a:pt x="2930" y="545"/>
                    <a:pt x="2960" y="545"/>
                    <a:pt x="3001" y="553"/>
                  </a:cubicBezTo>
                  <a:cubicBezTo>
                    <a:pt x="3126" y="577"/>
                    <a:pt x="3205" y="560"/>
                    <a:pt x="3311" y="599"/>
                  </a:cubicBezTo>
                  <a:moveTo>
                    <a:pt x="3311" y="3015"/>
                  </a:moveTo>
                  <a:lnTo>
                    <a:pt x="3311" y="2931"/>
                  </a:lnTo>
                  <a:cubicBezTo>
                    <a:pt x="3361" y="2933"/>
                    <a:pt x="3348" y="3020"/>
                    <a:pt x="3311" y="3015"/>
                  </a:cubicBezTo>
                  <a:close/>
                  <a:moveTo>
                    <a:pt x="3311" y="3210"/>
                  </a:moveTo>
                  <a:lnTo>
                    <a:pt x="3311" y="3131"/>
                  </a:lnTo>
                  <a:cubicBezTo>
                    <a:pt x="3338" y="3152"/>
                    <a:pt x="3348" y="3204"/>
                    <a:pt x="3311" y="3210"/>
                  </a:cubicBezTo>
                  <a:close/>
                  <a:moveTo>
                    <a:pt x="3311" y="3355"/>
                  </a:moveTo>
                  <a:lnTo>
                    <a:pt x="3311" y="3291"/>
                  </a:lnTo>
                  <a:cubicBezTo>
                    <a:pt x="3336" y="3302"/>
                    <a:pt x="3354" y="3329"/>
                    <a:pt x="3327" y="3350"/>
                  </a:cubicBezTo>
                  <a:cubicBezTo>
                    <a:pt x="3322" y="3354"/>
                    <a:pt x="3317" y="3355"/>
                    <a:pt x="3311" y="3355"/>
                  </a:cubicBezTo>
                  <a:close/>
                  <a:moveTo>
                    <a:pt x="3311" y="3944"/>
                  </a:moveTo>
                  <a:lnTo>
                    <a:pt x="3311" y="3888"/>
                  </a:lnTo>
                  <a:cubicBezTo>
                    <a:pt x="3336" y="3913"/>
                    <a:pt x="3355" y="3946"/>
                    <a:pt x="3325" y="3946"/>
                  </a:cubicBezTo>
                  <a:cubicBezTo>
                    <a:pt x="3320" y="3946"/>
                    <a:pt x="3316" y="3945"/>
                    <a:pt x="3311" y="3944"/>
                  </a:cubicBezTo>
                  <a:close/>
                  <a:moveTo>
                    <a:pt x="3410" y="3505"/>
                  </a:moveTo>
                  <a:lnTo>
                    <a:pt x="3410" y="3609"/>
                  </a:lnTo>
                  <a:cubicBezTo>
                    <a:pt x="3401" y="3609"/>
                    <a:pt x="3392" y="3604"/>
                    <a:pt x="3383" y="3593"/>
                  </a:cubicBezTo>
                  <a:cubicBezTo>
                    <a:pt x="3348" y="3550"/>
                    <a:pt x="3351" y="3524"/>
                    <a:pt x="3396" y="3511"/>
                  </a:cubicBezTo>
                  <a:cubicBezTo>
                    <a:pt x="3401" y="3508"/>
                    <a:pt x="3405" y="3506"/>
                    <a:pt x="3410" y="3505"/>
                  </a:cubicBezTo>
                  <a:close/>
                  <a:moveTo>
                    <a:pt x="3410" y="624"/>
                  </a:moveTo>
                  <a:lnTo>
                    <a:pt x="3410" y="2412"/>
                  </a:lnTo>
                  <a:cubicBezTo>
                    <a:pt x="3394" y="2399"/>
                    <a:pt x="3380" y="2387"/>
                    <a:pt x="3378" y="2370"/>
                  </a:cubicBezTo>
                  <a:cubicBezTo>
                    <a:pt x="3373" y="2336"/>
                    <a:pt x="3364" y="2298"/>
                    <a:pt x="3311" y="2284"/>
                  </a:cubicBezTo>
                  <a:lnTo>
                    <a:pt x="3311" y="599"/>
                  </a:lnTo>
                  <a:cubicBezTo>
                    <a:pt x="3313" y="600"/>
                    <a:pt x="3315" y="601"/>
                    <a:pt x="3317" y="602"/>
                  </a:cubicBezTo>
                  <a:cubicBezTo>
                    <a:pt x="3347" y="614"/>
                    <a:pt x="3379" y="620"/>
                    <a:pt x="3410" y="624"/>
                  </a:cubicBezTo>
                  <a:moveTo>
                    <a:pt x="3410" y="520"/>
                  </a:moveTo>
                  <a:lnTo>
                    <a:pt x="3410" y="599"/>
                  </a:lnTo>
                  <a:cubicBezTo>
                    <a:pt x="3407" y="597"/>
                    <a:pt x="3403" y="595"/>
                    <a:pt x="3400" y="593"/>
                  </a:cubicBezTo>
                  <a:cubicBezTo>
                    <a:pt x="3349" y="556"/>
                    <a:pt x="3330" y="517"/>
                    <a:pt x="3362" y="517"/>
                  </a:cubicBezTo>
                  <a:cubicBezTo>
                    <a:pt x="3376" y="510"/>
                    <a:pt x="3392" y="513"/>
                    <a:pt x="3410" y="520"/>
                  </a:cubicBezTo>
                  <a:close/>
                  <a:moveTo>
                    <a:pt x="3410" y="3609"/>
                  </a:moveTo>
                  <a:lnTo>
                    <a:pt x="3410" y="3505"/>
                  </a:lnTo>
                  <a:cubicBezTo>
                    <a:pt x="3442" y="3495"/>
                    <a:pt x="3466" y="3513"/>
                    <a:pt x="3459" y="3548"/>
                  </a:cubicBezTo>
                  <a:cubicBezTo>
                    <a:pt x="3453" y="3577"/>
                    <a:pt x="3433" y="3610"/>
                    <a:pt x="3410" y="3609"/>
                  </a:cubicBezTo>
                  <a:close/>
                  <a:moveTo>
                    <a:pt x="3476" y="634"/>
                  </a:moveTo>
                  <a:cubicBezTo>
                    <a:pt x="3455" y="631"/>
                    <a:pt x="3433" y="628"/>
                    <a:pt x="3410" y="624"/>
                  </a:cubicBezTo>
                  <a:lnTo>
                    <a:pt x="3410" y="2412"/>
                  </a:lnTo>
                  <a:cubicBezTo>
                    <a:pt x="3432" y="2429"/>
                    <a:pt x="3459" y="2447"/>
                    <a:pt x="3463" y="2479"/>
                  </a:cubicBezTo>
                  <a:cubicBezTo>
                    <a:pt x="3465" y="2496"/>
                    <a:pt x="3469" y="2512"/>
                    <a:pt x="3476" y="2527"/>
                  </a:cubicBezTo>
                  <a:lnTo>
                    <a:pt x="3476" y="634"/>
                  </a:lnTo>
                  <a:close/>
                  <a:moveTo>
                    <a:pt x="3476" y="556"/>
                  </a:moveTo>
                  <a:lnTo>
                    <a:pt x="3476" y="627"/>
                  </a:lnTo>
                  <a:cubicBezTo>
                    <a:pt x="3453" y="621"/>
                    <a:pt x="3431" y="613"/>
                    <a:pt x="3410" y="599"/>
                  </a:cubicBezTo>
                  <a:lnTo>
                    <a:pt x="3410" y="520"/>
                  </a:lnTo>
                  <a:cubicBezTo>
                    <a:pt x="3431" y="528"/>
                    <a:pt x="3454" y="543"/>
                    <a:pt x="3476" y="556"/>
                  </a:cubicBezTo>
                  <a:close/>
                  <a:moveTo>
                    <a:pt x="3525" y="2845"/>
                  </a:moveTo>
                  <a:lnTo>
                    <a:pt x="3525" y="2896"/>
                  </a:lnTo>
                  <a:cubicBezTo>
                    <a:pt x="3521" y="2895"/>
                    <a:pt x="3516" y="2893"/>
                    <a:pt x="3512" y="2888"/>
                  </a:cubicBezTo>
                  <a:cubicBezTo>
                    <a:pt x="3495" y="2867"/>
                    <a:pt x="3496" y="2854"/>
                    <a:pt x="3518" y="2848"/>
                  </a:cubicBezTo>
                  <a:cubicBezTo>
                    <a:pt x="3521" y="2846"/>
                    <a:pt x="3523" y="2845"/>
                    <a:pt x="3525" y="2845"/>
                  </a:cubicBezTo>
                  <a:close/>
                  <a:moveTo>
                    <a:pt x="3525" y="646"/>
                  </a:moveTo>
                  <a:cubicBezTo>
                    <a:pt x="3510" y="641"/>
                    <a:pt x="3493" y="637"/>
                    <a:pt x="3476" y="634"/>
                  </a:cubicBezTo>
                  <a:lnTo>
                    <a:pt x="3476" y="2527"/>
                  </a:lnTo>
                  <a:cubicBezTo>
                    <a:pt x="3486" y="2548"/>
                    <a:pt x="3502" y="2565"/>
                    <a:pt x="3525" y="2570"/>
                  </a:cubicBezTo>
                  <a:lnTo>
                    <a:pt x="3525" y="2388"/>
                  </a:lnTo>
                  <a:cubicBezTo>
                    <a:pt x="3494" y="2342"/>
                    <a:pt x="3452" y="2326"/>
                    <a:pt x="3511" y="2315"/>
                  </a:cubicBezTo>
                  <a:cubicBezTo>
                    <a:pt x="3516" y="2314"/>
                    <a:pt x="3521" y="2313"/>
                    <a:pt x="3525" y="2312"/>
                  </a:cubicBezTo>
                  <a:lnTo>
                    <a:pt x="3525" y="646"/>
                  </a:lnTo>
                  <a:close/>
                  <a:moveTo>
                    <a:pt x="3525" y="578"/>
                  </a:moveTo>
                  <a:lnTo>
                    <a:pt x="3525" y="635"/>
                  </a:lnTo>
                  <a:cubicBezTo>
                    <a:pt x="3508" y="633"/>
                    <a:pt x="3491" y="631"/>
                    <a:pt x="3476" y="627"/>
                  </a:cubicBezTo>
                  <a:lnTo>
                    <a:pt x="3476" y="556"/>
                  </a:lnTo>
                  <a:cubicBezTo>
                    <a:pt x="3493" y="566"/>
                    <a:pt x="3510" y="574"/>
                    <a:pt x="3525" y="578"/>
                  </a:cubicBezTo>
                  <a:moveTo>
                    <a:pt x="3525" y="635"/>
                  </a:moveTo>
                  <a:cubicBezTo>
                    <a:pt x="3539" y="637"/>
                    <a:pt x="3554" y="639"/>
                    <a:pt x="3570" y="641"/>
                  </a:cubicBezTo>
                  <a:cubicBezTo>
                    <a:pt x="3637" y="649"/>
                    <a:pt x="3597" y="575"/>
                    <a:pt x="3544" y="580"/>
                  </a:cubicBezTo>
                  <a:cubicBezTo>
                    <a:pt x="3538" y="580"/>
                    <a:pt x="3532" y="580"/>
                    <a:pt x="3525" y="578"/>
                  </a:cubicBezTo>
                  <a:lnTo>
                    <a:pt x="3525" y="635"/>
                  </a:lnTo>
                  <a:close/>
                  <a:moveTo>
                    <a:pt x="3525" y="2570"/>
                  </a:moveTo>
                  <a:lnTo>
                    <a:pt x="3525" y="2388"/>
                  </a:lnTo>
                  <a:cubicBezTo>
                    <a:pt x="3529" y="2394"/>
                    <a:pt x="3532" y="2400"/>
                    <a:pt x="3536" y="2406"/>
                  </a:cubicBezTo>
                  <a:cubicBezTo>
                    <a:pt x="3566" y="2467"/>
                    <a:pt x="3621" y="2558"/>
                    <a:pt x="3560" y="2570"/>
                  </a:cubicBezTo>
                  <a:cubicBezTo>
                    <a:pt x="3547" y="2573"/>
                    <a:pt x="3535" y="2573"/>
                    <a:pt x="3525" y="2570"/>
                  </a:cubicBezTo>
                  <a:close/>
                  <a:moveTo>
                    <a:pt x="3525" y="2896"/>
                  </a:moveTo>
                  <a:lnTo>
                    <a:pt x="3525" y="2845"/>
                  </a:lnTo>
                  <a:cubicBezTo>
                    <a:pt x="3541" y="2840"/>
                    <a:pt x="3553" y="2849"/>
                    <a:pt x="3549" y="2866"/>
                  </a:cubicBezTo>
                  <a:cubicBezTo>
                    <a:pt x="3546" y="2880"/>
                    <a:pt x="3537" y="2896"/>
                    <a:pt x="3525" y="2896"/>
                  </a:cubicBezTo>
                  <a:close/>
                  <a:moveTo>
                    <a:pt x="3641" y="2587"/>
                  </a:moveTo>
                  <a:lnTo>
                    <a:pt x="3641" y="2642"/>
                  </a:lnTo>
                  <a:cubicBezTo>
                    <a:pt x="3595" y="2616"/>
                    <a:pt x="3617" y="2576"/>
                    <a:pt x="3641" y="2587"/>
                  </a:cubicBezTo>
                  <a:close/>
                  <a:moveTo>
                    <a:pt x="3641" y="742"/>
                  </a:moveTo>
                  <a:lnTo>
                    <a:pt x="3641" y="2190"/>
                  </a:lnTo>
                  <a:cubicBezTo>
                    <a:pt x="3623" y="2191"/>
                    <a:pt x="3608" y="2197"/>
                    <a:pt x="3596" y="2218"/>
                  </a:cubicBezTo>
                  <a:cubicBezTo>
                    <a:pt x="3568" y="2268"/>
                    <a:pt x="3577" y="2298"/>
                    <a:pt x="3525" y="2312"/>
                  </a:cubicBezTo>
                  <a:lnTo>
                    <a:pt x="3525" y="646"/>
                  </a:lnTo>
                  <a:cubicBezTo>
                    <a:pt x="3555" y="657"/>
                    <a:pt x="3578" y="674"/>
                    <a:pt x="3590" y="705"/>
                  </a:cubicBezTo>
                  <a:cubicBezTo>
                    <a:pt x="3605" y="742"/>
                    <a:pt x="3621" y="748"/>
                    <a:pt x="3641" y="742"/>
                  </a:cubicBezTo>
                  <a:close/>
                  <a:moveTo>
                    <a:pt x="3641" y="2642"/>
                  </a:moveTo>
                  <a:lnTo>
                    <a:pt x="3641" y="2587"/>
                  </a:lnTo>
                  <a:cubicBezTo>
                    <a:pt x="3642" y="2587"/>
                    <a:pt x="3643" y="2588"/>
                    <a:pt x="3644" y="2588"/>
                  </a:cubicBezTo>
                  <a:cubicBezTo>
                    <a:pt x="3661" y="2594"/>
                    <a:pt x="3690" y="2670"/>
                    <a:pt x="3642" y="2643"/>
                  </a:cubicBezTo>
                  <a:lnTo>
                    <a:pt x="3641" y="2642"/>
                  </a:lnTo>
                  <a:close/>
                  <a:moveTo>
                    <a:pt x="3802" y="2478"/>
                  </a:moveTo>
                  <a:lnTo>
                    <a:pt x="3802" y="2555"/>
                  </a:lnTo>
                  <a:cubicBezTo>
                    <a:pt x="3768" y="2568"/>
                    <a:pt x="3761" y="2472"/>
                    <a:pt x="3794" y="2479"/>
                  </a:cubicBezTo>
                  <a:cubicBezTo>
                    <a:pt x="3797" y="2478"/>
                    <a:pt x="3799" y="2477"/>
                    <a:pt x="3802" y="2478"/>
                  </a:cubicBezTo>
                  <a:close/>
                  <a:moveTo>
                    <a:pt x="3802" y="699"/>
                  </a:moveTo>
                  <a:lnTo>
                    <a:pt x="3802" y="1604"/>
                  </a:lnTo>
                  <a:cubicBezTo>
                    <a:pt x="3775" y="1622"/>
                    <a:pt x="3778" y="1652"/>
                    <a:pt x="3802" y="1663"/>
                  </a:cubicBezTo>
                  <a:lnTo>
                    <a:pt x="3802" y="2146"/>
                  </a:lnTo>
                  <a:cubicBezTo>
                    <a:pt x="3790" y="2158"/>
                    <a:pt x="3776" y="2168"/>
                    <a:pt x="3760" y="2175"/>
                  </a:cubicBezTo>
                  <a:cubicBezTo>
                    <a:pt x="3711" y="2198"/>
                    <a:pt x="3672" y="2188"/>
                    <a:pt x="3641" y="2190"/>
                  </a:cubicBezTo>
                  <a:lnTo>
                    <a:pt x="3641" y="742"/>
                  </a:lnTo>
                  <a:cubicBezTo>
                    <a:pt x="3670" y="733"/>
                    <a:pt x="3707" y="699"/>
                    <a:pt x="3760" y="699"/>
                  </a:cubicBezTo>
                  <a:cubicBezTo>
                    <a:pt x="3776" y="699"/>
                    <a:pt x="3790" y="699"/>
                    <a:pt x="3802" y="699"/>
                  </a:cubicBezTo>
                  <a:close/>
                  <a:moveTo>
                    <a:pt x="3822" y="2487"/>
                  </a:moveTo>
                  <a:lnTo>
                    <a:pt x="3822" y="2538"/>
                  </a:lnTo>
                  <a:cubicBezTo>
                    <a:pt x="3819" y="2542"/>
                    <a:pt x="3816" y="2545"/>
                    <a:pt x="3812" y="2548"/>
                  </a:cubicBezTo>
                  <a:cubicBezTo>
                    <a:pt x="3809" y="2551"/>
                    <a:pt x="3805" y="2554"/>
                    <a:pt x="3802" y="2555"/>
                  </a:cubicBezTo>
                  <a:lnTo>
                    <a:pt x="3802" y="2478"/>
                  </a:lnTo>
                  <a:cubicBezTo>
                    <a:pt x="3809" y="2478"/>
                    <a:pt x="3816" y="2482"/>
                    <a:pt x="3822" y="2487"/>
                  </a:cubicBezTo>
                  <a:close/>
                  <a:moveTo>
                    <a:pt x="3822" y="2414"/>
                  </a:moveTo>
                  <a:lnTo>
                    <a:pt x="3822" y="2445"/>
                  </a:lnTo>
                  <a:cubicBezTo>
                    <a:pt x="3808" y="2443"/>
                    <a:pt x="3808" y="2428"/>
                    <a:pt x="3822" y="2414"/>
                  </a:cubicBezTo>
                  <a:close/>
                  <a:moveTo>
                    <a:pt x="3822" y="1666"/>
                  </a:moveTo>
                  <a:lnTo>
                    <a:pt x="3822" y="2124"/>
                  </a:lnTo>
                  <a:cubicBezTo>
                    <a:pt x="3816" y="2132"/>
                    <a:pt x="3809" y="2139"/>
                    <a:pt x="3802" y="2146"/>
                  </a:cubicBezTo>
                  <a:lnTo>
                    <a:pt x="3802" y="1663"/>
                  </a:lnTo>
                  <a:cubicBezTo>
                    <a:pt x="3808" y="1665"/>
                    <a:pt x="3814" y="1666"/>
                    <a:pt x="3822" y="1666"/>
                  </a:cubicBezTo>
                  <a:moveTo>
                    <a:pt x="3822" y="699"/>
                  </a:moveTo>
                  <a:lnTo>
                    <a:pt x="3822" y="1595"/>
                  </a:lnTo>
                  <a:cubicBezTo>
                    <a:pt x="3814" y="1597"/>
                    <a:pt x="3807" y="1600"/>
                    <a:pt x="3802" y="1604"/>
                  </a:cubicBezTo>
                  <a:lnTo>
                    <a:pt x="3802" y="699"/>
                  </a:lnTo>
                  <a:cubicBezTo>
                    <a:pt x="3809" y="699"/>
                    <a:pt x="3816" y="699"/>
                    <a:pt x="3822" y="699"/>
                  </a:cubicBezTo>
                  <a:close/>
                  <a:moveTo>
                    <a:pt x="3822" y="2538"/>
                  </a:moveTo>
                  <a:lnTo>
                    <a:pt x="3822" y="2487"/>
                  </a:lnTo>
                  <a:cubicBezTo>
                    <a:pt x="3833" y="2499"/>
                    <a:pt x="3837" y="2518"/>
                    <a:pt x="3822" y="2538"/>
                  </a:cubicBezTo>
                  <a:close/>
                  <a:moveTo>
                    <a:pt x="3874" y="2467"/>
                  </a:moveTo>
                  <a:lnTo>
                    <a:pt x="3874" y="2508"/>
                  </a:lnTo>
                  <a:lnTo>
                    <a:pt x="3873" y="2509"/>
                  </a:lnTo>
                  <a:cubicBezTo>
                    <a:pt x="3857" y="2527"/>
                    <a:pt x="3851" y="2471"/>
                    <a:pt x="3874" y="2467"/>
                  </a:cubicBezTo>
                  <a:close/>
                  <a:moveTo>
                    <a:pt x="3874" y="2396"/>
                  </a:moveTo>
                  <a:lnTo>
                    <a:pt x="3874" y="2440"/>
                  </a:lnTo>
                  <a:cubicBezTo>
                    <a:pt x="3866" y="2437"/>
                    <a:pt x="3856" y="2437"/>
                    <a:pt x="3842" y="2442"/>
                  </a:cubicBezTo>
                  <a:cubicBezTo>
                    <a:pt x="3833" y="2445"/>
                    <a:pt x="3827" y="2446"/>
                    <a:pt x="3822" y="2445"/>
                  </a:cubicBezTo>
                  <a:lnTo>
                    <a:pt x="3822" y="2414"/>
                  </a:lnTo>
                  <a:cubicBezTo>
                    <a:pt x="3826" y="2410"/>
                    <a:pt x="3831" y="2407"/>
                    <a:pt x="3837" y="2403"/>
                  </a:cubicBezTo>
                  <a:cubicBezTo>
                    <a:pt x="3850" y="2397"/>
                    <a:pt x="3863" y="2396"/>
                    <a:pt x="3874" y="2396"/>
                  </a:cubicBezTo>
                  <a:close/>
                  <a:moveTo>
                    <a:pt x="3874" y="1662"/>
                  </a:moveTo>
                  <a:lnTo>
                    <a:pt x="3874" y="2032"/>
                  </a:lnTo>
                  <a:cubicBezTo>
                    <a:pt x="3860" y="2063"/>
                    <a:pt x="3843" y="2096"/>
                    <a:pt x="3822" y="2124"/>
                  </a:cubicBezTo>
                  <a:lnTo>
                    <a:pt x="3822" y="1666"/>
                  </a:lnTo>
                  <a:cubicBezTo>
                    <a:pt x="3825" y="1666"/>
                    <a:pt x="3829" y="1666"/>
                    <a:pt x="3833" y="1665"/>
                  </a:cubicBezTo>
                  <a:cubicBezTo>
                    <a:pt x="3848" y="1662"/>
                    <a:pt x="3862" y="1661"/>
                    <a:pt x="3874" y="1662"/>
                  </a:cubicBezTo>
                  <a:close/>
                  <a:moveTo>
                    <a:pt x="3874" y="695"/>
                  </a:moveTo>
                  <a:lnTo>
                    <a:pt x="3874" y="1577"/>
                  </a:lnTo>
                  <a:cubicBezTo>
                    <a:pt x="3862" y="1584"/>
                    <a:pt x="3848" y="1590"/>
                    <a:pt x="3833" y="1592"/>
                  </a:cubicBezTo>
                  <a:cubicBezTo>
                    <a:pt x="3829" y="1593"/>
                    <a:pt x="3825" y="1594"/>
                    <a:pt x="3822" y="1595"/>
                  </a:cubicBezTo>
                  <a:lnTo>
                    <a:pt x="3822" y="699"/>
                  </a:lnTo>
                  <a:cubicBezTo>
                    <a:pt x="3842" y="699"/>
                    <a:pt x="3859" y="698"/>
                    <a:pt x="3874" y="695"/>
                  </a:cubicBezTo>
                  <a:close/>
                  <a:moveTo>
                    <a:pt x="3874" y="354"/>
                  </a:moveTo>
                  <a:lnTo>
                    <a:pt x="3874" y="396"/>
                  </a:lnTo>
                  <a:cubicBezTo>
                    <a:pt x="3865" y="381"/>
                    <a:pt x="3862" y="365"/>
                    <a:pt x="3874" y="354"/>
                  </a:cubicBezTo>
                  <a:close/>
                  <a:moveTo>
                    <a:pt x="3874" y="2032"/>
                  </a:moveTo>
                  <a:lnTo>
                    <a:pt x="3874" y="1662"/>
                  </a:lnTo>
                  <a:cubicBezTo>
                    <a:pt x="3916" y="1665"/>
                    <a:pt x="3947" y="1690"/>
                    <a:pt x="3961" y="1750"/>
                  </a:cubicBezTo>
                  <a:cubicBezTo>
                    <a:pt x="3979" y="1829"/>
                    <a:pt x="3943" y="1908"/>
                    <a:pt x="3906" y="1969"/>
                  </a:cubicBezTo>
                  <a:cubicBezTo>
                    <a:pt x="3896" y="1986"/>
                    <a:pt x="3885" y="2008"/>
                    <a:pt x="3874" y="2032"/>
                  </a:cubicBezTo>
                  <a:close/>
                  <a:moveTo>
                    <a:pt x="3874" y="2508"/>
                  </a:moveTo>
                  <a:cubicBezTo>
                    <a:pt x="3892" y="2489"/>
                    <a:pt x="3895" y="2485"/>
                    <a:pt x="3883" y="2468"/>
                  </a:cubicBezTo>
                  <a:cubicBezTo>
                    <a:pt x="3880" y="2467"/>
                    <a:pt x="3877" y="2467"/>
                    <a:pt x="3874" y="2467"/>
                  </a:cubicBezTo>
                  <a:lnTo>
                    <a:pt x="3874" y="2508"/>
                  </a:lnTo>
                  <a:close/>
                  <a:moveTo>
                    <a:pt x="4047" y="2306"/>
                  </a:moveTo>
                  <a:lnTo>
                    <a:pt x="4047" y="2317"/>
                  </a:lnTo>
                  <a:cubicBezTo>
                    <a:pt x="4047" y="2320"/>
                    <a:pt x="4045" y="2323"/>
                    <a:pt x="4044" y="2325"/>
                  </a:cubicBezTo>
                  <a:cubicBezTo>
                    <a:pt x="4030" y="2341"/>
                    <a:pt x="4026" y="2368"/>
                    <a:pt x="4023" y="2394"/>
                  </a:cubicBezTo>
                  <a:cubicBezTo>
                    <a:pt x="4020" y="2420"/>
                    <a:pt x="4003" y="2451"/>
                    <a:pt x="3982" y="2456"/>
                  </a:cubicBezTo>
                  <a:cubicBezTo>
                    <a:pt x="3960" y="2461"/>
                    <a:pt x="3941" y="2463"/>
                    <a:pt x="3935" y="2479"/>
                  </a:cubicBezTo>
                  <a:cubicBezTo>
                    <a:pt x="3929" y="2496"/>
                    <a:pt x="3913" y="2494"/>
                    <a:pt x="3903" y="2474"/>
                  </a:cubicBezTo>
                  <a:cubicBezTo>
                    <a:pt x="3896" y="2460"/>
                    <a:pt x="3889" y="2445"/>
                    <a:pt x="3874" y="2440"/>
                  </a:cubicBezTo>
                  <a:lnTo>
                    <a:pt x="3874" y="2396"/>
                  </a:lnTo>
                  <a:cubicBezTo>
                    <a:pt x="3895" y="2396"/>
                    <a:pt x="3914" y="2399"/>
                    <a:pt x="3927" y="2376"/>
                  </a:cubicBezTo>
                  <a:cubicBezTo>
                    <a:pt x="3947" y="2340"/>
                    <a:pt x="3972" y="2356"/>
                    <a:pt x="3981" y="2324"/>
                  </a:cubicBezTo>
                  <a:cubicBezTo>
                    <a:pt x="3990" y="2292"/>
                    <a:pt x="3989" y="2249"/>
                    <a:pt x="4015" y="2256"/>
                  </a:cubicBezTo>
                  <a:cubicBezTo>
                    <a:pt x="4028" y="2259"/>
                    <a:pt x="4044" y="2285"/>
                    <a:pt x="4047" y="2306"/>
                  </a:cubicBezTo>
                  <a:close/>
                  <a:moveTo>
                    <a:pt x="4047" y="2021"/>
                  </a:moveTo>
                  <a:cubicBezTo>
                    <a:pt x="4033" y="2008"/>
                    <a:pt x="4017" y="1999"/>
                    <a:pt x="4006" y="2000"/>
                  </a:cubicBezTo>
                  <a:cubicBezTo>
                    <a:pt x="3972" y="2003"/>
                    <a:pt x="4015" y="2051"/>
                    <a:pt x="4047" y="2071"/>
                  </a:cubicBezTo>
                  <a:lnTo>
                    <a:pt x="4047" y="2021"/>
                  </a:lnTo>
                  <a:close/>
                  <a:moveTo>
                    <a:pt x="4047" y="1845"/>
                  </a:moveTo>
                  <a:lnTo>
                    <a:pt x="4047" y="1951"/>
                  </a:lnTo>
                  <a:cubicBezTo>
                    <a:pt x="4010" y="1921"/>
                    <a:pt x="4011" y="1834"/>
                    <a:pt x="4042" y="1845"/>
                  </a:cubicBezTo>
                  <a:cubicBezTo>
                    <a:pt x="4044" y="1845"/>
                    <a:pt x="4045" y="1845"/>
                    <a:pt x="4047" y="1845"/>
                  </a:cubicBezTo>
                  <a:close/>
                  <a:moveTo>
                    <a:pt x="4047" y="1686"/>
                  </a:moveTo>
                  <a:lnTo>
                    <a:pt x="4047" y="1723"/>
                  </a:lnTo>
                  <a:cubicBezTo>
                    <a:pt x="4017" y="1714"/>
                    <a:pt x="3995" y="1676"/>
                    <a:pt x="4040" y="1686"/>
                  </a:cubicBezTo>
                  <a:cubicBezTo>
                    <a:pt x="4042" y="1686"/>
                    <a:pt x="4045" y="1686"/>
                    <a:pt x="4047" y="1686"/>
                  </a:cubicBezTo>
                  <a:close/>
                  <a:moveTo>
                    <a:pt x="4047" y="624"/>
                  </a:moveTo>
                  <a:lnTo>
                    <a:pt x="4047" y="1399"/>
                  </a:lnTo>
                  <a:cubicBezTo>
                    <a:pt x="4017" y="1398"/>
                    <a:pt x="3992" y="1405"/>
                    <a:pt x="3979" y="1434"/>
                  </a:cubicBezTo>
                  <a:cubicBezTo>
                    <a:pt x="3955" y="1487"/>
                    <a:pt x="3923" y="1548"/>
                    <a:pt x="3874" y="1577"/>
                  </a:cubicBezTo>
                  <a:lnTo>
                    <a:pt x="3874" y="695"/>
                  </a:lnTo>
                  <a:cubicBezTo>
                    <a:pt x="3894" y="691"/>
                    <a:pt x="3912" y="683"/>
                    <a:pt x="3937" y="669"/>
                  </a:cubicBezTo>
                  <a:cubicBezTo>
                    <a:pt x="3963" y="653"/>
                    <a:pt x="4007" y="635"/>
                    <a:pt x="4047" y="624"/>
                  </a:cubicBezTo>
                  <a:close/>
                  <a:moveTo>
                    <a:pt x="4047" y="531"/>
                  </a:moveTo>
                  <a:lnTo>
                    <a:pt x="4047" y="569"/>
                  </a:lnTo>
                  <a:cubicBezTo>
                    <a:pt x="4040" y="574"/>
                    <a:pt x="4030" y="577"/>
                    <a:pt x="4015" y="578"/>
                  </a:cubicBezTo>
                  <a:cubicBezTo>
                    <a:pt x="3946" y="581"/>
                    <a:pt x="3937" y="524"/>
                    <a:pt x="4000" y="518"/>
                  </a:cubicBezTo>
                  <a:cubicBezTo>
                    <a:pt x="4021" y="516"/>
                    <a:pt x="4037" y="522"/>
                    <a:pt x="4047" y="531"/>
                  </a:cubicBezTo>
                  <a:close/>
                  <a:moveTo>
                    <a:pt x="4047" y="339"/>
                  </a:moveTo>
                  <a:lnTo>
                    <a:pt x="4047" y="410"/>
                  </a:lnTo>
                  <a:cubicBezTo>
                    <a:pt x="4018" y="426"/>
                    <a:pt x="3969" y="428"/>
                    <a:pt x="3937" y="432"/>
                  </a:cubicBezTo>
                  <a:cubicBezTo>
                    <a:pt x="3915" y="434"/>
                    <a:pt x="3888" y="417"/>
                    <a:pt x="3874" y="396"/>
                  </a:cubicBezTo>
                  <a:lnTo>
                    <a:pt x="3874" y="354"/>
                  </a:lnTo>
                  <a:cubicBezTo>
                    <a:pt x="3883" y="345"/>
                    <a:pt x="3900" y="339"/>
                    <a:pt x="3928" y="339"/>
                  </a:cubicBezTo>
                  <a:cubicBezTo>
                    <a:pt x="3973" y="335"/>
                    <a:pt x="4020" y="329"/>
                    <a:pt x="4047" y="339"/>
                  </a:cubicBezTo>
                  <a:close/>
                  <a:moveTo>
                    <a:pt x="4026" y="2078"/>
                  </a:moveTo>
                  <a:cubicBezTo>
                    <a:pt x="4035" y="2081"/>
                    <a:pt x="4042" y="2086"/>
                    <a:pt x="4047" y="2091"/>
                  </a:cubicBezTo>
                  <a:lnTo>
                    <a:pt x="4047" y="2213"/>
                  </a:lnTo>
                  <a:cubicBezTo>
                    <a:pt x="4031" y="2199"/>
                    <a:pt x="4002" y="2169"/>
                    <a:pt x="4016" y="2200"/>
                  </a:cubicBezTo>
                  <a:cubicBezTo>
                    <a:pt x="4032" y="2235"/>
                    <a:pt x="4029" y="2245"/>
                    <a:pt x="4013" y="2243"/>
                  </a:cubicBezTo>
                  <a:cubicBezTo>
                    <a:pt x="3996" y="2242"/>
                    <a:pt x="3977" y="2205"/>
                    <a:pt x="3973" y="2180"/>
                  </a:cubicBezTo>
                  <a:cubicBezTo>
                    <a:pt x="3970" y="2156"/>
                    <a:pt x="4006" y="2185"/>
                    <a:pt x="4016" y="2161"/>
                  </a:cubicBezTo>
                  <a:cubicBezTo>
                    <a:pt x="4026" y="2137"/>
                    <a:pt x="3995" y="2063"/>
                    <a:pt x="4026" y="2078"/>
                  </a:cubicBezTo>
                  <a:close/>
                  <a:moveTo>
                    <a:pt x="4047" y="410"/>
                  </a:moveTo>
                  <a:lnTo>
                    <a:pt x="4047" y="339"/>
                  </a:lnTo>
                  <a:cubicBezTo>
                    <a:pt x="4063" y="344"/>
                    <a:pt x="4072" y="354"/>
                    <a:pt x="4072" y="373"/>
                  </a:cubicBezTo>
                  <a:cubicBezTo>
                    <a:pt x="4072" y="390"/>
                    <a:pt x="4062" y="402"/>
                    <a:pt x="4047" y="410"/>
                  </a:cubicBezTo>
                  <a:close/>
                  <a:moveTo>
                    <a:pt x="4047" y="569"/>
                  </a:moveTo>
                  <a:lnTo>
                    <a:pt x="4047" y="531"/>
                  </a:lnTo>
                  <a:cubicBezTo>
                    <a:pt x="4060" y="542"/>
                    <a:pt x="4061" y="559"/>
                    <a:pt x="4047" y="569"/>
                  </a:cubicBezTo>
                  <a:close/>
                  <a:moveTo>
                    <a:pt x="4047" y="1723"/>
                  </a:moveTo>
                  <a:lnTo>
                    <a:pt x="4047" y="1686"/>
                  </a:lnTo>
                  <a:cubicBezTo>
                    <a:pt x="4085" y="1690"/>
                    <a:pt x="4092" y="1727"/>
                    <a:pt x="4058" y="1725"/>
                  </a:cubicBezTo>
                  <a:cubicBezTo>
                    <a:pt x="4055" y="1725"/>
                    <a:pt x="4051" y="1724"/>
                    <a:pt x="4047" y="1723"/>
                  </a:cubicBezTo>
                  <a:close/>
                  <a:moveTo>
                    <a:pt x="4047" y="1951"/>
                  </a:moveTo>
                  <a:lnTo>
                    <a:pt x="4047" y="1845"/>
                  </a:lnTo>
                  <a:cubicBezTo>
                    <a:pt x="4087" y="1850"/>
                    <a:pt x="4099" y="1914"/>
                    <a:pt x="4077" y="1910"/>
                  </a:cubicBezTo>
                  <a:cubicBezTo>
                    <a:pt x="4054" y="1906"/>
                    <a:pt x="4086" y="1981"/>
                    <a:pt x="4048" y="1952"/>
                  </a:cubicBezTo>
                  <a:lnTo>
                    <a:pt x="4047" y="1951"/>
                  </a:lnTo>
                  <a:close/>
                  <a:moveTo>
                    <a:pt x="4047" y="2071"/>
                  </a:moveTo>
                  <a:lnTo>
                    <a:pt x="4047" y="2021"/>
                  </a:lnTo>
                  <a:cubicBezTo>
                    <a:pt x="4068" y="2040"/>
                    <a:pt x="4084" y="2066"/>
                    <a:pt x="4075" y="2077"/>
                  </a:cubicBezTo>
                  <a:cubicBezTo>
                    <a:pt x="4071" y="2083"/>
                    <a:pt x="4060" y="2079"/>
                    <a:pt x="4047" y="2071"/>
                  </a:cubicBezTo>
                  <a:close/>
                  <a:moveTo>
                    <a:pt x="4047" y="2317"/>
                  </a:moveTo>
                  <a:lnTo>
                    <a:pt x="4047" y="2306"/>
                  </a:lnTo>
                  <a:cubicBezTo>
                    <a:pt x="4048" y="2310"/>
                    <a:pt x="4048" y="2314"/>
                    <a:pt x="4047" y="2317"/>
                  </a:cubicBezTo>
                  <a:close/>
                  <a:moveTo>
                    <a:pt x="4193" y="678"/>
                  </a:moveTo>
                  <a:lnTo>
                    <a:pt x="4193" y="1415"/>
                  </a:lnTo>
                  <a:cubicBezTo>
                    <a:pt x="4187" y="1416"/>
                    <a:pt x="4180" y="1416"/>
                    <a:pt x="4174" y="1416"/>
                  </a:cubicBezTo>
                  <a:cubicBezTo>
                    <a:pt x="4132" y="1416"/>
                    <a:pt x="4086" y="1400"/>
                    <a:pt x="4047" y="1399"/>
                  </a:cubicBezTo>
                  <a:lnTo>
                    <a:pt x="4047" y="624"/>
                  </a:lnTo>
                  <a:cubicBezTo>
                    <a:pt x="4100" y="609"/>
                    <a:pt x="4145" y="607"/>
                    <a:pt x="4131" y="638"/>
                  </a:cubicBezTo>
                  <a:cubicBezTo>
                    <a:pt x="4107" y="693"/>
                    <a:pt x="4149" y="741"/>
                    <a:pt x="4174" y="705"/>
                  </a:cubicBezTo>
                  <a:cubicBezTo>
                    <a:pt x="4180" y="696"/>
                    <a:pt x="4186" y="686"/>
                    <a:pt x="4193" y="678"/>
                  </a:cubicBezTo>
                  <a:close/>
                  <a:moveTo>
                    <a:pt x="4193" y="402"/>
                  </a:moveTo>
                  <a:lnTo>
                    <a:pt x="4193" y="452"/>
                  </a:lnTo>
                  <a:cubicBezTo>
                    <a:pt x="4142" y="444"/>
                    <a:pt x="4122" y="397"/>
                    <a:pt x="4191" y="402"/>
                  </a:cubicBezTo>
                  <a:cubicBezTo>
                    <a:pt x="4191" y="402"/>
                    <a:pt x="4192" y="402"/>
                    <a:pt x="4193" y="402"/>
                  </a:cubicBezTo>
                  <a:close/>
                  <a:moveTo>
                    <a:pt x="4047" y="2091"/>
                  </a:moveTo>
                  <a:cubicBezTo>
                    <a:pt x="4063" y="2107"/>
                    <a:pt x="4063" y="2128"/>
                    <a:pt x="4079" y="2132"/>
                  </a:cubicBezTo>
                  <a:cubicBezTo>
                    <a:pt x="4100" y="2137"/>
                    <a:pt x="4141" y="2153"/>
                    <a:pt x="4110" y="2171"/>
                  </a:cubicBezTo>
                  <a:cubicBezTo>
                    <a:pt x="4079" y="2189"/>
                    <a:pt x="4065" y="2229"/>
                    <a:pt x="4052" y="2217"/>
                  </a:cubicBezTo>
                  <a:cubicBezTo>
                    <a:pt x="4050" y="2216"/>
                    <a:pt x="4049" y="2215"/>
                    <a:pt x="4047" y="2213"/>
                  </a:cubicBezTo>
                  <a:lnTo>
                    <a:pt x="4047" y="2091"/>
                  </a:lnTo>
                  <a:close/>
                  <a:moveTo>
                    <a:pt x="4193" y="452"/>
                  </a:moveTo>
                  <a:lnTo>
                    <a:pt x="4193" y="402"/>
                  </a:lnTo>
                  <a:cubicBezTo>
                    <a:pt x="4228" y="405"/>
                    <a:pt x="4270" y="453"/>
                    <a:pt x="4208" y="453"/>
                  </a:cubicBezTo>
                  <a:cubicBezTo>
                    <a:pt x="4203" y="453"/>
                    <a:pt x="4198" y="452"/>
                    <a:pt x="4193" y="452"/>
                  </a:cubicBezTo>
                  <a:close/>
                  <a:moveTo>
                    <a:pt x="4708" y="1418"/>
                  </a:moveTo>
                  <a:lnTo>
                    <a:pt x="4708" y="1694"/>
                  </a:lnTo>
                  <a:cubicBezTo>
                    <a:pt x="4704" y="1693"/>
                    <a:pt x="4699" y="1692"/>
                    <a:pt x="4694" y="1688"/>
                  </a:cubicBezTo>
                  <a:cubicBezTo>
                    <a:pt x="4637" y="1652"/>
                    <a:pt x="4657" y="1697"/>
                    <a:pt x="4628" y="1743"/>
                  </a:cubicBezTo>
                  <a:cubicBezTo>
                    <a:pt x="4598" y="1788"/>
                    <a:pt x="4493" y="1791"/>
                    <a:pt x="4488" y="1750"/>
                  </a:cubicBezTo>
                  <a:cubicBezTo>
                    <a:pt x="4484" y="1709"/>
                    <a:pt x="4504" y="1658"/>
                    <a:pt x="4491" y="1624"/>
                  </a:cubicBezTo>
                  <a:cubicBezTo>
                    <a:pt x="4477" y="1590"/>
                    <a:pt x="4466" y="1576"/>
                    <a:pt x="4534" y="1517"/>
                  </a:cubicBezTo>
                  <a:cubicBezTo>
                    <a:pt x="4602" y="1458"/>
                    <a:pt x="4621" y="1398"/>
                    <a:pt x="4680" y="1403"/>
                  </a:cubicBezTo>
                  <a:cubicBezTo>
                    <a:pt x="4689" y="1402"/>
                    <a:pt x="4699" y="1408"/>
                    <a:pt x="4708" y="1418"/>
                  </a:cubicBezTo>
                  <a:moveTo>
                    <a:pt x="4708" y="849"/>
                  </a:moveTo>
                  <a:cubicBezTo>
                    <a:pt x="4687" y="853"/>
                    <a:pt x="4667" y="857"/>
                    <a:pt x="4647" y="857"/>
                  </a:cubicBezTo>
                  <a:cubicBezTo>
                    <a:pt x="4599" y="857"/>
                    <a:pt x="4562" y="735"/>
                    <a:pt x="4508" y="735"/>
                  </a:cubicBezTo>
                  <a:cubicBezTo>
                    <a:pt x="4453" y="735"/>
                    <a:pt x="4344" y="741"/>
                    <a:pt x="4283" y="687"/>
                  </a:cubicBezTo>
                  <a:cubicBezTo>
                    <a:pt x="4238" y="646"/>
                    <a:pt x="4213" y="656"/>
                    <a:pt x="4193" y="678"/>
                  </a:cubicBezTo>
                  <a:lnTo>
                    <a:pt x="4193" y="1415"/>
                  </a:lnTo>
                  <a:cubicBezTo>
                    <a:pt x="4256" y="1412"/>
                    <a:pt x="4301" y="1394"/>
                    <a:pt x="4356" y="1422"/>
                  </a:cubicBezTo>
                  <a:cubicBezTo>
                    <a:pt x="4417" y="1452"/>
                    <a:pt x="4453" y="1373"/>
                    <a:pt x="4502" y="1300"/>
                  </a:cubicBezTo>
                  <a:cubicBezTo>
                    <a:pt x="4550" y="1227"/>
                    <a:pt x="4617" y="1246"/>
                    <a:pt x="4635" y="1282"/>
                  </a:cubicBezTo>
                  <a:cubicBezTo>
                    <a:pt x="4646" y="1303"/>
                    <a:pt x="4677" y="1302"/>
                    <a:pt x="4708" y="1291"/>
                  </a:cubicBezTo>
                  <a:lnTo>
                    <a:pt x="4708" y="849"/>
                  </a:lnTo>
                  <a:close/>
                  <a:moveTo>
                    <a:pt x="4708" y="747"/>
                  </a:moveTo>
                  <a:lnTo>
                    <a:pt x="4708" y="787"/>
                  </a:lnTo>
                  <a:cubicBezTo>
                    <a:pt x="4677" y="779"/>
                    <a:pt x="4653" y="746"/>
                    <a:pt x="4698" y="746"/>
                  </a:cubicBezTo>
                  <a:cubicBezTo>
                    <a:pt x="4702" y="746"/>
                    <a:pt x="4705" y="746"/>
                    <a:pt x="4708" y="747"/>
                  </a:cubicBezTo>
                  <a:close/>
                  <a:moveTo>
                    <a:pt x="4708" y="787"/>
                  </a:moveTo>
                  <a:lnTo>
                    <a:pt x="4708" y="747"/>
                  </a:lnTo>
                  <a:cubicBezTo>
                    <a:pt x="4744" y="751"/>
                    <a:pt x="4757" y="790"/>
                    <a:pt x="4723" y="790"/>
                  </a:cubicBezTo>
                  <a:cubicBezTo>
                    <a:pt x="4718" y="790"/>
                    <a:pt x="4713" y="789"/>
                    <a:pt x="4708" y="787"/>
                  </a:cubicBezTo>
                  <a:close/>
                  <a:moveTo>
                    <a:pt x="4708" y="1694"/>
                  </a:moveTo>
                  <a:cubicBezTo>
                    <a:pt x="4745" y="1696"/>
                    <a:pt x="4722" y="1574"/>
                    <a:pt x="4753" y="1569"/>
                  </a:cubicBezTo>
                  <a:cubicBezTo>
                    <a:pt x="4780" y="1566"/>
                    <a:pt x="4746" y="1458"/>
                    <a:pt x="4708" y="1418"/>
                  </a:cubicBezTo>
                  <a:lnTo>
                    <a:pt x="4708" y="1694"/>
                  </a:lnTo>
                  <a:close/>
                  <a:moveTo>
                    <a:pt x="4795" y="1431"/>
                  </a:moveTo>
                  <a:lnTo>
                    <a:pt x="4795" y="1476"/>
                  </a:lnTo>
                  <a:cubicBezTo>
                    <a:pt x="4765" y="1468"/>
                    <a:pt x="4745" y="1432"/>
                    <a:pt x="4787" y="1430"/>
                  </a:cubicBezTo>
                  <a:cubicBezTo>
                    <a:pt x="4790" y="1430"/>
                    <a:pt x="4792" y="1431"/>
                    <a:pt x="4795" y="1431"/>
                  </a:cubicBezTo>
                  <a:close/>
                  <a:moveTo>
                    <a:pt x="4795" y="1300"/>
                  </a:moveTo>
                  <a:lnTo>
                    <a:pt x="4795" y="1366"/>
                  </a:lnTo>
                  <a:cubicBezTo>
                    <a:pt x="4726" y="1354"/>
                    <a:pt x="4728" y="1330"/>
                    <a:pt x="4793" y="1300"/>
                  </a:cubicBezTo>
                  <a:lnTo>
                    <a:pt x="4795" y="1300"/>
                  </a:lnTo>
                  <a:close/>
                  <a:moveTo>
                    <a:pt x="4795" y="838"/>
                  </a:moveTo>
                  <a:lnTo>
                    <a:pt x="4795" y="1247"/>
                  </a:lnTo>
                  <a:cubicBezTo>
                    <a:pt x="4786" y="1248"/>
                    <a:pt x="4777" y="1251"/>
                    <a:pt x="4769" y="1258"/>
                  </a:cubicBezTo>
                  <a:cubicBezTo>
                    <a:pt x="4754" y="1271"/>
                    <a:pt x="4731" y="1283"/>
                    <a:pt x="4708" y="1291"/>
                  </a:cubicBezTo>
                  <a:lnTo>
                    <a:pt x="4708" y="849"/>
                  </a:lnTo>
                  <a:cubicBezTo>
                    <a:pt x="4734" y="843"/>
                    <a:pt x="4762" y="837"/>
                    <a:pt x="4795" y="838"/>
                  </a:cubicBezTo>
                  <a:moveTo>
                    <a:pt x="4795" y="1476"/>
                  </a:moveTo>
                  <a:lnTo>
                    <a:pt x="4795" y="1431"/>
                  </a:lnTo>
                  <a:cubicBezTo>
                    <a:pt x="4826" y="1437"/>
                    <a:pt x="4841" y="1478"/>
                    <a:pt x="4808" y="1478"/>
                  </a:cubicBezTo>
                  <a:cubicBezTo>
                    <a:pt x="4803" y="1478"/>
                    <a:pt x="4799" y="1478"/>
                    <a:pt x="4795" y="1476"/>
                  </a:cubicBezTo>
                  <a:close/>
                  <a:moveTo>
                    <a:pt x="4915" y="1643"/>
                  </a:moveTo>
                  <a:lnTo>
                    <a:pt x="4915" y="1681"/>
                  </a:lnTo>
                  <a:cubicBezTo>
                    <a:pt x="4886" y="1664"/>
                    <a:pt x="4864" y="1629"/>
                    <a:pt x="4885" y="1629"/>
                  </a:cubicBezTo>
                  <a:cubicBezTo>
                    <a:pt x="4893" y="1630"/>
                    <a:pt x="4904" y="1636"/>
                    <a:pt x="4915" y="1643"/>
                  </a:cubicBezTo>
                  <a:close/>
                  <a:moveTo>
                    <a:pt x="4915" y="834"/>
                  </a:moveTo>
                  <a:lnTo>
                    <a:pt x="4915" y="1344"/>
                  </a:lnTo>
                  <a:cubicBezTo>
                    <a:pt x="4876" y="1351"/>
                    <a:pt x="4864" y="1378"/>
                    <a:pt x="4799" y="1367"/>
                  </a:cubicBezTo>
                  <a:lnTo>
                    <a:pt x="4795" y="1366"/>
                  </a:lnTo>
                  <a:lnTo>
                    <a:pt x="4795" y="1300"/>
                  </a:lnTo>
                  <a:cubicBezTo>
                    <a:pt x="4845" y="1276"/>
                    <a:pt x="4824" y="1246"/>
                    <a:pt x="4795" y="1247"/>
                  </a:cubicBezTo>
                  <a:lnTo>
                    <a:pt x="4795" y="838"/>
                  </a:lnTo>
                  <a:cubicBezTo>
                    <a:pt x="4800" y="838"/>
                    <a:pt x="4806" y="838"/>
                    <a:pt x="4811" y="839"/>
                  </a:cubicBezTo>
                  <a:cubicBezTo>
                    <a:pt x="4870" y="844"/>
                    <a:pt x="4845" y="817"/>
                    <a:pt x="4915" y="834"/>
                  </a:cubicBezTo>
                  <a:close/>
                  <a:moveTo>
                    <a:pt x="4915" y="1681"/>
                  </a:moveTo>
                  <a:lnTo>
                    <a:pt x="4915" y="1643"/>
                  </a:lnTo>
                  <a:cubicBezTo>
                    <a:pt x="4943" y="1662"/>
                    <a:pt x="4970" y="1692"/>
                    <a:pt x="4942" y="1690"/>
                  </a:cubicBezTo>
                  <a:cubicBezTo>
                    <a:pt x="4933" y="1690"/>
                    <a:pt x="4924" y="1686"/>
                    <a:pt x="4915" y="1681"/>
                  </a:cubicBezTo>
                  <a:close/>
                  <a:moveTo>
                    <a:pt x="5333" y="868"/>
                  </a:moveTo>
                  <a:cubicBezTo>
                    <a:pt x="5272" y="832"/>
                    <a:pt x="5187" y="829"/>
                    <a:pt x="5121" y="796"/>
                  </a:cubicBezTo>
                  <a:cubicBezTo>
                    <a:pt x="5048" y="760"/>
                    <a:pt x="4963" y="735"/>
                    <a:pt x="5012" y="802"/>
                  </a:cubicBezTo>
                  <a:cubicBezTo>
                    <a:pt x="5061" y="869"/>
                    <a:pt x="5067" y="881"/>
                    <a:pt x="4951" y="845"/>
                  </a:cubicBezTo>
                  <a:cubicBezTo>
                    <a:pt x="4937" y="840"/>
                    <a:pt x="4925" y="837"/>
                    <a:pt x="4915" y="834"/>
                  </a:cubicBezTo>
                  <a:lnTo>
                    <a:pt x="4915" y="1344"/>
                  </a:lnTo>
                  <a:cubicBezTo>
                    <a:pt x="4921" y="1343"/>
                    <a:pt x="4926" y="1343"/>
                    <a:pt x="4933" y="1343"/>
                  </a:cubicBezTo>
                  <a:cubicBezTo>
                    <a:pt x="4988" y="1343"/>
                    <a:pt x="5024" y="1416"/>
                    <a:pt x="5061" y="1361"/>
                  </a:cubicBezTo>
                  <a:cubicBezTo>
                    <a:pt x="5097" y="1306"/>
                    <a:pt x="5127" y="1246"/>
                    <a:pt x="5225" y="1246"/>
                  </a:cubicBezTo>
                  <a:cubicBezTo>
                    <a:pt x="5322" y="1246"/>
                    <a:pt x="5322" y="1209"/>
                    <a:pt x="5237" y="1167"/>
                  </a:cubicBezTo>
                  <a:cubicBezTo>
                    <a:pt x="5152" y="1124"/>
                    <a:pt x="5127" y="1063"/>
                    <a:pt x="5182" y="1094"/>
                  </a:cubicBezTo>
                  <a:cubicBezTo>
                    <a:pt x="5237" y="1124"/>
                    <a:pt x="5310" y="1167"/>
                    <a:pt x="5291" y="1112"/>
                  </a:cubicBezTo>
                  <a:cubicBezTo>
                    <a:pt x="5280" y="1078"/>
                    <a:pt x="5302" y="1058"/>
                    <a:pt x="5333" y="1055"/>
                  </a:cubicBezTo>
                  <a:lnTo>
                    <a:pt x="5333" y="868"/>
                  </a:lnTo>
                  <a:close/>
                  <a:moveTo>
                    <a:pt x="5333" y="698"/>
                  </a:moveTo>
                  <a:lnTo>
                    <a:pt x="5333" y="757"/>
                  </a:lnTo>
                  <a:cubicBezTo>
                    <a:pt x="5275" y="750"/>
                    <a:pt x="5262" y="695"/>
                    <a:pt x="5333" y="698"/>
                  </a:cubicBezTo>
                  <a:close/>
                  <a:moveTo>
                    <a:pt x="5333" y="757"/>
                  </a:moveTo>
                  <a:lnTo>
                    <a:pt x="5333" y="698"/>
                  </a:lnTo>
                  <a:lnTo>
                    <a:pt x="5334" y="699"/>
                  </a:lnTo>
                  <a:cubicBezTo>
                    <a:pt x="5368" y="696"/>
                    <a:pt x="5414" y="758"/>
                    <a:pt x="5346" y="758"/>
                  </a:cubicBezTo>
                  <a:cubicBezTo>
                    <a:pt x="5341" y="758"/>
                    <a:pt x="5337" y="758"/>
                    <a:pt x="5333" y="757"/>
                  </a:cubicBezTo>
                  <a:close/>
                  <a:moveTo>
                    <a:pt x="5333" y="1055"/>
                  </a:moveTo>
                  <a:lnTo>
                    <a:pt x="5333" y="868"/>
                  </a:lnTo>
                  <a:cubicBezTo>
                    <a:pt x="5340" y="872"/>
                    <a:pt x="5346" y="876"/>
                    <a:pt x="5352" y="881"/>
                  </a:cubicBezTo>
                  <a:cubicBezTo>
                    <a:pt x="5413" y="930"/>
                    <a:pt x="5480" y="978"/>
                    <a:pt x="5571" y="978"/>
                  </a:cubicBezTo>
                  <a:cubicBezTo>
                    <a:pt x="5662" y="978"/>
                    <a:pt x="5571" y="1124"/>
                    <a:pt x="5510" y="1142"/>
                  </a:cubicBezTo>
                  <a:cubicBezTo>
                    <a:pt x="5449" y="1161"/>
                    <a:pt x="5449" y="1100"/>
                    <a:pt x="5395" y="1070"/>
                  </a:cubicBezTo>
                  <a:cubicBezTo>
                    <a:pt x="5374" y="1058"/>
                    <a:pt x="5352" y="1054"/>
                    <a:pt x="5333" y="105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89">
              <a:extLst>
                <a:ext uri="{FF2B5EF4-FFF2-40B4-BE49-F238E27FC236}">
                  <a16:creationId xmlns:a16="http://schemas.microsoft.com/office/drawing/2014/main" id="{1C474654-6623-1394-190C-A0E959E2CC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6572" y="1970236"/>
              <a:ext cx="2048182" cy="1808546"/>
            </a:xfrm>
            <a:custGeom>
              <a:avLst/>
              <a:gdLst>
                <a:gd name="T0" fmla="*/ 17 w 3093"/>
                <a:gd name="T1" fmla="*/ 2589 h 2732"/>
                <a:gd name="T2" fmla="*/ 163 w 3093"/>
                <a:gd name="T3" fmla="*/ 2540 h 2732"/>
                <a:gd name="T4" fmla="*/ 91 w 3093"/>
                <a:gd name="T5" fmla="*/ 2671 h 2732"/>
                <a:gd name="T6" fmla="*/ 91 w 3093"/>
                <a:gd name="T7" fmla="*/ 2671 h 2732"/>
                <a:gd name="T8" fmla="*/ 360 w 3093"/>
                <a:gd name="T9" fmla="*/ 1702 h 2732"/>
                <a:gd name="T10" fmla="*/ 407 w 3093"/>
                <a:gd name="T11" fmla="*/ 2106 h 2732"/>
                <a:gd name="T12" fmla="*/ 413 w 3093"/>
                <a:gd name="T13" fmla="*/ 2388 h 2732"/>
                <a:gd name="T14" fmla="*/ 449 w 3093"/>
                <a:gd name="T15" fmla="*/ 1723 h 2732"/>
                <a:gd name="T16" fmla="*/ 413 w 3093"/>
                <a:gd name="T17" fmla="*/ 1758 h 2732"/>
                <a:gd name="T18" fmla="*/ 477 w 3093"/>
                <a:gd name="T19" fmla="*/ 1778 h 2732"/>
                <a:gd name="T20" fmla="*/ 578 w 3093"/>
                <a:gd name="T21" fmla="*/ 1413 h 2732"/>
                <a:gd name="T22" fmla="*/ 413 w 3093"/>
                <a:gd name="T23" fmla="*/ 2106 h 2732"/>
                <a:gd name="T24" fmla="*/ 578 w 3093"/>
                <a:gd name="T25" fmla="*/ 2405 h 2732"/>
                <a:gd name="T26" fmla="*/ 578 w 3093"/>
                <a:gd name="T27" fmla="*/ 1413 h 2732"/>
                <a:gd name="T28" fmla="*/ 578 w 3093"/>
                <a:gd name="T29" fmla="*/ 1788 h 2732"/>
                <a:gd name="T30" fmla="*/ 703 w 3093"/>
                <a:gd name="T31" fmla="*/ 1515 h 2732"/>
                <a:gd name="T32" fmla="*/ 716 w 3093"/>
                <a:gd name="T33" fmla="*/ 1787 h 2732"/>
                <a:gd name="T34" fmla="*/ 578 w 3093"/>
                <a:gd name="T35" fmla="*/ 2113 h 2732"/>
                <a:gd name="T36" fmla="*/ 674 w 3093"/>
                <a:gd name="T37" fmla="*/ 2313 h 2732"/>
                <a:gd name="T38" fmla="*/ 716 w 3093"/>
                <a:gd name="T39" fmla="*/ 1523 h 2732"/>
                <a:gd name="T40" fmla="*/ 716 w 3093"/>
                <a:gd name="T41" fmla="*/ 1523 h 2732"/>
                <a:gd name="T42" fmla="*/ 743 w 3093"/>
                <a:gd name="T43" fmla="*/ 1718 h 2732"/>
                <a:gd name="T44" fmla="*/ 756 w 3093"/>
                <a:gd name="T45" fmla="*/ 1775 h 2732"/>
                <a:gd name="T46" fmla="*/ 716 w 3093"/>
                <a:gd name="T47" fmla="*/ 2266 h 2732"/>
                <a:gd name="T48" fmla="*/ 756 w 3093"/>
                <a:gd name="T49" fmla="*/ 1775 h 2732"/>
                <a:gd name="T50" fmla="*/ 1404 w 3093"/>
                <a:gd name="T51" fmla="*/ 226 h 2732"/>
                <a:gd name="T52" fmla="*/ 1150 w 3093"/>
                <a:gd name="T53" fmla="*/ 116 h 2732"/>
                <a:gd name="T54" fmla="*/ 756 w 3093"/>
                <a:gd name="T55" fmla="*/ 1726 h 2732"/>
                <a:gd name="T56" fmla="*/ 756 w 3093"/>
                <a:gd name="T57" fmla="*/ 1726 h 2732"/>
                <a:gd name="T58" fmla="*/ 2578 w 3093"/>
                <a:gd name="T59" fmla="*/ 707 h 2732"/>
                <a:gd name="T60" fmla="*/ 2406 w 3093"/>
                <a:gd name="T61" fmla="*/ 2336 h 2732"/>
                <a:gd name="T62" fmla="*/ 2431 w 3093"/>
                <a:gd name="T63" fmla="*/ 2005 h 2732"/>
                <a:gd name="T64" fmla="*/ 2597 w 3093"/>
                <a:gd name="T65" fmla="*/ 1624 h 2732"/>
                <a:gd name="T66" fmla="*/ 2597 w 3093"/>
                <a:gd name="T67" fmla="*/ 1076 h 2732"/>
                <a:gd name="T68" fmla="*/ 2503 w 3093"/>
                <a:gd name="T69" fmla="*/ 848 h 2732"/>
                <a:gd name="T70" fmla="*/ 2205 w 3093"/>
                <a:gd name="T71" fmla="*/ 988 h 2732"/>
                <a:gd name="T72" fmla="*/ 2023 w 3093"/>
                <a:gd name="T73" fmla="*/ 1110 h 2732"/>
                <a:gd name="T74" fmla="*/ 2011 w 3093"/>
                <a:gd name="T75" fmla="*/ 976 h 2732"/>
                <a:gd name="T76" fmla="*/ 1658 w 3093"/>
                <a:gd name="T77" fmla="*/ 678 h 2732"/>
                <a:gd name="T78" fmla="*/ 911 w 3093"/>
                <a:gd name="T79" fmla="*/ 1195 h 2732"/>
                <a:gd name="T80" fmla="*/ 1142 w 3093"/>
                <a:gd name="T81" fmla="*/ 1517 h 2732"/>
                <a:gd name="T82" fmla="*/ 1330 w 3093"/>
                <a:gd name="T83" fmla="*/ 1207 h 2732"/>
                <a:gd name="T84" fmla="*/ 1433 w 3093"/>
                <a:gd name="T85" fmla="*/ 1268 h 2732"/>
                <a:gd name="T86" fmla="*/ 1537 w 3093"/>
                <a:gd name="T87" fmla="*/ 1407 h 2732"/>
                <a:gd name="T88" fmla="*/ 1257 w 3093"/>
                <a:gd name="T89" fmla="*/ 1559 h 2732"/>
                <a:gd name="T90" fmla="*/ 917 w 3093"/>
                <a:gd name="T91" fmla="*/ 1669 h 2732"/>
                <a:gd name="T92" fmla="*/ 777 w 3093"/>
                <a:gd name="T93" fmla="*/ 2136 h 2732"/>
                <a:gd name="T94" fmla="*/ 1221 w 3093"/>
                <a:gd name="T95" fmla="*/ 2355 h 2732"/>
                <a:gd name="T96" fmla="*/ 1184 w 3093"/>
                <a:gd name="T97" fmla="*/ 2106 h 2732"/>
                <a:gd name="T98" fmla="*/ 1397 w 3093"/>
                <a:gd name="T99" fmla="*/ 2300 h 2732"/>
                <a:gd name="T100" fmla="*/ 1670 w 3093"/>
                <a:gd name="T101" fmla="*/ 2209 h 2732"/>
                <a:gd name="T102" fmla="*/ 1980 w 3093"/>
                <a:gd name="T103" fmla="*/ 1948 h 2732"/>
                <a:gd name="T104" fmla="*/ 2096 w 3093"/>
                <a:gd name="T105" fmla="*/ 2203 h 2732"/>
                <a:gd name="T106" fmla="*/ 2597 w 3093"/>
                <a:gd name="T107" fmla="*/ 474 h 2732"/>
                <a:gd name="T108" fmla="*/ 3004 w 3093"/>
                <a:gd name="T109" fmla="*/ 267 h 2732"/>
                <a:gd name="T110" fmla="*/ 2597 w 3093"/>
                <a:gd name="T111" fmla="*/ 722 h 2732"/>
                <a:gd name="T112" fmla="*/ 2606 w 3093"/>
                <a:gd name="T113" fmla="*/ 870 h 2732"/>
                <a:gd name="T114" fmla="*/ 2597 w 3093"/>
                <a:gd name="T115" fmla="*/ 1752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93" h="2732">
                  <a:moveTo>
                    <a:pt x="24" y="2549"/>
                  </a:moveTo>
                  <a:cubicBezTo>
                    <a:pt x="43" y="2539"/>
                    <a:pt x="58" y="2548"/>
                    <a:pt x="55" y="2567"/>
                  </a:cubicBezTo>
                  <a:cubicBezTo>
                    <a:pt x="51" y="2586"/>
                    <a:pt x="34" y="2610"/>
                    <a:pt x="17" y="2589"/>
                  </a:cubicBezTo>
                  <a:cubicBezTo>
                    <a:pt x="0" y="2568"/>
                    <a:pt x="2" y="2556"/>
                    <a:pt x="24" y="2549"/>
                  </a:cubicBezTo>
                  <a:close/>
                  <a:moveTo>
                    <a:pt x="132" y="2522"/>
                  </a:moveTo>
                  <a:cubicBezTo>
                    <a:pt x="152" y="2512"/>
                    <a:pt x="167" y="2521"/>
                    <a:pt x="163" y="2540"/>
                  </a:cubicBezTo>
                  <a:cubicBezTo>
                    <a:pt x="159" y="2559"/>
                    <a:pt x="143" y="2583"/>
                    <a:pt x="126" y="2562"/>
                  </a:cubicBezTo>
                  <a:cubicBezTo>
                    <a:pt x="109" y="2541"/>
                    <a:pt x="110" y="2528"/>
                    <a:pt x="132" y="2522"/>
                  </a:cubicBezTo>
                  <a:close/>
                  <a:moveTo>
                    <a:pt x="91" y="2671"/>
                  </a:moveTo>
                  <a:cubicBezTo>
                    <a:pt x="111" y="2661"/>
                    <a:pt x="126" y="2670"/>
                    <a:pt x="122" y="2689"/>
                  </a:cubicBezTo>
                  <a:cubicBezTo>
                    <a:pt x="119" y="2709"/>
                    <a:pt x="102" y="2732"/>
                    <a:pt x="85" y="2711"/>
                  </a:cubicBezTo>
                  <a:cubicBezTo>
                    <a:pt x="68" y="2691"/>
                    <a:pt x="70" y="2678"/>
                    <a:pt x="91" y="2671"/>
                  </a:cubicBezTo>
                  <a:close/>
                  <a:moveTo>
                    <a:pt x="413" y="1557"/>
                  </a:moveTo>
                  <a:lnTo>
                    <a:pt x="413" y="1758"/>
                  </a:lnTo>
                  <a:cubicBezTo>
                    <a:pt x="383" y="1767"/>
                    <a:pt x="351" y="1744"/>
                    <a:pt x="360" y="1702"/>
                  </a:cubicBezTo>
                  <a:cubicBezTo>
                    <a:pt x="373" y="1643"/>
                    <a:pt x="329" y="1551"/>
                    <a:pt x="413" y="1557"/>
                  </a:cubicBezTo>
                  <a:close/>
                  <a:moveTo>
                    <a:pt x="413" y="2106"/>
                  </a:moveTo>
                  <a:cubicBezTo>
                    <a:pt x="411" y="2106"/>
                    <a:pt x="409" y="2106"/>
                    <a:pt x="407" y="2106"/>
                  </a:cubicBezTo>
                  <a:cubicBezTo>
                    <a:pt x="346" y="2106"/>
                    <a:pt x="376" y="2161"/>
                    <a:pt x="346" y="2215"/>
                  </a:cubicBezTo>
                  <a:cubicBezTo>
                    <a:pt x="316" y="2270"/>
                    <a:pt x="358" y="2294"/>
                    <a:pt x="358" y="2355"/>
                  </a:cubicBezTo>
                  <a:cubicBezTo>
                    <a:pt x="358" y="2386"/>
                    <a:pt x="382" y="2389"/>
                    <a:pt x="413" y="2388"/>
                  </a:cubicBezTo>
                  <a:lnTo>
                    <a:pt x="413" y="2106"/>
                  </a:lnTo>
                  <a:close/>
                  <a:moveTo>
                    <a:pt x="413" y="1758"/>
                  </a:moveTo>
                  <a:cubicBezTo>
                    <a:pt x="427" y="1754"/>
                    <a:pt x="441" y="1743"/>
                    <a:pt x="449" y="1723"/>
                  </a:cubicBezTo>
                  <a:cubicBezTo>
                    <a:pt x="477" y="1661"/>
                    <a:pt x="477" y="1551"/>
                    <a:pt x="422" y="1558"/>
                  </a:cubicBezTo>
                  <a:cubicBezTo>
                    <a:pt x="419" y="1558"/>
                    <a:pt x="416" y="1557"/>
                    <a:pt x="413" y="1557"/>
                  </a:cubicBezTo>
                  <a:lnTo>
                    <a:pt x="413" y="1758"/>
                  </a:lnTo>
                  <a:close/>
                  <a:moveTo>
                    <a:pt x="578" y="1413"/>
                  </a:moveTo>
                  <a:lnTo>
                    <a:pt x="578" y="1788"/>
                  </a:lnTo>
                  <a:cubicBezTo>
                    <a:pt x="524" y="1811"/>
                    <a:pt x="487" y="1842"/>
                    <a:pt x="477" y="1778"/>
                  </a:cubicBezTo>
                  <a:cubicBezTo>
                    <a:pt x="463" y="1689"/>
                    <a:pt x="456" y="1696"/>
                    <a:pt x="539" y="1661"/>
                  </a:cubicBezTo>
                  <a:cubicBezTo>
                    <a:pt x="621" y="1627"/>
                    <a:pt x="504" y="1407"/>
                    <a:pt x="566" y="1414"/>
                  </a:cubicBezTo>
                  <a:cubicBezTo>
                    <a:pt x="570" y="1413"/>
                    <a:pt x="574" y="1413"/>
                    <a:pt x="578" y="1413"/>
                  </a:cubicBezTo>
                  <a:close/>
                  <a:moveTo>
                    <a:pt x="578" y="2113"/>
                  </a:moveTo>
                  <a:cubicBezTo>
                    <a:pt x="568" y="2116"/>
                    <a:pt x="557" y="2118"/>
                    <a:pt x="546" y="2118"/>
                  </a:cubicBezTo>
                  <a:cubicBezTo>
                    <a:pt x="482" y="2118"/>
                    <a:pt x="468" y="2107"/>
                    <a:pt x="413" y="2106"/>
                  </a:cubicBezTo>
                  <a:lnTo>
                    <a:pt x="413" y="2388"/>
                  </a:lnTo>
                  <a:cubicBezTo>
                    <a:pt x="443" y="2387"/>
                    <a:pt x="480" y="2382"/>
                    <a:pt x="504" y="2398"/>
                  </a:cubicBezTo>
                  <a:cubicBezTo>
                    <a:pt x="529" y="2414"/>
                    <a:pt x="555" y="2413"/>
                    <a:pt x="578" y="2405"/>
                  </a:cubicBezTo>
                  <a:lnTo>
                    <a:pt x="578" y="2113"/>
                  </a:lnTo>
                  <a:close/>
                  <a:moveTo>
                    <a:pt x="578" y="1788"/>
                  </a:moveTo>
                  <a:lnTo>
                    <a:pt x="578" y="1413"/>
                  </a:lnTo>
                  <a:cubicBezTo>
                    <a:pt x="663" y="1410"/>
                    <a:pt x="668" y="1526"/>
                    <a:pt x="655" y="1572"/>
                  </a:cubicBezTo>
                  <a:cubicBezTo>
                    <a:pt x="642" y="1620"/>
                    <a:pt x="738" y="1771"/>
                    <a:pt x="648" y="1771"/>
                  </a:cubicBezTo>
                  <a:cubicBezTo>
                    <a:pt x="623" y="1771"/>
                    <a:pt x="599" y="1779"/>
                    <a:pt x="578" y="1788"/>
                  </a:cubicBezTo>
                  <a:close/>
                  <a:moveTo>
                    <a:pt x="716" y="1472"/>
                  </a:moveTo>
                  <a:lnTo>
                    <a:pt x="716" y="1523"/>
                  </a:lnTo>
                  <a:cubicBezTo>
                    <a:pt x="712" y="1523"/>
                    <a:pt x="708" y="1520"/>
                    <a:pt x="703" y="1515"/>
                  </a:cubicBezTo>
                  <a:cubicBezTo>
                    <a:pt x="686" y="1494"/>
                    <a:pt x="688" y="1481"/>
                    <a:pt x="710" y="1475"/>
                  </a:cubicBezTo>
                  <a:cubicBezTo>
                    <a:pt x="712" y="1474"/>
                    <a:pt x="714" y="1473"/>
                    <a:pt x="716" y="1472"/>
                  </a:cubicBezTo>
                  <a:close/>
                  <a:moveTo>
                    <a:pt x="716" y="1787"/>
                  </a:moveTo>
                  <a:cubicBezTo>
                    <a:pt x="654" y="1800"/>
                    <a:pt x="636" y="1781"/>
                    <a:pt x="607" y="1833"/>
                  </a:cubicBezTo>
                  <a:cubicBezTo>
                    <a:pt x="577" y="1887"/>
                    <a:pt x="559" y="1954"/>
                    <a:pt x="613" y="2003"/>
                  </a:cubicBezTo>
                  <a:cubicBezTo>
                    <a:pt x="659" y="2043"/>
                    <a:pt x="628" y="2097"/>
                    <a:pt x="578" y="2113"/>
                  </a:cubicBezTo>
                  <a:lnTo>
                    <a:pt x="578" y="2405"/>
                  </a:lnTo>
                  <a:cubicBezTo>
                    <a:pt x="598" y="2398"/>
                    <a:pt x="617" y="2385"/>
                    <a:pt x="631" y="2373"/>
                  </a:cubicBezTo>
                  <a:cubicBezTo>
                    <a:pt x="662" y="2349"/>
                    <a:pt x="680" y="2355"/>
                    <a:pt x="674" y="2313"/>
                  </a:cubicBezTo>
                  <a:cubicBezTo>
                    <a:pt x="670" y="2282"/>
                    <a:pt x="691" y="2270"/>
                    <a:pt x="716" y="2266"/>
                  </a:cubicBezTo>
                  <a:lnTo>
                    <a:pt x="716" y="1787"/>
                  </a:lnTo>
                  <a:close/>
                  <a:moveTo>
                    <a:pt x="716" y="1523"/>
                  </a:moveTo>
                  <a:lnTo>
                    <a:pt x="716" y="1472"/>
                  </a:lnTo>
                  <a:cubicBezTo>
                    <a:pt x="732" y="1467"/>
                    <a:pt x="744" y="1476"/>
                    <a:pt x="741" y="1493"/>
                  </a:cubicBezTo>
                  <a:cubicBezTo>
                    <a:pt x="738" y="1507"/>
                    <a:pt x="728" y="1523"/>
                    <a:pt x="716" y="1523"/>
                  </a:cubicBezTo>
                  <a:close/>
                  <a:moveTo>
                    <a:pt x="756" y="1675"/>
                  </a:moveTo>
                  <a:lnTo>
                    <a:pt x="756" y="1726"/>
                  </a:lnTo>
                  <a:cubicBezTo>
                    <a:pt x="752" y="1726"/>
                    <a:pt x="748" y="1724"/>
                    <a:pt x="743" y="1718"/>
                  </a:cubicBezTo>
                  <a:cubicBezTo>
                    <a:pt x="726" y="1698"/>
                    <a:pt x="728" y="1685"/>
                    <a:pt x="750" y="1678"/>
                  </a:cubicBezTo>
                  <a:cubicBezTo>
                    <a:pt x="752" y="1677"/>
                    <a:pt x="754" y="1676"/>
                    <a:pt x="756" y="1675"/>
                  </a:cubicBezTo>
                  <a:close/>
                  <a:moveTo>
                    <a:pt x="756" y="1775"/>
                  </a:moveTo>
                  <a:cubicBezTo>
                    <a:pt x="747" y="1779"/>
                    <a:pt x="738" y="1782"/>
                    <a:pt x="729" y="1784"/>
                  </a:cubicBezTo>
                  <a:cubicBezTo>
                    <a:pt x="724" y="1785"/>
                    <a:pt x="720" y="1786"/>
                    <a:pt x="716" y="1787"/>
                  </a:cubicBezTo>
                  <a:lnTo>
                    <a:pt x="716" y="2266"/>
                  </a:lnTo>
                  <a:cubicBezTo>
                    <a:pt x="726" y="2264"/>
                    <a:pt x="737" y="2264"/>
                    <a:pt x="747" y="2264"/>
                  </a:cubicBezTo>
                  <a:cubicBezTo>
                    <a:pt x="750" y="2264"/>
                    <a:pt x="753" y="2263"/>
                    <a:pt x="756" y="2263"/>
                  </a:cubicBezTo>
                  <a:lnTo>
                    <a:pt x="756" y="1775"/>
                  </a:lnTo>
                  <a:close/>
                  <a:moveTo>
                    <a:pt x="1349" y="48"/>
                  </a:moveTo>
                  <a:cubicBezTo>
                    <a:pt x="1493" y="48"/>
                    <a:pt x="1452" y="82"/>
                    <a:pt x="1520" y="130"/>
                  </a:cubicBezTo>
                  <a:cubicBezTo>
                    <a:pt x="1589" y="178"/>
                    <a:pt x="1500" y="295"/>
                    <a:pt x="1404" y="226"/>
                  </a:cubicBezTo>
                  <a:cubicBezTo>
                    <a:pt x="1308" y="157"/>
                    <a:pt x="1363" y="322"/>
                    <a:pt x="1280" y="260"/>
                  </a:cubicBezTo>
                  <a:cubicBezTo>
                    <a:pt x="1198" y="199"/>
                    <a:pt x="1184" y="151"/>
                    <a:pt x="1273" y="144"/>
                  </a:cubicBezTo>
                  <a:cubicBezTo>
                    <a:pt x="1363" y="137"/>
                    <a:pt x="1191" y="68"/>
                    <a:pt x="1150" y="116"/>
                  </a:cubicBezTo>
                  <a:cubicBezTo>
                    <a:pt x="1109" y="164"/>
                    <a:pt x="1019" y="0"/>
                    <a:pt x="1143" y="0"/>
                  </a:cubicBezTo>
                  <a:cubicBezTo>
                    <a:pt x="1266" y="0"/>
                    <a:pt x="1239" y="6"/>
                    <a:pt x="1349" y="48"/>
                  </a:cubicBezTo>
                  <a:close/>
                  <a:moveTo>
                    <a:pt x="756" y="1726"/>
                  </a:moveTo>
                  <a:lnTo>
                    <a:pt x="756" y="1675"/>
                  </a:lnTo>
                  <a:cubicBezTo>
                    <a:pt x="772" y="1670"/>
                    <a:pt x="784" y="1679"/>
                    <a:pt x="780" y="1696"/>
                  </a:cubicBezTo>
                  <a:cubicBezTo>
                    <a:pt x="778" y="1711"/>
                    <a:pt x="768" y="1727"/>
                    <a:pt x="756" y="1726"/>
                  </a:cubicBezTo>
                  <a:close/>
                  <a:moveTo>
                    <a:pt x="2597" y="474"/>
                  </a:moveTo>
                  <a:lnTo>
                    <a:pt x="2597" y="722"/>
                  </a:lnTo>
                  <a:cubicBezTo>
                    <a:pt x="2592" y="718"/>
                    <a:pt x="2585" y="713"/>
                    <a:pt x="2578" y="707"/>
                  </a:cubicBezTo>
                  <a:cubicBezTo>
                    <a:pt x="2503" y="638"/>
                    <a:pt x="2502" y="495"/>
                    <a:pt x="2597" y="474"/>
                  </a:cubicBezTo>
                  <a:close/>
                  <a:moveTo>
                    <a:pt x="2039" y="2199"/>
                  </a:moveTo>
                  <a:cubicBezTo>
                    <a:pt x="2147" y="2255"/>
                    <a:pt x="2300" y="2317"/>
                    <a:pt x="2406" y="2336"/>
                  </a:cubicBezTo>
                  <a:cubicBezTo>
                    <a:pt x="2356" y="2305"/>
                    <a:pt x="2415" y="2262"/>
                    <a:pt x="2351" y="2206"/>
                  </a:cubicBezTo>
                  <a:cubicBezTo>
                    <a:pt x="2269" y="2135"/>
                    <a:pt x="2290" y="2073"/>
                    <a:pt x="2372" y="2012"/>
                  </a:cubicBezTo>
                  <a:cubicBezTo>
                    <a:pt x="2395" y="2008"/>
                    <a:pt x="2415" y="2006"/>
                    <a:pt x="2431" y="2005"/>
                  </a:cubicBezTo>
                  <a:cubicBezTo>
                    <a:pt x="2366" y="1856"/>
                    <a:pt x="2409" y="1756"/>
                    <a:pt x="2515" y="1776"/>
                  </a:cubicBezTo>
                  <a:cubicBezTo>
                    <a:pt x="2549" y="1782"/>
                    <a:pt x="2577" y="1770"/>
                    <a:pt x="2597" y="1752"/>
                  </a:cubicBezTo>
                  <a:lnTo>
                    <a:pt x="2597" y="1624"/>
                  </a:lnTo>
                  <a:cubicBezTo>
                    <a:pt x="2591" y="1623"/>
                    <a:pt x="2585" y="1622"/>
                    <a:pt x="2577" y="1622"/>
                  </a:cubicBezTo>
                  <a:cubicBezTo>
                    <a:pt x="2474" y="1622"/>
                    <a:pt x="2505" y="1499"/>
                    <a:pt x="2474" y="1345"/>
                  </a:cubicBezTo>
                  <a:cubicBezTo>
                    <a:pt x="2459" y="1270"/>
                    <a:pt x="2536" y="1167"/>
                    <a:pt x="2597" y="1076"/>
                  </a:cubicBezTo>
                  <a:lnTo>
                    <a:pt x="2597" y="872"/>
                  </a:lnTo>
                  <a:cubicBezTo>
                    <a:pt x="2586" y="876"/>
                    <a:pt x="2575" y="881"/>
                    <a:pt x="2563" y="885"/>
                  </a:cubicBezTo>
                  <a:cubicBezTo>
                    <a:pt x="2484" y="915"/>
                    <a:pt x="2588" y="830"/>
                    <a:pt x="2503" y="848"/>
                  </a:cubicBezTo>
                  <a:cubicBezTo>
                    <a:pt x="2418" y="867"/>
                    <a:pt x="2357" y="915"/>
                    <a:pt x="2308" y="958"/>
                  </a:cubicBezTo>
                  <a:cubicBezTo>
                    <a:pt x="2260" y="1000"/>
                    <a:pt x="2314" y="842"/>
                    <a:pt x="2248" y="842"/>
                  </a:cubicBezTo>
                  <a:cubicBezTo>
                    <a:pt x="2181" y="842"/>
                    <a:pt x="2272" y="988"/>
                    <a:pt x="2205" y="988"/>
                  </a:cubicBezTo>
                  <a:cubicBezTo>
                    <a:pt x="2138" y="988"/>
                    <a:pt x="2077" y="1000"/>
                    <a:pt x="2120" y="1037"/>
                  </a:cubicBezTo>
                  <a:cubicBezTo>
                    <a:pt x="2162" y="1073"/>
                    <a:pt x="2096" y="1067"/>
                    <a:pt x="2029" y="1049"/>
                  </a:cubicBezTo>
                  <a:cubicBezTo>
                    <a:pt x="1962" y="1031"/>
                    <a:pt x="2053" y="1091"/>
                    <a:pt x="2023" y="1110"/>
                  </a:cubicBezTo>
                  <a:cubicBezTo>
                    <a:pt x="1992" y="1128"/>
                    <a:pt x="1926" y="1098"/>
                    <a:pt x="1889" y="1055"/>
                  </a:cubicBezTo>
                  <a:cubicBezTo>
                    <a:pt x="1853" y="1012"/>
                    <a:pt x="1780" y="982"/>
                    <a:pt x="1816" y="952"/>
                  </a:cubicBezTo>
                  <a:cubicBezTo>
                    <a:pt x="1853" y="921"/>
                    <a:pt x="1913" y="976"/>
                    <a:pt x="2011" y="976"/>
                  </a:cubicBezTo>
                  <a:cubicBezTo>
                    <a:pt x="2108" y="976"/>
                    <a:pt x="2090" y="873"/>
                    <a:pt x="2011" y="861"/>
                  </a:cubicBezTo>
                  <a:cubicBezTo>
                    <a:pt x="1932" y="848"/>
                    <a:pt x="1938" y="818"/>
                    <a:pt x="1865" y="763"/>
                  </a:cubicBezTo>
                  <a:cubicBezTo>
                    <a:pt x="1792" y="709"/>
                    <a:pt x="1755" y="721"/>
                    <a:pt x="1658" y="678"/>
                  </a:cubicBezTo>
                  <a:cubicBezTo>
                    <a:pt x="1561" y="636"/>
                    <a:pt x="1440" y="745"/>
                    <a:pt x="1354" y="763"/>
                  </a:cubicBezTo>
                  <a:cubicBezTo>
                    <a:pt x="1269" y="782"/>
                    <a:pt x="1154" y="940"/>
                    <a:pt x="1105" y="1006"/>
                  </a:cubicBezTo>
                  <a:cubicBezTo>
                    <a:pt x="1057" y="1073"/>
                    <a:pt x="972" y="1128"/>
                    <a:pt x="911" y="1195"/>
                  </a:cubicBezTo>
                  <a:cubicBezTo>
                    <a:pt x="850" y="1262"/>
                    <a:pt x="899" y="1383"/>
                    <a:pt x="953" y="1468"/>
                  </a:cubicBezTo>
                  <a:cubicBezTo>
                    <a:pt x="1008" y="1553"/>
                    <a:pt x="1002" y="1450"/>
                    <a:pt x="1045" y="1420"/>
                  </a:cubicBezTo>
                  <a:cubicBezTo>
                    <a:pt x="1087" y="1389"/>
                    <a:pt x="1124" y="1456"/>
                    <a:pt x="1142" y="1517"/>
                  </a:cubicBezTo>
                  <a:cubicBezTo>
                    <a:pt x="1160" y="1577"/>
                    <a:pt x="1196" y="1486"/>
                    <a:pt x="1239" y="1486"/>
                  </a:cubicBezTo>
                  <a:cubicBezTo>
                    <a:pt x="1282" y="1486"/>
                    <a:pt x="1300" y="1432"/>
                    <a:pt x="1348" y="1383"/>
                  </a:cubicBezTo>
                  <a:cubicBezTo>
                    <a:pt x="1397" y="1334"/>
                    <a:pt x="1306" y="1274"/>
                    <a:pt x="1330" y="1207"/>
                  </a:cubicBezTo>
                  <a:cubicBezTo>
                    <a:pt x="1354" y="1140"/>
                    <a:pt x="1427" y="1110"/>
                    <a:pt x="1446" y="1043"/>
                  </a:cubicBezTo>
                  <a:cubicBezTo>
                    <a:pt x="1464" y="976"/>
                    <a:pt x="1591" y="1000"/>
                    <a:pt x="1543" y="1055"/>
                  </a:cubicBezTo>
                  <a:cubicBezTo>
                    <a:pt x="1494" y="1110"/>
                    <a:pt x="1403" y="1195"/>
                    <a:pt x="1433" y="1268"/>
                  </a:cubicBezTo>
                  <a:cubicBezTo>
                    <a:pt x="1464" y="1341"/>
                    <a:pt x="1525" y="1298"/>
                    <a:pt x="1597" y="1286"/>
                  </a:cubicBezTo>
                  <a:cubicBezTo>
                    <a:pt x="1670" y="1274"/>
                    <a:pt x="1676" y="1322"/>
                    <a:pt x="1616" y="1353"/>
                  </a:cubicBezTo>
                  <a:cubicBezTo>
                    <a:pt x="1555" y="1383"/>
                    <a:pt x="1482" y="1353"/>
                    <a:pt x="1537" y="1407"/>
                  </a:cubicBezTo>
                  <a:cubicBezTo>
                    <a:pt x="1591" y="1462"/>
                    <a:pt x="1531" y="1456"/>
                    <a:pt x="1458" y="1456"/>
                  </a:cubicBezTo>
                  <a:cubicBezTo>
                    <a:pt x="1385" y="1456"/>
                    <a:pt x="1470" y="1529"/>
                    <a:pt x="1421" y="1571"/>
                  </a:cubicBezTo>
                  <a:cubicBezTo>
                    <a:pt x="1373" y="1614"/>
                    <a:pt x="1324" y="1559"/>
                    <a:pt x="1257" y="1559"/>
                  </a:cubicBezTo>
                  <a:cubicBezTo>
                    <a:pt x="1190" y="1559"/>
                    <a:pt x="1172" y="1590"/>
                    <a:pt x="1093" y="1590"/>
                  </a:cubicBezTo>
                  <a:cubicBezTo>
                    <a:pt x="1014" y="1590"/>
                    <a:pt x="1045" y="1535"/>
                    <a:pt x="996" y="1535"/>
                  </a:cubicBezTo>
                  <a:cubicBezTo>
                    <a:pt x="947" y="1535"/>
                    <a:pt x="960" y="1626"/>
                    <a:pt x="917" y="1669"/>
                  </a:cubicBezTo>
                  <a:cubicBezTo>
                    <a:pt x="880" y="1706"/>
                    <a:pt x="820" y="1752"/>
                    <a:pt x="756" y="1775"/>
                  </a:cubicBezTo>
                  <a:lnTo>
                    <a:pt x="756" y="2263"/>
                  </a:lnTo>
                  <a:cubicBezTo>
                    <a:pt x="785" y="2253"/>
                    <a:pt x="794" y="2197"/>
                    <a:pt x="777" y="2136"/>
                  </a:cubicBezTo>
                  <a:cubicBezTo>
                    <a:pt x="759" y="2070"/>
                    <a:pt x="875" y="2094"/>
                    <a:pt x="972" y="2094"/>
                  </a:cubicBezTo>
                  <a:cubicBezTo>
                    <a:pt x="1069" y="2094"/>
                    <a:pt x="1081" y="2161"/>
                    <a:pt x="1148" y="2185"/>
                  </a:cubicBezTo>
                  <a:cubicBezTo>
                    <a:pt x="1215" y="2209"/>
                    <a:pt x="1221" y="2270"/>
                    <a:pt x="1221" y="2355"/>
                  </a:cubicBezTo>
                  <a:cubicBezTo>
                    <a:pt x="1221" y="2440"/>
                    <a:pt x="1288" y="2325"/>
                    <a:pt x="1300" y="2288"/>
                  </a:cubicBezTo>
                  <a:cubicBezTo>
                    <a:pt x="1312" y="2252"/>
                    <a:pt x="1336" y="2167"/>
                    <a:pt x="1288" y="2167"/>
                  </a:cubicBezTo>
                  <a:cubicBezTo>
                    <a:pt x="1239" y="2167"/>
                    <a:pt x="1227" y="2149"/>
                    <a:pt x="1184" y="2106"/>
                  </a:cubicBezTo>
                  <a:cubicBezTo>
                    <a:pt x="1142" y="2064"/>
                    <a:pt x="1178" y="2039"/>
                    <a:pt x="1221" y="2076"/>
                  </a:cubicBezTo>
                  <a:cubicBezTo>
                    <a:pt x="1263" y="2112"/>
                    <a:pt x="1282" y="2130"/>
                    <a:pt x="1312" y="2167"/>
                  </a:cubicBezTo>
                  <a:cubicBezTo>
                    <a:pt x="1342" y="2203"/>
                    <a:pt x="1367" y="2240"/>
                    <a:pt x="1397" y="2300"/>
                  </a:cubicBezTo>
                  <a:cubicBezTo>
                    <a:pt x="1427" y="2361"/>
                    <a:pt x="1452" y="2422"/>
                    <a:pt x="1500" y="2398"/>
                  </a:cubicBezTo>
                  <a:cubicBezTo>
                    <a:pt x="1549" y="2373"/>
                    <a:pt x="1494" y="2282"/>
                    <a:pt x="1543" y="2288"/>
                  </a:cubicBezTo>
                  <a:cubicBezTo>
                    <a:pt x="1591" y="2294"/>
                    <a:pt x="1646" y="2258"/>
                    <a:pt x="1670" y="2209"/>
                  </a:cubicBezTo>
                  <a:cubicBezTo>
                    <a:pt x="1695" y="2161"/>
                    <a:pt x="1676" y="2149"/>
                    <a:pt x="1676" y="2076"/>
                  </a:cubicBezTo>
                  <a:cubicBezTo>
                    <a:pt x="1676" y="2003"/>
                    <a:pt x="1810" y="1960"/>
                    <a:pt x="1828" y="2009"/>
                  </a:cubicBezTo>
                  <a:cubicBezTo>
                    <a:pt x="1847" y="2057"/>
                    <a:pt x="1926" y="1978"/>
                    <a:pt x="1980" y="1948"/>
                  </a:cubicBezTo>
                  <a:cubicBezTo>
                    <a:pt x="2035" y="1918"/>
                    <a:pt x="2053" y="1948"/>
                    <a:pt x="2023" y="1978"/>
                  </a:cubicBezTo>
                  <a:cubicBezTo>
                    <a:pt x="1992" y="2009"/>
                    <a:pt x="2005" y="2064"/>
                    <a:pt x="2071" y="2100"/>
                  </a:cubicBezTo>
                  <a:cubicBezTo>
                    <a:pt x="2138" y="2136"/>
                    <a:pt x="2162" y="2197"/>
                    <a:pt x="2096" y="2203"/>
                  </a:cubicBezTo>
                  <a:cubicBezTo>
                    <a:pt x="2077" y="2205"/>
                    <a:pt x="2058" y="2203"/>
                    <a:pt x="2039" y="2199"/>
                  </a:cubicBezTo>
                  <a:close/>
                  <a:moveTo>
                    <a:pt x="2597" y="722"/>
                  </a:moveTo>
                  <a:lnTo>
                    <a:pt x="2597" y="474"/>
                  </a:lnTo>
                  <a:lnTo>
                    <a:pt x="2598" y="473"/>
                  </a:lnTo>
                  <a:cubicBezTo>
                    <a:pt x="2695" y="453"/>
                    <a:pt x="2653" y="302"/>
                    <a:pt x="2791" y="302"/>
                  </a:cubicBezTo>
                  <a:cubicBezTo>
                    <a:pt x="2928" y="302"/>
                    <a:pt x="2846" y="226"/>
                    <a:pt x="3004" y="267"/>
                  </a:cubicBezTo>
                  <a:cubicBezTo>
                    <a:pt x="3093" y="260"/>
                    <a:pt x="3017" y="370"/>
                    <a:pt x="2942" y="370"/>
                  </a:cubicBezTo>
                  <a:cubicBezTo>
                    <a:pt x="2866" y="370"/>
                    <a:pt x="2688" y="521"/>
                    <a:pt x="2667" y="597"/>
                  </a:cubicBezTo>
                  <a:cubicBezTo>
                    <a:pt x="2649" y="665"/>
                    <a:pt x="2652" y="756"/>
                    <a:pt x="2597" y="722"/>
                  </a:cubicBezTo>
                  <a:moveTo>
                    <a:pt x="2597" y="1076"/>
                  </a:moveTo>
                  <a:cubicBezTo>
                    <a:pt x="2664" y="978"/>
                    <a:pt x="2714" y="894"/>
                    <a:pt x="2618" y="873"/>
                  </a:cubicBezTo>
                  <a:cubicBezTo>
                    <a:pt x="2614" y="872"/>
                    <a:pt x="2610" y="871"/>
                    <a:pt x="2606" y="870"/>
                  </a:cubicBezTo>
                  <a:lnTo>
                    <a:pt x="2597" y="872"/>
                  </a:lnTo>
                  <a:lnTo>
                    <a:pt x="2597" y="1076"/>
                  </a:lnTo>
                  <a:close/>
                  <a:moveTo>
                    <a:pt x="2597" y="1752"/>
                  </a:moveTo>
                  <a:cubicBezTo>
                    <a:pt x="2640" y="1712"/>
                    <a:pt x="2648" y="1639"/>
                    <a:pt x="2597" y="1624"/>
                  </a:cubicBezTo>
                  <a:lnTo>
                    <a:pt x="2597" y="17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90">
              <a:extLst>
                <a:ext uri="{FF2B5EF4-FFF2-40B4-BE49-F238E27FC236}">
                  <a16:creationId xmlns:a16="http://schemas.microsoft.com/office/drawing/2014/main" id="{8B025FAF-00A3-E814-EEB3-FA8212035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0653" y="4280586"/>
              <a:ext cx="1519751" cy="1433728"/>
            </a:xfrm>
            <a:custGeom>
              <a:avLst/>
              <a:gdLst>
                <a:gd name="T0" fmla="*/ 1980 w 2296"/>
                <a:gd name="T1" fmla="*/ 28 h 2168"/>
                <a:gd name="T2" fmla="*/ 1949 w 2296"/>
                <a:gd name="T3" fmla="*/ 10 h 2168"/>
                <a:gd name="T4" fmla="*/ 1930 w 2296"/>
                <a:gd name="T5" fmla="*/ 930 h 2168"/>
                <a:gd name="T6" fmla="*/ 1776 w 2296"/>
                <a:gd name="T7" fmla="*/ 995 h 2168"/>
                <a:gd name="T8" fmla="*/ 1776 w 2296"/>
                <a:gd name="T9" fmla="*/ 995 h 2168"/>
                <a:gd name="T10" fmla="*/ 1142 w 2296"/>
                <a:gd name="T11" fmla="*/ 1878 h 2168"/>
                <a:gd name="T12" fmla="*/ 1157 w 2296"/>
                <a:gd name="T13" fmla="*/ 1781 h 2168"/>
                <a:gd name="T14" fmla="*/ 1466 w 2296"/>
                <a:gd name="T15" fmla="*/ 1234 h 2168"/>
                <a:gd name="T16" fmla="*/ 1435 w 2296"/>
                <a:gd name="T17" fmla="*/ 1216 h 2168"/>
                <a:gd name="T18" fmla="*/ 979 w 2296"/>
                <a:gd name="T19" fmla="*/ 740 h 2168"/>
                <a:gd name="T20" fmla="*/ 1347 w 2296"/>
                <a:gd name="T21" fmla="*/ 1148 h 2168"/>
                <a:gd name="T22" fmla="*/ 1129 w 2296"/>
                <a:gd name="T23" fmla="*/ 1739 h 2168"/>
                <a:gd name="T24" fmla="*/ 829 w 2296"/>
                <a:gd name="T25" fmla="*/ 1488 h 2168"/>
                <a:gd name="T26" fmla="*/ 518 w 2296"/>
                <a:gd name="T27" fmla="*/ 1456 h 2168"/>
                <a:gd name="T28" fmla="*/ 235 w 2296"/>
                <a:gd name="T29" fmla="*/ 1541 h 2168"/>
                <a:gd name="T30" fmla="*/ 93 w 2296"/>
                <a:gd name="T31" fmla="*/ 1403 h 2168"/>
                <a:gd name="T32" fmla="*/ 137 w 2296"/>
                <a:gd name="T33" fmla="*/ 1003 h 2168"/>
                <a:gd name="T34" fmla="*/ 372 w 2296"/>
                <a:gd name="T35" fmla="*/ 877 h 2168"/>
                <a:gd name="T36" fmla="*/ 566 w 2296"/>
                <a:gd name="T37" fmla="*/ 833 h 2168"/>
                <a:gd name="T38" fmla="*/ 712 w 2296"/>
                <a:gd name="T39" fmla="*/ 691 h 2168"/>
                <a:gd name="T40" fmla="*/ 918 w 2296"/>
                <a:gd name="T41" fmla="*/ 902 h 2168"/>
                <a:gd name="T42" fmla="*/ 434 w 2296"/>
                <a:gd name="T43" fmla="*/ 595 h 2168"/>
                <a:gd name="T44" fmla="*/ 403 w 2296"/>
                <a:gd name="T45" fmla="*/ 577 h 2168"/>
                <a:gd name="T46" fmla="*/ 1712 w 2296"/>
                <a:gd name="T47" fmla="*/ 713 h 2168"/>
                <a:gd name="T48" fmla="*/ 1514 w 2296"/>
                <a:gd name="T49" fmla="*/ 544 h 2168"/>
                <a:gd name="T50" fmla="*/ 1514 w 2296"/>
                <a:gd name="T51" fmla="*/ 544 h 2168"/>
                <a:gd name="T52" fmla="*/ 1430 w 2296"/>
                <a:gd name="T53" fmla="*/ 476 h 2168"/>
                <a:gd name="T54" fmla="*/ 842 w 2296"/>
                <a:gd name="T55" fmla="*/ 350 h 2168"/>
                <a:gd name="T56" fmla="*/ 1066 w 2296"/>
                <a:gd name="T57" fmla="*/ 558 h 2168"/>
                <a:gd name="T58" fmla="*/ 1163 w 2296"/>
                <a:gd name="T59" fmla="*/ 447 h 2168"/>
                <a:gd name="T60" fmla="*/ 842 w 2296"/>
                <a:gd name="T61" fmla="*/ 350 h 2168"/>
                <a:gd name="T62" fmla="*/ 2045 w 2296"/>
                <a:gd name="T63" fmla="*/ 1928 h 2168"/>
                <a:gd name="T64" fmla="*/ 1861 w 2296"/>
                <a:gd name="T65" fmla="*/ 2099 h 2168"/>
                <a:gd name="T66" fmla="*/ 1934 w 2296"/>
                <a:gd name="T67" fmla="*/ 1905 h 2168"/>
                <a:gd name="T68" fmla="*/ 2045 w 2296"/>
                <a:gd name="T69" fmla="*/ 1797 h 2168"/>
                <a:gd name="T70" fmla="*/ 2045 w 2296"/>
                <a:gd name="T71" fmla="*/ 1660 h 2168"/>
                <a:gd name="T72" fmla="*/ 2045 w 2296"/>
                <a:gd name="T73" fmla="*/ 1532 h 2168"/>
                <a:gd name="T74" fmla="*/ 736 w 2296"/>
                <a:gd name="T75" fmla="*/ 423 h 2168"/>
                <a:gd name="T76" fmla="*/ 2261 w 2296"/>
                <a:gd name="T77" fmla="*/ 844 h 2168"/>
                <a:gd name="T78" fmla="*/ 2255 w 2296"/>
                <a:gd name="T79" fmla="*/ 884 h 2168"/>
                <a:gd name="T80" fmla="*/ 2180 w 2296"/>
                <a:gd name="T81" fmla="*/ 872 h 2168"/>
                <a:gd name="T82" fmla="*/ 2174 w 2296"/>
                <a:gd name="T83" fmla="*/ 912 h 2168"/>
                <a:gd name="T84" fmla="*/ 2045 w 2296"/>
                <a:gd name="T85" fmla="*/ 1660 h 2168"/>
                <a:gd name="T86" fmla="*/ 2137 w 2296"/>
                <a:gd name="T87" fmla="*/ 1824 h 2168"/>
                <a:gd name="T88" fmla="*/ 2045 w 2296"/>
                <a:gd name="T89" fmla="*/ 1532 h 2168"/>
                <a:gd name="T90" fmla="*/ 2045 w 2296"/>
                <a:gd name="T91" fmla="*/ 1928 h 2168"/>
                <a:gd name="T92" fmla="*/ 2045 w 2296"/>
                <a:gd name="T93" fmla="*/ 1928 h 2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2168">
                  <a:moveTo>
                    <a:pt x="1949" y="10"/>
                  </a:moveTo>
                  <a:cubicBezTo>
                    <a:pt x="1969" y="0"/>
                    <a:pt x="1984" y="9"/>
                    <a:pt x="1980" y="28"/>
                  </a:cubicBezTo>
                  <a:cubicBezTo>
                    <a:pt x="1976" y="48"/>
                    <a:pt x="1960" y="71"/>
                    <a:pt x="1943" y="50"/>
                  </a:cubicBezTo>
                  <a:cubicBezTo>
                    <a:pt x="1926" y="30"/>
                    <a:pt x="1927" y="17"/>
                    <a:pt x="1949" y="10"/>
                  </a:cubicBezTo>
                  <a:close/>
                  <a:moveTo>
                    <a:pt x="1869" y="837"/>
                  </a:moveTo>
                  <a:cubicBezTo>
                    <a:pt x="1922" y="841"/>
                    <a:pt x="1987" y="930"/>
                    <a:pt x="1930" y="930"/>
                  </a:cubicBezTo>
                  <a:cubicBezTo>
                    <a:pt x="1874" y="930"/>
                    <a:pt x="1821" y="841"/>
                    <a:pt x="1869" y="837"/>
                  </a:cubicBezTo>
                  <a:close/>
                  <a:moveTo>
                    <a:pt x="1776" y="995"/>
                  </a:moveTo>
                  <a:cubicBezTo>
                    <a:pt x="1829" y="995"/>
                    <a:pt x="1914" y="1076"/>
                    <a:pt x="1841" y="1080"/>
                  </a:cubicBezTo>
                  <a:cubicBezTo>
                    <a:pt x="1768" y="1084"/>
                    <a:pt x="1695" y="995"/>
                    <a:pt x="1776" y="995"/>
                  </a:cubicBezTo>
                  <a:close/>
                  <a:moveTo>
                    <a:pt x="1157" y="1781"/>
                  </a:moveTo>
                  <a:cubicBezTo>
                    <a:pt x="1104" y="1796"/>
                    <a:pt x="1101" y="1828"/>
                    <a:pt x="1142" y="1878"/>
                  </a:cubicBezTo>
                  <a:cubicBezTo>
                    <a:pt x="1183" y="1928"/>
                    <a:pt x="1223" y="1872"/>
                    <a:pt x="1233" y="1825"/>
                  </a:cubicBezTo>
                  <a:cubicBezTo>
                    <a:pt x="1242" y="1778"/>
                    <a:pt x="1204" y="1756"/>
                    <a:pt x="1157" y="1781"/>
                  </a:cubicBezTo>
                  <a:close/>
                  <a:moveTo>
                    <a:pt x="1435" y="1216"/>
                  </a:moveTo>
                  <a:cubicBezTo>
                    <a:pt x="1455" y="1206"/>
                    <a:pt x="1470" y="1215"/>
                    <a:pt x="1466" y="1234"/>
                  </a:cubicBezTo>
                  <a:cubicBezTo>
                    <a:pt x="1463" y="1254"/>
                    <a:pt x="1446" y="1277"/>
                    <a:pt x="1429" y="1256"/>
                  </a:cubicBezTo>
                  <a:cubicBezTo>
                    <a:pt x="1412" y="1235"/>
                    <a:pt x="1414" y="1223"/>
                    <a:pt x="1435" y="1216"/>
                  </a:cubicBezTo>
                  <a:close/>
                  <a:moveTo>
                    <a:pt x="918" y="902"/>
                  </a:moveTo>
                  <a:cubicBezTo>
                    <a:pt x="983" y="898"/>
                    <a:pt x="979" y="796"/>
                    <a:pt x="979" y="740"/>
                  </a:cubicBezTo>
                  <a:cubicBezTo>
                    <a:pt x="979" y="683"/>
                    <a:pt x="1068" y="667"/>
                    <a:pt x="1088" y="772"/>
                  </a:cubicBezTo>
                  <a:cubicBezTo>
                    <a:pt x="1109" y="877"/>
                    <a:pt x="1283" y="1096"/>
                    <a:pt x="1347" y="1148"/>
                  </a:cubicBezTo>
                  <a:cubicBezTo>
                    <a:pt x="1412" y="1201"/>
                    <a:pt x="1400" y="1359"/>
                    <a:pt x="1364" y="1464"/>
                  </a:cubicBezTo>
                  <a:cubicBezTo>
                    <a:pt x="1327" y="1569"/>
                    <a:pt x="1222" y="1788"/>
                    <a:pt x="1129" y="1739"/>
                  </a:cubicBezTo>
                  <a:cubicBezTo>
                    <a:pt x="1036" y="1691"/>
                    <a:pt x="979" y="1727"/>
                    <a:pt x="927" y="1650"/>
                  </a:cubicBezTo>
                  <a:cubicBezTo>
                    <a:pt x="874" y="1573"/>
                    <a:pt x="854" y="1448"/>
                    <a:pt x="829" y="1488"/>
                  </a:cubicBezTo>
                  <a:cubicBezTo>
                    <a:pt x="805" y="1529"/>
                    <a:pt x="862" y="1553"/>
                    <a:pt x="744" y="1480"/>
                  </a:cubicBezTo>
                  <a:cubicBezTo>
                    <a:pt x="627" y="1407"/>
                    <a:pt x="558" y="1448"/>
                    <a:pt x="518" y="1456"/>
                  </a:cubicBezTo>
                  <a:cubicBezTo>
                    <a:pt x="477" y="1464"/>
                    <a:pt x="380" y="1420"/>
                    <a:pt x="364" y="1480"/>
                  </a:cubicBezTo>
                  <a:cubicBezTo>
                    <a:pt x="348" y="1541"/>
                    <a:pt x="287" y="1545"/>
                    <a:pt x="235" y="1541"/>
                  </a:cubicBezTo>
                  <a:cubicBezTo>
                    <a:pt x="182" y="1537"/>
                    <a:pt x="141" y="1586"/>
                    <a:pt x="105" y="1561"/>
                  </a:cubicBezTo>
                  <a:cubicBezTo>
                    <a:pt x="69" y="1537"/>
                    <a:pt x="133" y="1497"/>
                    <a:pt x="93" y="1403"/>
                  </a:cubicBezTo>
                  <a:cubicBezTo>
                    <a:pt x="52" y="1310"/>
                    <a:pt x="56" y="1209"/>
                    <a:pt x="28" y="1161"/>
                  </a:cubicBezTo>
                  <a:cubicBezTo>
                    <a:pt x="0" y="1112"/>
                    <a:pt x="36" y="1007"/>
                    <a:pt x="137" y="1003"/>
                  </a:cubicBezTo>
                  <a:cubicBezTo>
                    <a:pt x="239" y="999"/>
                    <a:pt x="299" y="979"/>
                    <a:pt x="299" y="942"/>
                  </a:cubicBezTo>
                  <a:cubicBezTo>
                    <a:pt x="299" y="906"/>
                    <a:pt x="279" y="877"/>
                    <a:pt x="372" y="877"/>
                  </a:cubicBezTo>
                  <a:cubicBezTo>
                    <a:pt x="465" y="877"/>
                    <a:pt x="368" y="764"/>
                    <a:pt x="461" y="764"/>
                  </a:cubicBezTo>
                  <a:cubicBezTo>
                    <a:pt x="554" y="764"/>
                    <a:pt x="526" y="849"/>
                    <a:pt x="566" y="833"/>
                  </a:cubicBezTo>
                  <a:cubicBezTo>
                    <a:pt x="607" y="817"/>
                    <a:pt x="574" y="740"/>
                    <a:pt x="627" y="740"/>
                  </a:cubicBezTo>
                  <a:cubicBezTo>
                    <a:pt x="680" y="740"/>
                    <a:pt x="664" y="667"/>
                    <a:pt x="712" y="691"/>
                  </a:cubicBezTo>
                  <a:cubicBezTo>
                    <a:pt x="761" y="715"/>
                    <a:pt x="789" y="752"/>
                    <a:pt x="805" y="817"/>
                  </a:cubicBezTo>
                  <a:cubicBezTo>
                    <a:pt x="821" y="881"/>
                    <a:pt x="825" y="894"/>
                    <a:pt x="918" y="902"/>
                  </a:cubicBezTo>
                  <a:moveTo>
                    <a:pt x="403" y="577"/>
                  </a:moveTo>
                  <a:cubicBezTo>
                    <a:pt x="423" y="566"/>
                    <a:pt x="438" y="575"/>
                    <a:pt x="434" y="595"/>
                  </a:cubicBezTo>
                  <a:cubicBezTo>
                    <a:pt x="431" y="614"/>
                    <a:pt x="414" y="637"/>
                    <a:pt x="397" y="617"/>
                  </a:cubicBezTo>
                  <a:cubicBezTo>
                    <a:pt x="380" y="596"/>
                    <a:pt x="382" y="583"/>
                    <a:pt x="403" y="577"/>
                  </a:cubicBezTo>
                  <a:close/>
                  <a:moveTo>
                    <a:pt x="1664" y="645"/>
                  </a:moveTo>
                  <a:cubicBezTo>
                    <a:pt x="1693" y="645"/>
                    <a:pt x="1765" y="713"/>
                    <a:pt x="1712" y="713"/>
                  </a:cubicBezTo>
                  <a:cubicBezTo>
                    <a:pt x="1659" y="713"/>
                    <a:pt x="1601" y="645"/>
                    <a:pt x="1664" y="645"/>
                  </a:cubicBezTo>
                  <a:close/>
                  <a:moveTo>
                    <a:pt x="1514" y="544"/>
                  </a:moveTo>
                  <a:cubicBezTo>
                    <a:pt x="1567" y="535"/>
                    <a:pt x="1696" y="600"/>
                    <a:pt x="1633" y="607"/>
                  </a:cubicBezTo>
                  <a:cubicBezTo>
                    <a:pt x="1569" y="614"/>
                    <a:pt x="1435" y="564"/>
                    <a:pt x="1514" y="544"/>
                  </a:cubicBezTo>
                  <a:close/>
                  <a:moveTo>
                    <a:pt x="1343" y="386"/>
                  </a:moveTo>
                  <a:cubicBezTo>
                    <a:pt x="1374" y="386"/>
                    <a:pt x="1490" y="476"/>
                    <a:pt x="1430" y="476"/>
                  </a:cubicBezTo>
                  <a:cubicBezTo>
                    <a:pt x="1369" y="476"/>
                    <a:pt x="1279" y="379"/>
                    <a:pt x="1343" y="386"/>
                  </a:cubicBezTo>
                  <a:close/>
                  <a:moveTo>
                    <a:pt x="842" y="350"/>
                  </a:moveTo>
                  <a:cubicBezTo>
                    <a:pt x="781" y="355"/>
                    <a:pt x="881" y="516"/>
                    <a:pt x="937" y="574"/>
                  </a:cubicBezTo>
                  <a:cubicBezTo>
                    <a:pt x="980" y="632"/>
                    <a:pt x="1027" y="568"/>
                    <a:pt x="1066" y="558"/>
                  </a:cubicBezTo>
                  <a:cubicBezTo>
                    <a:pt x="1105" y="547"/>
                    <a:pt x="1124" y="582"/>
                    <a:pt x="1202" y="595"/>
                  </a:cubicBezTo>
                  <a:cubicBezTo>
                    <a:pt x="1279" y="608"/>
                    <a:pt x="1157" y="495"/>
                    <a:pt x="1163" y="447"/>
                  </a:cubicBezTo>
                  <a:cubicBezTo>
                    <a:pt x="1168" y="400"/>
                    <a:pt x="1080" y="376"/>
                    <a:pt x="1036" y="381"/>
                  </a:cubicBezTo>
                  <a:cubicBezTo>
                    <a:pt x="991" y="386"/>
                    <a:pt x="889" y="344"/>
                    <a:pt x="842" y="350"/>
                  </a:cubicBezTo>
                  <a:close/>
                  <a:moveTo>
                    <a:pt x="2045" y="1797"/>
                  </a:moveTo>
                  <a:lnTo>
                    <a:pt x="2045" y="1928"/>
                  </a:lnTo>
                  <a:lnTo>
                    <a:pt x="2043" y="1930"/>
                  </a:lnTo>
                  <a:cubicBezTo>
                    <a:pt x="1995" y="1982"/>
                    <a:pt x="1878" y="2031"/>
                    <a:pt x="1861" y="2099"/>
                  </a:cubicBezTo>
                  <a:cubicBezTo>
                    <a:pt x="1845" y="2168"/>
                    <a:pt x="1829" y="2035"/>
                    <a:pt x="1817" y="1998"/>
                  </a:cubicBezTo>
                  <a:cubicBezTo>
                    <a:pt x="1805" y="1962"/>
                    <a:pt x="1861" y="1921"/>
                    <a:pt x="1934" y="1905"/>
                  </a:cubicBezTo>
                  <a:cubicBezTo>
                    <a:pt x="2007" y="1889"/>
                    <a:pt x="1934" y="1808"/>
                    <a:pt x="2035" y="1796"/>
                  </a:cubicBezTo>
                  <a:cubicBezTo>
                    <a:pt x="2039" y="1796"/>
                    <a:pt x="2042" y="1796"/>
                    <a:pt x="2045" y="1797"/>
                  </a:cubicBezTo>
                  <a:close/>
                  <a:moveTo>
                    <a:pt x="2045" y="1532"/>
                  </a:moveTo>
                  <a:lnTo>
                    <a:pt x="2045" y="1660"/>
                  </a:lnTo>
                  <a:cubicBezTo>
                    <a:pt x="2021" y="1601"/>
                    <a:pt x="1989" y="1539"/>
                    <a:pt x="2031" y="1533"/>
                  </a:cubicBezTo>
                  <a:cubicBezTo>
                    <a:pt x="2036" y="1532"/>
                    <a:pt x="2041" y="1531"/>
                    <a:pt x="2045" y="1532"/>
                  </a:cubicBezTo>
                  <a:close/>
                  <a:moveTo>
                    <a:pt x="689" y="355"/>
                  </a:moveTo>
                  <a:cubicBezTo>
                    <a:pt x="718" y="355"/>
                    <a:pt x="789" y="423"/>
                    <a:pt x="736" y="423"/>
                  </a:cubicBezTo>
                  <a:cubicBezTo>
                    <a:pt x="683" y="423"/>
                    <a:pt x="625" y="355"/>
                    <a:pt x="689" y="355"/>
                  </a:cubicBezTo>
                  <a:close/>
                  <a:moveTo>
                    <a:pt x="2261" y="844"/>
                  </a:moveTo>
                  <a:cubicBezTo>
                    <a:pt x="2280" y="834"/>
                    <a:pt x="2296" y="843"/>
                    <a:pt x="2292" y="862"/>
                  </a:cubicBezTo>
                  <a:cubicBezTo>
                    <a:pt x="2288" y="881"/>
                    <a:pt x="2271" y="904"/>
                    <a:pt x="2255" y="884"/>
                  </a:cubicBezTo>
                  <a:cubicBezTo>
                    <a:pt x="2238" y="863"/>
                    <a:pt x="2239" y="850"/>
                    <a:pt x="2261" y="844"/>
                  </a:cubicBezTo>
                  <a:close/>
                  <a:moveTo>
                    <a:pt x="2180" y="872"/>
                  </a:moveTo>
                  <a:cubicBezTo>
                    <a:pt x="2199" y="862"/>
                    <a:pt x="2215" y="871"/>
                    <a:pt x="2211" y="890"/>
                  </a:cubicBezTo>
                  <a:cubicBezTo>
                    <a:pt x="2207" y="910"/>
                    <a:pt x="2190" y="933"/>
                    <a:pt x="2174" y="912"/>
                  </a:cubicBezTo>
                  <a:cubicBezTo>
                    <a:pt x="2157" y="892"/>
                    <a:pt x="2158" y="879"/>
                    <a:pt x="2180" y="872"/>
                  </a:cubicBezTo>
                  <a:close/>
                  <a:moveTo>
                    <a:pt x="2045" y="1660"/>
                  </a:moveTo>
                  <a:cubicBezTo>
                    <a:pt x="2053" y="1681"/>
                    <a:pt x="2061" y="1701"/>
                    <a:pt x="2064" y="1719"/>
                  </a:cubicBezTo>
                  <a:cubicBezTo>
                    <a:pt x="2076" y="1788"/>
                    <a:pt x="2088" y="1808"/>
                    <a:pt x="2137" y="1824"/>
                  </a:cubicBezTo>
                  <a:cubicBezTo>
                    <a:pt x="2185" y="1841"/>
                    <a:pt x="2226" y="1707"/>
                    <a:pt x="2157" y="1679"/>
                  </a:cubicBezTo>
                  <a:cubicBezTo>
                    <a:pt x="2092" y="1652"/>
                    <a:pt x="2106" y="1533"/>
                    <a:pt x="2045" y="1532"/>
                  </a:cubicBezTo>
                  <a:lnTo>
                    <a:pt x="2045" y="1660"/>
                  </a:lnTo>
                  <a:close/>
                  <a:moveTo>
                    <a:pt x="2045" y="1928"/>
                  </a:moveTo>
                  <a:lnTo>
                    <a:pt x="2045" y="1797"/>
                  </a:lnTo>
                  <a:cubicBezTo>
                    <a:pt x="2091" y="1805"/>
                    <a:pt x="2089" y="1879"/>
                    <a:pt x="2045" y="1928"/>
                  </a:cubicBezTo>
                  <a:close/>
                </a:path>
              </a:pathLst>
            </a:custGeom>
            <a:solidFill>
              <a:srgbClr val="92A33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reeform 4">
            <a:extLst>
              <a:ext uri="{FF2B5EF4-FFF2-40B4-BE49-F238E27FC236}">
                <a16:creationId xmlns:a16="http://schemas.microsoft.com/office/drawing/2014/main" id="{54AEFC8F-4C05-0EF4-DC4F-F28519ED6553}"/>
              </a:ext>
            </a:extLst>
          </p:cNvPr>
          <p:cNvSpPr/>
          <p:nvPr/>
        </p:nvSpPr>
        <p:spPr>
          <a:xfrm>
            <a:off x="2775244" y="2446706"/>
            <a:ext cx="3517009" cy="3214542"/>
          </a:xfrm>
          <a:custGeom>
            <a:avLst/>
            <a:gdLst/>
            <a:ahLst/>
            <a:cxnLst/>
            <a:rect l="l" t="t" r="r" b="b"/>
            <a:pathLst>
              <a:path w="5066482" h="4668110">
                <a:moveTo>
                  <a:pt x="0" y="0"/>
                </a:moveTo>
                <a:lnTo>
                  <a:pt x="5066482" y="0"/>
                </a:lnTo>
                <a:lnTo>
                  <a:pt x="5066482" y="4668110"/>
                </a:lnTo>
                <a:lnTo>
                  <a:pt x="0" y="4668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13DF69-4971-3D21-6607-B1828D3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4545" y="2661682"/>
            <a:ext cx="1371243" cy="2076455"/>
          </a:xfrm>
          <a:prstGeom prst="rect">
            <a:avLst/>
          </a:prstGeom>
        </p:spPr>
      </p:pic>
      <p:sp>
        <p:nvSpPr>
          <p:cNvPr id="24" name="Freeform 4">
            <a:extLst>
              <a:ext uri="{FF2B5EF4-FFF2-40B4-BE49-F238E27FC236}">
                <a16:creationId xmlns:a16="http://schemas.microsoft.com/office/drawing/2014/main" id="{84775211-BBF3-F5A0-9BEF-7A1C1F472432}"/>
              </a:ext>
            </a:extLst>
          </p:cNvPr>
          <p:cNvSpPr>
            <a:spLocks noChangeAspect="1"/>
          </p:cNvSpPr>
          <p:nvPr/>
        </p:nvSpPr>
        <p:spPr>
          <a:xfrm>
            <a:off x="2644982" y="2329380"/>
            <a:ext cx="3795609" cy="3454004"/>
          </a:xfrm>
          <a:custGeom>
            <a:avLst/>
            <a:gdLst/>
            <a:ahLst/>
            <a:cxnLst/>
            <a:rect l="l" t="t" r="r" b="b"/>
            <a:pathLst>
              <a:path w="7287608" h="6631723">
                <a:moveTo>
                  <a:pt x="0" y="0"/>
                </a:moveTo>
                <a:lnTo>
                  <a:pt x="7287607" y="0"/>
                </a:lnTo>
                <a:lnTo>
                  <a:pt x="7287607" y="6631722"/>
                </a:lnTo>
                <a:lnTo>
                  <a:pt x="0" y="66317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1F1A96B-41AB-668C-D0C0-6E14BD08A7F1}"/>
                  </a:ext>
                </a:extLst>
              </p14:cNvPr>
              <p14:cNvContentPartPr/>
              <p14:nvPr/>
            </p14:nvContentPartPr>
            <p14:xfrm>
              <a:off x="2650076" y="2324570"/>
              <a:ext cx="3915050" cy="3002439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1F1A96B-41AB-668C-D0C0-6E14BD08A7F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35676" y="2310170"/>
                <a:ext cx="3943130" cy="3030519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A3DDB10A-C669-F8DE-EB56-E13BF9CABF32}"/>
              </a:ext>
            </a:extLst>
          </p:cNvPr>
          <p:cNvGrpSpPr/>
          <p:nvPr/>
        </p:nvGrpSpPr>
        <p:grpSpPr>
          <a:xfrm>
            <a:off x="1670344" y="2553289"/>
            <a:ext cx="2004189" cy="1222844"/>
            <a:chOff x="1670344" y="2553289"/>
            <a:chExt cx="2037351" cy="123185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9547917-4FD1-2CA6-AB88-DB4E86903B79}"/>
                </a:ext>
              </a:extLst>
            </p:cNvPr>
            <p:cNvGrpSpPr/>
            <p:nvPr/>
          </p:nvGrpSpPr>
          <p:grpSpPr>
            <a:xfrm>
              <a:off x="1670344" y="2553289"/>
              <a:ext cx="2037351" cy="1231856"/>
              <a:chOff x="1670344" y="2553289"/>
              <a:chExt cx="2037351" cy="123185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5ED70EB-D383-5428-AB01-5B29E14E63EE}"/>
                      </a:ext>
                    </a:extLst>
                  </p14:cNvPr>
                  <p14:cNvContentPartPr/>
                  <p14:nvPr/>
                </p14:nvContentPartPr>
                <p14:xfrm>
                  <a:off x="1670344" y="2553289"/>
                  <a:ext cx="1524711" cy="1127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5ED70EB-D383-5428-AB01-5B29E14E63E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660828" y="2543863"/>
                    <a:ext cx="1543742" cy="11467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24A06F76-D525-A352-80EC-0D5DDB6FED20}"/>
                      </a:ext>
                    </a:extLst>
                  </p14:cNvPr>
                  <p14:cNvContentPartPr/>
                  <p14:nvPr/>
                </p14:nvContentPartPr>
                <p14:xfrm>
                  <a:off x="3203335" y="3561225"/>
                  <a:ext cx="504360" cy="2239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24A06F76-D525-A352-80EC-0D5DDB6FED2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193819" y="3551804"/>
                    <a:ext cx="523392" cy="24276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D4D957F-6428-F75A-ACB7-A43CC0625E32}"/>
                    </a:ext>
                  </a:extLst>
                </p14:cNvPr>
                <p14:cNvContentPartPr/>
                <p14:nvPr/>
              </p14:nvContentPartPr>
              <p14:xfrm>
                <a:off x="3676375" y="3575625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D4D957F-6428-F75A-ACB7-A43CC0625E3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67015" y="3566265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1DCD99F1-2381-DDD2-9454-90638C1284A9}"/>
              </a:ext>
            </a:extLst>
          </p:cNvPr>
          <p:cNvSpPr/>
          <p:nvPr/>
        </p:nvSpPr>
        <p:spPr>
          <a:xfrm rot="16943479">
            <a:off x="1847195" y="1444206"/>
            <a:ext cx="5343626" cy="5029200"/>
          </a:xfrm>
          <a:custGeom>
            <a:avLst/>
            <a:gdLst/>
            <a:ahLst/>
            <a:cxnLst/>
            <a:rect l="l" t="t" r="r" b="b"/>
            <a:pathLst>
              <a:path w="7697843" h="7303329">
                <a:moveTo>
                  <a:pt x="0" y="0"/>
                </a:moveTo>
                <a:lnTo>
                  <a:pt x="7697844" y="0"/>
                </a:lnTo>
                <a:lnTo>
                  <a:pt x="7697844" y="7303329"/>
                </a:lnTo>
                <a:lnTo>
                  <a:pt x="0" y="73033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F1770F-F0D5-81D7-98A1-04EE4EC6FFDE}"/>
              </a:ext>
            </a:extLst>
          </p:cNvPr>
          <p:cNvSpPr txBox="1"/>
          <p:nvPr/>
        </p:nvSpPr>
        <p:spPr>
          <a:xfrm>
            <a:off x="3150373" y="3468340"/>
            <a:ext cx="285663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AU" i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Circumnavigation</a:t>
            </a:r>
          </a:p>
          <a:p>
            <a:pPr algn="ctr">
              <a:spcBef>
                <a:spcPts val="0"/>
              </a:spcBef>
            </a:pPr>
            <a:r>
              <a:rPr lang="en-AU" i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Of Australia </a:t>
            </a:r>
          </a:p>
        </p:txBody>
      </p:sp>
    </p:spTree>
    <p:extLst>
      <p:ext uri="{BB962C8B-B14F-4D97-AF65-F5344CB8AC3E}">
        <p14:creationId xmlns:p14="http://schemas.microsoft.com/office/powerpoint/2010/main" val="40606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4" grpId="1" animBg="1"/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DCDD5-7099-9C68-CBB3-B2AC55DB2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1A5F0-0FA3-6826-458D-8A3FDF1537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How Did They Explore?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C1B9A4-8E23-805D-EC9F-F9232531AF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AU"/>
              <a:t>The crew </a:t>
            </a:r>
            <a:r>
              <a:rPr lang="en-AU" b="1"/>
              <a:t>sailed </a:t>
            </a:r>
            <a:r>
              <a:rPr lang="en-AU"/>
              <a:t>aboard</a:t>
            </a:r>
            <a:r>
              <a:rPr lang="en-AU" b="1"/>
              <a:t> HMS Investigator.</a:t>
            </a:r>
            <a:endParaRPr lang="en-AU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0806BFB-F029-86A7-BE4F-7091C9F3B371}"/>
              </a:ext>
            </a:extLst>
          </p:cNvPr>
          <p:cNvSpPr txBox="1">
            <a:spLocks/>
          </p:cNvSpPr>
          <p:nvPr/>
        </p:nvSpPr>
        <p:spPr>
          <a:xfrm>
            <a:off x="6011332" y="2208185"/>
            <a:ext cx="288490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i="0"/>
              <a:t>The crew was sick and exhausted.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8B5455A-A0B9-DDAD-F246-0F394DE95F35}"/>
              </a:ext>
            </a:extLst>
          </p:cNvPr>
          <p:cNvSpPr txBox="1">
            <a:spLocks/>
          </p:cNvSpPr>
          <p:nvPr/>
        </p:nvSpPr>
        <p:spPr>
          <a:xfrm>
            <a:off x="6011333" y="3429000"/>
            <a:ext cx="28849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i="0"/>
              <a:t>HMS Investigator was leaking.</a:t>
            </a:r>
          </a:p>
        </p:txBody>
      </p:sp>
      <p:pic>
        <p:nvPicPr>
          <p:cNvPr id="7" name="Picture 6" descr="A model of a ship on a stand&#10;&#10;AI-generated content may be incorrect.">
            <a:extLst>
              <a:ext uri="{FF2B5EF4-FFF2-40B4-BE49-F238E27FC236}">
                <a16:creationId xmlns:a16="http://schemas.microsoft.com/office/drawing/2014/main" id="{B32714D1-D665-A3DA-19DA-3CF2C9BF2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838383"/>
            <a:ext cx="5241936" cy="437615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BBDDFE2-CCA5-154E-7C58-9CE1B1B318B0}"/>
              </a:ext>
            </a:extLst>
          </p:cNvPr>
          <p:cNvSpPr txBox="1">
            <a:spLocks/>
          </p:cNvSpPr>
          <p:nvPr/>
        </p:nvSpPr>
        <p:spPr>
          <a:xfrm>
            <a:off x="6011333" y="4649815"/>
            <a:ext cx="288490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i="0"/>
              <a:t>HMS stands for His (or Her) Majesty's Ship.</a:t>
            </a:r>
          </a:p>
        </p:txBody>
      </p:sp>
    </p:spTree>
    <p:extLst>
      <p:ext uri="{BB962C8B-B14F-4D97-AF65-F5344CB8AC3E}">
        <p14:creationId xmlns:p14="http://schemas.microsoft.com/office/powerpoint/2010/main" val="31515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B7E8-DE1E-91CA-3C42-9C78726C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AE3345-08A0-3495-DD59-2B3D5C7D8F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What Was the Outcome?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F9825F-A334-5F6C-E16F-B3C4450CBF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AU"/>
              <a:t>The exploration </a:t>
            </a:r>
            <a:r>
              <a:rPr lang="en-AU" b="1"/>
              <a:t>taught </a:t>
            </a:r>
            <a:r>
              <a:rPr lang="en-AU"/>
              <a:t>people</a:t>
            </a:r>
            <a:r>
              <a:rPr lang="en-AU" b="1"/>
              <a:t> more </a:t>
            </a:r>
            <a:r>
              <a:rPr lang="en-AU"/>
              <a:t>about</a:t>
            </a:r>
            <a:r>
              <a:rPr lang="en-AU" b="1"/>
              <a:t> Australia.</a:t>
            </a:r>
            <a:endParaRPr lang="en-AU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6AEEAA8-C4BB-976E-5BE6-EB493F984A57}"/>
              </a:ext>
            </a:extLst>
          </p:cNvPr>
          <p:cNvSpPr txBox="1">
            <a:spLocks/>
          </p:cNvSpPr>
          <p:nvPr/>
        </p:nvSpPr>
        <p:spPr>
          <a:xfrm>
            <a:off x="5274707" y="2975178"/>
            <a:ext cx="28853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/>
              <a:t>the southern coast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0436355-2C02-4109-4B98-4F8424850B59}"/>
              </a:ext>
            </a:extLst>
          </p:cNvPr>
          <p:cNvSpPr txBox="1">
            <a:spLocks/>
          </p:cNvSpPr>
          <p:nvPr/>
        </p:nvSpPr>
        <p:spPr>
          <a:xfrm>
            <a:off x="5274707" y="3909440"/>
            <a:ext cx="288530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/>
              <a:t>how big the continent was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0D718D8-2BE3-FE5B-A979-62B4725E556F}"/>
              </a:ext>
            </a:extLst>
          </p:cNvPr>
          <p:cNvSpPr txBox="1">
            <a:spLocks/>
          </p:cNvSpPr>
          <p:nvPr/>
        </p:nvSpPr>
        <p:spPr>
          <a:xfrm>
            <a:off x="5274707" y="4887635"/>
            <a:ext cx="288530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/>
              <a:t>that Australia was an island.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ABBA825-0B81-30D8-0779-7AE01A9E492E}"/>
              </a:ext>
            </a:extLst>
          </p:cNvPr>
          <p:cNvSpPr txBox="1">
            <a:spLocks/>
          </p:cNvSpPr>
          <p:nvPr/>
        </p:nvSpPr>
        <p:spPr>
          <a:xfrm>
            <a:off x="4797616" y="2186141"/>
            <a:ext cx="336239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i="0"/>
              <a:t>Matthew Flinders found: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C95F42-9F27-6D67-A791-3BE51FC53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580" y="2931244"/>
            <a:ext cx="432486" cy="4572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99ACD77-2EA3-7AB3-F069-222BE5C75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580" y="3909440"/>
            <a:ext cx="432486" cy="457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16A1C18-F08F-0A72-9DC5-D57C370AA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581" y="4887635"/>
            <a:ext cx="432486" cy="457200"/>
          </a:xfrm>
          <a:prstGeom prst="rect">
            <a:avLst/>
          </a:prstGeom>
        </p:spPr>
      </p:pic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D474EC97-A980-AE6C-197A-CEDE7FA0F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1" y="1816983"/>
            <a:ext cx="3362395" cy="4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5BB565-48FF-25CF-B88C-DC8DCC767C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13638"/>
            <a:ext cx="7269658" cy="539859"/>
          </a:xfrm>
        </p:spPr>
        <p:txBody>
          <a:bodyPr/>
          <a:lstStyle/>
          <a:p>
            <a:r>
              <a:rPr lang="en-AU" dirty="0"/>
              <a:t>Thumbs Up or Thumbs 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1FC239-77C7-A0F2-A186-780087799608}"/>
              </a:ext>
            </a:extLst>
          </p:cNvPr>
          <p:cNvSpPr txBox="1"/>
          <p:nvPr/>
        </p:nvSpPr>
        <p:spPr>
          <a:xfrm>
            <a:off x="1110342" y="2402813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Segoe UI Symbol" panose="020B0502040204020203" pitchFamily="34" charset="0"/>
                <a:cs typeface="Arial" charset="0"/>
              </a:rPr>
              <a:t>No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Segoe UI Symbol" panose="020B0502040204020203" pitchFamily="34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0A604-384D-BF99-B2DB-C4F683655690}"/>
              </a:ext>
            </a:extLst>
          </p:cNvPr>
          <p:cNvSpPr txBox="1"/>
          <p:nvPr/>
        </p:nvSpPr>
        <p:spPr>
          <a:xfrm>
            <a:off x="1110342" y="3201771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Segoe UI Symbol" panose="020B0502040204020203" pitchFamily="34" charset="0"/>
                <a:cs typeface="Arial" charset="0"/>
              </a:rPr>
              <a:t>Yes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5" name="Graphic 10" descr="Thumbs up sign with solid fill">
            <a:extLst>
              <a:ext uri="{FF2B5EF4-FFF2-40B4-BE49-F238E27FC236}">
                <a16:creationId xmlns:a16="http://schemas.microsoft.com/office/drawing/2014/main" id="{36A313D1-8DAB-B321-3E10-E92F8C7CC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1075" y="3042674"/>
            <a:ext cx="659267" cy="659267"/>
          </a:xfrm>
          <a:prstGeom prst="rect">
            <a:avLst/>
          </a:prstGeom>
        </p:spPr>
      </p:pic>
      <p:pic>
        <p:nvPicPr>
          <p:cNvPr id="6" name="Graphic 13" descr="Thumbs Down with solid fill">
            <a:extLst>
              <a:ext uri="{FF2B5EF4-FFF2-40B4-BE49-F238E27FC236}">
                <a16:creationId xmlns:a16="http://schemas.microsoft.com/office/drawing/2014/main" id="{11C9E50C-2D31-DB49-2D74-7684BAB20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8863" y="2392346"/>
            <a:ext cx="628650" cy="62865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5B0D0C-D40F-7FB7-B01B-6911ABCF8BEC}"/>
              </a:ext>
            </a:extLst>
          </p:cNvPr>
          <p:cNvSpPr txBox="1">
            <a:spLocks/>
          </p:cNvSpPr>
          <p:nvPr/>
        </p:nvSpPr>
        <p:spPr>
          <a:xfrm>
            <a:off x="438863" y="5133745"/>
            <a:ext cx="7244327" cy="90537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Thumbs up for yes.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Thumbs down for no.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B8D32D-74A1-2F4E-F5EE-8B3DB116252A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chemeClr val="tx1"/>
                </a:solidFill>
              </a:rPr>
              <a:t>Bungaree helped Matthew Flinders with the mapping of the Australian coastline.</a:t>
            </a:r>
            <a:endParaRPr lang="en-AU" sz="240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2CB5C-3C58-966E-1324-9502F7415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et of green highlighter lines&#10;&#10;AI-generated content may be incorrect.">
            <a:extLst>
              <a:ext uri="{FF2B5EF4-FFF2-40B4-BE49-F238E27FC236}">
                <a16:creationId xmlns:a16="http://schemas.microsoft.com/office/drawing/2014/main" id="{F0CB3541-0358-088C-BBFD-B31E37596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71221" r="20312" b="15407"/>
          <a:stretch/>
        </p:blipFill>
        <p:spPr>
          <a:xfrm>
            <a:off x="3953875" y="4120644"/>
            <a:ext cx="1517028" cy="666463"/>
          </a:xfrm>
          <a:prstGeom prst="rect">
            <a:avLst/>
          </a:prstGeom>
        </p:spPr>
      </p:pic>
      <p:pic>
        <p:nvPicPr>
          <p:cNvPr id="11" name="Picture 10" descr="A set of green highlighter lines&#10;&#10;AI-generated content may be incorrect.">
            <a:extLst>
              <a:ext uri="{FF2B5EF4-FFF2-40B4-BE49-F238E27FC236}">
                <a16:creationId xmlns:a16="http://schemas.microsoft.com/office/drawing/2014/main" id="{476652DF-B7CB-2C17-8B53-64C895FC0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71221" r="20312" b="15407"/>
          <a:stretch/>
        </p:blipFill>
        <p:spPr>
          <a:xfrm>
            <a:off x="3930107" y="1691459"/>
            <a:ext cx="1726229" cy="666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4E73A-ED33-41D8-B3E4-F64CF230F1F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3" b="15163"/>
          <a:stretch/>
        </p:blipFill>
        <p:spPr>
          <a:xfrm>
            <a:off x="464347" y="1765982"/>
            <a:ext cx="3090672" cy="2075688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A38F6E-DDAC-D33A-B879-1B616F9C19FD}"/>
              </a:ext>
            </a:extLst>
          </p:cNvPr>
          <p:cNvSpPr txBox="1">
            <a:spLocks/>
          </p:cNvSpPr>
          <p:nvPr/>
        </p:nvSpPr>
        <p:spPr>
          <a:xfrm>
            <a:off x="3734486" y="1882164"/>
            <a:ext cx="499557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A </a:t>
            </a:r>
            <a:r>
              <a:rPr lang="en-AU" b="1" i="0"/>
              <a:t>contribution</a:t>
            </a:r>
            <a:r>
              <a:rPr lang="en-AU" i="0"/>
              <a:t> is something you </a:t>
            </a:r>
            <a:r>
              <a:rPr lang="en-AU" b="1" i="0"/>
              <a:t>give</a:t>
            </a:r>
            <a:r>
              <a:rPr lang="en-AU" i="0"/>
              <a:t> or do to </a:t>
            </a:r>
            <a:r>
              <a:rPr lang="en-AU" b="1" i="0"/>
              <a:t>help</a:t>
            </a:r>
            <a:r>
              <a:rPr lang="en-AU" i="0"/>
              <a:t> others.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624D9-9750-DDA6-8FE7-761E53B6DE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Who Was Bungaree?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7D0638-4C8B-E80E-5CC5-22A3BA2F77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/>
              <a:t>Bungaree’s </a:t>
            </a:r>
            <a:r>
              <a:rPr lang="en-US" b="1"/>
              <a:t>contribution</a:t>
            </a:r>
            <a:r>
              <a:rPr lang="en-US"/>
              <a:t> is now being </a:t>
            </a:r>
            <a:r>
              <a:rPr lang="en-US" b="1" err="1"/>
              <a:t>recognised</a:t>
            </a:r>
            <a:r>
              <a:rPr lang="en-US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C4434-5671-5CA2-FC75-D532F8A3B3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1" r="5387" b="17126"/>
          <a:stretch/>
        </p:blipFill>
        <p:spPr>
          <a:xfrm>
            <a:off x="464348" y="4118570"/>
            <a:ext cx="3093964" cy="2075743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7FE4A46-EE1F-08A3-0996-C21FC9BBD98B}"/>
              </a:ext>
            </a:extLst>
          </p:cNvPr>
          <p:cNvSpPr txBox="1">
            <a:spLocks/>
          </p:cNvSpPr>
          <p:nvPr/>
        </p:nvSpPr>
        <p:spPr>
          <a:xfrm>
            <a:off x="3772516" y="4269487"/>
            <a:ext cx="4919512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/>
              <a:t>To </a:t>
            </a:r>
            <a:r>
              <a:rPr lang="en-US" b="1" i="0" dirty="0" err="1"/>
              <a:t>recognise</a:t>
            </a:r>
            <a:r>
              <a:rPr lang="en-US" i="0" dirty="0"/>
              <a:t> means to be </a:t>
            </a:r>
            <a:r>
              <a:rPr lang="en-US" b="1" i="0" dirty="0"/>
              <a:t>celebrated</a:t>
            </a:r>
            <a:r>
              <a:rPr lang="en-US" i="0" dirty="0"/>
              <a:t>, </a:t>
            </a:r>
            <a:r>
              <a:rPr lang="en-US" b="1" i="0" dirty="0"/>
              <a:t>acknowledged</a:t>
            </a:r>
            <a:r>
              <a:rPr lang="en-US" i="0" dirty="0"/>
              <a:t> or </a:t>
            </a:r>
            <a:r>
              <a:rPr lang="en-US" b="1" i="0" dirty="0"/>
              <a:t>appreciated</a:t>
            </a:r>
            <a:r>
              <a:rPr lang="en-US" i="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F0D548-36AD-7BA8-2D18-31C6F6421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4029599" y="2275054"/>
            <a:ext cx="763623" cy="1365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215361-A31F-A10F-0964-A805F6A0B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930107" y="4650853"/>
            <a:ext cx="763623" cy="13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8333E-6 L 0.15039 -0.008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0" y="-4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8333E-6 L 0.15039 -0.008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0" y="-4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F8BDF-B701-841E-82D6-46A0F781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14F585-4B44-5988-8BD1-91D7A4D92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0429" y="2157616"/>
            <a:ext cx="3121090" cy="403946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0F622-943E-7789-45F5-ED2076B3B2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Bungaree’s Contribution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8507B-104F-1756-96A3-5DDDC54D4D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pPr>
              <a:buNone/>
            </a:pPr>
            <a:r>
              <a:rPr lang="en-US" b="1" dirty="0"/>
              <a:t>Today</a:t>
            </a:r>
            <a:r>
              <a:rPr lang="en-US" dirty="0"/>
              <a:t>, when people </a:t>
            </a:r>
            <a:r>
              <a:rPr lang="en-US" b="1" dirty="0"/>
              <a:t>retell</a:t>
            </a:r>
            <a:r>
              <a:rPr lang="en-US" dirty="0"/>
              <a:t> this part of </a:t>
            </a:r>
            <a:r>
              <a:rPr lang="en-US" b="1" dirty="0"/>
              <a:t>history</a:t>
            </a:r>
            <a:r>
              <a:rPr lang="en-US" dirty="0"/>
              <a:t>, </a:t>
            </a:r>
            <a:r>
              <a:rPr lang="en-US" b="1" dirty="0"/>
              <a:t>Bungaree</a:t>
            </a:r>
            <a:r>
              <a:rPr lang="en-US" dirty="0"/>
              <a:t> is being </a:t>
            </a:r>
            <a:r>
              <a:rPr lang="en-US" b="1" dirty="0" err="1"/>
              <a:t>recognised</a:t>
            </a:r>
            <a:r>
              <a:rPr lang="en-US" dirty="0"/>
              <a:t>, but </a:t>
            </a:r>
            <a:r>
              <a:rPr lang="en-US" b="1" dirty="0"/>
              <a:t>not equally</a:t>
            </a:r>
            <a:r>
              <a:rPr lang="en-US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572CE9-6465-3F7D-1AC4-50D315D1B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r="12741"/>
          <a:stretch/>
        </p:blipFill>
        <p:spPr>
          <a:xfrm>
            <a:off x="4826013" y="2117041"/>
            <a:ext cx="3068466" cy="41177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9395E4-2BFB-5E84-10BF-76EA8C7A8B45}"/>
              </a:ext>
            </a:extLst>
          </p:cNvPr>
          <p:cNvGrpSpPr/>
          <p:nvPr/>
        </p:nvGrpSpPr>
        <p:grpSpPr>
          <a:xfrm>
            <a:off x="1013126" y="2117041"/>
            <a:ext cx="3328393" cy="4117703"/>
            <a:chOff x="-3323850" y="3958920"/>
            <a:chExt cx="3328393" cy="41177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08880D-C4E1-4E14-BCD6-1AC5AA109FB9}"/>
                </a:ext>
              </a:extLst>
            </p:cNvPr>
            <p:cNvSpPr/>
            <p:nvPr/>
          </p:nvSpPr>
          <p:spPr>
            <a:xfrm>
              <a:off x="-3323850" y="3958920"/>
              <a:ext cx="3328393" cy="411770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8C13FF-3857-C249-4D20-6F83CBAF1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994307" y="4222891"/>
              <a:ext cx="2669305" cy="358975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3E2147-CFAD-CEF5-1EF3-9870D88F5D50}"/>
              </a:ext>
            </a:extLst>
          </p:cNvPr>
          <p:cNvGrpSpPr/>
          <p:nvPr/>
        </p:nvGrpSpPr>
        <p:grpSpPr>
          <a:xfrm>
            <a:off x="4826013" y="2117037"/>
            <a:ext cx="3328393" cy="4117703"/>
            <a:chOff x="4560094" y="1900069"/>
            <a:chExt cx="3328393" cy="41177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B706B6-451B-4732-A6C6-F21090ECBE41}"/>
                </a:ext>
              </a:extLst>
            </p:cNvPr>
            <p:cNvSpPr/>
            <p:nvPr/>
          </p:nvSpPr>
          <p:spPr>
            <a:xfrm>
              <a:off x="4560094" y="1900069"/>
              <a:ext cx="3328393" cy="411770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5D526C2D-1D00-61F7-E02D-E8C71662D5FF}"/>
                </a:ext>
              </a:extLst>
            </p:cNvPr>
            <p:cNvSpPr/>
            <p:nvPr/>
          </p:nvSpPr>
          <p:spPr>
            <a:xfrm>
              <a:off x="4735126" y="2575156"/>
              <a:ext cx="2978328" cy="2767524"/>
            </a:xfrm>
            <a:custGeom>
              <a:avLst/>
              <a:gdLst/>
              <a:ahLst/>
              <a:cxnLst/>
              <a:rect l="l" t="t" r="r" b="b"/>
              <a:pathLst>
                <a:path w="3269363" h="2926080">
                  <a:moveTo>
                    <a:pt x="0" y="0"/>
                  </a:moveTo>
                  <a:lnTo>
                    <a:pt x="3269363" y="0"/>
                  </a:lnTo>
                  <a:lnTo>
                    <a:pt x="3269363" y="2926080"/>
                  </a:lnTo>
                  <a:lnTo>
                    <a:pt x="0" y="2926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523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B4B16-64AF-6E0F-AAF4-2D81281A2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0DB33-8904-6148-FBC1-A3ACA05FB6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Bungaree’s Contribution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C0B85-5E64-61DB-BC1F-95624D87E0F5}"/>
              </a:ext>
            </a:extLst>
          </p:cNvPr>
          <p:cNvGrpSpPr/>
          <p:nvPr/>
        </p:nvGrpSpPr>
        <p:grpSpPr>
          <a:xfrm>
            <a:off x="441325" y="2161788"/>
            <a:ext cx="2604116" cy="4002380"/>
            <a:chOff x="441325" y="2161788"/>
            <a:chExt cx="2604116" cy="4002380"/>
          </a:xfrm>
        </p:grpSpPr>
        <p:pic>
          <p:nvPicPr>
            <p:cNvPr id="6" name="Picture 5" descr="A person with a beard and mustache&#10;&#10;AI-generated content may be incorrect.">
              <a:extLst>
                <a:ext uri="{FF2B5EF4-FFF2-40B4-BE49-F238E27FC236}">
                  <a16:creationId xmlns:a16="http://schemas.microsoft.com/office/drawing/2014/main" id="{AFBF0B22-D0EB-8229-35F1-1649CFD2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99" y="2161788"/>
              <a:ext cx="2029968" cy="2743200"/>
            </a:xfrm>
            <a:prstGeom prst="rect">
              <a:avLst/>
            </a:prstGeom>
          </p:spPr>
        </p:pic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7FDACF8E-9E64-BC26-12B2-0E1C3B527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325" y="5158328"/>
              <a:ext cx="2604116" cy="1005840"/>
            </a:xfrm>
            <a:custGeom>
              <a:avLst/>
              <a:gdLst/>
              <a:ahLst/>
              <a:cxnLst/>
              <a:rect l="l" t="t" r="r" b="b"/>
              <a:pathLst>
                <a:path w="3901440" h="1506931">
                  <a:moveTo>
                    <a:pt x="0" y="0"/>
                  </a:moveTo>
                  <a:lnTo>
                    <a:pt x="3901440" y="0"/>
                  </a:lnTo>
                  <a:lnTo>
                    <a:pt x="3901440" y="1506932"/>
                  </a:lnTo>
                  <a:lnTo>
                    <a:pt x="0" y="150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FC581E-B7CE-478F-0732-E4AB076B572C}"/>
              </a:ext>
            </a:extLst>
          </p:cNvPr>
          <p:cNvGrpSpPr/>
          <p:nvPr/>
        </p:nvGrpSpPr>
        <p:grpSpPr>
          <a:xfrm>
            <a:off x="3190477" y="2161788"/>
            <a:ext cx="2604116" cy="4002380"/>
            <a:chOff x="3258036" y="2161788"/>
            <a:chExt cx="2604116" cy="4002380"/>
          </a:xfrm>
        </p:grpSpPr>
        <p:pic>
          <p:nvPicPr>
            <p:cNvPr id="12" name="Picture 11" descr="An old person with short hair wearing a necklace&#10;&#10;AI-generated content may be incorrect.">
              <a:extLst>
                <a:ext uri="{FF2B5EF4-FFF2-40B4-BE49-F238E27FC236}">
                  <a16:creationId xmlns:a16="http://schemas.microsoft.com/office/drawing/2014/main" id="{59D746D8-5B24-8487-35B5-E6D08B670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969" y="2161788"/>
              <a:ext cx="2306062" cy="2743200"/>
            </a:xfrm>
            <a:prstGeom prst="rect">
              <a:avLst/>
            </a:prstGeom>
          </p:spPr>
        </p:pic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864B2148-3615-FDD5-B6BC-A6706C6FF4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8036" y="5158328"/>
              <a:ext cx="2604116" cy="1005840"/>
            </a:xfrm>
            <a:custGeom>
              <a:avLst/>
              <a:gdLst/>
              <a:ahLst/>
              <a:cxnLst/>
              <a:rect l="l" t="t" r="r" b="b"/>
              <a:pathLst>
                <a:path w="3901440" h="1506931">
                  <a:moveTo>
                    <a:pt x="0" y="0"/>
                  </a:moveTo>
                  <a:lnTo>
                    <a:pt x="3901440" y="0"/>
                  </a:lnTo>
                  <a:lnTo>
                    <a:pt x="3901440" y="1506932"/>
                  </a:lnTo>
                  <a:lnTo>
                    <a:pt x="0" y="150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CC4B92-4365-8BFB-1589-1B6EB4DA5CBF}"/>
              </a:ext>
            </a:extLst>
          </p:cNvPr>
          <p:cNvGrpSpPr/>
          <p:nvPr/>
        </p:nvGrpSpPr>
        <p:grpSpPr>
          <a:xfrm>
            <a:off x="5939629" y="2161788"/>
            <a:ext cx="2604116" cy="4002380"/>
            <a:chOff x="5939629" y="2161788"/>
            <a:chExt cx="2604116" cy="4002380"/>
          </a:xfrm>
        </p:grpSpPr>
        <p:pic>
          <p:nvPicPr>
            <p:cNvPr id="8" name="Picture 7" descr="A person painting on a tree&#10;&#10;AI-generated content may be incorrect.">
              <a:extLst>
                <a:ext uri="{FF2B5EF4-FFF2-40B4-BE49-F238E27FC236}">
                  <a16:creationId xmlns:a16="http://schemas.microsoft.com/office/drawing/2014/main" id="{398FB239-DD1B-1505-C5AB-3AFC22A45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137" y="2161788"/>
              <a:ext cx="1943100" cy="2743200"/>
            </a:xfrm>
            <a:prstGeom prst="rect">
              <a:avLst/>
            </a:prstGeom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BBB9CB3-CF07-005F-42EF-066605B485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9629" y="5158328"/>
              <a:ext cx="2604116" cy="1005840"/>
            </a:xfrm>
            <a:custGeom>
              <a:avLst/>
              <a:gdLst/>
              <a:ahLst/>
              <a:cxnLst/>
              <a:rect l="l" t="t" r="r" b="b"/>
              <a:pathLst>
                <a:path w="3901440" h="1506931">
                  <a:moveTo>
                    <a:pt x="0" y="0"/>
                  </a:moveTo>
                  <a:lnTo>
                    <a:pt x="3901440" y="0"/>
                  </a:lnTo>
                  <a:lnTo>
                    <a:pt x="3901440" y="1506932"/>
                  </a:lnTo>
                  <a:lnTo>
                    <a:pt x="0" y="150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50EB552-D842-9361-EDD6-7AF8478B49C1}"/>
              </a:ext>
            </a:extLst>
          </p:cNvPr>
          <p:cNvSpPr txBox="1">
            <a:spLocks/>
          </p:cNvSpPr>
          <p:nvPr/>
        </p:nvSpPr>
        <p:spPr>
          <a:xfrm>
            <a:off x="593725" y="13491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/>
              <a:t>People are </a:t>
            </a:r>
            <a:r>
              <a:rPr lang="en-AU" b="1" i="0" dirty="0"/>
              <a:t>interested in Indigenous Australians’ experiences</a:t>
            </a:r>
            <a:r>
              <a:rPr lang="en-AU" i="0" dirty="0"/>
              <a:t>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5407F5-251E-9F2F-96C7-0138F981ED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151" y="5476582"/>
            <a:ext cx="1764464" cy="369332"/>
          </a:xfrm>
        </p:spPr>
        <p:txBody>
          <a:bodyPr/>
          <a:lstStyle/>
          <a:p>
            <a:pPr algn="ctr"/>
            <a:r>
              <a:rPr lang="en-AU">
                <a:solidFill>
                  <a:schemeClr val="bg1"/>
                </a:solidFill>
              </a:rPr>
              <a:t>Simon Wonga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8D81C75-11CB-72BC-FE3B-868009390157}"/>
              </a:ext>
            </a:extLst>
          </p:cNvPr>
          <p:cNvSpPr txBox="1">
            <a:spLocks/>
          </p:cNvSpPr>
          <p:nvPr/>
        </p:nvSpPr>
        <p:spPr>
          <a:xfrm>
            <a:off x="3622209" y="5476582"/>
            <a:ext cx="176446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i="0" err="1">
                <a:solidFill>
                  <a:schemeClr val="bg1"/>
                </a:solidFill>
              </a:rPr>
              <a:t>Truganini</a:t>
            </a:r>
            <a:endParaRPr lang="en-AU" i="0">
              <a:solidFill>
                <a:schemeClr val="bg1"/>
              </a:solidFill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D8DC0EE-67EA-742B-2752-1A081F6EC2C2}"/>
              </a:ext>
            </a:extLst>
          </p:cNvPr>
          <p:cNvSpPr txBox="1">
            <a:spLocks/>
          </p:cNvSpPr>
          <p:nvPr/>
        </p:nvSpPr>
        <p:spPr>
          <a:xfrm>
            <a:off x="6359455" y="5476582"/>
            <a:ext cx="176446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i="0">
                <a:solidFill>
                  <a:schemeClr val="bg1"/>
                </a:solidFill>
              </a:rPr>
              <a:t>William Barak</a:t>
            </a:r>
          </a:p>
        </p:txBody>
      </p:sp>
    </p:spTree>
    <p:extLst>
      <p:ext uri="{BB962C8B-B14F-4D97-AF65-F5344CB8AC3E}">
        <p14:creationId xmlns:p14="http://schemas.microsoft.com/office/powerpoint/2010/main" val="314737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In this lesson, we will learn how Bungaree helped Matthew Flinders circumnavigate Australia.</a:t>
            </a:r>
          </a:p>
        </p:txBody>
      </p:sp>
      <p:pic>
        <p:nvPicPr>
          <p:cNvPr id="4" name="Picture 3" descr="A cartoon of a ship with sails&#10;&#10;AI-generated content may be incorrect.">
            <a:extLst>
              <a:ext uri="{FF2B5EF4-FFF2-40B4-BE49-F238E27FC236}">
                <a16:creationId xmlns:a16="http://schemas.microsoft.com/office/drawing/2014/main" id="{72A71F15-639B-635E-F419-E483264C5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92" y="2230838"/>
            <a:ext cx="45602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1904B-677F-AE37-7437-CD5F5D592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C499B-935A-433E-81B8-EA8715941F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Circumnavigation of Australia </a:t>
            </a:r>
          </a:p>
          <a:p>
            <a:endParaRPr lang="en-AU" dirty="0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8D5D5271-B029-89F3-7C5F-047E4DD5AC7A}"/>
              </a:ext>
            </a:extLst>
          </p:cNvPr>
          <p:cNvSpPr>
            <a:spLocks noChangeAspect="1"/>
          </p:cNvSpPr>
          <p:nvPr/>
        </p:nvSpPr>
        <p:spPr>
          <a:xfrm>
            <a:off x="2875967" y="2032420"/>
            <a:ext cx="3413760" cy="3200400"/>
          </a:xfrm>
          <a:custGeom>
            <a:avLst/>
            <a:gdLst/>
            <a:ahLst/>
            <a:cxnLst/>
            <a:rect l="l" t="t" r="r" b="b"/>
            <a:pathLst>
              <a:path w="3121152" h="2926080">
                <a:moveTo>
                  <a:pt x="0" y="0"/>
                </a:moveTo>
                <a:lnTo>
                  <a:pt x="3121152" y="0"/>
                </a:lnTo>
                <a:lnTo>
                  <a:pt x="312115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C5F4C7-C23D-3EE6-0441-730771141BBE}"/>
              </a:ext>
            </a:extLst>
          </p:cNvPr>
          <p:cNvSpPr/>
          <p:nvPr/>
        </p:nvSpPr>
        <p:spPr>
          <a:xfrm>
            <a:off x="805023" y="4075326"/>
            <a:ext cx="1486800" cy="849859"/>
          </a:xfrm>
          <a:custGeom>
            <a:avLst/>
            <a:gdLst>
              <a:gd name="connsiteX0" fmla="*/ 0 w 1486800"/>
              <a:gd name="connsiteY0" fmla="*/ 424930 h 849859"/>
              <a:gd name="connsiteX1" fmla="*/ 743400 w 1486800"/>
              <a:gd name="connsiteY1" fmla="*/ 0 h 849859"/>
              <a:gd name="connsiteX2" fmla="*/ 1486800 w 1486800"/>
              <a:gd name="connsiteY2" fmla="*/ 424930 h 849859"/>
              <a:gd name="connsiteX3" fmla="*/ 743400 w 1486800"/>
              <a:gd name="connsiteY3" fmla="*/ 849860 h 849859"/>
              <a:gd name="connsiteX4" fmla="*/ 0 w 1486800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800" h="849859" fill="none" extrusionOk="0">
                <a:moveTo>
                  <a:pt x="0" y="424930"/>
                </a:moveTo>
                <a:cubicBezTo>
                  <a:pt x="13935" y="191276"/>
                  <a:pt x="347297" y="25301"/>
                  <a:pt x="743400" y="0"/>
                </a:cubicBezTo>
                <a:cubicBezTo>
                  <a:pt x="1157709" y="34350"/>
                  <a:pt x="1470023" y="245897"/>
                  <a:pt x="1486800" y="424930"/>
                </a:cubicBezTo>
                <a:cubicBezTo>
                  <a:pt x="1532819" y="598412"/>
                  <a:pt x="1137070" y="853816"/>
                  <a:pt x="743400" y="849860"/>
                </a:cubicBezTo>
                <a:cubicBezTo>
                  <a:pt x="348963" y="847673"/>
                  <a:pt x="24444" y="643148"/>
                  <a:pt x="0" y="424930"/>
                </a:cubicBezTo>
                <a:close/>
              </a:path>
              <a:path w="1486800" h="849859" stroke="0" extrusionOk="0">
                <a:moveTo>
                  <a:pt x="0" y="424930"/>
                </a:moveTo>
                <a:cubicBezTo>
                  <a:pt x="-45893" y="192211"/>
                  <a:pt x="385042" y="51331"/>
                  <a:pt x="743400" y="0"/>
                </a:cubicBezTo>
                <a:cubicBezTo>
                  <a:pt x="1163846" y="20273"/>
                  <a:pt x="1487508" y="211846"/>
                  <a:pt x="1486800" y="424930"/>
                </a:cubicBezTo>
                <a:cubicBezTo>
                  <a:pt x="1437730" y="585580"/>
                  <a:pt x="1195781" y="900414"/>
                  <a:pt x="743400" y="849860"/>
                </a:cubicBezTo>
                <a:cubicBezTo>
                  <a:pt x="34704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Local Customs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D35228-F93B-1EF2-9B17-04707D99B603}"/>
              </a:ext>
            </a:extLst>
          </p:cNvPr>
          <p:cNvSpPr/>
          <p:nvPr/>
        </p:nvSpPr>
        <p:spPr>
          <a:xfrm>
            <a:off x="2409611" y="1436406"/>
            <a:ext cx="1840588" cy="673355"/>
          </a:xfrm>
          <a:custGeom>
            <a:avLst/>
            <a:gdLst>
              <a:gd name="connsiteX0" fmla="*/ 0 w 1840588"/>
              <a:gd name="connsiteY0" fmla="*/ 336678 h 673355"/>
              <a:gd name="connsiteX1" fmla="*/ 920294 w 1840588"/>
              <a:gd name="connsiteY1" fmla="*/ 0 h 673355"/>
              <a:gd name="connsiteX2" fmla="*/ 1840588 w 1840588"/>
              <a:gd name="connsiteY2" fmla="*/ 336678 h 673355"/>
              <a:gd name="connsiteX3" fmla="*/ 920294 w 1840588"/>
              <a:gd name="connsiteY3" fmla="*/ 673356 h 673355"/>
              <a:gd name="connsiteX4" fmla="*/ 0 w 1840588"/>
              <a:gd name="connsiteY4" fmla="*/ 336678 h 67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588" h="673355" fill="none" extrusionOk="0">
                <a:moveTo>
                  <a:pt x="0" y="336678"/>
                </a:moveTo>
                <a:cubicBezTo>
                  <a:pt x="78112" y="156501"/>
                  <a:pt x="452826" y="71355"/>
                  <a:pt x="920294" y="0"/>
                </a:cubicBezTo>
                <a:cubicBezTo>
                  <a:pt x="1433159" y="42248"/>
                  <a:pt x="1831994" y="179243"/>
                  <a:pt x="1840588" y="336678"/>
                </a:cubicBezTo>
                <a:cubicBezTo>
                  <a:pt x="1847529" y="513390"/>
                  <a:pt x="1350856" y="691545"/>
                  <a:pt x="920294" y="673356"/>
                </a:cubicBezTo>
                <a:cubicBezTo>
                  <a:pt x="445675" y="668794"/>
                  <a:pt x="20490" y="508820"/>
                  <a:pt x="0" y="336678"/>
                </a:cubicBezTo>
                <a:close/>
              </a:path>
              <a:path w="1840588" h="673355" stroke="0" extrusionOk="0">
                <a:moveTo>
                  <a:pt x="0" y="336678"/>
                </a:moveTo>
                <a:cubicBezTo>
                  <a:pt x="-29633" y="152004"/>
                  <a:pt x="421032" y="8850"/>
                  <a:pt x="920294" y="0"/>
                </a:cubicBezTo>
                <a:cubicBezTo>
                  <a:pt x="1443115" y="29877"/>
                  <a:pt x="1841169" y="168453"/>
                  <a:pt x="1840588" y="336678"/>
                </a:cubicBezTo>
                <a:cubicBezTo>
                  <a:pt x="1799816" y="461108"/>
                  <a:pt x="1446268" y="694769"/>
                  <a:pt x="920294" y="673356"/>
                </a:cubicBezTo>
                <a:cubicBezTo>
                  <a:pt x="419182" y="646754"/>
                  <a:pt x="21388" y="562496"/>
                  <a:pt x="0" y="33667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Interpreter</a:t>
            </a: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5246E9-BCA1-A8D3-C07F-0580DBAEFF98}"/>
              </a:ext>
            </a:extLst>
          </p:cNvPr>
          <p:cNvSpPr/>
          <p:nvPr/>
        </p:nvSpPr>
        <p:spPr>
          <a:xfrm>
            <a:off x="578280" y="2156561"/>
            <a:ext cx="2115889" cy="1489947"/>
          </a:xfrm>
          <a:custGeom>
            <a:avLst/>
            <a:gdLst>
              <a:gd name="connsiteX0" fmla="*/ 0 w 2115889"/>
              <a:gd name="connsiteY0" fmla="*/ 744974 h 1489947"/>
              <a:gd name="connsiteX1" fmla="*/ 1057945 w 2115889"/>
              <a:gd name="connsiteY1" fmla="*/ 0 h 1489947"/>
              <a:gd name="connsiteX2" fmla="*/ 2115890 w 2115889"/>
              <a:gd name="connsiteY2" fmla="*/ 744974 h 1489947"/>
              <a:gd name="connsiteX3" fmla="*/ 1057945 w 2115889"/>
              <a:gd name="connsiteY3" fmla="*/ 1489948 h 1489947"/>
              <a:gd name="connsiteX4" fmla="*/ 0 w 2115889"/>
              <a:gd name="connsiteY4" fmla="*/ 744974 h 148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889" h="1489947" fill="none" extrusionOk="0">
                <a:moveTo>
                  <a:pt x="0" y="744974"/>
                </a:moveTo>
                <a:cubicBezTo>
                  <a:pt x="90661" y="340227"/>
                  <a:pt x="507318" y="58874"/>
                  <a:pt x="1057945" y="0"/>
                </a:cubicBezTo>
                <a:cubicBezTo>
                  <a:pt x="1644939" y="24857"/>
                  <a:pt x="2088969" y="422835"/>
                  <a:pt x="2115890" y="744974"/>
                </a:cubicBezTo>
                <a:cubicBezTo>
                  <a:pt x="2166088" y="1089655"/>
                  <a:pt x="1566521" y="1507671"/>
                  <a:pt x="1057945" y="1489948"/>
                </a:cubicBezTo>
                <a:cubicBezTo>
                  <a:pt x="488112" y="1487988"/>
                  <a:pt x="40307" y="1129265"/>
                  <a:pt x="0" y="744974"/>
                </a:cubicBezTo>
                <a:close/>
              </a:path>
              <a:path w="2115889" h="1489947" stroke="0" extrusionOk="0">
                <a:moveTo>
                  <a:pt x="0" y="744974"/>
                </a:moveTo>
                <a:cubicBezTo>
                  <a:pt x="-62528" y="336211"/>
                  <a:pt x="536869" y="62147"/>
                  <a:pt x="1057945" y="0"/>
                </a:cubicBezTo>
                <a:cubicBezTo>
                  <a:pt x="1684043" y="85811"/>
                  <a:pt x="2119140" y="432732"/>
                  <a:pt x="2115890" y="744974"/>
                </a:cubicBezTo>
                <a:cubicBezTo>
                  <a:pt x="2064314" y="1078600"/>
                  <a:pt x="1687469" y="1544643"/>
                  <a:pt x="1057945" y="1489948"/>
                </a:cubicBezTo>
                <a:cubicBezTo>
                  <a:pt x="489658" y="1430434"/>
                  <a:pt x="28194" y="1208977"/>
                  <a:pt x="0" y="74497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Bungaree = connection to Indigenous communities  </a:t>
            </a:r>
            <a:endParaRPr kumimoji="0" lang="en-GB" sz="2000" b="0" i="0" u="none" strike="noStrike" kern="0" cap="none" spc="-15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BBF75BD-D297-C9BB-D323-652600EC8656}"/>
              </a:ext>
            </a:extLst>
          </p:cNvPr>
          <p:cNvSpPr/>
          <p:nvPr/>
        </p:nvSpPr>
        <p:spPr>
          <a:xfrm>
            <a:off x="2027810" y="4804689"/>
            <a:ext cx="2188234" cy="1414344"/>
          </a:xfrm>
          <a:custGeom>
            <a:avLst/>
            <a:gdLst>
              <a:gd name="connsiteX0" fmla="*/ 0 w 2188234"/>
              <a:gd name="connsiteY0" fmla="*/ 707172 h 1414344"/>
              <a:gd name="connsiteX1" fmla="*/ 1094117 w 2188234"/>
              <a:gd name="connsiteY1" fmla="*/ 0 h 1414344"/>
              <a:gd name="connsiteX2" fmla="*/ 2188234 w 2188234"/>
              <a:gd name="connsiteY2" fmla="*/ 707172 h 1414344"/>
              <a:gd name="connsiteX3" fmla="*/ 1094117 w 2188234"/>
              <a:gd name="connsiteY3" fmla="*/ 1414344 h 1414344"/>
              <a:gd name="connsiteX4" fmla="*/ 0 w 2188234"/>
              <a:gd name="connsiteY4" fmla="*/ 707172 h 141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8234" h="1414344" fill="none" extrusionOk="0">
                <a:moveTo>
                  <a:pt x="0" y="707172"/>
                </a:moveTo>
                <a:cubicBezTo>
                  <a:pt x="137326" y="326746"/>
                  <a:pt x="554363" y="112833"/>
                  <a:pt x="1094117" y="0"/>
                </a:cubicBezTo>
                <a:cubicBezTo>
                  <a:pt x="1702884" y="41350"/>
                  <a:pt x="2175267" y="359622"/>
                  <a:pt x="2188234" y="707172"/>
                </a:cubicBezTo>
                <a:cubicBezTo>
                  <a:pt x="2263045" y="998243"/>
                  <a:pt x="1560605" y="1446595"/>
                  <a:pt x="1094117" y="1414344"/>
                </a:cubicBezTo>
                <a:cubicBezTo>
                  <a:pt x="543068" y="1407128"/>
                  <a:pt x="45702" y="1066951"/>
                  <a:pt x="0" y="707172"/>
                </a:cubicBezTo>
                <a:close/>
              </a:path>
              <a:path w="2188234" h="1414344" stroke="0" extrusionOk="0">
                <a:moveTo>
                  <a:pt x="0" y="707172"/>
                </a:moveTo>
                <a:cubicBezTo>
                  <a:pt x="-48961" y="318706"/>
                  <a:pt x="532663" y="42089"/>
                  <a:pt x="1094117" y="0"/>
                </a:cubicBezTo>
                <a:cubicBezTo>
                  <a:pt x="1706708" y="17090"/>
                  <a:pt x="2190118" y="374099"/>
                  <a:pt x="2188234" y="707172"/>
                </a:cubicBezTo>
                <a:cubicBezTo>
                  <a:pt x="2108066" y="976783"/>
                  <a:pt x="1716526" y="1436282"/>
                  <a:pt x="1094117" y="1414344"/>
                </a:cubicBezTo>
                <a:cubicBezTo>
                  <a:pt x="503198" y="1364708"/>
                  <a:pt x="20789" y="1136492"/>
                  <a:pt x="0" y="70717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NOW: Growing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appreciation for...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4B46B17-7D9D-62F4-845B-9A040A02D231}"/>
              </a:ext>
            </a:extLst>
          </p:cNvPr>
          <p:cNvSpPr/>
          <p:nvPr/>
        </p:nvSpPr>
        <p:spPr>
          <a:xfrm>
            <a:off x="7307106" y="3725125"/>
            <a:ext cx="1488454" cy="849859"/>
          </a:xfrm>
          <a:custGeom>
            <a:avLst/>
            <a:gdLst>
              <a:gd name="connsiteX0" fmla="*/ 0 w 1488454"/>
              <a:gd name="connsiteY0" fmla="*/ 424930 h 849859"/>
              <a:gd name="connsiteX1" fmla="*/ 744227 w 1488454"/>
              <a:gd name="connsiteY1" fmla="*/ 0 h 849859"/>
              <a:gd name="connsiteX2" fmla="*/ 1488454 w 1488454"/>
              <a:gd name="connsiteY2" fmla="*/ 424930 h 849859"/>
              <a:gd name="connsiteX3" fmla="*/ 744227 w 1488454"/>
              <a:gd name="connsiteY3" fmla="*/ 849860 h 849859"/>
              <a:gd name="connsiteX4" fmla="*/ 0 w 1488454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454" h="849859" fill="none" extrusionOk="0">
                <a:moveTo>
                  <a:pt x="0" y="424930"/>
                </a:moveTo>
                <a:cubicBezTo>
                  <a:pt x="17477" y="191538"/>
                  <a:pt x="372571" y="68859"/>
                  <a:pt x="744227" y="0"/>
                </a:cubicBezTo>
                <a:cubicBezTo>
                  <a:pt x="1158993" y="34350"/>
                  <a:pt x="1471677" y="245897"/>
                  <a:pt x="1488454" y="424930"/>
                </a:cubicBezTo>
                <a:cubicBezTo>
                  <a:pt x="1532115" y="601548"/>
                  <a:pt x="1121026" y="857872"/>
                  <a:pt x="744227" y="849860"/>
                </a:cubicBezTo>
                <a:cubicBezTo>
                  <a:pt x="349333" y="847673"/>
                  <a:pt x="24444" y="643148"/>
                  <a:pt x="0" y="424930"/>
                </a:cubicBezTo>
                <a:close/>
              </a:path>
              <a:path w="1488454" h="849859" stroke="0" extrusionOk="0">
                <a:moveTo>
                  <a:pt x="0" y="424930"/>
                </a:moveTo>
                <a:cubicBezTo>
                  <a:pt x="-63340" y="192957"/>
                  <a:pt x="342601" y="9241"/>
                  <a:pt x="744227" y="0"/>
                </a:cubicBezTo>
                <a:cubicBezTo>
                  <a:pt x="1165130" y="20273"/>
                  <a:pt x="1489162" y="211846"/>
                  <a:pt x="1488454" y="424930"/>
                </a:cubicBezTo>
                <a:cubicBezTo>
                  <a:pt x="1444871" y="593859"/>
                  <a:pt x="1190779" y="892814"/>
                  <a:pt x="744227" y="849860"/>
                </a:cubicBezTo>
                <a:cubicBezTo>
                  <a:pt x="34741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Faced difficulties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355BAE4-E34C-1BF8-B4E4-5C885E851EC8}"/>
              </a:ext>
            </a:extLst>
          </p:cNvPr>
          <p:cNvSpPr/>
          <p:nvPr/>
        </p:nvSpPr>
        <p:spPr>
          <a:xfrm>
            <a:off x="7519232" y="1191477"/>
            <a:ext cx="1233457" cy="849859"/>
          </a:xfrm>
          <a:custGeom>
            <a:avLst/>
            <a:gdLst>
              <a:gd name="connsiteX0" fmla="*/ 0 w 1233457"/>
              <a:gd name="connsiteY0" fmla="*/ 424930 h 849859"/>
              <a:gd name="connsiteX1" fmla="*/ 616729 w 1233457"/>
              <a:gd name="connsiteY1" fmla="*/ 0 h 849859"/>
              <a:gd name="connsiteX2" fmla="*/ 1233458 w 1233457"/>
              <a:gd name="connsiteY2" fmla="*/ 424930 h 849859"/>
              <a:gd name="connsiteX3" fmla="*/ 616729 w 1233457"/>
              <a:gd name="connsiteY3" fmla="*/ 849860 h 849859"/>
              <a:gd name="connsiteX4" fmla="*/ 0 w 1233457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457" h="849859" fill="none" extrusionOk="0">
                <a:moveTo>
                  <a:pt x="0" y="424930"/>
                </a:moveTo>
                <a:cubicBezTo>
                  <a:pt x="37653" y="193027"/>
                  <a:pt x="284291" y="14294"/>
                  <a:pt x="616729" y="0"/>
                </a:cubicBezTo>
                <a:cubicBezTo>
                  <a:pt x="961080" y="34350"/>
                  <a:pt x="1216681" y="245897"/>
                  <a:pt x="1233458" y="424930"/>
                </a:cubicBezTo>
                <a:cubicBezTo>
                  <a:pt x="1247628" y="640768"/>
                  <a:pt x="916739" y="859364"/>
                  <a:pt x="616729" y="849860"/>
                </a:cubicBezTo>
                <a:cubicBezTo>
                  <a:pt x="292250" y="847673"/>
                  <a:pt x="24444" y="643148"/>
                  <a:pt x="0" y="424930"/>
                </a:cubicBezTo>
                <a:close/>
              </a:path>
              <a:path w="1233457" h="849859" stroke="0" extrusionOk="0">
                <a:moveTo>
                  <a:pt x="0" y="424930"/>
                </a:moveTo>
                <a:cubicBezTo>
                  <a:pt x="-21370" y="191162"/>
                  <a:pt x="299516" y="23003"/>
                  <a:pt x="616729" y="0"/>
                </a:cubicBezTo>
                <a:cubicBezTo>
                  <a:pt x="967217" y="20273"/>
                  <a:pt x="1234166" y="211846"/>
                  <a:pt x="1233458" y="424930"/>
                </a:cubicBezTo>
                <a:cubicBezTo>
                  <a:pt x="1206486" y="618919"/>
                  <a:pt x="966464" y="860892"/>
                  <a:pt x="616729" y="849860"/>
                </a:cubicBezTo>
                <a:cubicBezTo>
                  <a:pt x="290332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Mapped coastline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6CF4572-7685-F835-2FA7-108F37DA6677}"/>
              </a:ext>
            </a:extLst>
          </p:cNvPr>
          <p:cNvSpPr/>
          <p:nvPr/>
        </p:nvSpPr>
        <p:spPr>
          <a:xfrm>
            <a:off x="5624027" y="1200061"/>
            <a:ext cx="1486800" cy="849859"/>
          </a:xfrm>
          <a:custGeom>
            <a:avLst/>
            <a:gdLst>
              <a:gd name="connsiteX0" fmla="*/ 0 w 1486800"/>
              <a:gd name="connsiteY0" fmla="*/ 424930 h 849859"/>
              <a:gd name="connsiteX1" fmla="*/ 743400 w 1486800"/>
              <a:gd name="connsiteY1" fmla="*/ 0 h 849859"/>
              <a:gd name="connsiteX2" fmla="*/ 1486800 w 1486800"/>
              <a:gd name="connsiteY2" fmla="*/ 424930 h 849859"/>
              <a:gd name="connsiteX3" fmla="*/ 743400 w 1486800"/>
              <a:gd name="connsiteY3" fmla="*/ 849860 h 849859"/>
              <a:gd name="connsiteX4" fmla="*/ 0 w 1486800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800" h="849859" fill="none" extrusionOk="0">
                <a:moveTo>
                  <a:pt x="0" y="424930"/>
                </a:moveTo>
                <a:cubicBezTo>
                  <a:pt x="13935" y="191276"/>
                  <a:pt x="347297" y="25301"/>
                  <a:pt x="743400" y="0"/>
                </a:cubicBezTo>
                <a:cubicBezTo>
                  <a:pt x="1157709" y="34350"/>
                  <a:pt x="1470023" y="245897"/>
                  <a:pt x="1486800" y="424930"/>
                </a:cubicBezTo>
                <a:cubicBezTo>
                  <a:pt x="1532819" y="598412"/>
                  <a:pt x="1137070" y="853816"/>
                  <a:pt x="743400" y="849860"/>
                </a:cubicBezTo>
                <a:cubicBezTo>
                  <a:pt x="348963" y="847673"/>
                  <a:pt x="24444" y="643148"/>
                  <a:pt x="0" y="424930"/>
                </a:cubicBezTo>
                <a:close/>
              </a:path>
              <a:path w="1486800" h="849859" stroke="0" extrusionOk="0">
                <a:moveTo>
                  <a:pt x="0" y="424930"/>
                </a:moveTo>
                <a:cubicBezTo>
                  <a:pt x="-45893" y="192211"/>
                  <a:pt x="385042" y="51331"/>
                  <a:pt x="743400" y="0"/>
                </a:cubicBezTo>
                <a:cubicBezTo>
                  <a:pt x="1163846" y="20273"/>
                  <a:pt x="1487508" y="211846"/>
                  <a:pt x="1486800" y="424930"/>
                </a:cubicBezTo>
                <a:cubicBezTo>
                  <a:pt x="1437730" y="585580"/>
                  <a:pt x="1195781" y="900414"/>
                  <a:pt x="743400" y="849860"/>
                </a:cubicBezTo>
                <a:cubicBezTo>
                  <a:pt x="34704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Australian coastlines unknown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46EBA35-F037-E45A-CFF2-F6178F488CD6}"/>
              </a:ext>
            </a:extLst>
          </p:cNvPr>
          <p:cNvSpPr/>
          <p:nvPr/>
        </p:nvSpPr>
        <p:spPr>
          <a:xfrm>
            <a:off x="6377578" y="2306698"/>
            <a:ext cx="2202141" cy="1189672"/>
          </a:xfrm>
          <a:custGeom>
            <a:avLst/>
            <a:gdLst>
              <a:gd name="connsiteX0" fmla="*/ 0 w 2202141"/>
              <a:gd name="connsiteY0" fmla="*/ 594836 h 1189672"/>
              <a:gd name="connsiteX1" fmla="*/ 1101071 w 2202141"/>
              <a:gd name="connsiteY1" fmla="*/ 0 h 1189672"/>
              <a:gd name="connsiteX2" fmla="*/ 2202142 w 2202141"/>
              <a:gd name="connsiteY2" fmla="*/ 594836 h 1189672"/>
              <a:gd name="connsiteX3" fmla="*/ 1101071 w 2202141"/>
              <a:gd name="connsiteY3" fmla="*/ 1189672 h 1189672"/>
              <a:gd name="connsiteX4" fmla="*/ 0 w 2202141"/>
              <a:gd name="connsiteY4" fmla="*/ 594836 h 118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141" h="1189672" fill="none" extrusionOk="0">
                <a:moveTo>
                  <a:pt x="0" y="594836"/>
                </a:moveTo>
                <a:cubicBezTo>
                  <a:pt x="70682" y="271533"/>
                  <a:pt x="501784" y="15424"/>
                  <a:pt x="1101071" y="0"/>
                </a:cubicBezTo>
                <a:cubicBezTo>
                  <a:pt x="1710416" y="11388"/>
                  <a:pt x="2182945" y="329995"/>
                  <a:pt x="2202142" y="594836"/>
                </a:cubicBezTo>
                <a:cubicBezTo>
                  <a:pt x="2279440" y="820558"/>
                  <a:pt x="1679203" y="1196688"/>
                  <a:pt x="1101071" y="1189672"/>
                </a:cubicBezTo>
                <a:cubicBezTo>
                  <a:pt x="535103" y="1183958"/>
                  <a:pt x="12651" y="914835"/>
                  <a:pt x="0" y="594836"/>
                </a:cubicBezTo>
                <a:close/>
              </a:path>
              <a:path w="2202141" h="1189672" stroke="0" extrusionOk="0">
                <a:moveTo>
                  <a:pt x="0" y="594836"/>
                </a:moveTo>
                <a:cubicBezTo>
                  <a:pt x="-160503" y="273183"/>
                  <a:pt x="572226" y="77926"/>
                  <a:pt x="1101071" y="0"/>
                </a:cubicBezTo>
                <a:cubicBezTo>
                  <a:pt x="1752283" y="88473"/>
                  <a:pt x="2202959" y="291244"/>
                  <a:pt x="2202142" y="594836"/>
                </a:cubicBezTo>
                <a:cubicBezTo>
                  <a:pt x="2161946" y="862711"/>
                  <a:pt x="1811712" y="1313646"/>
                  <a:pt x="1101071" y="1189672"/>
                </a:cubicBezTo>
                <a:cubicBezTo>
                  <a:pt x="499560" y="1165145"/>
                  <a:pt x="13259" y="948075"/>
                  <a:pt x="0" y="5948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Exploration, led by Matthew Flinders</a:t>
            </a:r>
            <a:endParaRPr kumimoji="0" lang="en-GB" sz="2000" b="0" i="0" u="none" strike="noStrike" kern="0" cap="none" spc="-15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F698CD-27D1-3DEF-ACC1-6656274B74B4}"/>
              </a:ext>
            </a:extLst>
          </p:cNvPr>
          <p:cNvSpPr txBox="1"/>
          <p:nvPr/>
        </p:nvSpPr>
        <p:spPr>
          <a:xfrm>
            <a:off x="4138404" y="5128633"/>
            <a:ext cx="2468094" cy="412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Indigenous perspectives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247658-3405-0503-4B4D-0716FF283DC2}"/>
              </a:ext>
            </a:extLst>
          </p:cNvPr>
          <p:cNvSpPr txBox="1"/>
          <p:nvPr/>
        </p:nvSpPr>
        <p:spPr>
          <a:xfrm>
            <a:off x="3777854" y="6015036"/>
            <a:ext cx="2313176" cy="39646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rtlCol="0"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 Indigenous knowledge</a:t>
            </a:r>
            <a:endParaRPr lang="en-AU" sz="2000" spc="-150">
              <a:solidFill>
                <a:srgbClr val="181818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66E28827-BDCD-615B-AAB9-147C2FB4795F}"/>
              </a:ext>
            </a:extLst>
          </p:cNvPr>
          <p:cNvSpPr>
            <a:spLocks noChangeAspect="1"/>
          </p:cNvSpPr>
          <p:nvPr/>
        </p:nvSpPr>
        <p:spPr>
          <a:xfrm rot="1933407" flipH="1">
            <a:off x="6393354" y="2157749"/>
            <a:ext cx="323436" cy="19067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id="{4A6AAD50-7DE2-8413-4CDC-8003B20BEC14}"/>
              </a:ext>
            </a:extLst>
          </p:cNvPr>
          <p:cNvSpPr>
            <a:spLocks noChangeAspect="1"/>
          </p:cNvSpPr>
          <p:nvPr/>
        </p:nvSpPr>
        <p:spPr>
          <a:xfrm rot="19056139">
            <a:off x="7796456" y="2130287"/>
            <a:ext cx="299058" cy="176299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ADBB139F-1266-FF42-7417-B236C6F006C6}"/>
              </a:ext>
            </a:extLst>
          </p:cNvPr>
          <p:cNvSpPr>
            <a:spLocks noChangeAspect="1"/>
          </p:cNvSpPr>
          <p:nvPr/>
        </p:nvSpPr>
        <p:spPr>
          <a:xfrm rot="4994469">
            <a:off x="7495696" y="3516112"/>
            <a:ext cx="303052" cy="17865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" name="Freeform 16">
            <a:extLst>
              <a:ext uri="{FF2B5EF4-FFF2-40B4-BE49-F238E27FC236}">
                <a16:creationId xmlns:a16="http://schemas.microsoft.com/office/drawing/2014/main" id="{547C5852-D75D-351E-FD88-61E8DEF4FFD1}"/>
              </a:ext>
            </a:extLst>
          </p:cNvPr>
          <p:cNvSpPr>
            <a:spLocks noChangeAspect="1"/>
          </p:cNvSpPr>
          <p:nvPr/>
        </p:nvSpPr>
        <p:spPr>
          <a:xfrm rot="13974838" flipV="1">
            <a:off x="1219503" y="1965213"/>
            <a:ext cx="303172" cy="17872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2FCA410B-90D7-6381-F6E3-83364F7F38B3}"/>
              </a:ext>
            </a:extLst>
          </p:cNvPr>
          <p:cNvSpPr>
            <a:spLocks noChangeAspect="1"/>
          </p:cNvSpPr>
          <p:nvPr/>
        </p:nvSpPr>
        <p:spPr>
          <a:xfrm rot="20944587">
            <a:off x="2632093" y="2238995"/>
            <a:ext cx="377678" cy="222646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5FD0AE12-5D2A-B511-C796-5B62619D8B6F}"/>
              </a:ext>
            </a:extLst>
          </p:cNvPr>
          <p:cNvSpPr>
            <a:spLocks noChangeAspect="1"/>
          </p:cNvSpPr>
          <p:nvPr/>
        </p:nvSpPr>
        <p:spPr>
          <a:xfrm rot="7276037">
            <a:off x="1459433" y="3738897"/>
            <a:ext cx="302940" cy="1785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61DB763B-1A02-ADD0-B4E6-F48B4596E92F}"/>
              </a:ext>
            </a:extLst>
          </p:cNvPr>
          <p:cNvSpPr>
            <a:spLocks noChangeAspect="1"/>
          </p:cNvSpPr>
          <p:nvPr/>
        </p:nvSpPr>
        <p:spPr>
          <a:xfrm rot="20117673" flipV="1">
            <a:off x="4146948" y="5227609"/>
            <a:ext cx="276727" cy="16313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86B98496-5C8F-1731-4ED0-439C44F6ADE8}"/>
              </a:ext>
            </a:extLst>
          </p:cNvPr>
          <p:cNvSpPr>
            <a:spLocks noChangeAspect="1"/>
          </p:cNvSpPr>
          <p:nvPr/>
        </p:nvSpPr>
        <p:spPr>
          <a:xfrm rot="2893069">
            <a:off x="3745836" y="6042939"/>
            <a:ext cx="287716" cy="16961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AA12D9-990F-7552-56C0-86509A3625C5}"/>
              </a:ext>
            </a:extLst>
          </p:cNvPr>
          <p:cNvSpPr txBox="1"/>
          <p:nvPr/>
        </p:nvSpPr>
        <p:spPr>
          <a:xfrm>
            <a:off x="3247014" y="3173009"/>
            <a:ext cx="285663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AU" i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Circumnavigation</a:t>
            </a:r>
          </a:p>
          <a:p>
            <a:pPr algn="ctr">
              <a:spcBef>
                <a:spcPts val="0"/>
              </a:spcBef>
            </a:pPr>
            <a:r>
              <a:rPr lang="en-AU" i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Of Australia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2A74A63-EF30-F88C-2A26-B556B7920D07}"/>
              </a:ext>
            </a:extLst>
          </p:cNvPr>
          <p:cNvSpPr txBox="1"/>
          <p:nvPr/>
        </p:nvSpPr>
        <p:spPr>
          <a:xfrm>
            <a:off x="4216044" y="5593369"/>
            <a:ext cx="2976954" cy="412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Indigenous role in exploration</a:t>
            </a:r>
          </a:p>
        </p:txBody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id="{0757B8B3-4DD9-D72D-FACB-47A76796136A}"/>
              </a:ext>
            </a:extLst>
          </p:cNvPr>
          <p:cNvSpPr>
            <a:spLocks noChangeAspect="1"/>
          </p:cNvSpPr>
          <p:nvPr/>
        </p:nvSpPr>
        <p:spPr>
          <a:xfrm rot="2398568">
            <a:off x="4184117" y="5659382"/>
            <a:ext cx="276727" cy="16313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8" name="Freeform 16">
            <a:extLst>
              <a:ext uri="{FF2B5EF4-FFF2-40B4-BE49-F238E27FC236}">
                <a16:creationId xmlns:a16="http://schemas.microsoft.com/office/drawing/2014/main" id="{28A2FD5E-A580-DB68-9F7D-D187C6F64A29}"/>
              </a:ext>
            </a:extLst>
          </p:cNvPr>
          <p:cNvSpPr>
            <a:spLocks noChangeAspect="1"/>
          </p:cNvSpPr>
          <p:nvPr/>
        </p:nvSpPr>
        <p:spPr>
          <a:xfrm rot="10800000">
            <a:off x="1782174" y="5661654"/>
            <a:ext cx="302940" cy="1785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F2C1AD3-82DB-D386-38A8-05AE08D6522A}"/>
                  </a:ext>
                </a:extLst>
              </p14:cNvPr>
              <p14:cNvContentPartPr/>
              <p14:nvPr/>
            </p14:nvContentPartPr>
            <p14:xfrm>
              <a:off x="2998362" y="2252467"/>
              <a:ext cx="3286440" cy="2520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F2C1AD3-82DB-D386-38A8-05AE08D652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3962" y="2238067"/>
                <a:ext cx="3314520" cy="254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579AFA9D-B93A-18E7-9E40-348E2501C9E4}"/>
              </a:ext>
            </a:extLst>
          </p:cNvPr>
          <p:cNvGrpSpPr/>
          <p:nvPr/>
        </p:nvGrpSpPr>
        <p:grpSpPr>
          <a:xfrm rot="15737618">
            <a:off x="6023467" y="4380384"/>
            <a:ext cx="307164" cy="389200"/>
            <a:chOff x="6103971" y="4039851"/>
            <a:chExt cx="46908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5CE25D1-C543-0C1D-BA9A-940EC251C3BF}"/>
                    </a:ext>
                  </a:extLst>
                </p14:cNvPr>
                <p14:cNvContentPartPr/>
                <p14:nvPr/>
              </p14:nvContentPartPr>
              <p14:xfrm>
                <a:off x="6103971" y="4039851"/>
                <a:ext cx="418320" cy="594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5CE25D1-C543-0C1D-BA9A-940EC251C3B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90247" y="4026118"/>
                  <a:ext cx="445220" cy="621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C6908F2-94A0-9D15-AAB1-4684059D99D4}"/>
                    </a:ext>
                  </a:extLst>
                </p14:cNvPr>
                <p14:cNvContentPartPr/>
                <p14:nvPr/>
              </p14:nvContentPartPr>
              <p14:xfrm>
                <a:off x="6528051" y="4059291"/>
                <a:ext cx="45000" cy="192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C6908F2-94A0-9D15-AAB1-4684059D99D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14331" y="4045573"/>
                  <a:ext cx="71890" cy="21948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F3B2D816-C60C-52A5-AEA4-9EC18357D7DC}"/>
              </a:ext>
            </a:extLst>
          </p:cNvPr>
          <p:cNvSpPr/>
          <p:nvPr/>
        </p:nvSpPr>
        <p:spPr>
          <a:xfrm>
            <a:off x="5676472" y="4359486"/>
            <a:ext cx="238503" cy="215498"/>
          </a:xfrm>
          <a:prstGeom prst="ellipse">
            <a:avLst/>
          </a:prstGeom>
          <a:solidFill>
            <a:srgbClr val="FFED7A"/>
          </a:solidFill>
          <a:ln w="19050" cap="flat" cmpd="sng" algn="ctr">
            <a:solidFill>
              <a:srgbClr val="FDBC14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3D3209E-6765-1D2D-8516-743020C3A9B0}"/>
              </a:ext>
            </a:extLst>
          </p:cNvPr>
          <p:cNvSpPr txBox="1"/>
          <p:nvPr/>
        </p:nvSpPr>
        <p:spPr>
          <a:xfrm>
            <a:off x="6337895" y="4572133"/>
            <a:ext cx="96921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Port Jackson</a:t>
            </a:r>
            <a:endParaRPr kumimoji="0" lang="en-US" sz="1400" b="0" i="0" u="none" strike="noStrike" kern="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10AE76A-9D5A-87E2-6558-D52930102B06}"/>
              </a:ext>
            </a:extLst>
          </p:cNvPr>
          <p:cNvSpPr/>
          <p:nvPr/>
        </p:nvSpPr>
        <p:spPr>
          <a:xfrm>
            <a:off x="152823" y="5607458"/>
            <a:ext cx="2301863" cy="849859"/>
          </a:xfrm>
          <a:custGeom>
            <a:avLst/>
            <a:gdLst>
              <a:gd name="connsiteX0" fmla="*/ 0 w 2301863"/>
              <a:gd name="connsiteY0" fmla="*/ 0 h 849859"/>
              <a:gd name="connsiteX1" fmla="*/ 506410 w 2301863"/>
              <a:gd name="connsiteY1" fmla="*/ 0 h 849859"/>
              <a:gd name="connsiteX2" fmla="*/ 1035838 w 2301863"/>
              <a:gd name="connsiteY2" fmla="*/ 0 h 849859"/>
              <a:gd name="connsiteX3" fmla="*/ 1657341 w 2301863"/>
              <a:gd name="connsiteY3" fmla="*/ 0 h 849859"/>
              <a:gd name="connsiteX4" fmla="*/ 2301863 w 2301863"/>
              <a:gd name="connsiteY4" fmla="*/ 0 h 849859"/>
              <a:gd name="connsiteX5" fmla="*/ 2301863 w 2301863"/>
              <a:gd name="connsiteY5" fmla="*/ 424930 h 849859"/>
              <a:gd name="connsiteX6" fmla="*/ 2301863 w 2301863"/>
              <a:gd name="connsiteY6" fmla="*/ 849859 h 849859"/>
              <a:gd name="connsiteX7" fmla="*/ 1795453 w 2301863"/>
              <a:gd name="connsiteY7" fmla="*/ 849859 h 849859"/>
              <a:gd name="connsiteX8" fmla="*/ 1266025 w 2301863"/>
              <a:gd name="connsiteY8" fmla="*/ 849859 h 849859"/>
              <a:gd name="connsiteX9" fmla="*/ 644522 w 2301863"/>
              <a:gd name="connsiteY9" fmla="*/ 849859 h 849859"/>
              <a:gd name="connsiteX10" fmla="*/ 0 w 2301863"/>
              <a:gd name="connsiteY10" fmla="*/ 849859 h 849859"/>
              <a:gd name="connsiteX11" fmla="*/ 0 w 2301863"/>
              <a:gd name="connsiteY11" fmla="*/ 424930 h 849859"/>
              <a:gd name="connsiteX12" fmla="*/ 0 w 2301863"/>
              <a:gd name="connsiteY12" fmla="*/ 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1863" h="849859" extrusionOk="0">
                <a:moveTo>
                  <a:pt x="0" y="0"/>
                </a:moveTo>
                <a:cubicBezTo>
                  <a:pt x="138834" y="1126"/>
                  <a:pt x="392956" y="6441"/>
                  <a:pt x="506410" y="0"/>
                </a:cubicBezTo>
                <a:cubicBezTo>
                  <a:pt x="619864" y="-6441"/>
                  <a:pt x="779613" y="2583"/>
                  <a:pt x="1035838" y="0"/>
                </a:cubicBezTo>
                <a:cubicBezTo>
                  <a:pt x="1292063" y="-2583"/>
                  <a:pt x="1463798" y="-3973"/>
                  <a:pt x="1657341" y="0"/>
                </a:cubicBezTo>
                <a:cubicBezTo>
                  <a:pt x="1850884" y="3973"/>
                  <a:pt x="2128477" y="-1182"/>
                  <a:pt x="2301863" y="0"/>
                </a:cubicBezTo>
                <a:cubicBezTo>
                  <a:pt x="2291298" y="175875"/>
                  <a:pt x="2306912" y="333094"/>
                  <a:pt x="2301863" y="424930"/>
                </a:cubicBezTo>
                <a:cubicBezTo>
                  <a:pt x="2296815" y="516766"/>
                  <a:pt x="2302133" y="689915"/>
                  <a:pt x="2301863" y="849859"/>
                </a:cubicBezTo>
                <a:cubicBezTo>
                  <a:pt x="2064088" y="844441"/>
                  <a:pt x="1977252" y="870927"/>
                  <a:pt x="1795453" y="849859"/>
                </a:cubicBezTo>
                <a:cubicBezTo>
                  <a:pt x="1613654" y="828792"/>
                  <a:pt x="1509564" y="824574"/>
                  <a:pt x="1266025" y="849859"/>
                </a:cubicBezTo>
                <a:cubicBezTo>
                  <a:pt x="1022486" y="875144"/>
                  <a:pt x="863109" y="832057"/>
                  <a:pt x="644522" y="849859"/>
                </a:cubicBezTo>
                <a:cubicBezTo>
                  <a:pt x="425935" y="867661"/>
                  <a:pt x="152441" y="858486"/>
                  <a:pt x="0" y="849859"/>
                </a:cubicBezTo>
                <a:cubicBezTo>
                  <a:pt x="1855" y="658849"/>
                  <a:pt x="1748" y="622765"/>
                  <a:pt x="0" y="424930"/>
                </a:cubicBezTo>
                <a:cubicBezTo>
                  <a:pt x="-1748" y="227095"/>
                  <a:pt x="19534" y="196828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Bungaree’s contribution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2D1E922-69D1-80ED-FD01-35F5D7A09385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8653920" flipV="1">
              <a:off x="6300673" y="3468397"/>
              <a:ext cx="506280" cy="182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2D1E922-69D1-80ED-FD01-35F5D7A09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8653920" flipV="1">
                <a:off x="6291317" y="3459055"/>
                <a:ext cx="524991" cy="201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8AACCAA-5307-9192-AD31-82225653AA8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2477485" flipV="1">
              <a:off x="2722939" y="3017357"/>
              <a:ext cx="360322" cy="130157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8AACCAA-5307-9192-AD31-82225653A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2477485" flipV="1">
                <a:off x="2713589" y="3008034"/>
                <a:ext cx="379021" cy="14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30D4837-175C-ADBF-0E8B-82DB1DA89083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5115249" flipV="1">
              <a:off x="3156313" y="4593711"/>
              <a:ext cx="247093" cy="89256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30D4837-175C-ADBF-0E8B-82DB1DA89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5115249" flipV="1">
                <a:off x="3146962" y="4584391"/>
                <a:ext cx="265796" cy="107896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Oval 68">
            <a:extLst>
              <a:ext uri="{FF2B5EF4-FFF2-40B4-BE49-F238E27FC236}">
                <a16:creationId xmlns:a16="http://schemas.microsoft.com/office/drawing/2014/main" id="{6909D840-23F6-9892-5CD0-4679136919F4}"/>
              </a:ext>
            </a:extLst>
          </p:cNvPr>
          <p:cNvSpPr/>
          <p:nvPr/>
        </p:nvSpPr>
        <p:spPr>
          <a:xfrm>
            <a:off x="438286" y="1134978"/>
            <a:ext cx="1575002" cy="711027"/>
          </a:xfrm>
          <a:custGeom>
            <a:avLst/>
            <a:gdLst>
              <a:gd name="connsiteX0" fmla="*/ 0 w 1575002"/>
              <a:gd name="connsiteY0" fmla="*/ 355514 h 711027"/>
              <a:gd name="connsiteX1" fmla="*/ 787501 w 1575002"/>
              <a:gd name="connsiteY1" fmla="*/ 0 h 711027"/>
              <a:gd name="connsiteX2" fmla="*/ 1575002 w 1575002"/>
              <a:gd name="connsiteY2" fmla="*/ 355514 h 711027"/>
              <a:gd name="connsiteX3" fmla="*/ 787501 w 1575002"/>
              <a:gd name="connsiteY3" fmla="*/ 711028 h 711027"/>
              <a:gd name="connsiteX4" fmla="*/ 0 w 1575002"/>
              <a:gd name="connsiteY4" fmla="*/ 355514 h 71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02" h="711027" fill="none" extrusionOk="0">
                <a:moveTo>
                  <a:pt x="0" y="355514"/>
                </a:moveTo>
                <a:cubicBezTo>
                  <a:pt x="24042" y="160943"/>
                  <a:pt x="373209" y="36088"/>
                  <a:pt x="787501" y="0"/>
                </a:cubicBezTo>
                <a:cubicBezTo>
                  <a:pt x="1223781" y="12446"/>
                  <a:pt x="1560912" y="205907"/>
                  <a:pt x="1575002" y="355514"/>
                </a:cubicBezTo>
                <a:cubicBezTo>
                  <a:pt x="1602922" y="514729"/>
                  <a:pt x="1191247" y="718326"/>
                  <a:pt x="787501" y="711028"/>
                </a:cubicBezTo>
                <a:cubicBezTo>
                  <a:pt x="375488" y="707921"/>
                  <a:pt x="37516" y="526592"/>
                  <a:pt x="0" y="355514"/>
                </a:cubicBezTo>
                <a:close/>
              </a:path>
              <a:path w="1575002" h="711027" stroke="0" extrusionOk="0">
                <a:moveTo>
                  <a:pt x="0" y="355514"/>
                </a:moveTo>
                <a:cubicBezTo>
                  <a:pt x="-32948" y="160578"/>
                  <a:pt x="389587" y="36388"/>
                  <a:pt x="787501" y="0"/>
                </a:cubicBezTo>
                <a:cubicBezTo>
                  <a:pt x="1240895" y="37905"/>
                  <a:pt x="1575280" y="167640"/>
                  <a:pt x="1575002" y="355514"/>
                </a:cubicBezTo>
                <a:cubicBezTo>
                  <a:pt x="1536594" y="493913"/>
                  <a:pt x="1235773" y="727165"/>
                  <a:pt x="787501" y="711028"/>
                </a:cubicBezTo>
                <a:cubicBezTo>
                  <a:pt x="354565" y="703630"/>
                  <a:pt x="17450" y="584393"/>
                  <a:pt x="0" y="35551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Diplomat</a:t>
            </a:r>
            <a:endParaRPr lang="en-GB" sz="1100" i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DDC9EAA6-2378-D084-A5FC-AFE921D25656}"/>
              </a:ext>
            </a:extLst>
          </p:cNvPr>
          <p:cNvSpPr>
            <a:spLocks noChangeAspect="1"/>
          </p:cNvSpPr>
          <p:nvPr/>
        </p:nvSpPr>
        <p:spPr>
          <a:xfrm>
            <a:off x="7841755" y="4420670"/>
            <a:ext cx="1211126" cy="914400"/>
          </a:xfrm>
          <a:custGeom>
            <a:avLst/>
            <a:gdLst/>
            <a:ahLst/>
            <a:cxnLst/>
            <a:rect l="l" t="t" r="r" b="b"/>
            <a:pathLst>
              <a:path w="7751205" h="5852160">
                <a:moveTo>
                  <a:pt x="0" y="0"/>
                </a:moveTo>
                <a:lnTo>
                  <a:pt x="7751206" y="0"/>
                </a:lnTo>
                <a:lnTo>
                  <a:pt x="7751206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C319B10-34C5-6D14-7AD9-23DD6CB4C4C8}"/>
              </a:ext>
            </a:extLst>
          </p:cNvPr>
          <p:cNvSpPr/>
          <p:nvPr/>
        </p:nvSpPr>
        <p:spPr>
          <a:xfrm rot="2089279">
            <a:off x="8200121" y="3540198"/>
            <a:ext cx="1010796" cy="541696"/>
          </a:xfrm>
          <a:custGeom>
            <a:avLst/>
            <a:gdLst/>
            <a:ahLst/>
            <a:cxnLst/>
            <a:rect l="l" t="t" r="r" b="b"/>
            <a:pathLst>
              <a:path w="3081789" h="1951799">
                <a:moveTo>
                  <a:pt x="0" y="0"/>
                </a:moveTo>
                <a:lnTo>
                  <a:pt x="3081789" y="0"/>
                </a:lnTo>
                <a:lnTo>
                  <a:pt x="3081789" y="1951800"/>
                </a:lnTo>
                <a:lnTo>
                  <a:pt x="0" y="1951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E6B583D-7EE6-0316-764B-BA05FCCDA47D}"/>
              </a:ext>
            </a:extLst>
          </p:cNvPr>
          <p:cNvSpPr>
            <a:spLocks noChangeAspect="1"/>
          </p:cNvSpPr>
          <p:nvPr/>
        </p:nvSpPr>
        <p:spPr>
          <a:xfrm>
            <a:off x="1770769" y="1239228"/>
            <a:ext cx="907542" cy="914400"/>
          </a:xfrm>
          <a:custGeom>
            <a:avLst/>
            <a:gdLst/>
            <a:ahLst/>
            <a:cxnLst/>
            <a:rect l="l" t="t" r="r" b="b"/>
            <a:pathLst>
              <a:path w="2904134" h="2926080">
                <a:moveTo>
                  <a:pt x="0" y="0"/>
                </a:moveTo>
                <a:lnTo>
                  <a:pt x="2904135" y="0"/>
                </a:lnTo>
                <a:lnTo>
                  <a:pt x="290413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627BF-C52B-5B89-C2E7-611608731B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3341"/>
            <a:ext cx="6772255" cy="539859"/>
          </a:xfrm>
        </p:spPr>
        <p:txBody>
          <a:bodyPr/>
          <a:lstStyle/>
          <a:p>
            <a:r>
              <a:rPr lang="en-AU" dirty="0"/>
              <a:t>Circumnavigation of Australia </a:t>
            </a:r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5065F867-D745-B0C9-2BDC-66129AAFCF76}"/>
              </a:ext>
            </a:extLst>
          </p:cNvPr>
          <p:cNvSpPr>
            <a:spLocks noChangeAspect="1"/>
          </p:cNvSpPr>
          <p:nvPr/>
        </p:nvSpPr>
        <p:spPr>
          <a:xfrm>
            <a:off x="2875967" y="2032420"/>
            <a:ext cx="3413760" cy="3200400"/>
          </a:xfrm>
          <a:custGeom>
            <a:avLst/>
            <a:gdLst/>
            <a:ahLst/>
            <a:cxnLst/>
            <a:rect l="l" t="t" r="r" b="b"/>
            <a:pathLst>
              <a:path w="3121152" h="2926080">
                <a:moveTo>
                  <a:pt x="0" y="0"/>
                </a:moveTo>
                <a:lnTo>
                  <a:pt x="3121152" y="0"/>
                </a:lnTo>
                <a:lnTo>
                  <a:pt x="312115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E9272-DB4F-51E6-D0B3-53DA14781817}"/>
              </a:ext>
            </a:extLst>
          </p:cNvPr>
          <p:cNvSpPr/>
          <p:nvPr/>
        </p:nvSpPr>
        <p:spPr>
          <a:xfrm>
            <a:off x="805023" y="4075326"/>
            <a:ext cx="1486800" cy="849859"/>
          </a:xfrm>
          <a:custGeom>
            <a:avLst/>
            <a:gdLst>
              <a:gd name="connsiteX0" fmla="*/ 0 w 1486800"/>
              <a:gd name="connsiteY0" fmla="*/ 424930 h 849859"/>
              <a:gd name="connsiteX1" fmla="*/ 743400 w 1486800"/>
              <a:gd name="connsiteY1" fmla="*/ 0 h 849859"/>
              <a:gd name="connsiteX2" fmla="*/ 1486800 w 1486800"/>
              <a:gd name="connsiteY2" fmla="*/ 424930 h 849859"/>
              <a:gd name="connsiteX3" fmla="*/ 743400 w 1486800"/>
              <a:gd name="connsiteY3" fmla="*/ 849860 h 849859"/>
              <a:gd name="connsiteX4" fmla="*/ 0 w 1486800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800" h="849859" fill="none" extrusionOk="0">
                <a:moveTo>
                  <a:pt x="0" y="424930"/>
                </a:moveTo>
                <a:cubicBezTo>
                  <a:pt x="13935" y="191276"/>
                  <a:pt x="347297" y="25301"/>
                  <a:pt x="743400" y="0"/>
                </a:cubicBezTo>
                <a:cubicBezTo>
                  <a:pt x="1157709" y="34350"/>
                  <a:pt x="1470023" y="245897"/>
                  <a:pt x="1486800" y="424930"/>
                </a:cubicBezTo>
                <a:cubicBezTo>
                  <a:pt x="1532819" y="598412"/>
                  <a:pt x="1137070" y="853816"/>
                  <a:pt x="743400" y="849860"/>
                </a:cubicBezTo>
                <a:cubicBezTo>
                  <a:pt x="348963" y="847673"/>
                  <a:pt x="24444" y="643148"/>
                  <a:pt x="0" y="424930"/>
                </a:cubicBezTo>
                <a:close/>
              </a:path>
              <a:path w="1486800" h="849859" stroke="0" extrusionOk="0">
                <a:moveTo>
                  <a:pt x="0" y="424930"/>
                </a:moveTo>
                <a:cubicBezTo>
                  <a:pt x="-45893" y="192211"/>
                  <a:pt x="385042" y="51331"/>
                  <a:pt x="743400" y="0"/>
                </a:cubicBezTo>
                <a:cubicBezTo>
                  <a:pt x="1163846" y="20273"/>
                  <a:pt x="1487508" y="211846"/>
                  <a:pt x="1486800" y="424930"/>
                </a:cubicBezTo>
                <a:cubicBezTo>
                  <a:pt x="1437730" y="585580"/>
                  <a:pt x="1195781" y="900414"/>
                  <a:pt x="743400" y="849860"/>
                </a:cubicBezTo>
                <a:cubicBezTo>
                  <a:pt x="34704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Local Customs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B468DE6-5CD3-7A04-318C-7790C0159685}"/>
              </a:ext>
            </a:extLst>
          </p:cNvPr>
          <p:cNvSpPr/>
          <p:nvPr/>
        </p:nvSpPr>
        <p:spPr>
          <a:xfrm>
            <a:off x="2409611" y="1436406"/>
            <a:ext cx="1840588" cy="673355"/>
          </a:xfrm>
          <a:custGeom>
            <a:avLst/>
            <a:gdLst>
              <a:gd name="connsiteX0" fmla="*/ 0 w 1840588"/>
              <a:gd name="connsiteY0" fmla="*/ 336678 h 673355"/>
              <a:gd name="connsiteX1" fmla="*/ 920294 w 1840588"/>
              <a:gd name="connsiteY1" fmla="*/ 0 h 673355"/>
              <a:gd name="connsiteX2" fmla="*/ 1840588 w 1840588"/>
              <a:gd name="connsiteY2" fmla="*/ 336678 h 673355"/>
              <a:gd name="connsiteX3" fmla="*/ 920294 w 1840588"/>
              <a:gd name="connsiteY3" fmla="*/ 673356 h 673355"/>
              <a:gd name="connsiteX4" fmla="*/ 0 w 1840588"/>
              <a:gd name="connsiteY4" fmla="*/ 336678 h 67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588" h="673355" fill="none" extrusionOk="0">
                <a:moveTo>
                  <a:pt x="0" y="336678"/>
                </a:moveTo>
                <a:cubicBezTo>
                  <a:pt x="78112" y="156501"/>
                  <a:pt x="452826" y="71355"/>
                  <a:pt x="920294" y="0"/>
                </a:cubicBezTo>
                <a:cubicBezTo>
                  <a:pt x="1433159" y="42248"/>
                  <a:pt x="1831994" y="179243"/>
                  <a:pt x="1840588" y="336678"/>
                </a:cubicBezTo>
                <a:cubicBezTo>
                  <a:pt x="1847529" y="513390"/>
                  <a:pt x="1350856" y="691545"/>
                  <a:pt x="920294" y="673356"/>
                </a:cubicBezTo>
                <a:cubicBezTo>
                  <a:pt x="445675" y="668794"/>
                  <a:pt x="20490" y="508820"/>
                  <a:pt x="0" y="336678"/>
                </a:cubicBezTo>
                <a:close/>
              </a:path>
              <a:path w="1840588" h="673355" stroke="0" extrusionOk="0">
                <a:moveTo>
                  <a:pt x="0" y="336678"/>
                </a:moveTo>
                <a:cubicBezTo>
                  <a:pt x="-29633" y="152004"/>
                  <a:pt x="421032" y="8850"/>
                  <a:pt x="920294" y="0"/>
                </a:cubicBezTo>
                <a:cubicBezTo>
                  <a:pt x="1443115" y="29877"/>
                  <a:pt x="1841169" y="168453"/>
                  <a:pt x="1840588" y="336678"/>
                </a:cubicBezTo>
                <a:cubicBezTo>
                  <a:pt x="1799816" y="461108"/>
                  <a:pt x="1446268" y="694769"/>
                  <a:pt x="920294" y="673356"/>
                </a:cubicBezTo>
                <a:cubicBezTo>
                  <a:pt x="419182" y="646754"/>
                  <a:pt x="21388" y="562496"/>
                  <a:pt x="0" y="33667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Interpreter</a:t>
            </a: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10D704D-73EE-482D-2924-0A0325E8B2C4}"/>
              </a:ext>
            </a:extLst>
          </p:cNvPr>
          <p:cNvSpPr/>
          <p:nvPr/>
        </p:nvSpPr>
        <p:spPr>
          <a:xfrm>
            <a:off x="578280" y="2156561"/>
            <a:ext cx="2115889" cy="1489947"/>
          </a:xfrm>
          <a:custGeom>
            <a:avLst/>
            <a:gdLst>
              <a:gd name="connsiteX0" fmla="*/ 0 w 2115889"/>
              <a:gd name="connsiteY0" fmla="*/ 744974 h 1489947"/>
              <a:gd name="connsiteX1" fmla="*/ 1057945 w 2115889"/>
              <a:gd name="connsiteY1" fmla="*/ 0 h 1489947"/>
              <a:gd name="connsiteX2" fmla="*/ 2115890 w 2115889"/>
              <a:gd name="connsiteY2" fmla="*/ 744974 h 1489947"/>
              <a:gd name="connsiteX3" fmla="*/ 1057945 w 2115889"/>
              <a:gd name="connsiteY3" fmla="*/ 1489948 h 1489947"/>
              <a:gd name="connsiteX4" fmla="*/ 0 w 2115889"/>
              <a:gd name="connsiteY4" fmla="*/ 744974 h 148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889" h="1489947" fill="none" extrusionOk="0">
                <a:moveTo>
                  <a:pt x="0" y="744974"/>
                </a:moveTo>
                <a:cubicBezTo>
                  <a:pt x="90661" y="340227"/>
                  <a:pt x="507318" y="58874"/>
                  <a:pt x="1057945" y="0"/>
                </a:cubicBezTo>
                <a:cubicBezTo>
                  <a:pt x="1644939" y="24857"/>
                  <a:pt x="2088969" y="422835"/>
                  <a:pt x="2115890" y="744974"/>
                </a:cubicBezTo>
                <a:cubicBezTo>
                  <a:pt x="2166088" y="1089655"/>
                  <a:pt x="1566521" y="1507671"/>
                  <a:pt x="1057945" y="1489948"/>
                </a:cubicBezTo>
                <a:cubicBezTo>
                  <a:pt x="488112" y="1487988"/>
                  <a:pt x="40307" y="1129265"/>
                  <a:pt x="0" y="744974"/>
                </a:cubicBezTo>
                <a:close/>
              </a:path>
              <a:path w="2115889" h="1489947" stroke="0" extrusionOk="0">
                <a:moveTo>
                  <a:pt x="0" y="744974"/>
                </a:moveTo>
                <a:cubicBezTo>
                  <a:pt x="-62528" y="336211"/>
                  <a:pt x="536869" y="62147"/>
                  <a:pt x="1057945" y="0"/>
                </a:cubicBezTo>
                <a:cubicBezTo>
                  <a:pt x="1684043" y="85811"/>
                  <a:pt x="2119140" y="432732"/>
                  <a:pt x="2115890" y="744974"/>
                </a:cubicBezTo>
                <a:cubicBezTo>
                  <a:pt x="2064314" y="1078600"/>
                  <a:pt x="1687469" y="1544643"/>
                  <a:pt x="1057945" y="1489948"/>
                </a:cubicBezTo>
                <a:cubicBezTo>
                  <a:pt x="489658" y="1430434"/>
                  <a:pt x="28194" y="1208977"/>
                  <a:pt x="0" y="74497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Bungaree = connection to Indigenous communities  </a:t>
            </a:r>
            <a:endParaRPr kumimoji="0" lang="en-GB" sz="2000" b="0" i="0" u="none" strike="noStrike" kern="0" cap="none" spc="-15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CE2984F-2F05-15CA-329F-7374F33F9CC7}"/>
              </a:ext>
            </a:extLst>
          </p:cNvPr>
          <p:cNvSpPr/>
          <p:nvPr/>
        </p:nvSpPr>
        <p:spPr>
          <a:xfrm>
            <a:off x="2027810" y="4804689"/>
            <a:ext cx="2188234" cy="1414344"/>
          </a:xfrm>
          <a:custGeom>
            <a:avLst/>
            <a:gdLst>
              <a:gd name="connsiteX0" fmla="*/ 0 w 2188234"/>
              <a:gd name="connsiteY0" fmla="*/ 707172 h 1414344"/>
              <a:gd name="connsiteX1" fmla="*/ 1094117 w 2188234"/>
              <a:gd name="connsiteY1" fmla="*/ 0 h 1414344"/>
              <a:gd name="connsiteX2" fmla="*/ 2188234 w 2188234"/>
              <a:gd name="connsiteY2" fmla="*/ 707172 h 1414344"/>
              <a:gd name="connsiteX3" fmla="*/ 1094117 w 2188234"/>
              <a:gd name="connsiteY3" fmla="*/ 1414344 h 1414344"/>
              <a:gd name="connsiteX4" fmla="*/ 0 w 2188234"/>
              <a:gd name="connsiteY4" fmla="*/ 707172 h 141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8234" h="1414344" fill="none" extrusionOk="0">
                <a:moveTo>
                  <a:pt x="0" y="707172"/>
                </a:moveTo>
                <a:cubicBezTo>
                  <a:pt x="137326" y="326746"/>
                  <a:pt x="554363" y="112833"/>
                  <a:pt x="1094117" y="0"/>
                </a:cubicBezTo>
                <a:cubicBezTo>
                  <a:pt x="1702884" y="41350"/>
                  <a:pt x="2175267" y="359622"/>
                  <a:pt x="2188234" y="707172"/>
                </a:cubicBezTo>
                <a:cubicBezTo>
                  <a:pt x="2263045" y="998243"/>
                  <a:pt x="1560605" y="1446595"/>
                  <a:pt x="1094117" y="1414344"/>
                </a:cubicBezTo>
                <a:cubicBezTo>
                  <a:pt x="543068" y="1407128"/>
                  <a:pt x="45702" y="1066951"/>
                  <a:pt x="0" y="707172"/>
                </a:cubicBezTo>
                <a:close/>
              </a:path>
              <a:path w="2188234" h="1414344" stroke="0" extrusionOk="0">
                <a:moveTo>
                  <a:pt x="0" y="707172"/>
                </a:moveTo>
                <a:cubicBezTo>
                  <a:pt x="-48961" y="318706"/>
                  <a:pt x="532663" y="42089"/>
                  <a:pt x="1094117" y="0"/>
                </a:cubicBezTo>
                <a:cubicBezTo>
                  <a:pt x="1706708" y="17090"/>
                  <a:pt x="2190118" y="374099"/>
                  <a:pt x="2188234" y="707172"/>
                </a:cubicBezTo>
                <a:cubicBezTo>
                  <a:pt x="2108066" y="976783"/>
                  <a:pt x="1716526" y="1436282"/>
                  <a:pt x="1094117" y="1414344"/>
                </a:cubicBezTo>
                <a:cubicBezTo>
                  <a:pt x="503198" y="1364708"/>
                  <a:pt x="20789" y="1136492"/>
                  <a:pt x="0" y="70717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NOW: Growing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appreciation for...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1C99E9A-CFAE-CC69-1262-E6D14C72C578}"/>
              </a:ext>
            </a:extLst>
          </p:cNvPr>
          <p:cNvSpPr/>
          <p:nvPr/>
        </p:nvSpPr>
        <p:spPr>
          <a:xfrm>
            <a:off x="7307106" y="3725125"/>
            <a:ext cx="1488454" cy="849859"/>
          </a:xfrm>
          <a:custGeom>
            <a:avLst/>
            <a:gdLst>
              <a:gd name="connsiteX0" fmla="*/ 0 w 1488454"/>
              <a:gd name="connsiteY0" fmla="*/ 424930 h 849859"/>
              <a:gd name="connsiteX1" fmla="*/ 744227 w 1488454"/>
              <a:gd name="connsiteY1" fmla="*/ 0 h 849859"/>
              <a:gd name="connsiteX2" fmla="*/ 1488454 w 1488454"/>
              <a:gd name="connsiteY2" fmla="*/ 424930 h 849859"/>
              <a:gd name="connsiteX3" fmla="*/ 744227 w 1488454"/>
              <a:gd name="connsiteY3" fmla="*/ 849860 h 849859"/>
              <a:gd name="connsiteX4" fmla="*/ 0 w 1488454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454" h="849859" fill="none" extrusionOk="0">
                <a:moveTo>
                  <a:pt x="0" y="424930"/>
                </a:moveTo>
                <a:cubicBezTo>
                  <a:pt x="17477" y="191538"/>
                  <a:pt x="372571" y="68859"/>
                  <a:pt x="744227" y="0"/>
                </a:cubicBezTo>
                <a:cubicBezTo>
                  <a:pt x="1158993" y="34350"/>
                  <a:pt x="1471677" y="245897"/>
                  <a:pt x="1488454" y="424930"/>
                </a:cubicBezTo>
                <a:cubicBezTo>
                  <a:pt x="1532115" y="601548"/>
                  <a:pt x="1121026" y="857872"/>
                  <a:pt x="744227" y="849860"/>
                </a:cubicBezTo>
                <a:cubicBezTo>
                  <a:pt x="349333" y="847673"/>
                  <a:pt x="24444" y="643148"/>
                  <a:pt x="0" y="424930"/>
                </a:cubicBezTo>
                <a:close/>
              </a:path>
              <a:path w="1488454" h="849859" stroke="0" extrusionOk="0">
                <a:moveTo>
                  <a:pt x="0" y="424930"/>
                </a:moveTo>
                <a:cubicBezTo>
                  <a:pt x="-63340" y="192957"/>
                  <a:pt x="342601" y="9241"/>
                  <a:pt x="744227" y="0"/>
                </a:cubicBezTo>
                <a:cubicBezTo>
                  <a:pt x="1165130" y="20273"/>
                  <a:pt x="1489162" y="211846"/>
                  <a:pt x="1488454" y="424930"/>
                </a:cubicBezTo>
                <a:cubicBezTo>
                  <a:pt x="1444871" y="593859"/>
                  <a:pt x="1190779" y="892814"/>
                  <a:pt x="744227" y="849860"/>
                </a:cubicBezTo>
                <a:cubicBezTo>
                  <a:pt x="34741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Faced difficulties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7A6184-FB2D-9F58-E92F-C790E32FB008}"/>
              </a:ext>
            </a:extLst>
          </p:cNvPr>
          <p:cNvSpPr/>
          <p:nvPr/>
        </p:nvSpPr>
        <p:spPr>
          <a:xfrm>
            <a:off x="7519232" y="1191477"/>
            <a:ext cx="1233457" cy="849859"/>
          </a:xfrm>
          <a:custGeom>
            <a:avLst/>
            <a:gdLst>
              <a:gd name="connsiteX0" fmla="*/ 0 w 1233457"/>
              <a:gd name="connsiteY0" fmla="*/ 424930 h 849859"/>
              <a:gd name="connsiteX1" fmla="*/ 616729 w 1233457"/>
              <a:gd name="connsiteY1" fmla="*/ 0 h 849859"/>
              <a:gd name="connsiteX2" fmla="*/ 1233458 w 1233457"/>
              <a:gd name="connsiteY2" fmla="*/ 424930 h 849859"/>
              <a:gd name="connsiteX3" fmla="*/ 616729 w 1233457"/>
              <a:gd name="connsiteY3" fmla="*/ 849860 h 849859"/>
              <a:gd name="connsiteX4" fmla="*/ 0 w 1233457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457" h="849859" fill="none" extrusionOk="0">
                <a:moveTo>
                  <a:pt x="0" y="424930"/>
                </a:moveTo>
                <a:cubicBezTo>
                  <a:pt x="37653" y="193027"/>
                  <a:pt x="284291" y="14294"/>
                  <a:pt x="616729" y="0"/>
                </a:cubicBezTo>
                <a:cubicBezTo>
                  <a:pt x="961080" y="34350"/>
                  <a:pt x="1216681" y="245897"/>
                  <a:pt x="1233458" y="424930"/>
                </a:cubicBezTo>
                <a:cubicBezTo>
                  <a:pt x="1247628" y="640768"/>
                  <a:pt x="916739" y="859364"/>
                  <a:pt x="616729" y="849860"/>
                </a:cubicBezTo>
                <a:cubicBezTo>
                  <a:pt x="292250" y="847673"/>
                  <a:pt x="24444" y="643148"/>
                  <a:pt x="0" y="424930"/>
                </a:cubicBezTo>
                <a:close/>
              </a:path>
              <a:path w="1233457" h="849859" stroke="0" extrusionOk="0">
                <a:moveTo>
                  <a:pt x="0" y="424930"/>
                </a:moveTo>
                <a:cubicBezTo>
                  <a:pt x="-21370" y="191162"/>
                  <a:pt x="299516" y="23003"/>
                  <a:pt x="616729" y="0"/>
                </a:cubicBezTo>
                <a:cubicBezTo>
                  <a:pt x="967217" y="20273"/>
                  <a:pt x="1234166" y="211846"/>
                  <a:pt x="1233458" y="424930"/>
                </a:cubicBezTo>
                <a:cubicBezTo>
                  <a:pt x="1206486" y="618919"/>
                  <a:pt x="966464" y="860892"/>
                  <a:pt x="616729" y="849860"/>
                </a:cubicBezTo>
                <a:cubicBezTo>
                  <a:pt x="290332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Mapped coastline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669BC40-292D-48D2-0EB3-64FD7450862F}"/>
              </a:ext>
            </a:extLst>
          </p:cNvPr>
          <p:cNvSpPr/>
          <p:nvPr/>
        </p:nvSpPr>
        <p:spPr>
          <a:xfrm>
            <a:off x="5624027" y="1200061"/>
            <a:ext cx="1486800" cy="849859"/>
          </a:xfrm>
          <a:custGeom>
            <a:avLst/>
            <a:gdLst>
              <a:gd name="connsiteX0" fmla="*/ 0 w 1486800"/>
              <a:gd name="connsiteY0" fmla="*/ 424930 h 849859"/>
              <a:gd name="connsiteX1" fmla="*/ 743400 w 1486800"/>
              <a:gd name="connsiteY1" fmla="*/ 0 h 849859"/>
              <a:gd name="connsiteX2" fmla="*/ 1486800 w 1486800"/>
              <a:gd name="connsiteY2" fmla="*/ 424930 h 849859"/>
              <a:gd name="connsiteX3" fmla="*/ 743400 w 1486800"/>
              <a:gd name="connsiteY3" fmla="*/ 849860 h 849859"/>
              <a:gd name="connsiteX4" fmla="*/ 0 w 1486800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800" h="849859" fill="none" extrusionOk="0">
                <a:moveTo>
                  <a:pt x="0" y="424930"/>
                </a:moveTo>
                <a:cubicBezTo>
                  <a:pt x="13935" y="191276"/>
                  <a:pt x="347297" y="25301"/>
                  <a:pt x="743400" y="0"/>
                </a:cubicBezTo>
                <a:cubicBezTo>
                  <a:pt x="1157709" y="34350"/>
                  <a:pt x="1470023" y="245897"/>
                  <a:pt x="1486800" y="424930"/>
                </a:cubicBezTo>
                <a:cubicBezTo>
                  <a:pt x="1532819" y="598412"/>
                  <a:pt x="1137070" y="853816"/>
                  <a:pt x="743400" y="849860"/>
                </a:cubicBezTo>
                <a:cubicBezTo>
                  <a:pt x="348963" y="847673"/>
                  <a:pt x="24444" y="643148"/>
                  <a:pt x="0" y="424930"/>
                </a:cubicBezTo>
                <a:close/>
              </a:path>
              <a:path w="1486800" h="849859" stroke="0" extrusionOk="0">
                <a:moveTo>
                  <a:pt x="0" y="424930"/>
                </a:moveTo>
                <a:cubicBezTo>
                  <a:pt x="-45893" y="192211"/>
                  <a:pt x="385042" y="51331"/>
                  <a:pt x="743400" y="0"/>
                </a:cubicBezTo>
                <a:cubicBezTo>
                  <a:pt x="1163846" y="20273"/>
                  <a:pt x="1487508" y="211846"/>
                  <a:pt x="1486800" y="424930"/>
                </a:cubicBezTo>
                <a:cubicBezTo>
                  <a:pt x="1437730" y="585580"/>
                  <a:pt x="1195781" y="900414"/>
                  <a:pt x="743400" y="849860"/>
                </a:cubicBezTo>
                <a:cubicBezTo>
                  <a:pt x="34704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Australian coastlines unknown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FBDE6A8-7C62-DC92-5AFE-834565494555}"/>
              </a:ext>
            </a:extLst>
          </p:cNvPr>
          <p:cNvSpPr/>
          <p:nvPr/>
        </p:nvSpPr>
        <p:spPr>
          <a:xfrm>
            <a:off x="6377578" y="2306698"/>
            <a:ext cx="2202141" cy="1189672"/>
          </a:xfrm>
          <a:custGeom>
            <a:avLst/>
            <a:gdLst>
              <a:gd name="connsiteX0" fmla="*/ 0 w 2202141"/>
              <a:gd name="connsiteY0" fmla="*/ 594836 h 1189672"/>
              <a:gd name="connsiteX1" fmla="*/ 1101071 w 2202141"/>
              <a:gd name="connsiteY1" fmla="*/ 0 h 1189672"/>
              <a:gd name="connsiteX2" fmla="*/ 2202142 w 2202141"/>
              <a:gd name="connsiteY2" fmla="*/ 594836 h 1189672"/>
              <a:gd name="connsiteX3" fmla="*/ 1101071 w 2202141"/>
              <a:gd name="connsiteY3" fmla="*/ 1189672 h 1189672"/>
              <a:gd name="connsiteX4" fmla="*/ 0 w 2202141"/>
              <a:gd name="connsiteY4" fmla="*/ 594836 h 118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141" h="1189672" fill="none" extrusionOk="0">
                <a:moveTo>
                  <a:pt x="0" y="594836"/>
                </a:moveTo>
                <a:cubicBezTo>
                  <a:pt x="70682" y="271533"/>
                  <a:pt x="501784" y="15424"/>
                  <a:pt x="1101071" y="0"/>
                </a:cubicBezTo>
                <a:cubicBezTo>
                  <a:pt x="1710416" y="11388"/>
                  <a:pt x="2182945" y="329995"/>
                  <a:pt x="2202142" y="594836"/>
                </a:cubicBezTo>
                <a:cubicBezTo>
                  <a:pt x="2279440" y="820558"/>
                  <a:pt x="1679203" y="1196688"/>
                  <a:pt x="1101071" y="1189672"/>
                </a:cubicBezTo>
                <a:cubicBezTo>
                  <a:pt x="535103" y="1183958"/>
                  <a:pt x="12651" y="914835"/>
                  <a:pt x="0" y="594836"/>
                </a:cubicBezTo>
                <a:close/>
              </a:path>
              <a:path w="2202141" h="1189672" stroke="0" extrusionOk="0">
                <a:moveTo>
                  <a:pt x="0" y="594836"/>
                </a:moveTo>
                <a:cubicBezTo>
                  <a:pt x="-160503" y="273183"/>
                  <a:pt x="572226" y="77926"/>
                  <a:pt x="1101071" y="0"/>
                </a:cubicBezTo>
                <a:cubicBezTo>
                  <a:pt x="1752283" y="88473"/>
                  <a:pt x="2202959" y="291244"/>
                  <a:pt x="2202142" y="594836"/>
                </a:cubicBezTo>
                <a:cubicBezTo>
                  <a:pt x="2161946" y="862711"/>
                  <a:pt x="1811712" y="1313646"/>
                  <a:pt x="1101071" y="1189672"/>
                </a:cubicBezTo>
                <a:cubicBezTo>
                  <a:pt x="499560" y="1165145"/>
                  <a:pt x="13259" y="948075"/>
                  <a:pt x="0" y="5948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Exploration, led by Matthew Flinders</a:t>
            </a:r>
            <a:endParaRPr kumimoji="0" lang="en-GB" sz="2000" b="0" i="0" u="none" strike="noStrike" kern="0" cap="none" spc="-15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60FF25-982D-C700-BDF8-469B7C487F3F}"/>
              </a:ext>
            </a:extLst>
          </p:cNvPr>
          <p:cNvSpPr txBox="1"/>
          <p:nvPr/>
        </p:nvSpPr>
        <p:spPr>
          <a:xfrm>
            <a:off x="4138404" y="5128633"/>
            <a:ext cx="2468094" cy="412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Indigenous perspectives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7FC968-2ECD-E008-DB28-381AE2BC471A}"/>
              </a:ext>
            </a:extLst>
          </p:cNvPr>
          <p:cNvSpPr txBox="1"/>
          <p:nvPr/>
        </p:nvSpPr>
        <p:spPr>
          <a:xfrm>
            <a:off x="3777854" y="6015036"/>
            <a:ext cx="2313176" cy="39646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rtlCol="0"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 Indigenous knowledge</a:t>
            </a:r>
            <a:endParaRPr lang="en-AU" sz="2000" spc="-150">
              <a:solidFill>
                <a:srgbClr val="181818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5CC8B993-DB9E-41FB-021D-8085A861C2AC}"/>
              </a:ext>
            </a:extLst>
          </p:cNvPr>
          <p:cNvSpPr>
            <a:spLocks noChangeAspect="1"/>
          </p:cNvSpPr>
          <p:nvPr/>
        </p:nvSpPr>
        <p:spPr>
          <a:xfrm rot="1933407" flipH="1">
            <a:off x="6393354" y="2157749"/>
            <a:ext cx="323436" cy="19067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id="{FD960EA7-6D61-D00A-8162-533E4B8BCDA7}"/>
              </a:ext>
            </a:extLst>
          </p:cNvPr>
          <p:cNvSpPr>
            <a:spLocks noChangeAspect="1"/>
          </p:cNvSpPr>
          <p:nvPr/>
        </p:nvSpPr>
        <p:spPr>
          <a:xfrm rot="19056139">
            <a:off x="7796456" y="2130287"/>
            <a:ext cx="299058" cy="176299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8EB7A0B9-92CC-1134-7C4D-80E74C937819}"/>
              </a:ext>
            </a:extLst>
          </p:cNvPr>
          <p:cNvSpPr>
            <a:spLocks noChangeAspect="1"/>
          </p:cNvSpPr>
          <p:nvPr/>
        </p:nvSpPr>
        <p:spPr>
          <a:xfrm rot="4994469">
            <a:off x="7495696" y="3516112"/>
            <a:ext cx="303052" cy="17865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" name="Freeform 16">
            <a:extLst>
              <a:ext uri="{FF2B5EF4-FFF2-40B4-BE49-F238E27FC236}">
                <a16:creationId xmlns:a16="http://schemas.microsoft.com/office/drawing/2014/main" id="{6D461ED3-98EA-0E3D-EB1D-21264F68697A}"/>
              </a:ext>
            </a:extLst>
          </p:cNvPr>
          <p:cNvSpPr>
            <a:spLocks noChangeAspect="1"/>
          </p:cNvSpPr>
          <p:nvPr/>
        </p:nvSpPr>
        <p:spPr>
          <a:xfrm rot="13974838" flipV="1">
            <a:off x="1219503" y="1965213"/>
            <a:ext cx="303172" cy="17872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B3872D2B-36C1-B16F-AD6B-7946D95ADA6F}"/>
              </a:ext>
            </a:extLst>
          </p:cNvPr>
          <p:cNvSpPr>
            <a:spLocks noChangeAspect="1"/>
          </p:cNvSpPr>
          <p:nvPr/>
        </p:nvSpPr>
        <p:spPr>
          <a:xfrm rot="20944587">
            <a:off x="2632093" y="2238995"/>
            <a:ext cx="377678" cy="222646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A5BCD5B7-7F61-6595-A1BA-91C42A28D8E5}"/>
              </a:ext>
            </a:extLst>
          </p:cNvPr>
          <p:cNvSpPr>
            <a:spLocks noChangeAspect="1"/>
          </p:cNvSpPr>
          <p:nvPr/>
        </p:nvSpPr>
        <p:spPr>
          <a:xfrm rot="7276037">
            <a:off x="1459433" y="3738897"/>
            <a:ext cx="302940" cy="1785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7563F72E-0C1F-39FF-C663-7950F3603D81}"/>
              </a:ext>
            </a:extLst>
          </p:cNvPr>
          <p:cNvSpPr>
            <a:spLocks noChangeAspect="1"/>
          </p:cNvSpPr>
          <p:nvPr/>
        </p:nvSpPr>
        <p:spPr>
          <a:xfrm rot="20117673" flipV="1">
            <a:off x="4146948" y="5227609"/>
            <a:ext cx="276727" cy="16313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CA2166B9-0D67-0D56-048A-1B39298FF0F1}"/>
              </a:ext>
            </a:extLst>
          </p:cNvPr>
          <p:cNvSpPr>
            <a:spLocks noChangeAspect="1"/>
          </p:cNvSpPr>
          <p:nvPr/>
        </p:nvSpPr>
        <p:spPr>
          <a:xfrm rot="2893069">
            <a:off x="3745836" y="6042939"/>
            <a:ext cx="287716" cy="16961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050A2B-F7A3-8611-4775-C534CB06E295}"/>
              </a:ext>
            </a:extLst>
          </p:cNvPr>
          <p:cNvSpPr txBox="1"/>
          <p:nvPr/>
        </p:nvSpPr>
        <p:spPr>
          <a:xfrm>
            <a:off x="3247014" y="3173009"/>
            <a:ext cx="285663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AU" i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Circumnavigation</a:t>
            </a:r>
          </a:p>
          <a:p>
            <a:pPr algn="ctr">
              <a:spcBef>
                <a:spcPts val="0"/>
              </a:spcBef>
            </a:pPr>
            <a:r>
              <a:rPr lang="en-AU" i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Of Australia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842D0A-AB95-F15F-9E77-CC85A5E07BC4}"/>
              </a:ext>
            </a:extLst>
          </p:cNvPr>
          <p:cNvSpPr txBox="1"/>
          <p:nvPr/>
        </p:nvSpPr>
        <p:spPr>
          <a:xfrm>
            <a:off x="4216044" y="5593369"/>
            <a:ext cx="2976954" cy="412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Indigenous role in exploration</a:t>
            </a:r>
          </a:p>
        </p:txBody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id="{0226E8BB-C759-59A8-E054-41544D234669}"/>
              </a:ext>
            </a:extLst>
          </p:cNvPr>
          <p:cNvSpPr>
            <a:spLocks noChangeAspect="1"/>
          </p:cNvSpPr>
          <p:nvPr/>
        </p:nvSpPr>
        <p:spPr>
          <a:xfrm rot="2398568">
            <a:off x="4184117" y="5659382"/>
            <a:ext cx="276727" cy="16313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8" name="Freeform 16">
            <a:extLst>
              <a:ext uri="{FF2B5EF4-FFF2-40B4-BE49-F238E27FC236}">
                <a16:creationId xmlns:a16="http://schemas.microsoft.com/office/drawing/2014/main" id="{4DB61659-3426-2C9F-C850-447AE881DB74}"/>
              </a:ext>
            </a:extLst>
          </p:cNvPr>
          <p:cNvSpPr>
            <a:spLocks noChangeAspect="1"/>
          </p:cNvSpPr>
          <p:nvPr/>
        </p:nvSpPr>
        <p:spPr>
          <a:xfrm rot="10800000">
            <a:off x="1782174" y="5661654"/>
            <a:ext cx="302940" cy="1785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185EC07-5A46-D2E1-730A-70E3CE00EFE6}"/>
                  </a:ext>
                </a:extLst>
              </p14:cNvPr>
              <p14:cNvContentPartPr/>
              <p14:nvPr/>
            </p14:nvContentPartPr>
            <p14:xfrm>
              <a:off x="2998362" y="2252467"/>
              <a:ext cx="3286440" cy="2520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185EC07-5A46-D2E1-730A-70E3CE00EF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3962" y="2238067"/>
                <a:ext cx="3314520" cy="254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4447925C-50CA-76BC-EB85-CE37B68B7BD0}"/>
              </a:ext>
            </a:extLst>
          </p:cNvPr>
          <p:cNvGrpSpPr/>
          <p:nvPr/>
        </p:nvGrpSpPr>
        <p:grpSpPr>
          <a:xfrm rot="15737618">
            <a:off x="6023467" y="4380384"/>
            <a:ext cx="307164" cy="389200"/>
            <a:chOff x="6103971" y="4039851"/>
            <a:chExt cx="46908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E88AA41-08F0-2058-5310-3E4CE5D830F8}"/>
                    </a:ext>
                  </a:extLst>
                </p14:cNvPr>
                <p14:cNvContentPartPr/>
                <p14:nvPr/>
              </p14:nvContentPartPr>
              <p14:xfrm>
                <a:off x="6103971" y="4039851"/>
                <a:ext cx="418320" cy="594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E88AA41-08F0-2058-5310-3E4CE5D830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90247" y="4026118"/>
                  <a:ext cx="445220" cy="621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F139C2C-254D-CD27-993F-CC7AB4644B4A}"/>
                    </a:ext>
                  </a:extLst>
                </p14:cNvPr>
                <p14:cNvContentPartPr/>
                <p14:nvPr/>
              </p14:nvContentPartPr>
              <p14:xfrm>
                <a:off x="6528051" y="4059291"/>
                <a:ext cx="45000" cy="192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F139C2C-254D-CD27-993F-CC7AB4644B4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14331" y="4045573"/>
                  <a:ext cx="71890" cy="21948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187F23F6-3FFB-D398-8572-9AF2541438F6}"/>
              </a:ext>
            </a:extLst>
          </p:cNvPr>
          <p:cNvSpPr/>
          <p:nvPr/>
        </p:nvSpPr>
        <p:spPr>
          <a:xfrm>
            <a:off x="5676472" y="4359486"/>
            <a:ext cx="238503" cy="215498"/>
          </a:xfrm>
          <a:prstGeom prst="ellipse">
            <a:avLst/>
          </a:prstGeom>
          <a:solidFill>
            <a:srgbClr val="FFED7A"/>
          </a:solidFill>
          <a:ln w="19050" cap="flat" cmpd="sng" algn="ctr">
            <a:solidFill>
              <a:srgbClr val="FDBC14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745D20-6DB5-136E-6638-F7A3C98E3BC1}"/>
              </a:ext>
            </a:extLst>
          </p:cNvPr>
          <p:cNvSpPr txBox="1"/>
          <p:nvPr/>
        </p:nvSpPr>
        <p:spPr>
          <a:xfrm>
            <a:off x="6337895" y="4572133"/>
            <a:ext cx="96921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Port Jackson</a:t>
            </a:r>
            <a:endParaRPr kumimoji="0" lang="en-US" sz="1400" b="0" i="0" u="none" strike="noStrike" kern="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00E023F-9AA7-D0BC-5285-A1CF57313CAC}"/>
              </a:ext>
            </a:extLst>
          </p:cNvPr>
          <p:cNvSpPr/>
          <p:nvPr/>
        </p:nvSpPr>
        <p:spPr>
          <a:xfrm>
            <a:off x="152823" y="5607458"/>
            <a:ext cx="2301863" cy="849859"/>
          </a:xfrm>
          <a:custGeom>
            <a:avLst/>
            <a:gdLst>
              <a:gd name="connsiteX0" fmla="*/ 0 w 2301863"/>
              <a:gd name="connsiteY0" fmla="*/ 0 h 849859"/>
              <a:gd name="connsiteX1" fmla="*/ 506410 w 2301863"/>
              <a:gd name="connsiteY1" fmla="*/ 0 h 849859"/>
              <a:gd name="connsiteX2" fmla="*/ 1035838 w 2301863"/>
              <a:gd name="connsiteY2" fmla="*/ 0 h 849859"/>
              <a:gd name="connsiteX3" fmla="*/ 1657341 w 2301863"/>
              <a:gd name="connsiteY3" fmla="*/ 0 h 849859"/>
              <a:gd name="connsiteX4" fmla="*/ 2301863 w 2301863"/>
              <a:gd name="connsiteY4" fmla="*/ 0 h 849859"/>
              <a:gd name="connsiteX5" fmla="*/ 2301863 w 2301863"/>
              <a:gd name="connsiteY5" fmla="*/ 424930 h 849859"/>
              <a:gd name="connsiteX6" fmla="*/ 2301863 w 2301863"/>
              <a:gd name="connsiteY6" fmla="*/ 849859 h 849859"/>
              <a:gd name="connsiteX7" fmla="*/ 1795453 w 2301863"/>
              <a:gd name="connsiteY7" fmla="*/ 849859 h 849859"/>
              <a:gd name="connsiteX8" fmla="*/ 1266025 w 2301863"/>
              <a:gd name="connsiteY8" fmla="*/ 849859 h 849859"/>
              <a:gd name="connsiteX9" fmla="*/ 644522 w 2301863"/>
              <a:gd name="connsiteY9" fmla="*/ 849859 h 849859"/>
              <a:gd name="connsiteX10" fmla="*/ 0 w 2301863"/>
              <a:gd name="connsiteY10" fmla="*/ 849859 h 849859"/>
              <a:gd name="connsiteX11" fmla="*/ 0 w 2301863"/>
              <a:gd name="connsiteY11" fmla="*/ 424930 h 849859"/>
              <a:gd name="connsiteX12" fmla="*/ 0 w 2301863"/>
              <a:gd name="connsiteY12" fmla="*/ 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1863" h="849859" extrusionOk="0">
                <a:moveTo>
                  <a:pt x="0" y="0"/>
                </a:moveTo>
                <a:cubicBezTo>
                  <a:pt x="138834" y="1126"/>
                  <a:pt x="392956" y="6441"/>
                  <a:pt x="506410" y="0"/>
                </a:cubicBezTo>
                <a:cubicBezTo>
                  <a:pt x="619864" y="-6441"/>
                  <a:pt x="779613" y="2583"/>
                  <a:pt x="1035838" y="0"/>
                </a:cubicBezTo>
                <a:cubicBezTo>
                  <a:pt x="1292063" y="-2583"/>
                  <a:pt x="1463798" y="-3973"/>
                  <a:pt x="1657341" y="0"/>
                </a:cubicBezTo>
                <a:cubicBezTo>
                  <a:pt x="1850884" y="3973"/>
                  <a:pt x="2128477" y="-1182"/>
                  <a:pt x="2301863" y="0"/>
                </a:cubicBezTo>
                <a:cubicBezTo>
                  <a:pt x="2291298" y="175875"/>
                  <a:pt x="2306912" y="333094"/>
                  <a:pt x="2301863" y="424930"/>
                </a:cubicBezTo>
                <a:cubicBezTo>
                  <a:pt x="2296815" y="516766"/>
                  <a:pt x="2302133" y="689915"/>
                  <a:pt x="2301863" y="849859"/>
                </a:cubicBezTo>
                <a:cubicBezTo>
                  <a:pt x="2064088" y="844441"/>
                  <a:pt x="1977252" y="870927"/>
                  <a:pt x="1795453" y="849859"/>
                </a:cubicBezTo>
                <a:cubicBezTo>
                  <a:pt x="1613654" y="828792"/>
                  <a:pt x="1509564" y="824574"/>
                  <a:pt x="1266025" y="849859"/>
                </a:cubicBezTo>
                <a:cubicBezTo>
                  <a:pt x="1022486" y="875144"/>
                  <a:pt x="863109" y="832057"/>
                  <a:pt x="644522" y="849859"/>
                </a:cubicBezTo>
                <a:cubicBezTo>
                  <a:pt x="425935" y="867661"/>
                  <a:pt x="152441" y="858486"/>
                  <a:pt x="0" y="849859"/>
                </a:cubicBezTo>
                <a:cubicBezTo>
                  <a:pt x="1855" y="658849"/>
                  <a:pt x="1748" y="622765"/>
                  <a:pt x="0" y="424930"/>
                </a:cubicBezTo>
                <a:cubicBezTo>
                  <a:pt x="-1748" y="227095"/>
                  <a:pt x="19534" y="196828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Bungaree’s contribution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DE7D9FA1-A9D9-4908-6D32-B615A7DAC658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8653920" flipV="1">
              <a:off x="6300673" y="3468397"/>
              <a:ext cx="506280" cy="182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DE7D9FA1-A9D9-4908-6D32-B615A7DAC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8653920" flipV="1">
                <a:off x="6291317" y="3459055"/>
                <a:ext cx="524991" cy="201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94E05DD-673D-FE3E-83E3-0341D694F7F0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2477485" flipV="1">
              <a:off x="2722939" y="3017357"/>
              <a:ext cx="360322" cy="130157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94E05DD-673D-FE3E-83E3-0341D694F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2477485" flipV="1">
                <a:off x="2713589" y="3008034"/>
                <a:ext cx="379021" cy="14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63C427F-7C52-CECE-ECA3-0D85614A3A6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5115249" flipV="1">
              <a:off x="3156313" y="4593711"/>
              <a:ext cx="247093" cy="89256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63C427F-7C52-CECE-ECA3-0D85614A3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5115249" flipV="1">
                <a:off x="3146962" y="4584391"/>
                <a:ext cx="265796" cy="107896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Oval 68">
            <a:extLst>
              <a:ext uri="{FF2B5EF4-FFF2-40B4-BE49-F238E27FC236}">
                <a16:creationId xmlns:a16="http://schemas.microsoft.com/office/drawing/2014/main" id="{E53E23E1-990B-0196-EDC9-A22BB264F56B}"/>
              </a:ext>
            </a:extLst>
          </p:cNvPr>
          <p:cNvSpPr/>
          <p:nvPr/>
        </p:nvSpPr>
        <p:spPr>
          <a:xfrm>
            <a:off x="438286" y="1134978"/>
            <a:ext cx="1575002" cy="711027"/>
          </a:xfrm>
          <a:custGeom>
            <a:avLst/>
            <a:gdLst>
              <a:gd name="connsiteX0" fmla="*/ 0 w 1575002"/>
              <a:gd name="connsiteY0" fmla="*/ 355514 h 711027"/>
              <a:gd name="connsiteX1" fmla="*/ 787501 w 1575002"/>
              <a:gd name="connsiteY1" fmla="*/ 0 h 711027"/>
              <a:gd name="connsiteX2" fmla="*/ 1575002 w 1575002"/>
              <a:gd name="connsiteY2" fmla="*/ 355514 h 711027"/>
              <a:gd name="connsiteX3" fmla="*/ 787501 w 1575002"/>
              <a:gd name="connsiteY3" fmla="*/ 711028 h 711027"/>
              <a:gd name="connsiteX4" fmla="*/ 0 w 1575002"/>
              <a:gd name="connsiteY4" fmla="*/ 355514 h 71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02" h="711027" fill="none" extrusionOk="0">
                <a:moveTo>
                  <a:pt x="0" y="355514"/>
                </a:moveTo>
                <a:cubicBezTo>
                  <a:pt x="24042" y="160943"/>
                  <a:pt x="373209" y="36088"/>
                  <a:pt x="787501" y="0"/>
                </a:cubicBezTo>
                <a:cubicBezTo>
                  <a:pt x="1223781" y="12446"/>
                  <a:pt x="1560912" y="205907"/>
                  <a:pt x="1575002" y="355514"/>
                </a:cubicBezTo>
                <a:cubicBezTo>
                  <a:pt x="1602922" y="514729"/>
                  <a:pt x="1191247" y="718326"/>
                  <a:pt x="787501" y="711028"/>
                </a:cubicBezTo>
                <a:cubicBezTo>
                  <a:pt x="375488" y="707921"/>
                  <a:pt x="37516" y="526592"/>
                  <a:pt x="0" y="355514"/>
                </a:cubicBezTo>
                <a:close/>
              </a:path>
              <a:path w="1575002" h="711027" stroke="0" extrusionOk="0">
                <a:moveTo>
                  <a:pt x="0" y="355514"/>
                </a:moveTo>
                <a:cubicBezTo>
                  <a:pt x="-32948" y="160578"/>
                  <a:pt x="389587" y="36388"/>
                  <a:pt x="787501" y="0"/>
                </a:cubicBezTo>
                <a:cubicBezTo>
                  <a:pt x="1240895" y="37905"/>
                  <a:pt x="1575280" y="167640"/>
                  <a:pt x="1575002" y="355514"/>
                </a:cubicBezTo>
                <a:cubicBezTo>
                  <a:pt x="1536594" y="493913"/>
                  <a:pt x="1235773" y="727165"/>
                  <a:pt x="787501" y="711028"/>
                </a:cubicBezTo>
                <a:cubicBezTo>
                  <a:pt x="354565" y="703630"/>
                  <a:pt x="17450" y="584393"/>
                  <a:pt x="0" y="35551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Diplomat</a:t>
            </a:r>
            <a:endParaRPr lang="en-GB" sz="1100" i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41EEA-36E8-9E6E-4780-69CB0B6D67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60926" y="413638"/>
            <a:ext cx="6717938" cy="539859"/>
          </a:xfrm>
        </p:spPr>
        <p:txBody>
          <a:bodyPr/>
          <a:lstStyle/>
          <a:p>
            <a:r>
              <a:rPr lang="en-AU" dirty="0"/>
              <a:t>Add to Mind Map</a:t>
            </a:r>
          </a:p>
        </p:txBody>
      </p:sp>
      <p:sp>
        <p:nvSpPr>
          <p:cNvPr id="36" name="Freeform 12">
            <a:extLst>
              <a:ext uri="{FF2B5EF4-FFF2-40B4-BE49-F238E27FC236}">
                <a16:creationId xmlns:a16="http://schemas.microsoft.com/office/drawing/2014/main" id="{DECA9896-35F6-6D13-D98F-009A9D85BEA4}"/>
              </a:ext>
            </a:extLst>
          </p:cNvPr>
          <p:cNvSpPr>
            <a:spLocks noChangeAspect="1"/>
          </p:cNvSpPr>
          <p:nvPr/>
        </p:nvSpPr>
        <p:spPr>
          <a:xfrm>
            <a:off x="2875967" y="2032420"/>
            <a:ext cx="3413760" cy="3200400"/>
          </a:xfrm>
          <a:custGeom>
            <a:avLst/>
            <a:gdLst/>
            <a:ahLst/>
            <a:cxnLst/>
            <a:rect l="l" t="t" r="r" b="b"/>
            <a:pathLst>
              <a:path w="3121152" h="2926080">
                <a:moveTo>
                  <a:pt x="0" y="0"/>
                </a:moveTo>
                <a:lnTo>
                  <a:pt x="3121152" y="0"/>
                </a:lnTo>
                <a:lnTo>
                  <a:pt x="312115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6B8C3B-89CC-94C8-863C-025645B01D29}"/>
              </a:ext>
            </a:extLst>
          </p:cNvPr>
          <p:cNvSpPr/>
          <p:nvPr/>
        </p:nvSpPr>
        <p:spPr>
          <a:xfrm>
            <a:off x="805023" y="4075326"/>
            <a:ext cx="1486800" cy="849859"/>
          </a:xfrm>
          <a:custGeom>
            <a:avLst/>
            <a:gdLst>
              <a:gd name="connsiteX0" fmla="*/ 0 w 1486800"/>
              <a:gd name="connsiteY0" fmla="*/ 424930 h 849859"/>
              <a:gd name="connsiteX1" fmla="*/ 743400 w 1486800"/>
              <a:gd name="connsiteY1" fmla="*/ 0 h 849859"/>
              <a:gd name="connsiteX2" fmla="*/ 1486800 w 1486800"/>
              <a:gd name="connsiteY2" fmla="*/ 424930 h 849859"/>
              <a:gd name="connsiteX3" fmla="*/ 743400 w 1486800"/>
              <a:gd name="connsiteY3" fmla="*/ 849860 h 849859"/>
              <a:gd name="connsiteX4" fmla="*/ 0 w 1486800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800" h="849859" fill="none" extrusionOk="0">
                <a:moveTo>
                  <a:pt x="0" y="424930"/>
                </a:moveTo>
                <a:cubicBezTo>
                  <a:pt x="13935" y="191276"/>
                  <a:pt x="347297" y="25301"/>
                  <a:pt x="743400" y="0"/>
                </a:cubicBezTo>
                <a:cubicBezTo>
                  <a:pt x="1157709" y="34350"/>
                  <a:pt x="1470023" y="245897"/>
                  <a:pt x="1486800" y="424930"/>
                </a:cubicBezTo>
                <a:cubicBezTo>
                  <a:pt x="1532819" y="598412"/>
                  <a:pt x="1137070" y="853816"/>
                  <a:pt x="743400" y="849860"/>
                </a:cubicBezTo>
                <a:cubicBezTo>
                  <a:pt x="348963" y="847673"/>
                  <a:pt x="24444" y="643148"/>
                  <a:pt x="0" y="424930"/>
                </a:cubicBezTo>
                <a:close/>
              </a:path>
              <a:path w="1486800" h="849859" stroke="0" extrusionOk="0">
                <a:moveTo>
                  <a:pt x="0" y="424930"/>
                </a:moveTo>
                <a:cubicBezTo>
                  <a:pt x="-45893" y="192211"/>
                  <a:pt x="385042" y="51331"/>
                  <a:pt x="743400" y="0"/>
                </a:cubicBezTo>
                <a:cubicBezTo>
                  <a:pt x="1163846" y="20273"/>
                  <a:pt x="1487508" y="211846"/>
                  <a:pt x="1486800" y="424930"/>
                </a:cubicBezTo>
                <a:cubicBezTo>
                  <a:pt x="1437730" y="585580"/>
                  <a:pt x="1195781" y="900414"/>
                  <a:pt x="743400" y="849860"/>
                </a:cubicBezTo>
                <a:cubicBezTo>
                  <a:pt x="34704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Local Customs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4EE457-A28B-2D9B-B523-47087F0DDC5F}"/>
              </a:ext>
            </a:extLst>
          </p:cNvPr>
          <p:cNvSpPr/>
          <p:nvPr/>
        </p:nvSpPr>
        <p:spPr>
          <a:xfrm>
            <a:off x="2409611" y="1436406"/>
            <a:ext cx="1840588" cy="673355"/>
          </a:xfrm>
          <a:custGeom>
            <a:avLst/>
            <a:gdLst>
              <a:gd name="connsiteX0" fmla="*/ 0 w 1840588"/>
              <a:gd name="connsiteY0" fmla="*/ 336678 h 673355"/>
              <a:gd name="connsiteX1" fmla="*/ 920294 w 1840588"/>
              <a:gd name="connsiteY1" fmla="*/ 0 h 673355"/>
              <a:gd name="connsiteX2" fmla="*/ 1840588 w 1840588"/>
              <a:gd name="connsiteY2" fmla="*/ 336678 h 673355"/>
              <a:gd name="connsiteX3" fmla="*/ 920294 w 1840588"/>
              <a:gd name="connsiteY3" fmla="*/ 673356 h 673355"/>
              <a:gd name="connsiteX4" fmla="*/ 0 w 1840588"/>
              <a:gd name="connsiteY4" fmla="*/ 336678 h 67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588" h="673355" fill="none" extrusionOk="0">
                <a:moveTo>
                  <a:pt x="0" y="336678"/>
                </a:moveTo>
                <a:cubicBezTo>
                  <a:pt x="78112" y="156501"/>
                  <a:pt x="452826" y="71355"/>
                  <a:pt x="920294" y="0"/>
                </a:cubicBezTo>
                <a:cubicBezTo>
                  <a:pt x="1433159" y="42248"/>
                  <a:pt x="1831994" y="179243"/>
                  <a:pt x="1840588" y="336678"/>
                </a:cubicBezTo>
                <a:cubicBezTo>
                  <a:pt x="1847529" y="513390"/>
                  <a:pt x="1350856" y="691545"/>
                  <a:pt x="920294" y="673356"/>
                </a:cubicBezTo>
                <a:cubicBezTo>
                  <a:pt x="445675" y="668794"/>
                  <a:pt x="20490" y="508820"/>
                  <a:pt x="0" y="336678"/>
                </a:cubicBezTo>
                <a:close/>
              </a:path>
              <a:path w="1840588" h="673355" stroke="0" extrusionOk="0">
                <a:moveTo>
                  <a:pt x="0" y="336678"/>
                </a:moveTo>
                <a:cubicBezTo>
                  <a:pt x="-29633" y="152004"/>
                  <a:pt x="421032" y="8850"/>
                  <a:pt x="920294" y="0"/>
                </a:cubicBezTo>
                <a:cubicBezTo>
                  <a:pt x="1443115" y="29877"/>
                  <a:pt x="1841169" y="168453"/>
                  <a:pt x="1840588" y="336678"/>
                </a:cubicBezTo>
                <a:cubicBezTo>
                  <a:pt x="1799816" y="461108"/>
                  <a:pt x="1446268" y="694769"/>
                  <a:pt x="920294" y="673356"/>
                </a:cubicBezTo>
                <a:cubicBezTo>
                  <a:pt x="419182" y="646754"/>
                  <a:pt x="21388" y="562496"/>
                  <a:pt x="0" y="33667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Interpreter</a:t>
            </a: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94D1E0-9CEB-B5EB-7E25-320AECC10B53}"/>
              </a:ext>
            </a:extLst>
          </p:cNvPr>
          <p:cNvSpPr/>
          <p:nvPr/>
        </p:nvSpPr>
        <p:spPr>
          <a:xfrm>
            <a:off x="578280" y="2156561"/>
            <a:ext cx="2115889" cy="1489947"/>
          </a:xfrm>
          <a:custGeom>
            <a:avLst/>
            <a:gdLst>
              <a:gd name="connsiteX0" fmla="*/ 0 w 2115889"/>
              <a:gd name="connsiteY0" fmla="*/ 744974 h 1489947"/>
              <a:gd name="connsiteX1" fmla="*/ 1057945 w 2115889"/>
              <a:gd name="connsiteY1" fmla="*/ 0 h 1489947"/>
              <a:gd name="connsiteX2" fmla="*/ 2115890 w 2115889"/>
              <a:gd name="connsiteY2" fmla="*/ 744974 h 1489947"/>
              <a:gd name="connsiteX3" fmla="*/ 1057945 w 2115889"/>
              <a:gd name="connsiteY3" fmla="*/ 1489948 h 1489947"/>
              <a:gd name="connsiteX4" fmla="*/ 0 w 2115889"/>
              <a:gd name="connsiteY4" fmla="*/ 744974 h 148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889" h="1489947" fill="none" extrusionOk="0">
                <a:moveTo>
                  <a:pt x="0" y="744974"/>
                </a:moveTo>
                <a:cubicBezTo>
                  <a:pt x="90661" y="340227"/>
                  <a:pt x="507318" y="58874"/>
                  <a:pt x="1057945" y="0"/>
                </a:cubicBezTo>
                <a:cubicBezTo>
                  <a:pt x="1644939" y="24857"/>
                  <a:pt x="2088969" y="422835"/>
                  <a:pt x="2115890" y="744974"/>
                </a:cubicBezTo>
                <a:cubicBezTo>
                  <a:pt x="2166088" y="1089655"/>
                  <a:pt x="1566521" y="1507671"/>
                  <a:pt x="1057945" y="1489948"/>
                </a:cubicBezTo>
                <a:cubicBezTo>
                  <a:pt x="488112" y="1487988"/>
                  <a:pt x="40307" y="1129265"/>
                  <a:pt x="0" y="744974"/>
                </a:cubicBezTo>
                <a:close/>
              </a:path>
              <a:path w="2115889" h="1489947" stroke="0" extrusionOk="0">
                <a:moveTo>
                  <a:pt x="0" y="744974"/>
                </a:moveTo>
                <a:cubicBezTo>
                  <a:pt x="-62528" y="336211"/>
                  <a:pt x="536869" y="62147"/>
                  <a:pt x="1057945" y="0"/>
                </a:cubicBezTo>
                <a:cubicBezTo>
                  <a:pt x="1684043" y="85811"/>
                  <a:pt x="2119140" y="432732"/>
                  <a:pt x="2115890" y="744974"/>
                </a:cubicBezTo>
                <a:cubicBezTo>
                  <a:pt x="2064314" y="1078600"/>
                  <a:pt x="1687469" y="1544643"/>
                  <a:pt x="1057945" y="1489948"/>
                </a:cubicBezTo>
                <a:cubicBezTo>
                  <a:pt x="489658" y="1430434"/>
                  <a:pt x="28194" y="1208977"/>
                  <a:pt x="0" y="74497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Bungaree = connection to Indigenous communities  </a:t>
            </a:r>
            <a:endParaRPr kumimoji="0" lang="en-GB" sz="2000" b="0" i="0" u="none" strike="noStrike" kern="0" cap="none" spc="-15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31DF92E-067F-373B-F5A3-F075E53B93B0}"/>
              </a:ext>
            </a:extLst>
          </p:cNvPr>
          <p:cNvSpPr/>
          <p:nvPr/>
        </p:nvSpPr>
        <p:spPr>
          <a:xfrm>
            <a:off x="2027810" y="4804689"/>
            <a:ext cx="2188234" cy="1414344"/>
          </a:xfrm>
          <a:custGeom>
            <a:avLst/>
            <a:gdLst>
              <a:gd name="connsiteX0" fmla="*/ 0 w 2188234"/>
              <a:gd name="connsiteY0" fmla="*/ 707172 h 1414344"/>
              <a:gd name="connsiteX1" fmla="*/ 1094117 w 2188234"/>
              <a:gd name="connsiteY1" fmla="*/ 0 h 1414344"/>
              <a:gd name="connsiteX2" fmla="*/ 2188234 w 2188234"/>
              <a:gd name="connsiteY2" fmla="*/ 707172 h 1414344"/>
              <a:gd name="connsiteX3" fmla="*/ 1094117 w 2188234"/>
              <a:gd name="connsiteY3" fmla="*/ 1414344 h 1414344"/>
              <a:gd name="connsiteX4" fmla="*/ 0 w 2188234"/>
              <a:gd name="connsiteY4" fmla="*/ 707172 h 141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8234" h="1414344" fill="none" extrusionOk="0">
                <a:moveTo>
                  <a:pt x="0" y="707172"/>
                </a:moveTo>
                <a:cubicBezTo>
                  <a:pt x="137326" y="326746"/>
                  <a:pt x="554363" y="112833"/>
                  <a:pt x="1094117" y="0"/>
                </a:cubicBezTo>
                <a:cubicBezTo>
                  <a:pt x="1702884" y="41350"/>
                  <a:pt x="2175267" y="359622"/>
                  <a:pt x="2188234" y="707172"/>
                </a:cubicBezTo>
                <a:cubicBezTo>
                  <a:pt x="2263045" y="998243"/>
                  <a:pt x="1560605" y="1446595"/>
                  <a:pt x="1094117" y="1414344"/>
                </a:cubicBezTo>
                <a:cubicBezTo>
                  <a:pt x="543068" y="1407128"/>
                  <a:pt x="45702" y="1066951"/>
                  <a:pt x="0" y="707172"/>
                </a:cubicBezTo>
                <a:close/>
              </a:path>
              <a:path w="2188234" h="1414344" stroke="0" extrusionOk="0">
                <a:moveTo>
                  <a:pt x="0" y="707172"/>
                </a:moveTo>
                <a:cubicBezTo>
                  <a:pt x="-48961" y="318706"/>
                  <a:pt x="532663" y="42089"/>
                  <a:pt x="1094117" y="0"/>
                </a:cubicBezTo>
                <a:cubicBezTo>
                  <a:pt x="1706708" y="17090"/>
                  <a:pt x="2190118" y="374099"/>
                  <a:pt x="2188234" y="707172"/>
                </a:cubicBezTo>
                <a:cubicBezTo>
                  <a:pt x="2108066" y="976783"/>
                  <a:pt x="1716526" y="1436282"/>
                  <a:pt x="1094117" y="1414344"/>
                </a:cubicBezTo>
                <a:cubicBezTo>
                  <a:pt x="503198" y="1364708"/>
                  <a:pt x="20789" y="1136492"/>
                  <a:pt x="0" y="70717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NOW: Growing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appreciation for...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7FB45D7-19D8-8C45-B1D8-552F27F12BA3}"/>
              </a:ext>
            </a:extLst>
          </p:cNvPr>
          <p:cNvSpPr/>
          <p:nvPr/>
        </p:nvSpPr>
        <p:spPr>
          <a:xfrm>
            <a:off x="7307106" y="3725125"/>
            <a:ext cx="1488454" cy="849859"/>
          </a:xfrm>
          <a:custGeom>
            <a:avLst/>
            <a:gdLst>
              <a:gd name="connsiteX0" fmla="*/ 0 w 1488454"/>
              <a:gd name="connsiteY0" fmla="*/ 424930 h 849859"/>
              <a:gd name="connsiteX1" fmla="*/ 744227 w 1488454"/>
              <a:gd name="connsiteY1" fmla="*/ 0 h 849859"/>
              <a:gd name="connsiteX2" fmla="*/ 1488454 w 1488454"/>
              <a:gd name="connsiteY2" fmla="*/ 424930 h 849859"/>
              <a:gd name="connsiteX3" fmla="*/ 744227 w 1488454"/>
              <a:gd name="connsiteY3" fmla="*/ 849860 h 849859"/>
              <a:gd name="connsiteX4" fmla="*/ 0 w 1488454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454" h="849859" fill="none" extrusionOk="0">
                <a:moveTo>
                  <a:pt x="0" y="424930"/>
                </a:moveTo>
                <a:cubicBezTo>
                  <a:pt x="17477" y="191538"/>
                  <a:pt x="372571" y="68859"/>
                  <a:pt x="744227" y="0"/>
                </a:cubicBezTo>
                <a:cubicBezTo>
                  <a:pt x="1158993" y="34350"/>
                  <a:pt x="1471677" y="245897"/>
                  <a:pt x="1488454" y="424930"/>
                </a:cubicBezTo>
                <a:cubicBezTo>
                  <a:pt x="1532115" y="601548"/>
                  <a:pt x="1121026" y="857872"/>
                  <a:pt x="744227" y="849860"/>
                </a:cubicBezTo>
                <a:cubicBezTo>
                  <a:pt x="349333" y="847673"/>
                  <a:pt x="24444" y="643148"/>
                  <a:pt x="0" y="424930"/>
                </a:cubicBezTo>
                <a:close/>
              </a:path>
              <a:path w="1488454" h="849859" stroke="0" extrusionOk="0">
                <a:moveTo>
                  <a:pt x="0" y="424930"/>
                </a:moveTo>
                <a:cubicBezTo>
                  <a:pt x="-63340" y="192957"/>
                  <a:pt x="342601" y="9241"/>
                  <a:pt x="744227" y="0"/>
                </a:cubicBezTo>
                <a:cubicBezTo>
                  <a:pt x="1165130" y="20273"/>
                  <a:pt x="1489162" y="211846"/>
                  <a:pt x="1488454" y="424930"/>
                </a:cubicBezTo>
                <a:cubicBezTo>
                  <a:pt x="1444871" y="593859"/>
                  <a:pt x="1190779" y="892814"/>
                  <a:pt x="744227" y="849860"/>
                </a:cubicBezTo>
                <a:cubicBezTo>
                  <a:pt x="34741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Faced difficulties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65B423B-8CB2-0BAE-F440-0F9F6A7042F2}"/>
              </a:ext>
            </a:extLst>
          </p:cNvPr>
          <p:cNvSpPr/>
          <p:nvPr/>
        </p:nvSpPr>
        <p:spPr>
          <a:xfrm>
            <a:off x="7519232" y="1191477"/>
            <a:ext cx="1233457" cy="849859"/>
          </a:xfrm>
          <a:custGeom>
            <a:avLst/>
            <a:gdLst>
              <a:gd name="connsiteX0" fmla="*/ 0 w 1233457"/>
              <a:gd name="connsiteY0" fmla="*/ 424930 h 849859"/>
              <a:gd name="connsiteX1" fmla="*/ 616729 w 1233457"/>
              <a:gd name="connsiteY1" fmla="*/ 0 h 849859"/>
              <a:gd name="connsiteX2" fmla="*/ 1233458 w 1233457"/>
              <a:gd name="connsiteY2" fmla="*/ 424930 h 849859"/>
              <a:gd name="connsiteX3" fmla="*/ 616729 w 1233457"/>
              <a:gd name="connsiteY3" fmla="*/ 849860 h 849859"/>
              <a:gd name="connsiteX4" fmla="*/ 0 w 1233457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457" h="849859" fill="none" extrusionOk="0">
                <a:moveTo>
                  <a:pt x="0" y="424930"/>
                </a:moveTo>
                <a:cubicBezTo>
                  <a:pt x="37653" y="193027"/>
                  <a:pt x="284291" y="14294"/>
                  <a:pt x="616729" y="0"/>
                </a:cubicBezTo>
                <a:cubicBezTo>
                  <a:pt x="961080" y="34350"/>
                  <a:pt x="1216681" y="245897"/>
                  <a:pt x="1233458" y="424930"/>
                </a:cubicBezTo>
                <a:cubicBezTo>
                  <a:pt x="1247628" y="640768"/>
                  <a:pt x="916739" y="859364"/>
                  <a:pt x="616729" y="849860"/>
                </a:cubicBezTo>
                <a:cubicBezTo>
                  <a:pt x="292250" y="847673"/>
                  <a:pt x="24444" y="643148"/>
                  <a:pt x="0" y="424930"/>
                </a:cubicBezTo>
                <a:close/>
              </a:path>
              <a:path w="1233457" h="849859" stroke="0" extrusionOk="0">
                <a:moveTo>
                  <a:pt x="0" y="424930"/>
                </a:moveTo>
                <a:cubicBezTo>
                  <a:pt x="-21370" y="191162"/>
                  <a:pt x="299516" y="23003"/>
                  <a:pt x="616729" y="0"/>
                </a:cubicBezTo>
                <a:cubicBezTo>
                  <a:pt x="967217" y="20273"/>
                  <a:pt x="1234166" y="211846"/>
                  <a:pt x="1233458" y="424930"/>
                </a:cubicBezTo>
                <a:cubicBezTo>
                  <a:pt x="1206486" y="618919"/>
                  <a:pt x="966464" y="860892"/>
                  <a:pt x="616729" y="849860"/>
                </a:cubicBezTo>
                <a:cubicBezTo>
                  <a:pt x="290332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Mapped coastline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57FE1E-066B-7FE7-937B-1659A14D4082}"/>
              </a:ext>
            </a:extLst>
          </p:cNvPr>
          <p:cNvSpPr/>
          <p:nvPr/>
        </p:nvSpPr>
        <p:spPr>
          <a:xfrm>
            <a:off x="5624027" y="1200061"/>
            <a:ext cx="1486800" cy="849859"/>
          </a:xfrm>
          <a:custGeom>
            <a:avLst/>
            <a:gdLst>
              <a:gd name="connsiteX0" fmla="*/ 0 w 1486800"/>
              <a:gd name="connsiteY0" fmla="*/ 424930 h 849859"/>
              <a:gd name="connsiteX1" fmla="*/ 743400 w 1486800"/>
              <a:gd name="connsiteY1" fmla="*/ 0 h 849859"/>
              <a:gd name="connsiteX2" fmla="*/ 1486800 w 1486800"/>
              <a:gd name="connsiteY2" fmla="*/ 424930 h 849859"/>
              <a:gd name="connsiteX3" fmla="*/ 743400 w 1486800"/>
              <a:gd name="connsiteY3" fmla="*/ 849860 h 849859"/>
              <a:gd name="connsiteX4" fmla="*/ 0 w 1486800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800" h="849859" fill="none" extrusionOk="0">
                <a:moveTo>
                  <a:pt x="0" y="424930"/>
                </a:moveTo>
                <a:cubicBezTo>
                  <a:pt x="13935" y="191276"/>
                  <a:pt x="347297" y="25301"/>
                  <a:pt x="743400" y="0"/>
                </a:cubicBezTo>
                <a:cubicBezTo>
                  <a:pt x="1157709" y="34350"/>
                  <a:pt x="1470023" y="245897"/>
                  <a:pt x="1486800" y="424930"/>
                </a:cubicBezTo>
                <a:cubicBezTo>
                  <a:pt x="1532819" y="598412"/>
                  <a:pt x="1137070" y="853816"/>
                  <a:pt x="743400" y="849860"/>
                </a:cubicBezTo>
                <a:cubicBezTo>
                  <a:pt x="348963" y="847673"/>
                  <a:pt x="24444" y="643148"/>
                  <a:pt x="0" y="424930"/>
                </a:cubicBezTo>
                <a:close/>
              </a:path>
              <a:path w="1486800" h="849859" stroke="0" extrusionOk="0">
                <a:moveTo>
                  <a:pt x="0" y="424930"/>
                </a:moveTo>
                <a:cubicBezTo>
                  <a:pt x="-45893" y="192211"/>
                  <a:pt x="385042" y="51331"/>
                  <a:pt x="743400" y="0"/>
                </a:cubicBezTo>
                <a:cubicBezTo>
                  <a:pt x="1163846" y="20273"/>
                  <a:pt x="1487508" y="211846"/>
                  <a:pt x="1486800" y="424930"/>
                </a:cubicBezTo>
                <a:cubicBezTo>
                  <a:pt x="1437730" y="585580"/>
                  <a:pt x="1195781" y="900414"/>
                  <a:pt x="743400" y="849860"/>
                </a:cubicBezTo>
                <a:cubicBezTo>
                  <a:pt x="34704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Australian coastlines unknown</a:t>
            </a:r>
            <a:endParaRPr kumimoji="0" lang="en-GB" sz="18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766D08F-44EB-1432-9262-8C529CF262FB}"/>
              </a:ext>
            </a:extLst>
          </p:cNvPr>
          <p:cNvSpPr/>
          <p:nvPr/>
        </p:nvSpPr>
        <p:spPr>
          <a:xfrm>
            <a:off x="6377578" y="2306698"/>
            <a:ext cx="2202141" cy="1189672"/>
          </a:xfrm>
          <a:custGeom>
            <a:avLst/>
            <a:gdLst>
              <a:gd name="connsiteX0" fmla="*/ 0 w 2202141"/>
              <a:gd name="connsiteY0" fmla="*/ 594836 h 1189672"/>
              <a:gd name="connsiteX1" fmla="*/ 1101071 w 2202141"/>
              <a:gd name="connsiteY1" fmla="*/ 0 h 1189672"/>
              <a:gd name="connsiteX2" fmla="*/ 2202142 w 2202141"/>
              <a:gd name="connsiteY2" fmla="*/ 594836 h 1189672"/>
              <a:gd name="connsiteX3" fmla="*/ 1101071 w 2202141"/>
              <a:gd name="connsiteY3" fmla="*/ 1189672 h 1189672"/>
              <a:gd name="connsiteX4" fmla="*/ 0 w 2202141"/>
              <a:gd name="connsiteY4" fmla="*/ 594836 h 118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141" h="1189672" fill="none" extrusionOk="0">
                <a:moveTo>
                  <a:pt x="0" y="594836"/>
                </a:moveTo>
                <a:cubicBezTo>
                  <a:pt x="70682" y="271533"/>
                  <a:pt x="501784" y="15424"/>
                  <a:pt x="1101071" y="0"/>
                </a:cubicBezTo>
                <a:cubicBezTo>
                  <a:pt x="1710416" y="11388"/>
                  <a:pt x="2182945" y="329995"/>
                  <a:pt x="2202142" y="594836"/>
                </a:cubicBezTo>
                <a:cubicBezTo>
                  <a:pt x="2279440" y="820558"/>
                  <a:pt x="1679203" y="1196688"/>
                  <a:pt x="1101071" y="1189672"/>
                </a:cubicBezTo>
                <a:cubicBezTo>
                  <a:pt x="535103" y="1183958"/>
                  <a:pt x="12651" y="914835"/>
                  <a:pt x="0" y="594836"/>
                </a:cubicBezTo>
                <a:close/>
              </a:path>
              <a:path w="2202141" h="1189672" stroke="0" extrusionOk="0">
                <a:moveTo>
                  <a:pt x="0" y="594836"/>
                </a:moveTo>
                <a:cubicBezTo>
                  <a:pt x="-160503" y="273183"/>
                  <a:pt x="572226" y="77926"/>
                  <a:pt x="1101071" y="0"/>
                </a:cubicBezTo>
                <a:cubicBezTo>
                  <a:pt x="1752283" y="88473"/>
                  <a:pt x="2202959" y="291244"/>
                  <a:pt x="2202142" y="594836"/>
                </a:cubicBezTo>
                <a:cubicBezTo>
                  <a:pt x="2161946" y="862711"/>
                  <a:pt x="1811712" y="1313646"/>
                  <a:pt x="1101071" y="1189672"/>
                </a:cubicBezTo>
                <a:cubicBezTo>
                  <a:pt x="499560" y="1165145"/>
                  <a:pt x="13259" y="948075"/>
                  <a:pt x="0" y="5948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Exploration, led by Matthew Flinders</a:t>
            </a:r>
            <a:endParaRPr kumimoji="0" lang="en-GB" sz="2000" b="0" i="0" u="none" strike="noStrike" kern="0" cap="none" spc="-15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E7B0AF-92E1-57F2-030A-993423B97A8B}"/>
              </a:ext>
            </a:extLst>
          </p:cNvPr>
          <p:cNvSpPr txBox="1"/>
          <p:nvPr/>
        </p:nvSpPr>
        <p:spPr>
          <a:xfrm>
            <a:off x="4138404" y="5128633"/>
            <a:ext cx="2468094" cy="412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Indigenous perspectives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82C4A1-B6D2-4348-5E0D-1CD7522FC1E8}"/>
              </a:ext>
            </a:extLst>
          </p:cNvPr>
          <p:cNvSpPr txBox="1"/>
          <p:nvPr/>
        </p:nvSpPr>
        <p:spPr>
          <a:xfrm>
            <a:off x="3777854" y="6015036"/>
            <a:ext cx="2313176" cy="39646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rtlCol="0"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 Indigenous knowledge</a:t>
            </a:r>
            <a:endParaRPr lang="en-AU" sz="2000" spc="-150">
              <a:solidFill>
                <a:srgbClr val="181818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0B23A932-0788-9865-2BA0-A527D32F3F7A}"/>
              </a:ext>
            </a:extLst>
          </p:cNvPr>
          <p:cNvSpPr>
            <a:spLocks noChangeAspect="1"/>
          </p:cNvSpPr>
          <p:nvPr/>
        </p:nvSpPr>
        <p:spPr>
          <a:xfrm rot="1933407" flipH="1">
            <a:off x="6393354" y="2157749"/>
            <a:ext cx="323436" cy="19067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id="{9449B79D-6280-B404-3007-AC00A4072B58}"/>
              </a:ext>
            </a:extLst>
          </p:cNvPr>
          <p:cNvSpPr>
            <a:spLocks noChangeAspect="1"/>
          </p:cNvSpPr>
          <p:nvPr/>
        </p:nvSpPr>
        <p:spPr>
          <a:xfrm rot="19056139">
            <a:off x="7796456" y="2130287"/>
            <a:ext cx="299058" cy="176299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148C5B91-92CC-99B5-8511-24EC2DEE6691}"/>
              </a:ext>
            </a:extLst>
          </p:cNvPr>
          <p:cNvSpPr>
            <a:spLocks noChangeAspect="1"/>
          </p:cNvSpPr>
          <p:nvPr/>
        </p:nvSpPr>
        <p:spPr>
          <a:xfrm rot="4994469">
            <a:off x="7495696" y="3516112"/>
            <a:ext cx="303052" cy="17865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" name="Freeform 16">
            <a:extLst>
              <a:ext uri="{FF2B5EF4-FFF2-40B4-BE49-F238E27FC236}">
                <a16:creationId xmlns:a16="http://schemas.microsoft.com/office/drawing/2014/main" id="{48C7E6A2-C916-FBA7-0871-29F5650A2A85}"/>
              </a:ext>
            </a:extLst>
          </p:cNvPr>
          <p:cNvSpPr>
            <a:spLocks noChangeAspect="1"/>
          </p:cNvSpPr>
          <p:nvPr/>
        </p:nvSpPr>
        <p:spPr>
          <a:xfrm rot="13974838" flipV="1">
            <a:off x="1219503" y="1965213"/>
            <a:ext cx="303172" cy="17872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3A619802-D438-ABCB-9258-E645741D3217}"/>
              </a:ext>
            </a:extLst>
          </p:cNvPr>
          <p:cNvSpPr>
            <a:spLocks noChangeAspect="1"/>
          </p:cNvSpPr>
          <p:nvPr/>
        </p:nvSpPr>
        <p:spPr>
          <a:xfrm rot="20944587">
            <a:off x="2632093" y="2238995"/>
            <a:ext cx="377678" cy="222646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D3A98836-F74F-3596-1B86-280DFD903BA9}"/>
              </a:ext>
            </a:extLst>
          </p:cNvPr>
          <p:cNvSpPr>
            <a:spLocks noChangeAspect="1"/>
          </p:cNvSpPr>
          <p:nvPr/>
        </p:nvSpPr>
        <p:spPr>
          <a:xfrm rot="7276037">
            <a:off x="1459433" y="3738897"/>
            <a:ext cx="302940" cy="1785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9C0AAF89-D1D7-EA9C-FFFF-51AAC5605712}"/>
              </a:ext>
            </a:extLst>
          </p:cNvPr>
          <p:cNvSpPr>
            <a:spLocks noChangeAspect="1"/>
          </p:cNvSpPr>
          <p:nvPr/>
        </p:nvSpPr>
        <p:spPr>
          <a:xfrm rot="20117673" flipV="1">
            <a:off x="4146948" y="5227609"/>
            <a:ext cx="276727" cy="16313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E5965A21-7D91-DA52-4403-79F5D5C927AA}"/>
              </a:ext>
            </a:extLst>
          </p:cNvPr>
          <p:cNvSpPr>
            <a:spLocks noChangeAspect="1"/>
          </p:cNvSpPr>
          <p:nvPr/>
        </p:nvSpPr>
        <p:spPr>
          <a:xfrm rot="2893069">
            <a:off x="3745836" y="6042939"/>
            <a:ext cx="287716" cy="16961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E103BE-EBD6-42C0-2C56-5C85C802EC68}"/>
              </a:ext>
            </a:extLst>
          </p:cNvPr>
          <p:cNvSpPr txBox="1"/>
          <p:nvPr/>
        </p:nvSpPr>
        <p:spPr>
          <a:xfrm>
            <a:off x="3247014" y="3173009"/>
            <a:ext cx="285663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AU" i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Circumnavigation</a:t>
            </a:r>
          </a:p>
          <a:p>
            <a:pPr algn="ctr">
              <a:spcBef>
                <a:spcPts val="0"/>
              </a:spcBef>
            </a:pPr>
            <a:r>
              <a:rPr lang="en-AU" i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Of Australia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D6090F-1A69-50C3-F3D6-56CB2DA796C3}"/>
              </a:ext>
            </a:extLst>
          </p:cNvPr>
          <p:cNvSpPr txBox="1"/>
          <p:nvPr/>
        </p:nvSpPr>
        <p:spPr>
          <a:xfrm>
            <a:off x="4216044" y="5593369"/>
            <a:ext cx="2976954" cy="412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Indigenous role in exploration</a:t>
            </a:r>
          </a:p>
        </p:txBody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id="{0BE45BBE-0CF2-6A21-E705-7EF4E45C14A9}"/>
              </a:ext>
            </a:extLst>
          </p:cNvPr>
          <p:cNvSpPr>
            <a:spLocks noChangeAspect="1"/>
          </p:cNvSpPr>
          <p:nvPr/>
        </p:nvSpPr>
        <p:spPr>
          <a:xfrm rot="2398568">
            <a:off x="4184117" y="5659382"/>
            <a:ext cx="276727" cy="16313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8" name="Freeform 16">
            <a:extLst>
              <a:ext uri="{FF2B5EF4-FFF2-40B4-BE49-F238E27FC236}">
                <a16:creationId xmlns:a16="http://schemas.microsoft.com/office/drawing/2014/main" id="{D6D6F08F-25EE-067C-519A-7761F9E3C32D}"/>
              </a:ext>
            </a:extLst>
          </p:cNvPr>
          <p:cNvSpPr>
            <a:spLocks noChangeAspect="1"/>
          </p:cNvSpPr>
          <p:nvPr/>
        </p:nvSpPr>
        <p:spPr>
          <a:xfrm rot="10800000">
            <a:off x="1782174" y="5661654"/>
            <a:ext cx="302940" cy="1785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1D394F3-D067-114D-3EEA-9947F2BB015F}"/>
                  </a:ext>
                </a:extLst>
              </p14:cNvPr>
              <p14:cNvContentPartPr/>
              <p14:nvPr/>
            </p14:nvContentPartPr>
            <p14:xfrm>
              <a:off x="2998362" y="2252467"/>
              <a:ext cx="3286440" cy="2520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1D394F3-D067-114D-3EEA-9947F2BB015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3962" y="2238067"/>
                <a:ext cx="3314520" cy="254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50D30531-0874-AF5F-1941-1103DFAACD93}"/>
              </a:ext>
            </a:extLst>
          </p:cNvPr>
          <p:cNvGrpSpPr/>
          <p:nvPr/>
        </p:nvGrpSpPr>
        <p:grpSpPr>
          <a:xfrm rot="15737618">
            <a:off x="6023467" y="4380384"/>
            <a:ext cx="307164" cy="389200"/>
            <a:chOff x="6103971" y="4039851"/>
            <a:chExt cx="46908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86BAE9E-2F8B-93B9-E8C9-7C735448AC35}"/>
                    </a:ext>
                  </a:extLst>
                </p14:cNvPr>
                <p14:cNvContentPartPr/>
                <p14:nvPr/>
              </p14:nvContentPartPr>
              <p14:xfrm>
                <a:off x="6103971" y="4039851"/>
                <a:ext cx="418320" cy="594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86BAE9E-2F8B-93B9-E8C9-7C735448AC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90247" y="4026118"/>
                  <a:ext cx="445220" cy="621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B2581A7-A4DE-4BAB-92D5-86A23CAEBF73}"/>
                    </a:ext>
                  </a:extLst>
                </p14:cNvPr>
                <p14:cNvContentPartPr/>
                <p14:nvPr/>
              </p14:nvContentPartPr>
              <p14:xfrm>
                <a:off x="6528051" y="4059291"/>
                <a:ext cx="45000" cy="192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B2581A7-A4DE-4BAB-92D5-86A23CAEBF7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14331" y="4045573"/>
                  <a:ext cx="71890" cy="21948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8826EE23-146F-EC5E-7985-B25407E117C0}"/>
              </a:ext>
            </a:extLst>
          </p:cNvPr>
          <p:cNvSpPr/>
          <p:nvPr/>
        </p:nvSpPr>
        <p:spPr>
          <a:xfrm>
            <a:off x="5676472" y="4359486"/>
            <a:ext cx="238503" cy="215498"/>
          </a:xfrm>
          <a:prstGeom prst="ellipse">
            <a:avLst/>
          </a:prstGeom>
          <a:solidFill>
            <a:srgbClr val="FFED7A"/>
          </a:solidFill>
          <a:ln w="19050" cap="flat" cmpd="sng" algn="ctr">
            <a:solidFill>
              <a:srgbClr val="FDBC14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FEFB4E-3A94-A787-AFCF-FEC2A8084FF6}"/>
              </a:ext>
            </a:extLst>
          </p:cNvPr>
          <p:cNvSpPr txBox="1"/>
          <p:nvPr/>
        </p:nvSpPr>
        <p:spPr>
          <a:xfrm>
            <a:off x="6337895" y="4572133"/>
            <a:ext cx="96921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Port Jackson</a:t>
            </a:r>
            <a:endParaRPr kumimoji="0" lang="en-US" sz="1400" b="0" i="0" u="none" strike="noStrike" kern="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EAF2B18-32EF-DE46-D8C4-23EF95C38BC9}"/>
              </a:ext>
            </a:extLst>
          </p:cNvPr>
          <p:cNvSpPr/>
          <p:nvPr/>
        </p:nvSpPr>
        <p:spPr>
          <a:xfrm>
            <a:off x="152823" y="5607458"/>
            <a:ext cx="2301863" cy="849859"/>
          </a:xfrm>
          <a:custGeom>
            <a:avLst/>
            <a:gdLst>
              <a:gd name="connsiteX0" fmla="*/ 0 w 2301863"/>
              <a:gd name="connsiteY0" fmla="*/ 0 h 849859"/>
              <a:gd name="connsiteX1" fmla="*/ 506410 w 2301863"/>
              <a:gd name="connsiteY1" fmla="*/ 0 h 849859"/>
              <a:gd name="connsiteX2" fmla="*/ 1035838 w 2301863"/>
              <a:gd name="connsiteY2" fmla="*/ 0 h 849859"/>
              <a:gd name="connsiteX3" fmla="*/ 1657341 w 2301863"/>
              <a:gd name="connsiteY3" fmla="*/ 0 h 849859"/>
              <a:gd name="connsiteX4" fmla="*/ 2301863 w 2301863"/>
              <a:gd name="connsiteY4" fmla="*/ 0 h 849859"/>
              <a:gd name="connsiteX5" fmla="*/ 2301863 w 2301863"/>
              <a:gd name="connsiteY5" fmla="*/ 424930 h 849859"/>
              <a:gd name="connsiteX6" fmla="*/ 2301863 w 2301863"/>
              <a:gd name="connsiteY6" fmla="*/ 849859 h 849859"/>
              <a:gd name="connsiteX7" fmla="*/ 1795453 w 2301863"/>
              <a:gd name="connsiteY7" fmla="*/ 849859 h 849859"/>
              <a:gd name="connsiteX8" fmla="*/ 1266025 w 2301863"/>
              <a:gd name="connsiteY8" fmla="*/ 849859 h 849859"/>
              <a:gd name="connsiteX9" fmla="*/ 644522 w 2301863"/>
              <a:gd name="connsiteY9" fmla="*/ 849859 h 849859"/>
              <a:gd name="connsiteX10" fmla="*/ 0 w 2301863"/>
              <a:gd name="connsiteY10" fmla="*/ 849859 h 849859"/>
              <a:gd name="connsiteX11" fmla="*/ 0 w 2301863"/>
              <a:gd name="connsiteY11" fmla="*/ 424930 h 849859"/>
              <a:gd name="connsiteX12" fmla="*/ 0 w 2301863"/>
              <a:gd name="connsiteY12" fmla="*/ 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1863" h="849859" extrusionOk="0">
                <a:moveTo>
                  <a:pt x="0" y="0"/>
                </a:moveTo>
                <a:cubicBezTo>
                  <a:pt x="138834" y="1126"/>
                  <a:pt x="392956" y="6441"/>
                  <a:pt x="506410" y="0"/>
                </a:cubicBezTo>
                <a:cubicBezTo>
                  <a:pt x="619864" y="-6441"/>
                  <a:pt x="779613" y="2583"/>
                  <a:pt x="1035838" y="0"/>
                </a:cubicBezTo>
                <a:cubicBezTo>
                  <a:pt x="1292063" y="-2583"/>
                  <a:pt x="1463798" y="-3973"/>
                  <a:pt x="1657341" y="0"/>
                </a:cubicBezTo>
                <a:cubicBezTo>
                  <a:pt x="1850884" y="3973"/>
                  <a:pt x="2128477" y="-1182"/>
                  <a:pt x="2301863" y="0"/>
                </a:cubicBezTo>
                <a:cubicBezTo>
                  <a:pt x="2291298" y="175875"/>
                  <a:pt x="2306912" y="333094"/>
                  <a:pt x="2301863" y="424930"/>
                </a:cubicBezTo>
                <a:cubicBezTo>
                  <a:pt x="2296815" y="516766"/>
                  <a:pt x="2302133" y="689915"/>
                  <a:pt x="2301863" y="849859"/>
                </a:cubicBezTo>
                <a:cubicBezTo>
                  <a:pt x="2064088" y="844441"/>
                  <a:pt x="1977252" y="870927"/>
                  <a:pt x="1795453" y="849859"/>
                </a:cubicBezTo>
                <a:cubicBezTo>
                  <a:pt x="1613654" y="828792"/>
                  <a:pt x="1509564" y="824574"/>
                  <a:pt x="1266025" y="849859"/>
                </a:cubicBezTo>
                <a:cubicBezTo>
                  <a:pt x="1022486" y="875144"/>
                  <a:pt x="863109" y="832057"/>
                  <a:pt x="644522" y="849859"/>
                </a:cubicBezTo>
                <a:cubicBezTo>
                  <a:pt x="425935" y="867661"/>
                  <a:pt x="152441" y="858486"/>
                  <a:pt x="0" y="849859"/>
                </a:cubicBezTo>
                <a:cubicBezTo>
                  <a:pt x="1855" y="658849"/>
                  <a:pt x="1748" y="622765"/>
                  <a:pt x="0" y="424930"/>
                </a:cubicBezTo>
                <a:cubicBezTo>
                  <a:pt x="-1748" y="227095"/>
                  <a:pt x="19534" y="196828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Bungaree’s contribution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E7E288B-ECE3-FCA3-F2B8-B4FE8191A357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8653920" flipV="1">
              <a:off x="6300673" y="3468397"/>
              <a:ext cx="506280" cy="182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E7E288B-ECE3-FCA3-F2B8-B4FE8191A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8653920" flipV="1">
                <a:off x="6291317" y="3459055"/>
                <a:ext cx="524991" cy="201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005910E-21BE-7C98-FECB-0B4A1FB88EC5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2477485" flipV="1">
              <a:off x="2722939" y="3017357"/>
              <a:ext cx="360322" cy="130157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005910E-21BE-7C98-FECB-0B4A1FB88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2477485" flipV="1">
                <a:off x="2713589" y="3008034"/>
                <a:ext cx="379021" cy="14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FFC1138-E705-7FA5-5013-6794F19D3B80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5115249" flipV="1">
              <a:off x="3156313" y="4593711"/>
              <a:ext cx="247093" cy="89256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FFC1138-E705-7FA5-5013-6794F19D3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5115249" flipV="1">
                <a:off x="3146962" y="4584391"/>
                <a:ext cx="265796" cy="107896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Oval 68">
            <a:extLst>
              <a:ext uri="{FF2B5EF4-FFF2-40B4-BE49-F238E27FC236}">
                <a16:creationId xmlns:a16="http://schemas.microsoft.com/office/drawing/2014/main" id="{BF8DA5B9-DF6A-C227-F409-909D0C21EF1E}"/>
              </a:ext>
            </a:extLst>
          </p:cNvPr>
          <p:cNvSpPr/>
          <p:nvPr/>
        </p:nvSpPr>
        <p:spPr>
          <a:xfrm>
            <a:off x="438286" y="1134978"/>
            <a:ext cx="1575002" cy="711027"/>
          </a:xfrm>
          <a:custGeom>
            <a:avLst/>
            <a:gdLst>
              <a:gd name="connsiteX0" fmla="*/ 0 w 1575002"/>
              <a:gd name="connsiteY0" fmla="*/ 355514 h 711027"/>
              <a:gd name="connsiteX1" fmla="*/ 787501 w 1575002"/>
              <a:gd name="connsiteY1" fmla="*/ 0 h 711027"/>
              <a:gd name="connsiteX2" fmla="*/ 1575002 w 1575002"/>
              <a:gd name="connsiteY2" fmla="*/ 355514 h 711027"/>
              <a:gd name="connsiteX3" fmla="*/ 787501 w 1575002"/>
              <a:gd name="connsiteY3" fmla="*/ 711028 h 711027"/>
              <a:gd name="connsiteX4" fmla="*/ 0 w 1575002"/>
              <a:gd name="connsiteY4" fmla="*/ 355514 h 71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02" h="711027" fill="none" extrusionOk="0">
                <a:moveTo>
                  <a:pt x="0" y="355514"/>
                </a:moveTo>
                <a:cubicBezTo>
                  <a:pt x="24042" y="160943"/>
                  <a:pt x="373209" y="36088"/>
                  <a:pt x="787501" y="0"/>
                </a:cubicBezTo>
                <a:cubicBezTo>
                  <a:pt x="1223781" y="12446"/>
                  <a:pt x="1560912" y="205907"/>
                  <a:pt x="1575002" y="355514"/>
                </a:cubicBezTo>
                <a:cubicBezTo>
                  <a:pt x="1602922" y="514729"/>
                  <a:pt x="1191247" y="718326"/>
                  <a:pt x="787501" y="711028"/>
                </a:cubicBezTo>
                <a:cubicBezTo>
                  <a:pt x="375488" y="707921"/>
                  <a:pt x="37516" y="526592"/>
                  <a:pt x="0" y="355514"/>
                </a:cubicBezTo>
                <a:close/>
              </a:path>
              <a:path w="1575002" h="711027" stroke="0" extrusionOk="0">
                <a:moveTo>
                  <a:pt x="0" y="355514"/>
                </a:moveTo>
                <a:cubicBezTo>
                  <a:pt x="-32948" y="160578"/>
                  <a:pt x="389587" y="36388"/>
                  <a:pt x="787501" y="0"/>
                </a:cubicBezTo>
                <a:cubicBezTo>
                  <a:pt x="1240895" y="37905"/>
                  <a:pt x="1575280" y="167640"/>
                  <a:pt x="1575002" y="355514"/>
                </a:cubicBezTo>
                <a:cubicBezTo>
                  <a:pt x="1536594" y="493913"/>
                  <a:pt x="1235773" y="727165"/>
                  <a:pt x="787501" y="711028"/>
                </a:cubicBezTo>
                <a:cubicBezTo>
                  <a:pt x="354565" y="703630"/>
                  <a:pt x="17450" y="584393"/>
                  <a:pt x="0" y="35551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Diplomat</a:t>
            </a:r>
            <a:endParaRPr lang="en-GB" sz="1100" i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73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9355BA-4624-81E6-49B9-811312ABD0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102967"/>
            <a:ext cx="8237538" cy="492134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AU" dirty="0"/>
              <a:t>Before</a:t>
            </a:r>
            <a:r>
              <a:rPr lang="en-AU" b="1" dirty="0"/>
              <a:t> 1803</a:t>
            </a:r>
            <a:r>
              <a:rPr lang="en-AU" dirty="0"/>
              <a:t>, </a:t>
            </a:r>
            <a:r>
              <a:rPr lang="en-AU" b="1" dirty="0"/>
              <a:t>not much was known </a:t>
            </a:r>
            <a:r>
              <a:rPr lang="en-AU" dirty="0"/>
              <a:t>about Australia.</a:t>
            </a:r>
          </a:p>
          <a:p>
            <a:pPr>
              <a:spcBef>
                <a:spcPts val="600"/>
              </a:spcBef>
            </a:pPr>
            <a:endParaRPr lang="en-AU" sz="600" dirty="0"/>
          </a:p>
          <a:p>
            <a:r>
              <a:rPr lang="en-US" b="1" dirty="0"/>
              <a:t>Bungaree</a:t>
            </a:r>
            <a:r>
              <a:rPr lang="en-US" dirty="0"/>
              <a:t> was an </a:t>
            </a:r>
            <a:r>
              <a:rPr lang="en-US" b="1" dirty="0"/>
              <a:t>Indigenous Australian</a:t>
            </a:r>
            <a:r>
              <a:rPr lang="en-AU" b="1" i="0" dirty="0"/>
              <a:t> diplomat </a:t>
            </a:r>
            <a:r>
              <a:rPr lang="en-AU" i="0" dirty="0"/>
              <a:t>and an </a:t>
            </a:r>
            <a:r>
              <a:rPr lang="en-AU" b="1" i="0" dirty="0"/>
              <a:t>interpreter</a:t>
            </a:r>
            <a:r>
              <a:rPr lang="en-US" dirty="0"/>
              <a:t> who played a </a:t>
            </a:r>
            <a:r>
              <a:rPr lang="en-US" b="1" dirty="0"/>
              <a:t>key role </a:t>
            </a:r>
            <a:r>
              <a:rPr lang="en-US" dirty="0"/>
              <a:t>in the </a:t>
            </a:r>
            <a:r>
              <a:rPr lang="en-US" b="1" dirty="0"/>
              <a:t>circumnavigation of Australia</a:t>
            </a:r>
            <a:r>
              <a:rPr lang="en-US" dirty="0"/>
              <a:t>.</a:t>
            </a:r>
            <a:endParaRPr lang="en-AU" dirty="0"/>
          </a:p>
          <a:p>
            <a:pPr>
              <a:spcBef>
                <a:spcPts val="600"/>
              </a:spcBef>
            </a:pPr>
            <a:endParaRPr lang="en-AU" sz="600" b="1" dirty="0"/>
          </a:p>
          <a:p>
            <a:pPr>
              <a:spcBef>
                <a:spcPts val="600"/>
              </a:spcBef>
            </a:pPr>
            <a:r>
              <a:rPr lang="en-AU" b="1" dirty="0"/>
              <a:t>Bungaree helped</a:t>
            </a:r>
            <a:r>
              <a:rPr lang="en-AU" dirty="0"/>
              <a:t> Matthew Flinders </a:t>
            </a:r>
            <a:r>
              <a:rPr lang="en-AU" b="1" dirty="0"/>
              <a:t>connect</a:t>
            </a:r>
            <a:r>
              <a:rPr lang="en-AU" dirty="0"/>
              <a:t> with </a:t>
            </a:r>
            <a:r>
              <a:rPr lang="en-AU" b="1" dirty="0"/>
              <a:t>Indigenous communities</a:t>
            </a:r>
            <a:r>
              <a:rPr lang="en-AU" dirty="0"/>
              <a:t>. His </a:t>
            </a:r>
            <a:r>
              <a:rPr lang="en-AU" b="1" i="0" dirty="0"/>
              <a:t>contribution</a:t>
            </a:r>
            <a:r>
              <a:rPr lang="en-AU" i="0" dirty="0"/>
              <a:t> is</a:t>
            </a:r>
            <a:r>
              <a:rPr lang="en-AU" b="1" i="0" dirty="0"/>
              <a:t> </a:t>
            </a:r>
            <a:r>
              <a:rPr lang="en-AU" i="0" dirty="0"/>
              <a:t>now being </a:t>
            </a:r>
            <a:r>
              <a:rPr lang="en-AU" b="1" i="0" dirty="0"/>
              <a:t>recognised.</a:t>
            </a:r>
          </a:p>
          <a:p>
            <a:pPr>
              <a:spcBef>
                <a:spcPts val="600"/>
              </a:spcBef>
            </a:pPr>
            <a:endParaRPr lang="en-AU" sz="600" dirty="0"/>
          </a:p>
          <a:p>
            <a:pPr>
              <a:spcBef>
                <a:spcPts val="600"/>
              </a:spcBef>
            </a:pPr>
            <a:r>
              <a:rPr lang="en-AU" b="1" dirty="0"/>
              <a:t>Matthew Flinders </a:t>
            </a:r>
            <a:r>
              <a:rPr lang="en-AU" dirty="0"/>
              <a:t>led the</a:t>
            </a:r>
            <a:r>
              <a:rPr lang="en-AU" b="1" dirty="0"/>
              <a:t> exploration to map </a:t>
            </a:r>
            <a:r>
              <a:rPr lang="en-AU" dirty="0"/>
              <a:t>the</a:t>
            </a:r>
            <a:r>
              <a:rPr lang="en-AU" b="1" dirty="0"/>
              <a:t> Australian coastline.</a:t>
            </a:r>
            <a:endParaRPr lang="en-AU" dirty="0"/>
          </a:p>
          <a:p>
            <a:pPr>
              <a:spcBef>
                <a:spcPts val="600"/>
              </a:spcBef>
            </a:pPr>
            <a:endParaRPr lang="en-AU" sz="600" dirty="0"/>
          </a:p>
          <a:p>
            <a:pPr>
              <a:spcBef>
                <a:spcPts val="600"/>
              </a:spcBef>
            </a:pPr>
            <a:r>
              <a:rPr lang="en-AU" dirty="0"/>
              <a:t>The crew </a:t>
            </a:r>
            <a:r>
              <a:rPr lang="en-AU" b="1" dirty="0"/>
              <a:t>sailed aboard the HMS Investigator.</a:t>
            </a:r>
          </a:p>
          <a:p>
            <a:pPr>
              <a:spcBef>
                <a:spcPts val="600"/>
              </a:spcBef>
            </a:pPr>
            <a:endParaRPr lang="en-AU" sz="600" b="1" dirty="0"/>
          </a:p>
          <a:p>
            <a:pPr>
              <a:spcBef>
                <a:spcPts val="600"/>
              </a:spcBef>
            </a:pPr>
            <a:r>
              <a:rPr lang="en-AU" dirty="0"/>
              <a:t>The exploration </a:t>
            </a:r>
            <a:r>
              <a:rPr lang="en-AU" b="1" dirty="0"/>
              <a:t>taught people more about Australia.</a:t>
            </a: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625D8D-8598-A58F-C5D0-E25057F69E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5262979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Bungaree was a ________ and an interpreter. 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endParaRPr lang="en-US" sz="1800" dirty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endParaRPr lang="en-US" sz="100" dirty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Matthew Flinders found:</a:t>
            </a:r>
          </a:p>
          <a:p>
            <a:r>
              <a:rPr lang="en-US" dirty="0"/>
              <a:t>A. that Australia was an island</a:t>
            </a:r>
          </a:p>
          <a:p>
            <a:r>
              <a:rPr lang="en-US" dirty="0"/>
              <a:t>B. the southern coast of Australia</a:t>
            </a:r>
          </a:p>
          <a:p>
            <a:r>
              <a:rPr lang="en-US" dirty="0"/>
              <a:t>C. how big the continent of Australia was</a:t>
            </a:r>
          </a:p>
          <a:p>
            <a:r>
              <a:rPr lang="en-US" dirty="0"/>
              <a:t>D. all of the above.</a:t>
            </a:r>
          </a:p>
          <a:p>
            <a:endParaRPr lang="en-US" sz="1400" dirty="0"/>
          </a:p>
          <a:p>
            <a:endParaRPr lang="en-US" sz="1100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>
                <a:solidFill>
                  <a:schemeClr val="bg2"/>
                </a:solidFill>
              </a:rPr>
              <a:t>The coastline of Australia was able to be mapped because the crew c_____________ Australia.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C9D31-6C0F-7A4D-207F-043C4A53D3FF}"/>
              </a:ext>
            </a:extLst>
          </p:cNvPr>
          <p:cNvSpPr txBox="1"/>
          <p:nvPr/>
        </p:nvSpPr>
        <p:spPr>
          <a:xfrm>
            <a:off x="617313" y="1756412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chemeClr val="tx1"/>
                </a:solidFill>
                <a:latin typeface="Calibri"/>
                <a:cs typeface="Calibri"/>
              </a:rPr>
              <a:t>teacher</a:t>
            </a:r>
            <a:endParaRPr lang="en-AU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74D6A-FC66-4783-1B90-E20A42DF6834}"/>
              </a:ext>
            </a:extLst>
          </p:cNvPr>
          <p:cNvSpPr txBox="1"/>
          <p:nvPr/>
        </p:nvSpPr>
        <p:spPr>
          <a:xfrm>
            <a:off x="2281606" y="1756412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diplomat</a:t>
            </a:r>
            <a:endParaRPr lang="en-AU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5F7F6-25CC-42F7-F6CB-2882566A0030}"/>
              </a:ext>
            </a:extLst>
          </p:cNvPr>
          <p:cNvSpPr txBox="1"/>
          <p:nvPr/>
        </p:nvSpPr>
        <p:spPr>
          <a:xfrm>
            <a:off x="3945900" y="1756412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chemeClr val="tx1"/>
                </a:solidFill>
                <a:latin typeface="Calibri"/>
                <a:cs typeface="Calibri"/>
              </a:rPr>
              <a:t>author</a:t>
            </a:r>
            <a:endParaRPr lang="en-AU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C5875-C112-82BB-3011-0D85C602CFAE}"/>
              </a:ext>
            </a:extLst>
          </p:cNvPr>
          <p:cNvSpPr txBox="1"/>
          <p:nvPr/>
        </p:nvSpPr>
        <p:spPr>
          <a:xfrm>
            <a:off x="2891184" y="1154164"/>
            <a:ext cx="167051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diplomat</a:t>
            </a:r>
            <a:endParaRPr lang="en-AU" i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9EF76-EBF8-8003-3BCA-579EBD42398D}"/>
              </a:ext>
            </a:extLst>
          </p:cNvPr>
          <p:cNvSpPr txBox="1"/>
          <p:nvPr/>
        </p:nvSpPr>
        <p:spPr>
          <a:xfrm>
            <a:off x="1496916" y="5837608"/>
            <a:ext cx="227189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i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ircumnavigated</a:t>
            </a:r>
            <a:endParaRPr lang="en-AU" i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9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9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In the next lesson, we will learn the purpose and structure of informative writing.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6D813-D839-7AA6-6479-D3B60DD24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06" y="2225235"/>
            <a:ext cx="5407587" cy="405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CAD240-B5EE-6B2D-05EB-A03DC3B26B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Attributions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D7B46-076A-26B0-B749-53AD80954D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149306"/>
          </a:xfrm>
        </p:spPr>
        <p:txBody>
          <a:bodyPr/>
          <a:lstStyle/>
          <a:p>
            <a:pPr marL="285750" indent="-28575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Slide 14 Photo: </a:t>
            </a:r>
            <a:r>
              <a:rPr lang="en-US" sz="1600" b="0" i="0" dirty="0">
                <a:solidFill>
                  <a:srgbClr val="303030"/>
                </a:solidFill>
                <a:effectLst/>
              </a:rPr>
              <a:t>Model of HMS Investigator, State Library of South Australia, D 7835(Misc)</a:t>
            </a:r>
          </a:p>
          <a:p>
            <a:pPr marL="285750" indent="-28575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Slide 15 Photo: </a:t>
            </a:r>
            <a:r>
              <a:rPr lang="en-US" sz="1600" b="0" i="0" dirty="0">
                <a:solidFill>
                  <a:srgbClr val="303030"/>
                </a:solidFill>
                <a:effectLst/>
              </a:rPr>
              <a:t>Arrowsmith, A., Bass, G. and Hunter, J. (1800) A chart of Bass Strait between New South Wales and Van Diemen's Land [cartographic material] : explored by Matt W. Flinders and Lieut. of his Majesty's ship Reliance by order of His Excellency Governor Hunter, 1798-9 / Aaron Arrowsmith. London: A. Arrowsmith. Accessed from State Library of NSW</a:t>
            </a:r>
          </a:p>
          <a:p>
            <a:pPr marL="285750" indent="-28575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Slide 18 Photo: </a:t>
            </a:r>
            <a:r>
              <a:rPr lang="en-US" sz="1600" b="0" i="0" dirty="0">
                <a:solidFill>
                  <a:srgbClr val="303030"/>
                </a:solidFill>
                <a:effectLst/>
              </a:rPr>
              <a:t>Cover artwork features the sketch 'Bungaree King of Port Jackson Tribe Sydney' attributed to John Carmichael, held in a private collection accessed from State Library New South Wales</a:t>
            </a:r>
          </a:p>
        </p:txBody>
      </p:sp>
    </p:spTree>
    <p:extLst>
      <p:ext uri="{BB962C8B-B14F-4D97-AF65-F5344CB8AC3E}">
        <p14:creationId xmlns:p14="http://schemas.microsoft.com/office/powerpoint/2010/main" val="942484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54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9B185F-CADB-A0ED-AAD3-5D9BC6ADEA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625060"/>
          </a:xfrm>
        </p:spPr>
        <p:txBody>
          <a:bodyPr/>
          <a:lstStyle/>
          <a:p>
            <a:pPr algn="l" rtl="0" fontAlgn="base"/>
            <a:r>
              <a:rPr lang="en-US" sz="2400" i="0" u="none" strike="noStrike" dirty="0">
                <a:solidFill>
                  <a:srgbClr val="181818"/>
                </a:solidFill>
                <a:effectLst/>
              </a:rPr>
              <a:t>You will be </a:t>
            </a:r>
            <a:r>
              <a:rPr lang="en-US" dirty="0">
                <a:solidFill>
                  <a:srgbClr val="181818"/>
                </a:solidFill>
              </a:rPr>
              <a:t>successful when you can</a:t>
            </a:r>
            <a:r>
              <a:rPr lang="en-AU" sz="2400" i="0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sz="2400" i="0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​</a:t>
            </a:r>
          </a:p>
          <a:p>
            <a:pPr marL="342900" indent="-342900"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b="1" i="0" u="none" strike="noStrike" dirty="0">
                <a:solidFill>
                  <a:srgbClr val="177F99"/>
                </a:solidFill>
                <a:effectLst/>
              </a:rPr>
              <a:t>understand</a:t>
            </a:r>
            <a:r>
              <a:rPr lang="en-AU" sz="2400" i="0" u="none" strike="noStrike" dirty="0">
                <a:solidFill>
                  <a:srgbClr val="177F99"/>
                </a:solidFill>
                <a:effectLst/>
              </a:rPr>
              <a:t> </a:t>
            </a:r>
            <a:r>
              <a:rPr lang="en-GB" sz="2400" i="0" u="none" strike="noStrike" dirty="0">
                <a:solidFill>
                  <a:srgbClr val="181818"/>
                </a:solidFill>
                <a:effectLst/>
              </a:rPr>
              <a:t>who Bungaree and </a:t>
            </a:r>
            <a:r>
              <a:rPr lang="en-AU" dirty="0"/>
              <a:t>Matthew Flinders</a:t>
            </a:r>
            <a:r>
              <a:rPr lang="en-GB" sz="2400" i="0" u="none" strike="noStrike" dirty="0">
                <a:solidFill>
                  <a:srgbClr val="181818"/>
                </a:solidFill>
                <a:effectLst/>
              </a:rPr>
              <a:t> were</a:t>
            </a:r>
            <a:endParaRPr lang="en-US" sz="2400" i="0" dirty="0">
              <a:effectLst/>
            </a:endParaRPr>
          </a:p>
          <a:p>
            <a:pPr marL="342900" indent="-342900"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2400" b="1" i="0" u="none" strike="noStrike" dirty="0">
                <a:solidFill>
                  <a:srgbClr val="177F99"/>
                </a:solidFill>
                <a:effectLst/>
              </a:rPr>
              <a:t>understand</a:t>
            </a:r>
            <a:r>
              <a:rPr lang="en-AU" sz="2400" i="0" u="none" strike="noStrike" dirty="0">
                <a:solidFill>
                  <a:srgbClr val="181818"/>
                </a:solidFill>
                <a:effectLst/>
              </a:rPr>
              <a:t> </a:t>
            </a:r>
            <a:r>
              <a:rPr lang="en-US" sz="2400" i="0" dirty="0">
                <a:effectLst/>
              </a:rPr>
              <a:t>how Bungaree helped </a:t>
            </a:r>
            <a:r>
              <a:rPr lang="en-AU" dirty="0"/>
              <a:t>Matthew Flinders</a:t>
            </a:r>
            <a:r>
              <a:rPr lang="en-US" sz="2400" i="0" dirty="0">
                <a:effectLst/>
              </a:rPr>
              <a:t> circumnavigate Australia.</a:t>
            </a:r>
          </a:p>
        </p:txBody>
      </p:sp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ir of hands holding a phone and a compass&#10;&#10;Description automatically generated">
            <a:extLst>
              <a:ext uri="{FF2B5EF4-FFF2-40B4-BE49-F238E27FC236}">
                <a16:creationId xmlns:a16="http://schemas.microsoft.com/office/drawing/2014/main" id="{01704ACA-684C-C940-3CEC-E79269639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3848" y="-368289"/>
            <a:ext cx="4566444" cy="8194049"/>
          </a:xfrm>
          <a:prstGeom prst="rect">
            <a:avLst/>
          </a:prstGeom>
        </p:spPr>
      </p:pic>
      <p:pic>
        <p:nvPicPr>
          <p:cNvPr id="10" name="Picture 9" descr="A road sign with directions&#10;&#10;Description automatically generated with medium confidence">
            <a:extLst>
              <a:ext uri="{FF2B5EF4-FFF2-40B4-BE49-F238E27FC236}">
                <a16:creationId xmlns:a16="http://schemas.microsoft.com/office/drawing/2014/main" id="{C7CEA9F7-027E-64C2-26BE-C785AF646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8"/>
          <a:stretch/>
        </p:blipFill>
        <p:spPr>
          <a:xfrm>
            <a:off x="433633" y="1416227"/>
            <a:ext cx="8233611" cy="4566445"/>
          </a:xfrm>
          <a:prstGeom prst="rect">
            <a:avLst/>
          </a:prstGeom>
        </p:spPr>
      </p:pic>
      <p:pic>
        <p:nvPicPr>
          <p:cNvPr id="4" name="Picture 3" descr="A child and child looking at a map&#10;&#10;Description automatically generated">
            <a:extLst>
              <a:ext uri="{FF2B5EF4-FFF2-40B4-BE49-F238E27FC236}">
                <a16:creationId xmlns:a16="http://schemas.microsoft.com/office/drawing/2014/main" id="{140BC6F2-A1C2-6F0A-C4CB-CE5C83644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6" y="1416227"/>
            <a:ext cx="8167930" cy="4595731"/>
          </a:xfrm>
          <a:prstGeom prst="rect">
            <a:avLst/>
          </a:prstGeom>
        </p:spPr>
      </p:pic>
      <p:pic>
        <p:nvPicPr>
          <p:cNvPr id="6" name="Picture 5" descr="A group of kids looking through binoculars&#10;&#10;Description automatically generated">
            <a:extLst>
              <a:ext uri="{FF2B5EF4-FFF2-40B4-BE49-F238E27FC236}">
                <a16:creationId xmlns:a16="http://schemas.microsoft.com/office/drawing/2014/main" id="{C8E72A65-2FFC-3567-A881-4910938D7F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 b="10568"/>
          <a:stretch/>
        </p:blipFill>
        <p:spPr>
          <a:xfrm>
            <a:off x="489419" y="1416227"/>
            <a:ext cx="8141942" cy="45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136" name="Ink 4135">
                <a:extLst>
                  <a:ext uri="{FF2B5EF4-FFF2-40B4-BE49-F238E27FC236}">
                    <a16:creationId xmlns:a16="http://schemas.microsoft.com/office/drawing/2014/main" id="{AAAFCF4A-AAFD-F0CA-ADAF-11DF1C35E689}"/>
                  </a:ext>
                </a:extLst>
              </p14:cNvPr>
              <p14:cNvContentPartPr/>
              <p14:nvPr/>
            </p14:nvContentPartPr>
            <p14:xfrm>
              <a:off x="5822865" y="5567895"/>
              <a:ext cx="180360" cy="265680"/>
            </p14:xfrm>
          </p:contentPart>
        </mc:Choice>
        <mc:Fallback xmlns="">
          <p:pic>
            <p:nvPicPr>
              <p:cNvPr id="4136" name="Ink 4135">
                <a:extLst>
                  <a:ext uri="{FF2B5EF4-FFF2-40B4-BE49-F238E27FC236}">
                    <a16:creationId xmlns:a16="http://schemas.microsoft.com/office/drawing/2014/main" id="{AAAFCF4A-AAFD-F0CA-ADAF-11DF1C35E6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4865" y="5549895"/>
                <a:ext cx="2160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37" name="Ink 4136">
                <a:extLst>
                  <a:ext uri="{FF2B5EF4-FFF2-40B4-BE49-F238E27FC236}">
                    <a16:creationId xmlns:a16="http://schemas.microsoft.com/office/drawing/2014/main" id="{BC82BB64-BBCD-EBE7-89ED-D64F02E1BE3A}"/>
                  </a:ext>
                </a:extLst>
              </p14:cNvPr>
              <p14:cNvContentPartPr/>
              <p14:nvPr/>
            </p14:nvContentPartPr>
            <p14:xfrm>
              <a:off x="6891705" y="5733855"/>
              <a:ext cx="181440" cy="340560"/>
            </p14:xfrm>
          </p:contentPart>
        </mc:Choice>
        <mc:Fallback xmlns="">
          <p:pic>
            <p:nvPicPr>
              <p:cNvPr id="4137" name="Ink 4136">
                <a:extLst>
                  <a:ext uri="{FF2B5EF4-FFF2-40B4-BE49-F238E27FC236}">
                    <a16:creationId xmlns:a16="http://schemas.microsoft.com/office/drawing/2014/main" id="{BC82BB64-BBCD-EBE7-89ED-D64F02E1BE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3705" y="5715855"/>
                <a:ext cx="21708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40" name="Ink 4139">
                <a:extLst>
                  <a:ext uri="{FF2B5EF4-FFF2-40B4-BE49-F238E27FC236}">
                    <a16:creationId xmlns:a16="http://schemas.microsoft.com/office/drawing/2014/main" id="{B032D571-812B-1231-9AD4-F02B7C5EFD3C}"/>
                  </a:ext>
                </a:extLst>
              </p14:cNvPr>
              <p14:cNvContentPartPr/>
              <p14:nvPr/>
            </p14:nvContentPartPr>
            <p14:xfrm>
              <a:off x="7548345" y="4932135"/>
              <a:ext cx="328320" cy="149760"/>
            </p14:xfrm>
          </p:contentPart>
        </mc:Choice>
        <mc:Fallback xmlns="">
          <p:pic>
            <p:nvPicPr>
              <p:cNvPr id="4140" name="Ink 4139">
                <a:extLst>
                  <a:ext uri="{FF2B5EF4-FFF2-40B4-BE49-F238E27FC236}">
                    <a16:creationId xmlns:a16="http://schemas.microsoft.com/office/drawing/2014/main" id="{B032D571-812B-1231-9AD4-F02B7C5EFD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30345" y="4914135"/>
                <a:ext cx="3639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142" name="Ink 4141">
                <a:extLst>
                  <a:ext uri="{FF2B5EF4-FFF2-40B4-BE49-F238E27FC236}">
                    <a16:creationId xmlns:a16="http://schemas.microsoft.com/office/drawing/2014/main" id="{6D706725-06C6-C0AB-05B9-86BB8E9F11D3}"/>
                  </a:ext>
                </a:extLst>
              </p14:cNvPr>
              <p14:cNvContentPartPr/>
              <p14:nvPr/>
            </p14:nvContentPartPr>
            <p14:xfrm>
              <a:off x="5618745" y="4283775"/>
              <a:ext cx="653400" cy="508320"/>
            </p14:xfrm>
          </p:contentPart>
        </mc:Choice>
        <mc:Fallback xmlns="">
          <p:pic>
            <p:nvPicPr>
              <p:cNvPr id="4142" name="Ink 4141">
                <a:extLst>
                  <a:ext uri="{FF2B5EF4-FFF2-40B4-BE49-F238E27FC236}">
                    <a16:creationId xmlns:a16="http://schemas.microsoft.com/office/drawing/2014/main" id="{6D706725-06C6-C0AB-05B9-86BB8E9F11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0745" y="4265762"/>
                <a:ext cx="689040" cy="543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33" name="Ink 4132">
                <a:extLst>
                  <a:ext uri="{FF2B5EF4-FFF2-40B4-BE49-F238E27FC236}">
                    <a16:creationId xmlns:a16="http://schemas.microsoft.com/office/drawing/2014/main" id="{9464FB93-2156-724B-32A6-06969D11247D}"/>
                  </a:ext>
                </a:extLst>
              </p14:cNvPr>
              <p14:cNvContentPartPr/>
              <p14:nvPr/>
            </p14:nvContentPartPr>
            <p14:xfrm>
              <a:off x="6138359" y="1430938"/>
              <a:ext cx="183960" cy="420840"/>
            </p14:xfrm>
          </p:contentPart>
        </mc:Choice>
        <mc:Fallback xmlns="">
          <p:pic>
            <p:nvPicPr>
              <p:cNvPr id="4133" name="Ink 4132">
                <a:extLst>
                  <a:ext uri="{FF2B5EF4-FFF2-40B4-BE49-F238E27FC236}">
                    <a16:creationId xmlns:a16="http://schemas.microsoft.com/office/drawing/2014/main" id="{9464FB93-2156-724B-32A6-06969D11247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20359" y="1412953"/>
                <a:ext cx="219600" cy="456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34" name="Ink 4133">
                <a:extLst>
                  <a:ext uri="{FF2B5EF4-FFF2-40B4-BE49-F238E27FC236}">
                    <a16:creationId xmlns:a16="http://schemas.microsoft.com/office/drawing/2014/main" id="{02ED0376-3AC6-8BB9-9517-01EF4953CEBB}"/>
                  </a:ext>
                </a:extLst>
              </p14:cNvPr>
              <p14:cNvContentPartPr/>
              <p14:nvPr/>
            </p14:nvContentPartPr>
            <p14:xfrm>
              <a:off x="7406279" y="2728018"/>
              <a:ext cx="286200" cy="346680"/>
            </p14:xfrm>
          </p:contentPart>
        </mc:Choice>
        <mc:Fallback xmlns="">
          <p:pic>
            <p:nvPicPr>
              <p:cNvPr id="4134" name="Ink 4133">
                <a:extLst>
                  <a:ext uri="{FF2B5EF4-FFF2-40B4-BE49-F238E27FC236}">
                    <a16:creationId xmlns:a16="http://schemas.microsoft.com/office/drawing/2014/main" id="{02ED0376-3AC6-8BB9-9517-01EF4953CEB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88279" y="2710018"/>
                <a:ext cx="3218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26" name="Ink 4125">
                <a:extLst>
                  <a:ext uri="{FF2B5EF4-FFF2-40B4-BE49-F238E27FC236}">
                    <a16:creationId xmlns:a16="http://schemas.microsoft.com/office/drawing/2014/main" id="{35747857-18D1-063C-EDC5-7E7F65501947}"/>
                  </a:ext>
                </a:extLst>
              </p14:cNvPr>
              <p14:cNvContentPartPr/>
              <p14:nvPr/>
            </p14:nvContentPartPr>
            <p14:xfrm>
              <a:off x="1252821" y="5582787"/>
              <a:ext cx="199080" cy="268560"/>
            </p14:xfrm>
          </p:contentPart>
        </mc:Choice>
        <mc:Fallback xmlns="">
          <p:pic>
            <p:nvPicPr>
              <p:cNvPr id="4126" name="Ink 4125">
                <a:extLst>
                  <a:ext uri="{FF2B5EF4-FFF2-40B4-BE49-F238E27FC236}">
                    <a16:creationId xmlns:a16="http://schemas.microsoft.com/office/drawing/2014/main" id="{35747857-18D1-063C-EDC5-7E7F6550194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34821" y="5564787"/>
                <a:ext cx="2347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29" name="Ink 4128">
                <a:extLst>
                  <a:ext uri="{FF2B5EF4-FFF2-40B4-BE49-F238E27FC236}">
                    <a16:creationId xmlns:a16="http://schemas.microsoft.com/office/drawing/2014/main" id="{085B7A64-E16A-2A11-EB8B-2A06A9FD1136}"/>
                  </a:ext>
                </a:extLst>
              </p14:cNvPr>
              <p14:cNvContentPartPr/>
              <p14:nvPr/>
            </p14:nvContentPartPr>
            <p14:xfrm>
              <a:off x="1978581" y="5655867"/>
              <a:ext cx="155880" cy="420840"/>
            </p14:xfrm>
          </p:contentPart>
        </mc:Choice>
        <mc:Fallback xmlns="">
          <p:pic>
            <p:nvPicPr>
              <p:cNvPr id="4129" name="Ink 4128">
                <a:extLst>
                  <a:ext uri="{FF2B5EF4-FFF2-40B4-BE49-F238E27FC236}">
                    <a16:creationId xmlns:a16="http://schemas.microsoft.com/office/drawing/2014/main" id="{085B7A64-E16A-2A11-EB8B-2A06A9FD11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60581" y="5637867"/>
                <a:ext cx="19152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31" name="Ink 4130">
                <a:extLst>
                  <a:ext uri="{FF2B5EF4-FFF2-40B4-BE49-F238E27FC236}">
                    <a16:creationId xmlns:a16="http://schemas.microsoft.com/office/drawing/2014/main" id="{16229B01-F1AD-3671-CDED-F8EF809D3142}"/>
                  </a:ext>
                </a:extLst>
              </p14:cNvPr>
              <p14:cNvContentPartPr/>
              <p14:nvPr/>
            </p14:nvContentPartPr>
            <p14:xfrm>
              <a:off x="2656461" y="5501067"/>
              <a:ext cx="233640" cy="273240"/>
            </p14:xfrm>
          </p:contentPart>
        </mc:Choice>
        <mc:Fallback xmlns="">
          <p:pic>
            <p:nvPicPr>
              <p:cNvPr id="4131" name="Ink 4130">
                <a:extLst>
                  <a:ext uri="{FF2B5EF4-FFF2-40B4-BE49-F238E27FC236}">
                    <a16:creationId xmlns:a16="http://schemas.microsoft.com/office/drawing/2014/main" id="{16229B01-F1AD-3671-CDED-F8EF809D314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38489" y="5483067"/>
                <a:ext cx="269225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32" name="Ink 4131">
                <a:extLst>
                  <a:ext uri="{FF2B5EF4-FFF2-40B4-BE49-F238E27FC236}">
                    <a16:creationId xmlns:a16="http://schemas.microsoft.com/office/drawing/2014/main" id="{506CDE87-E256-6672-6112-0963A81EEDE3}"/>
                  </a:ext>
                </a:extLst>
              </p14:cNvPr>
              <p14:cNvContentPartPr/>
              <p14:nvPr/>
            </p14:nvContentPartPr>
            <p14:xfrm>
              <a:off x="2932221" y="4665507"/>
              <a:ext cx="546480" cy="401040"/>
            </p14:xfrm>
          </p:contentPart>
        </mc:Choice>
        <mc:Fallback xmlns="">
          <p:pic>
            <p:nvPicPr>
              <p:cNvPr id="4132" name="Ink 4131">
                <a:extLst>
                  <a:ext uri="{FF2B5EF4-FFF2-40B4-BE49-F238E27FC236}">
                    <a16:creationId xmlns:a16="http://schemas.microsoft.com/office/drawing/2014/main" id="{506CDE87-E256-6672-6112-0963A81EEDE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14221" y="4647507"/>
                <a:ext cx="58212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0BB9E10-FF85-B956-05BC-8EA62CF0B7A7}"/>
                  </a:ext>
                </a:extLst>
              </p14:cNvPr>
              <p14:cNvContentPartPr/>
              <p14:nvPr/>
            </p14:nvContentPartPr>
            <p14:xfrm rot="2827963">
              <a:off x="5176465" y="4247693"/>
              <a:ext cx="1183136" cy="427376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0BB9E10-FF85-B956-05BC-8EA62CF0B7A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2827963">
                <a:off x="5167106" y="4238340"/>
                <a:ext cx="1201853" cy="44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D61C613-C9D1-7768-2F42-7F019ADE44C9}"/>
                  </a:ext>
                </a:extLst>
              </p14:cNvPr>
              <p14:cNvContentPartPr/>
              <p14:nvPr/>
            </p14:nvContentPartPr>
            <p14:xfrm rot="9122515">
              <a:off x="2823096" y="4402077"/>
              <a:ext cx="1183136" cy="427376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D61C613-C9D1-7768-2F42-7F019ADE44C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9122515">
                <a:off x="2813737" y="4392724"/>
                <a:ext cx="1201853" cy="44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5A07179-70EC-BB4E-51C9-1A0558ADCE96}"/>
                  </a:ext>
                </a:extLst>
              </p14:cNvPr>
              <p14:cNvContentPartPr/>
              <p14:nvPr/>
            </p14:nvContentPartPr>
            <p14:xfrm rot="13661198">
              <a:off x="2689503" y="2883275"/>
              <a:ext cx="1183136" cy="427376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5A07179-70EC-BB4E-51C9-1A0558ADCE9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3661198">
                <a:off x="2680144" y="2873922"/>
                <a:ext cx="1201853" cy="446083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Freeform 2">
            <a:extLst>
              <a:ext uri="{FF2B5EF4-FFF2-40B4-BE49-F238E27FC236}">
                <a16:creationId xmlns:a16="http://schemas.microsoft.com/office/drawing/2014/main" id="{66CB351B-F718-DD9D-88C9-B09803B24A27}"/>
              </a:ext>
            </a:extLst>
          </p:cNvPr>
          <p:cNvSpPr/>
          <p:nvPr/>
        </p:nvSpPr>
        <p:spPr>
          <a:xfrm rot="691771">
            <a:off x="6236796" y="4013666"/>
            <a:ext cx="1493788" cy="1249000"/>
          </a:xfrm>
          <a:custGeom>
            <a:avLst/>
            <a:gdLst/>
            <a:ahLst/>
            <a:cxnLst/>
            <a:rect l="l" t="t" r="r" b="b"/>
            <a:pathLst>
              <a:path w="3550322" h="3033912">
                <a:moveTo>
                  <a:pt x="0" y="0"/>
                </a:moveTo>
                <a:lnTo>
                  <a:pt x="3550322" y="0"/>
                </a:lnTo>
                <a:lnTo>
                  <a:pt x="3550322" y="3033912"/>
                </a:lnTo>
                <a:lnTo>
                  <a:pt x="0" y="303391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D7EEA-ECA6-9924-80A0-11EC77B91A39}"/>
              </a:ext>
            </a:extLst>
          </p:cNvPr>
          <p:cNvSpPr txBox="1"/>
          <p:nvPr/>
        </p:nvSpPr>
        <p:spPr>
          <a:xfrm>
            <a:off x="6730586" y="6035184"/>
            <a:ext cx="1582461" cy="412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Next level: subtopics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6E49E-B912-AD63-38B5-A00E83CC452F}"/>
              </a:ext>
            </a:extLst>
          </p:cNvPr>
          <p:cNvSpPr txBox="1"/>
          <p:nvPr/>
        </p:nvSpPr>
        <p:spPr>
          <a:xfrm>
            <a:off x="4817981" y="5774854"/>
            <a:ext cx="1369944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Centre circle: main topic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F4BE0-6ABA-5AB9-E299-6CCE32FE39C2}"/>
              </a:ext>
            </a:extLst>
          </p:cNvPr>
          <p:cNvSpPr txBox="1"/>
          <p:nvPr/>
        </p:nvSpPr>
        <p:spPr>
          <a:xfrm>
            <a:off x="7683227" y="4706417"/>
            <a:ext cx="1555373" cy="919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Last levels: descriptive details and factual evidence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7C2E5-811E-2FD8-C356-50D44BAF5606}"/>
              </a:ext>
            </a:extLst>
          </p:cNvPr>
          <p:cNvSpPr txBox="1"/>
          <p:nvPr/>
        </p:nvSpPr>
        <p:spPr>
          <a:xfrm>
            <a:off x="2203555" y="978465"/>
            <a:ext cx="261308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i="0" dirty="0">
                <a:solidFill>
                  <a:srgbClr val="181818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emember what we’ve learned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1D5CE-9A4B-7FCC-22B5-73865350ABEC}"/>
              </a:ext>
            </a:extLst>
          </p:cNvPr>
          <p:cNvSpPr txBox="1"/>
          <p:nvPr/>
        </p:nvSpPr>
        <p:spPr>
          <a:xfrm>
            <a:off x="602795" y="1326122"/>
            <a:ext cx="1199011" cy="640679"/>
          </a:xfrm>
          <a:custGeom>
            <a:avLst/>
            <a:gdLst>
              <a:gd name="connsiteX0" fmla="*/ 0 w 1199011"/>
              <a:gd name="connsiteY0" fmla="*/ 320340 h 640679"/>
              <a:gd name="connsiteX1" fmla="*/ 599506 w 1199011"/>
              <a:gd name="connsiteY1" fmla="*/ 0 h 640679"/>
              <a:gd name="connsiteX2" fmla="*/ 1199012 w 1199011"/>
              <a:gd name="connsiteY2" fmla="*/ 320340 h 640679"/>
              <a:gd name="connsiteX3" fmla="*/ 599506 w 1199011"/>
              <a:gd name="connsiteY3" fmla="*/ 640680 h 640679"/>
              <a:gd name="connsiteX4" fmla="*/ 0 w 1199011"/>
              <a:gd name="connsiteY4" fmla="*/ 320340 h 64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011" h="640679" extrusionOk="0">
                <a:moveTo>
                  <a:pt x="0" y="320340"/>
                </a:moveTo>
                <a:cubicBezTo>
                  <a:pt x="50041" y="120728"/>
                  <a:pt x="228353" y="-4825"/>
                  <a:pt x="599506" y="0"/>
                </a:cubicBezTo>
                <a:cubicBezTo>
                  <a:pt x="948057" y="-3818"/>
                  <a:pt x="1170211" y="134437"/>
                  <a:pt x="1199012" y="320340"/>
                </a:cubicBezTo>
                <a:cubicBezTo>
                  <a:pt x="1208566" y="482982"/>
                  <a:pt x="942725" y="693289"/>
                  <a:pt x="599506" y="640680"/>
                </a:cubicBezTo>
                <a:cubicBezTo>
                  <a:pt x="261294" y="617389"/>
                  <a:pt x="-10145" y="506581"/>
                  <a:pt x="0" y="32034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i="0" dirty="0">
                <a:solidFill>
                  <a:srgbClr val="181818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rganise ideas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52E893-D44A-7DB0-BFCA-C8E9F8F0C1D3}"/>
              </a:ext>
            </a:extLst>
          </p:cNvPr>
          <p:cNvSpPr/>
          <p:nvPr/>
        </p:nvSpPr>
        <p:spPr>
          <a:xfrm>
            <a:off x="1641987" y="1793554"/>
            <a:ext cx="1582461" cy="933774"/>
          </a:xfrm>
          <a:custGeom>
            <a:avLst/>
            <a:gdLst>
              <a:gd name="connsiteX0" fmla="*/ 0 w 1582461"/>
              <a:gd name="connsiteY0" fmla="*/ 466887 h 933774"/>
              <a:gd name="connsiteX1" fmla="*/ 791231 w 1582461"/>
              <a:gd name="connsiteY1" fmla="*/ 0 h 933774"/>
              <a:gd name="connsiteX2" fmla="*/ 1582462 w 1582461"/>
              <a:gd name="connsiteY2" fmla="*/ 466887 h 933774"/>
              <a:gd name="connsiteX3" fmla="*/ 791231 w 1582461"/>
              <a:gd name="connsiteY3" fmla="*/ 933774 h 933774"/>
              <a:gd name="connsiteX4" fmla="*/ 0 w 1582461"/>
              <a:gd name="connsiteY4" fmla="*/ 466887 h 93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461" h="933774" fill="none" extrusionOk="0">
                <a:moveTo>
                  <a:pt x="0" y="466887"/>
                </a:moveTo>
                <a:cubicBezTo>
                  <a:pt x="9686" y="231259"/>
                  <a:pt x="411266" y="7483"/>
                  <a:pt x="791231" y="0"/>
                </a:cubicBezTo>
                <a:cubicBezTo>
                  <a:pt x="1234915" y="28236"/>
                  <a:pt x="1530245" y="218100"/>
                  <a:pt x="1582462" y="466887"/>
                </a:cubicBezTo>
                <a:cubicBezTo>
                  <a:pt x="1529393" y="722055"/>
                  <a:pt x="1169054" y="882567"/>
                  <a:pt x="791231" y="933774"/>
                </a:cubicBezTo>
                <a:cubicBezTo>
                  <a:pt x="411025" y="919891"/>
                  <a:pt x="-39452" y="676202"/>
                  <a:pt x="0" y="466887"/>
                </a:cubicBezTo>
                <a:close/>
              </a:path>
              <a:path w="1582461" h="933774" stroke="0" extrusionOk="0">
                <a:moveTo>
                  <a:pt x="0" y="466887"/>
                </a:moveTo>
                <a:cubicBezTo>
                  <a:pt x="7787" y="234323"/>
                  <a:pt x="359934" y="-14008"/>
                  <a:pt x="791231" y="0"/>
                </a:cubicBezTo>
                <a:cubicBezTo>
                  <a:pt x="1208630" y="-43634"/>
                  <a:pt x="1636500" y="198282"/>
                  <a:pt x="1582462" y="466887"/>
                </a:cubicBezTo>
                <a:cubicBezTo>
                  <a:pt x="1627850" y="731820"/>
                  <a:pt x="1242148" y="914072"/>
                  <a:pt x="791231" y="933774"/>
                </a:cubicBezTo>
                <a:cubicBezTo>
                  <a:pt x="375329" y="990042"/>
                  <a:pt x="-3777" y="708087"/>
                  <a:pt x="0" y="466887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Purpose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0EA277-5515-4B9D-6EF0-A853D41C053A}"/>
              </a:ext>
            </a:extLst>
          </p:cNvPr>
          <p:cNvSpPr/>
          <p:nvPr/>
        </p:nvSpPr>
        <p:spPr>
          <a:xfrm>
            <a:off x="5902125" y="4947545"/>
            <a:ext cx="1821600" cy="752588"/>
          </a:xfrm>
          <a:custGeom>
            <a:avLst/>
            <a:gdLst>
              <a:gd name="connsiteX0" fmla="*/ 0 w 1821600"/>
              <a:gd name="connsiteY0" fmla="*/ 376294 h 752588"/>
              <a:gd name="connsiteX1" fmla="*/ 910800 w 1821600"/>
              <a:gd name="connsiteY1" fmla="*/ 0 h 752588"/>
              <a:gd name="connsiteX2" fmla="*/ 1821600 w 1821600"/>
              <a:gd name="connsiteY2" fmla="*/ 376294 h 752588"/>
              <a:gd name="connsiteX3" fmla="*/ 910800 w 1821600"/>
              <a:gd name="connsiteY3" fmla="*/ 752588 h 752588"/>
              <a:gd name="connsiteX4" fmla="*/ 0 w 1821600"/>
              <a:gd name="connsiteY4" fmla="*/ 376294 h 75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1600" h="752588" fill="none" extrusionOk="0">
                <a:moveTo>
                  <a:pt x="0" y="376294"/>
                </a:moveTo>
                <a:cubicBezTo>
                  <a:pt x="33681" y="245760"/>
                  <a:pt x="422946" y="1991"/>
                  <a:pt x="910800" y="0"/>
                </a:cubicBezTo>
                <a:cubicBezTo>
                  <a:pt x="1417903" y="17208"/>
                  <a:pt x="1801305" y="171997"/>
                  <a:pt x="1821600" y="376294"/>
                </a:cubicBezTo>
                <a:cubicBezTo>
                  <a:pt x="1792013" y="582617"/>
                  <a:pt x="1389569" y="731596"/>
                  <a:pt x="910800" y="752588"/>
                </a:cubicBezTo>
                <a:cubicBezTo>
                  <a:pt x="447041" y="742988"/>
                  <a:pt x="-15353" y="565226"/>
                  <a:pt x="0" y="376294"/>
                </a:cubicBezTo>
                <a:close/>
              </a:path>
              <a:path w="1821600" h="752588" stroke="0" extrusionOk="0">
                <a:moveTo>
                  <a:pt x="0" y="376294"/>
                </a:moveTo>
                <a:cubicBezTo>
                  <a:pt x="9236" y="198471"/>
                  <a:pt x="421317" y="-33339"/>
                  <a:pt x="910800" y="0"/>
                </a:cubicBezTo>
                <a:cubicBezTo>
                  <a:pt x="1404650" y="-20431"/>
                  <a:pt x="1850097" y="162804"/>
                  <a:pt x="1821600" y="376294"/>
                </a:cubicBezTo>
                <a:cubicBezTo>
                  <a:pt x="1835943" y="586352"/>
                  <a:pt x="1448924" y="702948"/>
                  <a:pt x="910800" y="752588"/>
                </a:cubicBezTo>
                <a:cubicBezTo>
                  <a:pt x="417873" y="779528"/>
                  <a:pt x="-7375" y="551597"/>
                  <a:pt x="0" y="376294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Read information</a:t>
            </a:r>
            <a:endParaRPr kumimoji="0" lang="en-US" sz="18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B97DEC5A-FF1E-8A1D-7E14-73C322D37987}"/>
              </a:ext>
            </a:extLst>
          </p:cNvPr>
          <p:cNvSpPr/>
          <p:nvPr/>
        </p:nvSpPr>
        <p:spPr>
          <a:xfrm rot="20196609">
            <a:off x="3082548" y="1713493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982DC920-7BE2-E89B-D94B-D45752B5D297}"/>
              </a:ext>
            </a:extLst>
          </p:cNvPr>
          <p:cNvSpPr/>
          <p:nvPr/>
        </p:nvSpPr>
        <p:spPr>
          <a:xfrm rot="1403391" flipH="1">
            <a:off x="1380229" y="1817439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31BDE46-DD63-3C55-D705-CA0724D3AACC}"/>
              </a:ext>
            </a:extLst>
          </p:cNvPr>
          <p:cNvSpPr/>
          <p:nvPr/>
        </p:nvSpPr>
        <p:spPr>
          <a:xfrm rot="350685">
            <a:off x="7518300" y="489181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14B8305-572D-290C-29F4-D8DF9A218838}"/>
              </a:ext>
            </a:extLst>
          </p:cNvPr>
          <p:cNvSpPr/>
          <p:nvPr/>
        </p:nvSpPr>
        <p:spPr>
          <a:xfrm rot="5853435">
            <a:off x="6782683" y="5752461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0285ACCF-EE5A-D4B2-BFCE-177C414AB27A}"/>
              </a:ext>
            </a:extLst>
          </p:cNvPr>
          <p:cNvSpPr/>
          <p:nvPr/>
        </p:nvSpPr>
        <p:spPr>
          <a:xfrm rot="9706144">
            <a:off x="5748644" y="5570623"/>
            <a:ext cx="339617" cy="21489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1C74C7-5A58-E649-8E1C-16458F3B9406}"/>
              </a:ext>
            </a:extLst>
          </p:cNvPr>
          <p:cNvSpPr txBox="1"/>
          <p:nvPr/>
        </p:nvSpPr>
        <p:spPr>
          <a:xfrm>
            <a:off x="5885244" y="1118116"/>
            <a:ext cx="3110697" cy="551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put information IN</a:t>
            </a:r>
          </a:p>
        </p:txBody>
      </p: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33ACE3A3-6932-7FF7-5B11-4D03D221E6D6}"/>
              </a:ext>
            </a:extLst>
          </p:cNvPr>
          <p:cNvSpPr/>
          <p:nvPr/>
        </p:nvSpPr>
        <p:spPr>
          <a:xfrm>
            <a:off x="5773817" y="1811297"/>
            <a:ext cx="1821599" cy="1158250"/>
          </a:xfrm>
          <a:custGeom>
            <a:avLst/>
            <a:gdLst>
              <a:gd name="connsiteX0" fmla="*/ 164449 w 1821599"/>
              <a:gd name="connsiteY0" fmla="*/ 385278 h 1158250"/>
              <a:gd name="connsiteX1" fmla="*/ 237103 w 1821599"/>
              <a:gd name="connsiteY1" fmla="*/ 185185 h 1158250"/>
              <a:gd name="connsiteX2" fmla="*/ 590543 w 1821599"/>
              <a:gd name="connsiteY2" fmla="*/ 139472 h 1158250"/>
              <a:gd name="connsiteX3" fmla="*/ 946894 w 1821599"/>
              <a:gd name="connsiteY3" fmla="*/ 92016 h 1158250"/>
              <a:gd name="connsiteX4" fmla="*/ 1085748 w 1821599"/>
              <a:gd name="connsiteY4" fmla="*/ 5362 h 1158250"/>
              <a:gd name="connsiteX5" fmla="*/ 1257957 w 1821599"/>
              <a:gd name="connsiteY5" fmla="*/ 66518 h 1158250"/>
              <a:gd name="connsiteX6" fmla="*/ 1495355 w 1821599"/>
              <a:gd name="connsiteY6" fmla="*/ 18499 h 1158250"/>
              <a:gd name="connsiteX7" fmla="*/ 1615741 w 1821599"/>
              <a:gd name="connsiteY7" fmla="*/ 149500 h 1158250"/>
              <a:gd name="connsiteX8" fmla="*/ 1770240 w 1821599"/>
              <a:gd name="connsiteY8" fmla="*/ 276639 h 1158250"/>
              <a:gd name="connsiteX9" fmla="*/ 1763324 w 1821599"/>
              <a:gd name="connsiteY9" fmla="*/ 414503 h 1158250"/>
              <a:gd name="connsiteX10" fmla="*/ 1813840 w 1821599"/>
              <a:gd name="connsiteY10" fmla="*/ 625294 h 1158250"/>
              <a:gd name="connsiteX11" fmla="*/ 1577201 w 1821599"/>
              <a:gd name="connsiteY11" fmla="*/ 809809 h 1158250"/>
              <a:gd name="connsiteX12" fmla="*/ 1492488 w 1821599"/>
              <a:gd name="connsiteY12" fmla="*/ 967916 h 1158250"/>
              <a:gd name="connsiteX13" fmla="*/ 1204068 w 1821599"/>
              <a:gd name="connsiteY13" fmla="*/ 987059 h 1158250"/>
              <a:gd name="connsiteX14" fmla="*/ 997957 w 1821599"/>
              <a:gd name="connsiteY14" fmla="*/ 1155729 h 1158250"/>
              <a:gd name="connsiteX15" fmla="*/ 694906 w 1821599"/>
              <a:gd name="connsiteY15" fmla="*/ 1052774 h 1158250"/>
              <a:gd name="connsiteX16" fmla="*/ 244735 w 1821599"/>
              <a:gd name="connsiteY16" fmla="*/ 951051 h 1158250"/>
              <a:gd name="connsiteX17" fmla="*/ 46804 w 1821599"/>
              <a:gd name="connsiteY17" fmla="*/ 837854 h 1158250"/>
              <a:gd name="connsiteX18" fmla="*/ 89098 w 1821599"/>
              <a:gd name="connsiteY18" fmla="*/ 685056 h 1158250"/>
              <a:gd name="connsiteX19" fmla="*/ -211 w 1821599"/>
              <a:gd name="connsiteY19" fmla="*/ 528290 h 1158250"/>
              <a:gd name="connsiteX20" fmla="*/ 162889 w 1821599"/>
              <a:gd name="connsiteY20" fmla="*/ 388952 h 1158250"/>
              <a:gd name="connsiteX21" fmla="*/ 164449 w 1821599"/>
              <a:gd name="connsiteY21" fmla="*/ 385278 h 1158250"/>
              <a:gd name="connsiteX0" fmla="*/ -71712 w 1821599"/>
              <a:gd name="connsiteY0" fmla="*/ 1318390 h 1158250"/>
              <a:gd name="connsiteX1" fmla="*/ -103886 w 1821599"/>
              <a:gd name="connsiteY1" fmla="*/ 1350564 h 1158250"/>
              <a:gd name="connsiteX2" fmla="*/ -136060 w 1821599"/>
              <a:gd name="connsiteY2" fmla="*/ 1318390 h 1158250"/>
              <a:gd name="connsiteX3" fmla="*/ -103886 w 1821599"/>
              <a:gd name="connsiteY3" fmla="*/ 1286216 h 1158250"/>
              <a:gd name="connsiteX4" fmla="*/ -71712 w 1821599"/>
              <a:gd name="connsiteY4" fmla="*/ 1318390 h 1158250"/>
              <a:gd name="connsiteX0" fmla="*/ 81726 w 1821599"/>
              <a:gd name="connsiteY0" fmla="*/ 1230040 h 1158250"/>
              <a:gd name="connsiteX1" fmla="*/ 17379 w 1821599"/>
              <a:gd name="connsiteY1" fmla="*/ 1294387 h 1158250"/>
              <a:gd name="connsiteX2" fmla="*/ -46968 w 1821599"/>
              <a:gd name="connsiteY2" fmla="*/ 1230040 h 1158250"/>
              <a:gd name="connsiteX3" fmla="*/ 17379 w 1821599"/>
              <a:gd name="connsiteY3" fmla="*/ 1165693 h 1158250"/>
              <a:gd name="connsiteX4" fmla="*/ 81726 w 1821599"/>
              <a:gd name="connsiteY4" fmla="*/ 1230040 h 1158250"/>
              <a:gd name="connsiteX0" fmla="*/ 287172 w 1821599"/>
              <a:gd name="connsiteY0" fmla="*/ 1103800 h 1158250"/>
              <a:gd name="connsiteX1" fmla="*/ 190651 w 1821599"/>
              <a:gd name="connsiteY1" fmla="*/ 1200321 h 1158250"/>
              <a:gd name="connsiteX2" fmla="*/ 94130 w 1821599"/>
              <a:gd name="connsiteY2" fmla="*/ 1103800 h 1158250"/>
              <a:gd name="connsiteX3" fmla="*/ 190651 w 1821599"/>
              <a:gd name="connsiteY3" fmla="*/ 1007279 h 1158250"/>
              <a:gd name="connsiteX4" fmla="*/ 287172 w 1821599"/>
              <a:gd name="connsiteY4" fmla="*/ 1103800 h 1158250"/>
              <a:gd name="connsiteX0" fmla="*/ 197888 w 1821599"/>
              <a:gd name="connsiteY0" fmla="*/ 701840 h 1158250"/>
              <a:gd name="connsiteX1" fmla="*/ 91079 w 1821599"/>
              <a:gd name="connsiteY1" fmla="*/ 680471 h 1158250"/>
              <a:gd name="connsiteX2" fmla="*/ 292130 w 1821599"/>
              <a:gd name="connsiteY2" fmla="*/ 935689 h 1158250"/>
              <a:gd name="connsiteX3" fmla="*/ 245409 w 1821599"/>
              <a:gd name="connsiteY3" fmla="*/ 945904 h 1158250"/>
              <a:gd name="connsiteX4" fmla="*/ 694821 w 1821599"/>
              <a:gd name="connsiteY4" fmla="*/ 1048055 h 1158250"/>
              <a:gd name="connsiteX5" fmla="*/ 666654 w 1821599"/>
              <a:gd name="connsiteY5" fmla="*/ 1001403 h 1158250"/>
              <a:gd name="connsiteX6" fmla="*/ 1215537 w 1821599"/>
              <a:gd name="connsiteY6" fmla="*/ 931720 h 1158250"/>
              <a:gd name="connsiteX7" fmla="*/ 1204279 w 1821599"/>
              <a:gd name="connsiteY7" fmla="*/ 982903 h 1158250"/>
              <a:gd name="connsiteX8" fmla="*/ 1439105 w 1821599"/>
              <a:gd name="connsiteY8" fmla="*/ 615427 h 1158250"/>
              <a:gd name="connsiteX9" fmla="*/ 1576189 w 1821599"/>
              <a:gd name="connsiteY9" fmla="*/ 806753 h 1158250"/>
              <a:gd name="connsiteX10" fmla="*/ 1762481 w 1821599"/>
              <a:gd name="connsiteY10" fmla="*/ 411661 h 1158250"/>
              <a:gd name="connsiteX11" fmla="*/ 1701424 w 1821599"/>
              <a:gd name="connsiteY11" fmla="*/ 483408 h 1158250"/>
              <a:gd name="connsiteX12" fmla="*/ 1615994 w 1821599"/>
              <a:gd name="connsiteY12" fmla="*/ 145478 h 1158250"/>
              <a:gd name="connsiteX13" fmla="*/ 1619199 w 1821599"/>
              <a:gd name="connsiteY13" fmla="*/ 179367 h 1158250"/>
              <a:gd name="connsiteX14" fmla="*/ 1226121 w 1821599"/>
              <a:gd name="connsiteY14" fmla="*/ 105958 h 1158250"/>
              <a:gd name="connsiteX15" fmla="*/ 1257409 w 1821599"/>
              <a:gd name="connsiteY15" fmla="*/ 62738 h 1158250"/>
              <a:gd name="connsiteX16" fmla="*/ 933611 w 1821599"/>
              <a:gd name="connsiteY16" fmla="*/ 126549 h 1158250"/>
              <a:gd name="connsiteX17" fmla="*/ 948749 w 1821599"/>
              <a:gd name="connsiteY17" fmla="*/ 89281 h 1158250"/>
              <a:gd name="connsiteX18" fmla="*/ 590333 w 1821599"/>
              <a:gd name="connsiteY18" fmla="*/ 139204 h 1158250"/>
              <a:gd name="connsiteX19" fmla="*/ 645149 w 1821599"/>
              <a:gd name="connsiteY19" fmla="*/ 175346 h 1158250"/>
              <a:gd name="connsiteX20" fmla="*/ 174021 w 1821599"/>
              <a:gd name="connsiteY20" fmla="*/ 423324 h 1158250"/>
              <a:gd name="connsiteX21" fmla="*/ 164449 w 1821599"/>
              <a:gd name="connsiteY21" fmla="*/ 385278 h 115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1599" h="1158250" fill="none" extrusionOk="0">
                <a:moveTo>
                  <a:pt x="164449" y="385278"/>
                </a:moveTo>
                <a:cubicBezTo>
                  <a:pt x="148474" y="317886"/>
                  <a:pt x="187395" y="229244"/>
                  <a:pt x="237103" y="185185"/>
                </a:cubicBezTo>
                <a:cubicBezTo>
                  <a:pt x="342163" y="89635"/>
                  <a:pt x="471111" y="84701"/>
                  <a:pt x="590543" y="139472"/>
                </a:cubicBezTo>
                <a:cubicBezTo>
                  <a:pt x="657380" y="346"/>
                  <a:pt x="841827" y="3148"/>
                  <a:pt x="946894" y="92016"/>
                </a:cubicBezTo>
                <a:cubicBezTo>
                  <a:pt x="974078" y="42778"/>
                  <a:pt x="1028061" y="11542"/>
                  <a:pt x="1085748" y="5362"/>
                </a:cubicBezTo>
                <a:cubicBezTo>
                  <a:pt x="1155402" y="1290"/>
                  <a:pt x="1220388" y="27296"/>
                  <a:pt x="1257957" y="66518"/>
                </a:cubicBezTo>
                <a:cubicBezTo>
                  <a:pt x="1318895" y="4569"/>
                  <a:pt x="1416508" y="-12398"/>
                  <a:pt x="1495355" y="18499"/>
                </a:cubicBezTo>
                <a:cubicBezTo>
                  <a:pt x="1554009" y="45114"/>
                  <a:pt x="1607669" y="88569"/>
                  <a:pt x="1615741" y="149500"/>
                </a:cubicBezTo>
                <a:cubicBezTo>
                  <a:pt x="1694864" y="158252"/>
                  <a:pt x="1741387" y="221072"/>
                  <a:pt x="1770240" y="276639"/>
                </a:cubicBezTo>
                <a:cubicBezTo>
                  <a:pt x="1788100" y="322287"/>
                  <a:pt x="1791716" y="375366"/>
                  <a:pt x="1763324" y="414503"/>
                </a:cubicBezTo>
                <a:cubicBezTo>
                  <a:pt x="1807109" y="481847"/>
                  <a:pt x="1834168" y="546249"/>
                  <a:pt x="1813840" y="625294"/>
                </a:cubicBezTo>
                <a:cubicBezTo>
                  <a:pt x="1774362" y="740172"/>
                  <a:pt x="1697465" y="802992"/>
                  <a:pt x="1577201" y="809809"/>
                </a:cubicBezTo>
                <a:cubicBezTo>
                  <a:pt x="1586614" y="878279"/>
                  <a:pt x="1549946" y="932616"/>
                  <a:pt x="1492488" y="967916"/>
                </a:cubicBezTo>
                <a:cubicBezTo>
                  <a:pt x="1419731" y="1023581"/>
                  <a:pt x="1294352" y="1039899"/>
                  <a:pt x="1204068" y="987059"/>
                </a:cubicBezTo>
                <a:cubicBezTo>
                  <a:pt x="1174962" y="1072889"/>
                  <a:pt x="1107693" y="1139197"/>
                  <a:pt x="997957" y="1155729"/>
                </a:cubicBezTo>
                <a:cubicBezTo>
                  <a:pt x="876763" y="1169625"/>
                  <a:pt x="740245" y="1134701"/>
                  <a:pt x="694906" y="1052774"/>
                </a:cubicBezTo>
                <a:cubicBezTo>
                  <a:pt x="537796" y="1144086"/>
                  <a:pt x="332525" y="1103907"/>
                  <a:pt x="244735" y="951051"/>
                </a:cubicBezTo>
                <a:cubicBezTo>
                  <a:pt x="160003" y="957453"/>
                  <a:pt x="78238" y="910359"/>
                  <a:pt x="46804" y="837854"/>
                </a:cubicBezTo>
                <a:cubicBezTo>
                  <a:pt x="21140" y="792141"/>
                  <a:pt x="37442" y="720725"/>
                  <a:pt x="89098" y="685056"/>
                </a:cubicBezTo>
                <a:cubicBezTo>
                  <a:pt x="28341" y="657429"/>
                  <a:pt x="-10694" y="594565"/>
                  <a:pt x="-211" y="528290"/>
                </a:cubicBezTo>
                <a:cubicBezTo>
                  <a:pt x="14229" y="466651"/>
                  <a:pt x="82759" y="386061"/>
                  <a:pt x="162889" y="388952"/>
                </a:cubicBezTo>
                <a:cubicBezTo>
                  <a:pt x="163579" y="387656"/>
                  <a:pt x="164160" y="386476"/>
                  <a:pt x="164449" y="385278"/>
                </a:cubicBezTo>
                <a:close/>
              </a:path>
              <a:path w="1821599" h="1158250" fill="none" extrusionOk="0">
                <a:moveTo>
                  <a:pt x="-71712" y="1318390"/>
                </a:moveTo>
                <a:cubicBezTo>
                  <a:pt x="-71331" y="1333728"/>
                  <a:pt x="-88778" y="1350975"/>
                  <a:pt x="-103886" y="1350564"/>
                </a:cubicBezTo>
                <a:cubicBezTo>
                  <a:pt x="-122794" y="1351218"/>
                  <a:pt x="-137637" y="1334124"/>
                  <a:pt x="-136060" y="1318390"/>
                </a:cubicBezTo>
                <a:cubicBezTo>
                  <a:pt x="-136317" y="1301810"/>
                  <a:pt x="-120218" y="1285944"/>
                  <a:pt x="-103886" y="1286216"/>
                </a:cubicBezTo>
                <a:cubicBezTo>
                  <a:pt x="-84392" y="1289145"/>
                  <a:pt x="-74561" y="1299514"/>
                  <a:pt x="-71712" y="1318390"/>
                </a:cubicBezTo>
                <a:close/>
              </a:path>
              <a:path w="1821599" h="1158250" fill="none" extrusionOk="0">
                <a:moveTo>
                  <a:pt x="81726" y="1230040"/>
                </a:moveTo>
                <a:cubicBezTo>
                  <a:pt x="80398" y="1271137"/>
                  <a:pt x="57699" y="1293794"/>
                  <a:pt x="17379" y="1294387"/>
                </a:cubicBezTo>
                <a:cubicBezTo>
                  <a:pt x="-18014" y="1291426"/>
                  <a:pt x="-47450" y="1260412"/>
                  <a:pt x="-46968" y="1230040"/>
                </a:cubicBezTo>
                <a:cubicBezTo>
                  <a:pt x="-42771" y="1193708"/>
                  <a:pt x="-16929" y="1166283"/>
                  <a:pt x="17379" y="1165693"/>
                </a:cubicBezTo>
                <a:cubicBezTo>
                  <a:pt x="53329" y="1165209"/>
                  <a:pt x="84029" y="1196272"/>
                  <a:pt x="81726" y="1230040"/>
                </a:cubicBezTo>
                <a:close/>
              </a:path>
              <a:path w="1821599" h="1158250" fill="none" extrusionOk="0">
                <a:moveTo>
                  <a:pt x="287172" y="1103800"/>
                </a:moveTo>
                <a:cubicBezTo>
                  <a:pt x="288926" y="1156450"/>
                  <a:pt x="240430" y="1203536"/>
                  <a:pt x="190651" y="1200321"/>
                </a:cubicBezTo>
                <a:cubicBezTo>
                  <a:pt x="133551" y="1204062"/>
                  <a:pt x="93907" y="1158078"/>
                  <a:pt x="94130" y="1103800"/>
                </a:cubicBezTo>
                <a:cubicBezTo>
                  <a:pt x="100085" y="1050975"/>
                  <a:pt x="143254" y="1005807"/>
                  <a:pt x="190651" y="1007279"/>
                </a:cubicBezTo>
                <a:cubicBezTo>
                  <a:pt x="242187" y="1011931"/>
                  <a:pt x="291060" y="1056778"/>
                  <a:pt x="287172" y="1103800"/>
                </a:cubicBezTo>
                <a:close/>
              </a:path>
              <a:path w="1821599" h="1158250" fill="none" extrusionOk="0">
                <a:moveTo>
                  <a:pt x="197888" y="701840"/>
                </a:moveTo>
                <a:cubicBezTo>
                  <a:pt x="159052" y="699430"/>
                  <a:pt x="122318" y="694663"/>
                  <a:pt x="91079" y="680471"/>
                </a:cubicBezTo>
                <a:moveTo>
                  <a:pt x="292130" y="935689"/>
                </a:moveTo>
                <a:cubicBezTo>
                  <a:pt x="274566" y="942750"/>
                  <a:pt x="259593" y="944446"/>
                  <a:pt x="245409" y="945904"/>
                </a:cubicBezTo>
                <a:moveTo>
                  <a:pt x="694821" y="1048055"/>
                </a:moveTo>
                <a:cubicBezTo>
                  <a:pt x="685733" y="1034182"/>
                  <a:pt x="672714" y="1016473"/>
                  <a:pt x="666654" y="1001403"/>
                </a:cubicBezTo>
                <a:moveTo>
                  <a:pt x="1215537" y="931720"/>
                </a:moveTo>
                <a:cubicBezTo>
                  <a:pt x="1213963" y="950892"/>
                  <a:pt x="1207876" y="968020"/>
                  <a:pt x="1204279" y="982903"/>
                </a:cubicBezTo>
                <a:moveTo>
                  <a:pt x="1439105" y="615427"/>
                </a:moveTo>
                <a:cubicBezTo>
                  <a:pt x="1520251" y="646770"/>
                  <a:pt x="1581874" y="719872"/>
                  <a:pt x="1576189" y="806753"/>
                </a:cubicBezTo>
                <a:moveTo>
                  <a:pt x="1762481" y="411661"/>
                </a:moveTo>
                <a:cubicBezTo>
                  <a:pt x="1748276" y="438526"/>
                  <a:pt x="1725888" y="457833"/>
                  <a:pt x="1701424" y="483408"/>
                </a:cubicBezTo>
                <a:moveTo>
                  <a:pt x="1615994" y="145478"/>
                </a:moveTo>
                <a:cubicBezTo>
                  <a:pt x="1617561" y="157520"/>
                  <a:pt x="1618118" y="168952"/>
                  <a:pt x="1619199" y="179367"/>
                </a:cubicBezTo>
                <a:moveTo>
                  <a:pt x="1226121" y="105958"/>
                </a:moveTo>
                <a:cubicBezTo>
                  <a:pt x="1236248" y="92672"/>
                  <a:pt x="1244891" y="75550"/>
                  <a:pt x="1257409" y="62738"/>
                </a:cubicBezTo>
                <a:moveTo>
                  <a:pt x="933611" y="126549"/>
                </a:moveTo>
                <a:cubicBezTo>
                  <a:pt x="935361" y="112430"/>
                  <a:pt x="942991" y="100622"/>
                  <a:pt x="948749" y="89281"/>
                </a:cubicBezTo>
                <a:moveTo>
                  <a:pt x="590333" y="139204"/>
                </a:moveTo>
                <a:cubicBezTo>
                  <a:pt x="608030" y="148619"/>
                  <a:pt x="627123" y="163481"/>
                  <a:pt x="645149" y="175346"/>
                </a:cubicBezTo>
                <a:moveTo>
                  <a:pt x="174021" y="423324"/>
                </a:moveTo>
                <a:cubicBezTo>
                  <a:pt x="167851" y="409435"/>
                  <a:pt x="166007" y="398080"/>
                  <a:pt x="164449" y="385278"/>
                </a:cubicBezTo>
              </a:path>
              <a:path w="1821599" h="1158250" stroke="0" extrusionOk="0">
                <a:moveTo>
                  <a:pt x="164449" y="385278"/>
                </a:moveTo>
                <a:cubicBezTo>
                  <a:pt x="156577" y="324085"/>
                  <a:pt x="183201" y="230492"/>
                  <a:pt x="237103" y="185185"/>
                </a:cubicBezTo>
                <a:cubicBezTo>
                  <a:pt x="326221" y="96280"/>
                  <a:pt x="484460" y="79000"/>
                  <a:pt x="590543" y="139472"/>
                </a:cubicBezTo>
                <a:cubicBezTo>
                  <a:pt x="669259" y="25645"/>
                  <a:pt x="854981" y="-21012"/>
                  <a:pt x="946894" y="92016"/>
                </a:cubicBezTo>
                <a:cubicBezTo>
                  <a:pt x="977519" y="54724"/>
                  <a:pt x="1025274" y="10257"/>
                  <a:pt x="1085748" y="5362"/>
                </a:cubicBezTo>
                <a:cubicBezTo>
                  <a:pt x="1156567" y="8440"/>
                  <a:pt x="1219090" y="20845"/>
                  <a:pt x="1257957" y="66518"/>
                </a:cubicBezTo>
                <a:cubicBezTo>
                  <a:pt x="1316644" y="8901"/>
                  <a:pt x="1397786" y="-9757"/>
                  <a:pt x="1495355" y="18499"/>
                </a:cubicBezTo>
                <a:cubicBezTo>
                  <a:pt x="1555281" y="41828"/>
                  <a:pt x="1599600" y="87698"/>
                  <a:pt x="1615741" y="149500"/>
                </a:cubicBezTo>
                <a:cubicBezTo>
                  <a:pt x="1695602" y="165001"/>
                  <a:pt x="1745611" y="213189"/>
                  <a:pt x="1770240" y="276639"/>
                </a:cubicBezTo>
                <a:cubicBezTo>
                  <a:pt x="1790525" y="319871"/>
                  <a:pt x="1777557" y="368442"/>
                  <a:pt x="1763324" y="414503"/>
                </a:cubicBezTo>
                <a:cubicBezTo>
                  <a:pt x="1809740" y="477110"/>
                  <a:pt x="1843864" y="560633"/>
                  <a:pt x="1813840" y="625294"/>
                </a:cubicBezTo>
                <a:cubicBezTo>
                  <a:pt x="1788295" y="726047"/>
                  <a:pt x="1696697" y="791625"/>
                  <a:pt x="1577201" y="809809"/>
                </a:cubicBezTo>
                <a:cubicBezTo>
                  <a:pt x="1576132" y="871869"/>
                  <a:pt x="1544723" y="929692"/>
                  <a:pt x="1492488" y="967916"/>
                </a:cubicBezTo>
                <a:cubicBezTo>
                  <a:pt x="1404035" y="1023082"/>
                  <a:pt x="1276228" y="1030742"/>
                  <a:pt x="1204068" y="987059"/>
                </a:cubicBezTo>
                <a:cubicBezTo>
                  <a:pt x="1172787" y="1063002"/>
                  <a:pt x="1093881" y="1116236"/>
                  <a:pt x="997957" y="1155729"/>
                </a:cubicBezTo>
                <a:cubicBezTo>
                  <a:pt x="872398" y="1175072"/>
                  <a:pt x="770556" y="1129520"/>
                  <a:pt x="694906" y="1052774"/>
                </a:cubicBezTo>
                <a:cubicBezTo>
                  <a:pt x="566638" y="1136435"/>
                  <a:pt x="318353" y="1098288"/>
                  <a:pt x="244735" y="951051"/>
                </a:cubicBezTo>
                <a:cubicBezTo>
                  <a:pt x="153568" y="958170"/>
                  <a:pt x="71099" y="926973"/>
                  <a:pt x="46804" y="837854"/>
                </a:cubicBezTo>
                <a:cubicBezTo>
                  <a:pt x="32020" y="782786"/>
                  <a:pt x="41148" y="726104"/>
                  <a:pt x="89098" y="685056"/>
                </a:cubicBezTo>
                <a:cubicBezTo>
                  <a:pt x="25764" y="653833"/>
                  <a:pt x="-4905" y="601574"/>
                  <a:pt x="-211" y="528290"/>
                </a:cubicBezTo>
                <a:cubicBezTo>
                  <a:pt x="11795" y="444892"/>
                  <a:pt x="73815" y="403220"/>
                  <a:pt x="162889" y="388952"/>
                </a:cubicBezTo>
                <a:cubicBezTo>
                  <a:pt x="163471" y="387803"/>
                  <a:pt x="163980" y="386586"/>
                  <a:pt x="164449" y="385278"/>
                </a:cubicBezTo>
                <a:close/>
              </a:path>
              <a:path w="1821599" h="1158250" stroke="0" extrusionOk="0">
                <a:moveTo>
                  <a:pt x="-71712" y="1318390"/>
                </a:moveTo>
                <a:cubicBezTo>
                  <a:pt x="-71497" y="1335265"/>
                  <a:pt x="-88394" y="1347958"/>
                  <a:pt x="-103886" y="1350564"/>
                </a:cubicBezTo>
                <a:cubicBezTo>
                  <a:pt x="-122989" y="1352555"/>
                  <a:pt x="-137089" y="1339359"/>
                  <a:pt x="-136060" y="1318390"/>
                </a:cubicBezTo>
                <a:cubicBezTo>
                  <a:pt x="-136771" y="1298472"/>
                  <a:pt x="-120325" y="1284436"/>
                  <a:pt x="-103886" y="1286216"/>
                </a:cubicBezTo>
                <a:cubicBezTo>
                  <a:pt x="-85887" y="1286360"/>
                  <a:pt x="-69790" y="1297706"/>
                  <a:pt x="-71712" y="1318390"/>
                </a:cubicBezTo>
                <a:close/>
              </a:path>
              <a:path w="1821599" h="1158250" stroke="0" extrusionOk="0">
                <a:moveTo>
                  <a:pt x="81726" y="1230040"/>
                </a:moveTo>
                <a:cubicBezTo>
                  <a:pt x="87780" y="1262030"/>
                  <a:pt x="48293" y="1298505"/>
                  <a:pt x="17379" y="1294387"/>
                </a:cubicBezTo>
                <a:cubicBezTo>
                  <a:pt x="-19512" y="1297406"/>
                  <a:pt x="-50975" y="1259960"/>
                  <a:pt x="-46968" y="1230040"/>
                </a:cubicBezTo>
                <a:cubicBezTo>
                  <a:pt x="-45465" y="1200076"/>
                  <a:pt x="-22272" y="1166467"/>
                  <a:pt x="17379" y="1165693"/>
                </a:cubicBezTo>
                <a:cubicBezTo>
                  <a:pt x="48292" y="1162684"/>
                  <a:pt x="84150" y="1195697"/>
                  <a:pt x="81726" y="1230040"/>
                </a:cubicBezTo>
                <a:close/>
              </a:path>
              <a:path w="1821599" h="1158250" stroke="0" extrusionOk="0">
                <a:moveTo>
                  <a:pt x="287172" y="1103800"/>
                </a:moveTo>
                <a:cubicBezTo>
                  <a:pt x="281152" y="1151995"/>
                  <a:pt x="237736" y="1193759"/>
                  <a:pt x="190651" y="1200321"/>
                </a:cubicBezTo>
                <a:cubicBezTo>
                  <a:pt x="139428" y="1210036"/>
                  <a:pt x="94803" y="1147709"/>
                  <a:pt x="94130" y="1103800"/>
                </a:cubicBezTo>
                <a:cubicBezTo>
                  <a:pt x="86997" y="1045126"/>
                  <a:pt x="138886" y="1004032"/>
                  <a:pt x="190651" y="1007279"/>
                </a:cubicBezTo>
                <a:cubicBezTo>
                  <a:pt x="245295" y="1006728"/>
                  <a:pt x="289962" y="1046509"/>
                  <a:pt x="287172" y="1103800"/>
                </a:cubicBezTo>
                <a:close/>
              </a:path>
              <a:path w="1821599" h="1158250" fill="none" stroke="0" extrusionOk="0">
                <a:moveTo>
                  <a:pt x="197888" y="701840"/>
                </a:moveTo>
                <a:cubicBezTo>
                  <a:pt x="162034" y="704670"/>
                  <a:pt x="121527" y="694270"/>
                  <a:pt x="91079" y="680471"/>
                </a:cubicBezTo>
                <a:moveTo>
                  <a:pt x="292130" y="935689"/>
                </a:moveTo>
                <a:cubicBezTo>
                  <a:pt x="278835" y="939566"/>
                  <a:pt x="262257" y="942855"/>
                  <a:pt x="245409" y="945904"/>
                </a:cubicBezTo>
                <a:moveTo>
                  <a:pt x="694821" y="1048055"/>
                </a:moveTo>
                <a:cubicBezTo>
                  <a:pt x="681805" y="1032691"/>
                  <a:pt x="674783" y="1014306"/>
                  <a:pt x="666654" y="1001403"/>
                </a:cubicBezTo>
                <a:moveTo>
                  <a:pt x="1215537" y="931720"/>
                </a:moveTo>
                <a:cubicBezTo>
                  <a:pt x="1214135" y="949057"/>
                  <a:pt x="1210627" y="967686"/>
                  <a:pt x="1204279" y="982903"/>
                </a:cubicBezTo>
                <a:moveTo>
                  <a:pt x="1439105" y="615427"/>
                </a:moveTo>
                <a:cubicBezTo>
                  <a:pt x="1510191" y="656103"/>
                  <a:pt x="1591441" y="724533"/>
                  <a:pt x="1576189" y="806753"/>
                </a:cubicBezTo>
                <a:moveTo>
                  <a:pt x="1762481" y="411661"/>
                </a:moveTo>
                <a:cubicBezTo>
                  <a:pt x="1749416" y="445403"/>
                  <a:pt x="1724484" y="460762"/>
                  <a:pt x="1701424" y="483408"/>
                </a:cubicBezTo>
                <a:moveTo>
                  <a:pt x="1615994" y="145478"/>
                </a:moveTo>
                <a:cubicBezTo>
                  <a:pt x="1618282" y="156459"/>
                  <a:pt x="1618441" y="166602"/>
                  <a:pt x="1619199" y="179367"/>
                </a:cubicBezTo>
                <a:moveTo>
                  <a:pt x="1226121" y="105958"/>
                </a:moveTo>
                <a:cubicBezTo>
                  <a:pt x="1230887" y="89245"/>
                  <a:pt x="1242719" y="74304"/>
                  <a:pt x="1257409" y="62738"/>
                </a:cubicBezTo>
                <a:moveTo>
                  <a:pt x="933611" y="126549"/>
                </a:moveTo>
                <a:cubicBezTo>
                  <a:pt x="936816" y="114417"/>
                  <a:pt x="940425" y="101610"/>
                  <a:pt x="948749" y="89281"/>
                </a:cubicBezTo>
                <a:moveTo>
                  <a:pt x="590333" y="139204"/>
                </a:moveTo>
                <a:cubicBezTo>
                  <a:pt x="613063" y="147921"/>
                  <a:pt x="625627" y="163612"/>
                  <a:pt x="645149" y="175346"/>
                </a:cubicBezTo>
                <a:moveTo>
                  <a:pt x="174021" y="423324"/>
                </a:moveTo>
                <a:cubicBezTo>
                  <a:pt x="170441" y="410095"/>
                  <a:pt x="165761" y="398236"/>
                  <a:pt x="164449" y="385278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cloudCallout">
                    <a:avLst>
                      <a:gd name="adj1" fmla="val -55703"/>
                      <a:gd name="adj2" fmla="val 6382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Show thinking</a:t>
            </a:r>
            <a:endParaRPr kumimoji="0" lang="en-US" sz="18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9C027C8C-833D-CA95-D173-326805C85949}"/>
              </a:ext>
            </a:extLst>
          </p:cNvPr>
          <p:cNvSpPr/>
          <p:nvPr/>
        </p:nvSpPr>
        <p:spPr>
          <a:xfrm rot="5400000" flipH="1">
            <a:off x="6006364" y="1556756"/>
            <a:ext cx="433471" cy="182875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ED0C4416-B496-6BD1-BA0D-82759905AE1E}"/>
              </a:ext>
            </a:extLst>
          </p:cNvPr>
          <p:cNvSpPr/>
          <p:nvPr/>
        </p:nvSpPr>
        <p:spPr>
          <a:xfrm rot="16614103" flipH="1">
            <a:off x="1697046" y="272599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88481-70D5-6B2C-B03A-B60964E885DD}"/>
              </a:ext>
            </a:extLst>
          </p:cNvPr>
          <p:cNvSpPr txBox="1"/>
          <p:nvPr/>
        </p:nvSpPr>
        <p:spPr>
          <a:xfrm>
            <a:off x="810755" y="288034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Visualise thoughts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63C5A-EA63-3F1D-5D25-592ED001C14A}"/>
              </a:ext>
            </a:extLst>
          </p:cNvPr>
          <p:cNvSpPr/>
          <p:nvPr/>
        </p:nvSpPr>
        <p:spPr>
          <a:xfrm>
            <a:off x="1023664" y="4656366"/>
            <a:ext cx="1856046" cy="877717"/>
          </a:xfrm>
          <a:custGeom>
            <a:avLst/>
            <a:gdLst>
              <a:gd name="connsiteX0" fmla="*/ 0 w 1856046"/>
              <a:gd name="connsiteY0" fmla="*/ 438859 h 877717"/>
              <a:gd name="connsiteX1" fmla="*/ 928023 w 1856046"/>
              <a:gd name="connsiteY1" fmla="*/ 0 h 877717"/>
              <a:gd name="connsiteX2" fmla="*/ 1856046 w 1856046"/>
              <a:gd name="connsiteY2" fmla="*/ 438859 h 877717"/>
              <a:gd name="connsiteX3" fmla="*/ 928023 w 1856046"/>
              <a:gd name="connsiteY3" fmla="*/ 877718 h 877717"/>
              <a:gd name="connsiteX4" fmla="*/ 0 w 1856046"/>
              <a:gd name="connsiteY4" fmla="*/ 438859 h 87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046" h="877717" fill="none" extrusionOk="0">
                <a:moveTo>
                  <a:pt x="0" y="438859"/>
                </a:moveTo>
                <a:cubicBezTo>
                  <a:pt x="24986" y="253820"/>
                  <a:pt x="460799" y="5946"/>
                  <a:pt x="928023" y="0"/>
                </a:cubicBezTo>
                <a:cubicBezTo>
                  <a:pt x="1447961" y="31215"/>
                  <a:pt x="1841021" y="199093"/>
                  <a:pt x="1856046" y="438859"/>
                </a:cubicBezTo>
                <a:cubicBezTo>
                  <a:pt x="1793762" y="678080"/>
                  <a:pt x="1426329" y="865404"/>
                  <a:pt x="928023" y="877718"/>
                </a:cubicBezTo>
                <a:cubicBezTo>
                  <a:pt x="453144" y="868512"/>
                  <a:pt x="-14739" y="663099"/>
                  <a:pt x="0" y="438859"/>
                </a:cubicBezTo>
                <a:close/>
              </a:path>
              <a:path w="1856046" h="877717" stroke="0" extrusionOk="0">
                <a:moveTo>
                  <a:pt x="0" y="438859"/>
                </a:moveTo>
                <a:cubicBezTo>
                  <a:pt x="7941" y="222275"/>
                  <a:pt x="418435" y="-7252"/>
                  <a:pt x="928023" y="0"/>
                </a:cubicBezTo>
                <a:cubicBezTo>
                  <a:pt x="1438595" y="-4369"/>
                  <a:pt x="1875233" y="192667"/>
                  <a:pt x="1856046" y="438859"/>
                </a:cubicBezTo>
                <a:cubicBezTo>
                  <a:pt x="1872278" y="683765"/>
                  <a:pt x="1490833" y="806620"/>
                  <a:pt x="928023" y="877718"/>
                </a:cubicBezTo>
                <a:cubicBezTo>
                  <a:pt x="429143" y="914157"/>
                  <a:pt x="-6539" y="652403"/>
                  <a:pt x="0" y="438859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You can see:</a:t>
            </a:r>
            <a:endParaRPr kumimoji="0" lang="en-US" sz="18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E0E7E-1340-ABDB-959E-6697DB5BB1FC}"/>
              </a:ext>
            </a:extLst>
          </p:cNvPr>
          <p:cNvSpPr txBox="1"/>
          <p:nvPr/>
        </p:nvSpPr>
        <p:spPr>
          <a:xfrm>
            <a:off x="1093093" y="5940725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Words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538C5BBE-E6E8-2B6F-A7C8-E0CE0B7CD712}"/>
              </a:ext>
            </a:extLst>
          </p:cNvPr>
          <p:cNvSpPr/>
          <p:nvPr/>
        </p:nvSpPr>
        <p:spPr>
          <a:xfrm rot="14710834" flipH="1">
            <a:off x="1838838" y="576308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EFE01B70-17D5-A5C1-411A-5D8D31B68734}"/>
              </a:ext>
            </a:extLst>
          </p:cNvPr>
          <p:cNvSpPr/>
          <p:nvPr/>
        </p:nvSpPr>
        <p:spPr>
          <a:xfrm rot="12530643" flipH="1">
            <a:off x="2582148" y="5532695"/>
            <a:ext cx="350105" cy="1820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612001-EDD8-66CB-DE47-0CFFE2F5D929}"/>
              </a:ext>
            </a:extLst>
          </p:cNvPr>
          <p:cNvSpPr txBox="1"/>
          <p:nvPr/>
        </p:nvSpPr>
        <p:spPr>
          <a:xfrm>
            <a:off x="2115398" y="570013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Pictures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9761B7-F36D-DDC1-2427-1D9FE451DFE3}"/>
              </a:ext>
            </a:extLst>
          </p:cNvPr>
          <p:cNvSpPr txBox="1"/>
          <p:nvPr/>
        </p:nvSpPr>
        <p:spPr>
          <a:xfrm>
            <a:off x="-79813" y="555778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i="0" spc="-150" noProof="0" dirty="0">
                <a:solidFill>
                  <a:srgbClr val="181818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</a:t>
            </a:r>
            <a:r>
              <a:rPr kumimoji="0" lang="en-AU" sz="1800" b="0" i="0" u="none" strike="noStrike" kern="120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adiate outwards</a:t>
            </a: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64DCE9B4-8BD3-5194-0F3B-EA3D9CF8E387}"/>
              </a:ext>
            </a:extLst>
          </p:cNvPr>
          <p:cNvSpPr/>
          <p:nvPr/>
        </p:nvSpPr>
        <p:spPr>
          <a:xfrm rot="17190595" flipH="1">
            <a:off x="1183647" y="5626403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38D3DC-A3C3-B5E1-4341-6EBF7B5E7FAF}"/>
              </a:ext>
            </a:extLst>
          </p:cNvPr>
          <p:cNvSpPr txBox="1"/>
          <p:nvPr/>
        </p:nvSpPr>
        <p:spPr>
          <a:xfrm>
            <a:off x="6432226" y="3057171"/>
            <a:ext cx="1911091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take information OUT</a:t>
            </a: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FBD7BCE4-2929-AD49-BD75-E6D8E8956276}"/>
              </a:ext>
            </a:extLst>
          </p:cNvPr>
          <p:cNvSpPr/>
          <p:nvPr/>
        </p:nvSpPr>
        <p:spPr>
          <a:xfrm rot="1767790" flipV="1">
            <a:off x="7329746" y="2786590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09F8B278-C2EF-D988-5F0C-B117D1BD49F7}"/>
              </a:ext>
            </a:extLst>
          </p:cNvPr>
          <p:cNvSpPr/>
          <p:nvPr/>
        </p:nvSpPr>
        <p:spPr>
          <a:xfrm>
            <a:off x="7734167" y="1491404"/>
            <a:ext cx="977011" cy="1264984"/>
          </a:xfrm>
          <a:custGeom>
            <a:avLst/>
            <a:gdLst/>
            <a:ahLst/>
            <a:cxnLst/>
            <a:rect l="l" t="t" r="r" b="b"/>
            <a:pathLst>
              <a:path w="2693165" h="3156082">
                <a:moveTo>
                  <a:pt x="0" y="0"/>
                </a:moveTo>
                <a:lnTo>
                  <a:pt x="2693165" y="0"/>
                </a:lnTo>
                <a:lnTo>
                  <a:pt x="2693165" y="3156082"/>
                </a:lnTo>
                <a:lnTo>
                  <a:pt x="0" y="315608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6" name="Picture 45" descr="A number in a circle&#10;&#10;Description automatically generated">
            <a:extLst>
              <a:ext uri="{FF2B5EF4-FFF2-40B4-BE49-F238E27FC236}">
                <a16:creationId xmlns:a16="http://schemas.microsoft.com/office/drawing/2014/main" id="{8B194333-B6BD-7D6C-0225-DFE76D5A22AC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4"/>
          <a:stretch/>
        </p:blipFill>
        <p:spPr>
          <a:xfrm>
            <a:off x="5255646" y="5296989"/>
            <a:ext cx="494613" cy="505226"/>
          </a:xfrm>
          <a:prstGeom prst="rect">
            <a:avLst/>
          </a:prstGeom>
        </p:spPr>
      </p:pic>
      <p:pic>
        <p:nvPicPr>
          <p:cNvPr id="47" name="Picture 46" descr="A number in a circle&#10;&#10;Description automatically generated">
            <a:extLst>
              <a:ext uri="{FF2B5EF4-FFF2-40B4-BE49-F238E27FC236}">
                <a16:creationId xmlns:a16="http://schemas.microsoft.com/office/drawing/2014/main" id="{E9400051-0592-ABFE-1AE0-077C65769B2B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r="32460"/>
          <a:stretch/>
        </p:blipFill>
        <p:spPr>
          <a:xfrm>
            <a:off x="6474431" y="6039373"/>
            <a:ext cx="512310" cy="505226"/>
          </a:xfrm>
          <a:prstGeom prst="rect">
            <a:avLst/>
          </a:prstGeom>
        </p:spPr>
      </p:pic>
      <p:pic>
        <p:nvPicPr>
          <p:cNvPr id="48" name="Picture 47" descr="A number in a circle&#10;&#10;Description automatically generated">
            <a:extLst>
              <a:ext uri="{FF2B5EF4-FFF2-40B4-BE49-F238E27FC236}">
                <a16:creationId xmlns:a16="http://schemas.microsoft.com/office/drawing/2014/main" id="{44AD4978-0358-8CA6-C136-CD7AB5984856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4" r="1"/>
          <a:stretch/>
        </p:blipFill>
        <p:spPr>
          <a:xfrm>
            <a:off x="8102803" y="4297525"/>
            <a:ext cx="528584" cy="505226"/>
          </a:xfrm>
          <a:prstGeom prst="rect">
            <a:avLst/>
          </a:prstGeom>
        </p:spPr>
      </p:pic>
      <p:sp>
        <p:nvSpPr>
          <p:cNvPr id="4097" name="Freeform 11">
            <a:extLst>
              <a:ext uri="{FF2B5EF4-FFF2-40B4-BE49-F238E27FC236}">
                <a16:creationId xmlns:a16="http://schemas.microsoft.com/office/drawing/2014/main" id="{A5337358-6E9D-4BD5-1D20-0B53B9CFBD30}"/>
              </a:ext>
            </a:extLst>
          </p:cNvPr>
          <p:cNvSpPr>
            <a:spLocks noChangeAspect="1"/>
          </p:cNvSpPr>
          <p:nvPr/>
        </p:nvSpPr>
        <p:spPr>
          <a:xfrm>
            <a:off x="317643" y="1821905"/>
            <a:ext cx="1270000" cy="914400"/>
          </a:xfrm>
          <a:custGeom>
            <a:avLst/>
            <a:gdLst/>
            <a:ahLst/>
            <a:cxnLst/>
            <a:rect l="l" t="t" r="r" b="b"/>
            <a:pathLst>
              <a:path w="2653113" h="1910241">
                <a:moveTo>
                  <a:pt x="0" y="0"/>
                </a:moveTo>
                <a:lnTo>
                  <a:pt x="2653113" y="0"/>
                </a:lnTo>
                <a:lnTo>
                  <a:pt x="2653113" y="1910241"/>
                </a:lnTo>
                <a:lnTo>
                  <a:pt x="0" y="1910241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BBF65D-D622-51F9-B211-D0E458CDE682}"/>
              </a:ext>
            </a:extLst>
          </p:cNvPr>
          <p:cNvSpPr/>
          <p:nvPr/>
        </p:nvSpPr>
        <p:spPr>
          <a:xfrm>
            <a:off x="3588206" y="5013451"/>
            <a:ext cx="288382" cy="268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745C2F9-69EF-1904-DFC2-1A7911F95B2C}"/>
                  </a:ext>
                </a:extLst>
              </p14:cNvPr>
              <p14:cNvContentPartPr/>
              <p14:nvPr/>
            </p14:nvContentPartPr>
            <p14:xfrm rot="260440">
              <a:off x="5819075" y="4924623"/>
              <a:ext cx="1939648" cy="77794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45C2F9-69EF-1904-DFC2-1A7911F95B2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 rot="260440">
                <a:off x="5804675" y="4910230"/>
                <a:ext cx="1967728" cy="8060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AEE3851-0A45-549B-A618-21B37FC6845E}"/>
                  </a:ext>
                </a:extLst>
              </p14:cNvPr>
              <p14:cNvContentPartPr/>
              <p14:nvPr/>
            </p14:nvContentPartPr>
            <p14:xfrm rot="642369">
              <a:off x="1684011" y="1744543"/>
              <a:ext cx="1521926" cy="982743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AEE3851-0A45-549B-A618-21B37FC6845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 rot="642369">
                <a:off x="1669609" y="1730139"/>
                <a:ext cx="1550010" cy="1010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CF787D1-0235-5930-0695-1086B11F951B}"/>
                  </a:ext>
                </a:extLst>
              </p14:cNvPr>
              <p14:cNvContentPartPr/>
              <p14:nvPr/>
            </p14:nvContentPartPr>
            <p14:xfrm rot="642369">
              <a:off x="1021151" y="4575484"/>
              <a:ext cx="1860697" cy="982743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CF787D1-0235-5930-0695-1086B11F951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 rot="642369">
                <a:off x="1006749" y="4561080"/>
                <a:ext cx="1888780" cy="101083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Freeform 12">
            <a:extLst>
              <a:ext uri="{FF2B5EF4-FFF2-40B4-BE49-F238E27FC236}">
                <a16:creationId xmlns:a16="http://schemas.microsoft.com/office/drawing/2014/main" id="{6BAB52D9-1324-18FC-6753-1D2717FA0C61}"/>
              </a:ext>
            </a:extLst>
          </p:cNvPr>
          <p:cNvSpPr/>
          <p:nvPr/>
        </p:nvSpPr>
        <p:spPr>
          <a:xfrm>
            <a:off x="1432188" y="4055028"/>
            <a:ext cx="1063582" cy="839700"/>
          </a:xfrm>
          <a:custGeom>
            <a:avLst/>
            <a:gdLst/>
            <a:ahLst/>
            <a:cxnLst/>
            <a:rect l="l" t="t" r="r" b="b"/>
            <a:pathLst>
              <a:path w="1535316" h="1341482">
                <a:moveTo>
                  <a:pt x="0" y="0"/>
                </a:moveTo>
                <a:lnTo>
                  <a:pt x="1535316" y="0"/>
                </a:lnTo>
                <a:lnTo>
                  <a:pt x="1535316" y="1341482"/>
                </a:lnTo>
                <a:lnTo>
                  <a:pt x="0" y="1341482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4109" name="Group 4108">
            <a:extLst>
              <a:ext uri="{FF2B5EF4-FFF2-40B4-BE49-F238E27FC236}">
                <a16:creationId xmlns:a16="http://schemas.microsoft.com/office/drawing/2014/main" id="{29319A13-9668-0ED5-E004-6A69951CDCA3}"/>
              </a:ext>
            </a:extLst>
          </p:cNvPr>
          <p:cNvGrpSpPr/>
          <p:nvPr/>
        </p:nvGrpSpPr>
        <p:grpSpPr>
          <a:xfrm>
            <a:off x="2738945" y="2802108"/>
            <a:ext cx="3666110" cy="2560320"/>
            <a:chOff x="2567854" y="2802108"/>
            <a:chExt cx="3666110" cy="2560320"/>
          </a:xfrm>
        </p:grpSpPr>
        <p:grpSp>
          <p:nvGrpSpPr>
            <p:cNvPr id="4108" name="Group 4107">
              <a:extLst>
                <a:ext uri="{FF2B5EF4-FFF2-40B4-BE49-F238E27FC236}">
                  <a16:creationId xmlns:a16="http://schemas.microsoft.com/office/drawing/2014/main" id="{56CCB7B7-EAA4-8177-17BE-9342E43E3C3F}"/>
                </a:ext>
              </a:extLst>
            </p:cNvPr>
            <p:cNvGrpSpPr/>
            <p:nvPr/>
          </p:nvGrpSpPr>
          <p:grpSpPr>
            <a:xfrm>
              <a:off x="2567854" y="2802108"/>
              <a:ext cx="3666110" cy="2560320"/>
              <a:chOff x="2567854" y="2802108"/>
              <a:chExt cx="3666110" cy="2560320"/>
            </a:xfrm>
          </p:grpSpPr>
          <p:pic>
            <p:nvPicPr>
              <p:cNvPr id="4107" name="Picture 4106">
                <a:extLst>
                  <a:ext uri="{FF2B5EF4-FFF2-40B4-BE49-F238E27FC236}">
                    <a16:creationId xmlns:a16="http://schemas.microsoft.com/office/drawing/2014/main" id="{13541473-3467-3394-CF72-81B3C153F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biLevel thresh="75000"/>
              </a:blip>
              <a:stretch>
                <a:fillRect/>
              </a:stretch>
            </p:blipFill>
            <p:spPr>
              <a:xfrm>
                <a:off x="2567854" y="2802108"/>
                <a:ext cx="3666110" cy="256032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95D7161-950B-0E9B-8BD9-04C00112DE37}"/>
                  </a:ext>
                </a:extLst>
              </p:cNvPr>
              <p:cNvGrpSpPr/>
              <p:nvPr/>
            </p:nvGrpSpPr>
            <p:grpSpPr>
              <a:xfrm>
                <a:off x="2677479" y="2853879"/>
                <a:ext cx="3469256" cy="1967435"/>
                <a:chOff x="2677479" y="2853879"/>
                <a:chExt cx="3469256" cy="1967435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49C03CD-29B9-16E4-8C28-B403E567C245}"/>
                    </a:ext>
                  </a:extLst>
                </p:cNvPr>
                <p:cNvSpPr/>
                <p:nvPr/>
              </p:nvSpPr>
              <p:spPr>
                <a:xfrm>
                  <a:off x="3133964" y="2853879"/>
                  <a:ext cx="2529432" cy="1967435"/>
                </a:xfrm>
                <a:custGeom>
                  <a:avLst/>
                  <a:gdLst>
                    <a:gd name="connsiteX0" fmla="*/ 0 w 2529432"/>
                    <a:gd name="connsiteY0" fmla="*/ 983718 h 1967435"/>
                    <a:gd name="connsiteX1" fmla="*/ 1264716 w 2529432"/>
                    <a:gd name="connsiteY1" fmla="*/ 0 h 1967435"/>
                    <a:gd name="connsiteX2" fmla="*/ 2529432 w 2529432"/>
                    <a:gd name="connsiteY2" fmla="*/ 983718 h 1967435"/>
                    <a:gd name="connsiteX3" fmla="*/ 1264716 w 2529432"/>
                    <a:gd name="connsiteY3" fmla="*/ 1967436 h 1967435"/>
                    <a:gd name="connsiteX4" fmla="*/ 0 w 2529432"/>
                    <a:gd name="connsiteY4" fmla="*/ 983718 h 1967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29432" h="1967435" fill="none" extrusionOk="0">
                      <a:moveTo>
                        <a:pt x="0" y="983718"/>
                      </a:moveTo>
                      <a:cubicBezTo>
                        <a:pt x="3687" y="448888"/>
                        <a:pt x="640602" y="9760"/>
                        <a:pt x="1264716" y="0"/>
                      </a:cubicBezTo>
                      <a:cubicBezTo>
                        <a:pt x="1968920" y="24115"/>
                        <a:pt x="2498534" y="445792"/>
                        <a:pt x="2529432" y="983718"/>
                      </a:cubicBezTo>
                      <a:cubicBezTo>
                        <a:pt x="2483201" y="1524669"/>
                        <a:pt x="1908037" y="1919690"/>
                        <a:pt x="1264716" y="1967436"/>
                      </a:cubicBezTo>
                      <a:cubicBezTo>
                        <a:pt x="645684" y="1948010"/>
                        <a:pt x="-16721" y="1506437"/>
                        <a:pt x="0" y="983718"/>
                      </a:cubicBezTo>
                      <a:close/>
                    </a:path>
                    <a:path w="2529432" h="1967435" stroke="0" extrusionOk="0">
                      <a:moveTo>
                        <a:pt x="0" y="983718"/>
                      </a:moveTo>
                      <a:cubicBezTo>
                        <a:pt x="34966" y="553995"/>
                        <a:pt x="571949" y="-14076"/>
                        <a:pt x="1264716" y="0"/>
                      </a:cubicBezTo>
                      <a:cubicBezTo>
                        <a:pt x="1947864" y="-34164"/>
                        <a:pt x="2591714" y="428036"/>
                        <a:pt x="2529432" y="983718"/>
                      </a:cubicBezTo>
                      <a:cubicBezTo>
                        <a:pt x="2665930" y="1548296"/>
                        <a:pt x="2041348" y="1856924"/>
                        <a:pt x="1264716" y="1967436"/>
                      </a:cubicBezTo>
                      <a:cubicBezTo>
                        <a:pt x="577267" y="1996886"/>
                        <a:pt x="-6796" y="1497042"/>
                        <a:pt x="0" y="983718"/>
                      </a:cubicBezTo>
                      <a:close/>
                    </a:path>
                  </a:pathLst>
                </a:custGeom>
                <a:solidFill>
                  <a:srgbClr val="6F9DE4"/>
                </a:solidFill>
                <a:ln w="28575">
                  <a:noFill/>
                  <a:extLst>
                    <a:ext uri="{C807C97D-BFC1-408E-A445-0C87EB9F89A2}">
                      <ask:lineSketchStyleProps xmlns:ask="http://schemas.microsoft.com/office/drawing/2018/sketchyshapes" sd="8683736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Dreaming Outloud Pro" panose="03050502040302030504" pitchFamily="66" charset="77"/>
                    <a:ea typeface="+mn-ea"/>
                    <a:cs typeface="Dreaming Outloud Pro" panose="03050502040302030504" pitchFamily="66" charset="77"/>
                  </a:endParaRPr>
                </a:p>
              </p:txBody>
            </p:sp>
            <p:sp>
              <p:nvSpPr>
                <p:cNvPr id="4096" name="TextBox 4095">
                  <a:extLst>
                    <a:ext uri="{FF2B5EF4-FFF2-40B4-BE49-F238E27FC236}">
                      <a16:creationId xmlns:a16="http://schemas.microsoft.com/office/drawing/2014/main" id="{8AB29B97-4E3B-DF66-1B51-C3E754144F89}"/>
                    </a:ext>
                  </a:extLst>
                </p:cNvPr>
                <p:cNvSpPr txBox="1"/>
                <p:nvPr/>
              </p:nvSpPr>
              <p:spPr>
                <a:xfrm>
                  <a:off x="2677479" y="3029788"/>
                  <a:ext cx="346925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1F1F"/>
                      </a:solidFill>
                      <a:effectLst/>
                      <a:uLnTx/>
                      <a:uFillTx/>
                      <a:latin typeface="Dreaming Outloud Pro" panose="03050502040302030504" pitchFamily="66" charset="77"/>
                      <a:ea typeface="+mn-ea"/>
                      <a:cs typeface="Dreaming Outloud Pro" panose="03050502040302030504" pitchFamily="66" charset="77"/>
                    </a:rPr>
                    <a:t>Mind Maps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Dreaming Outloud Pro" panose="03050502040302030504" pitchFamily="66" charset="77"/>
                    <a:ea typeface="+mn-ea"/>
                    <a:cs typeface="Dreaming Outloud Pro" panose="03050502040302030504" pitchFamily="66" charset="77"/>
                  </a:endParaRPr>
                </a:p>
              </p:txBody>
            </p:sp>
          </p:grpSp>
          <p:sp>
            <p:nvSpPr>
              <p:cNvPr id="4099" name="Freeform 2">
                <a:extLst>
                  <a:ext uri="{FF2B5EF4-FFF2-40B4-BE49-F238E27FC236}">
                    <a16:creationId xmlns:a16="http://schemas.microsoft.com/office/drawing/2014/main" id="{4FF43D67-1E92-D57A-5437-2B18C6943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0755" y="3457352"/>
                <a:ext cx="1822704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4657998" h="4673576">
                    <a:moveTo>
                      <a:pt x="0" y="0"/>
                    </a:moveTo>
                    <a:lnTo>
                      <a:pt x="4657998" y="0"/>
                    </a:lnTo>
                    <a:lnTo>
                      <a:pt x="4657998" y="4673577"/>
                    </a:lnTo>
                    <a:lnTo>
                      <a:pt x="0" y="46735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8">
                  <a:extLst>
                    <a:ext uri="{96DAC541-7B7A-43D3-8B79-37D633B846F1}">
                      <asvg:svgBlip xmlns:asvg="http://schemas.microsoft.com/office/drawing/2016/SVG/main" r:embed="rId4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4100" name="Oval 4099">
              <a:extLst>
                <a:ext uri="{FF2B5EF4-FFF2-40B4-BE49-F238E27FC236}">
                  <a16:creationId xmlns:a16="http://schemas.microsoft.com/office/drawing/2014/main" id="{06D455B2-840D-46D8-4948-39E671E9C5B1}"/>
                </a:ext>
              </a:extLst>
            </p:cNvPr>
            <p:cNvSpPr/>
            <p:nvPr/>
          </p:nvSpPr>
          <p:spPr>
            <a:xfrm>
              <a:off x="3422608" y="4854537"/>
              <a:ext cx="251526" cy="298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21" name="Ink 4120">
                <a:extLst>
                  <a:ext uri="{FF2B5EF4-FFF2-40B4-BE49-F238E27FC236}">
                    <a16:creationId xmlns:a16="http://schemas.microsoft.com/office/drawing/2014/main" id="{2135F11F-AC6B-1C60-09E2-02F9F4BBD428}"/>
                  </a:ext>
                </a:extLst>
              </p14:cNvPr>
              <p14:cNvContentPartPr/>
              <p14:nvPr/>
            </p14:nvContentPartPr>
            <p14:xfrm>
              <a:off x="3152901" y="1662881"/>
              <a:ext cx="266040" cy="313560"/>
            </p14:xfrm>
          </p:contentPart>
        </mc:Choice>
        <mc:Fallback xmlns="">
          <p:pic>
            <p:nvPicPr>
              <p:cNvPr id="4121" name="Ink 4120">
                <a:extLst>
                  <a:ext uri="{FF2B5EF4-FFF2-40B4-BE49-F238E27FC236}">
                    <a16:creationId xmlns:a16="http://schemas.microsoft.com/office/drawing/2014/main" id="{2135F11F-AC6B-1C60-09E2-02F9F4BBD42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134901" y="1644860"/>
                <a:ext cx="301680" cy="349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122" name="Ink 4121">
                <a:extLst>
                  <a:ext uri="{FF2B5EF4-FFF2-40B4-BE49-F238E27FC236}">
                    <a16:creationId xmlns:a16="http://schemas.microsoft.com/office/drawing/2014/main" id="{B8C574BE-6C5B-F6C1-E75E-B058561449EF}"/>
                  </a:ext>
                </a:extLst>
              </p14:cNvPr>
              <p14:cNvContentPartPr/>
              <p14:nvPr/>
            </p14:nvContentPartPr>
            <p14:xfrm>
              <a:off x="1760781" y="2683841"/>
              <a:ext cx="191880" cy="322200"/>
            </p14:xfrm>
          </p:contentPart>
        </mc:Choice>
        <mc:Fallback xmlns="">
          <p:pic>
            <p:nvPicPr>
              <p:cNvPr id="4122" name="Ink 4121">
                <a:extLst>
                  <a:ext uri="{FF2B5EF4-FFF2-40B4-BE49-F238E27FC236}">
                    <a16:creationId xmlns:a16="http://schemas.microsoft.com/office/drawing/2014/main" id="{B8C574BE-6C5B-F6C1-E75E-B058561449E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742781" y="2665861"/>
                <a:ext cx="227520" cy="35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123" name="Ink 4122">
                <a:extLst>
                  <a:ext uri="{FF2B5EF4-FFF2-40B4-BE49-F238E27FC236}">
                    <a16:creationId xmlns:a16="http://schemas.microsoft.com/office/drawing/2014/main" id="{57F4D318-05B4-ECCF-5327-861241E34FF4}"/>
                  </a:ext>
                </a:extLst>
              </p14:cNvPr>
              <p14:cNvContentPartPr/>
              <p14:nvPr/>
            </p14:nvContentPartPr>
            <p14:xfrm>
              <a:off x="1418781" y="1763681"/>
              <a:ext cx="248040" cy="260640"/>
            </p14:xfrm>
          </p:contentPart>
        </mc:Choice>
        <mc:Fallback xmlns="">
          <p:pic>
            <p:nvPicPr>
              <p:cNvPr id="4123" name="Ink 4122">
                <a:extLst>
                  <a:ext uri="{FF2B5EF4-FFF2-40B4-BE49-F238E27FC236}">
                    <a16:creationId xmlns:a16="http://schemas.microsoft.com/office/drawing/2014/main" id="{57F4D318-05B4-ECCF-5327-861241E34FF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400807" y="1745681"/>
                <a:ext cx="283628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24" name="Ink 4123">
                <a:extLst>
                  <a:ext uri="{FF2B5EF4-FFF2-40B4-BE49-F238E27FC236}">
                    <a16:creationId xmlns:a16="http://schemas.microsoft.com/office/drawing/2014/main" id="{AA0F3B56-A92D-D45B-C234-605BBDA65655}"/>
                  </a:ext>
                </a:extLst>
              </p14:cNvPr>
              <p14:cNvContentPartPr/>
              <p14:nvPr/>
            </p14:nvContentPartPr>
            <p14:xfrm>
              <a:off x="2794701" y="2742881"/>
              <a:ext cx="509760" cy="455040"/>
            </p14:xfrm>
          </p:contentPart>
        </mc:Choice>
        <mc:Fallback xmlns="">
          <p:pic>
            <p:nvPicPr>
              <p:cNvPr id="4124" name="Ink 4123">
                <a:extLst>
                  <a:ext uri="{FF2B5EF4-FFF2-40B4-BE49-F238E27FC236}">
                    <a16:creationId xmlns:a16="http://schemas.microsoft.com/office/drawing/2014/main" id="{AA0F3B56-A92D-D45B-C234-605BBDA6565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776701" y="2724867"/>
                <a:ext cx="545400" cy="49070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6263D5-00A7-09C7-B452-82B7E3BA98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974"/>
            <a:ext cx="7269658" cy="539859"/>
          </a:xfrm>
        </p:spPr>
        <p:txBody>
          <a:bodyPr/>
          <a:lstStyle/>
          <a:p>
            <a:r>
              <a:rPr lang="en-AU" dirty="0"/>
              <a:t>Mapping My Mind</a:t>
            </a:r>
          </a:p>
        </p:txBody>
      </p:sp>
    </p:spTree>
    <p:extLst>
      <p:ext uri="{BB962C8B-B14F-4D97-AF65-F5344CB8AC3E}">
        <p14:creationId xmlns:p14="http://schemas.microsoft.com/office/powerpoint/2010/main" val="137003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5FF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A234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D852"/>
                                      </p:to>
                                    </p:animClr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10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/>
      <p:bldP spid="7" grpId="0"/>
      <p:bldP spid="8" grpId="0"/>
      <p:bldP spid="13" grpId="0"/>
      <p:bldP spid="15" grpId="0"/>
      <p:bldP spid="16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31" grpId="0"/>
      <p:bldP spid="33" grpId="0" animBg="1"/>
      <p:bldP spid="34" grpId="0" animBg="1"/>
      <p:bldP spid="5" grpId="0" animBg="1"/>
      <p:bldP spid="10" grpId="0"/>
      <p:bldP spid="12" grpId="0" animBg="1"/>
      <p:bldP spid="14" grpId="0"/>
      <p:bldP spid="19" grpId="0" animBg="1"/>
      <p:bldP spid="28" grpId="0" animBg="1"/>
      <p:bldP spid="29" grpId="0"/>
      <p:bldP spid="30" grpId="0"/>
      <p:bldP spid="35" grpId="0" animBg="1"/>
      <p:bldP spid="36" grpId="0"/>
      <p:bldP spid="37" grpId="0" animBg="1"/>
      <p:bldP spid="45" grpId="0" animBg="1"/>
      <p:bldP spid="409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2">
            <a:extLst>
              <a:ext uri="{FF2B5EF4-FFF2-40B4-BE49-F238E27FC236}">
                <a16:creationId xmlns:a16="http://schemas.microsoft.com/office/drawing/2014/main" id="{050A60CE-DBE2-C3CD-3710-67FA334A49E3}"/>
              </a:ext>
            </a:extLst>
          </p:cNvPr>
          <p:cNvSpPr>
            <a:spLocks noChangeAspect="1"/>
          </p:cNvSpPr>
          <p:nvPr/>
        </p:nvSpPr>
        <p:spPr>
          <a:xfrm>
            <a:off x="2875967" y="2032420"/>
            <a:ext cx="3413760" cy="3200400"/>
          </a:xfrm>
          <a:custGeom>
            <a:avLst/>
            <a:gdLst/>
            <a:ahLst/>
            <a:cxnLst/>
            <a:rect l="l" t="t" r="r" b="b"/>
            <a:pathLst>
              <a:path w="3121152" h="2926080">
                <a:moveTo>
                  <a:pt x="0" y="0"/>
                </a:moveTo>
                <a:lnTo>
                  <a:pt x="3121152" y="0"/>
                </a:lnTo>
                <a:lnTo>
                  <a:pt x="312115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7BE231-AF26-8682-F00B-64755FEBE4BF}"/>
              </a:ext>
            </a:extLst>
          </p:cNvPr>
          <p:cNvSpPr/>
          <p:nvPr/>
        </p:nvSpPr>
        <p:spPr>
          <a:xfrm>
            <a:off x="805023" y="4075326"/>
            <a:ext cx="1486800" cy="849859"/>
          </a:xfrm>
          <a:custGeom>
            <a:avLst/>
            <a:gdLst>
              <a:gd name="connsiteX0" fmla="*/ 0 w 1486800"/>
              <a:gd name="connsiteY0" fmla="*/ 424930 h 849859"/>
              <a:gd name="connsiteX1" fmla="*/ 743400 w 1486800"/>
              <a:gd name="connsiteY1" fmla="*/ 0 h 849859"/>
              <a:gd name="connsiteX2" fmla="*/ 1486800 w 1486800"/>
              <a:gd name="connsiteY2" fmla="*/ 424930 h 849859"/>
              <a:gd name="connsiteX3" fmla="*/ 743400 w 1486800"/>
              <a:gd name="connsiteY3" fmla="*/ 849860 h 849859"/>
              <a:gd name="connsiteX4" fmla="*/ 0 w 1486800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800" h="849859" fill="none" extrusionOk="0">
                <a:moveTo>
                  <a:pt x="0" y="424930"/>
                </a:moveTo>
                <a:cubicBezTo>
                  <a:pt x="13935" y="191276"/>
                  <a:pt x="347297" y="25301"/>
                  <a:pt x="743400" y="0"/>
                </a:cubicBezTo>
                <a:cubicBezTo>
                  <a:pt x="1157709" y="34350"/>
                  <a:pt x="1470023" y="245897"/>
                  <a:pt x="1486800" y="424930"/>
                </a:cubicBezTo>
                <a:cubicBezTo>
                  <a:pt x="1532819" y="598412"/>
                  <a:pt x="1137070" y="853816"/>
                  <a:pt x="743400" y="849860"/>
                </a:cubicBezTo>
                <a:cubicBezTo>
                  <a:pt x="348963" y="847673"/>
                  <a:pt x="24444" y="643148"/>
                  <a:pt x="0" y="424930"/>
                </a:cubicBezTo>
                <a:close/>
              </a:path>
              <a:path w="1486800" h="849859" stroke="0" extrusionOk="0">
                <a:moveTo>
                  <a:pt x="0" y="424930"/>
                </a:moveTo>
                <a:cubicBezTo>
                  <a:pt x="-45893" y="192211"/>
                  <a:pt x="385042" y="51331"/>
                  <a:pt x="743400" y="0"/>
                </a:cubicBezTo>
                <a:cubicBezTo>
                  <a:pt x="1163846" y="20273"/>
                  <a:pt x="1487508" y="211846"/>
                  <a:pt x="1486800" y="424930"/>
                </a:cubicBezTo>
                <a:cubicBezTo>
                  <a:pt x="1437730" y="585580"/>
                  <a:pt x="1195781" y="900414"/>
                  <a:pt x="743400" y="849860"/>
                </a:cubicBezTo>
                <a:cubicBezTo>
                  <a:pt x="34704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Local Customs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FA3294-2766-580E-4357-8E9386159DF7}"/>
              </a:ext>
            </a:extLst>
          </p:cNvPr>
          <p:cNvSpPr/>
          <p:nvPr/>
        </p:nvSpPr>
        <p:spPr>
          <a:xfrm>
            <a:off x="2409611" y="1436406"/>
            <a:ext cx="1840588" cy="673355"/>
          </a:xfrm>
          <a:custGeom>
            <a:avLst/>
            <a:gdLst>
              <a:gd name="connsiteX0" fmla="*/ 0 w 1840588"/>
              <a:gd name="connsiteY0" fmla="*/ 336678 h 673355"/>
              <a:gd name="connsiteX1" fmla="*/ 920294 w 1840588"/>
              <a:gd name="connsiteY1" fmla="*/ 0 h 673355"/>
              <a:gd name="connsiteX2" fmla="*/ 1840588 w 1840588"/>
              <a:gd name="connsiteY2" fmla="*/ 336678 h 673355"/>
              <a:gd name="connsiteX3" fmla="*/ 920294 w 1840588"/>
              <a:gd name="connsiteY3" fmla="*/ 673356 h 673355"/>
              <a:gd name="connsiteX4" fmla="*/ 0 w 1840588"/>
              <a:gd name="connsiteY4" fmla="*/ 336678 h 67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588" h="673355" fill="none" extrusionOk="0">
                <a:moveTo>
                  <a:pt x="0" y="336678"/>
                </a:moveTo>
                <a:cubicBezTo>
                  <a:pt x="78112" y="156501"/>
                  <a:pt x="452826" y="71355"/>
                  <a:pt x="920294" y="0"/>
                </a:cubicBezTo>
                <a:cubicBezTo>
                  <a:pt x="1433159" y="42248"/>
                  <a:pt x="1831994" y="179243"/>
                  <a:pt x="1840588" y="336678"/>
                </a:cubicBezTo>
                <a:cubicBezTo>
                  <a:pt x="1847529" y="513390"/>
                  <a:pt x="1350856" y="691545"/>
                  <a:pt x="920294" y="673356"/>
                </a:cubicBezTo>
                <a:cubicBezTo>
                  <a:pt x="445675" y="668794"/>
                  <a:pt x="20490" y="508820"/>
                  <a:pt x="0" y="336678"/>
                </a:cubicBezTo>
                <a:close/>
              </a:path>
              <a:path w="1840588" h="673355" stroke="0" extrusionOk="0">
                <a:moveTo>
                  <a:pt x="0" y="336678"/>
                </a:moveTo>
                <a:cubicBezTo>
                  <a:pt x="-29633" y="152004"/>
                  <a:pt x="421032" y="8850"/>
                  <a:pt x="920294" y="0"/>
                </a:cubicBezTo>
                <a:cubicBezTo>
                  <a:pt x="1443115" y="29877"/>
                  <a:pt x="1841169" y="168453"/>
                  <a:pt x="1840588" y="336678"/>
                </a:cubicBezTo>
                <a:cubicBezTo>
                  <a:pt x="1799816" y="461108"/>
                  <a:pt x="1446268" y="694769"/>
                  <a:pt x="920294" y="673356"/>
                </a:cubicBezTo>
                <a:cubicBezTo>
                  <a:pt x="419182" y="646754"/>
                  <a:pt x="21388" y="562496"/>
                  <a:pt x="0" y="33667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Interpreter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F27382-0CAA-59A2-097E-991BA4312CF0}"/>
              </a:ext>
            </a:extLst>
          </p:cNvPr>
          <p:cNvSpPr/>
          <p:nvPr/>
        </p:nvSpPr>
        <p:spPr>
          <a:xfrm>
            <a:off x="578280" y="2156561"/>
            <a:ext cx="2115889" cy="1489947"/>
          </a:xfrm>
          <a:custGeom>
            <a:avLst/>
            <a:gdLst>
              <a:gd name="connsiteX0" fmla="*/ 0 w 2115889"/>
              <a:gd name="connsiteY0" fmla="*/ 744974 h 1489947"/>
              <a:gd name="connsiteX1" fmla="*/ 1057945 w 2115889"/>
              <a:gd name="connsiteY1" fmla="*/ 0 h 1489947"/>
              <a:gd name="connsiteX2" fmla="*/ 2115890 w 2115889"/>
              <a:gd name="connsiteY2" fmla="*/ 744974 h 1489947"/>
              <a:gd name="connsiteX3" fmla="*/ 1057945 w 2115889"/>
              <a:gd name="connsiteY3" fmla="*/ 1489948 h 1489947"/>
              <a:gd name="connsiteX4" fmla="*/ 0 w 2115889"/>
              <a:gd name="connsiteY4" fmla="*/ 744974 h 148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889" h="1489947" fill="none" extrusionOk="0">
                <a:moveTo>
                  <a:pt x="0" y="744974"/>
                </a:moveTo>
                <a:cubicBezTo>
                  <a:pt x="90661" y="340227"/>
                  <a:pt x="507318" y="58874"/>
                  <a:pt x="1057945" y="0"/>
                </a:cubicBezTo>
                <a:cubicBezTo>
                  <a:pt x="1644939" y="24857"/>
                  <a:pt x="2088969" y="422835"/>
                  <a:pt x="2115890" y="744974"/>
                </a:cubicBezTo>
                <a:cubicBezTo>
                  <a:pt x="2166088" y="1089655"/>
                  <a:pt x="1566521" y="1507671"/>
                  <a:pt x="1057945" y="1489948"/>
                </a:cubicBezTo>
                <a:cubicBezTo>
                  <a:pt x="488112" y="1487988"/>
                  <a:pt x="40307" y="1129265"/>
                  <a:pt x="0" y="744974"/>
                </a:cubicBezTo>
                <a:close/>
              </a:path>
              <a:path w="2115889" h="1489947" stroke="0" extrusionOk="0">
                <a:moveTo>
                  <a:pt x="0" y="744974"/>
                </a:moveTo>
                <a:cubicBezTo>
                  <a:pt x="-62528" y="336211"/>
                  <a:pt x="536869" y="62147"/>
                  <a:pt x="1057945" y="0"/>
                </a:cubicBezTo>
                <a:cubicBezTo>
                  <a:pt x="1684043" y="85811"/>
                  <a:pt x="2119140" y="432732"/>
                  <a:pt x="2115890" y="744974"/>
                </a:cubicBezTo>
                <a:cubicBezTo>
                  <a:pt x="2064314" y="1078600"/>
                  <a:pt x="1687469" y="1544643"/>
                  <a:pt x="1057945" y="1489948"/>
                </a:cubicBezTo>
                <a:cubicBezTo>
                  <a:pt x="489658" y="1430434"/>
                  <a:pt x="28194" y="1208977"/>
                  <a:pt x="0" y="74497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Bungaree = connection to Indigenous communities  </a:t>
            </a:r>
            <a:endParaRPr kumimoji="0" lang="en-GB" sz="2000" b="0" i="0" u="none" strike="noStrike" kern="0" cap="none" spc="-15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194786B-3821-0550-ECE1-8016FA296F3F}"/>
              </a:ext>
            </a:extLst>
          </p:cNvPr>
          <p:cNvSpPr/>
          <p:nvPr/>
        </p:nvSpPr>
        <p:spPr>
          <a:xfrm>
            <a:off x="2027810" y="4804689"/>
            <a:ext cx="2188234" cy="1414344"/>
          </a:xfrm>
          <a:custGeom>
            <a:avLst/>
            <a:gdLst>
              <a:gd name="connsiteX0" fmla="*/ 0 w 2188234"/>
              <a:gd name="connsiteY0" fmla="*/ 707172 h 1414344"/>
              <a:gd name="connsiteX1" fmla="*/ 1094117 w 2188234"/>
              <a:gd name="connsiteY1" fmla="*/ 0 h 1414344"/>
              <a:gd name="connsiteX2" fmla="*/ 2188234 w 2188234"/>
              <a:gd name="connsiteY2" fmla="*/ 707172 h 1414344"/>
              <a:gd name="connsiteX3" fmla="*/ 1094117 w 2188234"/>
              <a:gd name="connsiteY3" fmla="*/ 1414344 h 1414344"/>
              <a:gd name="connsiteX4" fmla="*/ 0 w 2188234"/>
              <a:gd name="connsiteY4" fmla="*/ 707172 h 141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8234" h="1414344" fill="none" extrusionOk="0">
                <a:moveTo>
                  <a:pt x="0" y="707172"/>
                </a:moveTo>
                <a:cubicBezTo>
                  <a:pt x="137326" y="326746"/>
                  <a:pt x="554363" y="112833"/>
                  <a:pt x="1094117" y="0"/>
                </a:cubicBezTo>
                <a:cubicBezTo>
                  <a:pt x="1702884" y="41350"/>
                  <a:pt x="2175267" y="359622"/>
                  <a:pt x="2188234" y="707172"/>
                </a:cubicBezTo>
                <a:cubicBezTo>
                  <a:pt x="2263045" y="998243"/>
                  <a:pt x="1560605" y="1446595"/>
                  <a:pt x="1094117" y="1414344"/>
                </a:cubicBezTo>
                <a:cubicBezTo>
                  <a:pt x="543068" y="1407128"/>
                  <a:pt x="45702" y="1066951"/>
                  <a:pt x="0" y="707172"/>
                </a:cubicBezTo>
                <a:close/>
              </a:path>
              <a:path w="2188234" h="1414344" stroke="0" extrusionOk="0">
                <a:moveTo>
                  <a:pt x="0" y="707172"/>
                </a:moveTo>
                <a:cubicBezTo>
                  <a:pt x="-48961" y="318706"/>
                  <a:pt x="532663" y="42089"/>
                  <a:pt x="1094117" y="0"/>
                </a:cubicBezTo>
                <a:cubicBezTo>
                  <a:pt x="1706708" y="17090"/>
                  <a:pt x="2190118" y="374099"/>
                  <a:pt x="2188234" y="707172"/>
                </a:cubicBezTo>
                <a:cubicBezTo>
                  <a:pt x="2108066" y="976783"/>
                  <a:pt x="1716526" y="1436282"/>
                  <a:pt x="1094117" y="1414344"/>
                </a:cubicBezTo>
                <a:cubicBezTo>
                  <a:pt x="503198" y="1364708"/>
                  <a:pt x="20789" y="1136492"/>
                  <a:pt x="0" y="70717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NOW: Growing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appreciation for...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3498B8-9FE5-31D7-761B-7080E592EEB5}"/>
              </a:ext>
            </a:extLst>
          </p:cNvPr>
          <p:cNvSpPr/>
          <p:nvPr/>
        </p:nvSpPr>
        <p:spPr>
          <a:xfrm>
            <a:off x="7307106" y="3725125"/>
            <a:ext cx="1488454" cy="849859"/>
          </a:xfrm>
          <a:custGeom>
            <a:avLst/>
            <a:gdLst>
              <a:gd name="connsiteX0" fmla="*/ 0 w 1488454"/>
              <a:gd name="connsiteY0" fmla="*/ 424930 h 849859"/>
              <a:gd name="connsiteX1" fmla="*/ 744227 w 1488454"/>
              <a:gd name="connsiteY1" fmla="*/ 0 h 849859"/>
              <a:gd name="connsiteX2" fmla="*/ 1488454 w 1488454"/>
              <a:gd name="connsiteY2" fmla="*/ 424930 h 849859"/>
              <a:gd name="connsiteX3" fmla="*/ 744227 w 1488454"/>
              <a:gd name="connsiteY3" fmla="*/ 849860 h 849859"/>
              <a:gd name="connsiteX4" fmla="*/ 0 w 1488454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454" h="849859" fill="none" extrusionOk="0">
                <a:moveTo>
                  <a:pt x="0" y="424930"/>
                </a:moveTo>
                <a:cubicBezTo>
                  <a:pt x="17477" y="191538"/>
                  <a:pt x="372571" y="68859"/>
                  <a:pt x="744227" y="0"/>
                </a:cubicBezTo>
                <a:cubicBezTo>
                  <a:pt x="1158993" y="34350"/>
                  <a:pt x="1471677" y="245897"/>
                  <a:pt x="1488454" y="424930"/>
                </a:cubicBezTo>
                <a:cubicBezTo>
                  <a:pt x="1532115" y="601548"/>
                  <a:pt x="1121026" y="857872"/>
                  <a:pt x="744227" y="849860"/>
                </a:cubicBezTo>
                <a:cubicBezTo>
                  <a:pt x="349333" y="847673"/>
                  <a:pt x="24444" y="643148"/>
                  <a:pt x="0" y="424930"/>
                </a:cubicBezTo>
                <a:close/>
              </a:path>
              <a:path w="1488454" h="849859" stroke="0" extrusionOk="0">
                <a:moveTo>
                  <a:pt x="0" y="424930"/>
                </a:moveTo>
                <a:cubicBezTo>
                  <a:pt x="-63340" y="192957"/>
                  <a:pt x="342601" y="9241"/>
                  <a:pt x="744227" y="0"/>
                </a:cubicBezTo>
                <a:cubicBezTo>
                  <a:pt x="1165130" y="20273"/>
                  <a:pt x="1489162" y="211846"/>
                  <a:pt x="1488454" y="424930"/>
                </a:cubicBezTo>
                <a:cubicBezTo>
                  <a:pt x="1444871" y="593859"/>
                  <a:pt x="1190779" y="892814"/>
                  <a:pt x="744227" y="849860"/>
                </a:cubicBezTo>
                <a:cubicBezTo>
                  <a:pt x="34741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Faced difficulties</a:t>
            </a:r>
            <a:endParaRPr kumimoji="0" lang="en-GB" sz="1800" b="0" i="0" u="none" strike="noStrike" kern="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404AD4E-9502-AB62-45C2-5B3B7F9B9EFD}"/>
              </a:ext>
            </a:extLst>
          </p:cNvPr>
          <p:cNvSpPr/>
          <p:nvPr/>
        </p:nvSpPr>
        <p:spPr>
          <a:xfrm>
            <a:off x="7519232" y="1191477"/>
            <a:ext cx="1233457" cy="849859"/>
          </a:xfrm>
          <a:custGeom>
            <a:avLst/>
            <a:gdLst>
              <a:gd name="connsiteX0" fmla="*/ 0 w 1233457"/>
              <a:gd name="connsiteY0" fmla="*/ 424930 h 849859"/>
              <a:gd name="connsiteX1" fmla="*/ 616729 w 1233457"/>
              <a:gd name="connsiteY1" fmla="*/ 0 h 849859"/>
              <a:gd name="connsiteX2" fmla="*/ 1233458 w 1233457"/>
              <a:gd name="connsiteY2" fmla="*/ 424930 h 849859"/>
              <a:gd name="connsiteX3" fmla="*/ 616729 w 1233457"/>
              <a:gd name="connsiteY3" fmla="*/ 849860 h 849859"/>
              <a:gd name="connsiteX4" fmla="*/ 0 w 1233457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457" h="849859" fill="none" extrusionOk="0">
                <a:moveTo>
                  <a:pt x="0" y="424930"/>
                </a:moveTo>
                <a:cubicBezTo>
                  <a:pt x="37653" y="193027"/>
                  <a:pt x="284291" y="14294"/>
                  <a:pt x="616729" y="0"/>
                </a:cubicBezTo>
                <a:cubicBezTo>
                  <a:pt x="961080" y="34350"/>
                  <a:pt x="1216681" y="245897"/>
                  <a:pt x="1233458" y="424930"/>
                </a:cubicBezTo>
                <a:cubicBezTo>
                  <a:pt x="1247628" y="640768"/>
                  <a:pt x="916739" y="859364"/>
                  <a:pt x="616729" y="849860"/>
                </a:cubicBezTo>
                <a:cubicBezTo>
                  <a:pt x="292250" y="847673"/>
                  <a:pt x="24444" y="643148"/>
                  <a:pt x="0" y="424930"/>
                </a:cubicBezTo>
                <a:close/>
              </a:path>
              <a:path w="1233457" h="849859" stroke="0" extrusionOk="0">
                <a:moveTo>
                  <a:pt x="0" y="424930"/>
                </a:moveTo>
                <a:cubicBezTo>
                  <a:pt x="-21370" y="191162"/>
                  <a:pt x="299516" y="23003"/>
                  <a:pt x="616729" y="0"/>
                </a:cubicBezTo>
                <a:cubicBezTo>
                  <a:pt x="967217" y="20273"/>
                  <a:pt x="1234166" y="211846"/>
                  <a:pt x="1233458" y="424930"/>
                </a:cubicBezTo>
                <a:cubicBezTo>
                  <a:pt x="1206486" y="618919"/>
                  <a:pt x="966464" y="860892"/>
                  <a:pt x="616729" y="849860"/>
                </a:cubicBezTo>
                <a:cubicBezTo>
                  <a:pt x="290332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Mapped coastline</a:t>
            </a:r>
            <a:endParaRPr kumimoji="0" lang="en-GB" sz="1800" b="0" i="0" u="none" strike="noStrike" kern="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9E1070-B344-4B78-408F-C7A38EEC75E3}"/>
              </a:ext>
            </a:extLst>
          </p:cNvPr>
          <p:cNvSpPr/>
          <p:nvPr/>
        </p:nvSpPr>
        <p:spPr>
          <a:xfrm>
            <a:off x="5624027" y="1200061"/>
            <a:ext cx="1486800" cy="849859"/>
          </a:xfrm>
          <a:custGeom>
            <a:avLst/>
            <a:gdLst>
              <a:gd name="connsiteX0" fmla="*/ 0 w 1486800"/>
              <a:gd name="connsiteY0" fmla="*/ 424930 h 849859"/>
              <a:gd name="connsiteX1" fmla="*/ 743400 w 1486800"/>
              <a:gd name="connsiteY1" fmla="*/ 0 h 849859"/>
              <a:gd name="connsiteX2" fmla="*/ 1486800 w 1486800"/>
              <a:gd name="connsiteY2" fmla="*/ 424930 h 849859"/>
              <a:gd name="connsiteX3" fmla="*/ 743400 w 1486800"/>
              <a:gd name="connsiteY3" fmla="*/ 849860 h 849859"/>
              <a:gd name="connsiteX4" fmla="*/ 0 w 1486800"/>
              <a:gd name="connsiteY4" fmla="*/ 42493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800" h="849859" fill="none" extrusionOk="0">
                <a:moveTo>
                  <a:pt x="0" y="424930"/>
                </a:moveTo>
                <a:cubicBezTo>
                  <a:pt x="13935" y="191276"/>
                  <a:pt x="347297" y="25301"/>
                  <a:pt x="743400" y="0"/>
                </a:cubicBezTo>
                <a:cubicBezTo>
                  <a:pt x="1157709" y="34350"/>
                  <a:pt x="1470023" y="245897"/>
                  <a:pt x="1486800" y="424930"/>
                </a:cubicBezTo>
                <a:cubicBezTo>
                  <a:pt x="1532819" y="598412"/>
                  <a:pt x="1137070" y="853816"/>
                  <a:pt x="743400" y="849860"/>
                </a:cubicBezTo>
                <a:cubicBezTo>
                  <a:pt x="348963" y="847673"/>
                  <a:pt x="24444" y="643148"/>
                  <a:pt x="0" y="424930"/>
                </a:cubicBezTo>
                <a:close/>
              </a:path>
              <a:path w="1486800" h="849859" stroke="0" extrusionOk="0">
                <a:moveTo>
                  <a:pt x="0" y="424930"/>
                </a:moveTo>
                <a:cubicBezTo>
                  <a:pt x="-45893" y="192211"/>
                  <a:pt x="385042" y="51331"/>
                  <a:pt x="743400" y="0"/>
                </a:cubicBezTo>
                <a:cubicBezTo>
                  <a:pt x="1163846" y="20273"/>
                  <a:pt x="1487508" y="211846"/>
                  <a:pt x="1486800" y="424930"/>
                </a:cubicBezTo>
                <a:cubicBezTo>
                  <a:pt x="1437730" y="585580"/>
                  <a:pt x="1195781" y="900414"/>
                  <a:pt x="743400" y="849860"/>
                </a:cubicBezTo>
                <a:cubicBezTo>
                  <a:pt x="347045" y="796994"/>
                  <a:pt x="13179" y="684182"/>
                  <a:pt x="0" y="4249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Australian coastlines unknown</a:t>
            </a:r>
            <a:endParaRPr kumimoji="0" lang="en-GB" sz="1800" b="0" i="0" u="none" strike="noStrike" kern="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D00CA7C-29F5-F506-5093-ECD70EF3E66D}"/>
              </a:ext>
            </a:extLst>
          </p:cNvPr>
          <p:cNvSpPr/>
          <p:nvPr/>
        </p:nvSpPr>
        <p:spPr>
          <a:xfrm>
            <a:off x="6377578" y="2306698"/>
            <a:ext cx="2202141" cy="1189672"/>
          </a:xfrm>
          <a:custGeom>
            <a:avLst/>
            <a:gdLst>
              <a:gd name="connsiteX0" fmla="*/ 0 w 2202141"/>
              <a:gd name="connsiteY0" fmla="*/ 594836 h 1189672"/>
              <a:gd name="connsiteX1" fmla="*/ 1101071 w 2202141"/>
              <a:gd name="connsiteY1" fmla="*/ 0 h 1189672"/>
              <a:gd name="connsiteX2" fmla="*/ 2202142 w 2202141"/>
              <a:gd name="connsiteY2" fmla="*/ 594836 h 1189672"/>
              <a:gd name="connsiteX3" fmla="*/ 1101071 w 2202141"/>
              <a:gd name="connsiteY3" fmla="*/ 1189672 h 1189672"/>
              <a:gd name="connsiteX4" fmla="*/ 0 w 2202141"/>
              <a:gd name="connsiteY4" fmla="*/ 594836 h 118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141" h="1189672" fill="none" extrusionOk="0">
                <a:moveTo>
                  <a:pt x="0" y="594836"/>
                </a:moveTo>
                <a:cubicBezTo>
                  <a:pt x="70682" y="271533"/>
                  <a:pt x="501784" y="15424"/>
                  <a:pt x="1101071" y="0"/>
                </a:cubicBezTo>
                <a:cubicBezTo>
                  <a:pt x="1710416" y="11388"/>
                  <a:pt x="2182945" y="329995"/>
                  <a:pt x="2202142" y="594836"/>
                </a:cubicBezTo>
                <a:cubicBezTo>
                  <a:pt x="2279440" y="820558"/>
                  <a:pt x="1679203" y="1196688"/>
                  <a:pt x="1101071" y="1189672"/>
                </a:cubicBezTo>
                <a:cubicBezTo>
                  <a:pt x="535103" y="1183958"/>
                  <a:pt x="12651" y="914835"/>
                  <a:pt x="0" y="594836"/>
                </a:cubicBezTo>
                <a:close/>
              </a:path>
              <a:path w="2202141" h="1189672" stroke="0" extrusionOk="0">
                <a:moveTo>
                  <a:pt x="0" y="594836"/>
                </a:moveTo>
                <a:cubicBezTo>
                  <a:pt x="-160503" y="273183"/>
                  <a:pt x="572226" y="77926"/>
                  <a:pt x="1101071" y="0"/>
                </a:cubicBezTo>
                <a:cubicBezTo>
                  <a:pt x="1752283" y="88473"/>
                  <a:pt x="2202959" y="291244"/>
                  <a:pt x="2202142" y="594836"/>
                </a:cubicBezTo>
                <a:cubicBezTo>
                  <a:pt x="2161946" y="862711"/>
                  <a:pt x="1811712" y="1313646"/>
                  <a:pt x="1101071" y="1189672"/>
                </a:cubicBezTo>
                <a:cubicBezTo>
                  <a:pt x="499560" y="1165145"/>
                  <a:pt x="13259" y="948075"/>
                  <a:pt x="0" y="5948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Exploration, led by Matthew Flinders</a:t>
            </a:r>
            <a:endParaRPr kumimoji="0" lang="en-GB" sz="2000" b="0" i="0" u="none" strike="noStrike" kern="0" cap="none" spc="-15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550E0-0CD9-C5CA-D7F5-A30F7D549A0C}"/>
              </a:ext>
            </a:extLst>
          </p:cNvPr>
          <p:cNvSpPr txBox="1"/>
          <p:nvPr/>
        </p:nvSpPr>
        <p:spPr>
          <a:xfrm>
            <a:off x="4138404" y="5128633"/>
            <a:ext cx="2468094" cy="412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 dirty="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Indigenous perspectives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B04108-9DCB-4E05-82FC-810D4F0DD199}"/>
              </a:ext>
            </a:extLst>
          </p:cNvPr>
          <p:cNvSpPr txBox="1"/>
          <p:nvPr/>
        </p:nvSpPr>
        <p:spPr>
          <a:xfrm>
            <a:off x="3777854" y="6015036"/>
            <a:ext cx="2313176" cy="39646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rtlCol="0"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 dirty="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 Indigenous knowledge</a:t>
            </a:r>
            <a:endParaRPr lang="en-AU" sz="2000" spc="-150" dirty="0">
              <a:solidFill>
                <a:srgbClr val="181818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id="{1A02BF22-49CE-9031-8994-69FFC4FB50A2}"/>
              </a:ext>
            </a:extLst>
          </p:cNvPr>
          <p:cNvSpPr>
            <a:spLocks noChangeAspect="1"/>
          </p:cNvSpPr>
          <p:nvPr/>
        </p:nvSpPr>
        <p:spPr>
          <a:xfrm rot="1933407" flipH="1">
            <a:off x="6393354" y="2157749"/>
            <a:ext cx="323436" cy="19067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FD60FADF-08E4-4038-91EC-9F2C58AB3B8E}"/>
              </a:ext>
            </a:extLst>
          </p:cNvPr>
          <p:cNvSpPr>
            <a:spLocks noChangeAspect="1"/>
          </p:cNvSpPr>
          <p:nvPr/>
        </p:nvSpPr>
        <p:spPr>
          <a:xfrm rot="19056139">
            <a:off x="7796456" y="2130287"/>
            <a:ext cx="299058" cy="176299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" name="Freeform 16">
            <a:extLst>
              <a:ext uri="{FF2B5EF4-FFF2-40B4-BE49-F238E27FC236}">
                <a16:creationId xmlns:a16="http://schemas.microsoft.com/office/drawing/2014/main" id="{9F8B79AE-183A-43D3-C2B7-C4EFDF7F55EF}"/>
              </a:ext>
            </a:extLst>
          </p:cNvPr>
          <p:cNvSpPr>
            <a:spLocks noChangeAspect="1"/>
          </p:cNvSpPr>
          <p:nvPr/>
        </p:nvSpPr>
        <p:spPr>
          <a:xfrm rot="4994469">
            <a:off x="7495696" y="3516112"/>
            <a:ext cx="303052" cy="17865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177F9B25-55D5-DEB2-76FF-90D67B3A487E}"/>
              </a:ext>
            </a:extLst>
          </p:cNvPr>
          <p:cNvSpPr>
            <a:spLocks noChangeAspect="1"/>
          </p:cNvSpPr>
          <p:nvPr/>
        </p:nvSpPr>
        <p:spPr>
          <a:xfrm rot="13974838" flipV="1">
            <a:off x="1219503" y="1965213"/>
            <a:ext cx="303172" cy="17872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B3DD5B7C-F1D4-93FA-B5D0-6C26D4802FF0}"/>
              </a:ext>
            </a:extLst>
          </p:cNvPr>
          <p:cNvSpPr>
            <a:spLocks noChangeAspect="1"/>
          </p:cNvSpPr>
          <p:nvPr/>
        </p:nvSpPr>
        <p:spPr>
          <a:xfrm rot="20944587">
            <a:off x="2632093" y="2238995"/>
            <a:ext cx="377678" cy="222646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1BCE7E17-F9D1-44A9-0799-1D535DE11659}"/>
              </a:ext>
            </a:extLst>
          </p:cNvPr>
          <p:cNvSpPr>
            <a:spLocks noChangeAspect="1"/>
          </p:cNvSpPr>
          <p:nvPr/>
        </p:nvSpPr>
        <p:spPr>
          <a:xfrm rot="7276037">
            <a:off x="1459433" y="3738897"/>
            <a:ext cx="302940" cy="1785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FC6CEC46-EAF2-4845-EC85-8FB95E4B2F24}"/>
              </a:ext>
            </a:extLst>
          </p:cNvPr>
          <p:cNvSpPr>
            <a:spLocks noChangeAspect="1"/>
          </p:cNvSpPr>
          <p:nvPr/>
        </p:nvSpPr>
        <p:spPr>
          <a:xfrm rot="20117673" flipV="1">
            <a:off x="4146948" y="5227609"/>
            <a:ext cx="276727" cy="16313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Freeform 16">
            <a:extLst>
              <a:ext uri="{FF2B5EF4-FFF2-40B4-BE49-F238E27FC236}">
                <a16:creationId xmlns:a16="http://schemas.microsoft.com/office/drawing/2014/main" id="{384A6692-6642-2A28-7609-A0E9B82C59C7}"/>
              </a:ext>
            </a:extLst>
          </p:cNvPr>
          <p:cNvSpPr>
            <a:spLocks noChangeAspect="1"/>
          </p:cNvSpPr>
          <p:nvPr/>
        </p:nvSpPr>
        <p:spPr>
          <a:xfrm rot="2893069">
            <a:off x="3745836" y="6042939"/>
            <a:ext cx="287716" cy="16961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2378F2E-B31A-D85A-6A5C-DCD0FC9EEF00}"/>
              </a:ext>
            </a:extLst>
          </p:cNvPr>
          <p:cNvSpPr txBox="1"/>
          <p:nvPr/>
        </p:nvSpPr>
        <p:spPr>
          <a:xfrm>
            <a:off x="3247014" y="3173009"/>
            <a:ext cx="285663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AU" i="0" dirty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Circumnavigation</a:t>
            </a:r>
          </a:p>
          <a:p>
            <a:pPr algn="ctr">
              <a:spcBef>
                <a:spcPts val="0"/>
              </a:spcBef>
            </a:pPr>
            <a:r>
              <a:rPr lang="en-AU" i="0" dirty="0">
                <a:solidFill>
                  <a:srgbClr val="181818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Of Australia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6689466-370E-0370-B525-4D5084F34307}"/>
              </a:ext>
            </a:extLst>
          </p:cNvPr>
          <p:cNvSpPr txBox="1"/>
          <p:nvPr/>
        </p:nvSpPr>
        <p:spPr>
          <a:xfrm>
            <a:off x="4216044" y="5593369"/>
            <a:ext cx="2976954" cy="4128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1800" i="0" spc="-150" dirty="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Indigenous role in exploration</a:t>
            </a: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FAF06B28-30AD-C261-864D-92BCF84F49BB}"/>
              </a:ext>
            </a:extLst>
          </p:cNvPr>
          <p:cNvSpPr>
            <a:spLocks noChangeAspect="1"/>
          </p:cNvSpPr>
          <p:nvPr/>
        </p:nvSpPr>
        <p:spPr>
          <a:xfrm rot="2398568">
            <a:off x="4184117" y="5659382"/>
            <a:ext cx="276727" cy="16313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AF5D948A-932E-431B-5DF1-6DB4EC9F3082}"/>
              </a:ext>
            </a:extLst>
          </p:cNvPr>
          <p:cNvSpPr>
            <a:spLocks noChangeAspect="1"/>
          </p:cNvSpPr>
          <p:nvPr/>
        </p:nvSpPr>
        <p:spPr>
          <a:xfrm rot="10800000">
            <a:off x="1782174" y="5661654"/>
            <a:ext cx="302940" cy="1785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9284" t="-2244"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5D941DA-1448-0515-020F-B5DC3BF8D93B}"/>
                  </a:ext>
                </a:extLst>
              </p14:cNvPr>
              <p14:cNvContentPartPr/>
              <p14:nvPr/>
            </p14:nvContentPartPr>
            <p14:xfrm>
              <a:off x="2998362" y="2252467"/>
              <a:ext cx="3286440" cy="252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5D941DA-1448-0515-020F-B5DC3BF8D9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3962" y="2238067"/>
                <a:ext cx="3314520" cy="254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9D8B7574-E12F-EB06-E01F-6045D655FED4}"/>
              </a:ext>
            </a:extLst>
          </p:cNvPr>
          <p:cNvGrpSpPr/>
          <p:nvPr/>
        </p:nvGrpSpPr>
        <p:grpSpPr>
          <a:xfrm rot="15737618">
            <a:off x="6023467" y="4380384"/>
            <a:ext cx="307164" cy="389200"/>
            <a:chOff x="6103971" y="4039851"/>
            <a:chExt cx="46908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4839790-BE4F-5F87-559D-EF3D362706E4}"/>
                    </a:ext>
                  </a:extLst>
                </p14:cNvPr>
                <p14:cNvContentPartPr/>
                <p14:nvPr/>
              </p14:nvContentPartPr>
              <p14:xfrm>
                <a:off x="6103971" y="4039851"/>
                <a:ext cx="418320" cy="594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4839790-BE4F-5F87-559D-EF3D362706E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90247" y="4026118"/>
                  <a:ext cx="445220" cy="621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C91DB6C-EFA6-163A-026A-0D3BF733E7C3}"/>
                    </a:ext>
                  </a:extLst>
                </p14:cNvPr>
                <p14:cNvContentPartPr/>
                <p14:nvPr/>
              </p14:nvContentPartPr>
              <p14:xfrm>
                <a:off x="6528051" y="4059291"/>
                <a:ext cx="45000" cy="192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C91DB6C-EFA6-163A-026A-0D3BF733E7C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14331" y="4045573"/>
                  <a:ext cx="71890" cy="21948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B44EB105-3565-CF51-77A4-FAE1691CA6F0}"/>
              </a:ext>
            </a:extLst>
          </p:cNvPr>
          <p:cNvSpPr/>
          <p:nvPr/>
        </p:nvSpPr>
        <p:spPr>
          <a:xfrm>
            <a:off x="5676472" y="4359486"/>
            <a:ext cx="238503" cy="215498"/>
          </a:xfrm>
          <a:prstGeom prst="ellipse">
            <a:avLst/>
          </a:prstGeom>
          <a:solidFill>
            <a:srgbClr val="FFED7A"/>
          </a:solidFill>
          <a:ln w="19050" cap="flat" cmpd="sng" algn="ctr">
            <a:solidFill>
              <a:srgbClr val="FDBC14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B7BF4C1-5E42-1E0E-F8EF-D352F3A81DD3}"/>
              </a:ext>
            </a:extLst>
          </p:cNvPr>
          <p:cNvSpPr txBox="1"/>
          <p:nvPr/>
        </p:nvSpPr>
        <p:spPr>
          <a:xfrm>
            <a:off x="6337895" y="4572133"/>
            <a:ext cx="96921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Port Jackson</a:t>
            </a:r>
            <a:endParaRPr kumimoji="0" lang="en-US" sz="1400" b="0" i="0" u="none" strike="noStrike" kern="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3D98C-3C60-CF4A-82E2-4B78536A3182}"/>
              </a:ext>
            </a:extLst>
          </p:cNvPr>
          <p:cNvSpPr/>
          <p:nvPr/>
        </p:nvSpPr>
        <p:spPr>
          <a:xfrm>
            <a:off x="152823" y="5607458"/>
            <a:ext cx="2301863" cy="849859"/>
          </a:xfrm>
          <a:custGeom>
            <a:avLst/>
            <a:gdLst>
              <a:gd name="connsiteX0" fmla="*/ 0 w 2301863"/>
              <a:gd name="connsiteY0" fmla="*/ 0 h 849859"/>
              <a:gd name="connsiteX1" fmla="*/ 506410 w 2301863"/>
              <a:gd name="connsiteY1" fmla="*/ 0 h 849859"/>
              <a:gd name="connsiteX2" fmla="*/ 1035838 w 2301863"/>
              <a:gd name="connsiteY2" fmla="*/ 0 h 849859"/>
              <a:gd name="connsiteX3" fmla="*/ 1657341 w 2301863"/>
              <a:gd name="connsiteY3" fmla="*/ 0 h 849859"/>
              <a:gd name="connsiteX4" fmla="*/ 2301863 w 2301863"/>
              <a:gd name="connsiteY4" fmla="*/ 0 h 849859"/>
              <a:gd name="connsiteX5" fmla="*/ 2301863 w 2301863"/>
              <a:gd name="connsiteY5" fmla="*/ 424930 h 849859"/>
              <a:gd name="connsiteX6" fmla="*/ 2301863 w 2301863"/>
              <a:gd name="connsiteY6" fmla="*/ 849859 h 849859"/>
              <a:gd name="connsiteX7" fmla="*/ 1795453 w 2301863"/>
              <a:gd name="connsiteY7" fmla="*/ 849859 h 849859"/>
              <a:gd name="connsiteX8" fmla="*/ 1266025 w 2301863"/>
              <a:gd name="connsiteY8" fmla="*/ 849859 h 849859"/>
              <a:gd name="connsiteX9" fmla="*/ 644522 w 2301863"/>
              <a:gd name="connsiteY9" fmla="*/ 849859 h 849859"/>
              <a:gd name="connsiteX10" fmla="*/ 0 w 2301863"/>
              <a:gd name="connsiteY10" fmla="*/ 849859 h 849859"/>
              <a:gd name="connsiteX11" fmla="*/ 0 w 2301863"/>
              <a:gd name="connsiteY11" fmla="*/ 424930 h 849859"/>
              <a:gd name="connsiteX12" fmla="*/ 0 w 2301863"/>
              <a:gd name="connsiteY12" fmla="*/ 0 h 8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1863" h="849859" extrusionOk="0">
                <a:moveTo>
                  <a:pt x="0" y="0"/>
                </a:moveTo>
                <a:cubicBezTo>
                  <a:pt x="138834" y="1126"/>
                  <a:pt x="392956" y="6441"/>
                  <a:pt x="506410" y="0"/>
                </a:cubicBezTo>
                <a:cubicBezTo>
                  <a:pt x="619864" y="-6441"/>
                  <a:pt x="779613" y="2583"/>
                  <a:pt x="1035838" y="0"/>
                </a:cubicBezTo>
                <a:cubicBezTo>
                  <a:pt x="1292063" y="-2583"/>
                  <a:pt x="1463798" y="-3973"/>
                  <a:pt x="1657341" y="0"/>
                </a:cubicBezTo>
                <a:cubicBezTo>
                  <a:pt x="1850884" y="3973"/>
                  <a:pt x="2128477" y="-1182"/>
                  <a:pt x="2301863" y="0"/>
                </a:cubicBezTo>
                <a:cubicBezTo>
                  <a:pt x="2291298" y="175875"/>
                  <a:pt x="2306912" y="333094"/>
                  <a:pt x="2301863" y="424930"/>
                </a:cubicBezTo>
                <a:cubicBezTo>
                  <a:pt x="2296815" y="516766"/>
                  <a:pt x="2302133" y="689915"/>
                  <a:pt x="2301863" y="849859"/>
                </a:cubicBezTo>
                <a:cubicBezTo>
                  <a:pt x="2064088" y="844441"/>
                  <a:pt x="1977252" y="870927"/>
                  <a:pt x="1795453" y="849859"/>
                </a:cubicBezTo>
                <a:cubicBezTo>
                  <a:pt x="1613654" y="828792"/>
                  <a:pt x="1509564" y="824574"/>
                  <a:pt x="1266025" y="849859"/>
                </a:cubicBezTo>
                <a:cubicBezTo>
                  <a:pt x="1022486" y="875144"/>
                  <a:pt x="863109" y="832057"/>
                  <a:pt x="644522" y="849859"/>
                </a:cubicBezTo>
                <a:cubicBezTo>
                  <a:pt x="425935" y="867661"/>
                  <a:pt x="152441" y="858486"/>
                  <a:pt x="0" y="849859"/>
                </a:cubicBezTo>
                <a:cubicBezTo>
                  <a:pt x="1855" y="658849"/>
                  <a:pt x="1748" y="622765"/>
                  <a:pt x="0" y="424930"/>
                </a:cubicBezTo>
                <a:cubicBezTo>
                  <a:pt x="-1748" y="227095"/>
                  <a:pt x="19534" y="196828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Bungaree’s contribution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857582F-0177-4CDB-A883-E1426A4BED33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8653920" flipV="1">
              <a:off x="6300673" y="3468397"/>
              <a:ext cx="506280" cy="182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857582F-0177-4CDB-A883-E1426A4BE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8653920" flipV="1">
                <a:off x="6291317" y="3459055"/>
                <a:ext cx="524991" cy="201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5F31690-06E8-A482-D0A7-3A62384880A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2477485" flipV="1">
              <a:off x="2722939" y="3017357"/>
              <a:ext cx="360322" cy="130157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5F31690-06E8-A482-D0A7-3A6238488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2477485" flipV="1">
                <a:off x="2713589" y="3008034"/>
                <a:ext cx="379021" cy="14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FEFC4EB-DBDF-CA50-38FB-3CFEE9C836B2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5115249" flipV="1">
              <a:off x="3156313" y="4593711"/>
              <a:ext cx="247093" cy="8925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FEFC4EB-DBDF-CA50-38FB-3CFEE9C83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5115249" flipV="1">
                <a:off x="3146962" y="4584391"/>
                <a:ext cx="265796" cy="10789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C9D115E2-C2C3-BFAE-1E73-A8D85C12B834}"/>
              </a:ext>
            </a:extLst>
          </p:cNvPr>
          <p:cNvSpPr/>
          <p:nvPr/>
        </p:nvSpPr>
        <p:spPr>
          <a:xfrm>
            <a:off x="438286" y="1134978"/>
            <a:ext cx="1575002" cy="711027"/>
          </a:xfrm>
          <a:custGeom>
            <a:avLst/>
            <a:gdLst>
              <a:gd name="connsiteX0" fmla="*/ 0 w 1575002"/>
              <a:gd name="connsiteY0" fmla="*/ 355514 h 711027"/>
              <a:gd name="connsiteX1" fmla="*/ 787501 w 1575002"/>
              <a:gd name="connsiteY1" fmla="*/ 0 h 711027"/>
              <a:gd name="connsiteX2" fmla="*/ 1575002 w 1575002"/>
              <a:gd name="connsiteY2" fmla="*/ 355514 h 711027"/>
              <a:gd name="connsiteX3" fmla="*/ 787501 w 1575002"/>
              <a:gd name="connsiteY3" fmla="*/ 711028 h 711027"/>
              <a:gd name="connsiteX4" fmla="*/ 0 w 1575002"/>
              <a:gd name="connsiteY4" fmla="*/ 355514 h 71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02" h="711027" fill="none" extrusionOk="0">
                <a:moveTo>
                  <a:pt x="0" y="355514"/>
                </a:moveTo>
                <a:cubicBezTo>
                  <a:pt x="24042" y="160943"/>
                  <a:pt x="373209" y="36088"/>
                  <a:pt x="787501" y="0"/>
                </a:cubicBezTo>
                <a:cubicBezTo>
                  <a:pt x="1223781" y="12446"/>
                  <a:pt x="1560912" y="205907"/>
                  <a:pt x="1575002" y="355514"/>
                </a:cubicBezTo>
                <a:cubicBezTo>
                  <a:pt x="1602922" y="514729"/>
                  <a:pt x="1191247" y="718326"/>
                  <a:pt x="787501" y="711028"/>
                </a:cubicBezTo>
                <a:cubicBezTo>
                  <a:pt x="375488" y="707921"/>
                  <a:pt x="37516" y="526592"/>
                  <a:pt x="0" y="355514"/>
                </a:cubicBezTo>
                <a:close/>
              </a:path>
              <a:path w="1575002" h="711027" stroke="0" extrusionOk="0">
                <a:moveTo>
                  <a:pt x="0" y="355514"/>
                </a:moveTo>
                <a:cubicBezTo>
                  <a:pt x="-32948" y="160578"/>
                  <a:pt x="389587" y="36388"/>
                  <a:pt x="787501" y="0"/>
                </a:cubicBezTo>
                <a:cubicBezTo>
                  <a:pt x="1240895" y="37905"/>
                  <a:pt x="1575280" y="167640"/>
                  <a:pt x="1575002" y="355514"/>
                </a:cubicBezTo>
                <a:cubicBezTo>
                  <a:pt x="1536594" y="493913"/>
                  <a:pt x="1235773" y="727165"/>
                  <a:pt x="787501" y="711028"/>
                </a:cubicBezTo>
                <a:cubicBezTo>
                  <a:pt x="354565" y="703630"/>
                  <a:pt x="17450" y="584393"/>
                  <a:pt x="0" y="35551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Diplomat</a:t>
            </a:r>
            <a:endParaRPr lang="en-GB" sz="11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7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/>
      <p:bldP spid="59" grpId="0"/>
      <p:bldP spid="60" grpId="0" animBg="1"/>
      <p:bldP spid="61" grpId="0" animBg="1"/>
      <p:bldP spid="66" grpId="0" animBg="1"/>
      <p:bldP spid="67" grpId="0"/>
      <p:bldP spid="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6D94F-49A0-2550-7419-6C4EB27FF2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The Early Days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6E409B-BE7E-6AA7-DD6D-F6F521226B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/>
              <a:t>Before</a:t>
            </a:r>
            <a:r>
              <a:rPr lang="en-AU" b="1" dirty="0"/>
              <a:t> 1803</a:t>
            </a:r>
            <a:r>
              <a:rPr lang="en-AU" dirty="0"/>
              <a:t>, </a:t>
            </a:r>
            <a:r>
              <a:rPr lang="en-AU" b="1" dirty="0"/>
              <a:t>not much </a:t>
            </a:r>
            <a:r>
              <a:rPr lang="en-AU" dirty="0"/>
              <a:t>was</a:t>
            </a:r>
            <a:r>
              <a:rPr lang="en-AU" b="1" dirty="0"/>
              <a:t> known </a:t>
            </a:r>
            <a:r>
              <a:rPr lang="en-AU" dirty="0"/>
              <a:t>about </a:t>
            </a:r>
            <a:r>
              <a:rPr lang="en-AU" b="1" dirty="0"/>
              <a:t>Australia</a:t>
            </a:r>
            <a:r>
              <a:rPr lang="en-AU" dirty="0"/>
              <a:t>.</a:t>
            </a:r>
          </a:p>
        </p:txBody>
      </p:sp>
      <p:pic>
        <p:nvPicPr>
          <p:cNvPr id="1026" name="Picture 2" descr="Map of Australia, 1793 [736x555] : r/MapPorn">
            <a:extLst>
              <a:ext uri="{FF2B5EF4-FFF2-40B4-BE49-F238E27FC236}">
                <a16:creationId xmlns:a16="http://schemas.microsoft.com/office/drawing/2014/main" id="{17040AFD-1033-64EC-F995-DBAF9FA0E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05">
            <a:off x="625879" y="2014779"/>
            <a:ext cx="4545352" cy="342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p of the earth&#10;&#10;AI-generated content may be incorrect.">
            <a:extLst>
              <a:ext uri="{FF2B5EF4-FFF2-40B4-BE49-F238E27FC236}">
                <a16:creationId xmlns:a16="http://schemas.microsoft.com/office/drawing/2014/main" id="{0517F0C6-A5CF-8D08-B819-2622EE3528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3" r="1494" b="7721"/>
          <a:stretch/>
        </p:blipFill>
        <p:spPr>
          <a:xfrm rot="492355">
            <a:off x="4276009" y="2810945"/>
            <a:ext cx="4252235" cy="31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standing in a river with a stick&#10;&#10;AI-generated content may be incorrect.">
            <a:extLst>
              <a:ext uri="{FF2B5EF4-FFF2-40B4-BE49-F238E27FC236}">
                <a16:creationId xmlns:a16="http://schemas.microsoft.com/office/drawing/2014/main" id="{95BDEC55-C068-0B44-4E33-2FD6ECA37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2"/>
          <a:stretch/>
        </p:blipFill>
        <p:spPr>
          <a:xfrm>
            <a:off x="-13339" y="-1"/>
            <a:ext cx="9157339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E623E5A-8241-B49E-72E6-0684E9AD2451}"/>
              </a:ext>
            </a:extLst>
          </p:cNvPr>
          <p:cNvSpPr/>
          <p:nvPr/>
        </p:nvSpPr>
        <p:spPr>
          <a:xfrm>
            <a:off x="-13339" y="-1"/>
            <a:ext cx="915733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7C5667A-82EA-A5B8-9E3C-4899DB4D11C7}"/>
              </a:ext>
            </a:extLst>
          </p:cNvPr>
          <p:cNvSpPr/>
          <p:nvPr/>
        </p:nvSpPr>
        <p:spPr>
          <a:xfrm>
            <a:off x="-6670" y="0"/>
            <a:ext cx="9150670" cy="4699000"/>
          </a:xfrm>
          <a:custGeom>
            <a:avLst/>
            <a:gdLst/>
            <a:ahLst/>
            <a:cxnLst/>
            <a:rect l="l" t="t" r="r" b="b"/>
            <a:pathLst>
              <a:path w="9957559" h="7181889">
                <a:moveTo>
                  <a:pt x="0" y="0"/>
                </a:moveTo>
                <a:lnTo>
                  <a:pt x="9957559" y="0"/>
                </a:lnTo>
                <a:lnTo>
                  <a:pt x="9957559" y="7181889"/>
                </a:lnTo>
                <a:lnTo>
                  <a:pt x="0" y="718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752" r="-234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CC1256F-39F4-4C9B-FF22-DDDCC90C9E44}"/>
              </a:ext>
            </a:extLst>
          </p:cNvPr>
          <p:cNvSpPr/>
          <p:nvPr/>
        </p:nvSpPr>
        <p:spPr>
          <a:xfrm>
            <a:off x="2653990" y="-1"/>
            <a:ext cx="3979856" cy="1791131"/>
          </a:xfrm>
          <a:custGeom>
            <a:avLst/>
            <a:gdLst/>
            <a:ahLst/>
            <a:cxnLst/>
            <a:rect l="l" t="t" r="r" b="b"/>
            <a:pathLst>
              <a:path w="9614532" h="1881398">
                <a:moveTo>
                  <a:pt x="0" y="0"/>
                </a:moveTo>
                <a:lnTo>
                  <a:pt x="9614532" y="0"/>
                </a:lnTo>
                <a:lnTo>
                  <a:pt x="9614532" y="1881398"/>
                </a:lnTo>
                <a:lnTo>
                  <a:pt x="0" y="1881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184" t="-5038" r="-93673" b="-25314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D407DBA3-55EA-1F83-AD0A-FACF123BAD7D}"/>
              </a:ext>
            </a:extLst>
          </p:cNvPr>
          <p:cNvSpPr/>
          <p:nvPr/>
        </p:nvSpPr>
        <p:spPr>
          <a:xfrm flipH="1">
            <a:off x="-20008" y="1127403"/>
            <a:ext cx="9170677" cy="5786732"/>
          </a:xfrm>
          <a:custGeom>
            <a:avLst/>
            <a:gdLst/>
            <a:ahLst/>
            <a:cxnLst/>
            <a:rect l="l" t="t" r="r" b="b"/>
            <a:pathLst>
              <a:path w="10487742" h="7315200">
                <a:moveTo>
                  <a:pt x="0" y="0"/>
                </a:moveTo>
                <a:lnTo>
                  <a:pt x="10487742" y="0"/>
                </a:lnTo>
                <a:lnTo>
                  <a:pt x="1048774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2" r="-2824" b="-763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0F8D729-F5CE-B4B9-6B4F-C641800FDACC}"/>
              </a:ext>
            </a:extLst>
          </p:cNvPr>
          <p:cNvSpPr/>
          <p:nvPr/>
        </p:nvSpPr>
        <p:spPr>
          <a:xfrm>
            <a:off x="3883917" y="2231449"/>
            <a:ext cx="1362826" cy="1073836"/>
          </a:xfrm>
          <a:custGeom>
            <a:avLst/>
            <a:gdLst/>
            <a:ahLst/>
            <a:cxnLst/>
            <a:rect l="l" t="t" r="r" b="b"/>
            <a:pathLst>
              <a:path w="1362826" h="1073836">
                <a:moveTo>
                  <a:pt x="0" y="0"/>
                </a:moveTo>
                <a:lnTo>
                  <a:pt x="1362826" y="0"/>
                </a:lnTo>
                <a:lnTo>
                  <a:pt x="1362826" y="1073836"/>
                </a:lnTo>
                <a:lnTo>
                  <a:pt x="0" y="10738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5619" t="-149055" r="-31090" b="-3412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C5D68CAF-1AE1-E9B5-30BC-D5AA00E50E56}"/>
              </a:ext>
            </a:extLst>
          </p:cNvPr>
          <p:cNvGrpSpPr>
            <a:grpSpLocks noChangeAspect="1"/>
          </p:cNvGrpSpPr>
          <p:nvPr/>
        </p:nvGrpSpPr>
        <p:grpSpPr>
          <a:xfrm>
            <a:off x="6760097" y="311209"/>
            <a:ext cx="1783423" cy="1920240"/>
            <a:chOff x="0" y="0"/>
            <a:chExt cx="2734356" cy="2944124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EA17013-FAC5-3C29-CD28-27FCB214E27B}"/>
                </a:ext>
              </a:extLst>
            </p:cNvPr>
            <p:cNvSpPr/>
            <p:nvPr/>
          </p:nvSpPr>
          <p:spPr>
            <a:xfrm>
              <a:off x="0" y="0"/>
              <a:ext cx="2734356" cy="2944124"/>
            </a:xfrm>
            <a:custGeom>
              <a:avLst/>
              <a:gdLst/>
              <a:ahLst/>
              <a:cxnLst/>
              <a:rect l="l" t="t" r="r" b="b"/>
              <a:pathLst>
                <a:path w="2734356" h="2944124">
                  <a:moveTo>
                    <a:pt x="0" y="0"/>
                  </a:moveTo>
                  <a:lnTo>
                    <a:pt x="2734356" y="0"/>
                  </a:lnTo>
                  <a:lnTo>
                    <a:pt x="2734356" y="2944124"/>
                  </a:lnTo>
                  <a:lnTo>
                    <a:pt x="0" y="294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A67DE4A-8922-CBAC-87B1-B9D8F8DE927B}"/>
                </a:ext>
              </a:extLst>
            </p:cNvPr>
            <p:cNvSpPr/>
            <p:nvPr/>
          </p:nvSpPr>
          <p:spPr>
            <a:xfrm>
              <a:off x="193572" y="86067"/>
              <a:ext cx="2347213" cy="1748673"/>
            </a:xfrm>
            <a:custGeom>
              <a:avLst/>
              <a:gdLst/>
              <a:ahLst/>
              <a:cxnLst/>
              <a:rect l="l" t="t" r="r" b="b"/>
              <a:pathLst>
                <a:path w="2347213" h="1748673">
                  <a:moveTo>
                    <a:pt x="0" y="0"/>
                  </a:moveTo>
                  <a:lnTo>
                    <a:pt x="2347212" y="0"/>
                  </a:lnTo>
                  <a:lnTo>
                    <a:pt x="2347212" y="1748673"/>
                  </a:lnTo>
                  <a:lnTo>
                    <a:pt x="0" y="1748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744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E3DBA-6F2E-CA48-3B60-AAAC2641C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38C39-F71D-68A2-5E7D-74A2163BD5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308"/>
            <a:ext cx="7269658" cy="539859"/>
          </a:xfrm>
        </p:spPr>
        <p:txBody>
          <a:bodyPr/>
          <a:lstStyle/>
          <a:p>
            <a:r>
              <a:rPr lang="en-AU" dirty="0"/>
              <a:t>Who Was Bungaree?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33DC7E-4E6C-27A6-E0D9-CDD1E5F18E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 b="1" dirty="0"/>
              <a:t>Bungaree</a:t>
            </a:r>
            <a:r>
              <a:rPr lang="en-US" dirty="0"/>
              <a:t> was an </a:t>
            </a:r>
            <a:r>
              <a:rPr lang="en-US" b="1" dirty="0"/>
              <a:t>Indigenous Australian </a:t>
            </a:r>
            <a:r>
              <a:rPr lang="en-US" dirty="0"/>
              <a:t>man who played a </a:t>
            </a:r>
            <a:r>
              <a:rPr lang="en-US" b="1" dirty="0"/>
              <a:t>key role </a:t>
            </a:r>
            <a:r>
              <a:rPr lang="en-US" dirty="0"/>
              <a:t>in the </a:t>
            </a:r>
            <a:r>
              <a:rPr lang="en-US" b="1" dirty="0"/>
              <a:t>circumnavigation of Australia</a:t>
            </a:r>
            <a:r>
              <a:rPr lang="en-US" dirty="0"/>
              <a:t>.</a:t>
            </a:r>
            <a:endParaRPr lang="en-AU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38EACC7-6EDD-1E3E-1479-453226869156}"/>
              </a:ext>
            </a:extLst>
          </p:cNvPr>
          <p:cNvSpPr txBox="1">
            <a:spLocks/>
          </p:cNvSpPr>
          <p:nvPr/>
        </p:nvSpPr>
        <p:spPr>
          <a:xfrm>
            <a:off x="3929906" y="4425758"/>
            <a:ext cx="301953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i="0" dirty="0"/>
              <a:t>Bungaree spoke Garigal and learned English.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2C71A69-1433-28D9-FCE1-A0B7D6F90D08}"/>
              </a:ext>
            </a:extLst>
          </p:cNvPr>
          <p:cNvSpPr txBox="1">
            <a:spLocks/>
          </p:cNvSpPr>
          <p:nvPr/>
        </p:nvSpPr>
        <p:spPr>
          <a:xfrm>
            <a:off x="3929906" y="2391348"/>
            <a:ext cx="2252865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i="0" dirty="0"/>
              <a:t>Bungaree was from the Broken Bay area, near Sydney.</a:t>
            </a:r>
          </a:p>
        </p:txBody>
      </p:sp>
      <p:pic>
        <p:nvPicPr>
          <p:cNvPr id="7" name="Picture 6" descr="A person wearing a red coat&#10;&#10;AI-generated content may be incorrect.">
            <a:extLst>
              <a:ext uri="{FF2B5EF4-FFF2-40B4-BE49-F238E27FC236}">
                <a16:creationId xmlns:a16="http://schemas.microsoft.com/office/drawing/2014/main" id="{91F168F8-A160-9608-F683-9FD91EE2D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9" y="2107556"/>
            <a:ext cx="3311711" cy="4114800"/>
          </a:xfrm>
          <a:prstGeom prst="rect">
            <a:avLst/>
          </a:prstGeom>
        </p:spPr>
      </p:pic>
      <p:pic>
        <p:nvPicPr>
          <p:cNvPr id="6146" name="Picture 2" descr="File:FMIB 36625 Map of Broken Bay, Including Pitt and ...">
            <a:extLst>
              <a:ext uri="{FF2B5EF4-FFF2-40B4-BE49-F238E27FC236}">
                <a16:creationId xmlns:a16="http://schemas.microsoft.com/office/drawing/2014/main" id="{6196FAAC-820D-F3CD-DBFC-420DD7F4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131">
            <a:off x="6540765" y="1945268"/>
            <a:ext cx="2026939" cy="198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red jacket holding a fan&#10;&#10;Description automatically generated">
            <a:extLst>
              <a:ext uri="{FF2B5EF4-FFF2-40B4-BE49-F238E27FC236}">
                <a16:creationId xmlns:a16="http://schemas.microsoft.com/office/drawing/2014/main" id="{EB6B607E-BC4A-8BCB-F174-D3D158841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7" y="4250022"/>
            <a:ext cx="1453069" cy="19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8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Title Slid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007E9E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3KN27SNVY5CS-90160594-423035</_dlc_DocId>
    <_dlc_DocIdUrl xmlns="f315eb64-a02b-4bd5-a84c-38ab918c4ccd">
      <Url>https://ggsaus.sharepoint.com/sites/Curriculum/_layouts/15/DocIdRedir.aspx?ID=3KN27SNVY5CS-90160594-423035</Url>
      <Description>3KN27SNVY5CS-90160594-423035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f315eb64-a02b-4bd5-a84c-38ab918c4ccd"/>
    <ds:schemaRef ds:uri="http://www.w3.org/XML/1998/namespace"/>
    <ds:schemaRef ds:uri="http://schemas.microsoft.com/office/2006/documentManagement/types"/>
    <ds:schemaRef ds:uri="http://schemas.microsoft.com/sharepoint/v3/fields"/>
    <ds:schemaRef ds:uri="http://purl.org/dc/dcmitype/"/>
    <ds:schemaRef ds:uri="http://schemas.microsoft.com/office/2006/metadata/properties"/>
    <ds:schemaRef ds:uri="d63ea73a-d7e6-4e3a-bf41-d78273581467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B404E16-239A-4F66-AE21-2B874D8FFF52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</TotalTime>
  <Words>908</Words>
  <Application>Microsoft Macintosh PowerPoint</Application>
  <PresentationFormat>On-screen Show (4:3)</PresentationFormat>
  <Paragraphs>184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QLD Beginner GT Yr 1-3</vt:lpstr>
      <vt:lpstr>Gotham-Book</vt:lpstr>
      <vt:lpstr>Dreaming Outloud Pro</vt:lpstr>
      <vt:lpstr>Calibr</vt:lpstr>
      <vt:lpstr>Calibri</vt:lpstr>
      <vt:lpstr>Gotham-Light</vt:lpstr>
      <vt:lpstr>GGSA_Curriculum_PPT_Theme</vt:lpstr>
      <vt:lpstr>Title Slide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2</cp:revision>
  <cp:lastPrinted>2017-11-01T05:39:03Z</cp:lastPrinted>
  <dcterms:created xsi:type="dcterms:W3CDTF">2023-10-25T11:23:23Z</dcterms:created>
  <dcterms:modified xsi:type="dcterms:W3CDTF">2025-08-27T03:51:36Z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86aaa906-a88b-4f9b-a7be-7190d378e6c1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