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7.xml" ContentType="application/inkml+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6213" r:id="rId5"/>
    <p:sldMasterId id="2147486405" r:id="rId6"/>
    <p:sldMasterId id="2147486419" r:id="rId7"/>
    <p:sldMasterId id="2147486424" r:id="rId8"/>
  </p:sldMasterIdLst>
  <p:notesMasterIdLst>
    <p:notesMasterId r:id="rId37"/>
  </p:notesMasterIdLst>
  <p:handoutMasterIdLst>
    <p:handoutMasterId r:id="rId38"/>
  </p:handoutMasterIdLst>
  <p:sldIdLst>
    <p:sldId id="276" r:id="rId9"/>
    <p:sldId id="1846" r:id="rId10"/>
    <p:sldId id="1853" r:id="rId11"/>
    <p:sldId id="1854" r:id="rId12"/>
    <p:sldId id="259" r:id="rId13"/>
    <p:sldId id="262" r:id="rId14"/>
    <p:sldId id="261" r:id="rId15"/>
    <p:sldId id="1808" r:id="rId16"/>
    <p:sldId id="263" r:id="rId17"/>
    <p:sldId id="1810" r:id="rId18"/>
    <p:sldId id="264" r:id="rId19"/>
    <p:sldId id="1858" r:id="rId20"/>
    <p:sldId id="1849" r:id="rId21"/>
    <p:sldId id="1856" r:id="rId22"/>
    <p:sldId id="384" r:id="rId23"/>
    <p:sldId id="1814" r:id="rId24"/>
    <p:sldId id="1840" r:id="rId25"/>
    <p:sldId id="371" r:id="rId26"/>
    <p:sldId id="1841" r:id="rId27"/>
    <p:sldId id="282" r:id="rId28"/>
    <p:sldId id="1770" r:id="rId29"/>
    <p:sldId id="1827" r:id="rId30"/>
    <p:sldId id="1859" r:id="rId31"/>
    <p:sldId id="1845" r:id="rId32"/>
    <p:sldId id="272" r:id="rId33"/>
    <p:sldId id="1855" r:id="rId34"/>
    <p:sldId id="274" r:id="rId35"/>
    <p:sldId id="275" r:id="rId36"/>
  </p:sldIdLst>
  <p:sldSz cx="9144000" cy="6858000" type="screen4x3"/>
  <p:notesSz cx="9939338" cy="6807200"/>
  <p:embeddedFontLst>
    <p:embeddedFont>
      <p:font typeface="Dreaming Outloud Pro" panose="03050502040302030504" pitchFamily="66" charset="77"/>
      <p:regular r:id="rId39"/>
    </p:embeddedFont>
  </p:embeddedFontLst>
  <p:custDataLst>
    <p:tags r:id="rId40"/>
  </p:custDataLst>
  <p:defaultTex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p:defaultTextStyle>
  <p:extLst>
    <p:ext uri="{EFAFB233-063F-42B5-8137-9DF3F51BA10A}">
      <p15:sldGuideLst xmlns:p15="http://schemas.microsoft.com/office/powerpoint/2012/main">
        <p15:guide id="1" orient="horz" pos="527" userDrawn="1">
          <p15:clr>
            <a:srgbClr val="A4A3A4"/>
          </p15:clr>
        </p15:guide>
        <p15:guide id="2" pos="272" userDrawn="1">
          <p15:clr>
            <a:srgbClr val="A4A3A4"/>
          </p15:clr>
        </p15:guide>
        <p15:guide id="3" pos="2903" userDrawn="1">
          <p15:clr>
            <a:srgbClr val="A4A3A4"/>
          </p15:clr>
        </p15:guide>
        <p15:guide id="4" pos="5465" userDrawn="1">
          <p15:clr>
            <a:srgbClr val="A4A3A4"/>
          </p15:clr>
        </p15:guide>
        <p15:guide id="5" orient="horz" pos="3884" userDrawn="1">
          <p15:clr>
            <a:srgbClr val="A4A3A4"/>
          </p15:clr>
        </p15:guide>
      </p15:sldGuideLst>
    </p:ext>
    <p:ext uri="{2D200454-40CA-4A62-9FC3-DE9A4176ACB9}">
      <p15:notesGuideLst xmlns:p15="http://schemas.microsoft.com/office/powerpoint/2012/main">
        <p15:guide id="1" orient="horz" pos="2144" userDrawn="1">
          <p15:clr>
            <a:srgbClr val="A4A3A4"/>
          </p15:clr>
        </p15:guide>
        <p15:guide id="2" pos="3132"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E4161B-A082-DA42-C000-C3936DBB4876}" name="Jane Emperado" initials="JE" userId="S::jemperado@goodtogreatschools.org.au::f11f2e2c-abe5-457b-8efd-db449d0a0879" providerId="AD"/>
  <p188:author id="{4CF1D125-CDAC-41BA-663D-FA2ED412B9D6}" name="Elizabeth Piaquadio" initials="" userId="S::epiaquadio@goodtogreatschools.org.au::52767243-7565-4b68-b9c1-5d2bede989b0" providerId="AD"/>
  <p188:author id="{8B2AFB2D-52C9-7914-F824-6D62E354FB96}" name="Anneliese Alloway" initials="AA" userId="S::aalloway@goodtogreatschools.org.au::37104bb2-bd9c-489d-94c0-efb51480a186" providerId="AD"/>
  <p188:author id="{C4288552-6D0E-8CC2-62D5-390F7A912CEC}" name="Abbas Kassem" initials="" userId="S::akassem@goodtogreatschools.org.au::b5422da9-d130-411e-8a14-2c174765e2f3" providerId="AD"/>
  <p188:author id="{D1F6F353-7F9F-36E3-9167-2545B50978AD}" name="Jane Hooper" initials="JH" userId="Jane Hooper" providerId="None"/>
  <p188:author id="{9136AA56-46D4-4334-1D20-AFB96207BF1F}" name="Chris Kohn" initials="CK" userId="S::CKohn@goodtogreatschools.org.au::3aea2124-5d9e-4894-ae32-e7c983671888" providerId="AD"/>
  <p188:author id="{DC9CBC65-D9B4-BACA-5DBD-076FB4B0287D}" name="Tara Tyrrell" initials="TT" userId="S::ttyrell@goodtogreatschools.org.au::67dc6626-2ece-4dc7-ac5a-9add06ec429c" providerId="AD"/>
  <p188:author id="{0CFF6A6C-F775-7EF9-6044-119895A6EBFE}" name="Jane Hooper" initials="JH" userId="S::jhooper@goodtogreatschools.org.au::afd12f8e-9b57-4b10-87a5-8fe4e40dc133" providerId="AD"/>
  <p188:author id="{927E8D73-8C19-0666-354E-7994619F25A3}" name="Laura Ferguson" initials="LF" userId="S::lferguson@goodtogreatschools.org.au::626080d9-326b-49d1-b10c-a0b9e4d7b959" providerId="AD"/>
  <p188:author id="{A858C27E-DE66-476E-F0D9-1C44EA3E7CC1}" name="Chantal Rae" initials="CR" userId="S::crae@goodtogreatschools.org.au::a1db561e-73a2-489d-a119-0f73c1c2f06f" providerId="AD"/>
  <p188:author id="{3DF6BD83-7405-2DB1-FBFA-0F20D4D997B3}" name="Molly Cassidy" initials="MC" userId="S::mcassidy@goodtogreatschools.org.au::d9715768-0ab3-40da-bcfb-aa5473c32ede" providerId="AD"/>
  <p188:author id="{9D08AB92-32FC-D059-33CF-F959DB8226BF}" name="Nadine Prince" initials="NP" userId="S::nprince@goodtogreatschools.org.au::a935aca9-513a-492d-957e-465cbe939dd1" providerId="AD"/>
  <p188:author id="{0CF931EE-26ED-E2FE-023C-AC7F2EF7FD6F}" name="jane hooper" initials="jh" userId="273254cf8e85665a" providerId="Windows Live"/>
  <p188:author id="{71466BF0-DE09-E786-4421-9DBA1AFB3E25}" name="Debbie Keynes" initials="DK" userId="S::dkeynes@goodtogreatschools.org.au::1f9e99ae-ec68-410d-b657-439293d9a6c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rudy Sinnamon" initials="TS" lastIdx="16" clrIdx="0"/>
  <p:cmAuthor id="2" name="Sarah Derby" initials="SD" lastIdx="13" clrIdx="1">
    <p:extLst>
      <p:ext uri="{19B8F6BF-5375-455C-9EA6-DF929625EA0E}">
        <p15:presenceInfo xmlns:p15="http://schemas.microsoft.com/office/powerpoint/2012/main" userId="S::sderby@goodtogreatschools.org.au::96ac11a8-e08f-4580-ad22-f3a7e7fb1c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4608"/>
    <a:srgbClr val="B1F6FD"/>
    <a:srgbClr val="645A0C"/>
    <a:srgbClr val="7D6E12"/>
    <a:srgbClr val="968719"/>
    <a:srgbClr val="048492"/>
    <a:srgbClr val="06A5B6"/>
    <a:srgbClr val="07C3D7"/>
    <a:srgbClr val="7CF0FC"/>
    <a:srgbClr val="96F2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80B3DA-77B2-4140-964E-5AE83915ECE3}" v="75" dt="2025-08-27T21:55:18.5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11"/>
    <p:restoredTop sz="65839"/>
  </p:normalViewPr>
  <p:slideViewPr>
    <p:cSldViewPr snapToGrid="0">
      <p:cViewPr>
        <p:scale>
          <a:sx n="96" d="100"/>
          <a:sy n="96" d="100"/>
        </p:scale>
        <p:origin x="2440" y="48"/>
      </p:cViewPr>
      <p:guideLst>
        <p:guide orient="horz" pos="527"/>
        <p:guide pos="272"/>
        <p:guide pos="2903"/>
        <p:guide pos="5465"/>
        <p:guide orient="horz" pos="3884"/>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144"/>
        <p:guide pos="313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1.fntdata"/><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handoutMaster" Target="handoutMasters/handoutMaster1.xml"/><Relationship Id="rId46" Type="http://schemas.microsoft.com/office/2016/11/relationships/changesInfo" Target="changesInfos/changesInfo1.xml"/><Relationship Id="rId20" Type="http://schemas.openxmlformats.org/officeDocument/2006/relationships/slide" Target="slides/slide12.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beth Piaquadio" userId="52767243-7565-4b68-b9c1-5d2bede989b0" providerId="ADAL" clId="{D4D9DD74-1B68-1B46-A474-C8EF7F87D09A}"/>
    <pc:docChg chg="custSel modSld">
      <pc:chgData name="Elizabeth Piaquadio" userId="52767243-7565-4b68-b9c1-5d2bede989b0" providerId="ADAL" clId="{D4D9DD74-1B68-1B46-A474-C8EF7F87D09A}" dt="2025-07-23T12:11:11.846" v="1"/>
      <pc:docMkLst>
        <pc:docMk/>
      </pc:docMkLst>
      <pc:sldChg chg="addSp delSp modSp mod">
        <pc:chgData name="Elizabeth Piaquadio" userId="52767243-7565-4b68-b9c1-5d2bede989b0" providerId="ADAL" clId="{D4D9DD74-1B68-1B46-A474-C8EF7F87D09A}" dt="2025-07-23T12:11:11.846" v="1"/>
        <pc:sldMkLst>
          <pc:docMk/>
          <pc:sldMk cId="3423947893" sldId="1840"/>
        </pc:sldMkLst>
      </pc:sldChg>
    </pc:docChg>
  </pc:docChgLst>
  <pc:docChgLst>
    <pc:chgData name="Elizabeth Piaquadio" userId="S::epiaquadio@goodtogreatschools.org.au::52767243-7565-4b68-b9c1-5d2bede989b0" providerId="AD" clId="Web-{2298E377-C3CF-9033-EC1A-7B4497C3BE1C}"/>
    <pc:docChg chg="modSld">
      <pc:chgData name="Elizabeth Piaquadio" userId="S::epiaquadio@goodtogreatschools.org.au::52767243-7565-4b68-b9c1-5d2bede989b0" providerId="AD" clId="Web-{2298E377-C3CF-9033-EC1A-7B4497C3BE1C}" dt="2025-07-04T09:45:51.824" v="1"/>
      <pc:docMkLst>
        <pc:docMk/>
      </pc:docMkLst>
      <pc:sldChg chg="modSp">
        <pc:chgData name="Elizabeth Piaquadio" userId="S::epiaquadio@goodtogreatschools.org.au::52767243-7565-4b68-b9c1-5d2bede989b0" providerId="AD" clId="Web-{2298E377-C3CF-9033-EC1A-7B4497C3BE1C}" dt="2025-07-04T09:45:51.824" v="1"/>
        <pc:sldMkLst>
          <pc:docMk/>
          <pc:sldMk cId="3005143636" sldId="1855"/>
        </pc:sldMkLst>
      </pc:sldChg>
    </pc:docChg>
  </pc:docChgLst>
  <pc:docChgLst>
    <pc:chgData name="Shirley Serban" userId="7f207fc8-03d1-48c7-9795-2440acc08cbb" providerId="ADAL" clId="{F02DE312-2B32-664C-85A2-A18B93873190}"/>
    <pc:docChg chg="modSld">
      <pc:chgData name="Shirley Serban" userId="7f207fc8-03d1-48c7-9795-2440acc08cbb" providerId="ADAL" clId="{F02DE312-2B32-664C-85A2-A18B93873190}" dt="2025-06-24T03:21:25.600" v="7" actId="20577"/>
      <pc:docMkLst>
        <pc:docMk/>
      </pc:docMkLst>
      <pc:sldChg chg="modSp mod">
        <pc:chgData name="Shirley Serban" userId="7f207fc8-03d1-48c7-9795-2440acc08cbb" providerId="ADAL" clId="{F02DE312-2B32-664C-85A2-A18B93873190}" dt="2025-06-24T03:20:55.031" v="0" actId="1076"/>
        <pc:sldMkLst>
          <pc:docMk/>
          <pc:sldMk cId="281281759" sldId="1827"/>
        </pc:sldMkLst>
      </pc:sldChg>
      <pc:sldChg chg="modNotesTx">
        <pc:chgData name="Shirley Serban" userId="7f207fc8-03d1-48c7-9795-2440acc08cbb" providerId="ADAL" clId="{F02DE312-2B32-664C-85A2-A18B93873190}" dt="2025-06-24T03:21:25.600" v="7" actId="20577"/>
        <pc:sldMkLst>
          <pc:docMk/>
          <pc:sldMk cId="25327067" sldId="1843"/>
        </pc:sldMkLst>
      </pc:sldChg>
    </pc:docChg>
  </pc:docChgLst>
  <pc:docChgLst>
    <pc:chgData name="Elizabeth Piaquadio" userId="52767243-7565-4b68-b9c1-5d2bede989b0" providerId="ADAL" clId="{8E875075-8BAA-6843-A7FC-BA184831ABB7}"/>
    <pc:docChg chg="undo custSel addSld delSld modSld">
      <pc:chgData name="Elizabeth Piaquadio" userId="52767243-7565-4b68-b9c1-5d2bede989b0" providerId="ADAL" clId="{8E875075-8BAA-6843-A7FC-BA184831ABB7}" dt="2025-05-01T20:24:28.938" v="913"/>
      <pc:docMkLst>
        <pc:docMk/>
      </pc:docMkLst>
      <pc:sldChg chg="modSp mod">
        <pc:chgData name="Elizabeth Piaquadio" userId="52767243-7565-4b68-b9c1-5d2bede989b0" providerId="ADAL" clId="{8E875075-8BAA-6843-A7FC-BA184831ABB7}" dt="2025-04-29T20:03:35.855" v="1" actId="688"/>
        <pc:sldMkLst>
          <pc:docMk/>
          <pc:sldMk cId="990668426" sldId="261"/>
        </pc:sldMkLst>
      </pc:sldChg>
      <pc:sldChg chg="addSp delSp modSp mod delAnim modAnim modNotesTx">
        <pc:chgData name="Elizabeth Piaquadio" userId="52767243-7565-4b68-b9c1-5d2bede989b0" providerId="ADAL" clId="{8E875075-8BAA-6843-A7FC-BA184831ABB7}" dt="2025-04-29T20:23:49.873" v="128" actId="14861"/>
        <pc:sldMkLst>
          <pc:docMk/>
          <pc:sldMk cId="3289858702" sldId="264"/>
        </pc:sldMkLst>
      </pc:sldChg>
      <pc:sldChg chg="addSp delSp modSp mod delAnim modAnim">
        <pc:chgData name="Elizabeth Piaquadio" userId="52767243-7565-4b68-b9c1-5d2bede989b0" providerId="ADAL" clId="{8E875075-8BAA-6843-A7FC-BA184831ABB7}" dt="2025-04-29T21:18:41.506" v="786" actId="478"/>
        <pc:sldMkLst>
          <pc:docMk/>
          <pc:sldMk cId="315609852" sldId="274"/>
        </pc:sldMkLst>
      </pc:sldChg>
      <pc:sldChg chg="addSp delSp modSp mod">
        <pc:chgData name="Elizabeth Piaquadio" userId="52767243-7565-4b68-b9c1-5d2bede989b0" providerId="ADAL" clId="{8E875075-8BAA-6843-A7FC-BA184831ABB7}" dt="2025-05-01T20:24:28.938" v="913"/>
        <pc:sldMkLst>
          <pc:docMk/>
          <pc:sldMk cId="1935717205" sldId="282"/>
        </pc:sldMkLst>
      </pc:sldChg>
      <pc:sldChg chg="addSp delSp modSp mod">
        <pc:chgData name="Elizabeth Piaquadio" userId="52767243-7565-4b68-b9c1-5d2bede989b0" providerId="ADAL" clId="{8E875075-8BAA-6843-A7FC-BA184831ABB7}" dt="2025-05-01T20:24:21.668" v="905"/>
        <pc:sldMkLst>
          <pc:docMk/>
          <pc:sldMk cId="2705990237" sldId="371"/>
        </pc:sldMkLst>
      </pc:sldChg>
      <pc:sldChg chg="addSp delSp modSp mod">
        <pc:chgData name="Elizabeth Piaquadio" userId="52767243-7565-4b68-b9c1-5d2bede989b0" providerId="ADAL" clId="{8E875075-8BAA-6843-A7FC-BA184831ABB7}" dt="2025-05-01T20:24:12.417" v="897"/>
        <pc:sldMkLst>
          <pc:docMk/>
          <pc:sldMk cId="2181422715" sldId="384"/>
        </pc:sldMkLst>
      </pc:sldChg>
      <pc:sldChg chg="modNotesTx">
        <pc:chgData name="Elizabeth Piaquadio" userId="52767243-7565-4b68-b9c1-5d2bede989b0" providerId="ADAL" clId="{8E875075-8BAA-6843-A7FC-BA184831ABB7}" dt="2025-04-29T20:06:27.631" v="6" actId="113"/>
        <pc:sldMkLst>
          <pc:docMk/>
          <pc:sldMk cId="303600348" sldId="1810"/>
        </pc:sldMkLst>
      </pc:sldChg>
      <pc:sldChg chg="addSp delSp modSp mod delAnim modAnim modNotesTx">
        <pc:chgData name="Elizabeth Piaquadio" userId="52767243-7565-4b68-b9c1-5d2bede989b0" providerId="ADAL" clId="{8E875075-8BAA-6843-A7FC-BA184831ABB7}" dt="2025-04-29T21:22:47.267" v="877" actId="20577"/>
        <pc:sldMkLst>
          <pc:docMk/>
          <pc:sldMk cId="120355700" sldId="1813"/>
        </pc:sldMkLst>
      </pc:sldChg>
      <pc:sldChg chg="addSp delSp modSp mod">
        <pc:chgData name="Elizabeth Piaquadio" userId="52767243-7565-4b68-b9c1-5d2bede989b0" providerId="ADAL" clId="{8E875075-8BAA-6843-A7FC-BA184831ABB7}" dt="2025-05-01T20:24:14.642" v="899"/>
        <pc:sldMkLst>
          <pc:docMk/>
          <pc:sldMk cId="3108264294" sldId="1814"/>
        </pc:sldMkLst>
      </pc:sldChg>
      <pc:sldChg chg="addSp delSp modSp mod">
        <pc:chgData name="Elizabeth Piaquadio" userId="52767243-7565-4b68-b9c1-5d2bede989b0" providerId="ADAL" clId="{8E875075-8BAA-6843-A7FC-BA184831ABB7}" dt="2025-05-01T20:24:18.549" v="903"/>
        <pc:sldMkLst>
          <pc:docMk/>
          <pc:sldMk cId="3423947893" sldId="1840"/>
        </pc:sldMkLst>
      </pc:sldChg>
      <pc:sldChg chg="addSp delSp modSp mod">
        <pc:chgData name="Elizabeth Piaquadio" userId="52767243-7565-4b68-b9c1-5d2bede989b0" providerId="ADAL" clId="{8E875075-8BAA-6843-A7FC-BA184831ABB7}" dt="2025-05-01T20:24:25.234" v="909"/>
        <pc:sldMkLst>
          <pc:docMk/>
          <pc:sldMk cId="2168408055" sldId="1841"/>
        </pc:sldMkLst>
      </pc:sldChg>
      <pc:sldChg chg="modSp mod setBg modAnim modNotesTx">
        <pc:chgData name="Elizabeth Piaquadio" userId="52767243-7565-4b68-b9c1-5d2bede989b0" providerId="ADAL" clId="{8E875075-8BAA-6843-A7FC-BA184831ABB7}" dt="2025-04-29T21:22:05.334" v="873" actId="14100"/>
        <pc:sldMkLst>
          <pc:docMk/>
          <pc:sldMk cId="3005143636" sldId="1855"/>
        </pc:sldMkLst>
      </pc:sldChg>
      <pc:sldChg chg="addSp delSp modSp add del mod delAnim">
        <pc:chgData name="Elizabeth Piaquadio" userId="52767243-7565-4b68-b9c1-5d2bede989b0" providerId="ADAL" clId="{8E875075-8BAA-6843-A7FC-BA184831ABB7}" dt="2025-05-01T20:24:06.809" v="895" actId="2696"/>
        <pc:sldMkLst>
          <pc:docMk/>
          <pc:sldMk cId="936386214" sldId="1856"/>
        </pc:sldMkLst>
      </pc:sldChg>
    </pc:docChg>
  </pc:docChgLst>
  <pc:docChgLst>
    <pc:chgData name="Elizabeth Piaquadio" userId="52767243-7565-4b68-b9c1-5d2bede989b0" providerId="ADAL" clId="{8D2483A6-B494-D94B-A279-E999E1781DF5}"/>
    <pc:docChg chg="undo custSel addSld delSld modSld sldOrd addMainMaster delMainMaster modMainMaster mainMasterOrd">
      <pc:chgData name="Elizabeth Piaquadio" userId="52767243-7565-4b68-b9c1-5d2bede989b0" providerId="ADAL" clId="{8D2483A6-B494-D94B-A279-E999E1781DF5}" dt="2025-03-18T07:54:46.579" v="333" actId="2696"/>
      <pc:docMkLst>
        <pc:docMk/>
      </pc:docMkLst>
      <pc:sldChg chg="modSp add del">
        <pc:chgData name="Elizabeth Piaquadio" userId="52767243-7565-4b68-b9c1-5d2bede989b0" providerId="ADAL" clId="{8D2483A6-B494-D94B-A279-E999E1781DF5}" dt="2025-03-18T07:39:50.439" v="285"/>
        <pc:sldMkLst>
          <pc:docMk/>
          <pc:sldMk cId="4273290259" sldId="257"/>
        </pc:sldMkLst>
      </pc:sldChg>
      <pc:sldChg chg="modSp add del">
        <pc:chgData name="Elizabeth Piaquadio" userId="52767243-7565-4b68-b9c1-5d2bede989b0" providerId="ADAL" clId="{8D2483A6-B494-D94B-A279-E999E1781DF5}" dt="2025-03-18T07:39:50.439" v="285"/>
        <pc:sldMkLst>
          <pc:docMk/>
          <pc:sldMk cId="1696446970" sldId="258"/>
        </pc:sldMkLst>
      </pc:sldChg>
      <pc:sldChg chg="addSp delSp modSp add del mod">
        <pc:chgData name="Elizabeth Piaquadio" userId="52767243-7565-4b68-b9c1-5d2bede989b0" providerId="ADAL" clId="{8D2483A6-B494-D94B-A279-E999E1781DF5}" dt="2025-03-18T07:45:36.982" v="327" actId="20577"/>
        <pc:sldMkLst>
          <pc:docMk/>
          <pc:sldMk cId="2352627738" sldId="259"/>
        </pc:sldMkLst>
      </pc:sldChg>
      <pc:sldChg chg="modSp add del">
        <pc:chgData name="Elizabeth Piaquadio" userId="52767243-7565-4b68-b9c1-5d2bede989b0" providerId="ADAL" clId="{8D2483A6-B494-D94B-A279-E999E1781DF5}" dt="2025-03-18T07:39:50.439" v="285"/>
        <pc:sldMkLst>
          <pc:docMk/>
          <pc:sldMk cId="481660582" sldId="260"/>
        </pc:sldMkLst>
      </pc:sldChg>
      <pc:sldChg chg="modSp add del">
        <pc:chgData name="Elizabeth Piaquadio" userId="52767243-7565-4b68-b9c1-5d2bede989b0" providerId="ADAL" clId="{8D2483A6-B494-D94B-A279-E999E1781DF5}" dt="2025-03-18T07:39:50.439" v="285"/>
        <pc:sldMkLst>
          <pc:docMk/>
          <pc:sldMk cId="990668426" sldId="261"/>
        </pc:sldMkLst>
      </pc:sldChg>
      <pc:sldChg chg="modSp add del mod">
        <pc:chgData name="Elizabeth Piaquadio" userId="52767243-7565-4b68-b9c1-5d2bede989b0" providerId="ADAL" clId="{8D2483A6-B494-D94B-A279-E999E1781DF5}" dt="2025-03-18T07:44:06.291" v="322"/>
        <pc:sldMkLst>
          <pc:docMk/>
          <pc:sldMk cId="1409170115" sldId="262"/>
        </pc:sldMkLst>
      </pc:sldChg>
      <pc:sldChg chg="modSp add del">
        <pc:chgData name="Elizabeth Piaquadio" userId="52767243-7565-4b68-b9c1-5d2bede989b0" providerId="ADAL" clId="{8D2483A6-B494-D94B-A279-E999E1781DF5}" dt="2025-03-18T07:39:50.439" v="285"/>
        <pc:sldMkLst>
          <pc:docMk/>
          <pc:sldMk cId="4246314574" sldId="263"/>
        </pc:sldMkLst>
      </pc:sldChg>
      <pc:sldChg chg="modSp add del">
        <pc:chgData name="Elizabeth Piaquadio" userId="52767243-7565-4b68-b9c1-5d2bede989b0" providerId="ADAL" clId="{8D2483A6-B494-D94B-A279-E999E1781DF5}" dt="2025-03-18T07:39:50.439" v="285"/>
        <pc:sldMkLst>
          <pc:docMk/>
          <pc:sldMk cId="3815047511" sldId="264"/>
        </pc:sldMkLst>
      </pc:sldChg>
      <pc:sldChg chg="modSp add del">
        <pc:chgData name="Elizabeth Piaquadio" userId="52767243-7565-4b68-b9c1-5d2bede989b0" providerId="ADAL" clId="{8D2483A6-B494-D94B-A279-E999E1781DF5}" dt="2025-03-18T07:39:50.439" v="285"/>
        <pc:sldMkLst>
          <pc:docMk/>
          <pc:sldMk cId="3671173303" sldId="265"/>
        </pc:sldMkLst>
      </pc:sldChg>
      <pc:sldChg chg="modSp add del">
        <pc:chgData name="Elizabeth Piaquadio" userId="52767243-7565-4b68-b9c1-5d2bede989b0" providerId="ADAL" clId="{8D2483A6-B494-D94B-A279-E999E1781DF5}" dt="2025-03-18T07:39:50.439" v="285"/>
        <pc:sldMkLst>
          <pc:docMk/>
          <pc:sldMk cId="1566324052" sldId="267"/>
        </pc:sldMkLst>
      </pc:sldChg>
      <pc:sldChg chg="modSp add del">
        <pc:chgData name="Elizabeth Piaquadio" userId="52767243-7565-4b68-b9c1-5d2bede989b0" providerId="ADAL" clId="{8D2483A6-B494-D94B-A279-E999E1781DF5}" dt="2025-03-18T07:39:50.439" v="285"/>
        <pc:sldMkLst>
          <pc:docMk/>
          <pc:sldMk cId="3180052196" sldId="272"/>
        </pc:sldMkLst>
      </pc:sldChg>
      <pc:sldChg chg="add del">
        <pc:chgData name="Elizabeth Piaquadio" userId="52767243-7565-4b68-b9c1-5d2bede989b0" providerId="ADAL" clId="{8D2483A6-B494-D94B-A279-E999E1781DF5}" dt="2025-03-16T12:26:37.175" v="31"/>
        <pc:sldMkLst>
          <pc:docMk/>
          <pc:sldMk cId="4212177351" sldId="273"/>
        </pc:sldMkLst>
      </pc:sldChg>
      <pc:sldChg chg="modSp add del">
        <pc:chgData name="Elizabeth Piaquadio" userId="52767243-7565-4b68-b9c1-5d2bede989b0" providerId="ADAL" clId="{8D2483A6-B494-D94B-A279-E999E1781DF5}" dt="2025-03-18T07:39:50.439" v="285"/>
        <pc:sldMkLst>
          <pc:docMk/>
          <pc:sldMk cId="315609852" sldId="274"/>
        </pc:sldMkLst>
      </pc:sldChg>
      <pc:sldChg chg="add del">
        <pc:chgData name="Elizabeth Piaquadio" userId="52767243-7565-4b68-b9c1-5d2bede989b0" providerId="ADAL" clId="{8D2483A6-B494-D94B-A279-E999E1781DF5}" dt="2025-03-16T12:26:37.175" v="31"/>
        <pc:sldMkLst>
          <pc:docMk/>
          <pc:sldMk cId="2154991742" sldId="275"/>
        </pc:sldMkLst>
      </pc:sldChg>
      <pc:sldChg chg="modSp add del delCm">
        <pc:chgData name="Elizabeth Piaquadio" userId="52767243-7565-4b68-b9c1-5d2bede989b0" providerId="ADAL" clId="{8D2483A6-B494-D94B-A279-E999E1781DF5}" dt="2025-03-18T07:37:45.463" v="281"/>
        <pc:sldMkLst>
          <pc:docMk/>
          <pc:sldMk cId="3659014319" sldId="276"/>
        </pc:sldMkLst>
      </pc:sldChg>
      <pc:sldChg chg="add del">
        <pc:chgData name="Elizabeth Piaquadio" userId="52767243-7565-4b68-b9c1-5d2bede989b0" providerId="ADAL" clId="{8D2483A6-B494-D94B-A279-E999E1781DF5}" dt="2025-03-18T07:54:46.573" v="332" actId="2696"/>
        <pc:sldMkLst>
          <pc:docMk/>
          <pc:sldMk cId="2615123973" sldId="288"/>
        </pc:sldMkLst>
      </pc:sldChg>
      <pc:sldChg chg="del">
        <pc:chgData name="Elizabeth Piaquadio" userId="52767243-7565-4b68-b9c1-5d2bede989b0" providerId="ADAL" clId="{8D2483A6-B494-D94B-A279-E999E1781DF5}" dt="2025-03-16T12:26:33.242" v="3" actId="2696"/>
        <pc:sldMkLst>
          <pc:docMk/>
          <pc:sldMk cId="2932220034" sldId="602"/>
        </pc:sldMkLst>
      </pc:sldChg>
      <pc:sldChg chg="del">
        <pc:chgData name="Elizabeth Piaquadio" userId="52767243-7565-4b68-b9c1-5d2bede989b0" providerId="ADAL" clId="{8D2483A6-B494-D94B-A279-E999E1781DF5}" dt="2025-03-16T12:26:33.361" v="7" actId="2696"/>
        <pc:sldMkLst>
          <pc:docMk/>
          <pc:sldMk cId="283469800" sldId="610"/>
        </pc:sldMkLst>
      </pc:sldChg>
      <pc:sldChg chg="del">
        <pc:chgData name="Elizabeth Piaquadio" userId="52767243-7565-4b68-b9c1-5d2bede989b0" providerId="ADAL" clId="{8D2483A6-B494-D94B-A279-E999E1781DF5}" dt="2025-03-16T12:26:33.582" v="16" actId="2696"/>
        <pc:sldMkLst>
          <pc:docMk/>
          <pc:sldMk cId="3394000164" sldId="1600"/>
        </pc:sldMkLst>
      </pc:sldChg>
      <pc:sldChg chg="del">
        <pc:chgData name="Elizabeth Piaquadio" userId="52767243-7565-4b68-b9c1-5d2bede989b0" providerId="ADAL" clId="{8D2483A6-B494-D94B-A279-E999E1781DF5}" dt="2025-03-16T12:26:33.283" v="5" actId="2696"/>
        <pc:sldMkLst>
          <pc:docMk/>
          <pc:sldMk cId="3776224832" sldId="1754"/>
        </pc:sldMkLst>
      </pc:sldChg>
      <pc:sldChg chg="del">
        <pc:chgData name="Elizabeth Piaquadio" userId="52767243-7565-4b68-b9c1-5d2bede989b0" providerId="ADAL" clId="{8D2483A6-B494-D94B-A279-E999E1781DF5}" dt="2025-03-16T12:26:33.496" v="11" actId="2696"/>
        <pc:sldMkLst>
          <pc:docMk/>
          <pc:sldMk cId="667056691" sldId="1756"/>
        </pc:sldMkLst>
      </pc:sldChg>
      <pc:sldChg chg="del">
        <pc:chgData name="Elizabeth Piaquadio" userId="52767243-7565-4b68-b9c1-5d2bede989b0" providerId="ADAL" clId="{8D2483A6-B494-D94B-A279-E999E1781DF5}" dt="2025-03-16T12:26:33.332" v="6" actId="2696"/>
        <pc:sldMkLst>
          <pc:docMk/>
          <pc:sldMk cId="753614880" sldId="1795"/>
        </pc:sldMkLst>
      </pc:sldChg>
      <pc:sldChg chg="del">
        <pc:chgData name="Elizabeth Piaquadio" userId="52767243-7565-4b68-b9c1-5d2bede989b0" providerId="ADAL" clId="{8D2483A6-B494-D94B-A279-E999E1781DF5}" dt="2025-03-16T12:26:33.457" v="9" actId="2696"/>
        <pc:sldMkLst>
          <pc:docMk/>
          <pc:sldMk cId="2716806469" sldId="1800"/>
        </pc:sldMkLst>
      </pc:sldChg>
      <pc:sldChg chg="del">
        <pc:chgData name="Elizabeth Piaquadio" userId="52767243-7565-4b68-b9c1-5d2bede989b0" providerId="ADAL" clId="{8D2483A6-B494-D94B-A279-E999E1781DF5}" dt="2025-03-16T12:26:33.551" v="13" actId="2696"/>
        <pc:sldMkLst>
          <pc:docMk/>
          <pc:sldMk cId="1706865911" sldId="1802"/>
        </pc:sldMkLst>
      </pc:sldChg>
      <pc:sldChg chg="add ord">
        <pc:chgData name="Elizabeth Piaquadio" userId="52767243-7565-4b68-b9c1-5d2bede989b0" providerId="ADAL" clId="{8D2483A6-B494-D94B-A279-E999E1781DF5}" dt="2025-03-16T12:34:37.538" v="227" actId="20578"/>
        <pc:sldMkLst>
          <pc:docMk/>
          <pc:sldMk cId="4209007129" sldId="1804"/>
        </pc:sldMkLst>
      </pc:sldChg>
      <pc:sldChg chg="del">
        <pc:chgData name="Elizabeth Piaquadio" userId="52767243-7565-4b68-b9c1-5d2bede989b0" providerId="ADAL" clId="{8D2483A6-B494-D94B-A279-E999E1781DF5}" dt="2025-03-16T12:26:33.591" v="17" actId="2696"/>
        <pc:sldMkLst>
          <pc:docMk/>
          <pc:sldMk cId="2061783407" sldId="1806"/>
        </pc:sldMkLst>
      </pc:sldChg>
      <pc:sldChg chg="modSp add ord setBg">
        <pc:chgData name="Elizabeth Piaquadio" userId="52767243-7565-4b68-b9c1-5d2bede989b0" providerId="ADAL" clId="{8D2483A6-B494-D94B-A279-E999E1781DF5}" dt="2025-03-18T07:37:45.463" v="281"/>
        <pc:sldMkLst>
          <pc:docMk/>
          <pc:sldMk cId="3786710043" sldId="1806"/>
        </pc:sldMkLst>
      </pc:sldChg>
      <pc:sldChg chg="add ord">
        <pc:chgData name="Elizabeth Piaquadio" userId="52767243-7565-4b68-b9c1-5d2bede989b0" providerId="ADAL" clId="{8D2483A6-B494-D94B-A279-E999E1781DF5}" dt="2025-03-16T12:34:37.538" v="227" actId="20578"/>
        <pc:sldMkLst>
          <pc:docMk/>
          <pc:sldMk cId="3671917676" sldId="1807"/>
        </pc:sldMkLst>
      </pc:sldChg>
      <pc:sldChg chg="add del setBg">
        <pc:chgData name="Elizabeth Piaquadio" userId="52767243-7565-4b68-b9c1-5d2bede989b0" providerId="ADAL" clId="{8D2483A6-B494-D94B-A279-E999E1781DF5}" dt="2025-03-16T23:14:01.987" v="257" actId="2696"/>
        <pc:sldMkLst>
          <pc:docMk/>
          <pc:sldMk cId="1337907432" sldId="1808"/>
        </pc:sldMkLst>
      </pc:sldChg>
      <pc:sldChg chg="new">
        <pc:chgData name="Elizabeth Piaquadio" userId="52767243-7565-4b68-b9c1-5d2bede989b0" providerId="ADAL" clId="{8D2483A6-B494-D94B-A279-E999E1781DF5}" dt="2025-03-18T07:41:37.794" v="313" actId="680"/>
        <pc:sldMkLst>
          <pc:docMk/>
          <pc:sldMk cId="1401671193" sldId="1808"/>
        </pc:sldMkLst>
      </pc:sldChg>
      <pc:sldChg chg="del">
        <pc:chgData name="Elizabeth Piaquadio" userId="52767243-7565-4b68-b9c1-5d2bede989b0" providerId="ADAL" clId="{8D2483A6-B494-D94B-A279-E999E1781DF5}" dt="2025-03-16T12:26:33.567" v="14" actId="2696"/>
        <pc:sldMkLst>
          <pc:docMk/>
          <pc:sldMk cId="3519361971" sldId="1808"/>
        </pc:sldMkLst>
      </pc:sldChg>
      <pc:sldChg chg="new ord">
        <pc:chgData name="Elizabeth Piaquadio" userId="52767243-7565-4b68-b9c1-5d2bede989b0" providerId="ADAL" clId="{8D2483A6-B494-D94B-A279-E999E1781DF5}" dt="2025-03-18T07:45:17.234" v="326" actId="20578"/>
        <pc:sldMkLst>
          <pc:docMk/>
          <pc:sldMk cId="1774195953" sldId="1809"/>
        </pc:sldMkLst>
      </pc:sldChg>
      <pc:sldChg chg="add del">
        <pc:chgData name="Elizabeth Piaquadio" userId="52767243-7565-4b68-b9c1-5d2bede989b0" providerId="ADAL" clId="{8D2483A6-B494-D94B-A279-E999E1781DF5}" dt="2025-03-18T07:54:45.515" v="330" actId="2696"/>
        <pc:sldMkLst>
          <pc:docMk/>
          <pc:sldMk cId="2244240005" sldId="1810"/>
        </pc:sldMkLst>
      </pc:sldChg>
      <pc:sldChg chg="del">
        <pc:chgData name="Elizabeth Piaquadio" userId="52767243-7565-4b68-b9c1-5d2bede989b0" providerId="ADAL" clId="{8D2483A6-B494-D94B-A279-E999E1781DF5}" dt="2025-03-16T12:26:33.479" v="10" actId="2696"/>
        <pc:sldMkLst>
          <pc:docMk/>
          <pc:sldMk cId="1875338329" sldId="1857"/>
        </pc:sldMkLst>
      </pc:sldChg>
      <pc:sldChg chg="del">
        <pc:chgData name="Elizabeth Piaquadio" userId="52767243-7565-4b68-b9c1-5d2bede989b0" providerId="ADAL" clId="{8D2483A6-B494-D94B-A279-E999E1781DF5}" dt="2025-03-16T12:26:33.266" v="4" actId="2696"/>
        <pc:sldMkLst>
          <pc:docMk/>
          <pc:sldMk cId="2777068420" sldId="1861"/>
        </pc:sldMkLst>
      </pc:sldChg>
      <pc:sldMasterChg chg="setBg addSldLayout delSldLayout modSldLayout sldLayoutOrd">
        <pc:chgData name="Elizabeth Piaquadio" userId="52767243-7565-4b68-b9c1-5d2bede989b0" providerId="ADAL" clId="{8D2483A6-B494-D94B-A279-E999E1781DF5}" dt="2025-03-18T07:54:32.584" v="329" actId="20578"/>
        <pc:sldMasterMkLst>
          <pc:docMk/>
          <pc:sldMasterMk cId="2142349000" sldId="2147486213"/>
        </pc:sldMasterMkLst>
        <pc:sldLayoutChg chg="modSp">
          <pc:chgData name="Elizabeth Piaquadio" userId="52767243-7565-4b68-b9c1-5d2bede989b0" providerId="ADAL" clId="{8D2483A6-B494-D94B-A279-E999E1781DF5}" dt="2025-03-18T07:38:48.252" v="282" actId="207"/>
          <pc:sldLayoutMkLst>
            <pc:docMk/>
            <pc:sldMasterMk cId="2142349000" sldId="2147486213"/>
            <pc:sldLayoutMk cId="2470040019" sldId="2147486355"/>
          </pc:sldLayoutMkLst>
        </pc:sldLayoutChg>
        <pc:sldLayoutChg chg="modSp">
          <pc:chgData name="Elizabeth Piaquadio" userId="52767243-7565-4b68-b9c1-5d2bede989b0" providerId="ADAL" clId="{8D2483A6-B494-D94B-A279-E999E1781DF5}" dt="2025-03-18T07:40:24.306" v="295" actId="207"/>
          <pc:sldLayoutMkLst>
            <pc:docMk/>
            <pc:sldMasterMk cId="2142349000" sldId="2147486213"/>
            <pc:sldLayoutMk cId="3808526440" sldId="2147486391"/>
          </pc:sldLayoutMkLst>
        </pc:sldLayoutChg>
        <pc:sldLayoutChg chg="modSp">
          <pc:chgData name="Elizabeth Piaquadio" userId="52767243-7565-4b68-b9c1-5d2bede989b0" providerId="ADAL" clId="{8D2483A6-B494-D94B-A279-E999E1781DF5}" dt="2025-03-18T07:40:56.901" v="310" actId="207"/>
          <pc:sldLayoutMkLst>
            <pc:docMk/>
            <pc:sldMasterMk cId="2142349000" sldId="2147486213"/>
            <pc:sldLayoutMk cId="901559265" sldId="2147486392"/>
          </pc:sldLayoutMkLst>
        </pc:sldLayoutChg>
        <pc:sldLayoutChg chg="addSp modSp">
          <pc:chgData name="Elizabeth Piaquadio" userId="52767243-7565-4b68-b9c1-5d2bede989b0" providerId="ADAL" clId="{8D2483A6-B494-D94B-A279-E999E1781DF5}" dt="2025-03-18T07:41:11.042" v="312"/>
          <pc:sldLayoutMkLst>
            <pc:docMk/>
            <pc:sldMasterMk cId="2142349000" sldId="2147486213"/>
            <pc:sldLayoutMk cId="323750453" sldId="2147486393"/>
          </pc:sldLayoutMkLst>
        </pc:sldLayoutChg>
        <pc:sldLayoutChg chg="modSp">
          <pc:chgData name="Elizabeth Piaquadio" userId="52767243-7565-4b68-b9c1-5d2bede989b0" providerId="ADAL" clId="{8D2483A6-B494-D94B-A279-E999E1781DF5}" dt="2025-03-18T07:41:07.101" v="311" actId="207"/>
          <pc:sldLayoutMkLst>
            <pc:docMk/>
            <pc:sldMasterMk cId="2142349000" sldId="2147486213"/>
            <pc:sldLayoutMk cId="2470488254" sldId="2147486394"/>
          </pc:sldLayoutMkLst>
        </pc:sldLayoutChg>
        <pc:sldLayoutChg chg="modSp">
          <pc:chgData name="Elizabeth Piaquadio" userId="52767243-7565-4b68-b9c1-5d2bede989b0" providerId="ADAL" clId="{8D2483A6-B494-D94B-A279-E999E1781DF5}" dt="2025-03-18T07:40:53.486" v="309" actId="207"/>
          <pc:sldLayoutMkLst>
            <pc:docMk/>
            <pc:sldMasterMk cId="2142349000" sldId="2147486213"/>
            <pc:sldLayoutMk cId="2188893945" sldId="2147486395"/>
          </pc:sldLayoutMkLst>
        </pc:sldLayoutChg>
        <pc:sldLayoutChg chg="modSp ord">
          <pc:chgData name="Elizabeth Piaquadio" userId="52767243-7565-4b68-b9c1-5d2bede989b0" providerId="ADAL" clId="{8D2483A6-B494-D94B-A279-E999E1781DF5}" dt="2025-03-18T07:40:08.803" v="290" actId="207"/>
          <pc:sldLayoutMkLst>
            <pc:docMk/>
            <pc:sldMasterMk cId="2142349000" sldId="2147486213"/>
            <pc:sldLayoutMk cId="3326539293" sldId="2147486396"/>
          </pc:sldLayoutMkLst>
        </pc:sldLayoutChg>
        <pc:sldLayoutChg chg="modSp">
          <pc:chgData name="Elizabeth Piaquadio" userId="52767243-7565-4b68-b9c1-5d2bede989b0" providerId="ADAL" clId="{8D2483A6-B494-D94B-A279-E999E1781DF5}" dt="2025-03-18T07:39:56.154" v="286" actId="207"/>
          <pc:sldLayoutMkLst>
            <pc:docMk/>
            <pc:sldMasterMk cId="2142349000" sldId="2147486213"/>
            <pc:sldLayoutMk cId="3443075207" sldId="2147486398"/>
          </pc:sldLayoutMkLst>
        </pc:sldLayoutChg>
        <pc:sldLayoutChg chg="modSp">
          <pc:chgData name="Elizabeth Piaquadio" userId="52767243-7565-4b68-b9c1-5d2bede989b0" providerId="ADAL" clId="{8D2483A6-B494-D94B-A279-E999E1781DF5}" dt="2025-03-18T07:39:59.022" v="287" actId="207"/>
          <pc:sldLayoutMkLst>
            <pc:docMk/>
            <pc:sldMasterMk cId="2142349000" sldId="2147486213"/>
            <pc:sldLayoutMk cId="1107504027" sldId="2147486399"/>
          </pc:sldLayoutMkLst>
        </pc:sldLayoutChg>
        <pc:sldLayoutChg chg="modSp ord">
          <pc:chgData name="Elizabeth Piaquadio" userId="52767243-7565-4b68-b9c1-5d2bede989b0" providerId="ADAL" clId="{8D2483A6-B494-D94B-A279-E999E1781DF5}" dt="2025-03-18T07:40:06.305" v="289" actId="207"/>
          <pc:sldLayoutMkLst>
            <pc:docMk/>
            <pc:sldMasterMk cId="2142349000" sldId="2147486213"/>
            <pc:sldLayoutMk cId="1959084027" sldId="2147486400"/>
          </pc:sldLayoutMkLst>
        </pc:sldLayoutChg>
        <pc:sldLayoutChg chg="modSp">
          <pc:chgData name="Elizabeth Piaquadio" userId="52767243-7565-4b68-b9c1-5d2bede989b0" providerId="ADAL" clId="{8D2483A6-B494-D94B-A279-E999E1781DF5}" dt="2025-03-18T07:40:03.737" v="288" actId="207"/>
          <pc:sldLayoutMkLst>
            <pc:docMk/>
            <pc:sldMasterMk cId="2142349000" sldId="2147486213"/>
            <pc:sldLayoutMk cId="1395547350" sldId="2147486401"/>
          </pc:sldLayoutMkLst>
        </pc:sldLayoutChg>
        <pc:sldLayoutChg chg="modSp">
          <pc:chgData name="Elizabeth Piaquadio" userId="52767243-7565-4b68-b9c1-5d2bede989b0" providerId="ADAL" clId="{8D2483A6-B494-D94B-A279-E999E1781DF5}" dt="2025-03-18T07:40:16.119" v="292" actId="207"/>
          <pc:sldLayoutMkLst>
            <pc:docMk/>
            <pc:sldMasterMk cId="2142349000" sldId="2147486213"/>
            <pc:sldLayoutMk cId="582097027" sldId="2147486402"/>
          </pc:sldLayoutMkLst>
        </pc:sldLayoutChg>
        <pc:sldLayoutChg chg="modSp">
          <pc:chgData name="Elizabeth Piaquadio" userId="52767243-7565-4b68-b9c1-5d2bede989b0" providerId="ADAL" clId="{8D2483A6-B494-D94B-A279-E999E1781DF5}" dt="2025-03-18T07:40:19.121" v="293" actId="207"/>
          <pc:sldLayoutMkLst>
            <pc:docMk/>
            <pc:sldMasterMk cId="2142349000" sldId="2147486213"/>
            <pc:sldLayoutMk cId="4217703130" sldId="2147486403"/>
          </pc:sldLayoutMkLst>
        </pc:sldLayoutChg>
        <pc:sldLayoutChg chg="modSp">
          <pc:chgData name="Elizabeth Piaquadio" userId="52767243-7565-4b68-b9c1-5d2bede989b0" providerId="ADAL" clId="{8D2483A6-B494-D94B-A279-E999E1781DF5}" dt="2025-03-18T07:40:21.256" v="294" actId="207"/>
          <pc:sldLayoutMkLst>
            <pc:docMk/>
            <pc:sldMasterMk cId="2142349000" sldId="2147486213"/>
            <pc:sldLayoutMk cId="3233981195" sldId="2147486404"/>
          </pc:sldLayoutMkLst>
        </pc:sldLayoutChg>
        <pc:sldLayoutChg chg="del">
          <pc:chgData name="Elizabeth Piaquadio" userId="52767243-7565-4b68-b9c1-5d2bede989b0" providerId="ADAL" clId="{8D2483A6-B494-D94B-A279-E999E1781DF5}" dt="2025-03-16T12:26:33.364" v="8" actId="2696"/>
          <pc:sldLayoutMkLst>
            <pc:docMk/>
            <pc:sldMasterMk cId="2142349000" sldId="2147486213"/>
            <pc:sldLayoutMk cId="4172712215" sldId="2147486408"/>
          </pc:sldLayoutMkLst>
        </pc:sldLayoutChg>
        <pc:sldLayoutChg chg="del">
          <pc:chgData name="Elizabeth Piaquadio" userId="52767243-7565-4b68-b9c1-5d2bede989b0" providerId="ADAL" clId="{8D2483A6-B494-D94B-A279-E999E1781DF5}" dt="2025-03-16T12:26:33.569" v="15" actId="2696"/>
          <pc:sldLayoutMkLst>
            <pc:docMk/>
            <pc:sldMasterMk cId="2142349000" sldId="2147486213"/>
            <pc:sldLayoutMk cId="1692226981" sldId="2147486409"/>
          </pc:sldLayoutMkLst>
        </pc:sldLayoutChg>
        <pc:sldLayoutChg chg="del">
          <pc:chgData name="Elizabeth Piaquadio" userId="52767243-7565-4b68-b9c1-5d2bede989b0" providerId="ADAL" clId="{8D2483A6-B494-D94B-A279-E999E1781DF5}" dt="2025-03-16T12:26:33.498" v="12" actId="2696"/>
          <pc:sldLayoutMkLst>
            <pc:docMk/>
            <pc:sldMasterMk cId="2142349000" sldId="2147486213"/>
            <pc:sldLayoutMk cId="2758430676" sldId="2147486410"/>
          </pc:sldLayoutMkLst>
        </pc:sldLayoutChg>
        <pc:sldLayoutChg chg="del">
          <pc:chgData name="Elizabeth Piaquadio" userId="52767243-7565-4b68-b9c1-5d2bede989b0" providerId="ADAL" clId="{8D2483A6-B494-D94B-A279-E999E1781DF5}" dt="2025-03-16T12:26:33.592" v="18" actId="2696"/>
          <pc:sldLayoutMkLst>
            <pc:docMk/>
            <pc:sldMasterMk cId="2142349000" sldId="2147486213"/>
            <pc:sldLayoutMk cId="2245294246" sldId="2147486411"/>
          </pc:sldLayoutMkLst>
        </pc:sldLayoutChg>
        <pc:sldLayoutChg chg="modSp add mod replId modTransition">
          <pc:chgData name="Elizabeth Piaquadio" userId="52767243-7565-4b68-b9c1-5d2bede989b0" providerId="ADAL" clId="{8D2483A6-B494-D94B-A279-E999E1781DF5}" dt="2025-03-18T07:40:11.355" v="291" actId="207"/>
          <pc:sldLayoutMkLst>
            <pc:docMk/>
            <pc:sldMasterMk cId="2142349000" sldId="2147486213"/>
            <pc:sldLayoutMk cId="969058629" sldId="2147486416"/>
          </pc:sldLayoutMkLst>
        </pc:sldLayoutChg>
        <pc:sldLayoutChg chg="modSp add mod modTransition">
          <pc:chgData name="Elizabeth Piaquadio" userId="52767243-7565-4b68-b9c1-5d2bede989b0" providerId="ADAL" clId="{8D2483A6-B494-D94B-A279-E999E1781DF5}" dt="2025-03-18T07:40:45.537" v="308" actId="6014"/>
          <pc:sldLayoutMkLst>
            <pc:docMk/>
            <pc:sldMasterMk cId="2142349000" sldId="2147486213"/>
            <pc:sldLayoutMk cId="1236965371" sldId="2147486417"/>
          </pc:sldLayoutMkLst>
        </pc:sldLayoutChg>
      </pc:sldMasterChg>
      <pc:sldMasterChg chg="delSp mod ord addSldLayout delSldLayout modSldLayout sldLayoutOrd">
        <pc:chgData name="Elizabeth Piaquadio" userId="52767243-7565-4b68-b9c1-5d2bede989b0" providerId="ADAL" clId="{8D2483A6-B494-D94B-A279-E999E1781DF5}" dt="2025-03-18T07:54:46.579" v="333" actId="2696"/>
        <pc:sldMasterMkLst>
          <pc:docMk/>
          <pc:sldMasterMk cId="2388570879" sldId="2147486405"/>
        </pc:sldMasterMkLst>
        <pc:sldLayoutChg chg="del">
          <pc:chgData name="Elizabeth Piaquadio" userId="52767243-7565-4b68-b9c1-5d2bede989b0" providerId="ADAL" clId="{8D2483A6-B494-D94B-A279-E999E1781DF5}" dt="2025-03-17T03:22:12.331" v="267" actId="2696"/>
          <pc:sldLayoutMkLst>
            <pc:docMk/>
            <pc:sldMasterMk cId="2388570879" sldId="2147486405"/>
            <pc:sldLayoutMk cId="3662960515" sldId="2147486407"/>
          </pc:sldLayoutMkLst>
        </pc:sldLayoutChg>
        <pc:sldLayoutChg chg="modSp mod ord">
          <pc:chgData name="Elizabeth Piaquadio" userId="52767243-7565-4b68-b9c1-5d2bede989b0" providerId="ADAL" clId="{8D2483A6-B494-D94B-A279-E999E1781DF5}" dt="2025-03-16T12:30:57.019" v="34" actId="20578"/>
          <pc:sldLayoutMkLst>
            <pc:docMk/>
            <pc:sldMasterMk cId="1673209524" sldId="2147486412"/>
            <pc:sldLayoutMk cId="1125021697" sldId="2147486409"/>
          </pc:sldLayoutMkLst>
        </pc:sldLayoutChg>
        <pc:sldLayoutChg chg="mod ord">
          <pc:chgData name="Elizabeth Piaquadio" userId="52767243-7565-4b68-b9c1-5d2bede989b0" providerId="ADAL" clId="{8D2483A6-B494-D94B-A279-E999E1781DF5}" dt="2025-03-16T12:30:57.019" v="34" actId="20578"/>
          <pc:sldLayoutMkLst>
            <pc:docMk/>
            <pc:sldMasterMk cId="1673209524" sldId="2147486412"/>
            <pc:sldLayoutMk cId="852939428" sldId="2147486410"/>
          </pc:sldLayoutMkLst>
        </pc:sldLayoutChg>
        <pc:sldLayoutChg chg="mod ord">
          <pc:chgData name="Elizabeth Piaquadio" userId="52767243-7565-4b68-b9c1-5d2bede989b0" providerId="ADAL" clId="{8D2483A6-B494-D94B-A279-E999E1781DF5}" dt="2025-03-16T12:30:57.019" v="34" actId="20578"/>
          <pc:sldLayoutMkLst>
            <pc:docMk/>
            <pc:sldMasterMk cId="1673209524" sldId="2147486412"/>
            <pc:sldLayoutMk cId="3069912882" sldId="2147486411"/>
          </pc:sldLayoutMkLst>
        </pc:sldLayoutChg>
        <pc:sldLayoutChg chg="new del mod">
          <pc:chgData name="Elizabeth Piaquadio" userId="52767243-7565-4b68-b9c1-5d2bede989b0" providerId="ADAL" clId="{8D2483A6-B494-D94B-A279-E999E1781DF5}" dt="2025-03-16T12:31:22.176" v="36" actId="11236"/>
          <pc:sldLayoutMkLst>
            <pc:docMk/>
            <pc:sldMasterMk cId="2388570879" sldId="2147486405"/>
            <pc:sldLayoutMk cId="2386724727" sldId="2147486412"/>
          </pc:sldLayoutMkLst>
        </pc:sldLayoutChg>
        <pc:sldLayoutChg chg="addSp modSp">
          <pc:chgData name="Elizabeth Piaquadio" userId="52767243-7565-4b68-b9c1-5d2bede989b0" providerId="ADAL" clId="{8D2483A6-B494-D94B-A279-E999E1781DF5}" dt="2025-03-17T03:21:40.957" v="261"/>
          <pc:sldLayoutMkLst>
            <pc:docMk/>
            <pc:sldMasterMk cId="2388570879" sldId="2147486405"/>
            <pc:sldLayoutMk cId="1468757567" sldId="2147486414"/>
          </pc:sldLayoutMkLst>
        </pc:sldLayoutChg>
        <pc:sldLayoutChg chg="addSp delSp modSp mod">
          <pc:chgData name="Elizabeth Piaquadio" userId="52767243-7565-4b68-b9c1-5d2bede989b0" providerId="ADAL" clId="{8D2483A6-B494-D94B-A279-E999E1781DF5}" dt="2025-03-17T03:21:50.826" v="263" actId="478"/>
          <pc:sldLayoutMkLst>
            <pc:docMk/>
            <pc:sldMasterMk cId="2388570879" sldId="2147486405"/>
            <pc:sldLayoutMk cId="1540971492" sldId="2147486415"/>
          </pc:sldLayoutMkLst>
        </pc:sldLayoutChg>
        <pc:sldLayoutChg chg="modSp del mod ord">
          <pc:chgData name="Elizabeth Piaquadio" userId="52767243-7565-4b68-b9c1-5d2bede989b0" providerId="ADAL" clId="{8D2483A6-B494-D94B-A279-E999E1781DF5}" dt="2025-03-18T07:54:46.579" v="333" actId="2696"/>
          <pc:sldLayoutMkLst>
            <pc:docMk/>
            <pc:sldMasterMk cId="2388570879" sldId="2147486405"/>
            <pc:sldLayoutMk cId="2363816566" sldId="2147486418"/>
          </pc:sldLayoutMkLst>
        </pc:sldLayoutChg>
        <pc:sldLayoutChg chg="del mod ord">
          <pc:chgData name="Elizabeth Piaquadio" userId="52767243-7565-4b68-b9c1-5d2bede989b0" providerId="ADAL" clId="{8D2483A6-B494-D94B-A279-E999E1781DF5}" dt="2025-03-18T07:54:45.525" v="331" actId="2696"/>
          <pc:sldLayoutMkLst>
            <pc:docMk/>
            <pc:sldMasterMk cId="2388570879" sldId="2147486405"/>
            <pc:sldLayoutMk cId="4168642281" sldId="2147486419"/>
          </pc:sldLayoutMkLst>
        </pc:sldLayoutChg>
        <pc:sldLayoutChg chg="modSp mod ord">
          <pc:chgData name="Elizabeth Piaquadio" userId="52767243-7565-4b68-b9c1-5d2bede989b0" providerId="ADAL" clId="{8D2483A6-B494-D94B-A279-E999E1781DF5}" dt="2025-03-17T03:22:15.204" v="268" actId="20578"/>
          <pc:sldLayoutMkLst>
            <pc:docMk/>
            <pc:sldMasterMk cId="2388570879" sldId="2147486405"/>
            <pc:sldLayoutMk cId="3935571142" sldId="2147486424"/>
          </pc:sldLayoutMkLst>
        </pc:sldLayoutChg>
      </pc:sldMasterChg>
      <pc:sldMasterChg chg="modSldLayout">
        <pc:chgData name="Elizabeth Piaquadio" userId="52767243-7565-4b68-b9c1-5d2bede989b0" providerId="ADAL" clId="{8D2483A6-B494-D94B-A279-E999E1781DF5}" dt="2025-03-16T12:30:23.307" v="32"/>
        <pc:sldMasterMkLst>
          <pc:docMk/>
          <pc:sldMasterMk cId="834330896" sldId="2147486409"/>
        </pc:sldMasterMkLst>
        <pc:sldLayoutChg chg="setBg">
          <pc:chgData name="Elizabeth Piaquadio" userId="52767243-7565-4b68-b9c1-5d2bede989b0" providerId="ADAL" clId="{8D2483A6-B494-D94B-A279-E999E1781DF5}" dt="2025-03-16T12:30:23.307" v="32"/>
          <pc:sldLayoutMkLst>
            <pc:docMk/>
            <pc:sldMasterMk cId="834330896" sldId="2147486409"/>
            <pc:sldLayoutMk cId="1485433034" sldId="2147486410"/>
          </pc:sldLayoutMkLst>
        </pc:sldLayoutChg>
        <pc:sldLayoutChg chg="setBg">
          <pc:chgData name="Elizabeth Piaquadio" userId="52767243-7565-4b68-b9c1-5d2bede989b0" providerId="ADAL" clId="{8D2483A6-B494-D94B-A279-E999E1781DF5}" dt="2025-03-16T12:30:23.307" v="32"/>
          <pc:sldLayoutMkLst>
            <pc:docMk/>
            <pc:sldMasterMk cId="834330896" sldId="2147486409"/>
            <pc:sldLayoutMk cId="4097536046" sldId="2147486411"/>
          </pc:sldLayoutMkLst>
        </pc:sldLayoutChg>
        <pc:sldLayoutChg chg="setBg">
          <pc:chgData name="Elizabeth Piaquadio" userId="52767243-7565-4b68-b9c1-5d2bede989b0" providerId="ADAL" clId="{8D2483A6-B494-D94B-A279-E999E1781DF5}" dt="2025-03-16T12:30:23.307" v="32"/>
          <pc:sldLayoutMkLst>
            <pc:docMk/>
            <pc:sldMasterMk cId="834330896" sldId="2147486409"/>
            <pc:sldLayoutMk cId="594583395" sldId="2147486412"/>
          </pc:sldLayoutMkLst>
        </pc:sldLayoutChg>
        <pc:sldLayoutChg chg="setBg">
          <pc:chgData name="Elizabeth Piaquadio" userId="52767243-7565-4b68-b9c1-5d2bede989b0" providerId="ADAL" clId="{8D2483A6-B494-D94B-A279-E999E1781DF5}" dt="2025-03-16T12:30:23.307" v="32"/>
          <pc:sldLayoutMkLst>
            <pc:docMk/>
            <pc:sldMasterMk cId="834330896" sldId="2147486409"/>
            <pc:sldLayoutMk cId="38072555" sldId="2147486413"/>
          </pc:sldLayoutMkLst>
        </pc:sldLayoutChg>
      </pc:sldMasterChg>
      <pc:sldMasterChg chg="delSp new del mod addSldLayout delSldLayout modSldLayout sldLayoutOrd">
        <pc:chgData name="Elizabeth Piaquadio" userId="52767243-7565-4b68-b9c1-5d2bede989b0" providerId="ADAL" clId="{8D2483A6-B494-D94B-A279-E999E1781DF5}" dt="2025-03-18T07:37:32.653" v="279" actId="2696"/>
        <pc:sldMasterMkLst>
          <pc:docMk/>
          <pc:sldMasterMk cId="1673209524" sldId="2147486412"/>
        </pc:sldMasterMkLst>
        <pc:sldLayoutChg chg="modSp del mod ord setBg">
          <pc:chgData name="Elizabeth Piaquadio" userId="52767243-7565-4b68-b9c1-5d2bede989b0" providerId="ADAL" clId="{8D2483A6-B494-D94B-A279-E999E1781DF5}" dt="2025-03-18T07:37:32.644" v="276" actId="2696"/>
          <pc:sldLayoutMkLst>
            <pc:docMk/>
            <pc:sldMasterMk cId="1673209524" sldId="2147486412"/>
            <pc:sldLayoutMk cId="1125021697" sldId="2147486409"/>
          </pc:sldLayoutMkLst>
        </pc:sldLayoutChg>
        <pc:sldLayoutChg chg="del mod ord">
          <pc:chgData name="Elizabeth Piaquadio" userId="52767243-7565-4b68-b9c1-5d2bede989b0" providerId="ADAL" clId="{8D2483A6-B494-D94B-A279-E999E1781DF5}" dt="2025-03-18T07:37:32.648" v="277" actId="2696"/>
          <pc:sldLayoutMkLst>
            <pc:docMk/>
            <pc:sldMasterMk cId="1673209524" sldId="2147486412"/>
            <pc:sldLayoutMk cId="852939428" sldId="2147486410"/>
          </pc:sldLayoutMkLst>
        </pc:sldLayoutChg>
        <pc:sldLayoutChg chg="del mod ord">
          <pc:chgData name="Elizabeth Piaquadio" userId="52767243-7565-4b68-b9c1-5d2bede989b0" providerId="ADAL" clId="{8D2483A6-B494-D94B-A279-E999E1781DF5}" dt="2025-03-18T07:37:32.650" v="278" actId="2696"/>
          <pc:sldLayoutMkLst>
            <pc:docMk/>
            <pc:sldMasterMk cId="1673209524" sldId="2147486412"/>
            <pc:sldLayoutMk cId="3069912882" sldId="2147486411"/>
          </pc:sldLayoutMkLst>
        </pc:sldLayoutChg>
        <pc:sldLayoutChg chg="new del replId">
          <pc:chgData name="Elizabeth Piaquadio" userId="52767243-7565-4b68-b9c1-5d2bede989b0" providerId="ADAL" clId="{8D2483A6-B494-D94B-A279-E999E1781DF5}" dt="2025-03-16T12:31:37.235" v="39" actId="2696"/>
          <pc:sldLayoutMkLst>
            <pc:docMk/>
            <pc:sldMasterMk cId="1673209524" sldId="2147486412"/>
            <pc:sldLayoutMk cId="1471818309" sldId="2147486413"/>
          </pc:sldLayoutMkLst>
        </pc:sldLayoutChg>
        <pc:sldLayoutChg chg="new del replId">
          <pc:chgData name="Elizabeth Piaquadio" userId="52767243-7565-4b68-b9c1-5d2bede989b0" providerId="ADAL" clId="{8D2483A6-B494-D94B-A279-E999E1781DF5}" dt="2025-03-16T12:31:38.081" v="40" actId="2696"/>
          <pc:sldLayoutMkLst>
            <pc:docMk/>
            <pc:sldMasterMk cId="1673209524" sldId="2147486412"/>
            <pc:sldLayoutMk cId="2449327711" sldId="2147486414"/>
          </pc:sldLayoutMkLst>
        </pc:sldLayoutChg>
        <pc:sldLayoutChg chg="new del replId">
          <pc:chgData name="Elizabeth Piaquadio" userId="52767243-7565-4b68-b9c1-5d2bede989b0" providerId="ADAL" clId="{8D2483A6-B494-D94B-A279-E999E1781DF5}" dt="2025-03-16T12:31:38.280" v="41" actId="2696"/>
          <pc:sldLayoutMkLst>
            <pc:docMk/>
            <pc:sldMasterMk cId="1673209524" sldId="2147486412"/>
            <pc:sldLayoutMk cId="428149379" sldId="2147486415"/>
          </pc:sldLayoutMkLst>
        </pc:sldLayoutChg>
        <pc:sldLayoutChg chg="new del replId">
          <pc:chgData name="Elizabeth Piaquadio" userId="52767243-7565-4b68-b9c1-5d2bede989b0" providerId="ADAL" clId="{8D2483A6-B494-D94B-A279-E999E1781DF5}" dt="2025-03-16T12:31:38.796" v="42" actId="2696"/>
          <pc:sldLayoutMkLst>
            <pc:docMk/>
            <pc:sldMasterMk cId="1673209524" sldId="2147486412"/>
            <pc:sldLayoutMk cId="2270774499" sldId="2147486416"/>
          </pc:sldLayoutMkLst>
        </pc:sldLayoutChg>
        <pc:sldLayoutChg chg="new del replId">
          <pc:chgData name="Elizabeth Piaquadio" userId="52767243-7565-4b68-b9c1-5d2bede989b0" providerId="ADAL" clId="{8D2483A6-B494-D94B-A279-E999E1781DF5}" dt="2025-03-16T12:31:38.953" v="43" actId="2696"/>
          <pc:sldLayoutMkLst>
            <pc:docMk/>
            <pc:sldMasterMk cId="1673209524" sldId="2147486412"/>
            <pc:sldLayoutMk cId="3380573219" sldId="2147486417"/>
          </pc:sldLayoutMkLst>
        </pc:sldLayoutChg>
        <pc:sldLayoutChg chg="new del replId">
          <pc:chgData name="Elizabeth Piaquadio" userId="52767243-7565-4b68-b9c1-5d2bede989b0" providerId="ADAL" clId="{8D2483A6-B494-D94B-A279-E999E1781DF5}" dt="2025-03-16T12:31:39.425" v="44" actId="2696"/>
          <pc:sldLayoutMkLst>
            <pc:docMk/>
            <pc:sldMasterMk cId="1673209524" sldId="2147486412"/>
            <pc:sldLayoutMk cId="3529288960" sldId="2147486418"/>
          </pc:sldLayoutMkLst>
        </pc:sldLayoutChg>
        <pc:sldLayoutChg chg="new del replId">
          <pc:chgData name="Elizabeth Piaquadio" userId="52767243-7565-4b68-b9c1-5d2bede989b0" providerId="ADAL" clId="{8D2483A6-B494-D94B-A279-E999E1781DF5}" dt="2025-03-16T12:31:39.828" v="45" actId="2696"/>
          <pc:sldLayoutMkLst>
            <pc:docMk/>
            <pc:sldMasterMk cId="1673209524" sldId="2147486412"/>
            <pc:sldLayoutMk cId="3587581989" sldId="2147486419"/>
          </pc:sldLayoutMkLst>
        </pc:sldLayoutChg>
        <pc:sldLayoutChg chg="new del replId">
          <pc:chgData name="Elizabeth Piaquadio" userId="52767243-7565-4b68-b9c1-5d2bede989b0" providerId="ADAL" clId="{8D2483A6-B494-D94B-A279-E999E1781DF5}" dt="2025-03-16T12:31:40.263" v="46" actId="2696"/>
          <pc:sldLayoutMkLst>
            <pc:docMk/>
            <pc:sldMasterMk cId="1673209524" sldId="2147486412"/>
            <pc:sldLayoutMk cId="777280888" sldId="2147486420"/>
          </pc:sldLayoutMkLst>
        </pc:sldLayoutChg>
        <pc:sldLayoutChg chg="new del replId">
          <pc:chgData name="Elizabeth Piaquadio" userId="52767243-7565-4b68-b9c1-5d2bede989b0" providerId="ADAL" clId="{8D2483A6-B494-D94B-A279-E999E1781DF5}" dt="2025-03-16T12:31:40.667" v="47" actId="2696"/>
          <pc:sldLayoutMkLst>
            <pc:docMk/>
            <pc:sldMasterMk cId="1673209524" sldId="2147486412"/>
            <pc:sldLayoutMk cId="3327216639" sldId="2147486421"/>
          </pc:sldLayoutMkLst>
        </pc:sldLayoutChg>
        <pc:sldLayoutChg chg="new del replId">
          <pc:chgData name="Elizabeth Piaquadio" userId="52767243-7565-4b68-b9c1-5d2bede989b0" providerId="ADAL" clId="{8D2483A6-B494-D94B-A279-E999E1781DF5}" dt="2025-03-16T12:31:41.340" v="48" actId="2696"/>
          <pc:sldLayoutMkLst>
            <pc:docMk/>
            <pc:sldMasterMk cId="1673209524" sldId="2147486412"/>
            <pc:sldLayoutMk cId="2080897914" sldId="2147486422"/>
          </pc:sldLayoutMkLst>
        </pc:sldLayoutChg>
        <pc:sldLayoutChg chg="new del replId">
          <pc:chgData name="Elizabeth Piaquadio" userId="52767243-7565-4b68-b9c1-5d2bede989b0" providerId="ADAL" clId="{8D2483A6-B494-D94B-A279-E999E1781DF5}" dt="2025-03-16T12:31:48.346" v="52" actId="2696"/>
          <pc:sldLayoutMkLst>
            <pc:docMk/>
            <pc:sldMasterMk cId="1673209524" sldId="2147486412"/>
            <pc:sldLayoutMk cId="2331873379" sldId="2147486423"/>
          </pc:sldLayoutMkLst>
        </pc:sldLayoutChg>
      </pc:sldMasterChg>
    </pc:docChg>
  </pc:docChgLst>
  <pc:docChgLst>
    <pc:chgData name="Elizabeth Piaquadio" userId="S::epiaquadio@goodtogreatschools.org.au::52767243-7565-4b68-b9c1-5d2bede989b0" providerId="AD" clId="Web-{BA5A6054-25AD-3D07-5629-D5657AB0C0EC}"/>
    <pc:docChg chg="modSld">
      <pc:chgData name="Elizabeth Piaquadio" userId="S::epiaquadio@goodtogreatschools.org.au::52767243-7565-4b68-b9c1-5d2bede989b0" providerId="AD" clId="Web-{BA5A6054-25AD-3D07-5629-D5657AB0C0EC}" dt="2025-05-14T01:17:41.627" v="0" actId="1076"/>
      <pc:docMkLst>
        <pc:docMk/>
      </pc:docMkLst>
      <pc:sldChg chg="modSp">
        <pc:chgData name="Elizabeth Piaquadio" userId="S::epiaquadio@goodtogreatschools.org.au::52767243-7565-4b68-b9c1-5d2bede989b0" providerId="AD" clId="Web-{BA5A6054-25AD-3D07-5629-D5657AB0C0EC}" dt="2025-05-14T01:17:41.627" v="0" actId="1076"/>
        <pc:sldMkLst>
          <pc:docMk/>
          <pc:sldMk cId="990668426" sldId="261"/>
        </pc:sldMkLst>
      </pc:sldChg>
    </pc:docChg>
  </pc:docChgLst>
  <pc:docChgLst>
    <pc:chgData name="Elizabeth Piaquadio" userId="52767243-7565-4b68-b9c1-5d2bede989b0" providerId="ADAL" clId="{25063315-8694-1E4E-912F-64772523D497}"/>
    <pc:docChg chg="undo custSel addSld delSld modSld modMainMaster">
      <pc:chgData name="Elizabeth Piaquadio" userId="52767243-7565-4b68-b9c1-5d2bede989b0" providerId="ADAL" clId="{25063315-8694-1E4E-912F-64772523D497}" dt="2025-03-27T23:05:47.164" v="2046" actId="13926"/>
      <pc:docMkLst>
        <pc:docMk/>
      </pc:docMkLst>
      <pc:sldChg chg="modSp mod">
        <pc:chgData name="Elizabeth Piaquadio" userId="52767243-7565-4b68-b9c1-5d2bede989b0" providerId="ADAL" clId="{25063315-8694-1E4E-912F-64772523D497}" dt="2025-03-27T23:02:18.694" v="2036" actId="20577"/>
        <pc:sldMkLst>
          <pc:docMk/>
          <pc:sldMk cId="1409170115" sldId="262"/>
        </pc:sldMkLst>
      </pc:sldChg>
      <pc:sldChg chg="modSp mod modClrScheme chgLayout">
        <pc:chgData name="Elizabeth Piaquadio" userId="52767243-7565-4b68-b9c1-5d2bede989b0" providerId="ADAL" clId="{25063315-8694-1E4E-912F-64772523D497}" dt="2025-03-24T14:40:37.401" v="8" actId="700"/>
        <pc:sldMkLst>
          <pc:docMk/>
          <pc:sldMk cId="3815047511" sldId="264"/>
        </pc:sldMkLst>
      </pc:sldChg>
      <pc:sldChg chg="del">
        <pc:chgData name="Elizabeth Piaquadio" userId="52767243-7565-4b68-b9c1-5d2bede989b0" providerId="ADAL" clId="{25063315-8694-1E4E-912F-64772523D497}" dt="2025-03-24T14:42:28.332" v="15" actId="2696"/>
        <pc:sldMkLst>
          <pc:docMk/>
          <pc:sldMk cId="1566324052" sldId="267"/>
        </pc:sldMkLst>
      </pc:sldChg>
      <pc:sldChg chg="modSp mod modNotesTx">
        <pc:chgData name="Elizabeth Piaquadio" userId="52767243-7565-4b68-b9c1-5d2bede989b0" providerId="ADAL" clId="{25063315-8694-1E4E-912F-64772523D497}" dt="2025-03-24T19:06:22.064" v="2033" actId="113"/>
        <pc:sldMkLst>
          <pc:docMk/>
          <pc:sldMk cId="3180052196" sldId="272"/>
        </pc:sldMkLst>
      </pc:sldChg>
      <pc:sldChg chg="modSp mod">
        <pc:chgData name="Elizabeth Piaquadio" userId="52767243-7565-4b68-b9c1-5d2bede989b0" providerId="ADAL" clId="{25063315-8694-1E4E-912F-64772523D497}" dt="2025-03-24T19:06:32.651" v="2034" actId="2711"/>
        <pc:sldMkLst>
          <pc:docMk/>
          <pc:sldMk cId="4212177351" sldId="273"/>
        </pc:sldMkLst>
      </pc:sldChg>
      <pc:sldChg chg="addCm modNotesTx">
        <pc:chgData name="Elizabeth Piaquadio" userId="52767243-7565-4b68-b9c1-5d2bede989b0" providerId="ADAL" clId="{25063315-8694-1E4E-912F-64772523D497}" dt="2025-03-27T23:02:07.377" v="2035"/>
        <pc:sldMkLst>
          <pc:docMk/>
          <pc:sldMk cId="3659014319" sldId="276"/>
        </pc:sldMkLst>
      </pc:sldChg>
      <pc:sldChg chg="addSp delSp modSp add mod delAnim modAnim modNotesTx">
        <pc:chgData name="Elizabeth Piaquadio" userId="52767243-7565-4b68-b9c1-5d2bede989b0" providerId="ADAL" clId="{25063315-8694-1E4E-912F-64772523D497}" dt="2025-03-24T17:42:42.107" v="414" actId="166"/>
        <pc:sldMkLst>
          <pc:docMk/>
          <pc:sldMk cId="1935717205" sldId="282"/>
        </pc:sldMkLst>
      </pc:sldChg>
      <pc:sldChg chg="addSp delSp modSp add mod addAnim delAnim modAnim modNotesTx">
        <pc:chgData name="Elizabeth Piaquadio" userId="52767243-7565-4b68-b9c1-5d2bede989b0" providerId="ADAL" clId="{25063315-8694-1E4E-912F-64772523D497}" dt="2025-03-24T17:42:56.944" v="417" actId="166"/>
        <pc:sldMkLst>
          <pc:docMk/>
          <pc:sldMk cId="2705990237" sldId="371"/>
        </pc:sldMkLst>
      </pc:sldChg>
      <pc:sldChg chg="add del addCm">
        <pc:chgData name="Elizabeth Piaquadio" userId="52767243-7565-4b68-b9c1-5d2bede989b0" providerId="ADAL" clId="{25063315-8694-1E4E-912F-64772523D497}" dt="2025-03-24T14:42:23.895" v="14"/>
        <pc:sldMkLst>
          <pc:docMk/>
          <pc:sldMk cId="764826089" sldId="1770"/>
        </pc:sldMkLst>
      </pc:sldChg>
      <pc:sldChg chg="addSp delSp modSp mod delAnim modNotesTx">
        <pc:chgData name="Elizabeth Piaquadio" userId="52767243-7565-4b68-b9c1-5d2bede989b0" providerId="ADAL" clId="{25063315-8694-1E4E-912F-64772523D497}" dt="2025-03-24T16:00:32.099" v="298" actId="21"/>
        <pc:sldMkLst>
          <pc:docMk/>
          <pc:sldMk cId="1401671193" sldId="1808"/>
        </pc:sldMkLst>
      </pc:sldChg>
      <pc:sldChg chg="addSp modSp del mod modAnim">
        <pc:chgData name="Elizabeth Piaquadio" userId="52767243-7565-4b68-b9c1-5d2bede989b0" providerId="ADAL" clId="{25063315-8694-1E4E-912F-64772523D497}" dt="2025-03-24T18:11:29.239" v="780" actId="2696"/>
        <pc:sldMkLst>
          <pc:docMk/>
          <pc:sldMk cId="1774195953" sldId="1809"/>
        </pc:sldMkLst>
      </pc:sldChg>
      <pc:sldChg chg="addCm modCm">
        <pc:chgData name="Elizabeth Piaquadio" userId="52767243-7565-4b68-b9c1-5d2bede989b0" providerId="ADAL" clId="{25063315-8694-1E4E-912F-64772523D497}" dt="2025-03-27T23:02:51.960" v="2037"/>
        <pc:sldMkLst>
          <pc:docMk/>
          <pc:sldMk cId="303600348" sldId="1810"/>
        </pc:sldMkLst>
      </pc:sldChg>
      <pc:sldChg chg="del">
        <pc:chgData name="Elizabeth Piaquadio" userId="52767243-7565-4b68-b9c1-5d2bede989b0" providerId="ADAL" clId="{25063315-8694-1E4E-912F-64772523D497}" dt="2025-03-24T14:40:05.774" v="7" actId="2696"/>
        <pc:sldMkLst>
          <pc:docMk/>
          <pc:sldMk cId="240500225" sldId="1811"/>
        </pc:sldMkLst>
      </pc:sldChg>
      <pc:sldChg chg="addCm delCm">
        <pc:chgData name="Elizabeth Piaquadio" userId="52767243-7565-4b68-b9c1-5d2bede989b0" providerId="ADAL" clId="{25063315-8694-1E4E-912F-64772523D497}" dt="2025-03-27T23:03:40.754" v="2039"/>
        <pc:sldMkLst>
          <pc:docMk/>
          <pc:sldMk cId="670802194" sldId="1812"/>
        </pc:sldMkLst>
      </pc:sldChg>
      <pc:sldChg chg="addCm">
        <pc:chgData name="Elizabeth Piaquadio" userId="52767243-7565-4b68-b9c1-5d2bede989b0" providerId="ADAL" clId="{25063315-8694-1E4E-912F-64772523D497}" dt="2025-03-27T23:03:48.682" v="2040"/>
        <pc:sldMkLst>
          <pc:docMk/>
          <pc:sldMk cId="120355700" sldId="1813"/>
        </pc:sldMkLst>
      </pc:sldChg>
      <pc:sldChg chg="addSp delSp modSp mod delAnim modAnim modNotesTx">
        <pc:chgData name="Elizabeth Piaquadio" userId="52767243-7565-4b68-b9c1-5d2bede989b0" providerId="ADAL" clId="{25063315-8694-1E4E-912F-64772523D497}" dt="2025-03-24T17:43:11.568" v="419" actId="166"/>
        <pc:sldMkLst>
          <pc:docMk/>
          <pc:sldMk cId="3108264294" sldId="1814"/>
        </pc:sldMkLst>
      </pc:sldChg>
      <pc:sldChg chg="del">
        <pc:chgData name="Elizabeth Piaquadio" userId="52767243-7565-4b68-b9c1-5d2bede989b0" providerId="ADAL" clId="{25063315-8694-1E4E-912F-64772523D497}" dt="2025-03-24T17:43:31.056" v="420" actId="2696"/>
        <pc:sldMkLst>
          <pc:docMk/>
          <pc:sldMk cId="1290038591" sldId="1815"/>
        </pc:sldMkLst>
      </pc:sldChg>
      <pc:sldChg chg="del">
        <pc:chgData name="Elizabeth Piaquadio" userId="52767243-7565-4b68-b9c1-5d2bede989b0" providerId="ADAL" clId="{25063315-8694-1E4E-912F-64772523D497}" dt="2025-03-24T17:43:32.099" v="421" actId="2696"/>
        <pc:sldMkLst>
          <pc:docMk/>
          <pc:sldMk cId="3800876593" sldId="1816"/>
        </pc:sldMkLst>
      </pc:sldChg>
      <pc:sldChg chg="addSp delSp modSp add del mod delAnim modAnim modNotesTx">
        <pc:chgData name="Elizabeth Piaquadio" userId="52767243-7565-4b68-b9c1-5d2bede989b0" providerId="ADAL" clId="{25063315-8694-1E4E-912F-64772523D497}" dt="2025-03-24T18:11:11.907" v="779" actId="113"/>
        <pc:sldMkLst>
          <pc:docMk/>
          <pc:sldMk cId="281281759" sldId="1827"/>
        </pc:sldMkLst>
      </pc:sldChg>
      <pc:sldChg chg="add">
        <pc:chgData name="Elizabeth Piaquadio" userId="52767243-7565-4b68-b9c1-5d2bede989b0" providerId="ADAL" clId="{25063315-8694-1E4E-912F-64772523D497}" dt="2025-03-24T14:39:58.902" v="6"/>
        <pc:sldMkLst>
          <pc:docMk/>
          <pc:sldMk cId="3261854521" sldId="1828"/>
        </pc:sldMkLst>
      </pc:sldChg>
      <pc:sldChg chg="modSp add mod modNotesTx">
        <pc:chgData name="Elizabeth Piaquadio" userId="52767243-7565-4b68-b9c1-5d2bede989b0" providerId="ADAL" clId="{25063315-8694-1E4E-912F-64772523D497}" dt="2025-03-24T17:43:04.328" v="418" actId="166"/>
        <pc:sldMkLst>
          <pc:docMk/>
          <pc:sldMk cId="3423947893" sldId="1840"/>
        </pc:sldMkLst>
      </pc:sldChg>
      <pc:sldChg chg="add del">
        <pc:chgData name="Elizabeth Piaquadio" userId="52767243-7565-4b68-b9c1-5d2bede989b0" providerId="ADAL" clId="{25063315-8694-1E4E-912F-64772523D497}" dt="2025-03-24T14:55:34.629" v="105"/>
        <pc:sldMkLst>
          <pc:docMk/>
          <pc:sldMk cId="1404864813" sldId="1841"/>
        </pc:sldMkLst>
      </pc:sldChg>
      <pc:sldChg chg="addSp delSp modSp add mod delAnim modAnim">
        <pc:chgData name="Elizabeth Piaquadio" userId="52767243-7565-4b68-b9c1-5d2bede989b0" providerId="ADAL" clId="{25063315-8694-1E4E-912F-64772523D497}" dt="2025-03-24T17:42:53.072" v="416" actId="166"/>
        <pc:sldMkLst>
          <pc:docMk/>
          <pc:sldMk cId="2168408055" sldId="1841"/>
        </pc:sldMkLst>
      </pc:sldChg>
      <pc:sldChg chg="add del">
        <pc:chgData name="Elizabeth Piaquadio" userId="52767243-7565-4b68-b9c1-5d2bede989b0" providerId="ADAL" clId="{25063315-8694-1E4E-912F-64772523D497}" dt="2025-03-24T17:45:33.761" v="437"/>
        <pc:sldMkLst>
          <pc:docMk/>
          <pc:sldMk cId="1764800244" sldId="1842"/>
        </pc:sldMkLst>
      </pc:sldChg>
      <pc:sldChg chg="add del">
        <pc:chgData name="Elizabeth Piaquadio" userId="52767243-7565-4b68-b9c1-5d2bede989b0" providerId="ADAL" clId="{25063315-8694-1E4E-912F-64772523D497}" dt="2025-03-24T17:45:53.041" v="446"/>
        <pc:sldMkLst>
          <pc:docMk/>
          <pc:sldMk cId="1992461137" sldId="1842"/>
        </pc:sldMkLst>
      </pc:sldChg>
      <pc:sldChg chg="new del">
        <pc:chgData name="Elizabeth Piaquadio" userId="52767243-7565-4b68-b9c1-5d2bede989b0" providerId="ADAL" clId="{25063315-8694-1E4E-912F-64772523D497}" dt="2025-03-24T18:12:32.950" v="783" actId="2696"/>
        <pc:sldMkLst>
          <pc:docMk/>
          <pc:sldMk cId="3495555975" sldId="1842"/>
        </pc:sldMkLst>
      </pc:sldChg>
      <pc:sldChg chg="addSp delSp modSp new mod modClrScheme modAnim chgLayout modNotesTx">
        <pc:chgData name="Elizabeth Piaquadio" userId="52767243-7565-4b68-b9c1-5d2bede989b0" providerId="ADAL" clId="{25063315-8694-1E4E-912F-64772523D497}" dt="2025-03-27T23:05:47.164" v="2046" actId="13926"/>
        <pc:sldMkLst>
          <pc:docMk/>
          <pc:sldMk cId="25327067" sldId="1843"/>
        </pc:sldMkLst>
      </pc:sldChg>
      <pc:sldChg chg="addSp delSp modSp new del mod modAnim">
        <pc:chgData name="Elizabeth Piaquadio" userId="52767243-7565-4b68-b9c1-5d2bede989b0" providerId="ADAL" clId="{25063315-8694-1E4E-912F-64772523D497}" dt="2025-03-24T19:03:55.615" v="1794" actId="2696"/>
        <pc:sldMkLst>
          <pc:docMk/>
          <pc:sldMk cId="1336769791" sldId="1844"/>
        </pc:sldMkLst>
      </pc:sldChg>
      <pc:sldChg chg="delSp modSp add mod modNotesTx">
        <pc:chgData name="Elizabeth Piaquadio" userId="52767243-7565-4b68-b9c1-5d2bede989b0" providerId="ADAL" clId="{25063315-8694-1E4E-912F-64772523D497}" dt="2025-03-24T19:06:05.423" v="2021" actId="20577"/>
        <pc:sldMkLst>
          <pc:docMk/>
          <pc:sldMk cId="1596147813" sldId="1845"/>
        </pc:sldMkLst>
      </pc:sldChg>
      <pc:sldMasterChg chg="modSldLayout sldLayoutOrd">
        <pc:chgData name="Elizabeth Piaquadio" userId="52767243-7565-4b68-b9c1-5d2bede989b0" providerId="ADAL" clId="{25063315-8694-1E4E-912F-64772523D497}" dt="2025-03-24T14:42:57.495" v="16" actId="20578"/>
        <pc:sldMasterMkLst>
          <pc:docMk/>
          <pc:sldMasterMk cId="2388570879" sldId="2147486405"/>
        </pc:sldMasterMkLst>
        <pc:sldLayoutChg chg="mod ord">
          <pc:chgData name="Elizabeth Piaquadio" userId="52767243-7565-4b68-b9c1-5d2bede989b0" providerId="ADAL" clId="{25063315-8694-1E4E-912F-64772523D497}" dt="2025-03-24T14:42:57.495" v="16" actId="20578"/>
          <pc:sldLayoutMkLst>
            <pc:docMk/>
            <pc:sldMasterMk cId="2388570879" sldId="2147486405"/>
            <pc:sldLayoutMk cId="4253211768" sldId="2147486418"/>
          </pc:sldLayoutMkLst>
        </pc:sldLayoutChg>
      </pc:sldMasterChg>
    </pc:docChg>
  </pc:docChgLst>
  <pc:docChgLst>
    <pc:chgData name="Jane Emperado" userId="S::jemperado@goodtogreatschools.org.au::f11f2e2c-abe5-457b-8efd-db449d0a0879" providerId="AD" clId="Web-{92E54927-BCA8-D774-8113-112D521695C6}"/>
    <pc:docChg chg="modSld">
      <pc:chgData name="Jane Emperado" userId="S::jemperado@goodtogreatschools.org.au::f11f2e2c-abe5-457b-8efd-db449d0a0879" providerId="AD" clId="Web-{92E54927-BCA8-D774-8113-112D521695C6}" dt="2025-04-01T07:48:55.385" v="21"/>
      <pc:docMkLst>
        <pc:docMk/>
      </pc:docMkLst>
      <pc:sldChg chg="addSp modSp">
        <pc:chgData name="Jane Emperado" userId="S::jemperado@goodtogreatschools.org.au::f11f2e2c-abe5-457b-8efd-db449d0a0879" providerId="AD" clId="Web-{92E54927-BCA8-D774-8113-112D521695C6}" dt="2025-04-01T07:46:15.404" v="15" actId="1076"/>
        <pc:sldMkLst>
          <pc:docMk/>
          <pc:sldMk cId="303600348" sldId="1810"/>
        </pc:sldMkLst>
      </pc:sldChg>
      <pc:sldChg chg="addSp modSp">
        <pc:chgData name="Jane Emperado" userId="S::jemperado@goodtogreatschools.org.au::f11f2e2c-abe5-457b-8efd-db449d0a0879" providerId="AD" clId="Web-{92E54927-BCA8-D774-8113-112D521695C6}" dt="2025-04-01T07:48:55.385" v="21"/>
        <pc:sldMkLst>
          <pc:docMk/>
          <pc:sldMk cId="120355700" sldId="1813"/>
        </pc:sldMkLst>
      </pc:sldChg>
    </pc:docChg>
  </pc:docChgLst>
  <pc:docChgLst>
    <pc:chgData name="Bernard Fernando" userId="b283a9a7-e571-4974-a0d3-6db1e4666c62" providerId="ADAL" clId="{DF41BCA5-FCC4-443E-B4E3-620838D597EE}"/>
    <pc:docChg chg="undo redo custSel addSld delSld modSld modMainMaster">
      <pc:chgData name="Bernard Fernando" userId="b283a9a7-e571-4974-a0d3-6db1e4666c62" providerId="ADAL" clId="{DF41BCA5-FCC4-443E-B4E3-620838D597EE}" dt="2025-03-04T11:04:54.212" v="11"/>
      <pc:docMkLst>
        <pc:docMk/>
      </pc:docMkLst>
      <pc:sldChg chg="del">
        <pc:chgData name="Bernard Fernando" userId="b283a9a7-e571-4974-a0d3-6db1e4666c62" providerId="ADAL" clId="{DF41BCA5-FCC4-443E-B4E3-620838D597EE}" dt="2025-03-04T11:04:01.905" v="5" actId="47"/>
        <pc:sldMkLst>
          <pc:docMk/>
          <pc:sldMk cId="649154963" sldId="268"/>
        </pc:sldMkLst>
      </pc:sldChg>
      <pc:sldChg chg="modSp new mod">
        <pc:chgData name="Bernard Fernando" userId="b283a9a7-e571-4974-a0d3-6db1e4666c62" providerId="ADAL" clId="{DF41BCA5-FCC4-443E-B4E3-620838D597EE}" dt="2025-03-04T11:04:54.212" v="11"/>
        <pc:sldMkLst>
          <pc:docMk/>
          <pc:sldMk cId="3659014319" sldId="276"/>
        </pc:sldMkLst>
      </pc:sldChg>
      <pc:sldMasterChg chg="delSldLayout modSldLayout">
        <pc:chgData name="Bernard Fernando" userId="b283a9a7-e571-4974-a0d3-6db1e4666c62" providerId="ADAL" clId="{DF41BCA5-FCC4-443E-B4E3-620838D597EE}" dt="2025-03-04T11:04:01.905" v="5" actId="47"/>
        <pc:sldMasterMkLst>
          <pc:docMk/>
          <pc:sldMasterMk cId="2388570879" sldId="2147486405"/>
        </pc:sldMasterMkLst>
        <pc:sldLayoutChg chg="del">
          <pc:chgData name="Bernard Fernando" userId="b283a9a7-e571-4974-a0d3-6db1e4666c62" providerId="ADAL" clId="{DF41BCA5-FCC4-443E-B4E3-620838D597EE}" dt="2025-03-04T11:04:01.905" v="5" actId="47"/>
          <pc:sldLayoutMkLst>
            <pc:docMk/>
            <pc:sldMasterMk cId="2388570879" sldId="2147486405"/>
            <pc:sldLayoutMk cId="1756423727" sldId="2147486406"/>
          </pc:sldLayoutMkLst>
        </pc:sldLayoutChg>
        <pc:sldLayoutChg chg="modSp mod">
          <pc:chgData name="Bernard Fernando" userId="b283a9a7-e571-4974-a0d3-6db1e4666c62" providerId="ADAL" clId="{DF41BCA5-FCC4-443E-B4E3-620838D597EE}" dt="2025-03-04T11:03:52.304" v="3" actId="108"/>
          <pc:sldLayoutMkLst>
            <pc:docMk/>
            <pc:sldMasterMk cId="2388570879" sldId="2147486405"/>
            <pc:sldLayoutMk cId="3662960515" sldId="2147486407"/>
          </pc:sldLayoutMkLst>
        </pc:sldLayoutChg>
      </pc:sldMasterChg>
    </pc:docChg>
  </pc:docChgLst>
  <pc:docChgLst>
    <pc:chgData name="Chantal Rae" userId="a1db561e-73a2-489d-a119-0f73c1c2f06f" providerId="ADAL" clId="{341230CC-2FFA-4E54-A004-3B35E7814F33}"/>
    <pc:docChg chg="custSel delSld modSld">
      <pc:chgData name="Chantal Rae" userId="a1db561e-73a2-489d-a119-0f73c1c2f06f" providerId="ADAL" clId="{341230CC-2FFA-4E54-A004-3B35E7814F33}" dt="2025-02-13T05:38:50.499" v="18" actId="700"/>
      <pc:docMkLst>
        <pc:docMk/>
      </pc:docMkLst>
      <pc:sldChg chg="del">
        <pc:chgData name="Chantal Rae" userId="a1db561e-73a2-489d-a119-0f73c1c2f06f" providerId="ADAL" clId="{341230CC-2FFA-4E54-A004-3B35E7814F33}" dt="2025-02-13T05:37:30.559" v="0" actId="47"/>
        <pc:sldMkLst>
          <pc:docMk/>
          <pc:sldMk cId="4261390126" sldId="256"/>
        </pc:sldMkLst>
      </pc:sldChg>
      <pc:sldChg chg="addSp delSp modSp mod chgLayout">
        <pc:chgData name="Chantal Rae" userId="a1db561e-73a2-489d-a119-0f73c1c2f06f" providerId="ADAL" clId="{341230CC-2FFA-4E54-A004-3B35E7814F33}" dt="2025-02-13T05:37:40.657" v="1" actId="700"/>
        <pc:sldMkLst>
          <pc:docMk/>
          <pc:sldMk cId="4273290259" sldId="257"/>
        </pc:sldMkLst>
      </pc:sldChg>
      <pc:sldChg chg="addSp delSp modSp mod chgLayout">
        <pc:chgData name="Chantal Rae" userId="a1db561e-73a2-489d-a119-0f73c1c2f06f" providerId="ADAL" clId="{341230CC-2FFA-4E54-A004-3B35E7814F33}" dt="2025-02-13T05:37:44.332" v="2" actId="700"/>
        <pc:sldMkLst>
          <pc:docMk/>
          <pc:sldMk cId="1696446970" sldId="258"/>
        </pc:sldMkLst>
      </pc:sldChg>
      <pc:sldChg chg="modSp mod chgLayout">
        <pc:chgData name="Chantal Rae" userId="a1db561e-73a2-489d-a119-0f73c1c2f06f" providerId="ADAL" clId="{341230CC-2FFA-4E54-A004-3B35E7814F33}" dt="2025-02-13T05:37:57.538" v="4" actId="700"/>
        <pc:sldMkLst>
          <pc:docMk/>
          <pc:sldMk cId="2352627738" sldId="259"/>
        </pc:sldMkLst>
      </pc:sldChg>
      <pc:sldChg chg="addSp delSp modSp mod chgLayout">
        <pc:chgData name="Chantal Rae" userId="a1db561e-73a2-489d-a119-0f73c1c2f06f" providerId="ADAL" clId="{341230CC-2FFA-4E54-A004-3B35E7814F33}" dt="2025-02-13T05:37:48.148" v="3" actId="700"/>
        <pc:sldMkLst>
          <pc:docMk/>
          <pc:sldMk cId="481660582" sldId="260"/>
        </pc:sldMkLst>
      </pc:sldChg>
      <pc:sldChg chg="addSp delSp modSp mod chgLayout">
        <pc:chgData name="Chantal Rae" userId="a1db561e-73a2-489d-a119-0f73c1c2f06f" providerId="ADAL" clId="{341230CC-2FFA-4E54-A004-3B35E7814F33}" dt="2025-02-13T05:38:08.277" v="6" actId="700"/>
        <pc:sldMkLst>
          <pc:docMk/>
          <pc:sldMk cId="990668426" sldId="261"/>
        </pc:sldMkLst>
      </pc:sldChg>
      <pc:sldChg chg="addSp delSp modSp mod chgLayout">
        <pc:chgData name="Chantal Rae" userId="a1db561e-73a2-489d-a119-0f73c1c2f06f" providerId="ADAL" clId="{341230CC-2FFA-4E54-A004-3B35E7814F33}" dt="2025-02-13T05:38:04.484" v="5" actId="700"/>
        <pc:sldMkLst>
          <pc:docMk/>
          <pc:sldMk cId="1409170115" sldId="262"/>
        </pc:sldMkLst>
      </pc:sldChg>
      <pc:sldChg chg="addSp delSp modSp mod chgLayout">
        <pc:chgData name="Chantal Rae" userId="a1db561e-73a2-489d-a119-0f73c1c2f06f" providerId="ADAL" clId="{341230CC-2FFA-4E54-A004-3B35E7814F33}" dt="2025-02-13T05:38:14.014" v="7" actId="700"/>
        <pc:sldMkLst>
          <pc:docMk/>
          <pc:sldMk cId="4246314574" sldId="263"/>
        </pc:sldMkLst>
      </pc:sldChg>
      <pc:sldChg chg="addSp delSp modSp mod chgLayout">
        <pc:chgData name="Chantal Rae" userId="a1db561e-73a2-489d-a119-0f73c1c2f06f" providerId="ADAL" clId="{341230CC-2FFA-4E54-A004-3B35E7814F33}" dt="2025-02-13T05:38:19.491" v="8" actId="700"/>
        <pc:sldMkLst>
          <pc:docMk/>
          <pc:sldMk cId="3815047511" sldId="264"/>
        </pc:sldMkLst>
      </pc:sldChg>
      <pc:sldChg chg="addSp delSp modSp mod chgLayout">
        <pc:chgData name="Chantal Rae" userId="a1db561e-73a2-489d-a119-0f73c1c2f06f" providerId="ADAL" clId="{341230CC-2FFA-4E54-A004-3B35E7814F33}" dt="2025-02-13T05:38:22.933" v="9" actId="700"/>
        <pc:sldMkLst>
          <pc:docMk/>
          <pc:sldMk cId="3671173303" sldId="265"/>
        </pc:sldMkLst>
      </pc:sldChg>
      <pc:sldChg chg="del">
        <pc:chgData name="Chantal Rae" userId="a1db561e-73a2-489d-a119-0f73c1c2f06f" providerId="ADAL" clId="{341230CC-2FFA-4E54-A004-3B35E7814F33}" dt="2025-02-13T05:38:25.152" v="10" actId="47"/>
        <pc:sldMkLst>
          <pc:docMk/>
          <pc:sldMk cId="294968571" sldId="266"/>
        </pc:sldMkLst>
      </pc:sldChg>
      <pc:sldChg chg="addSp delSp modSp mod chgLayout">
        <pc:chgData name="Chantal Rae" userId="a1db561e-73a2-489d-a119-0f73c1c2f06f" providerId="ADAL" clId="{341230CC-2FFA-4E54-A004-3B35E7814F33}" dt="2025-02-13T05:38:29.231" v="11" actId="700"/>
        <pc:sldMkLst>
          <pc:docMk/>
          <pc:sldMk cId="1566324052" sldId="267"/>
        </pc:sldMkLst>
      </pc:sldChg>
      <pc:sldChg chg="del">
        <pc:chgData name="Chantal Rae" userId="a1db561e-73a2-489d-a119-0f73c1c2f06f" providerId="ADAL" clId="{341230CC-2FFA-4E54-A004-3B35E7814F33}" dt="2025-02-13T05:38:30.827" v="12" actId="47"/>
        <pc:sldMkLst>
          <pc:docMk/>
          <pc:sldMk cId="1278699682" sldId="268"/>
        </pc:sldMkLst>
      </pc:sldChg>
      <pc:sldChg chg="del">
        <pc:chgData name="Chantal Rae" userId="a1db561e-73a2-489d-a119-0f73c1c2f06f" providerId="ADAL" clId="{341230CC-2FFA-4E54-A004-3B35E7814F33}" dt="2025-02-13T05:38:32.057" v="13" actId="47"/>
        <pc:sldMkLst>
          <pc:docMk/>
          <pc:sldMk cId="3560591910" sldId="269"/>
        </pc:sldMkLst>
      </pc:sldChg>
      <pc:sldChg chg="del">
        <pc:chgData name="Chantal Rae" userId="a1db561e-73a2-489d-a119-0f73c1c2f06f" providerId="ADAL" clId="{341230CC-2FFA-4E54-A004-3B35E7814F33}" dt="2025-02-13T05:38:33.126" v="14" actId="47"/>
        <pc:sldMkLst>
          <pc:docMk/>
          <pc:sldMk cId="633122215" sldId="270"/>
        </pc:sldMkLst>
      </pc:sldChg>
      <pc:sldChg chg="del">
        <pc:chgData name="Chantal Rae" userId="a1db561e-73a2-489d-a119-0f73c1c2f06f" providerId="ADAL" clId="{341230CC-2FFA-4E54-A004-3B35E7814F33}" dt="2025-02-13T05:38:34.249" v="15" actId="47"/>
        <pc:sldMkLst>
          <pc:docMk/>
          <pc:sldMk cId="1565505491" sldId="271"/>
        </pc:sldMkLst>
      </pc:sldChg>
      <pc:sldChg chg="addSp delSp modSp mod chgLayout">
        <pc:chgData name="Chantal Rae" userId="a1db561e-73a2-489d-a119-0f73c1c2f06f" providerId="ADAL" clId="{341230CC-2FFA-4E54-A004-3B35E7814F33}" dt="2025-02-13T05:38:38.714" v="16" actId="700"/>
        <pc:sldMkLst>
          <pc:docMk/>
          <pc:sldMk cId="3180052196" sldId="272"/>
        </pc:sldMkLst>
      </pc:sldChg>
      <pc:sldChg chg="mod chgLayout">
        <pc:chgData name="Chantal Rae" userId="a1db561e-73a2-489d-a119-0f73c1c2f06f" providerId="ADAL" clId="{341230CC-2FFA-4E54-A004-3B35E7814F33}" dt="2025-02-13T05:38:42.660" v="17" actId="700"/>
        <pc:sldMkLst>
          <pc:docMk/>
          <pc:sldMk cId="4212177351" sldId="273"/>
        </pc:sldMkLst>
      </pc:sldChg>
      <pc:sldChg chg="modSp mod chgLayout">
        <pc:chgData name="Chantal Rae" userId="a1db561e-73a2-489d-a119-0f73c1c2f06f" providerId="ADAL" clId="{341230CC-2FFA-4E54-A004-3B35E7814F33}" dt="2025-02-13T05:38:50.499" v="18" actId="700"/>
        <pc:sldMkLst>
          <pc:docMk/>
          <pc:sldMk cId="315609852" sldId="274"/>
        </pc:sldMkLst>
      </pc:sldChg>
    </pc:docChg>
  </pc:docChgLst>
  <pc:docChgLst>
    <pc:chgData name="Elizabeth Piaquadio" userId="52767243-7565-4b68-b9c1-5d2bede989b0" providerId="ADAL" clId="{14A555B7-30DA-C44C-87FA-5A43078C8304}"/>
    <pc:docChg chg="undo custSel addSld delSld modSld sldOrd modMainMaster">
      <pc:chgData name="Elizabeth Piaquadio" userId="52767243-7565-4b68-b9c1-5d2bede989b0" providerId="ADAL" clId="{14A555B7-30DA-C44C-87FA-5A43078C8304}" dt="2025-04-06T14:07:31.163" v="1201" actId="2696"/>
      <pc:docMkLst>
        <pc:docMk/>
      </pc:docMkLst>
      <pc:sldChg chg="del">
        <pc:chgData name="Elizabeth Piaquadio" userId="52767243-7565-4b68-b9c1-5d2bede989b0" providerId="ADAL" clId="{14A555B7-30DA-C44C-87FA-5A43078C8304}" dt="2025-04-04T16:15:13.968" v="5" actId="2696"/>
        <pc:sldMkLst>
          <pc:docMk/>
          <pc:sldMk cId="4273290259" sldId="257"/>
        </pc:sldMkLst>
      </pc:sldChg>
      <pc:sldChg chg="del">
        <pc:chgData name="Elizabeth Piaquadio" userId="52767243-7565-4b68-b9c1-5d2bede989b0" providerId="ADAL" clId="{14A555B7-30DA-C44C-87FA-5A43078C8304}" dt="2025-04-04T16:15:14.392" v="6" actId="2696"/>
        <pc:sldMkLst>
          <pc:docMk/>
          <pc:sldMk cId="1696446970" sldId="258"/>
        </pc:sldMkLst>
      </pc:sldChg>
      <pc:sldChg chg="del">
        <pc:chgData name="Elizabeth Piaquadio" userId="52767243-7565-4b68-b9c1-5d2bede989b0" providerId="ADAL" clId="{14A555B7-30DA-C44C-87FA-5A43078C8304}" dt="2025-04-04T16:15:14.974" v="7" actId="2696"/>
        <pc:sldMkLst>
          <pc:docMk/>
          <pc:sldMk cId="481660582" sldId="260"/>
        </pc:sldMkLst>
      </pc:sldChg>
      <pc:sldChg chg="modSp mod modNotesTx">
        <pc:chgData name="Elizabeth Piaquadio" userId="52767243-7565-4b68-b9c1-5d2bede989b0" providerId="ADAL" clId="{14A555B7-30DA-C44C-87FA-5A43078C8304}" dt="2025-04-04T16:15:49.527" v="18" actId="1076"/>
        <pc:sldMkLst>
          <pc:docMk/>
          <pc:sldMk cId="990668426" sldId="261"/>
        </pc:sldMkLst>
      </pc:sldChg>
      <pc:sldChg chg="addSp delSp modSp mod delAnim modAnim modNotesTx">
        <pc:chgData name="Elizabeth Piaquadio" userId="52767243-7565-4b68-b9c1-5d2bede989b0" providerId="ADAL" clId="{14A555B7-30DA-C44C-87FA-5A43078C8304}" dt="2025-04-04T16:19:09.413" v="84"/>
        <pc:sldMkLst>
          <pc:docMk/>
          <pc:sldMk cId="4246314574" sldId="263"/>
        </pc:sldMkLst>
      </pc:sldChg>
      <pc:sldChg chg="del">
        <pc:chgData name="Elizabeth Piaquadio" userId="52767243-7565-4b68-b9c1-5d2bede989b0" providerId="ADAL" clId="{14A555B7-30DA-C44C-87FA-5A43078C8304}" dt="2025-04-06T14:07:31.163" v="1201" actId="2696"/>
        <pc:sldMkLst>
          <pc:docMk/>
          <pc:sldMk cId="4212177351" sldId="273"/>
        </pc:sldMkLst>
      </pc:sldChg>
      <pc:sldChg chg="modSp mod modNotesTx">
        <pc:chgData name="Elizabeth Piaquadio" userId="52767243-7565-4b68-b9c1-5d2bede989b0" providerId="ADAL" clId="{14A555B7-30DA-C44C-87FA-5A43078C8304}" dt="2025-04-06T14:05:02.602" v="1168"/>
        <pc:sldMkLst>
          <pc:docMk/>
          <pc:sldMk cId="315609852" sldId="274"/>
        </pc:sldMkLst>
      </pc:sldChg>
      <pc:sldChg chg="addSp delSp modSp mod">
        <pc:chgData name="Elizabeth Piaquadio" userId="52767243-7565-4b68-b9c1-5d2bede989b0" providerId="ADAL" clId="{14A555B7-30DA-C44C-87FA-5A43078C8304}" dt="2025-04-06T14:04:11.792" v="1136"/>
        <pc:sldMkLst>
          <pc:docMk/>
          <pc:sldMk cId="1935717205" sldId="282"/>
        </pc:sldMkLst>
      </pc:sldChg>
      <pc:sldChg chg="addSp delSp modSp mod">
        <pc:chgData name="Elizabeth Piaquadio" userId="52767243-7565-4b68-b9c1-5d2bede989b0" providerId="ADAL" clId="{14A555B7-30DA-C44C-87FA-5A43078C8304}" dt="2025-04-06T14:04:02.251" v="1132"/>
        <pc:sldMkLst>
          <pc:docMk/>
          <pc:sldMk cId="2705990237" sldId="371"/>
        </pc:sldMkLst>
      </pc:sldChg>
      <pc:sldChg chg="addSp delSp modSp mod">
        <pc:chgData name="Elizabeth Piaquadio" userId="52767243-7565-4b68-b9c1-5d2bede989b0" providerId="ADAL" clId="{14A555B7-30DA-C44C-87FA-5A43078C8304}" dt="2025-04-06T14:05:13.517" v="1170"/>
        <pc:sldMkLst>
          <pc:docMk/>
          <pc:sldMk cId="2181422715" sldId="384"/>
        </pc:sldMkLst>
      </pc:sldChg>
      <pc:sldChg chg="addSp delSp modSp mod delAnim modAnim modNotesTx">
        <pc:chgData name="Elizabeth Piaquadio" userId="52767243-7565-4b68-b9c1-5d2bede989b0" providerId="ADAL" clId="{14A555B7-30DA-C44C-87FA-5A43078C8304}" dt="2025-04-05T06:28:41.777" v="1082" actId="20577"/>
        <pc:sldMkLst>
          <pc:docMk/>
          <pc:sldMk cId="303600348" sldId="1810"/>
        </pc:sldMkLst>
      </pc:sldChg>
      <pc:sldChg chg="addSp delSp modSp mod ord delAnim">
        <pc:chgData name="Elizabeth Piaquadio" userId="52767243-7565-4b68-b9c1-5d2bede989b0" providerId="ADAL" clId="{14A555B7-30DA-C44C-87FA-5A43078C8304}" dt="2025-04-06T14:03:24.588" v="1128" actId="1076"/>
        <pc:sldMkLst>
          <pc:docMk/>
          <pc:sldMk cId="670802194" sldId="1812"/>
        </pc:sldMkLst>
      </pc:sldChg>
      <pc:sldChg chg="modSp mod">
        <pc:chgData name="Elizabeth Piaquadio" userId="52767243-7565-4b68-b9c1-5d2bede989b0" providerId="ADAL" clId="{14A555B7-30DA-C44C-87FA-5A43078C8304}" dt="2025-04-06T14:05:45.411" v="1172" actId="1076"/>
        <pc:sldMkLst>
          <pc:docMk/>
          <pc:sldMk cId="3108264294" sldId="1814"/>
        </pc:sldMkLst>
      </pc:sldChg>
      <pc:sldChg chg="addSp delSp modSp mod">
        <pc:chgData name="Elizabeth Piaquadio" userId="52767243-7565-4b68-b9c1-5d2bede989b0" providerId="ADAL" clId="{14A555B7-30DA-C44C-87FA-5A43078C8304}" dt="2025-04-06T14:03:58.363" v="1130"/>
        <pc:sldMkLst>
          <pc:docMk/>
          <pc:sldMk cId="3423947893" sldId="1840"/>
        </pc:sldMkLst>
      </pc:sldChg>
      <pc:sldChg chg="addSp delSp modSp mod">
        <pc:chgData name="Elizabeth Piaquadio" userId="52767243-7565-4b68-b9c1-5d2bede989b0" providerId="ADAL" clId="{14A555B7-30DA-C44C-87FA-5A43078C8304}" dt="2025-04-06T14:04:06.407" v="1134"/>
        <pc:sldMkLst>
          <pc:docMk/>
          <pc:sldMk cId="2168408055" sldId="1841"/>
        </pc:sldMkLst>
      </pc:sldChg>
      <pc:sldChg chg="add del">
        <pc:chgData name="Elizabeth Piaquadio" userId="52767243-7565-4b68-b9c1-5d2bede989b0" providerId="ADAL" clId="{14A555B7-30DA-C44C-87FA-5A43078C8304}" dt="2025-04-04T16:14:49.888" v="1"/>
        <pc:sldMkLst>
          <pc:docMk/>
          <pc:sldMk cId="278262639" sldId="1846"/>
        </pc:sldMkLst>
      </pc:sldChg>
      <pc:sldChg chg="add">
        <pc:chgData name="Elizabeth Piaquadio" userId="52767243-7565-4b68-b9c1-5d2bede989b0" providerId="ADAL" clId="{14A555B7-30DA-C44C-87FA-5A43078C8304}" dt="2025-04-04T16:14:53.730" v="2"/>
        <pc:sldMkLst>
          <pc:docMk/>
          <pc:sldMk cId="2798777743" sldId="1846"/>
        </pc:sldMkLst>
      </pc:sldChg>
      <pc:sldChg chg="modSp add del mod">
        <pc:chgData name="Elizabeth Piaquadio" userId="52767243-7565-4b68-b9c1-5d2bede989b0" providerId="ADAL" clId="{14A555B7-30DA-C44C-87FA-5A43078C8304}" dt="2025-04-04T16:15:05.743" v="4" actId="1076"/>
        <pc:sldMkLst>
          <pc:docMk/>
          <pc:sldMk cId="1020824466" sldId="1853"/>
        </pc:sldMkLst>
      </pc:sldChg>
      <pc:sldChg chg="modSp add del mod">
        <pc:chgData name="Elizabeth Piaquadio" userId="52767243-7565-4b68-b9c1-5d2bede989b0" providerId="ADAL" clId="{14A555B7-30DA-C44C-87FA-5A43078C8304}" dt="2025-04-06T14:06:09.266" v="1173" actId="207"/>
        <pc:sldMkLst>
          <pc:docMk/>
          <pc:sldMk cId="1227753315" sldId="1854"/>
        </pc:sldMkLst>
      </pc:sldChg>
      <pc:sldChg chg="new">
        <pc:chgData name="Elizabeth Piaquadio" userId="52767243-7565-4b68-b9c1-5d2bede989b0" providerId="ADAL" clId="{14A555B7-30DA-C44C-87FA-5A43078C8304}" dt="2025-04-06T14:07:29.080" v="1200" actId="680"/>
        <pc:sldMkLst>
          <pc:docMk/>
          <pc:sldMk cId="3005143636" sldId="1855"/>
        </pc:sldMkLst>
      </pc:sldChg>
      <pc:sldMasterChg chg="modSldLayout">
        <pc:chgData name="Elizabeth Piaquadio" userId="52767243-7565-4b68-b9c1-5d2bede989b0" providerId="ADAL" clId="{14A555B7-30DA-C44C-87FA-5A43078C8304}" dt="2025-04-06T14:07:12.334" v="1199" actId="20577"/>
        <pc:sldMasterMkLst>
          <pc:docMk/>
          <pc:sldMasterMk cId="2142349000" sldId="2147486213"/>
        </pc:sldMasterMkLst>
        <pc:sldLayoutChg chg="addSp delSp modSp mod">
          <pc:chgData name="Elizabeth Piaquadio" userId="52767243-7565-4b68-b9c1-5d2bede989b0" providerId="ADAL" clId="{14A555B7-30DA-C44C-87FA-5A43078C8304}" dt="2025-04-06T14:06:55.506" v="1181" actId="20577"/>
          <pc:sldLayoutMkLst>
            <pc:docMk/>
            <pc:sldMasterMk cId="2142349000" sldId="2147486213"/>
            <pc:sldLayoutMk cId="901559265" sldId="2147486392"/>
          </pc:sldLayoutMkLst>
        </pc:sldLayoutChg>
        <pc:sldLayoutChg chg="addSp delSp modSp mod">
          <pc:chgData name="Elizabeth Piaquadio" userId="52767243-7565-4b68-b9c1-5d2bede989b0" providerId="ADAL" clId="{14A555B7-30DA-C44C-87FA-5A43078C8304}" dt="2025-04-06T14:07:04.611" v="1190" actId="20577"/>
          <pc:sldLayoutMkLst>
            <pc:docMk/>
            <pc:sldMasterMk cId="2142349000" sldId="2147486213"/>
            <pc:sldLayoutMk cId="323750453" sldId="2147486393"/>
          </pc:sldLayoutMkLst>
        </pc:sldLayoutChg>
        <pc:sldLayoutChg chg="addSp delSp modSp mod">
          <pc:chgData name="Elizabeth Piaquadio" userId="52767243-7565-4b68-b9c1-5d2bede989b0" providerId="ADAL" clId="{14A555B7-30DA-C44C-87FA-5A43078C8304}" dt="2025-04-06T14:07:12.334" v="1199" actId="20577"/>
          <pc:sldLayoutMkLst>
            <pc:docMk/>
            <pc:sldMasterMk cId="2142349000" sldId="2147486213"/>
            <pc:sldLayoutMk cId="2470488254" sldId="2147486394"/>
          </pc:sldLayoutMkLst>
        </pc:sldLayoutChg>
      </pc:sldMasterChg>
    </pc:docChg>
  </pc:docChgLst>
  <pc:docChgLst>
    <pc:chgData name="Jane Emperado" userId="f11f2e2c-abe5-457b-8efd-db449d0a0879" providerId="ADAL" clId="{2C06792E-7D21-4DB9-9626-EB405C3BA846}"/>
    <pc:docChg chg="custSel modSld">
      <pc:chgData name="Jane Emperado" userId="f11f2e2c-abe5-457b-8efd-db449d0a0879" providerId="ADAL" clId="{2C06792E-7D21-4DB9-9626-EB405C3BA846}" dt="2025-04-01T11:00:16.492" v="20" actId="1076"/>
      <pc:docMkLst>
        <pc:docMk/>
      </pc:docMkLst>
      <pc:sldChg chg="delSp modSp mod">
        <pc:chgData name="Jane Emperado" userId="f11f2e2c-abe5-457b-8efd-db449d0a0879" providerId="ADAL" clId="{2C06792E-7D21-4DB9-9626-EB405C3BA846}" dt="2025-04-01T11:00:16.492" v="20" actId="1076"/>
        <pc:sldMkLst>
          <pc:docMk/>
          <pc:sldMk cId="120355700" sldId="1813"/>
        </pc:sldMkLst>
      </pc:sldChg>
    </pc:docChg>
  </pc:docChgLst>
  <pc:docChgLst>
    <pc:chgData name="Shirley Serban" userId="7f207fc8-03d1-48c7-9795-2440acc08cbb" providerId="ADAL" clId="{17FCBABE-BB0F-5AEB-A8EA-4422061C88F3}"/>
    <pc:docChg chg="undo custSel addSld delSld modSld">
      <pc:chgData name="Shirley Serban" userId="7f207fc8-03d1-48c7-9795-2440acc08cbb" providerId="ADAL" clId="{17FCBABE-BB0F-5AEB-A8EA-4422061C88F3}" dt="2025-08-27T21:55:26.453" v="236" actId="1037"/>
      <pc:docMkLst>
        <pc:docMk/>
      </pc:docMkLst>
      <pc:sldChg chg="modSp mod">
        <pc:chgData name="Shirley Serban" userId="7f207fc8-03d1-48c7-9795-2440acc08cbb" providerId="ADAL" clId="{17FCBABE-BB0F-5AEB-A8EA-4422061C88F3}" dt="2025-08-27T21:55:26.453" v="236" actId="1037"/>
        <pc:sldMkLst>
          <pc:docMk/>
          <pc:sldMk cId="315609852" sldId="274"/>
        </pc:sldMkLst>
        <pc:picChg chg="mod">
          <ac:chgData name="Shirley Serban" userId="7f207fc8-03d1-48c7-9795-2440acc08cbb" providerId="ADAL" clId="{17FCBABE-BB0F-5AEB-A8EA-4422061C88F3}" dt="2025-08-27T21:55:18.540" v="218" actId="14826"/>
          <ac:picMkLst>
            <pc:docMk/>
            <pc:sldMk cId="315609852" sldId="274"/>
            <ac:picMk id="13" creationId="{A53D61F8-40E7-5B12-068F-CB0F39003B72}"/>
          </ac:picMkLst>
        </pc:picChg>
        <pc:picChg chg="mod">
          <ac:chgData name="Shirley Serban" userId="7f207fc8-03d1-48c7-9795-2440acc08cbb" providerId="ADAL" clId="{17FCBABE-BB0F-5AEB-A8EA-4422061C88F3}" dt="2025-08-27T21:55:26.453" v="236" actId="1037"/>
          <ac:picMkLst>
            <pc:docMk/>
            <pc:sldMk cId="315609852" sldId="274"/>
            <ac:picMk id="14" creationId="{46ECAB00-27BF-2935-B8C0-7B8E40382085}"/>
          </ac:picMkLst>
        </pc:picChg>
        <pc:inkChg chg="mod">
          <ac:chgData name="Shirley Serban" userId="7f207fc8-03d1-48c7-9795-2440acc08cbb" providerId="ADAL" clId="{17FCBABE-BB0F-5AEB-A8EA-4422061C88F3}" dt="2025-08-27T21:55:26.453" v="236" actId="1037"/>
          <ac:inkMkLst>
            <pc:docMk/>
            <pc:sldMk cId="315609852" sldId="274"/>
            <ac:inkMk id="15" creationId="{7086F92D-7CAE-6B0D-E6FF-82D0FDE40066}"/>
          </ac:inkMkLst>
        </pc:inkChg>
      </pc:sldChg>
      <pc:sldChg chg="modSp">
        <pc:chgData name="Shirley Serban" userId="7f207fc8-03d1-48c7-9795-2440acc08cbb" providerId="ADAL" clId="{17FCBABE-BB0F-5AEB-A8EA-4422061C88F3}" dt="2025-08-27T21:51:15.971" v="174" actId="14826"/>
        <pc:sldMkLst>
          <pc:docMk/>
          <pc:sldMk cId="281281759" sldId="1827"/>
        </pc:sldMkLst>
        <pc:spChg chg="mod">
          <ac:chgData name="Shirley Serban" userId="7f207fc8-03d1-48c7-9795-2440acc08cbb" providerId="ADAL" clId="{17FCBABE-BB0F-5AEB-A8EA-4422061C88F3}" dt="2025-08-27T04:05:56.501" v="41"/>
          <ac:spMkLst>
            <pc:docMk/>
            <pc:sldMk cId="281281759" sldId="1827"/>
            <ac:spMk id="6" creationId="{A0FD744D-D59D-74F8-B50C-5DC47BDE09C2}"/>
          </ac:spMkLst>
        </pc:spChg>
        <pc:picChg chg="mod">
          <ac:chgData name="Shirley Serban" userId="7f207fc8-03d1-48c7-9795-2440acc08cbb" providerId="ADAL" clId="{17FCBABE-BB0F-5AEB-A8EA-4422061C88F3}" dt="2025-08-27T21:51:15.971" v="174" actId="14826"/>
          <ac:picMkLst>
            <pc:docMk/>
            <pc:sldMk cId="281281759" sldId="1827"/>
            <ac:picMk id="5" creationId="{067105DC-ABF0-2B10-A714-6C77DA5A9A99}"/>
          </ac:picMkLst>
        </pc:picChg>
      </pc:sldChg>
      <pc:sldChg chg="addSp delSp del mod">
        <pc:chgData name="Shirley Serban" userId="7f207fc8-03d1-48c7-9795-2440acc08cbb" providerId="ADAL" clId="{17FCBABE-BB0F-5AEB-A8EA-4422061C88F3}" dt="2025-08-27T03:59:16.326" v="31" actId="2696"/>
        <pc:sldMkLst>
          <pc:docMk/>
          <pc:sldMk cId="3261854521" sldId="1828"/>
        </pc:sldMkLst>
        <pc:spChg chg="add del">
          <ac:chgData name="Shirley Serban" userId="7f207fc8-03d1-48c7-9795-2440acc08cbb" providerId="ADAL" clId="{17FCBABE-BB0F-5AEB-A8EA-4422061C88F3}" dt="2025-08-27T03:52:58.191" v="1" actId="478"/>
          <ac:spMkLst>
            <pc:docMk/>
            <pc:sldMk cId="3261854521" sldId="1828"/>
            <ac:spMk id="28" creationId="{ECE7528F-88F3-8FF3-8FCD-E7BE89A56983}"/>
          </ac:spMkLst>
        </pc:spChg>
      </pc:sldChg>
      <pc:sldChg chg="addSp delSp modSp del mod">
        <pc:chgData name="Shirley Serban" userId="7f207fc8-03d1-48c7-9795-2440acc08cbb" providerId="ADAL" clId="{17FCBABE-BB0F-5AEB-A8EA-4422061C88F3}" dt="2025-08-27T21:54:38.913" v="208" actId="2696"/>
        <pc:sldMkLst>
          <pc:docMk/>
          <pc:sldMk cId="25327067" sldId="1843"/>
        </pc:sldMkLst>
        <pc:spChg chg="add mod">
          <ac:chgData name="Shirley Serban" userId="7f207fc8-03d1-48c7-9795-2440acc08cbb" providerId="ADAL" clId="{17FCBABE-BB0F-5AEB-A8EA-4422061C88F3}" dt="2025-08-27T04:08:52.612" v="56" actId="164"/>
          <ac:spMkLst>
            <pc:docMk/>
            <pc:sldMk cId="25327067" sldId="1843"/>
            <ac:spMk id="3" creationId="{86F649F8-C25C-4313-4BAB-088FE287E296}"/>
          </ac:spMkLst>
        </pc:spChg>
        <pc:spChg chg="add mod">
          <ac:chgData name="Shirley Serban" userId="7f207fc8-03d1-48c7-9795-2440acc08cbb" providerId="ADAL" clId="{17FCBABE-BB0F-5AEB-A8EA-4422061C88F3}" dt="2025-08-27T04:08:52.612" v="56" actId="164"/>
          <ac:spMkLst>
            <pc:docMk/>
            <pc:sldMk cId="25327067" sldId="1843"/>
            <ac:spMk id="5" creationId="{D58B9153-62C2-F78B-8158-25906E836B23}"/>
          </ac:spMkLst>
        </pc:spChg>
        <pc:spChg chg="add mod">
          <ac:chgData name="Shirley Serban" userId="7f207fc8-03d1-48c7-9795-2440acc08cbb" providerId="ADAL" clId="{17FCBABE-BB0F-5AEB-A8EA-4422061C88F3}" dt="2025-08-27T04:08:52.612" v="56" actId="164"/>
          <ac:spMkLst>
            <pc:docMk/>
            <pc:sldMk cId="25327067" sldId="1843"/>
            <ac:spMk id="6" creationId="{8D41EDFE-F6E0-AE20-1C9C-3A4BF21921DF}"/>
          </ac:spMkLst>
        </pc:spChg>
        <pc:spChg chg="mod">
          <ac:chgData name="Shirley Serban" userId="7f207fc8-03d1-48c7-9795-2440acc08cbb" providerId="ADAL" clId="{17FCBABE-BB0F-5AEB-A8EA-4422061C88F3}" dt="2025-08-27T04:08:22.544" v="53" actId="20577"/>
          <ac:spMkLst>
            <pc:docMk/>
            <pc:sldMk cId="25327067" sldId="1843"/>
            <ac:spMk id="7" creationId="{5382D6B7-B5BF-CE5A-C75F-96EF50ECF1A2}"/>
          </ac:spMkLst>
        </pc:spChg>
        <pc:spChg chg="add mod">
          <ac:chgData name="Shirley Serban" userId="7f207fc8-03d1-48c7-9795-2440acc08cbb" providerId="ADAL" clId="{17FCBABE-BB0F-5AEB-A8EA-4422061C88F3}" dt="2025-08-27T04:08:52.612" v="56" actId="164"/>
          <ac:spMkLst>
            <pc:docMk/>
            <pc:sldMk cId="25327067" sldId="1843"/>
            <ac:spMk id="8" creationId="{A69764E0-DEAA-AD8C-188C-B31084FD6CE9}"/>
          </ac:spMkLst>
        </pc:spChg>
        <pc:spChg chg="add mod">
          <ac:chgData name="Shirley Serban" userId="7f207fc8-03d1-48c7-9795-2440acc08cbb" providerId="ADAL" clId="{17FCBABE-BB0F-5AEB-A8EA-4422061C88F3}" dt="2025-08-27T04:08:52.612" v="56" actId="164"/>
          <ac:spMkLst>
            <pc:docMk/>
            <pc:sldMk cId="25327067" sldId="1843"/>
            <ac:spMk id="9" creationId="{B45A6666-C6E3-70F6-39E2-40F7152C6FBA}"/>
          </ac:spMkLst>
        </pc:spChg>
        <pc:spChg chg="add mod">
          <ac:chgData name="Shirley Serban" userId="7f207fc8-03d1-48c7-9795-2440acc08cbb" providerId="ADAL" clId="{17FCBABE-BB0F-5AEB-A8EA-4422061C88F3}" dt="2025-08-27T04:08:52.612" v="56" actId="164"/>
          <ac:spMkLst>
            <pc:docMk/>
            <pc:sldMk cId="25327067" sldId="1843"/>
            <ac:spMk id="10" creationId="{96C9D7D3-163B-10D8-46B6-2F2146F93C2B}"/>
          </ac:spMkLst>
        </pc:spChg>
        <pc:spChg chg="add mod">
          <ac:chgData name="Shirley Serban" userId="7f207fc8-03d1-48c7-9795-2440acc08cbb" providerId="ADAL" clId="{17FCBABE-BB0F-5AEB-A8EA-4422061C88F3}" dt="2025-08-27T04:08:52.612" v="56" actId="164"/>
          <ac:spMkLst>
            <pc:docMk/>
            <pc:sldMk cId="25327067" sldId="1843"/>
            <ac:spMk id="11" creationId="{851AD57F-8ED2-9C8C-9839-64A0DF439CD5}"/>
          </ac:spMkLst>
        </pc:spChg>
        <pc:spChg chg="add mod">
          <ac:chgData name="Shirley Serban" userId="7f207fc8-03d1-48c7-9795-2440acc08cbb" providerId="ADAL" clId="{17FCBABE-BB0F-5AEB-A8EA-4422061C88F3}" dt="2025-08-27T04:08:52.612" v="56" actId="164"/>
          <ac:spMkLst>
            <pc:docMk/>
            <pc:sldMk cId="25327067" sldId="1843"/>
            <ac:spMk id="12" creationId="{1E7F90E7-1A21-0778-3290-3F5E28C31DAD}"/>
          </ac:spMkLst>
        </pc:spChg>
        <pc:spChg chg="mod">
          <ac:chgData name="Shirley Serban" userId="7f207fc8-03d1-48c7-9795-2440acc08cbb" providerId="ADAL" clId="{17FCBABE-BB0F-5AEB-A8EA-4422061C88F3}" dt="2025-08-27T04:09:19.229" v="64" actId="404"/>
          <ac:spMkLst>
            <pc:docMk/>
            <pc:sldMk cId="25327067" sldId="1843"/>
            <ac:spMk id="13" creationId="{FA0C354F-0AC6-1FFA-A21E-B630BBCB7F72}"/>
          </ac:spMkLst>
        </pc:spChg>
        <pc:spChg chg="add mod">
          <ac:chgData name="Shirley Serban" userId="7f207fc8-03d1-48c7-9795-2440acc08cbb" providerId="ADAL" clId="{17FCBABE-BB0F-5AEB-A8EA-4422061C88F3}" dt="2025-08-27T04:08:52.612" v="56" actId="164"/>
          <ac:spMkLst>
            <pc:docMk/>
            <pc:sldMk cId="25327067" sldId="1843"/>
            <ac:spMk id="25" creationId="{918F63FB-07B7-8A75-480E-EACEFB8023EC}"/>
          </ac:spMkLst>
        </pc:spChg>
        <pc:spChg chg="add mod">
          <ac:chgData name="Shirley Serban" userId="7f207fc8-03d1-48c7-9795-2440acc08cbb" providerId="ADAL" clId="{17FCBABE-BB0F-5AEB-A8EA-4422061C88F3}" dt="2025-08-27T04:08:52.612" v="56" actId="164"/>
          <ac:spMkLst>
            <pc:docMk/>
            <pc:sldMk cId="25327067" sldId="1843"/>
            <ac:spMk id="29" creationId="{7A6461C5-661A-103B-3047-04DF8AE43966}"/>
          </ac:spMkLst>
        </pc:spChg>
        <pc:spChg chg="add mod">
          <ac:chgData name="Shirley Serban" userId="7f207fc8-03d1-48c7-9795-2440acc08cbb" providerId="ADAL" clId="{17FCBABE-BB0F-5AEB-A8EA-4422061C88F3}" dt="2025-08-27T21:52:56.814" v="176"/>
          <ac:spMkLst>
            <pc:docMk/>
            <pc:sldMk cId="25327067" sldId="1843"/>
            <ac:spMk id="31" creationId="{71FDD9B8-5B72-65AC-E47C-49B9826E14EF}"/>
          </ac:spMkLst>
        </pc:spChg>
        <pc:spChg chg="add mod">
          <ac:chgData name="Shirley Serban" userId="7f207fc8-03d1-48c7-9795-2440acc08cbb" providerId="ADAL" clId="{17FCBABE-BB0F-5AEB-A8EA-4422061C88F3}" dt="2025-08-27T21:52:56.814" v="176"/>
          <ac:spMkLst>
            <pc:docMk/>
            <pc:sldMk cId="25327067" sldId="1843"/>
            <ac:spMk id="33" creationId="{4D49CFCA-5050-A67F-1998-B6BA2C8760B7}"/>
          </ac:spMkLst>
        </pc:spChg>
        <pc:spChg chg="add mod">
          <ac:chgData name="Shirley Serban" userId="7f207fc8-03d1-48c7-9795-2440acc08cbb" providerId="ADAL" clId="{17FCBABE-BB0F-5AEB-A8EA-4422061C88F3}" dt="2025-08-27T21:52:56.814" v="176"/>
          <ac:spMkLst>
            <pc:docMk/>
            <pc:sldMk cId="25327067" sldId="1843"/>
            <ac:spMk id="34" creationId="{1FEE3ADF-5553-6F15-BBED-37D2CEA72E97}"/>
          </ac:spMkLst>
        </pc:spChg>
        <pc:spChg chg="add mod">
          <ac:chgData name="Shirley Serban" userId="7f207fc8-03d1-48c7-9795-2440acc08cbb" providerId="ADAL" clId="{17FCBABE-BB0F-5AEB-A8EA-4422061C88F3}" dt="2025-08-27T21:52:56.814" v="176"/>
          <ac:spMkLst>
            <pc:docMk/>
            <pc:sldMk cId="25327067" sldId="1843"/>
            <ac:spMk id="35" creationId="{D7FD8BD1-D84F-32C4-1749-090E5ED93070}"/>
          </ac:spMkLst>
        </pc:spChg>
        <pc:spChg chg="add mod">
          <ac:chgData name="Shirley Serban" userId="7f207fc8-03d1-48c7-9795-2440acc08cbb" providerId="ADAL" clId="{17FCBABE-BB0F-5AEB-A8EA-4422061C88F3}" dt="2025-08-27T21:52:56.814" v="176"/>
          <ac:spMkLst>
            <pc:docMk/>
            <pc:sldMk cId="25327067" sldId="1843"/>
            <ac:spMk id="37" creationId="{8D6561B0-D830-B65D-F0CA-371ECFC01018}"/>
          </ac:spMkLst>
        </pc:spChg>
        <pc:spChg chg="add mod">
          <ac:chgData name="Shirley Serban" userId="7f207fc8-03d1-48c7-9795-2440acc08cbb" providerId="ADAL" clId="{17FCBABE-BB0F-5AEB-A8EA-4422061C88F3}" dt="2025-08-27T21:52:56.814" v="176"/>
          <ac:spMkLst>
            <pc:docMk/>
            <pc:sldMk cId="25327067" sldId="1843"/>
            <ac:spMk id="38" creationId="{6B5A523D-0DA0-9DBC-1ACA-77130B0C4184}"/>
          </ac:spMkLst>
        </pc:spChg>
        <pc:spChg chg="add mod">
          <ac:chgData name="Shirley Serban" userId="7f207fc8-03d1-48c7-9795-2440acc08cbb" providerId="ADAL" clId="{17FCBABE-BB0F-5AEB-A8EA-4422061C88F3}" dt="2025-08-27T21:52:56.814" v="176"/>
          <ac:spMkLst>
            <pc:docMk/>
            <pc:sldMk cId="25327067" sldId="1843"/>
            <ac:spMk id="39" creationId="{69CD5216-CE9C-8C1E-FD6C-79BAADBCA901}"/>
          </ac:spMkLst>
        </pc:spChg>
        <pc:spChg chg="add mod">
          <ac:chgData name="Shirley Serban" userId="7f207fc8-03d1-48c7-9795-2440acc08cbb" providerId="ADAL" clId="{17FCBABE-BB0F-5AEB-A8EA-4422061C88F3}" dt="2025-08-27T21:52:56.814" v="176"/>
          <ac:spMkLst>
            <pc:docMk/>
            <pc:sldMk cId="25327067" sldId="1843"/>
            <ac:spMk id="41" creationId="{087370B1-762B-DE73-4E68-E57DEA62B66C}"/>
          </ac:spMkLst>
        </pc:spChg>
        <pc:spChg chg="add mod">
          <ac:chgData name="Shirley Serban" userId="7f207fc8-03d1-48c7-9795-2440acc08cbb" providerId="ADAL" clId="{17FCBABE-BB0F-5AEB-A8EA-4422061C88F3}" dt="2025-08-27T21:52:56.814" v="176"/>
          <ac:spMkLst>
            <pc:docMk/>
            <pc:sldMk cId="25327067" sldId="1843"/>
            <ac:spMk id="44" creationId="{905F4C69-C94F-E9F5-A7D6-C0F18E445C74}"/>
          </ac:spMkLst>
        </pc:spChg>
        <pc:spChg chg="add mod">
          <ac:chgData name="Shirley Serban" userId="7f207fc8-03d1-48c7-9795-2440acc08cbb" providerId="ADAL" clId="{17FCBABE-BB0F-5AEB-A8EA-4422061C88F3}" dt="2025-08-27T21:52:56.814" v="176"/>
          <ac:spMkLst>
            <pc:docMk/>
            <pc:sldMk cId="25327067" sldId="1843"/>
            <ac:spMk id="46" creationId="{740717A2-45EC-7B0B-F048-63A81BDA131C}"/>
          </ac:spMkLst>
        </pc:spChg>
        <pc:grpChg chg="add del mod">
          <ac:chgData name="Shirley Serban" userId="7f207fc8-03d1-48c7-9795-2440acc08cbb" providerId="ADAL" clId="{17FCBABE-BB0F-5AEB-A8EA-4422061C88F3}" dt="2025-08-27T21:53:04.403" v="177" actId="478"/>
          <ac:grpSpMkLst>
            <pc:docMk/>
            <pc:sldMk cId="25327067" sldId="1843"/>
            <ac:grpSpMk id="30" creationId="{DFACEB69-B53A-9161-28AD-0AE376D111C4}"/>
          </ac:grpSpMkLst>
        </pc:grpChg>
        <pc:picChg chg="del mod">
          <ac:chgData name="Shirley Serban" userId="7f207fc8-03d1-48c7-9795-2440acc08cbb" providerId="ADAL" clId="{17FCBABE-BB0F-5AEB-A8EA-4422061C88F3}" dt="2025-08-27T04:09:23.377" v="65" actId="478"/>
          <ac:picMkLst>
            <pc:docMk/>
            <pc:sldMk cId="25327067" sldId="1843"/>
            <ac:picMk id="19" creationId="{AF47660B-DBD9-1C54-25AE-DC3B1B7AE880}"/>
          </ac:picMkLst>
        </pc:picChg>
        <pc:cxnChg chg="mod">
          <ac:chgData name="Shirley Serban" userId="7f207fc8-03d1-48c7-9795-2440acc08cbb" providerId="ADAL" clId="{17FCBABE-BB0F-5AEB-A8EA-4422061C88F3}" dt="2025-08-27T21:53:04.403" v="177" actId="478"/>
          <ac:cxnSpMkLst>
            <pc:docMk/>
            <pc:sldMk cId="25327067" sldId="1843"/>
            <ac:cxnSpMk id="26" creationId="{731CA47F-5530-B10A-84A2-6664BBBB6ADC}"/>
          </ac:cxnSpMkLst>
        </pc:cxnChg>
        <pc:cxnChg chg="mod">
          <ac:chgData name="Shirley Serban" userId="7f207fc8-03d1-48c7-9795-2440acc08cbb" providerId="ADAL" clId="{17FCBABE-BB0F-5AEB-A8EA-4422061C88F3}" dt="2025-08-27T21:53:04.403" v="177" actId="478"/>
          <ac:cxnSpMkLst>
            <pc:docMk/>
            <pc:sldMk cId="25327067" sldId="1843"/>
            <ac:cxnSpMk id="27" creationId="{408E402D-9CCA-DB4A-CAB5-14EA7F66549B}"/>
          </ac:cxnSpMkLst>
        </pc:cxnChg>
        <pc:cxnChg chg="mod">
          <ac:chgData name="Shirley Serban" userId="7f207fc8-03d1-48c7-9795-2440acc08cbb" providerId="ADAL" clId="{17FCBABE-BB0F-5AEB-A8EA-4422061C88F3}" dt="2025-08-27T21:53:04.403" v="177" actId="478"/>
          <ac:cxnSpMkLst>
            <pc:docMk/>
            <pc:sldMk cId="25327067" sldId="1843"/>
            <ac:cxnSpMk id="28" creationId="{1C520715-0B6D-A677-4F1D-E98B203BE11C}"/>
          </ac:cxnSpMkLst>
        </pc:cxnChg>
      </pc:sldChg>
      <pc:sldChg chg="addSp delSp modSp mod">
        <pc:chgData name="Shirley Serban" userId="7f207fc8-03d1-48c7-9795-2440acc08cbb" providerId="ADAL" clId="{17FCBABE-BB0F-5AEB-A8EA-4422061C88F3}" dt="2025-08-27T21:55:08.139" v="217" actId="1076"/>
        <pc:sldMkLst>
          <pc:docMk/>
          <pc:sldMk cId="1596147813" sldId="1845"/>
        </pc:sldMkLst>
        <pc:spChg chg="mod">
          <ac:chgData name="Shirley Serban" userId="7f207fc8-03d1-48c7-9795-2440acc08cbb" providerId="ADAL" clId="{17FCBABE-BB0F-5AEB-A8EA-4422061C88F3}" dt="2025-08-27T04:09:58.153" v="67"/>
          <ac:spMkLst>
            <pc:docMk/>
            <pc:sldMk cId="1596147813" sldId="1845"/>
            <ac:spMk id="5" creationId="{A7E036C9-2145-895C-E884-ED926717D417}"/>
          </ac:spMkLst>
        </pc:spChg>
        <pc:spChg chg="mod">
          <ac:chgData name="Shirley Serban" userId="7f207fc8-03d1-48c7-9795-2440acc08cbb" providerId="ADAL" clId="{17FCBABE-BB0F-5AEB-A8EA-4422061C88F3}" dt="2025-08-27T04:09:58.153" v="67"/>
          <ac:spMkLst>
            <pc:docMk/>
            <pc:sldMk cId="1596147813" sldId="1845"/>
            <ac:spMk id="7" creationId="{34815C8C-BD5A-D12A-01AF-D0516AB28C0F}"/>
          </ac:spMkLst>
        </pc:spChg>
        <pc:spChg chg="mod">
          <ac:chgData name="Shirley Serban" userId="7f207fc8-03d1-48c7-9795-2440acc08cbb" providerId="ADAL" clId="{17FCBABE-BB0F-5AEB-A8EA-4422061C88F3}" dt="2025-08-27T04:09:58.153" v="67"/>
          <ac:spMkLst>
            <pc:docMk/>
            <pc:sldMk cId="1596147813" sldId="1845"/>
            <ac:spMk id="8" creationId="{23C781D1-DAAF-E18A-6288-6CF87904579A}"/>
          </ac:spMkLst>
        </pc:spChg>
        <pc:spChg chg="mod">
          <ac:chgData name="Shirley Serban" userId="7f207fc8-03d1-48c7-9795-2440acc08cbb" providerId="ADAL" clId="{17FCBABE-BB0F-5AEB-A8EA-4422061C88F3}" dt="2025-08-27T04:10:15.372" v="71" actId="1076"/>
          <ac:spMkLst>
            <pc:docMk/>
            <pc:sldMk cId="1596147813" sldId="1845"/>
            <ac:spMk id="10" creationId="{076286E0-1905-8764-4423-A23C1B1B1C31}"/>
          </ac:spMkLst>
        </pc:spChg>
        <pc:spChg chg="mod">
          <ac:chgData name="Shirley Serban" userId="7f207fc8-03d1-48c7-9795-2440acc08cbb" providerId="ADAL" clId="{17FCBABE-BB0F-5AEB-A8EA-4422061C88F3}" dt="2025-08-27T04:09:58.153" v="67"/>
          <ac:spMkLst>
            <pc:docMk/>
            <pc:sldMk cId="1596147813" sldId="1845"/>
            <ac:spMk id="24" creationId="{4CDEEAB1-993E-4CFA-643A-00F41EC8720C}"/>
          </ac:spMkLst>
        </pc:spChg>
        <pc:spChg chg="mod">
          <ac:chgData name="Shirley Serban" userId="7f207fc8-03d1-48c7-9795-2440acc08cbb" providerId="ADAL" clId="{17FCBABE-BB0F-5AEB-A8EA-4422061C88F3}" dt="2025-08-27T04:09:58.153" v="67"/>
          <ac:spMkLst>
            <pc:docMk/>
            <pc:sldMk cId="1596147813" sldId="1845"/>
            <ac:spMk id="26" creationId="{C911FA83-D850-E5CC-63C5-AF8DC2B9F43C}"/>
          </ac:spMkLst>
        </pc:spChg>
        <pc:spChg chg="mod">
          <ac:chgData name="Shirley Serban" userId="7f207fc8-03d1-48c7-9795-2440acc08cbb" providerId="ADAL" clId="{17FCBABE-BB0F-5AEB-A8EA-4422061C88F3}" dt="2025-08-27T04:09:58.153" v="67"/>
          <ac:spMkLst>
            <pc:docMk/>
            <pc:sldMk cId="1596147813" sldId="1845"/>
            <ac:spMk id="28" creationId="{8CBF0C9B-2B17-5006-0E2E-09A322F11A98}"/>
          </ac:spMkLst>
        </pc:spChg>
        <pc:spChg chg="mod">
          <ac:chgData name="Shirley Serban" userId="7f207fc8-03d1-48c7-9795-2440acc08cbb" providerId="ADAL" clId="{17FCBABE-BB0F-5AEB-A8EA-4422061C88F3}" dt="2025-08-27T04:09:58.153" v="67"/>
          <ac:spMkLst>
            <pc:docMk/>
            <pc:sldMk cId="1596147813" sldId="1845"/>
            <ac:spMk id="29" creationId="{6211B2B6-71BB-8034-AE02-E5786DEE13D6}"/>
          </ac:spMkLst>
        </pc:spChg>
        <pc:spChg chg="mod">
          <ac:chgData name="Shirley Serban" userId="7f207fc8-03d1-48c7-9795-2440acc08cbb" providerId="ADAL" clId="{17FCBABE-BB0F-5AEB-A8EA-4422061C88F3}" dt="2025-08-27T04:09:58.153" v="67"/>
          <ac:spMkLst>
            <pc:docMk/>
            <pc:sldMk cId="1596147813" sldId="1845"/>
            <ac:spMk id="30" creationId="{3D375BE1-8C81-1F15-3DFA-9F4E459A1D16}"/>
          </ac:spMkLst>
        </pc:spChg>
        <pc:spChg chg="mod">
          <ac:chgData name="Shirley Serban" userId="7f207fc8-03d1-48c7-9795-2440acc08cbb" providerId="ADAL" clId="{17FCBABE-BB0F-5AEB-A8EA-4422061C88F3}" dt="2025-08-27T04:09:58.153" v="67"/>
          <ac:spMkLst>
            <pc:docMk/>
            <pc:sldMk cId="1596147813" sldId="1845"/>
            <ac:spMk id="31" creationId="{B887A00F-3AF8-CA6E-E795-9A90DC2F9038}"/>
          </ac:spMkLst>
        </pc:spChg>
        <pc:spChg chg="mod">
          <ac:chgData name="Shirley Serban" userId="7f207fc8-03d1-48c7-9795-2440acc08cbb" providerId="ADAL" clId="{17FCBABE-BB0F-5AEB-A8EA-4422061C88F3}" dt="2025-08-27T04:09:58.153" v="67"/>
          <ac:spMkLst>
            <pc:docMk/>
            <pc:sldMk cId="1596147813" sldId="1845"/>
            <ac:spMk id="35" creationId="{AA7367F1-4F16-D0A4-7B3A-D85B2D6ED8C5}"/>
          </ac:spMkLst>
        </pc:spChg>
        <pc:spChg chg="mod">
          <ac:chgData name="Shirley Serban" userId="7f207fc8-03d1-48c7-9795-2440acc08cbb" providerId="ADAL" clId="{17FCBABE-BB0F-5AEB-A8EA-4422061C88F3}" dt="2025-08-27T21:54:43.182" v="210"/>
          <ac:spMkLst>
            <pc:docMk/>
            <pc:sldMk cId="1596147813" sldId="1845"/>
            <ac:spMk id="37" creationId="{40BDD8C8-9303-1F31-7932-D8B204972F1F}"/>
          </ac:spMkLst>
        </pc:spChg>
        <pc:spChg chg="mod">
          <ac:chgData name="Shirley Serban" userId="7f207fc8-03d1-48c7-9795-2440acc08cbb" providerId="ADAL" clId="{17FCBABE-BB0F-5AEB-A8EA-4422061C88F3}" dt="2025-08-27T21:54:43.182" v="210"/>
          <ac:spMkLst>
            <pc:docMk/>
            <pc:sldMk cId="1596147813" sldId="1845"/>
            <ac:spMk id="38" creationId="{4E7EF930-DDA3-7641-6C23-314BCE7CDEB7}"/>
          </ac:spMkLst>
        </pc:spChg>
        <pc:spChg chg="mod">
          <ac:chgData name="Shirley Serban" userId="7f207fc8-03d1-48c7-9795-2440acc08cbb" providerId="ADAL" clId="{17FCBABE-BB0F-5AEB-A8EA-4422061C88F3}" dt="2025-08-27T21:54:43.182" v="210"/>
          <ac:spMkLst>
            <pc:docMk/>
            <pc:sldMk cId="1596147813" sldId="1845"/>
            <ac:spMk id="39" creationId="{C90720D0-666B-D1DB-F43E-CFAAE15BD20B}"/>
          </ac:spMkLst>
        </pc:spChg>
        <pc:spChg chg="mod">
          <ac:chgData name="Shirley Serban" userId="7f207fc8-03d1-48c7-9795-2440acc08cbb" providerId="ADAL" clId="{17FCBABE-BB0F-5AEB-A8EA-4422061C88F3}" dt="2025-08-27T21:54:43.182" v="210"/>
          <ac:spMkLst>
            <pc:docMk/>
            <pc:sldMk cId="1596147813" sldId="1845"/>
            <ac:spMk id="40" creationId="{238E29F5-BFAD-DFA2-3DE8-EAEB445B8DDA}"/>
          </ac:spMkLst>
        </pc:spChg>
        <pc:spChg chg="mod">
          <ac:chgData name="Shirley Serban" userId="7f207fc8-03d1-48c7-9795-2440acc08cbb" providerId="ADAL" clId="{17FCBABE-BB0F-5AEB-A8EA-4422061C88F3}" dt="2025-08-27T21:54:43.182" v="210"/>
          <ac:spMkLst>
            <pc:docMk/>
            <pc:sldMk cId="1596147813" sldId="1845"/>
            <ac:spMk id="41" creationId="{4D787E22-5F76-5325-DF22-95C2D3465E3E}"/>
          </ac:spMkLst>
        </pc:spChg>
        <pc:spChg chg="mod">
          <ac:chgData name="Shirley Serban" userId="7f207fc8-03d1-48c7-9795-2440acc08cbb" providerId="ADAL" clId="{17FCBABE-BB0F-5AEB-A8EA-4422061C88F3}" dt="2025-08-27T21:54:43.182" v="210"/>
          <ac:spMkLst>
            <pc:docMk/>
            <pc:sldMk cId="1596147813" sldId="1845"/>
            <ac:spMk id="43" creationId="{A79F24E3-1098-02EE-C515-48BDB8C2A23F}"/>
          </ac:spMkLst>
        </pc:spChg>
        <pc:spChg chg="mod">
          <ac:chgData name="Shirley Serban" userId="7f207fc8-03d1-48c7-9795-2440acc08cbb" providerId="ADAL" clId="{17FCBABE-BB0F-5AEB-A8EA-4422061C88F3}" dt="2025-08-27T21:54:43.182" v="210"/>
          <ac:spMkLst>
            <pc:docMk/>
            <pc:sldMk cId="1596147813" sldId="1845"/>
            <ac:spMk id="44" creationId="{82E24D7A-A51E-95F8-1CB8-9B5CDE6A4040}"/>
          </ac:spMkLst>
        </pc:spChg>
        <pc:spChg chg="mod">
          <ac:chgData name="Shirley Serban" userId="7f207fc8-03d1-48c7-9795-2440acc08cbb" providerId="ADAL" clId="{17FCBABE-BB0F-5AEB-A8EA-4422061C88F3}" dt="2025-08-27T21:54:43.182" v="210"/>
          <ac:spMkLst>
            <pc:docMk/>
            <pc:sldMk cId="1596147813" sldId="1845"/>
            <ac:spMk id="45" creationId="{DF489088-6B85-D5CF-B25E-50912218409E}"/>
          </ac:spMkLst>
        </pc:spChg>
        <pc:spChg chg="mod">
          <ac:chgData name="Shirley Serban" userId="7f207fc8-03d1-48c7-9795-2440acc08cbb" providerId="ADAL" clId="{17FCBABE-BB0F-5AEB-A8EA-4422061C88F3}" dt="2025-08-27T21:54:43.182" v="210"/>
          <ac:spMkLst>
            <pc:docMk/>
            <pc:sldMk cId="1596147813" sldId="1845"/>
            <ac:spMk id="47" creationId="{52ED1D48-A83F-3FCD-6A6A-CCB87583BBCB}"/>
          </ac:spMkLst>
        </pc:spChg>
        <pc:spChg chg="mod">
          <ac:chgData name="Shirley Serban" userId="7f207fc8-03d1-48c7-9795-2440acc08cbb" providerId="ADAL" clId="{17FCBABE-BB0F-5AEB-A8EA-4422061C88F3}" dt="2025-08-27T21:54:43.182" v="210"/>
          <ac:spMkLst>
            <pc:docMk/>
            <pc:sldMk cId="1596147813" sldId="1845"/>
            <ac:spMk id="52" creationId="{8E5CF546-49E8-4636-0143-B3D75B1A1055}"/>
          </ac:spMkLst>
        </pc:spChg>
        <pc:grpChg chg="del mod">
          <ac:chgData name="Shirley Serban" userId="7f207fc8-03d1-48c7-9795-2440acc08cbb" providerId="ADAL" clId="{17FCBABE-BB0F-5AEB-A8EA-4422061C88F3}" dt="2025-08-27T21:54:42.649" v="209" actId="478"/>
          <ac:grpSpMkLst>
            <pc:docMk/>
            <pc:sldMk cId="1596147813" sldId="1845"/>
            <ac:grpSpMk id="3" creationId="{90251E80-DA0D-C0DE-A683-120B2CAFDD7D}"/>
          </ac:grpSpMkLst>
        </pc:grpChg>
        <pc:grpChg chg="mod">
          <ac:chgData name="Shirley Serban" userId="7f207fc8-03d1-48c7-9795-2440acc08cbb" providerId="ADAL" clId="{17FCBABE-BB0F-5AEB-A8EA-4422061C88F3}" dt="2025-08-27T21:55:08.139" v="217" actId="1076"/>
          <ac:grpSpMkLst>
            <pc:docMk/>
            <pc:sldMk cId="1596147813" sldId="1845"/>
            <ac:grpSpMk id="19" creationId="{88EF5179-7E18-FDBF-584F-FADB6273266B}"/>
          </ac:grpSpMkLst>
        </pc:grpChg>
        <pc:grpChg chg="mod">
          <ac:chgData name="Shirley Serban" userId="7f207fc8-03d1-48c7-9795-2440acc08cbb" providerId="ADAL" clId="{17FCBABE-BB0F-5AEB-A8EA-4422061C88F3}" dt="2025-08-27T21:55:02.796" v="215" actId="1076"/>
          <ac:grpSpMkLst>
            <pc:docMk/>
            <pc:sldMk cId="1596147813" sldId="1845"/>
            <ac:grpSpMk id="20" creationId="{A902DB97-FBA3-2F72-8A5D-F99E45B8CC8D}"/>
          </ac:grpSpMkLst>
        </pc:grpChg>
        <pc:grpChg chg="mod">
          <ac:chgData name="Shirley Serban" userId="7f207fc8-03d1-48c7-9795-2440acc08cbb" providerId="ADAL" clId="{17FCBABE-BB0F-5AEB-A8EA-4422061C88F3}" dt="2025-08-27T21:55:06.356" v="216" actId="1076"/>
          <ac:grpSpMkLst>
            <pc:docMk/>
            <pc:sldMk cId="1596147813" sldId="1845"/>
            <ac:grpSpMk id="21" creationId="{83D52B2A-F337-3B38-A82D-F3A68307A936}"/>
          </ac:grpSpMkLst>
        </pc:grpChg>
        <pc:grpChg chg="mod">
          <ac:chgData name="Shirley Serban" userId="7f207fc8-03d1-48c7-9795-2440acc08cbb" providerId="ADAL" clId="{17FCBABE-BB0F-5AEB-A8EA-4422061C88F3}" dt="2025-08-27T04:11:32.923" v="94" actId="1038"/>
          <ac:grpSpMkLst>
            <pc:docMk/>
            <pc:sldMk cId="1596147813" sldId="1845"/>
            <ac:grpSpMk id="22" creationId="{F2012CDA-5011-D511-4255-5583C2C4AC12}"/>
          </ac:grpSpMkLst>
        </pc:grpChg>
        <pc:grpChg chg="mod">
          <ac:chgData name="Shirley Serban" userId="7f207fc8-03d1-48c7-9795-2440acc08cbb" providerId="ADAL" clId="{17FCBABE-BB0F-5AEB-A8EA-4422061C88F3}" dt="2025-08-27T21:54:58.653" v="214" actId="1076"/>
          <ac:grpSpMkLst>
            <pc:docMk/>
            <pc:sldMk cId="1596147813" sldId="1845"/>
            <ac:grpSpMk id="23" creationId="{DAF747B5-1B49-5B7B-B5A4-DC4023A096FD}"/>
          </ac:grpSpMkLst>
        </pc:grpChg>
        <pc:grpChg chg="mod">
          <ac:chgData name="Shirley Serban" userId="7f207fc8-03d1-48c7-9795-2440acc08cbb" providerId="ADAL" clId="{17FCBABE-BB0F-5AEB-A8EA-4422061C88F3}" dt="2025-08-27T21:54:48.501" v="212" actId="167"/>
          <ac:grpSpMkLst>
            <pc:docMk/>
            <pc:sldMk cId="1596147813" sldId="1845"/>
            <ac:grpSpMk id="27" creationId="{AAEDE4CF-3215-B0BC-55E1-6FB2A4408A07}"/>
          </ac:grpSpMkLst>
        </pc:grpChg>
        <pc:picChg chg="del">
          <ac:chgData name="Shirley Serban" userId="7f207fc8-03d1-48c7-9795-2440acc08cbb" providerId="ADAL" clId="{17FCBABE-BB0F-5AEB-A8EA-4422061C88F3}" dt="2025-08-27T04:09:56.859" v="66" actId="478"/>
          <ac:picMkLst>
            <pc:docMk/>
            <pc:sldMk cId="1596147813" sldId="1845"/>
            <ac:picMk id="27" creationId="{0126A089-3A6E-B7CA-7630-E1D76962A5D6}"/>
          </ac:picMkLst>
        </pc:picChg>
        <pc:cxnChg chg="mod">
          <ac:chgData name="Shirley Serban" userId="7f207fc8-03d1-48c7-9795-2440acc08cbb" providerId="ADAL" clId="{17FCBABE-BB0F-5AEB-A8EA-4422061C88F3}" dt="2025-08-27T21:54:42.649" v="209" actId="478"/>
          <ac:cxnSpMkLst>
            <pc:docMk/>
            <pc:sldMk cId="1596147813" sldId="1845"/>
            <ac:cxnSpMk id="32" creationId="{0C092C74-39A4-5D06-4BD3-5F6A1158D947}"/>
          </ac:cxnSpMkLst>
        </pc:cxnChg>
        <pc:cxnChg chg="mod">
          <ac:chgData name="Shirley Serban" userId="7f207fc8-03d1-48c7-9795-2440acc08cbb" providerId="ADAL" clId="{17FCBABE-BB0F-5AEB-A8EA-4422061C88F3}" dt="2025-08-27T21:54:42.649" v="209" actId="478"/>
          <ac:cxnSpMkLst>
            <pc:docMk/>
            <pc:sldMk cId="1596147813" sldId="1845"/>
            <ac:cxnSpMk id="33" creationId="{1F49A89E-7771-A04C-1976-CF78BD681C38}"/>
          </ac:cxnSpMkLst>
        </pc:cxnChg>
        <pc:cxnChg chg="mod">
          <ac:chgData name="Shirley Serban" userId="7f207fc8-03d1-48c7-9795-2440acc08cbb" providerId="ADAL" clId="{17FCBABE-BB0F-5AEB-A8EA-4422061C88F3}" dt="2025-08-27T21:54:42.649" v="209" actId="478"/>
          <ac:cxnSpMkLst>
            <pc:docMk/>
            <pc:sldMk cId="1596147813" sldId="1845"/>
            <ac:cxnSpMk id="34" creationId="{143ED5AF-7941-A31D-3349-A840CEC3C3CF}"/>
          </ac:cxnSpMkLst>
        </pc:cxnChg>
      </pc:sldChg>
      <pc:sldChg chg="addSp delSp modSp add del mod delAnim modAnim">
        <pc:chgData name="Shirley Serban" userId="7f207fc8-03d1-48c7-9795-2440acc08cbb" providerId="ADAL" clId="{17FCBABE-BB0F-5AEB-A8EA-4422061C88F3}" dt="2025-08-27T20:32:33.995" v="173" actId="2696"/>
        <pc:sldMkLst>
          <pc:docMk/>
          <pc:sldMk cId="3148225540" sldId="1857"/>
        </pc:sldMkLst>
        <pc:spChg chg="add mod">
          <ac:chgData name="Shirley Serban" userId="7f207fc8-03d1-48c7-9795-2440acc08cbb" providerId="ADAL" clId="{17FCBABE-BB0F-5AEB-A8EA-4422061C88F3}" dt="2025-08-27T04:21:46.613" v="116" actId="1035"/>
          <ac:spMkLst>
            <pc:docMk/>
            <pc:sldMk cId="3148225540" sldId="1857"/>
            <ac:spMk id="6" creationId="{B5AFFC8E-F71C-171B-4B6A-ADA167BF9058}"/>
          </ac:spMkLst>
        </pc:spChg>
        <pc:spChg chg="mod">
          <ac:chgData name="Shirley Serban" userId="7f207fc8-03d1-48c7-9795-2440acc08cbb" providerId="ADAL" clId="{17FCBABE-BB0F-5AEB-A8EA-4422061C88F3}" dt="2025-08-27T04:21:46.613" v="116" actId="1035"/>
          <ac:spMkLst>
            <pc:docMk/>
            <pc:sldMk cId="3148225540" sldId="1857"/>
            <ac:spMk id="7" creationId="{02C96175-8A56-1E35-C744-2C86200799A6}"/>
          </ac:spMkLst>
        </pc:spChg>
        <pc:spChg chg="add mod">
          <ac:chgData name="Shirley Serban" userId="7f207fc8-03d1-48c7-9795-2440acc08cbb" providerId="ADAL" clId="{17FCBABE-BB0F-5AEB-A8EA-4422061C88F3}" dt="2025-08-27T04:21:46.613" v="116" actId="1035"/>
          <ac:spMkLst>
            <pc:docMk/>
            <pc:sldMk cId="3148225540" sldId="1857"/>
            <ac:spMk id="8" creationId="{5A1A1705-0C61-A620-238F-F27E01155658}"/>
          </ac:spMkLst>
        </pc:spChg>
        <pc:spChg chg="mod">
          <ac:chgData name="Shirley Serban" userId="7f207fc8-03d1-48c7-9795-2440acc08cbb" providerId="ADAL" clId="{17FCBABE-BB0F-5AEB-A8EA-4422061C88F3}" dt="2025-08-27T04:21:46.613" v="116" actId="1035"/>
          <ac:spMkLst>
            <pc:docMk/>
            <pc:sldMk cId="3148225540" sldId="1857"/>
            <ac:spMk id="9" creationId="{859A0C52-866B-BFBD-BBF2-9772FA1FE542}"/>
          </ac:spMkLst>
        </pc:spChg>
        <pc:spChg chg="add mod">
          <ac:chgData name="Shirley Serban" userId="7f207fc8-03d1-48c7-9795-2440acc08cbb" providerId="ADAL" clId="{17FCBABE-BB0F-5AEB-A8EA-4422061C88F3}" dt="2025-08-27T04:21:46.613" v="116" actId="1035"/>
          <ac:spMkLst>
            <pc:docMk/>
            <pc:sldMk cId="3148225540" sldId="1857"/>
            <ac:spMk id="10" creationId="{A083B12C-8858-C206-161F-3E133DF0F9CC}"/>
          </ac:spMkLst>
        </pc:spChg>
        <pc:spChg chg="add mod">
          <ac:chgData name="Shirley Serban" userId="7f207fc8-03d1-48c7-9795-2440acc08cbb" providerId="ADAL" clId="{17FCBABE-BB0F-5AEB-A8EA-4422061C88F3}" dt="2025-08-27T04:21:46.613" v="116" actId="1035"/>
          <ac:spMkLst>
            <pc:docMk/>
            <pc:sldMk cId="3148225540" sldId="1857"/>
            <ac:spMk id="11" creationId="{D35BAF89-C87C-3F69-3454-D4FA246E334F}"/>
          </ac:spMkLst>
        </pc:spChg>
        <pc:spChg chg="add mod">
          <ac:chgData name="Shirley Serban" userId="7f207fc8-03d1-48c7-9795-2440acc08cbb" providerId="ADAL" clId="{17FCBABE-BB0F-5AEB-A8EA-4422061C88F3}" dt="2025-08-27T04:21:46.613" v="116" actId="1035"/>
          <ac:spMkLst>
            <pc:docMk/>
            <pc:sldMk cId="3148225540" sldId="1857"/>
            <ac:spMk id="12" creationId="{A798A5EA-083B-C9FC-59FD-141F80D1970A}"/>
          </ac:spMkLst>
        </pc:spChg>
        <pc:spChg chg="add mod">
          <ac:chgData name="Shirley Serban" userId="7f207fc8-03d1-48c7-9795-2440acc08cbb" providerId="ADAL" clId="{17FCBABE-BB0F-5AEB-A8EA-4422061C88F3}" dt="2025-08-27T03:53:52.574" v="6"/>
          <ac:spMkLst>
            <pc:docMk/>
            <pc:sldMk cId="3148225540" sldId="1857"/>
            <ac:spMk id="13" creationId="{84A4675F-5168-8998-5727-F4110B1B4DF0}"/>
          </ac:spMkLst>
        </pc:spChg>
        <pc:spChg chg="add mod">
          <ac:chgData name="Shirley Serban" userId="7f207fc8-03d1-48c7-9795-2440acc08cbb" providerId="ADAL" clId="{17FCBABE-BB0F-5AEB-A8EA-4422061C88F3}" dt="2025-08-27T04:21:46.613" v="116" actId="1035"/>
          <ac:spMkLst>
            <pc:docMk/>
            <pc:sldMk cId="3148225540" sldId="1857"/>
            <ac:spMk id="14" creationId="{507FE14A-808A-DC00-8F70-822A016D8EC5}"/>
          </ac:spMkLst>
        </pc:spChg>
        <pc:spChg chg="add mod">
          <ac:chgData name="Shirley Serban" userId="7f207fc8-03d1-48c7-9795-2440acc08cbb" providerId="ADAL" clId="{17FCBABE-BB0F-5AEB-A8EA-4422061C88F3}" dt="2025-08-27T03:53:52.574" v="6"/>
          <ac:spMkLst>
            <pc:docMk/>
            <pc:sldMk cId="3148225540" sldId="1857"/>
            <ac:spMk id="15" creationId="{76971048-2600-0A5F-0E88-604C6FF0734D}"/>
          </ac:spMkLst>
        </pc:spChg>
        <pc:spChg chg="add mod">
          <ac:chgData name="Shirley Serban" userId="7f207fc8-03d1-48c7-9795-2440acc08cbb" providerId="ADAL" clId="{17FCBABE-BB0F-5AEB-A8EA-4422061C88F3}" dt="2025-08-27T04:21:46.613" v="116" actId="1035"/>
          <ac:spMkLst>
            <pc:docMk/>
            <pc:sldMk cId="3148225540" sldId="1857"/>
            <ac:spMk id="16" creationId="{C6338E76-9118-C998-727E-3DD177AF504D}"/>
          </ac:spMkLst>
        </pc:spChg>
        <pc:spChg chg="add mod">
          <ac:chgData name="Shirley Serban" userId="7f207fc8-03d1-48c7-9795-2440acc08cbb" providerId="ADAL" clId="{17FCBABE-BB0F-5AEB-A8EA-4422061C88F3}" dt="2025-08-27T04:21:46.613" v="116" actId="1035"/>
          <ac:spMkLst>
            <pc:docMk/>
            <pc:sldMk cId="3148225540" sldId="1857"/>
            <ac:spMk id="20" creationId="{E6BFAD85-43A9-7104-8E59-776850BA3929}"/>
          </ac:spMkLst>
        </pc:spChg>
        <pc:spChg chg="add del mod">
          <ac:chgData name="Shirley Serban" userId="7f207fc8-03d1-48c7-9795-2440acc08cbb" providerId="ADAL" clId="{17FCBABE-BB0F-5AEB-A8EA-4422061C88F3}" dt="2025-08-27T03:58:59.425" v="27" actId="478"/>
          <ac:spMkLst>
            <pc:docMk/>
            <pc:sldMk cId="3148225540" sldId="1857"/>
            <ac:spMk id="21" creationId="{0C27FB16-4C7B-38C4-4B23-E4C9BFBA9363}"/>
          </ac:spMkLst>
        </pc:spChg>
        <pc:spChg chg="del">
          <ac:chgData name="Shirley Serban" userId="7f207fc8-03d1-48c7-9795-2440acc08cbb" providerId="ADAL" clId="{17FCBABE-BB0F-5AEB-A8EA-4422061C88F3}" dt="2025-08-27T03:53:32.867" v="3" actId="478"/>
          <ac:spMkLst>
            <pc:docMk/>
            <pc:sldMk cId="3148225540" sldId="1857"/>
            <ac:spMk id="28" creationId="{DC3E9C43-80DF-0089-6CDA-4F40CE2B55A9}"/>
          </ac:spMkLst>
        </pc:spChg>
        <pc:spChg chg="del">
          <ac:chgData name="Shirley Serban" userId="7f207fc8-03d1-48c7-9795-2440acc08cbb" providerId="ADAL" clId="{17FCBABE-BB0F-5AEB-A8EA-4422061C88F3}" dt="2025-08-27T03:53:32.867" v="3" actId="478"/>
          <ac:spMkLst>
            <pc:docMk/>
            <pc:sldMk cId="3148225540" sldId="1857"/>
            <ac:spMk id="29" creationId="{700A7762-0486-769B-FEB2-6970E84C5B25}"/>
          </ac:spMkLst>
        </pc:spChg>
        <pc:spChg chg="del">
          <ac:chgData name="Shirley Serban" userId="7f207fc8-03d1-48c7-9795-2440acc08cbb" providerId="ADAL" clId="{17FCBABE-BB0F-5AEB-A8EA-4422061C88F3}" dt="2025-08-27T03:53:32.867" v="3" actId="478"/>
          <ac:spMkLst>
            <pc:docMk/>
            <pc:sldMk cId="3148225540" sldId="1857"/>
            <ac:spMk id="30" creationId="{1A35C8F1-3C51-DB5C-9167-0B7576EE14E0}"/>
          </ac:spMkLst>
        </pc:spChg>
        <pc:spChg chg="del">
          <ac:chgData name="Shirley Serban" userId="7f207fc8-03d1-48c7-9795-2440acc08cbb" providerId="ADAL" clId="{17FCBABE-BB0F-5AEB-A8EA-4422061C88F3}" dt="2025-08-27T03:53:32.867" v="3" actId="478"/>
          <ac:spMkLst>
            <pc:docMk/>
            <pc:sldMk cId="3148225540" sldId="1857"/>
            <ac:spMk id="31" creationId="{CFC93062-EB8E-F201-76DF-32614E97CDE4}"/>
          </ac:spMkLst>
        </pc:spChg>
        <pc:spChg chg="del">
          <ac:chgData name="Shirley Serban" userId="7f207fc8-03d1-48c7-9795-2440acc08cbb" providerId="ADAL" clId="{17FCBABE-BB0F-5AEB-A8EA-4422061C88F3}" dt="2025-08-27T03:53:32.867" v="3" actId="478"/>
          <ac:spMkLst>
            <pc:docMk/>
            <pc:sldMk cId="3148225540" sldId="1857"/>
            <ac:spMk id="32" creationId="{5D22AC12-9508-E724-ECD5-130C23129D72}"/>
          </ac:spMkLst>
        </pc:spChg>
        <pc:spChg chg="del">
          <ac:chgData name="Shirley Serban" userId="7f207fc8-03d1-48c7-9795-2440acc08cbb" providerId="ADAL" clId="{17FCBABE-BB0F-5AEB-A8EA-4422061C88F3}" dt="2025-08-27T03:53:32.867" v="3" actId="478"/>
          <ac:spMkLst>
            <pc:docMk/>
            <pc:sldMk cId="3148225540" sldId="1857"/>
            <ac:spMk id="33" creationId="{8484FDA7-B85B-4E1F-B5D3-0AC3FDC3C04D}"/>
          </ac:spMkLst>
        </pc:spChg>
        <pc:spChg chg="del">
          <ac:chgData name="Shirley Serban" userId="7f207fc8-03d1-48c7-9795-2440acc08cbb" providerId="ADAL" clId="{17FCBABE-BB0F-5AEB-A8EA-4422061C88F3}" dt="2025-08-27T03:53:32.867" v="3" actId="478"/>
          <ac:spMkLst>
            <pc:docMk/>
            <pc:sldMk cId="3148225540" sldId="1857"/>
            <ac:spMk id="34" creationId="{64810A1F-5FD9-4CDA-91CD-7023E7EDFC3E}"/>
          </ac:spMkLst>
        </pc:spChg>
        <pc:spChg chg="del">
          <ac:chgData name="Shirley Serban" userId="7f207fc8-03d1-48c7-9795-2440acc08cbb" providerId="ADAL" clId="{17FCBABE-BB0F-5AEB-A8EA-4422061C88F3}" dt="2025-08-27T03:53:32.867" v="3" actId="478"/>
          <ac:spMkLst>
            <pc:docMk/>
            <pc:sldMk cId="3148225540" sldId="1857"/>
            <ac:spMk id="35" creationId="{0CBDC6E6-931F-BF72-41DF-5BE50C11BD24}"/>
          </ac:spMkLst>
        </pc:spChg>
        <pc:spChg chg="del">
          <ac:chgData name="Shirley Serban" userId="7f207fc8-03d1-48c7-9795-2440acc08cbb" providerId="ADAL" clId="{17FCBABE-BB0F-5AEB-A8EA-4422061C88F3}" dt="2025-08-27T03:53:32.867" v="3" actId="478"/>
          <ac:spMkLst>
            <pc:docMk/>
            <pc:sldMk cId="3148225540" sldId="1857"/>
            <ac:spMk id="37" creationId="{D74B3ED8-63AA-016E-0D86-921497D9A3D2}"/>
          </ac:spMkLst>
        </pc:spChg>
        <pc:spChg chg="del">
          <ac:chgData name="Shirley Serban" userId="7f207fc8-03d1-48c7-9795-2440acc08cbb" providerId="ADAL" clId="{17FCBABE-BB0F-5AEB-A8EA-4422061C88F3}" dt="2025-08-27T03:53:32.867" v="3" actId="478"/>
          <ac:spMkLst>
            <pc:docMk/>
            <pc:sldMk cId="3148225540" sldId="1857"/>
            <ac:spMk id="39" creationId="{DD360F60-8130-2ADC-365D-8F3CFA1FAF6F}"/>
          </ac:spMkLst>
        </pc:spChg>
        <pc:picChg chg="add del mod">
          <ac:chgData name="Shirley Serban" userId="7f207fc8-03d1-48c7-9795-2440acc08cbb" providerId="ADAL" clId="{17FCBABE-BB0F-5AEB-A8EA-4422061C88F3}" dt="2025-08-27T03:53:41.879" v="5" actId="478"/>
          <ac:picMkLst>
            <pc:docMk/>
            <pc:sldMk cId="3148225540" sldId="1857"/>
            <ac:picMk id="4" creationId="{F8C7D303-7DBD-678C-F266-DE7FD016648B}"/>
          </ac:picMkLst>
        </pc:picChg>
        <pc:picChg chg="add del mod">
          <ac:chgData name="Shirley Serban" userId="7f207fc8-03d1-48c7-9795-2440acc08cbb" providerId="ADAL" clId="{17FCBABE-BB0F-5AEB-A8EA-4422061C88F3}" dt="2025-08-27T03:59:10.813" v="30" actId="478"/>
          <ac:picMkLst>
            <pc:docMk/>
            <pc:sldMk cId="3148225540" sldId="1857"/>
            <ac:picMk id="22" creationId="{C0368F05-D777-8E3C-5B46-D17AC833E2B1}"/>
          </ac:picMkLst>
        </pc:picChg>
      </pc:sldChg>
      <pc:sldChg chg="addSp delSp modSp add mod delAnim modAnim modNotesTx">
        <pc:chgData name="Shirley Serban" userId="7f207fc8-03d1-48c7-9795-2440acc08cbb" providerId="ADAL" clId="{17FCBABE-BB0F-5AEB-A8EA-4422061C88F3}" dt="2025-08-27T20:32:26.499" v="172" actId="20577"/>
        <pc:sldMkLst>
          <pc:docMk/>
          <pc:sldMk cId="2816040416" sldId="1858"/>
        </pc:sldMkLst>
        <pc:spChg chg="del">
          <ac:chgData name="Shirley Serban" userId="7f207fc8-03d1-48c7-9795-2440acc08cbb" providerId="ADAL" clId="{17FCBABE-BB0F-5AEB-A8EA-4422061C88F3}" dt="2025-08-27T20:18:21.375" v="119" actId="478"/>
          <ac:spMkLst>
            <pc:docMk/>
            <pc:sldMk cId="2816040416" sldId="1858"/>
            <ac:spMk id="6" creationId="{FC56FDEC-ED7F-C9F9-69B3-52C5703DFDE4}"/>
          </ac:spMkLst>
        </pc:spChg>
        <pc:spChg chg="del">
          <ac:chgData name="Shirley Serban" userId="7f207fc8-03d1-48c7-9795-2440acc08cbb" providerId="ADAL" clId="{17FCBABE-BB0F-5AEB-A8EA-4422061C88F3}" dt="2025-08-27T20:18:21.375" v="119" actId="478"/>
          <ac:spMkLst>
            <pc:docMk/>
            <pc:sldMk cId="2816040416" sldId="1858"/>
            <ac:spMk id="7" creationId="{96ACF9FD-2E42-BFB5-7DF2-3EACDCE08BBE}"/>
          </ac:spMkLst>
        </pc:spChg>
        <pc:spChg chg="del">
          <ac:chgData name="Shirley Serban" userId="7f207fc8-03d1-48c7-9795-2440acc08cbb" providerId="ADAL" clId="{17FCBABE-BB0F-5AEB-A8EA-4422061C88F3}" dt="2025-08-27T20:18:21.375" v="119" actId="478"/>
          <ac:spMkLst>
            <pc:docMk/>
            <pc:sldMk cId="2816040416" sldId="1858"/>
            <ac:spMk id="9" creationId="{7CE2BDB4-4714-CE24-9A31-24865273B948}"/>
          </ac:spMkLst>
        </pc:spChg>
        <pc:spChg chg="del">
          <ac:chgData name="Shirley Serban" userId="7f207fc8-03d1-48c7-9795-2440acc08cbb" providerId="ADAL" clId="{17FCBABE-BB0F-5AEB-A8EA-4422061C88F3}" dt="2025-08-27T20:18:21.375" v="119" actId="478"/>
          <ac:spMkLst>
            <pc:docMk/>
            <pc:sldMk cId="2816040416" sldId="1858"/>
            <ac:spMk id="10" creationId="{BD2AB24D-5C66-43D9-CCE9-7B5B315B8D19}"/>
          </ac:spMkLst>
        </pc:spChg>
        <pc:spChg chg="del">
          <ac:chgData name="Shirley Serban" userId="7f207fc8-03d1-48c7-9795-2440acc08cbb" providerId="ADAL" clId="{17FCBABE-BB0F-5AEB-A8EA-4422061C88F3}" dt="2025-08-27T20:18:21.375" v="119" actId="478"/>
          <ac:spMkLst>
            <pc:docMk/>
            <pc:sldMk cId="2816040416" sldId="1858"/>
            <ac:spMk id="11" creationId="{72C8A695-7924-6650-A6A1-67786C69D859}"/>
          </ac:spMkLst>
        </pc:spChg>
        <pc:spChg chg="del">
          <ac:chgData name="Shirley Serban" userId="7f207fc8-03d1-48c7-9795-2440acc08cbb" providerId="ADAL" clId="{17FCBABE-BB0F-5AEB-A8EA-4422061C88F3}" dt="2025-08-27T20:18:21.375" v="119" actId="478"/>
          <ac:spMkLst>
            <pc:docMk/>
            <pc:sldMk cId="2816040416" sldId="1858"/>
            <ac:spMk id="12" creationId="{B1E02E07-CE84-A191-DC19-F179D1A4F613}"/>
          </ac:spMkLst>
        </pc:spChg>
        <pc:spChg chg="del">
          <ac:chgData name="Shirley Serban" userId="7f207fc8-03d1-48c7-9795-2440acc08cbb" providerId="ADAL" clId="{17FCBABE-BB0F-5AEB-A8EA-4422061C88F3}" dt="2025-08-27T20:18:21.375" v="119" actId="478"/>
          <ac:spMkLst>
            <pc:docMk/>
            <pc:sldMk cId="2816040416" sldId="1858"/>
            <ac:spMk id="13" creationId="{AEECC197-B709-0363-CE1E-468979D8EFEF}"/>
          </ac:spMkLst>
        </pc:spChg>
        <pc:spChg chg="del">
          <ac:chgData name="Shirley Serban" userId="7f207fc8-03d1-48c7-9795-2440acc08cbb" providerId="ADAL" clId="{17FCBABE-BB0F-5AEB-A8EA-4422061C88F3}" dt="2025-08-27T20:18:21.375" v="119" actId="478"/>
          <ac:spMkLst>
            <pc:docMk/>
            <pc:sldMk cId="2816040416" sldId="1858"/>
            <ac:spMk id="15" creationId="{2CA8DF01-F99C-8718-C535-4FA2957EE033}"/>
          </ac:spMkLst>
        </pc:spChg>
        <pc:spChg chg="del">
          <ac:chgData name="Shirley Serban" userId="7f207fc8-03d1-48c7-9795-2440acc08cbb" providerId="ADAL" clId="{17FCBABE-BB0F-5AEB-A8EA-4422061C88F3}" dt="2025-08-27T20:18:21.375" v="119" actId="478"/>
          <ac:spMkLst>
            <pc:docMk/>
            <pc:sldMk cId="2816040416" sldId="1858"/>
            <ac:spMk id="16" creationId="{3DECE053-839C-D851-F5F4-E860F385B96A}"/>
          </ac:spMkLst>
        </pc:spChg>
        <pc:spChg chg="del">
          <ac:chgData name="Shirley Serban" userId="7f207fc8-03d1-48c7-9795-2440acc08cbb" providerId="ADAL" clId="{17FCBABE-BB0F-5AEB-A8EA-4422061C88F3}" dt="2025-08-27T20:18:21.375" v="119" actId="478"/>
          <ac:spMkLst>
            <pc:docMk/>
            <pc:sldMk cId="2816040416" sldId="1858"/>
            <ac:spMk id="20" creationId="{2D10231A-F7E3-31F8-52F0-FD3C239BB9C8}"/>
          </ac:spMkLst>
        </pc:spChg>
        <pc:spChg chg="add mod">
          <ac:chgData name="Shirley Serban" userId="7f207fc8-03d1-48c7-9795-2440acc08cbb" providerId="ADAL" clId="{17FCBABE-BB0F-5AEB-A8EA-4422061C88F3}" dt="2025-08-27T20:19:41.014" v="142" actId="1035"/>
          <ac:spMkLst>
            <pc:docMk/>
            <pc:sldMk cId="2816040416" sldId="1858"/>
            <ac:spMk id="22" creationId="{BEC68210-4188-8BFE-9861-2309BB1B14A2}"/>
          </ac:spMkLst>
        </pc:spChg>
        <pc:spChg chg="add mod">
          <ac:chgData name="Shirley Serban" userId="7f207fc8-03d1-48c7-9795-2440acc08cbb" providerId="ADAL" clId="{17FCBABE-BB0F-5AEB-A8EA-4422061C88F3}" dt="2025-08-27T20:19:41.014" v="142" actId="1035"/>
          <ac:spMkLst>
            <pc:docMk/>
            <pc:sldMk cId="2816040416" sldId="1858"/>
            <ac:spMk id="24" creationId="{02204AA8-1BDD-5866-B3FB-971ECBF865AC}"/>
          </ac:spMkLst>
        </pc:spChg>
        <pc:spChg chg="add mod">
          <ac:chgData name="Shirley Serban" userId="7f207fc8-03d1-48c7-9795-2440acc08cbb" providerId="ADAL" clId="{17FCBABE-BB0F-5AEB-A8EA-4422061C88F3}" dt="2025-08-27T20:19:41.014" v="142" actId="1035"/>
          <ac:spMkLst>
            <pc:docMk/>
            <pc:sldMk cId="2816040416" sldId="1858"/>
            <ac:spMk id="25" creationId="{C45DA1F7-94DF-8755-92F0-EDD5A6AE50F4}"/>
          </ac:spMkLst>
        </pc:spChg>
        <pc:spChg chg="add mod">
          <ac:chgData name="Shirley Serban" userId="7f207fc8-03d1-48c7-9795-2440acc08cbb" providerId="ADAL" clId="{17FCBABE-BB0F-5AEB-A8EA-4422061C88F3}" dt="2025-08-27T20:19:41.014" v="142" actId="1035"/>
          <ac:spMkLst>
            <pc:docMk/>
            <pc:sldMk cId="2816040416" sldId="1858"/>
            <ac:spMk id="27" creationId="{2D16A1DD-AD21-C07E-83F7-BE00F132E961}"/>
          </ac:spMkLst>
        </pc:spChg>
        <pc:spChg chg="add mod">
          <ac:chgData name="Shirley Serban" userId="7f207fc8-03d1-48c7-9795-2440acc08cbb" providerId="ADAL" clId="{17FCBABE-BB0F-5AEB-A8EA-4422061C88F3}" dt="2025-08-27T20:19:41.014" v="142" actId="1035"/>
          <ac:spMkLst>
            <pc:docMk/>
            <pc:sldMk cId="2816040416" sldId="1858"/>
            <ac:spMk id="28" creationId="{6D43BB6E-B1E3-6CA0-2E9B-BC22C54616B7}"/>
          </ac:spMkLst>
        </pc:spChg>
        <pc:spChg chg="add mod">
          <ac:chgData name="Shirley Serban" userId="7f207fc8-03d1-48c7-9795-2440acc08cbb" providerId="ADAL" clId="{17FCBABE-BB0F-5AEB-A8EA-4422061C88F3}" dt="2025-08-27T20:19:41.014" v="142" actId="1035"/>
          <ac:spMkLst>
            <pc:docMk/>
            <pc:sldMk cId="2816040416" sldId="1858"/>
            <ac:spMk id="29" creationId="{82BD8BA3-F003-009B-86FB-6D08FBFCE0FD}"/>
          </ac:spMkLst>
        </pc:spChg>
        <pc:spChg chg="add mod">
          <ac:chgData name="Shirley Serban" userId="7f207fc8-03d1-48c7-9795-2440acc08cbb" providerId="ADAL" clId="{17FCBABE-BB0F-5AEB-A8EA-4422061C88F3}" dt="2025-08-27T20:19:41.014" v="142" actId="1035"/>
          <ac:spMkLst>
            <pc:docMk/>
            <pc:sldMk cId="2816040416" sldId="1858"/>
            <ac:spMk id="30" creationId="{258BA76E-5C9D-0133-C231-D3EA5D10A041}"/>
          </ac:spMkLst>
        </pc:spChg>
        <pc:spChg chg="add mod">
          <ac:chgData name="Shirley Serban" userId="7f207fc8-03d1-48c7-9795-2440acc08cbb" providerId="ADAL" clId="{17FCBABE-BB0F-5AEB-A8EA-4422061C88F3}" dt="2025-08-27T20:19:41.014" v="142" actId="1035"/>
          <ac:spMkLst>
            <pc:docMk/>
            <pc:sldMk cId="2816040416" sldId="1858"/>
            <ac:spMk id="32" creationId="{B0850E06-7ED7-296D-7C67-B2FC93D6912C}"/>
          </ac:spMkLst>
        </pc:spChg>
        <pc:spChg chg="add mod">
          <ac:chgData name="Shirley Serban" userId="7f207fc8-03d1-48c7-9795-2440acc08cbb" providerId="ADAL" clId="{17FCBABE-BB0F-5AEB-A8EA-4422061C88F3}" dt="2025-08-27T20:19:41.014" v="142" actId="1035"/>
          <ac:spMkLst>
            <pc:docMk/>
            <pc:sldMk cId="2816040416" sldId="1858"/>
            <ac:spMk id="35" creationId="{12A894EF-54AF-71EC-FB22-0CFC73570311}"/>
          </ac:spMkLst>
        </pc:spChg>
        <pc:spChg chg="add mod">
          <ac:chgData name="Shirley Serban" userId="7f207fc8-03d1-48c7-9795-2440acc08cbb" providerId="ADAL" clId="{17FCBABE-BB0F-5AEB-A8EA-4422061C88F3}" dt="2025-08-27T20:19:41.014" v="142" actId="1035"/>
          <ac:spMkLst>
            <pc:docMk/>
            <pc:sldMk cId="2816040416" sldId="1858"/>
            <ac:spMk id="37" creationId="{D6DD3E9B-C553-1848-E049-BFE451972C7C}"/>
          </ac:spMkLst>
        </pc:spChg>
        <pc:picChg chg="add del mod">
          <ac:chgData name="Shirley Serban" userId="7f207fc8-03d1-48c7-9795-2440acc08cbb" providerId="ADAL" clId="{17FCBABE-BB0F-5AEB-A8EA-4422061C88F3}" dt="2025-08-27T20:19:13.817" v="132" actId="478"/>
          <ac:picMkLst>
            <pc:docMk/>
            <pc:sldMk cId="2816040416" sldId="1858"/>
            <ac:picMk id="4" creationId="{DFC12200-E7B2-9105-1A10-F803F26656ED}"/>
          </ac:picMkLst>
        </pc:picChg>
        <pc:picChg chg="del">
          <ac:chgData name="Shirley Serban" userId="7f207fc8-03d1-48c7-9795-2440acc08cbb" providerId="ADAL" clId="{17FCBABE-BB0F-5AEB-A8EA-4422061C88F3}" dt="2025-08-27T20:18:18.493" v="118" actId="478"/>
          <ac:picMkLst>
            <pc:docMk/>
            <pc:sldMk cId="2816040416" sldId="1858"/>
            <ac:picMk id="5" creationId="{4B9039D1-91B4-A89A-2EF1-52F271A97994}"/>
          </ac:picMkLst>
        </pc:picChg>
        <pc:cxnChg chg="mod">
          <ac:chgData name="Shirley Serban" userId="7f207fc8-03d1-48c7-9795-2440acc08cbb" providerId="ADAL" clId="{17FCBABE-BB0F-5AEB-A8EA-4422061C88F3}" dt="2025-08-27T20:22:04.703" v="151" actId="1035"/>
          <ac:cxnSpMkLst>
            <pc:docMk/>
            <pc:sldMk cId="2816040416" sldId="1858"/>
            <ac:cxnSpMk id="33" creationId="{F6A14CF0-3D3D-51DB-1A60-3DFB58F2888B}"/>
          </ac:cxnSpMkLst>
        </pc:cxnChg>
        <pc:cxnChg chg="mod">
          <ac:chgData name="Shirley Serban" userId="7f207fc8-03d1-48c7-9795-2440acc08cbb" providerId="ADAL" clId="{17FCBABE-BB0F-5AEB-A8EA-4422061C88F3}" dt="2025-08-27T20:21:59.785" v="150" actId="14100"/>
          <ac:cxnSpMkLst>
            <pc:docMk/>
            <pc:sldMk cId="2816040416" sldId="1858"/>
            <ac:cxnSpMk id="34" creationId="{03FDB8EA-A395-7E97-A40B-BAD486D65F9B}"/>
          </ac:cxnSpMkLst>
        </pc:cxnChg>
      </pc:sldChg>
      <pc:sldChg chg="addSp delSp modSp add mod">
        <pc:chgData name="Shirley Serban" userId="7f207fc8-03d1-48c7-9795-2440acc08cbb" providerId="ADAL" clId="{17FCBABE-BB0F-5AEB-A8EA-4422061C88F3}" dt="2025-08-27T21:54:25.991" v="207" actId="20577"/>
        <pc:sldMkLst>
          <pc:docMk/>
          <pc:sldMk cId="405319888" sldId="1859"/>
        </pc:sldMkLst>
        <pc:spChg chg="add mod">
          <ac:chgData name="Shirley Serban" userId="7f207fc8-03d1-48c7-9795-2440acc08cbb" providerId="ADAL" clId="{17FCBABE-BB0F-5AEB-A8EA-4422061C88F3}" dt="2025-08-27T21:54:25.991" v="207" actId="20577"/>
          <ac:spMkLst>
            <pc:docMk/>
            <pc:sldMk cId="405319888" sldId="1859"/>
            <ac:spMk id="31" creationId="{5DE5CC7B-444B-FFE6-0A5B-6853A4186E72}"/>
          </ac:spMkLst>
        </pc:spChg>
        <pc:spChg chg="add mod">
          <ac:chgData name="Shirley Serban" userId="7f207fc8-03d1-48c7-9795-2440acc08cbb" providerId="ADAL" clId="{17FCBABE-BB0F-5AEB-A8EA-4422061C88F3}" dt="2025-08-27T21:54:19.613" v="204" actId="20577"/>
          <ac:spMkLst>
            <pc:docMk/>
            <pc:sldMk cId="405319888" sldId="1859"/>
            <ac:spMk id="32" creationId="{2863916A-DB32-0D23-2331-AE576EEC2F0D}"/>
          </ac:spMkLst>
        </pc:spChg>
        <pc:spChg chg="add mod">
          <ac:chgData name="Shirley Serban" userId="7f207fc8-03d1-48c7-9795-2440acc08cbb" providerId="ADAL" clId="{17FCBABE-BB0F-5AEB-A8EA-4422061C88F3}" dt="2025-08-27T21:54:23.669" v="206" actId="20577"/>
          <ac:spMkLst>
            <pc:docMk/>
            <pc:sldMk cId="405319888" sldId="1859"/>
            <ac:spMk id="33" creationId="{F6599BAC-DD4B-45BE-EEAD-09FA0504E79C}"/>
          </ac:spMkLst>
        </pc:spChg>
        <pc:spChg chg="add mod">
          <ac:chgData name="Shirley Serban" userId="7f207fc8-03d1-48c7-9795-2440acc08cbb" providerId="ADAL" clId="{17FCBABE-BB0F-5AEB-A8EA-4422061C88F3}" dt="2025-08-27T21:54:18.424" v="203" actId="20577"/>
          <ac:spMkLst>
            <pc:docMk/>
            <pc:sldMk cId="405319888" sldId="1859"/>
            <ac:spMk id="34" creationId="{DD9FFDFD-A169-6444-2624-00799098FA78}"/>
          </ac:spMkLst>
        </pc:spChg>
        <pc:spChg chg="add mod">
          <ac:chgData name="Shirley Serban" userId="7f207fc8-03d1-48c7-9795-2440acc08cbb" providerId="ADAL" clId="{17FCBABE-BB0F-5AEB-A8EA-4422061C88F3}" dt="2025-08-27T21:54:22.464" v="205" actId="20577"/>
          <ac:spMkLst>
            <pc:docMk/>
            <pc:sldMk cId="405319888" sldId="1859"/>
            <ac:spMk id="35" creationId="{49B3D1A7-BE61-91E2-3A9F-30498311CBE0}"/>
          </ac:spMkLst>
        </pc:spChg>
        <pc:spChg chg="add mod">
          <ac:chgData name="Shirley Serban" userId="7f207fc8-03d1-48c7-9795-2440acc08cbb" providerId="ADAL" clId="{17FCBABE-BB0F-5AEB-A8EA-4422061C88F3}" dt="2025-08-27T21:54:03.805" v="199" actId="404"/>
          <ac:spMkLst>
            <pc:docMk/>
            <pc:sldMk cId="405319888" sldId="1859"/>
            <ac:spMk id="36" creationId="{7F3ECE87-52FE-1E91-EBA6-845F1C4E3ECB}"/>
          </ac:spMkLst>
        </pc:spChg>
        <pc:spChg chg="add mod">
          <ac:chgData name="Shirley Serban" userId="7f207fc8-03d1-48c7-9795-2440acc08cbb" providerId="ADAL" clId="{17FCBABE-BB0F-5AEB-A8EA-4422061C88F3}" dt="2025-08-27T21:54:10.097" v="200" actId="20577"/>
          <ac:spMkLst>
            <pc:docMk/>
            <pc:sldMk cId="405319888" sldId="1859"/>
            <ac:spMk id="37" creationId="{C98EBFB7-FAAB-9FBF-D5E4-0944F4652DF1}"/>
          </ac:spMkLst>
        </pc:spChg>
        <pc:spChg chg="add mod">
          <ac:chgData name="Shirley Serban" userId="7f207fc8-03d1-48c7-9795-2440acc08cbb" providerId="ADAL" clId="{17FCBABE-BB0F-5AEB-A8EA-4422061C88F3}" dt="2025-08-27T21:53:23.038" v="181" actId="164"/>
          <ac:spMkLst>
            <pc:docMk/>
            <pc:sldMk cId="405319888" sldId="1859"/>
            <ac:spMk id="38" creationId="{A81CCAAB-A5F0-F1BC-BE13-2967264E60ED}"/>
          </ac:spMkLst>
        </pc:spChg>
        <pc:spChg chg="add mod">
          <ac:chgData name="Shirley Serban" userId="7f207fc8-03d1-48c7-9795-2440acc08cbb" providerId="ADAL" clId="{17FCBABE-BB0F-5AEB-A8EA-4422061C88F3}" dt="2025-08-27T21:53:55.205" v="196" actId="20577"/>
          <ac:spMkLst>
            <pc:docMk/>
            <pc:sldMk cId="405319888" sldId="1859"/>
            <ac:spMk id="39" creationId="{A04487FB-0A6E-F4B7-C28E-C8029FDFC5EF}"/>
          </ac:spMkLst>
        </pc:spChg>
        <pc:spChg chg="mod">
          <ac:chgData name="Shirley Serban" userId="7f207fc8-03d1-48c7-9795-2440acc08cbb" providerId="ADAL" clId="{17FCBABE-BB0F-5AEB-A8EA-4422061C88F3}" dt="2025-08-27T21:54:12.783" v="201" actId="20577"/>
          <ac:spMkLst>
            <pc:docMk/>
            <pc:sldMk cId="405319888" sldId="1859"/>
            <ac:spMk id="44" creationId="{85417BF8-DED8-BA2B-7BA1-742A5CAA99AB}"/>
          </ac:spMkLst>
        </pc:spChg>
        <pc:spChg chg="add mod">
          <ac:chgData name="Shirley Serban" userId="7f207fc8-03d1-48c7-9795-2440acc08cbb" providerId="ADAL" clId="{17FCBABE-BB0F-5AEB-A8EA-4422061C88F3}" dt="2025-08-27T21:54:15.850" v="202" actId="20577"/>
          <ac:spMkLst>
            <pc:docMk/>
            <pc:sldMk cId="405319888" sldId="1859"/>
            <ac:spMk id="46" creationId="{05E9257C-A538-F616-4C95-F06907F1E224}"/>
          </ac:spMkLst>
        </pc:spChg>
        <pc:grpChg chg="del">
          <ac:chgData name="Shirley Serban" userId="7f207fc8-03d1-48c7-9795-2440acc08cbb" providerId="ADAL" clId="{17FCBABE-BB0F-5AEB-A8EA-4422061C88F3}" dt="2025-08-27T21:53:11.633" v="179" actId="478"/>
          <ac:grpSpMkLst>
            <pc:docMk/>
            <pc:sldMk cId="405319888" sldId="1859"/>
            <ac:grpSpMk id="30" creationId="{781F4E1D-887C-60C6-B1C0-D5B624D05839}"/>
          </ac:grpSpMkLst>
        </pc:grpChg>
        <pc:grpChg chg="mod">
          <ac:chgData name="Shirley Serban" userId="7f207fc8-03d1-48c7-9795-2440acc08cbb" providerId="ADAL" clId="{17FCBABE-BB0F-5AEB-A8EA-4422061C88F3}" dt="2025-08-27T21:53:48.578" v="195" actId="1038"/>
          <ac:grpSpMkLst>
            <pc:docMk/>
            <pc:sldMk cId="405319888" sldId="1859"/>
            <ac:grpSpMk id="52" creationId="{D35EF7A4-B18D-AE58-679C-46A0E3A53A7A}"/>
          </ac:grpSpMkLst>
        </pc:grpChg>
        <pc:cxnChg chg="mod">
          <ac:chgData name="Shirley Serban" userId="7f207fc8-03d1-48c7-9795-2440acc08cbb" providerId="ADAL" clId="{17FCBABE-BB0F-5AEB-A8EA-4422061C88F3}" dt="2025-08-27T21:53:11.633" v="179" actId="478"/>
          <ac:cxnSpMkLst>
            <pc:docMk/>
            <pc:sldMk cId="405319888" sldId="1859"/>
            <ac:cxnSpMk id="26" creationId="{0F5B0BFB-13B3-2602-5348-5550B9025AE3}"/>
          </ac:cxnSpMkLst>
        </pc:cxnChg>
        <pc:cxnChg chg="mod">
          <ac:chgData name="Shirley Serban" userId="7f207fc8-03d1-48c7-9795-2440acc08cbb" providerId="ADAL" clId="{17FCBABE-BB0F-5AEB-A8EA-4422061C88F3}" dt="2025-08-27T21:53:11.633" v="179" actId="478"/>
          <ac:cxnSpMkLst>
            <pc:docMk/>
            <pc:sldMk cId="405319888" sldId="1859"/>
            <ac:cxnSpMk id="27" creationId="{D99ABE62-4CD9-1846-52B0-5643F34ACFDF}"/>
          </ac:cxnSpMkLst>
        </pc:cxnChg>
        <pc:cxnChg chg="mod">
          <ac:chgData name="Shirley Serban" userId="7f207fc8-03d1-48c7-9795-2440acc08cbb" providerId="ADAL" clId="{17FCBABE-BB0F-5AEB-A8EA-4422061C88F3}" dt="2025-08-27T21:53:11.633" v="179" actId="478"/>
          <ac:cxnSpMkLst>
            <pc:docMk/>
            <pc:sldMk cId="405319888" sldId="1859"/>
            <ac:cxnSpMk id="28" creationId="{6749AAA9-5C20-18DA-D2D2-CAFEE2F55485}"/>
          </ac:cxnSpMkLst>
        </pc:cxnChg>
      </pc:sldChg>
    </pc:docChg>
  </pc:docChgLst>
  <pc:docChgLst>
    <pc:chgData name="Bernard Fernando" userId="b283a9a7-e571-4974-a0d3-6db1e4666c62" providerId="ADAL" clId="{812FE258-804F-4EF3-A61D-2188E68DCA56}"/>
    <pc:docChg chg="modMainMaster">
      <pc:chgData name="Bernard Fernando" userId="b283a9a7-e571-4974-a0d3-6db1e4666c62" providerId="ADAL" clId="{812FE258-804F-4EF3-A61D-2188E68DCA56}" dt="2025-02-16T15:35:23.005" v="6" actId="207"/>
      <pc:docMkLst>
        <pc:docMk/>
      </pc:docMkLst>
      <pc:sldMasterChg chg="modSp mod modSldLayout">
        <pc:chgData name="Bernard Fernando" userId="b283a9a7-e571-4974-a0d3-6db1e4666c62" providerId="ADAL" clId="{812FE258-804F-4EF3-A61D-2188E68DCA56}" dt="2025-02-16T15:35:23.005" v="6" actId="207"/>
        <pc:sldMasterMkLst>
          <pc:docMk/>
          <pc:sldMasterMk cId="2388570879" sldId="2147486405"/>
        </pc:sldMasterMkLst>
        <pc:sldLayoutChg chg="modSp mod">
          <pc:chgData name="Bernard Fernando" userId="b283a9a7-e571-4974-a0d3-6db1e4666c62" providerId="ADAL" clId="{812FE258-804F-4EF3-A61D-2188E68DCA56}" dt="2025-02-16T15:35:23.005" v="6" actId="207"/>
          <pc:sldLayoutMkLst>
            <pc:docMk/>
            <pc:sldMasterMk cId="2388570879" sldId="2147486405"/>
            <pc:sldLayoutMk cId="1756423727" sldId="2147486406"/>
          </pc:sldLayoutMkLst>
        </pc:sldLayoutChg>
      </pc:sldMasterChg>
    </pc:docChg>
  </pc:docChgLst>
  <pc:docChgLst>
    <pc:chgData name="Elizabeth Piaquadio" userId="52767243-7565-4b68-b9c1-5d2bede989b0" providerId="ADAL" clId="{A4F8AB6F-D155-B743-BB53-0E511C4B9D04}"/>
    <pc:docChg chg="modSld">
      <pc:chgData name="Elizabeth Piaquadio" userId="52767243-7565-4b68-b9c1-5d2bede989b0" providerId="ADAL" clId="{A4F8AB6F-D155-B743-BB53-0E511C4B9D04}" dt="2025-04-15T23:28:17.336" v="0" actId="1076"/>
      <pc:docMkLst>
        <pc:docMk/>
      </pc:docMkLst>
      <pc:sldChg chg="modSp mod">
        <pc:chgData name="Elizabeth Piaquadio" userId="52767243-7565-4b68-b9c1-5d2bede989b0" providerId="ADAL" clId="{A4F8AB6F-D155-B743-BB53-0E511C4B9D04}" dt="2025-04-15T23:28:17.336" v="0" actId="1076"/>
        <pc:sldMkLst>
          <pc:docMk/>
          <pc:sldMk cId="670802194" sldId="1812"/>
        </pc:sldMkLst>
      </pc:sldChg>
    </pc:docChg>
  </pc:docChgLst>
  <pc:docChgLst>
    <pc:chgData name="Chantal Rae" userId="S::crae@goodtogreatschools.org.au::a1db561e-73a2-489d-a119-0f73c1c2f06f" providerId="AD" clId="Web-{445893E1-0F7A-BC97-2F40-FFA7C9975516}"/>
    <pc:docChg chg="modSld">
      <pc:chgData name="Chantal Rae" userId="S::crae@goodtogreatschools.org.au::a1db561e-73a2-489d-a119-0f73c1c2f06f" providerId="AD" clId="Web-{445893E1-0F7A-BC97-2F40-FFA7C9975516}" dt="2024-12-30T10:36:50.923" v="1" actId="20577"/>
      <pc:docMkLst>
        <pc:docMk/>
      </pc:docMkLst>
      <pc:sldChg chg="modSp">
        <pc:chgData name="Chantal Rae" userId="S::crae@goodtogreatschools.org.au::a1db561e-73a2-489d-a119-0f73c1c2f06f" providerId="AD" clId="Web-{445893E1-0F7A-BC97-2F40-FFA7C9975516}" dt="2024-12-30T10:36:50.923" v="1" actId="20577"/>
        <pc:sldMkLst>
          <pc:docMk/>
          <pc:sldMk cId="4261390126" sldId="256"/>
        </pc:sldMkLst>
      </pc:sldChg>
    </pc:docChg>
  </pc:docChgLst>
  <pc:docChgLst>
    <pc:chgData name="Elizabeth Piaquadio" userId="52767243-7565-4b68-b9c1-5d2bede989b0" providerId="ADAL" clId="{9909C720-0309-A344-A044-9A3EAE610703}"/>
    <pc:docChg chg="custSel modSld">
      <pc:chgData name="Elizabeth Piaquadio" userId="52767243-7565-4b68-b9c1-5d2bede989b0" providerId="ADAL" clId="{9909C720-0309-A344-A044-9A3EAE610703}" dt="2025-05-02T14:47:26.572" v="51" actId="20577"/>
      <pc:docMkLst>
        <pc:docMk/>
      </pc:docMkLst>
      <pc:sldChg chg="modSp modNotesTx">
        <pc:chgData name="Elizabeth Piaquadio" userId="52767243-7565-4b68-b9c1-5d2bede989b0" providerId="ADAL" clId="{9909C720-0309-A344-A044-9A3EAE610703}" dt="2025-05-02T14:47:26.572" v="51" actId="20577"/>
        <pc:sldMkLst>
          <pc:docMk/>
          <pc:sldMk cId="3005143636" sldId="1855"/>
        </pc:sldMkLst>
      </pc:sldChg>
    </pc:docChg>
  </pc:docChgLst>
  <pc:docChgLst>
    <pc:chgData name="Bernard Fernando" userId="b283a9a7-e571-4974-a0d3-6db1e4666c62" providerId="ADAL" clId="{386D0297-2FA5-4D3F-9ED3-3F0311708A0C}"/>
    <pc:docChg chg="undo custSel delSld modMainMaster">
      <pc:chgData name="Bernard Fernando" userId="b283a9a7-e571-4974-a0d3-6db1e4666c62" providerId="ADAL" clId="{386D0297-2FA5-4D3F-9ED3-3F0311708A0C}" dt="2025-01-28T03:08:37.695" v="89"/>
      <pc:docMkLst>
        <pc:docMk/>
      </pc:docMkLst>
      <pc:sldChg chg="del">
        <pc:chgData name="Bernard Fernando" userId="b283a9a7-e571-4974-a0d3-6db1e4666c62" providerId="ADAL" clId="{386D0297-2FA5-4D3F-9ED3-3F0311708A0C}" dt="2025-01-28T03:06:37.684" v="63" actId="47"/>
        <pc:sldMkLst>
          <pc:docMk/>
          <pc:sldMk cId="2044953486" sldId="277"/>
        </pc:sldMkLst>
      </pc:sldChg>
      <pc:sldMasterChg chg="addSp modSp modSldLayout">
        <pc:chgData name="Bernard Fernando" userId="b283a9a7-e571-4974-a0d3-6db1e4666c62" providerId="ADAL" clId="{386D0297-2FA5-4D3F-9ED3-3F0311708A0C}" dt="2025-01-28T03:08:37.695" v="89"/>
        <pc:sldMasterMkLst>
          <pc:docMk/>
          <pc:sldMasterMk cId="2142349000" sldId="2147486213"/>
        </pc:sldMasterMkLst>
        <pc:sldLayoutChg chg="delSp modSp mod">
          <pc:chgData name="Bernard Fernando" userId="b283a9a7-e571-4974-a0d3-6db1e4666c62" providerId="ADAL" clId="{386D0297-2FA5-4D3F-9ED3-3F0311708A0C}" dt="2025-01-28T03:08:17.286" v="69" actId="478"/>
          <pc:sldLayoutMkLst>
            <pc:docMk/>
            <pc:sldMasterMk cId="2142349000" sldId="2147486213"/>
            <pc:sldLayoutMk cId="2470040019" sldId="2147486355"/>
          </pc:sldLayoutMkLst>
        </pc:sldLayoutChg>
        <pc:sldLayoutChg chg="addSp delSp modSp mod">
          <pc:chgData name="Bernard Fernando" userId="b283a9a7-e571-4974-a0d3-6db1e4666c62" providerId="ADAL" clId="{386D0297-2FA5-4D3F-9ED3-3F0311708A0C}" dt="2025-01-28T03:07:04.542" v="68" actId="478"/>
          <pc:sldLayoutMkLst>
            <pc:docMk/>
            <pc:sldMasterMk cId="2142349000" sldId="2147486213"/>
            <pc:sldLayoutMk cId="120363965" sldId="2147486388"/>
          </pc:sldLayoutMkLst>
        </pc:sldLayoutChg>
        <pc:sldLayoutChg chg="modSp mod">
          <pc:chgData name="Bernard Fernando" userId="b283a9a7-e571-4974-a0d3-6db1e4666c62" providerId="ADAL" clId="{386D0297-2FA5-4D3F-9ED3-3F0311708A0C}" dt="2025-01-27T16:45:54.504" v="47"/>
          <pc:sldLayoutMkLst>
            <pc:docMk/>
            <pc:sldMasterMk cId="2142349000" sldId="2147486213"/>
            <pc:sldLayoutMk cId="115755750" sldId="2147486390"/>
          </pc:sldLayoutMkLst>
        </pc:sldLayoutChg>
        <pc:sldLayoutChg chg="delSp modSp mod">
          <pc:chgData name="Bernard Fernando" userId="b283a9a7-e571-4974-a0d3-6db1e4666c62" providerId="ADAL" clId="{386D0297-2FA5-4D3F-9ED3-3F0311708A0C}" dt="2025-01-28T03:08:29.321" v="84" actId="478"/>
          <pc:sldLayoutMkLst>
            <pc:docMk/>
            <pc:sldMasterMk cId="2142349000" sldId="2147486213"/>
            <pc:sldLayoutMk cId="3808526440" sldId="2147486391"/>
          </pc:sldLayoutMkLst>
        </pc:sldLayoutChg>
        <pc:sldLayoutChg chg="delSp modSp mod">
          <pc:chgData name="Bernard Fernando" userId="b283a9a7-e571-4974-a0d3-6db1e4666c62" providerId="ADAL" clId="{386D0297-2FA5-4D3F-9ED3-3F0311708A0C}" dt="2025-01-28T03:08:31.113" v="86" actId="478"/>
          <pc:sldLayoutMkLst>
            <pc:docMk/>
            <pc:sldMasterMk cId="2142349000" sldId="2147486213"/>
            <pc:sldLayoutMk cId="901559265" sldId="2147486392"/>
          </pc:sldLayoutMkLst>
        </pc:sldLayoutChg>
        <pc:sldLayoutChg chg="delSp modSp mod">
          <pc:chgData name="Bernard Fernando" userId="b283a9a7-e571-4974-a0d3-6db1e4666c62" providerId="ADAL" clId="{386D0297-2FA5-4D3F-9ED3-3F0311708A0C}" dt="2025-01-28T03:08:31.897" v="87" actId="478"/>
          <pc:sldLayoutMkLst>
            <pc:docMk/>
            <pc:sldMasterMk cId="2142349000" sldId="2147486213"/>
            <pc:sldLayoutMk cId="323750453" sldId="2147486393"/>
          </pc:sldLayoutMkLst>
        </pc:sldLayoutChg>
        <pc:sldLayoutChg chg="delSp modSp mod">
          <pc:chgData name="Bernard Fernando" userId="b283a9a7-e571-4974-a0d3-6db1e4666c62" providerId="ADAL" clId="{386D0297-2FA5-4D3F-9ED3-3F0311708A0C}" dt="2025-01-28T03:08:32.905" v="88" actId="478"/>
          <pc:sldLayoutMkLst>
            <pc:docMk/>
            <pc:sldMasterMk cId="2142349000" sldId="2147486213"/>
            <pc:sldLayoutMk cId="2470488254" sldId="2147486394"/>
          </pc:sldLayoutMkLst>
        </pc:sldLayoutChg>
        <pc:sldLayoutChg chg="delSp modSp mod">
          <pc:chgData name="Bernard Fernando" userId="b283a9a7-e571-4974-a0d3-6db1e4666c62" providerId="ADAL" clId="{386D0297-2FA5-4D3F-9ED3-3F0311708A0C}" dt="2025-01-28T03:08:30.161" v="85" actId="478"/>
          <pc:sldLayoutMkLst>
            <pc:docMk/>
            <pc:sldMasterMk cId="2142349000" sldId="2147486213"/>
            <pc:sldLayoutMk cId="2188893945" sldId="2147486395"/>
          </pc:sldLayoutMkLst>
        </pc:sldLayoutChg>
        <pc:sldLayoutChg chg="delSp modSp mod">
          <pc:chgData name="Bernard Fernando" userId="b283a9a7-e571-4974-a0d3-6db1e4666c62" providerId="ADAL" clId="{386D0297-2FA5-4D3F-9ED3-3F0311708A0C}" dt="2025-01-28T03:08:21.055" v="74" actId="478"/>
          <pc:sldLayoutMkLst>
            <pc:docMk/>
            <pc:sldMasterMk cId="2142349000" sldId="2147486213"/>
            <pc:sldLayoutMk cId="3326539293" sldId="2147486396"/>
          </pc:sldLayoutMkLst>
        </pc:sldLayoutChg>
        <pc:sldLayoutChg chg="delSp modSp mod">
          <pc:chgData name="Bernard Fernando" userId="b283a9a7-e571-4974-a0d3-6db1e4666c62" providerId="ADAL" clId="{386D0297-2FA5-4D3F-9ED3-3F0311708A0C}" dt="2025-01-28T03:08:21.768" v="75" actId="478"/>
          <pc:sldLayoutMkLst>
            <pc:docMk/>
            <pc:sldMasterMk cId="2142349000" sldId="2147486213"/>
            <pc:sldLayoutMk cId="747132576" sldId="2147486397"/>
          </pc:sldLayoutMkLst>
        </pc:sldLayoutChg>
        <pc:sldLayoutChg chg="delSp modSp mod">
          <pc:chgData name="Bernard Fernando" userId="b283a9a7-e571-4974-a0d3-6db1e4666c62" providerId="ADAL" clId="{386D0297-2FA5-4D3F-9ED3-3F0311708A0C}" dt="2025-01-28T03:08:18.111" v="70" actId="478"/>
          <pc:sldLayoutMkLst>
            <pc:docMk/>
            <pc:sldMasterMk cId="2142349000" sldId="2147486213"/>
            <pc:sldLayoutMk cId="3443075207" sldId="2147486398"/>
          </pc:sldLayoutMkLst>
        </pc:sldLayoutChg>
        <pc:sldLayoutChg chg="delSp modSp mod">
          <pc:chgData name="Bernard Fernando" userId="b283a9a7-e571-4974-a0d3-6db1e4666c62" providerId="ADAL" clId="{386D0297-2FA5-4D3F-9ED3-3F0311708A0C}" dt="2025-01-28T03:08:18.799" v="71" actId="478"/>
          <pc:sldLayoutMkLst>
            <pc:docMk/>
            <pc:sldMasterMk cId="2142349000" sldId="2147486213"/>
            <pc:sldLayoutMk cId="1107504027" sldId="2147486399"/>
          </pc:sldLayoutMkLst>
        </pc:sldLayoutChg>
        <pc:sldLayoutChg chg="delSp modSp mod">
          <pc:chgData name="Bernard Fernando" userId="b283a9a7-e571-4974-a0d3-6db1e4666c62" providerId="ADAL" clId="{386D0297-2FA5-4D3F-9ED3-3F0311708A0C}" dt="2025-01-28T03:08:20.296" v="73" actId="478"/>
          <pc:sldLayoutMkLst>
            <pc:docMk/>
            <pc:sldMasterMk cId="2142349000" sldId="2147486213"/>
            <pc:sldLayoutMk cId="1959084027" sldId="2147486400"/>
          </pc:sldLayoutMkLst>
        </pc:sldLayoutChg>
        <pc:sldLayoutChg chg="delSp modSp mod">
          <pc:chgData name="Bernard Fernando" userId="b283a9a7-e571-4974-a0d3-6db1e4666c62" providerId="ADAL" clId="{386D0297-2FA5-4D3F-9ED3-3F0311708A0C}" dt="2025-01-28T03:08:19.583" v="72" actId="478"/>
          <pc:sldLayoutMkLst>
            <pc:docMk/>
            <pc:sldMasterMk cId="2142349000" sldId="2147486213"/>
            <pc:sldLayoutMk cId="1395547350" sldId="2147486401"/>
          </pc:sldLayoutMkLst>
        </pc:sldLayoutChg>
        <pc:sldLayoutChg chg="delSp modSp mod">
          <pc:chgData name="Bernard Fernando" userId="b283a9a7-e571-4974-a0d3-6db1e4666c62" providerId="ADAL" clId="{386D0297-2FA5-4D3F-9ED3-3F0311708A0C}" dt="2025-01-28T03:08:22.496" v="76" actId="478"/>
          <pc:sldLayoutMkLst>
            <pc:docMk/>
            <pc:sldMasterMk cId="2142349000" sldId="2147486213"/>
            <pc:sldLayoutMk cId="582097027" sldId="2147486402"/>
          </pc:sldLayoutMkLst>
        </pc:sldLayoutChg>
        <pc:sldLayoutChg chg="delSp modSp mod">
          <pc:chgData name="Bernard Fernando" userId="b283a9a7-e571-4974-a0d3-6db1e4666c62" providerId="ADAL" clId="{386D0297-2FA5-4D3F-9ED3-3F0311708A0C}" dt="2025-01-28T03:08:26.672" v="81" actId="478"/>
          <pc:sldLayoutMkLst>
            <pc:docMk/>
            <pc:sldMasterMk cId="2142349000" sldId="2147486213"/>
            <pc:sldLayoutMk cId="4217703130" sldId="2147486403"/>
          </pc:sldLayoutMkLst>
        </pc:sldLayoutChg>
        <pc:sldLayoutChg chg="delSp modSp mod">
          <pc:chgData name="Bernard Fernando" userId="b283a9a7-e571-4974-a0d3-6db1e4666c62" providerId="ADAL" clId="{386D0297-2FA5-4D3F-9ED3-3F0311708A0C}" dt="2025-01-28T03:08:27.424" v="82" actId="478"/>
          <pc:sldLayoutMkLst>
            <pc:docMk/>
            <pc:sldMasterMk cId="2142349000" sldId="2147486213"/>
            <pc:sldLayoutMk cId="3233981195" sldId="2147486404"/>
          </pc:sldLayoutMkLst>
        </pc:sldLayoutChg>
        <pc:sldLayoutChg chg="delSp modSp mod">
          <pc:chgData name="Bernard Fernando" userId="b283a9a7-e571-4974-a0d3-6db1e4666c62" providerId="ADAL" clId="{386D0297-2FA5-4D3F-9ED3-3F0311708A0C}" dt="2025-01-28T03:08:28.456" v="83" actId="478"/>
          <pc:sldLayoutMkLst>
            <pc:docMk/>
            <pc:sldMasterMk cId="2142349000" sldId="2147486213"/>
            <pc:sldLayoutMk cId="3738638844" sldId="2147486405"/>
          </pc:sldLayoutMkLst>
        </pc:sldLayoutChg>
        <pc:sldLayoutChg chg="delSp modSp mod">
          <pc:chgData name="Bernard Fernando" userId="b283a9a7-e571-4974-a0d3-6db1e4666c62" providerId="ADAL" clId="{386D0297-2FA5-4D3F-9ED3-3F0311708A0C}" dt="2025-01-28T03:08:23.232" v="77" actId="478"/>
          <pc:sldLayoutMkLst>
            <pc:docMk/>
            <pc:sldMasterMk cId="2142349000" sldId="2147486213"/>
            <pc:sldLayoutMk cId="832422401" sldId="2147486406"/>
          </pc:sldLayoutMkLst>
        </pc:sldLayoutChg>
        <pc:sldLayoutChg chg="delSp modSp mod">
          <pc:chgData name="Bernard Fernando" userId="b283a9a7-e571-4974-a0d3-6db1e4666c62" providerId="ADAL" clId="{386D0297-2FA5-4D3F-9ED3-3F0311708A0C}" dt="2025-01-28T03:08:24.360" v="78" actId="478"/>
          <pc:sldLayoutMkLst>
            <pc:docMk/>
            <pc:sldMasterMk cId="2142349000" sldId="2147486213"/>
            <pc:sldLayoutMk cId="552200444" sldId="2147486407"/>
          </pc:sldLayoutMkLst>
        </pc:sldLayoutChg>
        <pc:sldLayoutChg chg="delSp modSp mod">
          <pc:chgData name="Bernard Fernando" userId="b283a9a7-e571-4974-a0d3-6db1e4666c62" providerId="ADAL" clId="{386D0297-2FA5-4D3F-9ED3-3F0311708A0C}" dt="2025-01-28T03:08:25.080" v="79" actId="478"/>
          <pc:sldLayoutMkLst>
            <pc:docMk/>
            <pc:sldMasterMk cId="2142349000" sldId="2147486213"/>
            <pc:sldLayoutMk cId="1962510176" sldId="2147486408"/>
          </pc:sldLayoutMkLst>
        </pc:sldLayoutChg>
        <pc:sldLayoutChg chg="delSp modSp mod">
          <pc:chgData name="Bernard Fernando" userId="b283a9a7-e571-4974-a0d3-6db1e4666c62" providerId="ADAL" clId="{386D0297-2FA5-4D3F-9ED3-3F0311708A0C}" dt="2025-01-28T03:08:25.937" v="80" actId="478"/>
          <pc:sldLayoutMkLst>
            <pc:docMk/>
            <pc:sldMasterMk cId="2142349000" sldId="2147486213"/>
            <pc:sldLayoutMk cId="363266523" sldId="2147486409"/>
          </pc:sldLayoutMkLst>
        </pc:sldLayoutChg>
        <pc:sldLayoutChg chg="modSp mod">
          <pc:chgData name="Bernard Fernando" userId="b283a9a7-e571-4974-a0d3-6db1e4666c62" providerId="ADAL" clId="{386D0297-2FA5-4D3F-9ED3-3F0311708A0C}" dt="2025-01-27T16:47:17.161" v="62" actId="108"/>
          <pc:sldLayoutMkLst>
            <pc:docMk/>
            <pc:sldMasterMk cId="2142349000" sldId="2147486213"/>
            <pc:sldLayoutMk cId="3792458814" sldId="2147486410"/>
          </pc:sldLayoutMkLst>
        </pc:sldLayoutChg>
      </pc:sldMasterChg>
    </pc:docChg>
  </pc:docChgLst>
  <pc:docChgLst>
    <pc:chgData name="Elizabeth Piaquadio" userId="52767243-7565-4b68-b9c1-5d2bede989b0" providerId="ADAL" clId="{7C8356A9-EBB6-E247-B9EC-DFAF2C55A314}"/>
    <pc:docChg chg="undo custSel addSld delSld modSld">
      <pc:chgData name="Elizabeth Piaquadio" userId="52767243-7565-4b68-b9c1-5d2bede989b0" providerId="ADAL" clId="{7C8356A9-EBB6-E247-B9EC-DFAF2C55A314}" dt="2025-05-19T23:29:06.094" v="1052" actId="20577"/>
      <pc:docMkLst>
        <pc:docMk/>
      </pc:docMkLst>
      <pc:sldChg chg="modNotesTx">
        <pc:chgData name="Elizabeth Piaquadio" userId="52767243-7565-4b68-b9c1-5d2bede989b0" providerId="ADAL" clId="{7C8356A9-EBB6-E247-B9EC-DFAF2C55A314}" dt="2025-05-16T18:05:50.697" v="0"/>
        <pc:sldMkLst>
          <pc:docMk/>
          <pc:sldMk cId="990668426" sldId="261"/>
        </pc:sldMkLst>
      </pc:sldChg>
      <pc:sldChg chg="addSp delSp modSp mod">
        <pc:chgData name="Elizabeth Piaquadio" userId="52767243-7565-4b68-b9c1-5d2bede989b0" providerId="ADAL" clId="{7C8356A9-EBB6-E247-B9EC-DFAF2C55A314}" dt="2025-05-19T12:01:02.866" v="1022"/>
        <pc:sldMkLst>
          <pc:docMk/>
          <pc:sldMk cId="315609852" sldId="274"/>
        </pc:sldMkLst>
      </pc:sldChg>
      <pc:sldChg chg="addSp delSp modSp mod">
        <pc:chgData name="Elizabeth Piaquadio" userId="52767243-7565-4b68-b9c1-5d2bede989b0" providerId="ADAL" clId="{7C8356A9-EBB6-E247-B9EC-DFAF2C55A314}" dt="2025-05-19T11:54:26.968" v="1017"/>
        <pc:sldMkLst>
          <pc:docMk/>
          <pc:sldMk cId="1935717205" sldId="282"/>
        </pc:sldMkLst>
      </pc:sldChg>
      <pc:sldChg chg="modTransition modAnim">
        <pc:chgData name="Elizabeth Piaquadio" userId="52767243-7565-4b68-b9c1-5d2bede989b0" providerId="ADAL" clId="{7C8356A9-EBB6-E247-B9EC-DFAF2C55A314}" dt="2025-05-16T19:07:54.949" v="961"/>
        <pc:sldMkLst>
          <pc:docMk/>
          <pc:sldMk cId="2181422715" sldId="384"/>
        </pc:sldMkLst>
      </pc:sldChg>
      <pc:sldChg chg="delSp modSp del mod delAnim modNotesTx">
        <pc:chgData name="Elizabeth Piaquadio" userId="52767243-7565-4b68-b9c1-5d2bede989b0" providerId="ADAL" clId="{7C8356A9-EBB6-E247-B9EC-DFAF2C55A314}" dt="2025-05-16T18:42:40.295" v="825" actId="2696"/>
        <pc:sldMkLst>
          <pc:docMk/>
          <pc:sldMk cId="120355700" sldId="1813"/>
        </pc:sldMkLst>
      </pc:sldChg>
      <pc:sldChg chg="addSp delSp modSp mod">
        <pc:chgData name="Elizabeth Piaquadio" userId="52767243-7565-4b68-b9c1-5d2bede989b0" providerId="ADAL" clId="{7C8356A9-EBB6-E247-B9EC-DFAF2C55A314}" dt="2025-05-19T11:53:18.435" v="1007"/>
        <pc:sldMkLst>
          <pc:docMk/>
          <pc:sldMk cId="3108264294" sldId="1814"/>
        </pc:sldMkLst>
      </pc:sldChg>
      <pc:sldChg chg="addSp delSp modSp mod">
        <pc:chgData name="Elizabeth Piaquadio" userId="52767243-7565-4b68-b9c1-5d2bede989b0" providerId="ADAL" clId="{7C8356A9-EBB6-E247-B9EC-DFAF2C55A314}" dt="2025-05-19T11:53:38.977" v="1010"/>
        <pc:sldMkLst>
          <pc:docMk/>
          <pc:sldMk cId="3423947893" sldId="1840"/>
        </pc:sldMkLst>
      </pc:sldChg>
      <pc:sldChg chg="addSp delSp modSp mod modNotesTx">
        <pc:chgData name="Elizabeth Piaquadio" userId="52767243-7565-4b68-b9c1-5d2bede989b0" providerId="ADAL" clId="{7C8356A9-EBB6-E247-B9EC-DFAF2C55A314}" dt="2025-05-19T12:47:14.643" v="1033"/>
        <pc:sldMkLst>
          <pc:docMk/>
          <pc:sldMk cId="2168408055" sldId="1841"/>
        </pc:sldMkLst>
      </pc:sldChg>
      <pc:sldChg chg="addSp delSp modSp add mod delAnim modAnim modNotesTx">
        <pc:chgData name="Elizabeth Piaquadio" userId="52767243-7565-4b68-b9c1-5d2bede989b0" providerId="ADAL" clId="{7C8356A9-EBB6-E247-B9EC-DFAF2C55A314}" dt="2025-05-19T23:29:06.094" v="1052" actId="20577"/>
        <pc:sldMkLst>
          <pc:docMk/>
          <pc:sldMk cId="3862510414" sldId="1849"/>
        </pc:sldMkLst>
      </pc:sldChg>
      <pc:sldChg chg="addSp delSp modSp add mod delAnim modAnim modNotesTx">
        <pc:chgData name="Elizabeth Piaquadio" userId="52767243-7565-4b68-b9c1-5d2bede989b0" providerId="ADAL" clId="{7C8356A9-EBB6-E247-B9EC-DFAF2C55A314}" dt="2025-05-19T10:54:08.693" v="1004" actId="207"/>
        <pc:sldMkLst>
          <pc:docMk/>
          <pc:sldMk cId="3329740188" sldId="1856"/>
        </pc:sldMkLst>
      </pc:sldChg>
    </pc:docChg>
  </pc:docChgLst>
  <pc:docChgLst>
    <pc:chgData name="Bernard Fernando" userId="b283a9a7-e571-4974-a0d3-6db1e4666c62" providerId="ADAL" clId="{CE07C22A-5AA5-4635-9590-BB961FD92333}"/>
    <pc:docChg chg="undo custSel addSld delSld modSld modMainMaster">
      <pc:chgData name="Bernard Fernando" userId="b283a9a7-e571-4974-a0d3-6db1e4666c62" providerId="ADAL" clId="{CE07C22A-5AA5-4635-9590-BB961FD92333}" dt="2025-01-27T16:41:10.161" v="15"/>
      <pc:docMkLst>
        <pc:docMk/>
      </pc:docMkLst>
      <pc:sldChg chg="new del">
        <pc:chgData name="Bernard Fernando" userId="b283a9a7-e571-4974-a0d3-6db1e4666c62" providerId="ADAL" clId="{CE07C22A-5AA5-4635-9590-BB961FD92333}" dt="2025-01-27T16:39:36.477" v="8" actId="47"/>
        <pc:sldMkLst>
          <pc:docMk/>
          <pc:sldMk cId="435177896" sldId="276"/>
        </pc:sldMkLst>
      </pc:sldChg>
      <pc:sldChg chg="addSp delSp modSp add mod modClrScheme chgLayout">
        <pc:chgData name="Bernard Fernando" userId="b283a9a7-e571-4974-a0d3-6db1e4666c62" providerId="ADAL" clId="{CE07C22A-5AA5-4635-9590-BB961FD92333}" dt="2025-01-27T16:39:40.482" v="9" actId="700"/>
        <pc:sldMkLst>
          <pc:docMk/>
          <pc:sldMk cId="2044953486" sldId="277"/>
        </pc:sldMkLst>
      </pc:sldChg>
      <pc:sldMasterChg chg="modSp modSldLayout">
        <pc:chgData name="Bernard Fernando" userId="b283a9a7-e571-4974-a0d3-6db1e4666c62" providerId="ADAL" clId="{CE07C22A-5AA5-4635-9590-BB961FD92333}" dt="2025-01-27T16:41:10.161" v="15"/>
        <pc:sldMasterMkLst>
          <pc:docMk/>
          <pc:sldMasterMk cId="2142349000" sldId="2147486213"/>
        </pc:sldMasterMkLst>
        <pc:sldLayoutChg chg="modSp mod">
          <pc:chgData name="Bernard Fernando" userId="b283a9a7-e571-4974-a0d3-6db1e4666c62" providerId="ADAL" clId="{CE07C22A-5AA5-4635-9590-BB961FD92333}" dt="2025-01-27T16:40:38.040" v="12" actId="207"/>
          <pc:sldLayoutMkLst>
            <pc:docMk/>
            <pc:sldMasterMk cId="2142349000" sldId="2147486213"/>
            <pc:sldLayoutMk cId="120363965" sldId="2147486388"/>
          </pc:sldLayoutMkLst>
        </pc:sldLayoutChg>
        <pc:sldLayoutChg chg="modSp mod">
          <pc:chgData name="Bernard Fernando" userId="b283a9a7-e571-4974-a0d3-6db1e4666c62" providerId="ADAL" clId="{CE07C22A-5AA5-4635-9590-BB961FD92333}" dt="2025-01-27T16:41:10.161" v="15"/>
          <pc:sldLayoutMkLst>
            <pc:docMk/>
            <pc:sldMasterMk cId="2142349000" sldId="2147486213"/>
            <pc:sldLayoutMk cId="115755750" sldId="2147486390"/>
          </pc:sldLayoutMkLst>
        </pc:sldLayoutChg>
        <pc:sldLayoutChg chg="modSp mod">
          <pc:chgData name="Bernard Fernando" userId="b283a9a7-e571-4974-a0d3-6db1e4666c62" providerId="ADAL" clId="{CE07C22A-5AA5-4635-9590-BB961FD92333}" dt="2025-01-27T16:39:27.642" v="5" actId="20577"/>
          <pc:sldLayoutMkLst>
            <pc:docMk/>
            <pc:sldMasterMk cId="2142349000" sldId="2147486213"/>
            <pc:sldLayoutMk cId="3792458814" sldId="2147486410"/>
          </pc:sldLayoutMkLst>
        </pc:sldLayoutChg>
      </pc:sldMasterChg>
    </pc:docChg>
  </pc:docChgLst>
  <pc:docChgLst>
    <pc:chgData name="Jane Emperado" userId="f11f2e2c-abe5-457b-8efd-db449d0a0879" providerId="ADAL" clId="{8F962530-C370-4406-8935-63C747C9E8CE}"/>
    <pc:docChg chg="undo custSel modSld sldOrd">
      <pc:chgData name="Jane Emperado" userId="f11f2e2c-abe5-457b-8efd-db449d0a0879" providerId="ADAL" clId="{8F962530-C370-4406-8935-63C747C9E8CE}" dt="2025-04-01T08:03:38.056" v="83" actId="1076"/>
      <pc:docMkLst>
        <pc:docMk/>
      </pc:docMkLst>
      <pc:sldChg chg="addSp modSp mod">
        <pc:chgData name="Jane Emperado" userId="f11f2e2c-abe5-457b-8efd-db449d0a0879" providerId="ADAL" clId="{8F962530-C370-4406-8935-63C747C9E8CE}" dt="2025-04-01T08:03:38.056" v="83" actId="1076"/>
        <pc:sldMkLst>
          <pc:docMk/>
          <pc:sldMk cId="3815047511" sldId="264"/>
        </pc:sldMkLst>
      </pc:sldChg>
      <pc:sldChg chg="addSp delSp modSp mod">
        <pc:chgData name="Jane Emperado" userId="f11f2e2c-abe5-457b-8efd-db449d0a0879" providerId="ADAL" clId="{8F962530-C370-4406-8935-63C747C9E8CE}" dt="2025-04-01T08:00:55.784" v="74" actId="1076"/>
        <pc:sldMkLst>
          <pc:docMk/>
          <pc:sldMk cId="670802194" sldId="1812"/>
        </pc:sldMkLst>
      </pc:sldChg>
      <pc:sldChg chg="addSp delSp modSp mod">
        <pc:chgData name="Jane Emperado" userId="f11f2e2c-abe5-457b-8efd-db449d0a0879" providerId="ADAL" clId="{8F962530-C370-4406-8935-63C747C9E8CE}" dt="2025-04-01T07:55:41.980" v="53" actId="14100"/>
        <pc:sldMkLst>
          <pc:docMk/>
          <pc:sldMk cId="120355700" sldId="1813"/>
        </pc:sldMkLst>
      </pc:sldChg>
      <pc:sldChg chg="ord">
        <pc:chgData name="Jane Emperado" userId="f11f2e2c-abe5-457b-8efd-db449d0a0879" providerId="ADAL" clId="{8F962530-C370-4406-8935-63C747C9E8CE}" dt="2025-04-01T07:49:52.154" v="1"/>
        <pc:sldMkLst>
          <pc:docMk/>
          <pc:sldMk cId="3261854521" sldId="1828"/>
        </pc:sldMkLst>
      </pc:sldChg>
    </pc:docChg>
  </pc:docChgLst>
  <pc:docChgLst>
    <pc:chgData name="Laura Ferguson" userId="626080d9-326b-49d1-b10c-a0b9e4d7b959" providerId="ADAL" clId="{19E5A087-5E12-4868-9A1E-453D712A6586}"/>
    <pc:docChg chg="undo custSel addSld delSld modSld">
      <pc:chgData name="Laura Ferguson" userId="626080d9-326b-49d1-b10c-a0b9e4d7b959" providerId="ADAL" clId="{19E5A087-5E12-4868-9A1E-453D712A6586}" dt="2025-03-20T00:31:19.189" v="1570" actId="20577"/>
      <pc:docMkLst>
        <pc:docMk/>
      </pc:docMkLst>
      <pc:sldChg chg="modSp mod">
        <pc:chgData name="Laura Ferguson" userId="626080d9-326b-49d1-b10c-a0b9e4d7b959" providerId="ADAL" clId="{19E5A087-5E12-4868-9A1E-453D712A6586}" dt="2025-03-19T22:59:16.669" v="78" actId="20577"/>
        <pc:sldMkLst>
          <pc:docMk/>
          <pc:sldMk cId="2352627738" sldId="259"/>
        </pc:sldMkLst>
      </pc:sldChg>
      <pc:sldChg chg="modSp mod">
        <pc:chgData name="Laura Ferguson" userId="626080d9-326b-49d1-b10c-a0b9e4d7b959" providerId="ADAL" clId="{19E5A087-5E12-4868-9A1E-453D712A6586}" dt="2025-03-19T23:00:12.973" v="198" actId="20577"/>
        <pc:sldMkLst>
          <pc:docMk/>
          <pc:sldMk cId="1409170115" sldId="262"/>
        </pc:sldMkLst>
      </pc:sldChg>
      <pc:sldChg chg="addSp modSp mod modAnim modNotesTx">
        <pc:chgData name="Laura Ferguson" userId="626080d9-326b-49d1-b10c-a0b9e4d7b959" providerId="ADAL" clId="{19E5A087-5E12-4868-9A1E-453D712A6586}" dt="2025-03-19T23:08:22.014" v="813"/>
        <pc:sldMkLst>
          <pc:docMk/>
          <pc:sldMk cId="4246314574" sldId="263"/>
        </pc:sldMkLst>
      </pc:sldChg>
      <pc:sldChg chg="addSp delSp modSp mod">
        <pc:chgData name="Laura Ferguson" userId="626080d9-326b-49d1-b10c-a0b9e4d7b959" providerId="ADAL" clId="{19E5A087-5E12-4868-9A1E-453D712A6586}" dt="2025-03-20T00:31:19.189" v="1570" actId="20577"/>
        <pc:sldMkLst>
          <pc:docMk/>
          <pc:sldMk cId="3815047511" sldId="264"/>
        </pc:sldMkLst>
      </pc:sldChg>
      <pc:sldChg chg="modSp mod">
        <pc:chgData name="Laura Ferguson" userId="626080d9-326b-49d1-b10c-a0b9e4d7b959" providerId="ADAL" clId="{19E5A087-5E12-4868-9A1E-453D712A6586}" dt="2025-03-20T00:30:26.600" v="1569" actId="20577"/>
        <pc:sldMkLst>
          <pc:docMk/>
          <pc:sldMk cId="3671173303" sldId="265"/>
        </pc:sldMkLst>
      </pc:sldChg>
      <pc:sldChg chg="del">
        <pc:chgData name="Laura Ferguson" userId="626080d9-326b-49d1-b10c-a0b9e4d7b959" providerId="ADAL" clId="{19E5A087-5E12-4868-9A1E-453D712A6586}" dt="2025-03-19T23:02:25.184" v="202" actId="47"/>
        <pc:sldMkLst>
          <pc:docMk/>
          <pc:sldMk cId="4209007129" sldId="1804"/>
        </pc:sldMkLst>
      </pc:sldChg>
      <pc:sldChg chg="del">
        <pc:chgData name="Laura Ferguson" userId="626080d9-326b-49d1-b10c-a0b9e4d7b959" providerId="ADAL" clId="{19E5A087-5E12-4868-9A1E-453D712A6586}" dt="2025-03-19T23:02:23.917" v="201" actId="47"/>
        <pc:sldMkLst>
          <pc:docMk/>
          <pc:sldMk cId="3786710043" sldId="1806"/>
        </pc:sldMkLst>
      </pc:sldChg>
      <pc:sldChg chg="del">
        <pc:chgData name="Laura Ferguson" userId="626080d9-326b-49d1-b10c-a0b9e4d7b959" providerId="ADAL" clId="{19E5A087-5E12-4868-9A1E-453D712A6586}" dt="2025-03-19T23:02:26.502" v="203" actId="47"/>
        <pc:sldMkLst>
          <pc:docMk/>
          <pc:sldMk cId="3671917676" sldId="1807"/>
        </pc:sldMkLst>
      </pc:sldChg>
      <pc:sldChg chg="addSp delSp modSp mod modAnim">
        <pc:chgData name="Laura Ferguson" userId="626080d9-326b-49d1-b10c-a0b9e4d7b959" providerId="ADAL" clId="{19E5A087-5E12-4868-9A1E-453D712A6586}" dt="2025-03-19T23:01:54.784" v="200"/>
        <pc:sldMkLst>
          <pc:docMk/>
          <pc:sldMk cId="1401671193" sldId="1808"/>
        </pc:sldMkLst>
      </pc:sldChg>
      <pc:sldChg chg="modSp add mod modNotesTx">
        <pc:chgData name="Laura Ferguson" userId="626080d9-326b-49d1-b10c-a0b9e4d7b959" providerId="ADAL" clId="{19E5A087-5E12-4868-9A1E-453D712A6586}" dt="2025-03-19T23:13:57.038" v="1260" actId="20577"/>
        <pc:sldMkLst>
          <pc:docMk/>
          <pc:sldMk cId="303600348" sldId="1810"/>
        </pc:sldMkLst>
      </pc:sldChg>
      <pc:sldChg chg="addSp modSp add mod modNotesTx">
        <pc:chgData name="Laura Ferguson" userId="626080d9-326b-49d1-b10c-a0b9e4d7b959" providerId="ADAL" clId="{19E5A087-5E12-4868-9A1E-453D712A6586}" dt="2025-03-19T23:15:11.310" v="1374" actId="20577"/>
        <pc:sldMkLst>
          <pc:docMk/>
          <pc:sldMk cId="240500225" sldId="1811"/>
        </pc:sldMkLst>
      </pc:sldChg>
      <pc:sldChg chg="addSp delSp modSp add mod modAnim modNotesTx">
        <pc:chgData name="Laura Ferguson" userId="626080d9-326b-49d1-b10c-a0b9e4d7b959" providerId="ADAL" clId="{19E5A087-5E12-4868-9A1E-453D712A6586}" dt="2025-03-20T00:22:25.032" v="1495" actId="20577"/>
        <pc:sldMkLst>
          <pc:docMk/>
          <pc:sldMk cId="670802194" sldId="1812"/>
        </pc:sldMkLst>
      </pc:sldChg>
      <pc:sldMasterChg chg="delSldLayout">
        <pc:chgData name="Laura Ferguson" userId="626080d9-326b-49d1-b10c-a0b9e4d7b959" providerId="ADAL" clId="{19E5A087-5E12-4868-9A1E-453D712A6586}" dt="2025-03-19T23:02:26.502" v="203" actId="47"/>
        <pc:sldMasterMkLst>
          <pc:docMk/>
          <pc:sldMasterMk cId="2388570879" sldId="2147486405"/>
        </pc:sldMasterMkLst>
        <pc:sldLayoutChg chg="del">
          <pc:chgData name="Laura Ferguson" userId="626080d9-326b-49d1-b10c-a0b9e4d7b959" providerId="ADAL" clId="{19E5A087-5E12-4868-9A1E-453D712A6586}" dt="2025-03-19T23:02:23.917" v="201" actId="47"/>
          <pc:sldLayoutMkLst>
            <pc:docMk/>
            <pc:sldMasterMk cId="2388570879" sldId="2147486405"/>
            <pc:sldLayoutMk cId="3557696719" sldId="2147486413"/>
          </pc:sldLayoutMkLst>
        </pc:sldLayoutChg>
        <pc:sldLayoutChg chg="del">
          <pc:chgData name="Laura Ferguson" userId="626080d9-326b-49d1-b10c-a0b9e4d7b959" providerId="ADAL" clId="{19E5A087-5E12-4868-9A1E-453D712A6586}" dt="2025-03-19T23:02:25.184" v="202" actId="47"/>
          <pc:sldLayoutMkLst>
            <pc:docMk/>
            <pc:sldMasterMk cId="2388570879" sldId="2147486405"/>
            <pc:sldLayoutMk cId="1468757567" sldId="2147486414"/>
          </pc:sldLayoutMkLst>
        </pc:sldLayoutChg>
        <pc:sldLayoutChg chg="del">
          <pc:chgData name="Laura Ferguson" userId="626080d9-326b-49d1-b10c-a0b9e4d7b959" providerId="ADAL" clId="{19E5A087-5E12-4868-9A1E-453D712A6586}" dt="2025-03-19T23:02:26.502" v="203" actId="47"/>
          <pc:sldLayoutMkLst>
            <pc:docMk/>
            <pc:sldMasterMk cId="2388570879" sldId="2147486405"/>
            <pc:sldLayoutMk cId="1540971492" sldId="2147486415"/>
          </pc:sldLayoutMkLst>
        </pc:sldLayoutChg>
      </pc:sldMasterChg>
    </pc:docChg>
  </pc:docChgLst>
  <pc:docChgLst>
    <pc:chgData name="Chantal Rae" userId="a1db561e-73a2-489d-a119-0f73c1c2f06f" providerId="ADAL" clId="{0F586053-B687-47F1-A0C2-636111A1779B}"/>
    <pc:docChg chg="custSel modSld sldOrd modMainMaster">
      <pc:chgData name="Chantal Rae" userId="a1db561e-73a2-489d-a119-0f73c1c2f06f" providerId="ADAL" clId="{0F586053-B687-47F1-A0C2-636111A1779B}" dt="2025-02-06T02:07:12.343" v="34" actId="700"/>
      <pc:docMkLst>
        <pc:docMk/>
      </pc:docMkLst>
      <pc:sldChg chg="ord">
        <pc:chgData name="Chantal Rae" userId="a1db561e-73a2-489d-a119-0f73c1c2f06f" providerId="ADAL" clId="{0F586053-B687-47F1-A0C2-636111A1779B}" dt="2025-02-06T02:06:46.848" v="33"/>
        <pc:sldMkLst>
          <pc:docMk/>
          <pc:sldMk cId="2352627738" sldId="259"/>
        </pc:sldMkLst>
      </pc:sldChg>
      <pc:sldChg chg="addSp delSp modSp mod modClrScheme chgLayout">
        <pc:chgData name="Chantal Rae" userId="a1db561e-73a2-489d-a119-0f73c1c2f06f" providerId="ADAL" clId="{0F586053-B687-47F1-A0C2-636111A1779B}" dt="2025-02-06T02:07:12.343" v="34" actId="700"/>
        <pc:sldMkLst>
          <pc:docMk/>
          <pc:sldMk cId="990668426" sldId="261"/>
        </pc:sldMkLst>
      </pc:sldChg>
      <pc:sldChg chg="delSp mod">
        <pc:chgData name="Chantal Rae" userId="a1db561e-73a2-489d-a119-0f73c1c2f06f" providerId="ADAL" clId="{0F586053-B687-47F1-A0C2-636111A1779B}" dt="2025-02-06T02:06:27.242" v="31" actId="478"/>
        <pc:sldMkLst>
          <pc:docMk/>
          <pc:sldMk cId="1566324052" sldId="267"/>
        </pc:sldMkLst>
      </pc:sldChg>
      <pc:sldMasterChg chg="modSldLayout">
        <pc:chgData name="Chantal Rae" userId="a1db561e-73a2-489d-a119-0f73c1c2f06f" providerId="ADAL" clId="{0F586053-B687-47F1-A0C2-636111A1779B}" dt="2025-02-06T02:05:42.518" v="26" actId="2711"/>
        <pc:sldMasterMkLst>
          <pc:docMk/>
          <pc:sldMasterMk cId="2142349000" sldId="2147486213"/>
        </pc:sldMasterMkLst>
        <pc:sldLayoutChg chg="addSp delSp modSp mod">
          <pc:chgData name="Chantal Rae" userId="a1db561e-73a2-489d-a119-0f73c1c2f06f" providerId="ADAL" clId="{0F586053-B687-47F1-A0C2-636111A1779B}" dt="2025-02-06T02:02:06.328" v="2" actId="478"/>
          <pc:sldLayoutMkLst>
            <pc:docMk/>
            <pc:sldMasterMk cId="2142349000" sldId="2147486213"/>
            <pc:sldLayoutMk cId="2470040019" sldId="2147486355"/>
          </pc:sldLayoutMkLst>
        </pc:sldLayoutChg>
        <pc:sldLayoutChg chg="addSp delSp modSp mod">
          <pc:chgData name="Chantal Rae" userId="a1db561e-73a2-489d-a119-0f73c1c2f06f" providerId="ADAL" clId="{0F586053-B687-47F1-A0C2-636111A1779B}" dt="2025-02-06T02:05:42.518" v="26" actId="2711"/>
          <pc:sldLayoutMkLst>
            <pc:docMk/>
            <pc:sldMasterMk cId="2142349000" sldId="2147486213"/>
            <pc:sldLayoutMk cId="901559265" sldId="2147486392"/>
          </pc:sldLayoutMkLst>
        </pc:sldLayoutChg>
        <pc:sldLayoutChg chg="addSp delSp modSp mod">
          <pc:chgData name="Chantal Rae" userId="a1db561e-73a2-489d-a119-0f73c1c2f06f" providerId="ADAL" clId="{0F586053-B687-47F1-A0C2-636111A1779B}" dt="2025-02-06T02:05:20.494" v="23" actId="2711"/>
          <pc:sldLayoutMkLst>
            <pc:docMk/>
            <pc:sldMasterMk cId="2142349000" sldId="2147486213"/>
            <pc:sldLayoutMk cId="323750453" sldId="2147486393"/>
          </pc:sldLayoutMkLst>
        </pc:sldLayoutChg>
        <pc:sldLayoutChg chg="addSp delSp modSp mod">
          <pc:chgData name="Chantal Rae" userId="a1db561e-73a2-489d-a119-0f73c1c2f06f" providerId="ADAL" clId="{0F586053-B687-47F1-A0C2-636111A1779B}" dt="2025-02-06T02:04:55.494" v="20" actId="2711"/>
          <pc:sldLayoutMkLst>
            <pc:docMk/>
            <pc:sldMasterMk cId="2142349000" sldId="2147486213"/>
            <pc:sldLayoutMk cId="2470488254" sldId="2147486394"/>
          </pc:sldLayoutMkLst>
        </pc:sldLayoutChg>
        <pc:sldLayoutChg chg="addSp delSp modSp mod">
          <pc:chgData name="Chantal Rae" userId="a1db561e-73a2-489d-a119-0f73c1c2f06f" providerId="ADAL" clId="{0F586053-B687-47F1-A0C2-636111A1779B}" dt="2025-02-06T02:04:07.684" v="12"/>
          <pc:sldLayoutMkLst>
            <pc:docMk/>
            <pc:sldMasterMk cId="2142349000" sldId="2147486213"/>
            <pc:sldLayoutMk cId="3326539293" sldId="2147486396"/>
          </pc:sldLayoutMkLst>
        </pc:sldLayoutChg>
        <pc:sldLayoutChg chg="delSp mod">
          <pc:chgData name="Chantal Rae" userId="a1db561e-73a2-489d-a119-0f73c1c2f06f" providerId="ADAL" clId="{0F586053-B687-47F1-A0C2-636111A1779B}" dt="2025-02-06T02:04:25.174" v="17" actId="478"/>
          <pc:sldLayoutMkLst>
            <pc:docMk/>
            <pc:sldMasterMk cId="2142349000" sldId="2147486213"/>
            <pc:sldLayoutMk cId="747132576" sldId="2147486397"/>
          </pc:sldLayoutMkLst>
        </pc:sldLayoutChg>
        <pc:sldLayoutChg chg="addSp delSp modSp mod">
          <pc:chgData name="Chantal Rae" userId="a1db561e-73a2-489d-a119-0f73c1c2f06f" providerId="ADAL" clId="{0F586053-B687-47F1-A0C2-636111A1779B}" dt="2025-02-06T02:02:35.858" v="4"/>
          <pc:sldLayoutMkLst>
            <pc:docMk/>
            <pc:sldMasterMk cId="2142349000" sldId="2147486213"/>
            <pc:sldLayoutMk cId="3443075207" sldId="2147486398"/>
          </pc:sldLayoutMkLst>
        </pc:sldLayoutChg>
        <pc:sldLayoutChg chg="addSp delSp modSp mod">
          <pc:chgData name="Chantal Rae" userId="a1db561e-73a2-489d-a119-0f73c1c2f06f" providerId="ADAL" clId="{0F586053-B687-47F1-A0C2-636111A1779B}" dt="2025-02-06T02:02:59.732" v="6"/>
          <pc:sldLayoutMkLst>
            <pc:docMk/>
            <pc:sldMasterMk cId="2142349000" sldId="2147486213"/>
            <pc:sldLayoutMk cId="1107504027" sldId="2147486399"/>
          </pc:sldLayoutMkLst>
        </pc:sldLayoutChg>
        <pc:sldLayoutChg chg="addSp delSp modSp mod">
          <pc:chgData name="Chantal Rae" userId="a1db561e-73a2-489d-a119-0f73c1c2f06f" providerId="ADAL" clId="{0F586053-B687-47F1-A0C2-636111A1779B}" dt="2025-02-06T02:03:48.035" v="10"/>
          <pc:sldLayoutMkLst>
            <pc:docMk/>
            <pc:sldMasterMk cId="2142349000" sldId="2147486213"/>
            <pc:sldLayoutMk cId="1959084027" sldId="2147486400"/>
          </pc:sldLayoutMkLst>
        </pc:sldLayoutChg>
        <pc:sldLayoutChg chg="addSp delSp modSp mod">
          <pc:chgData name="Chantal Rae" userId="a1db561e-73a2-489d-a119-0f73c1c2f06f" providerId="ADAL" clId="{0F586053-B687-47F1-A0C2-636111A1779B}" dt="2025-02-06T02:03:26.379" v="8"/>
          <pc:sldLayoutMkLst>
            <pc:docMk/>
            <pc:sldMasterMk cId="2142349000" sldId="2147486213"/>
            <pc:sldLayoutMk cId="1395547350" sldId="2147486401"/>
          </pc:sldLayoutMkLst>
        </pc:sldLayoutChg>
      </pc:sldMasterChg>
    </pc:docChg>
  </pc:docChgLst>
  <pc:docChgLst>
    <pc:chgData name="Katherine Cronin" userId="S::kcronin@goodtogreatschools.org.au::fe2cf3bb-779c-4ec6-80cf-f8af9586072d" providerId="AD" clId="Web-{7B6C0005-A48E-5828-7A4F-8A8EEC685366}"/>
    <pc:docChg chg="modSld">
      <pc:chgData name="Katherine Cronin" userId="S::kcronin@goodtogreatschools.org.au::fe2cf3bb-779c-4ec6-80cf-f8af9586072d" providerId="AD" clId="Web-{7B6C0005-A48E-5828-7A4F-8A8EEC685366}" dt="2025-05-01T17:59:18.035" v="1"/>
      <pc:docMkLst>
        <pc:docMk/>
      </pc:docMkLst>
      <pc:sldChg chg="modNotes">
        <pc:chgData name="Katherine Cronin" userId="S::kcronin@goodtogreatschools.org.au::fe2cf3bb-779c-4ec6-80cf-f8af9586072d" providerId="AD" clId="Web-{7B6C0005-A48E-5828-7A4F-8A8EEC685366}" dt="2025-05-01T17:59:18.035" v="1"/>
        <pc:sldMkLst>
          <pc:docMk/>
          <pc:sldMk cId="2705990237" sldId="371"/>
        </pc:sldMkLst>
      </pc:sldChg>
    </pc:docChg>
  </pc:docChgLst>
  <pc:docChgLst>
    <pc:chgData name="Tara Tyrrell" userId="67dc6626-2ece-4dc7-ac5a-9add06ec429c" providerId="ADAL" clId="{A8C33E51-7EBA-437D-B609-4A8F285D44F9}"/>
    <pc:docChg chg="modSld modMainMaster">
      <pc:chgData name="Tara Tyrrell" userId="67dc6626-2ece-4dc7-ac5a-9add06ec429c" providerId="ADAL" clId="{A8C33E51-7EBA-437D-B609-4A8F285D44F9}" dt="2025-03-17T20:20:15.051" v="4" actId="1035"/>
      <pc:docMkLst>
        <pc:docMk/>
      </pc:docMkLst>
      <pc:sldChg chg="modSp mod">
        <pc:chgData name="Tara Tyrrell" userId="67dc6626-2ece-4dc7-ac5a-9add06ec429c" providerId="ADAL" clId="{A8C33E51-7EBA-437D-B609-4A8F285D44F9}" dt="2025-03-17T20:18:54.398" v="0" actId="1035"/>
        <pc:sldMkLst>
          <pc:docMk/>
          <pc:sldMk cId="4246314574" sldId="263"/>
        </pc:sldMkLst>
      </pc:sldChg>
      <pc:sldMasterChg chg="modSldLayout">
        <pc:chgData name="Tara Tyrrell" userId="67dc6626-2ece-4dc7-ac5a-9add06ec429c" providerId="ADAL" clId="{A8C33E51-7EBA-437D-B609-4A8F285D44F9}" dt="2025-03-17T20:20:15.051" v="4" actId="1035"/>
        <pc:sldMasterMkLst>
          <pc:docMk/>
          <pc:sldMasterMk cId="2142349000" sldId="2147486213"/>
        </pc:sldMasterMkLst>
        <pc:sldLayoutChg chg="modSp mod">
          <pc:chgData name="Tara Tyrrell" userId="67dc6626-2ece-4dc7-ac5a-9add06ec429c" providerId="ADAL" clId="{A8C33E51-7EBA-437D-B609-4A8F285D44F9}" dt="2025-03-17T20:20:15.051" v="4" actId="1035"/>
          <pc:sldLayoutMkLst>
            <pc:docMk/>
            <pc:sldMasterMk cId="2142349000" sldId="2147486213"/>
            <pc:sldLayoutMk cId="747132576" sldId="2147486397"/>
          </pc:sldLayoutMkLst>
        </pc:sldLayoutChg>
        <pc:sldLayoutChg chg="modSp mod">
          <pc:chgData name="Tara Tyrrell" userId="67dc6626-2ece-4dc7-ac5a-9add06ec429c" providerId="ADAL" clId="{A8C33E51-7EBA-437D-B609-4A8F285D44F9}" dt="2025-03-17T20:19:04.693" v="1" actId="1035"/>
          <pc:sldLayoutMkLst>
            <pc:docMk/>
            <pc:sldMasterMk cId="2142349000" sldId="2147486213"/>
            <pc:sldLayoutMk cId="582097027" sldId="2147486402"/>
          </pc:sldLayoutMkLst>
        </pc:sldLayoutChg>
        <pc:sldLayoutChg chg="modSp mod">
          <pc:chgData name="Tara Tyrrell" userId="67dc6626-2ece-4dc7-ac5a-9add06ec429c" providerId="ADAL" clId="{A8C33E51-7EBA-437D-B609-4A8F285D44F9}" dt="2025-03-17T20:19:12.191" v="2" actId="1035"/>
          <pc:sldLayoutMkLst>
            <pc:docMk/>
            <pc:sldMasterMk cId="2142349000" sldId="2147486213"/>
            <pc:sldLayoutMk cId="4217703130" sldId="2147486403"/>
          </pc:sldLayoutMkLst>
        </pc:sldLayoutChg>
        <pc:sldLayoutChg chg="modSp mod">
          <pc:chgData name="Tara Tyrrell" userId="67dc6626-2ece-4dc7-ac5a-9add06ec429c" providerId="ADAL" clId="{A8C33E51-7EBA-437D-B609-4A8F285D44F9}" dt="2025-03-17T20:19:16.696" v="3" actId="1035"/>
          <pc:sldLayoutMkLst>
            <pc:docMk/>
            <pc:sldMasterMk cId="2142349000" sldId="2147486213"/>
            <pc:sldLayoutMk cId="3233981195" sldId="2147486404"/>
          </pc:sldLayoutMkLst>
        </pc:sldLayoutChg>
      </pc:sldMasterChg>
    </pc:docChg>
  </pc:docChgLst>
  <pc:docChgLst>
    <pc:chgData name="Tara Tyrrell" userId="67dc6626-2ece-4dc7-ac5a-9add06ec429c" providerId="ADAL" clId="{FB81EB63-4038-4BFE-919C-BC9D8AD33512}"/>
    <pc:docChg chg="undo custSel modSld">
      <pc:chgData name="Tara Tyrrell" userId="67dc6626-2ece-4dc7-ac5a-9add06ec429c" providerId="ADAL" clId="{FB81EB63-4038-4BFE-919C-BC9D8AD33512}" dt="2025-01-03T07:19:35.871" v="12" actId="2711"/>
      <pc:docMkLst>
        <pc:docMk/>
      </pc:docMkLst>
      <pc:sldChg chg="modNotesTx">
        <pc:chgData name="Tara Tyrrell" userId="67dc6626-2ece-4dc7-ac5a-9add06ec429c" providerId="ADAL" clId="{FB81EB63-4038-4BFE-919C-BC9D8AD33512}" dt="2025-01-03T07:17:37.937" v="11" actId="20577"/>
        <pc:sldMkLst>
          <pc:docMk/>
          <pc:sldMk cId="4261390126" sldId="256"/>
        </pc:sldMkLst>
      </pc:sldChg>
      <pc:sldChg chg="modSp mod">
        <pc:chgData name="Tara Tyrrell" userId="67dc6626-2ece-4dc7-ac5a-9add06ec429c" providerId="ADAL" clId="{FB81EB63-4038-4BFE-919C-BC9D8AD33512}" dt="2025-01-03T07:19:35.871" v="12" actId="2711"/>
        <pc:sldMkLst>
          <pc:docMk/>
          <pc:sldMk cId="4212177351" sldId="273"/>
        </pc:sldMkLst>
      </pc:sldChg>
    </pc:docChg>
  </pc:docChgLst>
  <pc:docChgLst>
    <pc:chgData name="Gayle Oddy" userId="0470c1b9-cfc9-4ed6-b7e2-d6d816f6f62a" providerId="ADAL" clId="{7B264CF8-1737-4BDE-BB41-0240C7F46195}"/>
    <pc:docChg chg="undo custSel modSld modMainMaster">
      <pc:chgData name="Gayle Oddy" userId="0470c1b9-cfc9-4ed6-b7e2-d6d816f6f62a" providerId="ADAL" clId="{7B264CF8-1737-4BDE-BB41-0240C7F46195}" dt="2025-06-04T00:43:41.311" v="793" actId="1038"/>
      <pc:docMkLst>
        <pc:docMk/>
      </pc:docMkLst>
      <pc:sldChg chg="modSp mod">
        <pc:chgData name="Gayle Oddy" userId="0470c1b9-cfc9-4ed6-b7e2-d6d816f6f62a" providerId="ADAL" clId="{7B264CF8-1737-4BDE-BB41-0240C7F46195}" dt="2025-06-04T00:35:32.195" v="459" actId="1038"/>
        <pc:sldMkLst>
          <pc:docMk/>
          <pc:sldMk cId="4246314574" sldId="263"/>
        </pc:sldMkLst>
      </pc:sldChg>
      <pc:sldChg chg="modSp mod">
        <pc:chgData name="Gayle Oddy" userId="0470c1b9-cfc9-4ed6-b7e2-d6d816f6f62a" providerId="ADAL" clId="{7B264CF8-1737-4BDE-BB41-0240C7F46195}" dt="2025-06-04T00:37:40.124" v="461" actId="20577"/>
        <pc:sldMkLst>
          <pc:docMk/>
          <pc:sldMk cId="3289858702" sldId="264"/>
        </pc:sldMkLst>
      </pc:sldChg>
      <pc:sldChg chg="modSp mod">
        <pc:chgData name="Gayle Oddy" userId="0470c1b9-cfc9-4ed6-b7e2-d6d816f6f62a" providerId="ADAL" clId="{7B264CF8-1737-4BDE-BB41-0240C7F46195}" dt="2025-06-04T00:26:24.446" v="267" actId="20577"/>
        <pc:sldMkLst>
          <pc:docMk/>
          <pc:sldMk cId="3180052196" sldId="272"/>
        </pc:sldMkLst>
      </pc:sldChg>
      <pc:sldChg chg="modSp mod">
        <pc:chgData name="Gayle Oddy" userId="0470c1b9-cfc9-4ed6-b7e2-d6d816f6f62a" providerId="ADAL" clId="{7B264CF8-1737-4BDE-BB41-0240C7F46195}" dt="2025-06-04T00:20:59.800" v="1" actId="20577"/>
        <pc:sldMkLst>
          <pc:docMk/>
          <pc:sldMk cId="3659014319" sldId="276"/>
        </pc:sldMkLst>
      </pc:sldChg>
      <pc:sldChg chg="modSp mod">
        <pc:chgData name="Gayle Oddy" userId="0470c1b9-cfc9-4ed6-b7e2-d6d816f6f62a" providerId="ADAL" clId="{7B264CF8-1737-4BDE-BB41-0240C7F46195}" dt="2025-06-04T00:23:28.166" v="10" actId="1035"/>
        <pc:sldMkLst>
          <pc:docMk/>
          <pc:sldMk cId="2705990237" sldId="371"/>
        </pc:sldMkLst>
      </pc:sldChg>
      <pc:sldChg chg="addSp delSp modSp mod">
        <pc:chgData name="Gayle Oddy" userId="0470c1b9-cfc9-4ed6-b7e2-d6d816f6f62a" providerId="ADAL" clId="{7B264CF8-1737-4BDE-BB41-0240C7F46195}" dt="2025-06-04T00:34:01.868" v="375" actId="478"/>
        <pc:sldMkLst>
          <pc:docMk/>
          <pc:sldMk cId="764826089" sldId="1770"/>
        </pc:sldMkLst>
      </pc:sldChg>
      <pc:sldChg chg="modSp mod">
        <pc:chgData name="Gayle Oddy" userId="0470c1b9-cfc9-4ed6-b7e2-d6d816f6f62a" providerId="ADAL" clId="{7B264CF8-1737-4BDE-BB41-0240C7F46195}" dt="2025-06-04T00:30:37.669" v="329" actId="1036"/>
        <pc:sldMkLst>
          <pc:docMk/>
          <pc:sldMk cId="303600348" sldId="1810"/>
        </pc:sldMkLst>
      </pc:sldChg>
      <pc:sldChg chg="modSp mod">
        <pc:chgData name="Gayle Oddy" userId="0470c1b9-cfc9-4ed6-b7e2-d6d816f6f62a" providerId="ADAL" clId="{7B264CF8-1737-4BDE-BB41-0240C7F46195}" dt="2025-06-04T00:43:41.311" v="793" actId="1038"/>
        <pc:sldMkLst>
          <pc:docMk/>
          <pc:sldMk cId="281281759" sldId="1827"/>
        </pc:sldMkLst>
      </pc:sldChg>
      <pc:sldChg chg="modSp mod">
        <pc:chgData name="Gayle Oddy" userId="0470c1b9-cfc9-4ed6-b7e2-d6d816f6f62a" providerId="ADAL" clId="{7B264CF8-1737-4BDE-BB41-0240C7F46195}" dt="2025-06-04T00:31:07.427" v="338" actId="1036"/>
        <pc:sldMkLst>
          <pc:docMk/>
          <pc:sldMk cId="3261854521" sldId="1828"/>
        </pc:sldMkLst>
      </pc:sldChg>
      <pc:sldChg chg="modSp mod">
        <pc:chgData name="Gayle Oddy" userId="0470c1b9-cfc9-4ed6-b7e2-d6d816f6f62a" providerId="ADAL" clId="{7B264CF8-1737-4BDE-BB41-0240C7F46195}" dt="2025-06-04T00:24:35.188" v="265" actId="1037"/>
        <pc:sldMkLst>
          <pc:docMk/>
          <pc:sldMk cId="3423947893" sldId="1840"/>
        </pc:sldMkLst>
      </pc:sldChg>
      <pc:sldChg chg="modSp mod">
        <pc:chgData name="Gayle Oddy" userId="0470c1b9-cfc9-4ed6-b7e2-d6d816f6f62a" providerId="ADAL" clId="{7B264CF8-1737-4BDE-BB41-0240C7F46195}" dt="2025-06-04T00:32:13.840" v="354" actId="1036"/>
        <pc:sldMkLst>
          <pc:docMk/>
          <pc:sldMk cId="25327067" sldId="1843"/>
        </pc:sldMkLst>
      </pc:sldChg>
      <pc:sldChg chg="modSp mod">
        <pc:chgData name="Gayle Oddy" userId="0470c1b9-cfc9-4ed6-b7e2-d6d816f6f62a" providerId="ADAL" clId="{7B264CF8-1737-4BDE-BB41-0240C7F46195}" dt="2025-06-04T00:32:33.016" v="362" actId="1036"/>
        <pc:sldMkLst>
          <pc:docMk/>
          <pc:sldMk cId="1596147813" sldId="1845"/>
        </pc:sldMkLst>
      </pc:sldChg>
      <pc:sldChg chg="modSp mod">
        <pc:chgData name="Gayle Oddy" userId="0470c1b9-cfc9-4ed6-b7e2-d6d816f6f62a" providerId="ADAL" clId="{7B264CF8-1737-4BDE-BB41-0240C7F46195}" dt="2025-06-04T00:34:54.484" v="414" actId="1035"/>
        <pc:sldMkLst>
          <pc:docMk/>
          <pc:sldMk cId="3862510414" sldId="1849"/>
        </pc:sldMkLst>
      </pc:sldChg>
      <pc:sldChg chg="modSp mod">
        <pc:chgData name="Gayle Oddy" userId="0470c1b9-cfc9-4ed6-b7e2-d6d816f6f62a" providerId="ADAL" clId="{7B264CF8-1737-4BDE-BB41-0240C7F46195}" dt="2025-06-04T00:21:14.768" v="7" actId="20577"/>
        <pc:sldMkLst>
          <pc:docMk/>
          <pc:sldMk cId="1020824466" sldId="1853"/>
        </pc:sldMkLst>
      </pc:sldChg>
      <pc:sldChg chg="modSp mod">
        <pc:chgData name="Gayle Oddy" userId="0470c1b9-cfc9-4ed6-b7e2-d6d816f6f62a" providerId="ADAL" clId="{7B264CF8-1737-4BDE-BB41-0240C7F46195}" dt="2025-06-04T00:26:53.482" v="280" actId="1036"/>
        <pc:sldMkLst>
          <pc:docMk/>
          <pc:sldMk cId="3005143636" sldId="1855"/>
        </pc:sldMkLst>
      </pc:sldChg>
      <pc:sldChg chg="modSp mod">
        <pc:chgData name="Gayle Oddy" userId="0470c1b9-cfc9-4ed6-b7e2-d6d816f6f62a" providerId="ADAL" clId="{7B264CF8-1737-4BDE-BB41-0240C7F46195}" dt="2025-06-04T00:35:10.942" v="443" actId="1035"/>
        <pc:sldMkLst>
          <pc:docMk/>
          <pc:sldMk cId="3329740188" sldId="1856"/>
        </pc:sldMkLst>
      </pc:sldChg>
      <pc:sldMasterChg chg="modSldLayout">
        <pc:chgData name="Gayle Oddy" userId="0470c1b9-cfc9-4ed6-b7e2-d6d816f6f62a" providerId="ADAL" clId="{7B264CF8-1737-4BDE-BB41-0240C7F46195}" dt="2025-06-04T00:33:38.520" v="373" actId="1036"/>
        <pc:sldMasterMkLst>
          <pc:docMk/>
          <pc:sldMasterMk cId="2142349000" sldId="2147486213"/>
        </pc:sldMasterMkLst>
        <pc:sldLayoutChg chg="modSp mod">
          <pc:chgData name="Gayle Oddy" userId="0470c1b9-cfc9-4ed6-b7e2-d6d816f6f62a" providerId="ADAL" clId="{7B264CF8-1737-4BDE-BB41-0240C7F46195}" dt="2025-06-04T00:32:44.677" v="365" actId="1036"/>
          <pc:sldLayoutMkLst>
            <pc:docMk/>
            <pc:sldMasterMk cId="2142349000" sldId="2147486213"/>
            <pc:sldLayoutMk cId="901559265" sldId="2147486392"/>
          </pc:sldLayoutMkLst>
        </pc:sldLayoutChg>
        <pc:sldLayoutChg chg="modSp mod">
          <pc:chgData name="Gayle Oddy" userId="0470c1b9-cfc9-4ed6-b7e2-d6d816f6f62a" providerId="ADAL" clId="{7B264CF8-1737-4BDE-BB41-0240C7F46195}" dt="2025-06-04T00:33:12.896" v="371" actId="1036"/>
          <pc:sldLayoutMkLst>
            <pc:docMk/>
            <pc:sldMasterMk cId="2142349000" sldId="2147486213"/>
            <pc:sldLayoutMk cId="2470488254" sldId="2147486394"/>
          </pc:sldLayoutMkLst>
        </pc:sldLayoutChg>
        <pc:sldLayoutChg chg="modSp mod">
          <pc:chgData name="Gayle Oddy" userId="0470c1b9-cfc9-4ed6-b7e2-d6d816f6f62a" providerId="ADAL" clId="{7B264CF8-1737-4BDE-BB41-0240C7F46195}" dt="2025-06-04T00:29:32.826" v="314" actId="1036"/>
          <pc:sldLayoutMkLst>
            <pc:docMk/>
            <pc:sldMasterMk cId="2142349000" sldId="2147486213"/>
            <pc:sldLayoutMk cId="3326539293" sldId="2147486396"/>
          </pc:sldLayoutMkLst>
        </pc:sldLayoutChg>
        <pc:sldLayoutChg chg="modSp mod">
          <pc:chgData name="Gayle Oddy" userId="0470c1b9-cfc9-4ed6-b7e2-d6d816f6f62a" providerId="ADAL" clId="{7B264CF8-1737-4BDE-BB41-0240C7F46195}" dt="2025-06-04T00:29:15.529" v="309" actId="1036"/>
          <pc:sldLayoutMkLst>
            <pc:docMk/>
            <pc:sldMasterMk cId="2142349000" sldId="2147486213"/>
            <pc:sldLayoutMk cId="1959084027" sldId="2147486400"/>
          </pc:sldLayoutMkLst>
        </pc:sldLayoutChg>
        <pc:sldLayoutChg chg="modSp mod">
          <pc:chgData name="Gayle Oddy" userId="0470c1b9-cfc9-4ed6-b7e2-d6d816f6f62a" providerId="ADAL" clId="{7B264CF8-1737-4BDE-BB41-0240C7F46195}" dt="2025-06-04T00:29:02.670" v="307" actId="1036"/>
          <pc:sldLayoutMkLst>
            <pc:docMk/>
            <pc:sldMasterMk cId="2142349000" sldId="2147486213"/>
            <pc:sldLayoutMk cId="1395547350" sldId="2147486401"/>
          </pc:sldLayoutMkLst>
        </pc:sldLayoutChg>
        <pc:sldLayoutChg chg="modSp mod">
          <pc:chgData name="Gayle Oddy" userId="0470c1b9-cfc9-4ed6-b7e2-d6d816f6f62a" providerId="ADAL" clId="{7B264CF8-1737-4BDE-BB41-0240C7F46195}" dt="2025-06-04T00:30:46.335" v="331" actId="1036"/>
          <pc:sldLayoutMkLst>
            <pc:docMk/>
            <pc:sldMasterMk cId="2142349000" sldId="2147486213"/>
            <pc:sldLayoutMk cId="582097027" sldId="2147486402"/>
          </pc:sldLayoutMkLst>
        </pc:sldLayoutChg>
        <pc:sldLayoutChg chg="modSp mod">
          <pc:chgData name="Gayle Oddy" userId="0470c1b9-cfc9-4ed6-b7e2-d6d816f6f62a" providerId="ADAL" clId="{7B264CF8-1737-4BDE-BB41-0240C7F46195}" dt="2025-06-04T00:33:38.520" v="373" actId="1036"/>
          <pc:sldLayoutMkLst>
            <pc:docMk/>
            <pc:sldMasterMk cId="2142349000" sldId="2147486213"/>
            <pc:sldLayoutMk cId="4217703130" sldId="2147486403"/>
          </pc:sldLayoutMkLst>
        </pc:sldLayoutChg>
        <pc:sldLayoutChg chg="modSp mod">
          <pc:chgData name="Gayle Oddy" userId="0470c1b9-cfc9-4ed6-b7e2-d6d816f6f62a" providerId="ADAL" clId="{7B264CF8-1737-4BDE-BB41-0240C7F46195}" dt="2025-06-04T00:32:24.946" v="358" actId="1036"/>
          <pc:sldLayoutMkLst>
            <pc:docMk/>
            <pc:sldMasterMk cId="2142349000" sldId="2147486213"/>
            <pc:sldLayoutMk cId="3233981195" sldId="2147486404"/>
          </pc:sldLayoutMkLst>
        </pc:sldLayoutChg>
        <pc:sldLayoutChg chg="modSp mod">
          <pc:chgData name="Gayle Oddy" userId="0470c1b9-cfc9-4ed6-b7e2-d6d816f6f62a" providerId="ADAL" clId="{7B264CF8-1737-4BDE-BB41-0240C7F46195}" dt="2025-06-04T00:29:55.592" v="318" actId="1036"/>
          <pc:sldLayoutMkLst>
            <pc:docMk/>
            <pc:sldMasterMk cId="2142349000" sldId="2147486213"/>
            <pc:sldLayoutMk cId="969058629" sldId="2147486416"/>
          </pc:sldLayoutMkLst>
        </pc:sldLayoutChg>
        <pc:sldLayoutChg chg="modSp mod">
          <pc:chgData name="Gayle Oddy" userId="0470c1b9-cfc9-4ed6-b7e2-d6d816f6f62a" providerId="ADAL" clId="{7B264CF8-1737-4BDE-BB41-0240C7F46195}" dt="2025-06-04T00:32:58.940" v="368" actId="1036"/>
          <pc:sldLayoutMkLst>
            <pc:docMk/>
            <pc:sldMasterMk cId="2142349000" sldId="2147486213"/>
            <pc:sldLayoutMk cId="1236965371" sldId="2147486417"/>
          </pc:sldLayoutMkLst>
        </pc:sldLayoutChg>
      </pc:sldMasterChg>
      <pc:sldMasterChg chg="modSldLayout">
        <pc:chgData name="Gayle Oddy" userId="0470c1b9-cfc9-4ed6-b7e2-d6d816f6f62a" providerId="ADAL" clId="{7B264CF8-1737-4BDE-BB41-0240C7F46195}" dt="2025-06-04T00:31:41.622" v="346" actId="1036"/>
        <pc:sldMasterMkLst>
          <pc:docMk/>
          <pc:sldMasterMk cId="147697257" sldId="2147486419"/>
        </pc:sldMasterMkLst>
        <pc:sldLayoutChg chg="modSp mod">
          <pc:chgData name="Gayle Oddy" userId="0470c1b9-cfc9-4ed6-b7e2-d6d816f6f62a" providerId="ADAL" clId="{7B264CF8-1737-4BDE-BB41-0240C7F46195}" dt="2025-06-04T00:31:41.622" v="346" actId="1036"/>
          <pc:sldLayoutMkLst>
            <pc:docMk/>
            <pc:sldMasterMk cId="147697257" sldId="2147486419"/>
            <pc:sldLayoutMk cId="3238646737" sldId="2147486423"/>
          </pc:sldLayoutMkLst>
        </pc:sldLayoutChg>
      </pc:sldMasterChg>
      <pc:sldMasterChg chg="modSldLayout">
        <pc:chgData name="Gayle Oddy" userId="0470c1b9-cfc9-4ed6-b7e2-d6d816f6f62a" providerId="ADAL" clId="{7B264CF8-1737-4BDE-BB41-0240C7F46195}" dt="2025-06-04T00:27:59.152" v="304" actId="1036"/>
        <pc:sldMasterMkLst>
          <pc:docMk/>
          <pc:sldMasterMk cId="3710379877" sldId="2147486424"/>
        </pc:sldMasterMkLst>
        <pc:sldLayoutChg chg="modSp mod">
          <pc:chgData name="Gayle Oddy" userId="0470c1b9-cfc9-4ed6-b7e2-d6d816f6f62a" providerId="ADAL" clId="{7B264CF8-1737-4BDE-BB41-0240C7F46195}" dt="2025-06-04T00:27:19.910" v="283" actId="1036"/>
          <pc:sldLayoutMkLst>
            <pc:docMk/>
            <pc:sldMasterMk cId="3710379877" sldId="2147486424"/>
            <pc:sldLayoutMk cId="995152608" sldId="2147486425"/>
          </pc:sldLayoutMkLst>
        </pc:sldLayoutChg>
        <pc:sldLayoutChg chg="modSp mod">
          <pc:chgData name="Gayle Oddy" userId="0470c1b9-cfc9-4ed6-b7e2-d6d816f6f62a" providerId="ADAL" clId="{7B264CF8-1737-4BDE-BB41-0240C7F46195}" dt="2025-06-04T00:27:24.799" v="286" actId="1036"/>
          <pc:sldLayoutMkLst>
            <pc:docMk/>
            <pc:sldMasterMk cId="3710379877" sldId="2147486424"/>
            <pc:sldLayoutMk cId="368391856" sldId="2147486426"/>
          </pc:sldLayoutMkLst>
        </pc:sldLayoutChg>
        <pc:sldLayoutChg chg="modSp mod">
          <pc:chgData name="Gayle Oddy" userId="0470c1b9-cfc9-4ed6-b7e2-d6d816f6f62a" providerId="ADAL" clId="{7B264CF8-1737-4BDE-BB41-0240C7F46195}" dt="2025-06-04T00:27:31.886" v="289" actId="1036"/>
          <pc:sldLayoutMkLst>
            <pc:docMk/>
            <pc:sldMasterMk cId="3710379877" sldId="2147486424"/>
            <pc:sldLayoutMk cId="3936024990" sldId="2147486427"/>
          </pc:sldLayoutMkLst>
        </pc:sldLayoutChg>
        <pc:sldLayoutChg chg="modSp mod">
          <pc:chgData name="Gayle Oddy" userId="0470c1b9-cfc9-4ed6-b7e2-d6d816f6f62a" providerId="ADAL" clId="{7B264CF8-1737-4BDE-BB41-0240C7F46195}" dt="2025-06-04T00:27:38.214" v="292" actId="1036"/>
          <pc:sldLayoutMkLst>
            <pc:docMk/>
            <pc:sldMasterMk cId="3710379877" sldId="2147486424"/>
            <pc:sldLayoutMk cId="3145388472" sldId="2147486428"/>
          </pc:sldLayoutMkLst>
        </pc:sldLayoutChg>
        <pc:sldLayoutChg chg="modSp mod">
          <pc:chgData name="Gayle Oddy" userId="0470c1b9-cfc9-4ed6-b7e2-d6d816f6f62a" providerId="ADAL" clId="{7B264CF8-1737-4BDE-BB41-0240C7F46195}" dt="2025-06-04T00:27:43.724" v="295" actId="1036"/>
          <pc:sldLayoutMkLst>
            <pc:docMk/>
            <pc:sldMasterMk cId="3710379877" sldId="2147486424"/>
            <pc:sldLayoutMk cId="2302018693" sldId="2147486429"/>
          </pc:sldLayoutMkLst>
        </pc:sldLayoutChg>
        <pc:sldLayoutChg chg="modSp mod">
          <pc:chgData name="Gayle Oddy" userId="0470c1b9-cfc9-4ed6-b7e2-d6d816f6f62a" providerId="ADAL" clId="{7B264CF8-1737-4BDE-BB41-0240C7F46195}" dt="2025-06-04T00:27:48.742" v="298" actId="1036"/>
          <pc:sldLayoutMkLst>
            <pc:docMk/>
            <pc:sldMasterMk cId="3710379877" sldId="2147486424"/>
            <pc:sldLayoutMk cId="2832793522" sldId="2147486430"/>
          </pc:sldLayoutMkLst>
        </pc:sldLayoutChg>
        <pc:sldLayoutChg chg="modSp mod">
          <pc:chgData name="Gayle Oddy" userId="0470c1b9-cfc9-4ed6-b7e2-d6d816f6f62a" providerId="ADAL" clId="{7B264CF8-1737-4BDE-BB41-0240C7F46195}" dt="2025-06-04T00:27:53.686" v="301" actId="1036"/>
          <pc:sldLayoutMkLst>
            <pc:docMk/>
            <pc:sldMasterMk cId="3710379877" sldId="2147486424"/>
            <pc:sldLayoutMk cId="1633405703" sldId="2147486431"/>
          </pc:sldLayoutMkLst>
        </pc:sldLayoutChg>
        <pc:sldLayoutChg chg="modSp mod">
          <pc:chgData name="Gayle Oddy" userId="0470c1b9-cfc9-4ed6-b7e2-d6d816f6f62a" providerId="ADAL" clId="{7B264CF8-1737-4BDE-BB41-0240C7F46195}" dt="2025-06-04T00:27:59.152" v="304" actId="1036"/>
          <pc:sldLayoutMkLst>
            <pc:docMk/>
            <pc:sldMasterMk cId="3710379877" sldId="2147486424"/>
            <pc:sldLayoutMk cId="571251847" sldId="2147486432"/>
          </pc:sldLayoutMkLst>
        </pc:sldLayoutChg>
      </pc:sldMasterChg>
    </pc:docChg>
  </pc:docChgLst>
  <pc:docChgLst>
    <pc:chgData name="Laura Ferguson" userId="626080d9-326b-49d1-b10c-a0b9e4d7b959" providerId="ADAL" clId="{5CF561FA-3151-4590-9B55-1D6989AA9F16}"/>
    <pc:docChg chg="undo custSel addSld delSld modSld sldOrd modMainMaster">
      <pc:chgData name="Laura Ferguson" userId="626080d9-326b-49d1-b10c-a0b9e4d7b959" providerId="ADAL" clId="{5CF561FA-3151-4590-9B55-1D6989AA9F16}" dt="2025-03-27T23:11:52.066" v="5784" actId="20577"/>
      <pc:docMkLst>
        <pc:docMk/>
      </pc:docMkLst>
      <pc:sldChg chg="modNotesTx">
        <pc:chgData name="Laura Ferguson" userId="626080d9-326b-49d1-b10c-a0b9e4d7b959" providerId="ADAL" clId="{5CF561FA-3151-4590-9B55-1D6989AA9F16}" dt="2025-03-20T20:47:55.328" v="0"/>
        <pc:sldMkLst>
          <pc:docMk/>
          <pc:sldMk cId="2352627738" sldId="259"/>
        </pc:sldMkLst>
      </pc:sldChg>
      <pc:sldChg chg="modNotesTx">
        <pc:chgData name="Laura Ferguson" userId="626080d9-326b-49d1-b10c-a0b9e4d7b959" providerId="ADAL" clId="{5CF561FA-3151-4590-9B55-1D6989AA9F16}" dt="2025-03-20T20:48:15.156" v="3" actId="113"/>
        <pc:sldMkLst>
          <pc:docMk/>
          <pc:sldMk cId="1409170115" sldId="262"/>
        </pc:sldMkLst>
      </pc:sldChg>
      <pc:sldChg chg="modSp add del mod">
        <pc:chgData name="Laura Ferguson" userId="626080d9-326b-49d1-b10c-a0b9e4d7b959" providerId="ADAL" clId="{5CF561FA-3151-4590-9B55-1D6989AA9F16}" dt="2025-03-20T21:00:01.468" v="433" actId="113"/>
        <pc:sldMkLst>
          <pc:docMk/>
          <pc:sldMk cId="4246314574" sldId="263"/>
        </pc:sldMkLst>
      </pc:sldChg>
      <pc:sldChg chg="addSp modSp mod modAnim modNotesTx">
        <pc:chgData name="Laura Ferguson" userId="626080d9-326b-49d1-b10c-a0b9e4d7b959" providerId="ADAL" clId="{5CF561FA-3151-4590-9B55-1D6989AA9F16}" dt="2025-03-24T20:39:48.428" v="4476" actId="20577"/>
        <pc:sldMkLst>
          <pc:docMk/>
          <pc:sldMk cId="3815047511" sldId="264"/>
        </pc:sldMkLst>
      </pc:sldChg>
      <pc:sldChg chg="del">
        <pc:chgData name="Laura Ferguson" userId="626080d9-326b-49d1-b10c-a0b9e4d7b959" providerId="ADAL" clId="{5CF561FA-3151-4590-9B55-1D6989AA9F16}" dt="2025-03-20T21:30:31.322" v="2725" actId="47"/>
        <pc:sldMkLst>
          <pc:docMk/>
          <pc:sldMk cId="3671173303" sldId="265"/>
        </pc:sldMkLst>
      </pc:sldChg>
      <pc:sldChg chg="ord">
        <pc:chgData name="Laura Ferguson" userId="626080d9-326b-49d1-b10c-a0b9e4d7b959" providerId="ADAL" clId="{5CF561FA-3151-4590-9B55-1D6989AA9F16}" dt="2025-03-20T21:36:02.731" v="2956"/>
        <pc:sldMkLst>
          <pc:docMk/>
          <pc:sldMk cId="1566324052" sldId="267"/>
        </pc:sldMkLst>
      </pc:sldChg>
      <pc:sldChg chg="modSp mod">
        <pc:chgData name="Laura Ferguson" userId="626080d9-326b-49d1-b10c-a0b9e4d7b959" providerId="ADAL" clId="{5CF561FA-3151-4590-9B55-1D6989AA9F16}" dt="2025-03-20T21:52:32.236" v="3087"/>
        <pc:sldMkLst>
          <pc:docMk/>
          <pc:sldMk cId="3180052196" sldId="272"/>
        </pc:sldMkLst>
      </pc:sldChg>
      <pc:sldChg chg="modSp mod modNotesTx">
        <pc:chgData name="Laura Ferguson" userId="626080d9-326b-49d1-b10c-a0b9e4d7b959" providerId="ADAL" clId="{5CF561FA-3151-4590-9B55-1D6989AA9F16}" dt="2025-03-25T23:18:27.730" v="5718" actId="20577"/>
        <pc:sldMkLst>
          <pc:docMk/>
          <pc:sldMk cId="4212177351" sldId="273"/>
        </pc:sldMkLst>
      </pc:sldChg>
      <pc:sldChg chg="modSp mod modNotesTx">
        <pc:chgData name="Laura Ferguson" userId="626080d9-326b-49d1-b10c-a0b9e4d7b959" providerId="ADAL" clId="{5CF561FA-3151-4590-9B55-1D6989AA9F16}" dt="2025-03-24T20:52:35.454" v="4940"/>
        <pc:sldMkLst>
          <pc:docMk/>
          <pc:sldMk cId="315609852" sldId="274"/>
        </pc:sldMkLst>
      </pc:sldChg>
      <pc:sldChg chg="modSp mod">
        <pc:chgData name="Laura Ferguson" userId="626080d9-326b-49d1-b10c-a0b9e4d7b959" providerId="ADAL" clId="{5CF561FA-3151-4590-9B55-1D6989AA9F16}" dt="2025-03-27T23:11:52.066" v="5784" actId="20577"/>
        <pc:sldMkLst>
          <pc:docMk/>
          <pc:sldMk cId="3659014319" sldId="276"/>
        </pc:sldMkLst>
      </pc:sldChg>
      <pc:sldChg chg="modSp add modNotesTx">
        <pc:chgData name="Laura Ferguson" userId="626080d9-326b-49d1-b10c-a0b9e4d7b959" providerId="ADAL" clId="{5CF561FA-3151-4590-9B55-1D6989AA9F16}" dt="2025-03-24T20:15:06.177" v="3496" actId="20577"/>
        <pc:sldMkLst>
          <pc:docMk/>
          <pc:sldMk cId="2181422715" sldId="384"/>
        </pc:sldMkLst>
      </pc:sldChg>
      <pc:sldChg chg="modSp mod ord modAnim modNotesTx">
        <pc:chgData name="Laura Ferguson" userId="626080d9-326b-49d1-b10c-a0b9e4d7b959" providerId="ADAL" clId="{5CF561FA-3151-4590-9B55-1D6989AA9F16}" dt="2025-03-24T20:51:59.457" v="4939"/>
        <pc:sldMkLst>
          <pc:docMk/>
          <pc:sldMk cId="764826089" sldId="1770"/>
        </pc:sldMkLst>
      </pc:sldChg>
      <pc:sldChg chg="modNotesTx">
        <pc:chgData name="Laura Ferguson" userId="626080d9-326b-49d1-b10c-a0b9e4d7b959" providerId="ADAL" clId="{5CF561FA-3151-4590-9B55-1D6989AA9F16}" dt="2025-03-24T20:38:08.991" v="4468" actId="33524"/>
        <pc:sldMkLst>
          <pc:docMk/>
          <pc:sldMk cId="1401671193" sldId="1808"/>
        </pc:sldMkLst>
      </pc:sldChg>
      <pc:sldChg chg="addSp modSp mod modAnim modNotesTx">
        <pc:chgData name="Laura Ferguson" userId="626080d9-326b-49d1-b10c-a0b9e4d7b959" providerId="ADAL" clId="{5CF561FA-3151-4590-9B55-1D6989AA9F16}" dt="2025-03-27T20:06:14.901" v="5721" actId="1076"/>
        <pc:sldMkLst>
          <pc:docMk/>
          <pc:sldMk cId="303600348" sldId="1810"/>
        </pc:sldMkLst>
      </pc:sldChg>
      <pc:sldChg chg="modSp mod modNotesTx">
        <pc:chgData name="Laura Ferguson" userId="626080d9-326b-49d1-b10c-a0b9e4d7b959" providerId="ADAL" clId="{5CF561FA-3151-4590-9B55-1D6989AA9F16}" dt="2025-03-20T22:04:58.141" v="3229" actId="20577"/>
        <pc:sldMkLst>
          <pc:docMk/>
          <pc:sldMk cId="240500225" sldId="1811"/>
        </pc:sldMkLst>
      </pc:sldChg>
      <pc:sldChg chg="addSp delSp modSp mod addAnim delAnim modAnim modNotesTx">
        <pc:chgData name="Laura Ferguson" userId="626080d9-326b-49d1-b10c-a0b9e4d7b959" providerId="ADAL" clId="{5CF561FA-3151-4590-9B55-1D6989AA9F16}" dt="2025-03-20T21:37:17.835" v="2959" actId="113"/>
        <pc:sldMkLst>
          <pc:docMk/>
          <pc:sldMk cId="670802194" sldId="1812"/>
        </pc:sldMkLst>
      </pc:sldChg>
      <pc:sldChg chg="addSp modSp new mod modAnim modNotesTx">
        <pc:chgData name="Laura Ferguson" userId="626080d9-326b-49d1-b10c-a0b9e4d7b959" providerId="ADAL" clId="{5CF561FA-3151-4590-9B55-1D6989AA9F16}" dt="2025-03-21T18:04:27.217" v="3393" actId="1076"/>
        <pc:sldMkLst>
          <pc:docMk/>
          <pc:sldMk cId="120355700" sldId="1813"/>
        </pc:sldMkLst>
      </pc:sldChg>
      <pc:sldChg chg="modSp add del mod">
        <pc:chgData name="Laura Ferguson" userId="626080d9-326b-49d1-b10c-a0b9e4d7b959" providerId="ADAL" clId="{5CF561FA-3151-4590-9B55-1D6989AA9F16}" dt="2025-03-20T20:54:34.413" v="168" actId="2696"/>
        <pc:sldMkLst>
          <pc:docMk/>
          <pc:sldMk cId="3859467714" sldId="1813"/>
        </pc:sldMkLst>
      </pc:sldChg>
      <pc:sldChg chg="new del">
        <pc:chgData name="Laura Ferguson" userId="626080d9-326b-49d1-b10c-a0b9e4d7b959" providerId="ADAL" clId="{5CF561FA-3151-4590-9B55-1D6989AA9F16}" dt="2025-03-20T21:40:05.412" v="3032" actId="680"/>
        <pc:sldMkLst>
          <pc:docMk/>
          <pc:sldMk cId="1024035115" sldId="1814"/>
        </pc:sldMkLst>
      </pc:sldChg>
      <pc:sldChg chg="new modNotesTx">
        <pc:chgData name="Laura Ferguson" userId="626080d9-326b-49d1-b10c-a0b9e4d7b959" providerId="ADAL" clId="{5CF561FA-3151-4590-9B55-1D6989AA9F16}" dt="2025-03-20T21:47:32.362" v="3063" actId="20577"/>
        <pc:sldMkLst>
          <pc:docMk/>
          <pc:sldMk cId="3108264294" sldId="1814"/>
        </pc:sldMkLst>
      </pc:sldChg>
      <pc:sldChg chg="modSp add del mod ord">
        <pc:chgData name="Laura Ferguson" userId="626080d9-326b-49d1-b10c-a0b9e4d7b959" providerId="ADAL" clId="{5CF561FA-3151-4590-9B55-1D6989AA9F16}" dt="2025-03-20T21:38:35.281" v="2962" actId="47"/>
        <pc:sldMkLst>
          <pc:docMk/>
          <pc:sldMk cId="3530932448" sldId="1814"/>
        </pc:sldMkLst>
      </pc:sldChg>
      <pc:sldChg chg="add modNotesTx">
        <pc:chgData name="Laura Ferguson" userId="626080d9-326b-49d1-b10c-a0b9e4d7b959" providerId="ADAL" clId="{5CF561FA-3151-4590-9B55-1D6989AA9F16}" dt="2025-03-20T21:48:06.253" v="3069" actId="113"/>
        <pc:sldMkLst>
          <pc:docMk/>
          <pc:sldMk cId="1290038591" sldId="1815"/>
        </pc:sldMkLst>
      </pc:sldChg>
      <pc:sldChg chg="add del">
        <pc:chgData name="Laura Ferguson" userId="626080d9-326b-49d1-b10c-a0b9e4d7b959" providerId="ADAL" clId="{5CF561FA-3151-4590-9B55-1D6989AA9F16}" dt="2025-03-20T21:44:39.798" v="3042"/>
        <pc:sldMkLst>
          <pc:docMk/>
          <pc:sldMk cId="150623114" sldId="1816"/>
        </pc:sldMkLst>
      </pc:sldChg>
      <pc:sldChg chg="add del">
        <pc:chgData name="Laura Ferguson" userId="626080d9-326b-49d1-b10c-a0b9e4d7b959" providerId="ADAL" clId="{5CF561FA-3151-4590-9B55-1D6989AA9F16}" dt="2025-03-20T21:42:49.122" v="3036" actId="47"/>
        <pc:sldMkLst>
          <pc:docMk/>
          <pc:sldMk cId="970647621" sldId="1816"/>
        </pc:sldMkLst>
      </pc:sldChg>
      <pc:sldChg chg="add del">
        <pc:chgData name="Laura Ferguson" userId="626080d9-326b-49d1-b10c-a0b9e4d7b959" providerId="ADAL" clId="{5CF561FA-3151-4590-9B55-1D6989AA9F16}" dt="2025-03-20T21:44:15.335" v="3040"/>
        <pc:sldMkLst>
          <pc:docMk/>
          <pc:sldMk cId="1991750378" sldId="1816"/>
        </pc:sldMkLst>
      </pc:sldChg>
      <pc:sldChg chg="add del">
        <pc:chgData name="Laura Ferguson" userId="626080d9-326b-49d1-b10c-a0b9e4d7b959" providerId="ADAL" clId="{5CF561FA-3151-4590-9B55-1D6989AA9F16}" dt="2025-03-20T21:44:11.882" v="3038"/>
        <pc:sldMkLst>
          <pc:docMk/>
          <pc:sldMk cId="2549659510" sldId="1816"/>
        </pc:sldMkLst>
      </pc:sldChg>
      <pc:sldChg chg="add modNotesTx">
        <pc:chgData name="Laura Ferguson" userId="626080d9-326b-49d1-b10c-a0b9e4d7b959" providerId="ADAL" clId="{5CF561FA-3151-4590-9B55-1D6989AA9F16}" dt="2025-03-20T21:48:30.265" v="3073"/>
        <pc:sldMkLst>
          <pc:docMk/>
          <pc:sldMk cId="3800876593" sldId="1816"/>
        </pc:sldMkLst>
      </pc:sldChg>
      <pc:sldChg chg="modNotesTx">
        <pc:chgData name="Laura Ferguson" userId="626080d9-326b-49d1-b10c-a0b9e4d7b959" providerId="ADAL" clId="{5CF561FA-3151-4590-9B55-1D6989AA9F16}" dt="2025-03-24T20:17:04.600" v="3499" actId="114"/>
        <pc:sldMkLst>
          <pc:docMk/>
          <pc:sldMk cId="25327067" sldId="1843"/>
        </pc:sldMkLst>
      </pc:sldChg>
      <pc:sldChg chg="modNotesTx">
        <pc:chgData name="Laura Ferguson" userId="626080d9-326b-49d1-b10c-a0b9e4d7b959" providerId="ADAL" clId="{5CF561FA-3151-4590-9B55-1D6989AA9F16}" dt="2025-03-24T20:16:49.414" v="3497" actId="114"/>
        <pc:sldMkLst>
          <pc:docMk/>
          <pc:sldMk cId="1596147813" sldId="1845"/>
        </pc:sldMkLst>
      </pc:sldChg>
      <pc:sldMasterChg chg="modSp mod">
        <pc:chgData name="Laura Ferguson" userId="626080d9-326b-49d1-b10c-a0b9e4d7b959" providerId="ADAL" clId="{5CF561FA-3151-4590-9B55-1D6989AA9F16}" dt="2025-03-25T23:53:59.973" v="5720" actId="20577"/>
        <pc:sldMasterMkLst>
          <pc:docMk/>
          <pc:sldMasterMk cId="2142349000" sldId="2147486213"/>
        </pc:sldMasterMkLst>
      </pc:sldMasterChg>
    </pc:docChg>
  </pc:docChgLst>
  <pc:docChgLst>
    <pc:chgData name="Elizabeth Piaquadio" userId="52767243-7565-4b68-b9c1-5d2bede989b0" providerId="ADAL" clId="{F6E9C2E3-34C8-6C41-A330-C40A2D52BFA7}"/>
    <pc:docChg chg="custSel modSld">
      <pc:chgData name="Elizabeth Piaquadio" userId="52767243-7565-4b68-b9c1-5d2bede989b0" providerId="ADAL" clId="{F6E9C2E3-34C8-6C41-A330-C40A2D52BFA7}" dt="2025-07-11T08:47:22.987" v="34" actId="20577"/>
      <pc:docMkLst>
        <pc:docMk/>
      </pc:docMkLst>
      <pc:sldChg chg="addSp modSp modNotesTx">
        <pc:chgData name="Elizabeth Piaquadio" userId="52767243-7565-4b68-b9c1-5d2bede989b0" providerId="ADAL" clId="{F6E9C2E3-34C8-6C41-A330-C40A2D52BFA7}" dt="2025-07-11T08:09:11.795" v="8" actId="20577"/>
        <pc:sldMkLst>
          <pc:docMk/>
          <pc:sldMk cId="2352627738" sldId="259"/>
        </pc:sldMkLst>
      </pc:sldChg>
      <pc:sldChg chg="modNotesTx">
        <pc:chgData name="Elizabeth Piaquadio" userId="52767243-7565-4b68-b9c1-5d2bede989b0" providerId="ADAL" clId="{F6E9C2E3-34C8-6C41-A330-C40A2D52BFA7}" dt="2025-07-11T08:09:54.772" v="10" actId="20577"/>
        <pc:sldMkLst>
          <pc:docMk/>
          <pc:sldMk cId="990668426" sldId="261"/>
        </pc:sldMkLst>
      </pc:sldChg>
      <pc:sldChg chg="modNotesTx">
        <pc:chgData name="Elizabeth Piaquadio" userId="52767243-7565-4b68-b9c1-5d2bede989b0" providerId="ADAL" clId="{F6E9C2E3-34C8-6C41-A330-C40A2D52BFA7}" dt="2025-07-11T08:09:50.699" v="9" actId="20577"/>
        <pc:sldMkLst>
          <pc:docMk/>
          <pc:sldMk cId="1409170115" sldId="262"/>
        </pc:sldMkLst>
      </pc:sldChg>
      <pc:sldChg chg="modNotesTx">
        <pc:chgData name="Elizabeth Piaquadio" userId="52767243-7565-4b68-b9c1-5d2bede989b0" providerId="ADAL" clId="{F6E9C2E3-34C8-6C41-A330-C40A2D52BFA7}" dt="2025-07-11T08:10:00.884" v="12" actId="20577"/>
        <pc:sldMkLst>
          <pc:docMk/>
          <pc:sldMk cId="4246314574" sldId="263"/>
        </pc:sldMkLst>
      </pc:sldChg>
      <pc:sldChg chg="addSp delSp modSp mod modNotesTx">
        <pc:chgData name="Elizabeth Piaquadio" userId="52767243-7565-4b68-b9c1-5d2bede989b0" providerId="ADAL" clId="{F6E9C2E3-34C8-6C41-A330-C40A2D52BFA7}" dt="2025-07-11T08:10:09.041" v="14" actId="20577"/>
        <pc:sldMkLst>
          <pc:docMk/>
          <pc:sldMk cId="3289858702" sldId="264"/>
        </pc:sldMkLst>
      </pc:sldChg>
      <pc:sldChg chg="modNotesTx">
        <pc:chgData name="Elizabeth Piaquadio" userId="52767243-7565-4b68-b9c1-5d2bede989b0" providerId="ADAL" clId="{F6E9C2E3-34C8-6C41-A330-C40A2D52BFA7}" dt="2025-07-11T08:09:05.554" v="7" actId="20577"/>
        <pc:sldMkLst>
          <pc:docMk/>
          <pc:sldMk cId="3659014319" sldId="276"/>
        </pc:sldMkLst>
      </pc:sldChg>
      <pc:sldChg chg="modNotesTx">
        <pc:chgData name="Elizabeth Piaquadio" userId="52767243-7565-4b68-b9c1-5d2bede989b0" providerId="ADAL" clId="{F6E9C2E3-34C8-6C41-A330-C40A2D52BFA7}" dt="2025-07-11T08:09:57.344" v="11" actId="20577"/>
        <pc:sldMkLst>
          <pc:docMk/>
          <pc:sldMk cId="1401671193" sldId="1808"/>
        </pc:sldMkLst>
      </pc:sldChg>
      <pc:sldChg chg="modNotesTx">
        <pc:chgData name="Elizabeth Piaquadio" userId="52767243-7565-4b68-b9c1-5d2bede989b0" providerId="ADAL" clId="{F6E9C2E3-34C8-6C41-A330-C40A2D52BFA7}" dt="2025-07-11T08:10:05.326" v="13" actId="20577"/>
        <pc:sldMkLst>
          <pc:docMk/>
          <pc:sldMk cId="303600348" sldId="1810"/>
        </pc:sldMkLst>
      </pc:sldChg>
      <pc:sldChg chg="modNotesTx">
        <pc:chgData name="Elizabeth Piaquadio" userId="52767243-7565-4b68-b9c1-5d2bede989b0" providerId="ADAL" clId="{F6E9C2E3-34C8-6C41-A330-C40A2D52BFA7}" dt="2025-07-11T08:10:13.191" v="15" actId="20577"/>
        <pc:sldMkLst>
          <pc:docMk/>
          <pc:sldMk cId="3261854521" sldId="1828"/>
        </pc:sldMkLst>
      </pc:sldChg>
      <pc:sldChg chg="modNotesTx">
        <pc:chgData name="Elizabeth Piaquadio" userId="52767243-7565-4b68-b9c1-5d2bede989b0" providerId="ADAL" clId="{F6E9C2E3-34C8-6C41-A330-C40A2D52BFA7}" dt="2025-07-11T08:09:02.589" v="6" actId="20577"/>
        <pc:sldMkLst>
          <pc:docMk/>
          <pc:sldMk cId="2798777743" sldId="1846"/>
        </pc:sldMkLst>
      </pc:sldChg>
      <pc:sldChg chg="modNotesTx">
        <pc:chgData name="Elizabeth Piaquadio" userId="52767243-7565-4b68-b9c1-5d2bede989b0" providerId="ADAL" clId="{F6E9C2E3-34C8-6C41-A330-C40A2D52BFA7}" dt="2025-07-11T08:10:16.394" v="16" actId="20577"/>
        <pc:sldMkLst>
          <pc:docMk/>
          <pc:sldMk cId="3862510414" sldId="1849"/>
        </pc:sldMkLst>
      </pc:sldChg>
      <pc:sldChg chg="modNotesTx">
        <pc:chgData name="Elizabeth Piaquadio" userId="52767243-7565-4b68-b9c1-5d2bede989b0" providerId="ADAL" clId="{F6E9C2E3-34C8-6C41-A330-C40A2D52BFA7}" dt="2025-07-11T08:47:22.987" v="34" actId="20577"/>
        <pc:sldMkLst>
          <pc:docMk/>
          <pc:sldMk cId="1020824466" sldId="1853"/>
        </pc:sldMkLst>
      </pc:sldChg>
      <pc:sldChg chg="modSp mod">
        <pc:chgData name="Elizabeth Piaquadio" userId="52767243-7565-4b68-b9c1-5d2bede989b0" providerId="ADAL" clId="{F6E9C2E3-34C8-6C41-A330-C40A2D52BFA7}" dt="2025-07-04T09:46:15.978" v="4" actId="1036"/>
        <pc:sldMkLst>
          <pc:docMk/>
          <pc:sldMk cId="3005143636" sldId="1855"/>
        </pc:sldMkLst>
      </pc:sldChg>
    </pc:docChg>
  </pc:docChgLst>
  <pc:docChgLst>
    <pc:chgData name="Chantal Rae" userId="a1db561e-73a2-489d-a119-0f73c1c2f06f" providerId="ADAL" clId="{7B5B68B0-EC84-4F1A-9D54-E1B9F63B8FAC}"/>
    <pc:docChg chg="undo custSel addSld delSld modSld sldOrd modMainMaster">
      <pc:chgData name="Chantal Rae" userId="a1db561e-73a2-489d-a119-0f73c1c2f06f" providerId="ADAL" clId="{7B5B68B0-EC84-4F1A-9D54-E1B9F63B8FAC}" dt="2024-12-30T10:33:35.491" v="672" actId="20577"/>
      <pc:docMkLst>
        <pc:docMk/>
      </pc:docMkLst>
      <pc:sldChg chg="modNotesTx">
        <pc:chgData name="Chantal Rae" userId="a1db561e-73a2-489d-a119-0f73c1c2f06f" providerId="ADAL" clId="{7B5B68B0-EC84-4F1A-9D54-E1B9F63B8FAC}" dt="2024-12-30T10:21:12.983" v="534" actId="20577"/>
        <pc:sldMkLst>
          <pc:docMk/>
          <pc:sldMk cId="4261390126" sldId="256"/>
        </pc:sldMkLst>
      </pc:sldChg>
      <pc:sldChg chg="addSp delSp modSp new mod chgLayout">
        <pc:chgData name="Chantal Rae" userId="a1db561e-73a2-489d-a119-0f73c1c2f06f" providerId="ADAL" clId="{7B5B68B0-EC84-4F1A-9D54-E1B9F63B8FAC}" dt="2024-12-30T10:21:36.105" v="540" actId="700"/>
        <pc:sldMkLst>
          <pc:docMk/>
          <pc:sldMk cId="4273290259" sldId="257"/>
        </pc:sldMkLst>
      </pc:sldChg>
      <pc:sldChg chg="addSp delSp modSp new mod modClrScheme chgLayout">
        <pc:chgData name="Chantal Rae" userId="a1db561e-73a2-489d-a119-0f73c1c2f06f" providerId="ADAL" clId="{7B5B68B0-EC84-4F1A-9D54-E1B9F63B8FAC}" dt="2024-12-30T10:21:39.374" v="541" actId="700"/>
        <pc:sldMkLst>
          <pc:docMk/>
          <pc:sldMk cId="1696446970" sldId="258"/>
        </pc:sldMkLst>
      </pc:sldChg>
      <pc:sldChg chg="addSp delSp modSp new mod modClrScheme chgLayout">
        <pc:chgData name="Chantal Rae" userId="a1db561e-73a2-489d-a119-0f73c1c2f06f" providerId="ADAL" clId="{7B5B68B0-EC84-4F1A-9D54-E1B9F63B8FAC}" dt="2024-12-30T10:32:41.486" v="652" actId="20577"/>
        <pc:sldMkLst>
          <pc:docMk/>
          <pc:sldMk cId="2352627738" sldId="259"/>
        </pc:sldMkLst>
      </pc:sldChg>
      <pc:sldChg chg="addSp delSp modSp new mod ord modClrScheme chgLayout">
        <pc:chgData name="Chantal Rae" userId="a1db561e-73a2-489d-a119-0f73c1c2f06f" providerId="ADAL" clId="{7B5B68B0-EC84-4F1A-9D54-E1B9F63B8FAC}" dt="2024-12-30T10:23:53.376" v="550"/>
        <pc:sldMkLst>
          <pc:docMk/>
          <pc:sldMk cId="481660582" sldId="260"/>
        </pc:sldMkLst>
      </pc:sldChg>
      <pc:sldChg chg="addSp delSp modSp new mod modClrScheme chgLayout">
        <pc:chgData name="Chantal Rae" userId="a1db561e-73a2-489d-a119-0f73c1c2f06f" providerId="ADAL" clId="{7B5B68B0-EC84-4F1A-9D54-E1B9F63B8FAC}" dt="2024-12-30T10:24:08.691" v="552" actId="700"/>
        <pc:sldMkLst>
          <pc:docMk/>
          <pc:sldMk cId="1409170115" sldId="262"/>
        </pc:sldMkLst>
      </pc:sldChg>
      <pc:sldChg chg="addSp delSp modSp new mod modClrScheme chgLayout">
        <pc:chgData name="Chantal Rae" userId="a1db561e-73a2-489d-a119-0f73c1c2f06f" providerId="ADAL" clId="{7B5B68B0-EC84-4F1A-9D54-E1B9F63B8FAC}" dt="2024-12-30T10:24:34.790" v="556" actId="700"/>
        <pc:sldMkLst>
          <pc:docMk/>
          <pc:sldMk cId="3815047511" sldId="264"/>
        </pc:sldMkLst>
      </pc:sldChg>
      <pc:sldChg chg="addSp delSp modSp new mod modClrScheme chgLayout">
        <pc:chgData name="Chantal Rae" userId="a1db561e-73a2-489d-a119-0f73c1c2f06f" providerId="ADAL" clId="{7B5B68B0-EC84-4F1A-9D54-E1B9F63B8FAC}" dt="2024-12-30T10:24:40.681" v="558" actId="700"/>
        <pc:sldMkLst>
          <pc:docMk/>
          <pc:sldMk cId="3671173303" sldId="265"/>
        </pc:sldMkLst>
      </pc:sldChg>
      <pc:sldChg chg="addSp delSp modSp new mod modClrScheme chgLayout">
        <pc:chgData name="Chantal Rae" userId="a1db561e-73a2-489d-a119-0f73c1c2f06f" providerId="ADAL" clId="{7B5B68B0-EC84-4F1A-9D54-E1B9F63B8FAC}" dt="2024-12-30T10:24:48.940" v="560" actId="700"/>
        <pc:sldMkLst>
          <pc:docMk/>
          <pc:sldMk cId="294968571" sldId="266"/>
        </pc:sldMkLst>
      </pc:sldChg>
      <pc:sldChg chg="addSp delSp modSp new mod modClrScheme chgLayout">
        <pc:chgData name="Chantal Rae" userId="a1db561e-73a2-489d-a119-0f73c1c2f06f" providerId="ADAL" clId="{7B5B68B0-EC84-4F1A-9D54-E1B9F63B8FAC}" dt="2024-12-30T10:25:00.381" v="562" actId="700"/>
        <pc:sldMkLst>
          <pc:docMk/>
          <pc:sldMk cId="1566324052" sldId="267"/>
        </pc:sldMkLst>
      </pc:sldChg>
      <pc:sldChg chg="addSp delSp modSp new mod modClrScheme chgLayout">
        <pc:chgData name="Chantal Rae" userId="a1db561e-73a2-489d-a119-0f73c1c2f06f" providerId="ADAL" clId="{7B5B68B0-EC84-4F1A-9D54-E1B9F63B8FAC}" dt="2024-12-30T10:25:14.645" v="564" actId="700"/>
        <pc:sldMkLst>
          <pc:docMk/>
          <pc:sldMk cId="1278699682" sldId="268"/>
        </pc:sldMkLst>
      </pc:sldChg>
      <pc:sldChg chg="addSp delSp modSp new mod modClrScheme chgLayout">
        <pc:chgData name="Chantal Rae" userId="a1db561e-73a2-489d-a119-0f73c1c2f06f" providerId="ADAL" clId="{7B5B68B0-EC84-4F1A-9D54-E1B9F63B8FAC}" dt="2024-12-30T10:25:21.258" v="566" actId="700"/>
        <pc:sldMkLst>
          <pc:docMk/>
          <pc:sldMk cId="3560591910" sldId="269"/>
        </pc:sldMkLst>
      </pc:sldChg>
      <pc:sldChg chg="addSp delSp modSp new mod modClrScheme chgLayout">
        <pc:chgData name="Chantal Rae" userId="a1db561e-73a2-489d-a119-0f73c1c2f06f" providerId="ADAL" clId="{7B5B68B0-EC84-4F1A-9D54-E1B9F63B8FAC}" dt="2024-12-30T10:25:28.243" v="568" actId="700"/>
        <pc:sldMkLst>
          <pc:docMk/>
          <pc:sldMk cId="633122215" sldId="270"/>
        </pc:sldMkLst>
      </pc:sldChg>
      <pc:sldChg chg="addSp delSp modSp new mod modClrScheme chgLayout">
        <pc:chgData name="Chantal Rae" userId="a1db561e-73a2-489d-a119-0f73c1c2f06f" providerId="ADAL" clId="{7B5B68B0-EC84-4F1A-9D54-E1B9F63B8FAC}" dt="2024-12-30T10:25:36.110" v="570" actId="700"/>
        <pc:sldMkLst>
          <pc:docMk/>
          <pc:sldMk cId="1565505491" sldId="271"/>
        </pc:sldMkLst>
      </pc:sldChg>
      <pc:sldChg chg="addSp delSp modSp new mod modClrScheme chgLayout">
        <pc:chgData name="Chantal Rae" userId="a1db561e-73a2-489d-a119-0f73c1c2f06f" providerId="ADAL" clId="{7B5B68B0-EC84-4F1A-9D54-E1B9F63B8FAC}" dt="2024-12-30T10:25:46.262" v="572" actId="700"/>
        <pc:sldMkLst>
          <pc:docMk/>
          <pc:sldMk cId="3180052196" sldId="272"/>
        </pc:sldMkLst>
      </pc:sldChg>
      <pc:sldChg chg="addSp delSp modSp new mod modClrScheme chgLayout">
        <pc:chgData name="Chantal Rae" userId="a1db561e-73a2-489d-a119-0f73c1c2f06f" providerId="ADAL" clId="{7B5B68B0-EC84-4F1A-9D54-E1B9F63B8FAC}" dt="2024-12-30T10:29:30.527" v="620" actId="20577"/>
        <pc:sldMkLst>
          <pc:docMk/>
          <pc:sldMk cId="4212177351" sldId="273"/>
        </pc:sldMkLst>
      </pc:sldChg>
      <pc:sldChg chg="addSp modSp new mod modClrScheme chgLayout">
        <pc:chgData name="Chantal Rae" userId="a1db561e-73a2-489d-a119-0f73c1c2f06f" providerId="ADAL" clId="{7B5B68B0-EC84-4F1A-9D54-E1B9F63B8FAC}" dt="2024-12-30T10:33:35.491" v="672" actId="20577"/>
        <pc:sldMkLst>
          <pc:docMk/>
          <pc:sldMk cId="315609852" sldId="274"/>
        </pc:sldMkLst>
      </pc:sldChg>
      <pc:sldChg chg="delSp new mod modClrScheme chgLayout">
        <pc:chgData name="Chantal Rae" userId="a1db561e-73a2-489d-a119-0f73c1c2f06f" providerId="ADAL" clId="{7B5B68B0-EC84-4F1A-9D54-E1B9F63B8FAC}" dt="2024-12-30T10:26:07.337" v="578" actId="700"/>
        <pc:sldMkLst>
          <pc:docMk/>
          <pc:sldMk cId="2154991742" sldId="275"/>
        </pc:sldMkLst>
      </pc:sldChg>
      <pc:sldChg chg="del">
        <pc:chgData name="Chantal Rae" userId="a1db561e-73a2-489d-a119-0f73c1c2f06f" providerId="ADAL" clId="{7B5B68B0-EC84-4F1A-9D54-E1B9F63B8FAC}" dt="2024-12-30T08:24:03.183" v="239" actId="47"/>
        <pc:sldMkLst>
          <pc:docMk/>
          <pc:sldMk cId="2769566125" sldId="654"/>
        </pc:sldMkLst>
      </pc:sldChg>
      <pc:sldChg chg="del">
        <pc:chgData name="Chantal Rae" userId="a1db561e-73a2-489d-a119-0f73c1c2f06f" providerId="ADAL" clId="{7B5B68B0-EC84-4F1A-9D54-E1B9F63B8FAC}" dt="2024-12-30T08:24:01.715" v="237" actId="47"/>
        <pc:sldMkLst>
          <pc:docMk/>
          <pc:sldMk cId="3162857250" sldId="659"/>
        </pc:sldMkLst>
      </pc:sldChg>
      <pc:sldChg chg="del">
        <pc:chgData name="Chantal Rae" userId="a1db561e-73a2-489d-a119-0f73c1c2f06f" providerId="ADAL" clId="{7B5B68B0-EC84-4F1A-9D54-E1B9F63B8FAC}" dt="2024-12-30T08:24:13.724" v="256" actId="47"/>
        <pc:sldMkLst>
          <pc:docMk/>
          <pc:sldMk cId="2074875457" sldId="689"/>
        </pc:sldMkLst>
      </pc:sldChg>
      <pc:sldChg chg="del">
        <pc:chgData name="Chantal Rae" userId="a1db561e-73a2-489d-a119-0f73c1c2f06f" providerId="ADAL" clId="{7B5B68B0-EC84-4F1A-9D54-E1B9F63B8FAC}" dt="2024-12-30T08:24:14.143" v="257" actId="47"/>
        <pc:sldMkLst>
          <pc:docMk/>
          <pc:sldMk cId="3753584419" sldId="690"/>
        </pc:sldMkLst>
      </pc:sldChg>
      <pc:sldChg chg="del">
        <pc:chgData name="Chantal Rae" userId="a1db561e-73a2-489d-a119-0f73c1c2f06f" providerId="ADAL" clId="{7B5B68B0-EC84-4F1A-9D54-E1B9F63B8FAC}" dt="2024-12-30T08:24:14.559" v="258" actId="47"/>
        <pc:sldMkLst>
          <pc:docMk/>
          <pc:sldMk cId="1043418510" sldId="697"/>
        </pc:sldMkLst>
      </pc:sldChg>
      <pc:sldChg chg="del">
        <pc:chgData name="Chantal Rae" userId="a1db561e-73a2-489d-a119-0f73c1c2f06f" providerId="ADAL" clId="{7B5B68B0-EC84-4F1A-9D54-E1B9F63B8FAC}" dt="2024-12-30T08:24:11.401" v="249" actId="47"/>
        <pc:sldMkLst>
          <pc:docMk/>
          <pc:sldMk cId="3738120504" sldId="707"/>
        </pc:sldMkLst>
      </pc:sldChg>
      <pc:sldChg chg="del">
        <pc:chgData name="Chantal Rae" userId="a1db561e-73a2-489d-a119-0f73c1c2f06f" providerId="ADAL" clId="{7B5B68B0-EC84-4F1A-9D54-E1B9F63B8FAC}" dt="2024-12-30T08:24:15.211" v="260" actId="47"/>
        <pc:sldMkLst>
          <pc:docMk/>
          <pc:sldMk cId="1628496805" sldId="709"/>
        </pc:sldMkLst>
      </pc:sldChg>
      <pc:sldChg chg="del">
        <pc:chgData name="Chantal Rae" userId="a1db561e-73a2-489d-a119-0f73c1c2f06f" providerId="ADAL" clId="{7B5B68B0-EC84-4F1A-9D54-E1B9F63B8FAC}" dt="2024-12-30T08:24:12.994" v="254" actId="47"/>
        <pc:sldMkLst>
          <pc:docMk/>
          <pc:sldMk cId="1148589639" sldId="710"/>
        </pc:sldMkLst>
      </pc:sldChg>
      <pc:sldChg chg="del">
        <pc:chgData name="Chantal Rae" userId="a1db561e-73a2-489d-a119-0f73c1c2f06f" providerId="ADAL" clId="{7B5B68B0-EC84-4F1A-9D54-E1B9F63B8FAC}" dt="2024-12-30T08:24:12.758" v="253" actId="47"/>
        <pc:sldMkLst>
          <pc:docMk/>
          <pc:sldMk cId="2935957394" sldId="711"/>
        </pc:sldMkLst>
      </pc:sldChg>
      <pc:sldChg chg="del">
        <pc:chgData name="Chantal Rae" userId="a1db561e-73a2-489d-a119-0f73c1c2f06f" providerId="ADAL" clId="{7B5B68B0-EC84-4F1A-9D54-E1B9F63B8FAC}" dt="2024-12-30T08:24:14.889" v="259" actId="47"/>
        <pc:sldMkLst>
          <pc:docMk/>
          <pc:sldMk cId="2779809719" sldId="712"/>
        </pc:sldMkLst>
      </pc:sldChg>
      <pc:sldChg chg="del">
        <pc:chgData name="Chantal Rae" userId="a1db561e-73a2-489d-a119-0f73c1c2f06f" providerId="ADAL" clId="{7B5B68B0-EC84-4F1A-9D54-E1B9F63B8FAC}" dt="2024-12-30T08:24:11.699" v="250" actId="47"/>
        <pc:sldMkLst>
          <pc:docMk/>
          <pc:sldMk cId="1107150388" sldId="713"/>
        </pc:sldMkLst>
      </pc:sldChg>
      <pc:sldChg chg="del">
        <pc:chgData name="Chantal Rae" userId="a1db561e-73a2-489d-a119-0f73c1c2f06f" providerId="ADAL" clId="{7B5B68B0-EC84-4F1A-9D54-E1B9F63B8FAC}" dt="2024-12-30T08:24:12.020" v="251" actId="47"/>
        <pc:sldMkLst>
          <pc:docMk/>
          <pc:sldMk cId="2455371129" sldId="714"/>
        </pc:sldMkLst>
      </pc:sldChg>
      <pc:sldChg chg="del">
        <pc:chgData name="Chantal Rae" userId="a1db561e-73a2-489d-a119-0f73c1c2f06f" providerId="ADAL" clId="{7B5B68B0-EC84-4F1A-9D54-E1B9F63B8FAC}" dt="2024-12-30T08:24:02.438" v="238" actId="47"/>
        <pc:sldMkLst>
          <pc:docMk/>
          <pc:sldMk cId="1335364392" sldId="715"/>
        </pc:sldMkLst>
      </pc:sldChg>
      <pc:sldChg chg="del">
        <pc:chgData name="Chantal Rae" userId="a1db561e-73a2-489d-a119-0f73c1c2f06f" providerId="ADAL" clId="{7B5B68B0-EC84-4F1A-9D54-E1B9F63B8FAC}" dt="2024-12-30T08:24:05.571" v="242" actId="47"/>
        <pc:sldMkLst>
          <pc:docMk/>
          <pc:sldMk cId="851609514" sldId="716"/>
        </pc:sldMkLst>
      </pc:sldChg>
      <pc:sldChg chg="del">
        <pc:chgData name="Chantal Rae" userId="a1db561e-73a2-489d-a119-0f73c1c2f06f" providerId="ADAL" clId="{7B5B68B0-EC84-4F1A-9D54-E1B9F63B8FAC}" dt="2024-12-30T08:24:16.255" v="262" actId="47"/>
        <pc:sldMkLst>
          <pc:docMk/>
          <pc:sldMk cId="1680167018" sldId="717"/>
        </pc:sldMkLst>
      </pc:sldChg>
      <pc:sldChg chg="del">
        <pc:chgData name="Chantal Rae" userId="a1db561e-73a2-489d-a119-0f73c1c2f06f" providerId="ADAL" clId="{7B5B68B0-EC84-4F1A-9D54-E1B9F63B8FAC}" dt="2024-12-30T08:24:07.273" v="244" actId="47"/>
        <pc:sldMkLst>
          <pc:docMk/>
          <pc:sldMk cId="577494205" sldId="718"/>
        </pc:sldMkLst>
      </pc:sldChg>
      <pc:sldChg chg="del">
        <pc:chgData name="Chantal Rae" userId="a1db561e-73a2-489d-a119-0f73c1c2f06f" providerId="ADAL" clId="{7B5B68B0-EC84-4F1A-9D54-E1B9F63B8FAC}" dt="2024-12-30T08:24:04.034" v="240" actId="47"/>
        <pc:sldMkLst>
          <pc:docMk/>
          <pc:sldMk cId="2395385200" sldId="723"/>
        </pc:sldMkLst>
      </pc:sldChg>
      <pc:sldChg chg="del">
        <pc:chgData name="Chantal Rae" userId="a1db561e-73a2-489d-a119-0f73c1c2f06f" providerId="ADAL" clId="{7B5B68B0-EC84-4F1A-9D54-E1B9F63B8FAC}" dt="2024-12-30T08:24:04.715" v="241" actId="47"/>
        <pc:sldMkLst>
          <pc:docMk/>
          <pc:sldMk cId="1851283022" sldId="724"/>
        </pc:sldMkLst>
      </pc:sldChg>
      <pc:sldChg chg="del">
        <pc:chgData name="Chantal Rae" userId="a1db561e-73a2-489d-a119-0f73c1c2f06f" providerId="ADAL" clId="{7B5B68B0-EC84-4F1A-9D54-E1B9F63B8FAC}" dt="2024-12-30T08:24:07.795" v="245" actId="47"/>
        <pc:sldMkLst>
          <pc:docMk/>
          <pc:sldMk cId="839046695" sldId="725"/>
        </pc:sldMkLst>
      </pc:sldChg>
      <pc:sldChg chg="del">
        <pc:chgData name="Chantal Rae" userId="a1db561e-73a2-489d-a119-0f73c1c2f06f" providerId="ADAL" clId="{7B5B68B0-EC84-4F1A-9D54-E1B9F63B8FAC}" dt="2024-12-30T08:24:09.177" v="246" actId="47"/>
        <pc:sldMkLst>
          <pc:docMk/>
          <pc:sldMk cId="4238699687" sldId="727"/>
        </pc:sldMkLst>
      </pc:sldChg>
      <pc:sldChg chg="del">
        <pc:chgData name="Chantal Rae" userId="a1db561e-73a2-489d-a119-0f73c1c2f06f" providerId="ADAL" clId="{7B5B68B0-EC84-4F1A-9D54-E1B9F63B8FAC}" dt="2024-12-30T08:24:10.330" v="247" actId="47"/>
        <pc:sldMkLst>
          <pc:docMk/>
          <pc:sldMk cId="208167405" sldId="728"/>
        </pc:sldMkLst>
      </pc:sldChg>
      <pc:sldChg chg="del">
        <pc:chgData name="Chantal Rae" userId="a1db561e-73a2-489d-a119-0f73c1c2f06f" providerId="ADAL" clId="{7B5B68B0-EC84-4F1A-9D54-E1B9F63B8FAC}" dt="2024-12-30T08:24:13.321" v="255" actId="47"/>
        <pc:sldMkLst>
          <pc:docMk/>
          <pc:sldMk cId="24847292" sldId="730"/>
        </pc:sldMkLst>
      </pc:sldChg>
      <pc:sldChg chg="del">
        <pc:chgData name="Chantal Rae" userId="a1db561e-73a2-489d-a119-0f73c1c2f06f" providerId="ADAL" clId="{7B5B68B0-EC84-4F1A-9D54-E1B9F63B8FAC}" dt="2024-12-30T08:24:15.830" v="261" actId="47"/>
        <pc:sldMkLst>
          <pc:docMk/>
          <pc:sldMk cId="2834645484" sldId="735"/>
        </pc:sldMkLst>
      </pc:sldChg>
      <pc:sldChg chg="del">
        <pc:chgData name="Chantal Rae" userId="a1db561e-73a2-489d-a119-0f73c1c2f06f" providerId="ADAL" clId="{7B5B68B0-EC84-4F1A-9D54-E1B9F63B8FAC}" dt="2024-12-30T08:24:17.616" v="263" actId="47"/>
        <pc:sldMkLst>
          <pc:docMk/>
          <pc:sldMk cId="2354075511" sldId="736"/>
        </pc:sldMkLst>
      </pc:sldChg>
      <pc:sldChg chg="del">
        <pc:chgData name="Chantal Rae" userId="a1db561e-73a2-489d-a119-0f73c1c2f06f" providerId="ADAL" clId="{7B5B68B0-EC84-4F1A-9D54-E1B9F63B8FAC}" dt="2024-12-30T08:24:12.375" v="252" actId="47"/>
        <pc:sldMkLst>
          <pc:docMk/>
          <pc:sldMk cId="3640249585" sldId="737"/>
        </pc:sldMkLst>
      </pc:sldChg>
      <pc:sldChg chg="del">
        <pc:chgData name="Chantal Rae" userId="a1db561e-73a2-489d-a119-0f73c1c2f06f" providerId="ADAL" clId="{7B5B68B0-EC84-4F1A-9D54-E1B9F63B8FAC}" dt="2024-12-30T08:24:06.220" v="243" actId="47"/>
        <pc:sldMkLst>
          <pc:docMk/>
          <pc:sldMk cId="3005208922" sldId="738"/>
        </pc:sldMkLst>
      </pc:sldChg>
      <pc:sldChg chg="del">
        <pc:chgData name="Chantal Rae" userId="a1db561e-73a2-489d-a119-0f73c1c2f06f" providerId="ADAL" clId="{7B5B68B0-EC84-4F1A-9D54-E1B9F63B8FAC}" dt="2024-12-30T08:24:10.946" v="248" actId="47"/>
        <pc:sldMkLst>
          <pc:docMk/>
          <pc:sldMk cId="2810831016" sldId="739"/>
        </pc:sldMkLst>
      </pc:sldChg>
    </pc:docChg>
  </pc:docChgLst>
  <pc:docChgLst>
    <pc:chgData name="Stefani Deligiannis" userId="S::sdeligiannis@goodtogreatschools.org.au::de9164c0-96bc-4483-9f45-802eeb036429" providerId="AD" clId="Web-{81C2DCF2-B515-6B5E-DDC4-9AE8709ACB07}"/>
    <pc:docChg chg="modSld">
      <pc:chgData name="Stefani Deligiannis" userId="S::sdeligiannis@goodtogreatschools.org.au::de9164c0-96bc-4483-9f45-802eeb036429" providerId="AD" clId="Web-{81C2DCF2-B515-6B5E-DDC4-9AE8709ACB07}" dt="2025-05-16T01:47:20.504" v="0" actId="20577"/>
      <pc:docMkLst>
        <pc:docMk/>
      </pc:docMkLst>
      <pc:sldChg chg="modSp">
        <pc:chgData name="Stefani Deligiannis" userId="S::sdeligiannis@goodtogreatschools.org.au::de9164c0-96bc-4483-9f45-802eeb036429" providerId="AD" clId="Web-{81C2DCF2-B515-6B5E-DDC4-9AE8709ACB07}" dt="2025-05-16T01:47:20.504" v="0" actId="20577"/>
        <pc:sldMkLst>
          <pc:docMk/>
          <pc:sldMk cId="3261854521" sldId="1828"/>
        </pc:sldMkLst>
      </pc:sldChg>
    </pc:docChg>
  </pc:docChgLst>
  <pc:docChgLst>
    <pc:chgData name="Bernard Fernando" userId="b283a9a7-e571-4974-a0d3-6db1e4666c62" providerId="ADAL" clId="{0B671065-7746-4AEE-875C-73FC3F761A9C}"/>
    <pc:docChg chg="modMainMaster">
      <pc:chgData name="Bernard Fernando" userId="b283a9a7-e571-4974-a0d3-6db1e4666c62" providerId="ADAL" clId="{0B671065-7746-4AEE-875C-73FC3F761A9C}" dt="2025-02-16T15:38:20.200" v="7"/>
      <pc:docMkLst>
        <pc:docMk/>
      </pc:docMkLst>
      <pc:sldMasterChg chg="modSp mod modSldLayout">
        <pc:chgData name="Bernard Fernando" userId="b283a9a7-e571-4974-a0d3-6db1e4666c62" providerId="ADAL" clId="{0B671065-7746-4AEE-875C-73FC3F761A9C}" dt="2025-02-16T15:37:41.920" v="5" actId="207"/>
        <pc:sldMasterMkLst>
          <pc:docMk/>
          <pc:sldMasterMk cId="2388570879" sldId="2147486405"/>
        </pc:sldMasterMkLst>
        <pc:sldLayoutChg chg="modSp mod">
          <pc:chgData name="Bernard Fernando" userId="b283a9a7-e571-4974-a0d3-6db1e4666c62" providerId="ADAL" clId="{0B671065-7746-4AEE-875C-73FC3F761A9C}" dt="2025-02-16T15:37:41.920" v="5" actId="207"/>
          <pc:sldLayoutMkLst>
            <pc:docMk/>
            <pc:sldMasterMk cId="2388570879" sldId="2147486405"/>
            <pc:sldLayoutMk cId="1756423727" sldId="2147486406"/>
          </pc:sldLayoutMkLst>
        </pc:sldLayoutChg>
      </pc:sldMasterChg>
    </pc:docChg>
  </pc:docChgLst>
  <pc:docChgLst>
    <pc:chgData name="Chantal Rae" userId="a1db561e-73a2-489d-a119-0f73c1c2f06f" providerId="ADAL" clId="{DAED165F-A390-4F18-A284-FB594ACE4DCA}"/>
    <pc:docChg chg="custSel modSld modMainMaster">
      <pc:chgData name="Chantal Rae" userId="a1db561e-73a2-489d-a119-0f73c1c2f06f" providerId="ADAL" clId="{DAED165F-A390-4F18-A284-FB594ACE4DCA}" dt="2025-01-09T05:57:16.963" v="86" actId="207"/>
      <pc:docMkLst>
        <pc:docMk/>
      </pc:docMkLst>
      <pc:sldChg chg="modSp mod">
        <pc:chgData name="Chantal Rae" userId="a1db561e-73a2-489d-a119-0f73c1c2f06f" providerId="ADAL" clId="{DAED165F-A390-4F18-A284-FB594ACE4DCA}" dt="2025-01-06T02:11:22.606" v="77" actId="20577"/>
        <pc:sldMkLst>
          <pc:docMk/>
          <pc:sldMk cId="4261390126" sldId="256"/>
        </pc:sldMkLst>
      </pc:sldChg>
      <pc:sldChg chg="modSp mod">
        <pc:chgData name="Chantal Rae" userId="a1db561e-73a2-489d-a119-0f73c1c2f06f" providerId="ADAL" clId="{DAED165F-A390-4F18-A284-FB594ACE4DCA}" dt="2024-12-30T10:41:16.421" v="51" actId="255"/>
        <pc:sldMkLst>
          <pc:docMk/>
          <pc:sldMk cId="4273290259" sldId="257"/>
        </pc:sldMkLst>
      </pc:sldChg>
      <pc:sldChg chg="modSp mod">
        <pc:chgData name="Chantal Rae" userId="a1db561e-73a2-489d-a119-0f73c1c2f06f" providerId="ADAL" clId="{DAED165F-A390-4F18-A284-FB594ACE4DCA}" dt="2024-12-30T10:41:19.958" v="52" actId="255"/>
        <pc:sldMkLst>
          <pc:docMk/>
          <pc:sldMk cId="1696446970" sldId="258"/>
        </pc:sldMkLst>
      </pc:sldChg>
      <pc:sldChg chg="modSp mod">
        <pc:chgData name="Chantal Rae" userId="a1db561e-73a2-489d-a119-0f73c1c2f06f" providerId="ADAL" clId="{DAED165F-A390-4F18-A284-FB594ACE4DCA}" dt="2024-12-30T10:41:02.444" v="49" actId="2710"/>
        <pc:sldMkLst>
          <pc:docMk/>
          <pc:sldMk cId="2352627738" sldId="259"/>
        </pc:sldMkLst>
      </pc:sldChg>
      <pc:sldChg chg="modSp mod">
        <pc:chgData name="Chantal Rae" userId="a1db561e-73a2-489d-a119-0f73c1c2f06f" providerId="ADAL" clId="{DAED165F-A390-4F18-A284-FB594ACE4DCA}" dt="2024-12-30T10:41:27.162" v="54" actId="255"/>
        <pc:sldMkLst>
          <pc:docMk/>
          <pc:sldMk cId="481660582" sldId="260"/>
        </pc:sldMkLst>
      </pc:sldChg>
      <pc:sldChg chg="modSp mod">
        <pc:chgData name="Chantal Rae" userId="a1db561e-73a2-489d-a119-0f73c1c2f06f" providerId="ADAL" clId="{DAED165F-A390-4F18-A284-FB594ACE4DCA}" dt="2024-12-30T10:41:37.012" v="56" actId="255"/>
        <pc:sldMkLst>
          <pc:docMk/>
          <pc:sldMk cId="990668426" sldId="261"/>
        </pc:sldMkLst>
      </pc:sldChg>
      <pc:sldChg chg="modSp mod">
        <pc:chgData name="Chantal Rae" userId="a1db561e-73a2-489d-a119-0f73c1c2f06f" providerId="ADAL" clId="{DAED165F-A390-4F18-A284-FB594ACE4DCA}" dt="2024-12-30T10:41:30.895" v="55" actId="255"/>
        <pc:sldMkLst>
          <pc:docMk/>
          <pc:sldMk cId="1409170115" sldId="262"/>
        </pc:sldMkLst>
      </pc:sldChg>
      <pc:sldChg chg="modSp mod">
        <pc:chgData name="Chantal Rae" userId="a1db561e-73a2-489d-a119-0f73c1c2f06f" providerId="ADAL" clId="{DAED165F-A390-4F18-A284-FB594ACE4DCA}" dt="2025-01-09T05:56:51.629" v="78" actId="207"/>
        <pc:sldMkLst>
          <pc:docMk/>
          <pc:sldMk cId="4246314574" sldId="263"/>
        </pc:sldMkLst>
      </pc:sldChg>
      <pc:sldChg chg="modSp mod">
        <pc:chgData name="Chantal Rae" userId="a1db561e-73a2-489d-a119-0f73c1c2f06f" providerId="ADAL" clId="{DAED165F-A390-4F18-A284-FB594ACE4DCA}" dt="2025-01-09T05:56:54.184" v="79" actId="207"/>
        <pc:sldMkLst>
          <pc:docMk/>
          <pc:sldMk cId="3815047511" sldId="264"/>
        </pc:sldMkLst>
      </pc:sldChg>
      <pc:sldChg chg="modSp mod">
        <pc:chgData name="Chantal Rae" userId="a1db561e-73a2-489d-a119-0f73c1c2f06f" providerId="ADAL" clId="{DAED165F-A390-4F18-A284-FB594ACE4DCA}" dt="2025-01-09T05:56:56.876" v="80" actId="207"/>
        <pc:sldMkLst>
          <pc:docMk/>
          <pc:sldMk cId="3671173303" sldId="265"/>
        </pc:sldMkLst>
      </pc:sldChg>
      <pc:sldChg chg="modSp mod">
        <pc:chgData name="Chantal Rae" userId="a1db561e-73a2-489d-a119-0f73c1c2f06f" providerId="ADAL" clId="{DAED165F-A390-4F18-A284-FB594ACE4DCA}" dt="2025-01-09T05:57:00.898" v="81" actId="207"/>
        <pc:sldMkLst>
          <pc:docMk/>
          <pc:sldMk cId="294968571" sldId="266"/>
        </pc:sldMkLst>
      </pc:sldChg>
      <pc:sldChg chg="modSp mod">
        <pc:chgData name="Chantal Rae" userId="a1db561e-73a2-489d-a119-0f73c1c2f06f" providerId="ADAL" clId="{DAED165F-A390-4F18-A284-FB594ACE4DCA}" dt="2025-01-09T05:57:04.646" v="82" actId="207"/>
        <pc:sldMkLst>
          <pc:docMk/>
          <pc:sldMk cId="1566324052" sldId="267"/>
        </pc:sldMkLst>
      </pc:sldChg>
      <pc:sldChg chg="modSp mod">
        <pc:chgData name="Chantal Rae" userId="a1db561e-73a2-489d-a119-0f73c1c2f06f" providerId="ADAL" clId="{DAED165F-A390-4F18-A284-FB594ACE4DCA}" dt="2025-01-09T05:57:07.863" v="83" actId="207"/>
        <pc:sldMkLst>
          <pc:docMk/>
          <pc:sldMk cId="1278699682" sldId="268"/>
        </pc:sldMkLst>
      </pc:sldChg>
      <pc:sldChg chg="modSp mod">
        <pc:chgData name="Chantal Rae" userId="a1db561e-73a2-489d-a119-0f73c1c2f06f" providerId="ADAL" clId="{DAED165F-A390-4F18-A284-FB594ACE4DCA}" dt="2025-01-09T05:57:11.585" v="84" actId="207"/>
        <pc:sldMkLst>
          <pc:docMk/>
          <pc:sldMk cId="3560591910" sldId="269"/>
        </pc:sldMkLst>
      </pc:sldChg>
      <pc:sldChg chg="modSp mod">
        <pc:chgData name="Chantal Rae" userId="a1db561e-73a2-489d-a119-0f73c1c2f06f" providerId="ADAL" clId="{DAED165F-A390-4F18-A284-FB594ACE4DCA}" dt="2025-01-09T05:57:14.599" v="85" actId="207"/>
        <pc:sldMkLst>
          <pc:docMk/>
          <pc:sldMk cId="633122215" sldId="270"/>
        </pc:sldMkLst>
      </pc:sldChg>
      <pc:sldChg chg="modSp mod">
        <pc:chgData name="Chantal Rae" userId="a1db561e-73a2-489d-a119-0f73c1c2f06f" providerId="ADAL" clId="{DAED165F-A390-4F18-A284-FB594ACE4DCA}" dt="2025-01-09T05:57:16.963" v="86" actId="207"/>
        <pc:sldMkLst>
          <pc:docMk/>
          <pc:sldMk cId="1565505491" sldId="271"/>
        </pc:sldMkLst>
      </pc:sldChg>
      <pc:sldChg chg="modSp mod">
        <pc:chgData name="Chantal Rae" userId="a1db561e-73a2-489d-a119-0f73c1c2f06f" providerId="ADAL" clId="{DAED165F-A390-4F18-A284-FB594ACE4DCA}" dt="2024-12-30T10:42:21.709" v="65" actId="255"/>
        <pc:sldMkLst>
          <pc:docMk/>
          <pc:sldMk cId="3180052196" sldId="272"/>
        </pc:sldMkLst>
      </pc:sldChg>
      <pc:sldChg chg="modSp mod">
        <pc:chgData name="Chantal Rae" userId="a1db561e-73a2-489d-a119-0f73c1c2f06f" providerId="ADAL" clId="{DAED165F-A390-4F18-A284-FB594ACE4DCA}" dt="2024-12-30T10:42:39.350" v="67" actId="14100"/>
        <pc:sldMkLst>
          <pc:docMk/>
          <pc:sldMk cId="4212177351" sldId="273"/>
        </pc:sldMkLst>
      </pc:sldChg>
    </pc:docChg>
  </pc:docChgLst>
  <pc:docChgLst>
    <pc:chgData name="Elizabeth Piaquadio" userId="52767243-7565-4b68-b9c1-5d2bede989b0" providerId="ADAL" clId="{C7C951F1-DD29-8A45-92AA-BC7291822226}"/>
    <pc:docChg chg="custSel addSld delSld modSld">
      <pc:chgData name="Elizabeth Piaquadio" userId="52767243-7565-4b68-b9c1-5d2bede989b0" providerId="ADAL" clId="{C7C951F1-DD29-8A45-92AA-BC7291822226}" dt="2025-04-19T12:42:00.027" v="26" actId="20577"/>
      <pc:docMkLst>
        <pc:docMk/>
      </pc:docMkLst>
      <pc:sldChg chg="add">
        <pc:chgData name="Elizabeth Piaquadio" userId="52767243-7565-4b68-b9c1-5d2bede989b0" providerId="ADAL" clId="{C7C951F1-DD29-8A45-92AA-BC7291822226}" dt="2025-04-19T12:39:22.298" v="3"/>
        <pc:sldMkLst>
          <pc:docMk/>
          <pc:sldMk cId="3289858702" sldId="264"/>
        </pc:sldMkLst>
      </pc:sldChg>
      <pc:sldChg chg="del">
        <pc:chgData name="Elizabeth Piaquadio" userId="52767243-7565-4b68-b9c1-5d2bede989b0" providerId="ADAL" clId="{C7C951F1-DD29-8A45-92AA-BC7291822226}" dt="2025-04-19T12:39:19.097" v="2" actId="2696"/>
        <pc:sldMkLst>
          <pc:docMk/>
          <pc:sldMk cId="3815047511" sldId="264"/>
        </pc:sldMkLst>
      </pc:sldChg>
      <pc:sldChg chg="delCm">
        <pc:chgData name="Elizabeth Piaquadio" userId="52767243-7565-4b68-b9c1-5d2bede989b0" providerId="ADAL" clId="{C7C951F1-DD29-8A45-92AA-BC7291822226}" dt="2025-04-19T12:35:00.578" v="0"/>
        <pc:sldMkLst>
          <pc:docMk/>
          <pc:sldMk cId="303600348" sldId="1810"/>
        </pc:sldMkLst>
        <pc:extLst>
          <p:ext xmlns:p="http://schemas.openxmlformats.org/presentationml/2006/main" uri="{D6D511B9-2390-475A-947B-AFAB55BFBCF1}">
            <pc226:cmChg xmlns:pc226="http://schemas.microsoft.com/office/powerpoint/2022/06/main/command" chg="del">
              <pc226:chgData name="Elizabeth Piaquadio" userId="52767243-7565-4b68-b9c1-5d2bede989b0" providerId="ADAL" clId="{C7C951F1-DD29-8A45-92AA-BC7291822226}" dt="2025-04-19T12:35:00.578" v="0"/>
              <pc2:cmMkLst xmlns:pc2="http://schemas.microsoft.com/office/powerpoint/2019/9/main/command">
                <pc:docMk/>
                <pc:sldMk cId="303600348" sldId="1810"/>
                <pc2:cmMk id="{DD900519-7D83-AC48-BD63-0B19A629C8D5}"/>
              </pc2:cmMkLst>
            </pc226:cmChg>
          </p:ext>
        </pc:extLst>
      </pc:sldChg>
      <pc:sldChg chg="del">
        <pc:chgData name="Elizabeth Piaquadio" userId="52767243-7565-4b68-b9c1-5d2bede989b0" providerId="ADAL" clId="{C7C951F1-DD29-8A45-92AA-BC7291822226}" dt="2025-04-19T12:35:22.321" v="1" actId="2696"/>
        <pc:sldMkLst>
          <pc:docMk/>
          <pc:sldMk cId="670802194" sldId="1812"/>
        </pc:sldMkLst>
      </pc:sldChg>
      <pc:sldChg chg="addSp delSp modSp mod modAnim">
        <pc:chgData name="Elizabeth Piaquadio" userId="52767243-7565-4b68-b9c1-5d2bede989b0" providerId="ADAL" clId="{C7C951F1-DD29-8A45-92AA-BC7291822226}" dt="2025-04-19T12:42:00.027" v="26" actId="20577"/>
        <pc:sldMkLst>
          <pc:docMk/>
          <pc:sldMk cId="3005143636" sldId="1855"/>
        </pc:sldMkLst>
      </pc:sldChg>
    </pc:docChg>
  </pc:docChgLst>
  <pc:docChgLst>
    <pc:chgData name="Elizabeth Piaquadio" userId="52767243-7565-4b68-b9c1-5d2bede989b0" providerId="ADAL" clId="{9C52EE51-86A4-CA41-97EA-C03A68863396}"/>
    <pc:docChg chg="undo custSel modSld">
      <pc:chgData name="Elizabeth Piaquadio" userId="52767243-7565-4b68-b9c1-5d2bede989b0" providerId="ADAL" clId="{9C52EE51-86A4-CA41-97EA-C03A68863396}" dt="2025-06-15T10:48:00.809" v="84" actId="18131"/>
      <pc:docMkLst>
        <pc:docMk/>
      </pc:docMkLst>
      <pc:sldChg chg="addSp delSp modSp mod delAnim modAnim">
        <pc:chgData name="Elizabeth Piaquadio" userId="52767243-7565-4b68-b9c1-5d2bede989b0" providerId="ADAL" clId="{9C52EE51-86A4-CA41-97EA-C03A68863396}" dt="2025-06-15T10:48:00.809" v="84" actId="18131"/>
        <pc:sldMkLst>
          <pc:docMk/>
          <pc:sldMk cId="3659014319" sldId="276"/>
        </pc:sldMkLst>
      </pc:sldChg>
      <pc:sldChg chg="modNotesTx">
        <pc:chgData name="Elizabeth Piaquadio" userId="52767243-7565-4b68-b9c1-5d2bede989b0" providerId="ADAL" clId="{9C52EE51-86A4-CA41-97EA-C03A68863396}" dt="2025-06-14T08:40:40.203" v="47" actId="20577"/>
        <pc:sldMkLst>
          <pc:docMk/>
          <pc:sldMk cId="1935717205" sldId="282"/>
        </pc:sldMkLst>
      </pc:sldChg>
      <pc:sldChg chg="modNotesTx">
        <pc:chgData name="Elizabeth Piaquadio" userId="52767243-7565-4b68-b9c1-5d2bede989b0" providerId="ADAL" clId="{9C52EE51-86A4-CA41-97EA-C03A68863396}" dt="2025-06-14T08:40:03.827" v="45" actId="20577"/>
        <pc:sldMkLst>
          <pc:docMk/>
          <pc:sldMk cId="3423947893" sldId="1840"/>
        </pc:sldMkLst>
      </pc:sldChg>
      <pc:sldChg chg="modSp mod">
        <pc:chgData name="Elizabeth Piaquadio" userId="52767243-7565-4b68-b9c1-5d2bede989b0" providerId="ADAL" clId="{9C52EE51-86A4-CA41-97EA-C03A68863396}" dt="2025-06-14T08:38:44.443" v="8" actId="20577"/>
        <pc:sldMkLst>
          <pc:docMk/>
          <pc:sldMk cId="1596147813" sldId="1845"/>
        </pc:sldMkLst>
      </pc:sldChg>
      <pc:sldChg chg="modSp">
        <pc:chgData name="Elizabeth Piaquadio" userId="52767243-7565-4b68-b9c1-5d2bede989b0" providerId="ADAL" clId="{9C52EE51-86A4-CA41-97EA-C03A68863396}" dt="2025-06-14T09:21:38.491" v="48" actId="20577"/>
        <pc:sldMkLst>
          <pc:docMk/>
          <pc:sldMk cId="3005143636" sldId="1855"/>
        </pc:sldMkLst>
      </pc:sldChg>
    </pc:docChg>
  </pc:docChgLst>
  <pc:docChgLst>
    <pc:chgData name="Bernard Fernando" userId="b283a9a7-e571-4974-a0d3-6db1e4666c62" providerId="ADAL" clId="{AA4D4D44-E90E-43CC-B05A-E6D9849EB453}"/>
    <pc:docChg chg="undo redo custSel addSld delSld modSld modMainMaster">
      <pc:chgData name="Bernard Fernando" userId="b283a9a7-e571-4974-a0d3-6db1e4666c62" providerId="ADAL" clId="{AA4D4D44-E90E-43CC-B05A-E6D9849EB453}" dt="2025-02-16T15:29:55.703" v="23" actId="207"/>
      <pc:docMkLst>
        <pc:docMk/>
      </pc:docMkLst>
      <pc:sldChg chg="add del">
        <pc:chgData name="Bernard Fernando" userId="b283a9a7-e571-4974-a0d3-6db1e4666c62" providerId="ADAL" clId="{AA4D4D44-E90E-43CC-B05A-E6D9849EB453}" dt="2025-02-16T15:24:38.190" v="2"/>
        <pc:sldMkLst>
          <pc:docMk/>
          <pc:sldMk cId="649154963" sldId="268"/>
        </pc:sldMkLst>
      </pc:sldChg>
      <pc:sldMasterChg chg="modSp mod modSldLayout">
        <pc:chgData name="Bernard Fernando" userId="b283a9a7-e571-4974-a0d3-6db1e4666c62" providerId="ADAL" clId="{AA4D4D44-E90E-43CC-B05A-E6D9849EB453}" dt="2025-02-16T15:25:55.926" v="20"/>
        <pc:sldMasterMkLst>
          <pc:docMk/>
          <pc:sldMasterMk cId="2142349000" sldId="2147486213"/>
        </pc:sldMasterMkLst>
        <pc:sldLayoutChg chg="modSp mod">
          <pc:chgData name="Bernard Fernando" userId="b283a9a7-e571-4974-a0d3-6db1e4666c62" providerId="ADAL" clId="{AA4D4D44-E90E-43CC-B05A-E6D9849EB453}" dt="2025-02-16T15:25:37.574" v="10" actId="108"/>
          <pc:sldLayoutMkLst>
            <pc:docMk/>
            <pc:sldMasterMk cId="2142349000" sldId="2147486213"/>
            <pc:sldLayoutMk cId="2470040019" sldId="2147486355"/>
          </pc:sldLayoutMkLst>
        </pc:sldLayoutChg>
        <pc:sldLayoutChg chg="modSp mod">
          <pc:chgData name="Bernard Fernando" userId="b283a9a7-e571-4974-a0d3-6db1e4666c62" providerId="ADAL" clId="{AA4D4D44-E90E-43CC-B05A-E6D9849EB453}" dt="2025-02-16T15:25:06.037" v="6" actId="108"/>
          <pc:sldLayoutMkLst>
            <pc:docMk/>
            <pc:sldMasterMk cId="2142349000" sldId="2147486213"/>
            <pc:sldLayoutMk cId="115755750" sldId="2147486390"/>
          </pc:sldLayoutMkLst>
        </pc:sldLayoutChg>
        <pc:sldLayoutChg chg="modSp mod">
          <pc:chgData name="Bernard Fernando" userId="b283a9a7-e571-4974-a0d3-6db1e4666c62" providerId="ADAL" clId="{AA4D4D44-E90E-43CC-B05A-E6D9849EB453}" dt="2025-02-16T15:25:51.781" v="16"/>
          <pc:sldLayoutMkLst>
            <pc:docMk/>
            <pc:sldMasterMk cId="2142349000" sldId="2147486213"/>
            <pc:sldLayoutMk cId="323750453" sldId="2147486393"/>
          </pc:sldLayoutMkLst>
        </pc:sldLayoutChg>
        <pc:sldLayoutChg chg="modSp mod">
          <pc:chgData name="Bernard Fernando" userId="b283a9a7-e571-4974-a0d3-6db1e4666c62" providerId="ADAL" clId="{AA4D4D44-E90E-43CC-B05A-E6D9849EB453}" dt="2025-02-16T15:25:55.926" v="20"/>
          <pc:sldLayoutMkLst>
            <pc:docMk/>
            <pc:sldMasterMk cId="2142349000" sldId="2147486213"/>
            <pc:sldLayoutMk cId="2470488254" sldId="2147486394"/>
          </pc:sldLayoutMkLst>
        </pc:sldLayoutChg>
        <pc:sldLayoutChg chg="modSp mod">
          <pc:chgData name="Bernard Fernando" userId="b283a9a7-e571-4974-a0d3-6db1e4666c62" providerId="ADAL" clId="{AA4D4D44-E90E-43CC-B05A-E6D9849EB453}" dt="2025-02-16T15:25:42.097" v="12"/>
          <pc:sldLayoutMkLst>
            <pc:docMk/>
            <pc:sldMasterMk cId="2142349000" sldId="2147486213"/>
            <pc:sldLayoutMk cId="3443075207" sldId="2147486398"/>
          </pc:sldLayoutMkLst>
        </pc:sldLayoutChg>
        <pc:sldLayoutChg chg="modSp mod">
          <pc:chgData name="Bernard Fernando" userId="b283a9a7-e571-4974-a0d3-6db1e4666c62" providerId="ADAL" clId="{AA4D4D44-E90E-43CC-B05A-E6D9849EB453}" dt="2025-02-16T15:25:44.246" v="14"/>
          <pc:sldLayoutMkLst>
            <pc:docMk/>
            <pc:sldMasterMk cId="2142349000" sldId="2147486213"/>
            <pc:sldLayoutMk cId="1107504027" sldId="2147486399"/>
          </pc:sldLayoutMkLst>
        </pc:sldLayoutChg>
      </pc:sldMasterChg>
      <pc:sldMasterChg chg="modSp mod modSldLayout">
        <pc:chgData name="Bernard Fernando" userId="b283a9a7-e571-4974-a0d3-6db1e4666c62" providerId="ADAL" clId="{AA4D4D44-E90E-43CC-B05A-E6D9849EB453}" dt="2025-02-16T15:29:55.703" v="23" actId="207"/>
        <pc:sldMasterMkLst>
          <pc:docMk/>
          <pc:sldMasterMk cId="2388570879" sldId="2147486405"/>
        </pc:sldMasterMkLst>
        <pc:sldLayoutChg chg="modSp mod">
          <pc:chgData name="Bernard Fernando" userId="b283a9a7-e571-4974-a0d3-6db1e4666c62" providerId="ADAL" clId="{AA4D4D44-E90E-43CC-B05A-E6D9849EB453}" dt="2025-02-16T15:29:55.703" v="23" actId="207"/>
          <pc:sldLayoutMkLst>
            <pc:docMk/>
            <pc:sldMasterMk cId="2388570879" sldId="2147486405"/>
            <pc:sldLayoutMk cId="1756423727" sldId="2147486406"/>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hdr" sz="quarter"/>
          </p:nvPr>
        </p:nvSpPr>
        <p:spPr bwMode="auto">
          <a:xfrm>
            <a:off x="1" y="0"/>
            <a:ext cx="4308130" cy="340742"/>
          </a:xfrm>
          <a:prstGeom prst="rect">
            <a:avLst/>
          </a:prstGeom>
          <a:noFill/>
          <a:ln w="9525">
            <a:noFill/>
            <a:miter lim="800000"/>
            <a:headEnd/>
            <a:tailEnd/>
          </a:ln>
          <a:effectLst/>
        </p:spPr>
        <p:txBody>
          <a:bodyPr vert="horz" wrap="square" lIns="91552" tIns="45776" rIns="91552" bIns="45776" numCol="1" anchor="t" anchorCtr="0" compatLnSpc="1">
            <a:prstTxWarp prst="textNoShape">
              <a:avLst/>
            </a:prstTxWarp>
          </a:bodyPr>
          <a:lstStyle>
            <a:lvl1pPr>
              <a:spcBef>
                <a:spcPct val="0"/>
              </a:spcBef>
              <a:defRPr sz="1200" i="0">
                <a:solidFill>
                  <a:schemeClr val="tx1"/>
                </a:solidFill>
                <a:latin typeface="Arial" charset="0"/>
                <a:cs typeface="+mn-cs"/>
              </a:defRPr>
            </a:lvl1pPr>
          </a:lstStyle>
          <a:p>
            <a:pPr>
              <a:defRPr/>
            </a:pPr>
            <a:endParaRPr lang="en-US">
              <a:latin typeface="Calibri" panose="020F0502020204030204" pitchFamily="34" charset="0"/>
            </a:endParaRPr>
          </a:p>
        </p:txBody>
      </p:sp>
      <p:sp>
        <p:nvSpPr>
          <p:cNvPr id="120835" name="Rectangle 3"/>
          <p:cNvSpPr>
            <a:spLocks noGrp="1" noChangeArrowheads="1"/>
          </p:cNvSpPr>
          <p:nvPr>
            <p:ph type="dt" sz="quarter" idx="1"/>
          </p:nvPr>
        </p:nvSpPr>
        <p:spPr bwMode="auto">
          <a:xfrm>
            <a:off x="5628888" y="0"/>
            <a:ext cx="4308130" cy="340742"/>
          </a:xfrm>
          <a:prstGeom prst="rect">
            <a:avLst/>
          </a:prstGeom>
          <a:noFill/>
          <a:ln w="9525">
            <a:noFill/>
            <a:miter lim="800000"/>
            <a:headEnd/>
            <a:tailEnd/>
          </a:ln>
          <a:effectLst/>
        </p:spPr>
        <p:txBody>
          <a:bodyPr vert="horz" wrap="square" lIns="91552" tIns="45776" rIns="91552" bIns="45776" numCol="1" anchor="t" anchorCtr="0" compatLnSpc="1">
            <a:prstTxWarp prst="textNoShape">
              <a:avLst/>
            </a:prstTxWarp>
          </a:bodyPr>
          <a:lstStyle>
            <a:lvl1pPr algn="r">
              <a:spcBef>
                <a:spcPct val="0"/>
              </a:spcBef>
              <a:defRPr sz="1200" i="0">
                <a:solidFill>
                  <a:schemeClr val="tx1"/>
                </a:solidFill>
                <a:latin typeface="Arial" charset="0"/>
                <a:cs typeface="+mn-cs"/>
              </a:defRPr>
            </a:lvl1pPr>
          </a:lstStyle>
          <a:p>
            <a:pPr>
              <a:defRPr/>
            </a:pPr>
            <a:endParaRPr lang="en-US">
              <a:latin typeface="Calibri" panose="020F0502020204030204" pitchFamily="34" charset="0"/>
            </a:endParaRPr>
          </a:p>
        </p:txBody>
      </p:sp>
      <p:sp>
        <p:nvSpPr>
          <p:cNvPr id="120836" name="Rectangle 4"/>
          <p:cNvSpPr>
            <a:spLocks noGrp="1" noChangeArrowheads="1"/>
          </p:cNvSpPr>
          <p:nvPr>
            <p:ph type="ftr" sz="quarter" idx="2"/>
          </p:nvPr>
        </p:nvSpPr>
        <p:spPr bwMode="auto">
          <a:xfrm>
            <a:off x="1" y="6465371"/>
            <a:ext cx="4308130" cy="340741"/>
          </a:xfrm>
          <a:prstGeom prst="rect">
            <a:avLst/>
          </a:prstGeom>
          <a:noFill/>
          <a:ln w="9525">
            <a:noFill/>
            <a:miter lim="800000"/>
            <a:headEnd/>
            <a:tailEnd/>
          </a:ln>
          <a:effectLst/>
        </p:spPr>
        <p:txBody>
          <a:bodyPr vert="horz" wrap="square" lIns="91552" tIns="45776" rIns="91552" bIns="45776" numCol="1" anchor="b" anchorCtr="0" compatLnSpc="1">
            <a:prstTxWarp prst="textNoShape">
              <a:avLst/>
            </a:prstTxWarp>
          </a:bodyPr>
          <a:lstStyle>
            <a:lvl1pPr>
              <a:spcBef>
                <a:spcPct val="0"/>
              </a:spcBef>
              <a:defRPr sz="1200" i="0">
                <a:solidFill>
                  <a:schemeClr val="tx1"/>
                </a:solidFill>
                <a:latin typeface="Arial" charset="0"/>
                <a:cs typeface="+mn-cs"/>
              </a:defRPr>
            </a:lvl1pPr>
          </a:lstStyle>
          <a:p>
            <a:pPr>
              <a:defRPr/>
            </a:pPr>
            <a:endParaRPr lang="en-US">
              <a:latin typeface="Calibri" panose="020F0502020204030204" pitchFamily="34" charset="0"/>
            </a:endParaRPr>
          </a:p>
        </p:txBody>
      </p:sp>
      <p:sp>
        <p:nvSpPr>
          <p:cNvPr id="120837" name="Rectangle 5"/>
          <p:cNvSpPr>
            <a:spLocks noGrp="1" noChangeArrowheads="1"/>
          </p:cNvSpPr>
          <p:nvPr>
            <p:ph type="sldNum" sz="quarter" idx="3"/>
          </p:nvPr>
        </p:nvSpPr>
        <p:spPr bwMode="auto">
          <a:xfrm>
            <a:off x="5628888" y="6465371"/>
            <a:ext cx="4308130" cy="340741"/>
          </a:xfrm>
          <a:prstGeom prst="rect">
            <a:avLst/>
          </a:prstGeom>
          <a:noFill/>
          <a:ln w="9525">
            <a:noFill/>
            <a:miter lim="800000"/>
            <a:headEnd/>
            <a:tailEnd/>
          </a:ln>
          <a:effectLst/>
        </p:spPr>
        <p:txBody>
          <a:bodyPr vert="horz" wrap="square" lIns="91552" tIns="45776" rIns="91552" bIns="45776" numCol="1" anchor="b" anchorCtr="0" compatLnSpc="1">
            <a:prstTxWarp prst="textNoShape">
              <a:avLst/>
            </a:prstTxWarp>
          </a:bodyPr>
          <a:lstStyle>
            <a:lvl1pPr algn="r">
              <a:spcBef>
                <a:spcPct val="0"/>
              </a:spcBef>
              <a:defRPr sz="1200" i="0">
                <a:solidFill>
                  <a:schemeClr val="tx1"/>
                </a:solidFill>
                <a:latin typeface="Arial" charset="0"/>
                <a:cs typeface="+mn-cs"/>
              </a:defRPr>
            </a:lvl1pPr>
          </a:lstStyle>
          <a:p>
            <a:pPr>
              <a:defRPr/>
            </a:pPr>
            <a:fld id="{72AB611B-C0BA-4889-84CE-41EED4C78C79}" type="slidenum">
              <a:rPr lang="en-US">
                <a:latin typeface="Calibri" panose="020F0502020204030204" pitchFamily="34" charset="0"/>
              </a:rPr>
              <a:pPr>
                <a:defRPr/>
              </a:pPr>
              <a:t>‹#›</a:t>
            </a:fld>
            <a:endParaRPr lang="en-US">
              <a:latin typeface="Calibri" panose="020F0502020204030204" pitchFamily="34" charset="0"/>
            </a:endParaRPr>
          </a:p>
        </p:txBody>
      </p:sp>
    </p:spTree>
    <p:extLst>
      <p:ext uri="{BB962C8B-B14F-4D97-AF65-F5344CB8AC3E}">
        <p14:creationId xmlns:p14="http://schemas.microsoft.com/office/powerpoint/2010/main" val="1020382694"/>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14:37:28.306"/>
    </inkml:context>
    <inkml:brush xml:id="br0">
      <inkml:brushProperty name="width" value="0.07938" units="cm"/>
      <inkml:brushProperty name="height" value="0.07938" units="cm"/>
      <inkml:brushProperty name="color" value="#E71224"/>
    </inkml:brush>
  </inkml:definitions>
  <inkml:trace contextRef="#ctx0" brushRef="#br0">7810 6251 24575,'2'-21'0,"1"-1"0,3 1 0,1 1 0,-1 3 0,2 0 0,1-3 0,3-6 0,5-6 0,3-5 0,5-1 0,2 2 0,0 4 0,0 6 0,-2 3 0,-1 2 0,0 0 0,-1-1 0,1-2 0,1-1 0,0 0 0,0 2 0,0 1 0,-1 4 0,-1 2 0,1 2 0,-1-2 0,2 0 0,-1 1 0,1-1 0,-1 0 0,-3 0 0,-1 1 0,-2-1 0,2-1 0,3-2 0,3-3 0,0-3 0,1-2 0,-2 1 0,0-1 0,-1 1 0,-2 0 0,-2 0 0,-2 1 0,0 0 0,-1-2 0,0-2 0,3-4 0,-2-2 0,2 1 0,-2 1 0,0 0 0,1 1 0,-3 1 0,0 2 0,-2 3 0,0 1 0,0 2 0,-1-1 0,1-1 0,0-5 0,-1-4 0,-2-2 0,-2-1 0,-2 1 0,-2 3 0,-2 3 0,0 3 0,-1 1 0,1-2 0,1-2 0,-1 0 0,2-1 0,1 5 0,0 3 0,1 4 0,-2 3 0,0 1 0,-1-2 0,-1-2 0,-1 1 0,0-2 0,0 2 0,-1-1 0,1 1 0,0-3 0,-2-3 0,0-4 0,0-4 0,0-4 0,0-4 0,0 0 0,0 2 0,-2 3 0,-2 2 0,-3 3 0,-3-2 0,0 2 0,-1 3 0,-1 0 0,-2 2 0,-3 0 0,-4-2 0,-1-5 0,-4-1 0,-1-3 0,1 3 0,-1 2 0,0-1 0,0 1 0,-1-1 0,2-1 0,0-1 0,2-4 0,-1-1 0,1 1 0,1 2 0,1 1 0,2 2 0,0 2 0,1 2 0,3 4 0,1 3 0,1 4 0,1 3 0,-1 2 0,-2 0 0,-2-1 0,-1-1 0,0-2 0,-1 0 0,1-2 0,1-2 0,-1-2 0,1-3 0,2 0 0,0-1 0,2 3 0,0 1 0,1 0 0,0 2 0,2 1 0,-1 2 0,-1 3 0,-2 0 0,-2 0 0,-1-2 0,-3-3 0,-2-4 0,-1-2 0,-2-2 0,-3 0 0,-2 1 0,1 0 0,2 1 0,3 1 0,3 2 0,2 0 0,1 0 0,1 0 0,0-2 0,1 2 0,1-2 0,1 0 0,3 2 0,4 1 0,2 1 0,3 1 0,1 3 0,2-4 0,0 10 0,0-5 0,0 8 0,0-1 0,0 1 0,0 2 0,0 1 0,0 1 0,0 1 0,-3 0 0,0-1 0,0-1 0,0-2 0,3 0 0,2 3 0,0 0 0,-1 1 0,-1 2 0,-1-3 0,-3 3 0,-1-2 0,1 2 0,0-2 0,1-4 0,-1-3 0,0-2 0,-1 0 0,-1 3 0,2 4 0,-1 2 0,2 3 0,0 0 0,0 0 0,0 0 0,1 0 0,-2 0 0,0-1 0,-1-4 0,0-2 0,-1-1 0,0 3 0,1 0 0,3 1 0,1 1 0,1-2 0,0-1 0,0-1 0,0-1 0,0-2 0,0 0 0,-2 0 0,0-1 0,0 0 0,-2-2 0,3 6 0,-2-3 0,1 3 0,-1-3 0,-1-2 0,1 0 0,0-1 0,0 0 0,-1 0 0,-1-2 0,-2-2 0,1-1 0,-1 0 0,2 3 0,1 4 0,0 1 0,1 1 0,-1 0 0,0-2 0,-1-3 0,2-4 0,0-2 0,0 1 0,0 1 0,0 3 0,0 3 0,0 2 0,1 2 0,-1-1 0,0 0 0,-2-4 0,-2-3 0,0 0 0,0 1 0,0 2 0,1 8 0,0 1 0,1 4 0,1 0 0,0 0 0,0-1 0,0-1 0,-1-3 0,-1-3 0,-2-3 0,-3-4 0,-2 0 0,0 1 0,1 1 0,2 3 0,3 1 0,1 3 0,2 2 0,2 1 0,1 0 0,1 0 0,0 0 0,-2-1 0,1-5 0,-1 4 0,1-5 0,-5 6 0,-4-1 0,-1 1 0,1-6 0,6-2 0,2-5 0,0-2 0,-1 2 0,1 0 0,-1 0 0,0 2 0,0 3 0,0 3 0,-1 4 0,1 0 0,-1-2 0,2-5 0,-1-2 0,0-1 0,1 1 0,0 2 0,-2 2 0,0-1 0,-3 0 0,1-1 0,0-1 0,1 0 0,0 0 0,1 0 0,-2-1 0,0-3 0,0-2 0,-1-1 0,2-1 0,1-1 0,-2 0 0,2-1 0,-1-1 0,0 1 0,-1-2 0,-2-2 0,0 2 0,-1 0 0,-1 0 0,-2 2 0,1-1 0,0 1 0,2-1 0,0 1 0,2 1 0,1 3 0,-2 2 0,0 4 0,0 1 0,-1 1 0,-2 0 0,1-2 0,-1 0 0,1 0 0,0 1 0,-1 2 0,-2 2 0,-2 2 0,-2-1 0,1 0 0,-1 0 0,0 1 0,0 1 0,1 0 0,0 1 0,0 1 0,1 2 0,0 1 0,-2 0 0,8 0 0,-4 0 0,6 0 0,-3 0 0,0 0 0,0 1 0,-1 2 0,2 2 0,-1 1 0,2 0 0,2 1 0,1 1 0,2 1 0,0 2 0,-2 3 0,-2 3 0,-1 1 0,-2 0 0,-2 0 0,0-2 0,-1 0 0,1-1 0,1-1 0,1-1 0,2-1 0,0 1 0,0 0 0,-1 1 0,-1 2 0,0 1 0,1 2 0,-1 0 0,1 0 0,0-1 0,2-1 0,0 3 0,-2 1 0,0 1 0,-1-1 0,0-2 0,2-2 0,0-2 0,1 1 0,0 1 0,0 1 0,1 0 0,0 1 0,0 0 0,2 0 0,0-1 0,1-1 0,0 0 0,1 0 0,0 2 0,0 0 0,-1 0 0,-2-3 0,0-2 0,-1-1 0,1 0 0,0 0 0,2 0 0,-1 0 0,0 0 0,1 0 0,-2 0 0,2 1 0,1 2 0,0 2 0,0 2 0,-1 2 0,-1 1 0,0 0 0,-1 1 0,-1-1 0,1-1 0,0-1 0,0-2 0,2-3 0,-2 0 0,2 0 0,1-1 0,-2 0 0,2 0 0,-2-1 0,0 1 0,1 0 0,-1-1 0,1-2 0,0 1 0,-1 0 0,1 0 0,0 0 0,1 0 0,1-1 0,1 2 0,0 0 0,0 1 0,0 0 0,0-3 0,0-4 0,-1-3 0,-1 1 0,-1-5 0,-2 2 0,-1-3 0,-5 0 0,-4 0 0,-4 0 0,-1 0 0,-2-3 0,0-3 0,-1-3 0,-1-4 0,1 2 0,3 0 0,2 1 0,3 1 0,2 0 0,0-1 0,0-3 0,1-4 0,0 0 0,3 0 0,0 3 0,3 0 0,1 1 0,2 0 0,-1-2 0,-2 0 0,0 0 0,0 2 0,0 3 0,0 3 0,-1 2 0,-1 2 0,-1 1 0,0 0 0,0 2 0,-4 0 0,5 0 0,-4 0 0,4 0 0,-2 0 0,-1 2 0,0 1 0,-1 1 0,-1 3 0,1-1 0,1-2 0,0-1 0,2-1 0,1-3 0,2-2 0,2-4 0,0-5 0,0-4 0,1-1 0,-1 2 0,0-1 0,-1 0 0,0-1 0,2-2 0,-1 1 0,1-1 0,1 1 0,0 0 0,2-2 0,0-1 0,0-1 0,0-2 0,0-2 0,0-1 0,0-2 0,0 0 0,0 2 0,0 3 0,2 2 0,3 3 0,4 2 0,4 2 0,0 2 0,0-1 0,0 0 0,0-3 0,0-1 0,0 0 0,-1 0 0,-1 1 0,0 2 0,-1 0 0,0 1 0,-1 0 0,-3 0 0,-2 1 0,-1 0 0,-3-5 0,-1-2 0,-3-1 0,-6 0 0,-4 4 0,-2 2 0,-1 1 0,0 1 0,-3 1 0,-2 0 0,-4 2 0,-3 1 0,-1 1 0,0 2 0,4 3 0,2 1 0,5 2 0,5 0 0,3 0 0,4 0 0,1 0 0,-2 0 0,-1 0 0,-1 0 0,-2 0 0,-2 0 0,-1 0 0,0 0 0,1 0 0,-1 0 0,-2-2 0,-2-4 0,-4-5 0,-3-5 0,-4-3 0,-1-1 0,2 2 0,2 0 0,4 4 0,4 2 0,4 2 0,0 2 0,7 2 0,-4 0 0,3 1 0,-2-2 0,-2 0 0,-1-1 0,-1 1 0,-1 1 0,-1 0 0,1 1 0,0 1 0,0 0 0,2 1 0,-2-1 0,-1 1 0,-2 1 0,-4 1 0,-2 1 0,-5 0 0,-6-2 0,-3-2 0,-3-2 0,1 0 0,7 2 0,8 3 0,7 1 0,5 0 0,4 0 0,1 0 0,1 0 0,-2 0 0,1 0 0,-3 0 0,4 0 0,-1 0 0,4 0 0,-1 1 0,0 1 0,-1 0 0,-1 1 0,-4-1 0,4 0 0,-4 0 0,5 0 0,-2 1 0,1 0 0,1 0 0,1-1 0,0-1 0,2 1 0,-1-2 0,1 1 0,0 2 0,-2 0 0,3 1 0,-2-1 0,2-1 0,-1 1 0,0-1 0,1 0 0,-2 1 0,1 0 0,-1 2 0,0 1 0,0 0 0,0-1 0,-1 0 0,1-1 0,-2 4 0,2-4 0,-4 6 0,5-7 0,-2 5 0,2-2 0,0 1 0,-1 0 0,0 1 0,-2 0 0,1 0 0,0 0 0,-1-1 0,1 1 0,0 0 0,-2 4 0,4-5 0,-3 6 0,4-5 0,-3 2 0,-1-1 0,-2 0 0,0-3 0,-2-2 0,-1 0 0,-3-3 0,-3 1 0,-1 1 0,0-1 0,4 1 0,2 0 0,4 0 0,2 2 0,1-2 0,2 1 0,-1-1 0,-1-1 0,-1-1 0,0-1 0,-2 0 0,-2 1 0,0 1 0,-2-1 0,-2 1 0,-2-2 0,-2 0 0,-2 0 0,1 0 0,1 0 0,1-1 0,1-2 0,3-2 0,3-4 0,1-1 0,2 0 0,1 1 0,3 1 0,0-1 0,2 2 0,0 1 0,-1 0 0,0 1 0,-1 0 0,-1 1 0,-1-1 0,1-1 0,-2 2 0,1-1 0,0 0 0,0 0 0,-1-2 0,-2 1 0,1 0 0,0 1 0,1 2 0,0-1 0,3 1 0,-2 0 0,3 0 0,-1 0 0,-1-1 0,1 2 0,0-2 0,0 2 0,-2-1 0,0 0 0,0 0 0,-1-1 0,-1-1 0,-1-1 0,-4 0 0,-2-1 0,-2 0 0,-1 0 0,1 2 0,1 0 0,1 2 0,0 1 0,6 1 0,-3 1 0,6-1 0,-1-1 0,-1 1 0,1-1 0,-1 2 0,1 0 0,-1 0 0,-1 0 0,1 0 0,-2 0 0,-3 0 0,6 0 0,-8 0 0,11 0 0,-6 0 0,5 0 0,-3 1 0,1 2 0,0 3 0,0 1 0,-1 1 0,0 1 0,-1 0 0,1 1 0,0-1 0,0 0 0,-1 0 0,-2 1 0,-1 1 0,-1 1 0,1 0 0,-1 1 0,0 0 0,-2 1 0,0 1 0,0 0 0,2 2 0,2-3 0,0 1 0,0 0 0,-3-2 0,3 0 0,1-1 0,1 1 0,0 0 0,0 0 0,-3 2 0,0 1 0,-2 2 0,1 2 0,-1 2 0,0 1 0,0-1 0,1 0 0,-1-1 0,1-2 0,-1 0 0,-1 0 0,-1 0 0,-1 1 0,-2 0 0,2-2 0,-2 0 0,2-1 0,-1 1 0,-1 0 0,1 2 0,0-1 0,0-3 0,1-1 0,2-2 0,0-1 0,2-2 0,0-2 0,0-2 0,0 1 0,-2-2 0,-5 0 0,-3-1 0,-4 2 0,-2-2 0,1 1 0,-1-1 0,3 0 0,1 0 0,2 1 0,3-1 0,-1 0 0,1 0 0,0-1 0,1 1 0,2-2 0,3-1 0,3 0 0,-3 1 0,7 0 0,-8-1 0,11 0 0,-7 1 0,5 0 0,-4 0 0,-2-1 0,0 1 0,1 0 0,0 1 0,0-2 0,-2 2 0,0-1 0,0 1 0,2 2 0,-1-2 0,3 2 0,0 0 0,1 0 0,1 2 0,0 0 0,0 0 0,1 1 0,1 1 0,0 2 0,-1 0 0,1 2 0,0 0 0,0 1 0,2 1 0,0 0 0,-2 1 0,0-1 0,-1-1 0,0 1 0,1-3 0,0 1 0,0 0 0,0 0 0,0 0 0,0-1 0,1 1 0,0 0 0,-1 0 0,0 0 0,0-1 0,0 1 0,-1 0 0,1-1 0,1-1 0,-1-1 0,-2 0 0,0-2 0,-2 0 0,-1 0 0,-2 1 0,-1 0 0,-1 2 0,0-1 0,-2-1 0,0-1 0,1-2 0,0 1 0,2-1 0,2 0 0,1-2 0,2 2 0,3-3 0,2 3 0,0-3 0,-1 1 0,-1 2 0,-1 2 0,-1 2 0,-1 0 0,0 1 0,-3-1 0,-2 1 0,-1-1 0,-5 4 0,0 1 0,0 2 0,2 2 0,2-2 0,2 2 0,0-3 0,0-1 0,2-1 0,1-1 0,2 0 0,0 0 0,2-1 0,-1 1 0,0 1 0,0-2 0,1 1 0,1 0 0,0 0 0,0 0 0,0 0 0,0-1 0,0 1 0,-1 0 0,1 0 0,-2-1 0,1 1 0,1 0 0,0 1 0,0 1 0,0-1 0,0 3 0,0-2 0,0 3 0,-2 2 0,1 1 0,0-1 0,-1-2 0,1-2 0,-1-1 0,0 0 0,0-1 0,-1 1 0,0 0 0,1 1 0,0-2 0,1 1 0,0 0 0,0 0 0,0 0 0,0 2 0,1 0 0,0-3 0,0 1 0,-1-2 0,-1 0 0,-1-1 0,1-1 0,-1-1 0,0 0 0,-1 0 0,-1 1 0,0 1 0,-2 1 0,2 2 0,-1 0 0,2-1 0,1 1 0,0-2 0,2-1 0,-1 1 0,1-3 0,-1-1 0,1-2 0,0-2 0,0 0 0,1-3 0,1 0 0,1-1 0,2 1 0,6 2 0,0-2 0,4 1 0,-2-3 0,-2 0 0,-2 0 0,1 0 0,-1 0 0,-18 4 0,1-2 0,-14 3 0,12-4 0,4-2 0,4-1 0,0 0 0,-2-1 0,-2 0 0,-4-1 0,-3 2 0,0 1 0,5 0 0,3 1 0,2 0 0,-1 0 0,-2 0 0,4 0 0,0 0 0,3 0 0,-2 0 0,-6 0 0,-7 0 0,-9 2 0,-4 1 0,1 3 0,4 0 0,6 0 0,4-2 0,7-1 0,1 0 0,0 0 0,-3 1 0,-5 0 0,0 1 0,0-1 0,7 2 0,5-3 0,4 2 0,2-2 0,0-1 0,0 2 0,-1 2 0,-2 2 0,-2 4 0,-1 1 0,-2-1 0,1 1 0,-2 0 0,-1 0 0,-1 0 0,-2 1 0,-1 3 0,1-1 0,-1 1 0,2-3 0,3-4 0,1-4 0,3-2 0,2 0 0,0 1 0,-4 4 0,-3 2 0,-4 4 0,0 5 0,2 3 0,3 4 0,3 1 0,1 1 0,2 1 0,1 1 0,1 0 0,0-1 0,1-6 0,0-2 0,0-4 0,0-2 0,0-1 0,0-3 0,0 1 0,0 0 0,0 0 0,0 1 0,0 1 0,0 2 0,0 0 0,0-2 0,0-1 0,0-2 0,0 1 0,0-1 0,2 1 0,1 1 0,3 1 0,2 0 0,0 2 0,0 1 0,1-1 0,-1 1 0,0-2 0,-3-1 0,0-2 0,1-1 0,-1-1 0,2-1 0,-1-1 0,0 1 0,1 0 0,-1 1 0,1 0 0,0 3 0,2 3 0,2 3 0,-1 2 0,0 0 0,0-1 0,-1-2 0,-3-1 0,-1-1 0,-1-2 0,-1 0 0,0-2 0,-1-1 0,2 3 0,-1 0 0,3 3 0,2 1 0,0 2 0,1 3 0,0 1 0,-2-1 0,-2-1 0,0-1 0,1-2 0,0 2 0,1-1 0,0 1 0,0 0 0,-1 0 0,1-2 0,-2-2 0,0-1 0,-1-2 0,1-1 0,0-1 0,0 0 0,-1 0 0,-1 0 0,1 0 0,-1-1 0,0 1 0,2 2 0,-2 1 0,2 2 0,0 2 0,0 1 0,0 0 0,-1-1 0,0-1 0,-1-3 0,1-1 0,1 0 0,-1 0 0,0-1 0,0 0 0,0-2 0,1 1 0,-2 2 0,-1 2 0,1 3 0,-1 2 0,2 1 0,-1-2 0,-2-3 0,1-1 0,0-1 0,0 0 0,1 0 0,0 1 0,0-3 0,2 3 0,-1-3 0,0 3 0,1 2 0,-2 0 0,-1 1 0,0 1 0,-2-2 0,0-1 0,0 0 0,0-1 0,0-1 0,0-1 0,0 0 0,0 1 0,0 2 0,0 1 0,-2 1 0,1 2 0,-1 2 0,1 1 0,1 1 0,0-1 0,0-2 0,0 0 0,0-4 0,0-1 0,0-2 0,0-2 0,1 0 0,2 1 0,2 1 0,3 2 0,0 2 0,0 0 0,0-1 0,-2-2 0,1-3 0,-1-1 0,0-1 0,1 2 0,2 0 0,0 3 0,1 1 0,0-1 0,0 0 0,0-2 0,-2-2 0,1-1 0,-2-2 0,-1-2 0,0-2 0,0 0 0,0 0 0,2 2 0,0 2 0,1 1 0,2 2 0,1 0 0,1 0 0,-1-1 0,1-1 0,-3-4 0,0-2 0,-2-3 0,-1 0 0,-1 0 0,-1 1 0,-1 2 0,5 2 0,-4-2 0,4 2 0,-3-2 0,0 2 0,3 0 0,1 0 0,0 1 0,1-3 0,-2-1 0,-2-3 0,0-1 0,-2 2 0,2-1 0,0 3 0,2 0 0,2 1 0,2 2 0,4 1 0,4 1 0,2 0 0,1 0 0,-1 0 0,-3-2 0,-2-1 0,-5-2 0,-2-1 0,-2 1 0,-2-1 0,0-1 0,2 2 0,-4-3 0,3 3 0,-4-2 0,2-1 0,1 1 0,2 0 0,-1 0 0,2 0 0,1-1 0,0 2 0,3 0 0,4 1 0,5 1 0,10 2 0,5 2 0,4 3 0,0-1 0,-5-3 0,-4-1 0,-8-4 0,-5-1 0,-2-1 0,-7-1 0,0 0 0,-6 0 0,2 0 0,-2 0 0,1 0 0,0 0 0,0 0 0,0 0 0,1 0 0,0 0 0,2 0 0,1 0 0,1 0 0,0 0 0,-3 0 0,2 0 0,-2 0 0,1 0 0,3-3 0,0 0 0,1-2 0,0 0 0,-1 1 0,1 0 0,0-1 0,0 0 0,0-2 0,2 0 0,-6 2 0,4-2 0,-5 1 0,4-2 0,2-1 0,2-2 0,3-1 0,2 0 0,3-2 0,-2 2 0,0 2 0,-3 1 0,-2 3 0,-3-1 0,-1 1 0,-1 1 0,1 0 0,0 0 0,0 0 0,0-1 0,1-1 0,1 0 0,2 0 0,-1 2 0,3 1 0,0 1 0,2-2 0,0 0 0,0 0 0,-2 0 0,-2 1 0,-2 1 0,-4-1 0,2 0 0,-5 1 0,3-1 0,-3 1 0,5-3 0,-3 2 0,2-3 0,-3 2 0,5-1 0,2 0 0,3-1 0,1 0 0,2 0 0,1 0 0,-1 0 0,1 0 0,-5 1 0,-1 0 0,-3 0 0,-1 1 0,0 0 0,1 0 0,1 1 0,0 0 0,0-1 0,-2 0 0,1 0 0,1 0 0,0 0 0,1 0 0,-1-1 0,0 0 0,-1-1 0,-1 0 0,0 1 0,1-1 0,-5 2 0,3 0 0,-7 2 0,1-1 0,-1 0 0,1 0 0,3 0 0,2-1 0,1-2 0,0 1 0,-2 0 0,0 1 0,-2 1 0,1-1 0,1-1 0,0 0 0,1-1 0,-1 0 0,0-1 0,0 1 0,-2 1 0,-1 1 0,1-1 0,-3 3 0,4-3 0,-6 4 0,4-3 0,-3 2 0,1-3 0,-1 4 0,1-4 0,1 4 0,1-1 0,0-2 0,1 0 0,1 0 0,0-1 0,2 0 0,0 0 0,0 1 0,0 0 0,0 0 0,-1 1 0,1 0 0,0-1 0,0 0 0,2-1 0,-1 1 0,0 0 0,-1 1 0,0 0 0,1 0 0,1 1 0,0 0 0,-1 0 0,1-1 0,0 1 0,2 1 0,4 1 0,5 1 0,7-2 0,4 0 0,0 0 0,-5 1 0,-4 0 0,-7-1 0,-2 1 0,0-1 0,0 2 0,3 0 0,0 0 0,4 0 0,1 0 0,3 0 0,3 0 0,0 0 0,2 0 0,-1 0 0,-3 0 0,-4 1 0,-3 1 0,-5 0 0,-1 1 0,-3-1 0,0 1 0,0 0 0,2 2 0,1 0 0,5 1 0,2 1 0,0 0 0,0 2 0,-3-3 0,-2 0 0,-2 0 0,-3-2 0,-2 1 0,-1-2 0,-2 1 0,-1 0 0,0-1 0,0 1 0,1 0 0,2 1 0,3 2 0,2 1 0,5 3 0,2 1 0,0 1 0,0-1 0,-4-1 0,0-1 0,-2 1 0,-1-1 0,0-2 0,-1-1 0,-3-2 0,-2 0 0,-1 0 0,-1 1 0,1-1 0,-1 0 0,1-1 0,0 1 0,-1 0 0,0 0 0,-2-1 0,1 0 0,0 0 0,1 2 0,2-1 0,1 3 0,2 0 0,6 2 0,4 2 0,4 2 0,0 3 0,-1 1 0,-3-1 0,-3-2 0,-2-2 0,-3 0 0,-5-3 0,0-3 0,-1-1 0,0 1 0,1 1 0,2 1 0,-1 3 0,0 0 0,-3-4 0,-1 1 0,-1-3 0,-1 1 0,1 0 0,-1 0 0,-2-3 0,1 1 0,-1-2 0,0 2 0,0-1 0,2 0 0,0 1 0,-1 0 0,0-1 0,0 1 0,2 0 0,2 3 0,3 2 0,2 1 0,2 2 0,3 0 0,-1 0 0,-2 1 0,-2-3 0,-4-2 0,-2-1 0,-2-5 0,-1 0 0,-1-2 0,0 1 0,1 1 0,1-1 0,3 2 0,10 8 0,7 3 0,2 2 0,-2-3 0,-11-5 0,-3-3 0,-2 0 0,-3-1 0,-1-2 0,2 0 0,-3 0 0,2 0 0,-1 0 0,2 2 0,2 0 0,1 3 0,4 1 0,0 1 0,4 2 0,1-1 0,1 1 0,0-2 0,-1 0 0,1 0 0,2 0 0,3 2 0,1 0 0,0 0 0,-3-3 0,-3-3 0,-3 0 0,-7-4 0,0 1 0,-6-2 0,1 1 0,0-1 0,-1 1 0,3 1 0,-3-2 0,4 2 0,-2 0 0,2 2 0,3 3 0,4 1 0,1 1 0,0 0 0,-1-2 0,-2-1 0,-2-1 0,-2-2 0,-3-1 0,-2 1 0,1 0 0,0 0 0,0 2 0,1 1 0,2 1 0,2 2 0,2 2 0,1 1 0,-1 0 0,-3-1 0,0 1 0,-3-1 0,0-3 0,-1 0 0,-1-1 0,3 1 0,1 3 0,2-1 0,2 2 0,0 0 0,-1-1 0,1-1 0,2 0 0,-5-6 0,6 2 0,-8-6 0,4 3 0,-3-1 0,4 2 0,0 0 0,2 1 0,0 1 0,0-1 0,-1 0 0,1-1 0,0 0 0,0-1 0,0 1 0,-1 1 0,1-2 0,-2 1 0,0-2 0,-1 0 0,0 0 0,1 0 0,0 0 0,2 0 0,0 0 0,-1 0 0,-2 1 0,-1-3 0,-2 1 0,1-2 0,-2 0 0,2 0 0,-4 0 0,2 0 0,1 0 0,-1 0 0,1 0 0,-1 0 0,1 0 0,1 0 0,-2 0 0,0 0 0,1 0 0,0 0 0,2 0 0,1 0 0,-2-2 0,2-1 0,1-1 0,0-1 0,2 0 0,-1 0 0,1 0 0,0-1 0,0 2 0,-1-1 0,-1 0 0,0 0 0,2-2 0,2 1 0,0-1 0,-1 0 0,-1 1 0,1-1 0,-4 3 0,1-2 0,-4 3 0,3-1 0,2-1 0,0-1 0,1-1 0,0 0 0,-1 1 0,1 1 0,0 0 0,1 2 0,2 1 0,-1 1 0,2 1 0,-2 0 0,-1 0 0,0 0 0,-1 0 0,0 0 0,1 0 0,2 0 0,5 0 0,1 0 0,1 0 0,-1 0 0,-1 0 0,-1 0 0,-1 0 0,0 0 0,0 0 0,1 0 0,3 0 0,4 0 0,2 0 0,0 0 0,1 1 0,-3 1 0,-2 0 0,-2-1 0,-4-1 0,-3 0 0,-2 0 0,-1 0 0,0 0 0,0 0 0,0 0 0,0 0 0,-1 0 0,1 0 0,-2 0 0,0 0 0,-2 0 0,1 0 0,1 0 0,1 0 0,1 0 0,-5 0 0,2-1 0,-3-1 0,2-2 0,-2 0 0,1-2 0,-3 2 0,2-2 0,0 0 0,0 1 0,-1 1 0,-2-1 0,1 0 0,0-1 0,2-1 0,-3 1 0,2-3 0,-4 5 0,2-4 0,-1 2 0,0-1 0,-1 1 0,1 0 0,-2 0 0,1 2 0,-1 0 0,-1 1 0,0 0 0,0 0 0,2 0 0,-1-1 0,1-2 0,-1 1 0,-1-1 0,0 0 0,0 0 0,0-1 0,0 0 0,0 1 0,0-3 0,0-5 0,0 4 0,0-3 0,0 8 0,0-2 0,0 0 0,0-1 0,0 1 0,0 3 0,0 0 0,0-2 0,0-1 0,0-1 0,0 0 0,1 4 0,1-2 0,0 3 0,2-3 0,0 1 0,1-2 0,-1 2 0,2-2 0,-3 3 0,1-2 0,1-1 0,1-1 0,-1 3 0,1-2 0,-3 3 0,0 0 0,-2 0 0,1 0 0,-2 0 0,0 0 0,1 1 0,0-2 0,1 0 0,0 0 0,0-2 0,0 2 0,0-1 0,-2 3 0,0-1 0,0 0 0,0 0 0,0 0 0,0 0 0,0 1 0,0-3 0,0 0 0,0-2 0,0 2 0,0-1 0,0 4 0,0-1 0,0-4 0,0-4 0,0-15 0,-3 12 0,-1-7 0,1 20 0,0-1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14:37:28.307"/>
    </inkml:context>
    <inkml:brush xml:id="br0">
      <inkml:brushProperty name="width" value="0.05" units="cm"/>
      <inkml:brushProperty name="height" value="0.05" units="cm"/>
      <inkml:brushProperty name="color" value="#E71224"/>
    </inkml:brush>
  </inkml:definitions>
  <inkml:trace contextRef="#ctx0" brushRef="#br0">0 1081 24575,'10'-2'0,"6"-4"0,10-7 0,10-9 0,6-8 0,9-9 0,-23 15 0,1-2 0,1-2 0,-1-1 0,1-2 0,0-2 0,-1-1 0,-1-1 0,0-2 0,-1-1 0,1-3 0,0-1 0,-1-2 0,-2 0 0,-1 0 0,-1 0 0,-3 1 0,-1 0 0,-2 3 0,-2 1 0,-2 3 0,-2 1 0,8-25 0,-8 17 0,-4 15 0,-4 9 0,-2 13 0,0 3 0,-4 11 0,-3 0 0,-7 6 0,-2-1 0,-4 4 0,-3 1 0,-1 1 0,-3 1 0,-2 3 0,-1 1 0,0 1 0,6-2 0,5-7 0,7-4 0,6-5 0,4-3 0,3-5 0,5-3 0,1-3 0,4-4 0,0 0 0,1 0 0,3-1 0,0-1 0,1-1 0,3 0 0,-1 1 0,-2 1 0,-1 2 0,-8 5 0,3-1 0,-5 1 0,1 0 0,0 1 0,0 0 0,-5 1 0,2 1 0,-1-1 0,-1 1 0,2-1 0,-2 2 0,0-1 0,-1 1 0,-1-1 0,0 0 0,0 0 0,0 0 0,1 1 0,1-2 0,0 0 0,1-1 0,-1 1 0,0 1 0,0-1 0,-2 2 0,1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14:37:28.308"/>
    </inkml:context>
    <inkml:brush xml:id="br0">
      <inkml:brushProperty name="width" value="0.05" units="cm"/>
      <inkml:brushProperty name="height" value="0.05" units="cm"/>
      <inkml:brushProperty name="color" value="#E71224"/>
    </inkml:brush>
  </inkml:definitions>
  <inkml:trace contextRef="#ctx0" brushRef="#br0">1 0 24575,'0'9'0,"0"5"0,3 4 0,2 3 0,3 3 0,0-1 0,0 3 0,-1 0 0,-1-2 0,1-1 0,-2-4 0,0-2 0,-2 0 0,1 1 0,-1 0 0,-1-3 0,0-1 0,0-4 0,-1-3 0,1-3 0,-2-2 0,0-1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14:37:28.309"/>
    </inkml:context>
    <inkml:brush xml:id="br0">
      <inkml:brushProperty name="width" value="0.05292" units="cm"/>
      <inkml:brushProperty name="height" value="0.05292" units="cm"/>
    </inkml:brush>
  </inkml:definitions>
  <inkml:trace contextRef="#ctx0" brushRef="#br0">0 0 24575,'6'9'0,"6"5"0,0-4 0,1 1 0,0-1 0,0-1 0,1 1 0,4 2 0,-1-1 0,2 1-756,-2-1 0,2 0 0,0 0 0,0 0 756,-1-1 0,-1 0 0,1 0 0,0-1 0,1 1-411,1 0 0,0 0 1,1 0-1,0 0 1,1-1 410,-3 0 0,-1-1 0,2 0 0,-1-1 0,1 1 0,-1-1 0,1 0 0,-1 0 0,1-1 0,-1 0 0,0 0 0,1-1 0,4 2 0,0-1 0,0-1 0,0 1 0,0-1 0,-1-1 0,0 0 0,1-1 0,-1 1 0,0-1-348,-1-1 0,0 0 0,-1 0 0,1 0 0,0-1 348,2 0 0,1 0 0,-1 0 0,0 0-190,-3-1 0,-1 1 0,0-1 1,0 0 189,3 0 0,-1-1 0,-1 0 547,-4 1 1,0-1-1,-1 0-547,3-1 0,-1-1 1305,-4 1 1,-1 0-1306,3-2 2184,-7 1-2184,-4 0 1139,-3 2-1139,-2 0 0,-2 1 0,-1-1 0,-2-1 0,-3-1 0,-1-2 0,-5-2 0,-5-4 0,9 3 0,-1 1 0,-2-1 0,1-1 0,0 0 0,1 0 0,1 1 0,0 1 0,-4-4 0,4 2 0,6 6 0,4 1 0,4 6 0,3 2 0,3 2 0,6 5 0,-5-6 0,0 1 0,1 0 0,1 1 0,1 0 0,0 0 0,-1-1 0,-2 0 0,10 4 0,-7-3 0,-5-4 0,-3-2 0,-3 0 0,1 1 0,-2-1 0,1 0 0,0 0 0,-1 0 0,0-1 0,0 0 0,0-1 0,0 0 0,-2 0 0,-2 0 0,-2 2 0,-4 0 0,-1 4 0,-2 0 0,-3 1 0,-2 2 0,-2 1 0,0 0 0,0 0 0,4-1 0,3-3 0,4-1 0,3-2 0,2-1 0,1-1 0,1-1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14:37:28.310"/>
    </inkml:context>
    <inkml:brush xml:id="br0">
      <inkml:brushProperty name="width" value="0.05292" units="cm"/>
      <inkml:brushProperty name="height" value="0.05292" units="cm"/>
    </inkml:brush>
  </inkml:definitions>
  <inkml:trace contextRef="#ctx0" brushRef="#br0">0 0 24575,'4'7'0,"5"3"0,-1-3 0,2 0 0,-2 0 0,2 0 0,0 0 0,3 1 0,-1 0 0,1 1-756,0-2 0,0 2 0,1-1 0,-1 0 756,0-2 0,-1 1 0,1 0 0,0 0 0,0 0-411,1 0 0,1 0 1,0 1-1,0-2 1,0 1 410,-2-1 0,1 0 0,0-1 0,0 1 0,-1-1 0,2 1 0,-2-2 0,1 1 0,0 0 0,0-1 0,-1 0 0,2 0 0,2 0 0,0 1 0,0-1 0,0 0 0,0-1 0,-1 0 0,1 0 0,-1 0 0,1-1 0,-1 0-348,0 0 0,-1-1 0,1 1 0,-1-1 0,0 0 348,3 0 0,0-1 0,-1 0 0,0 1-190,-2-1 0,-1 1 0,1-1 1,-1 0 189,2 0 0,-1-1 0,0 1 547,-2-1 1,-1 1-1,-1-1-547,3 0 0,-1-1 1305,-3 0 1,-1 1-1306,3-2 2184,-6 1-2184,-3 0 1139,-2 1-1139,-1 0 0,-1 1 0,-1-1 0,-2 0 0,-1-1 0,-2-1 0,-3-2 0,-3-4 0,6 4 0,-1 0 0,-1-1 0,0 0 0,0 0 0,2-1 0,-1 2 0,2-1 0,-5-2 0,5 2 0,3 4 0,2 1 0,5 3 0,0 3 0,3 1 0,5 2 0,-5-3 0,1 1 0,1 0 0,1 0 0,-1 1 0,1-1 0,-1 0 0,0-1 0,5 4 0,-4-3 0,-4-2 0,-1-1 0,-3-1 0,1 0 0,-2 0 0,2 1 0,-1-1 0,-1 0 0,0-1 0,1 1 0,-1-1 0,1-1 0,-2 1 0,-2 0 0,-1 0 0,-2 2 0,-1 2 0,-3 0 0,-1 0 0,-1 3 0,-2-1 0,0 1 0,1 0 0,2-1 0,2-2 0,3-1 0,2 0 0,2-2 0,0-1 0,1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14:37:28.311"/>
    </inkml:context>
    <inkml:brush xml:id="br0">
      <inkml:brushProperty name="width" value="0.05292" units="cm"/>
      <inkml:brushProperty name="height" value="0.05292" units="cm"/>
    </inkml:brush>
  </inkml:definitions>
  <inkml:trace contextRef="#ctx0" brushRef="#br0">0 0 24575,'3'5'0,"3"1"0,0-1 0,0 0 0,0 0 0,1 0 0,0 0 0,1 0 0,1 1 0,0 0-756,-1-1 0,1 0 0,1 1 0,-1 0 756,0-2 0,-1 1 0,1 0 0,0-1 0,0 1-411,1 0 0,0 0 1,0 0-1,0-1 1,0 1 410,0-1 0,-1 0 0,0 0 0,1 0 0,-1 0 0,1-1 0,-1 0 0,1 1 0,-1-1 0,1 0 0,-1-1 0,1 1 0,2 0 0,-1 0 0,1 0 0,0 0 0,-1-1 0,1 0 0,-1 0 0,0 0 0,1-1 0,-1 1-348,0-1 0,-1 0 0,1 0 0,0 0 0,-1-1 348,2 1 0,0 0 0,0-1 0,-1 0-190,0 0 0,-1 1 0,0-1 1,-1 0 189,2 0 0,0-1 0,-1 1 547,-1 0 1,-1-1-1,0 1-547,1-1 0,0 0 1305,-2-1 1,-1 1-1306,2-1 2184,-4 1-2184,-1 0 1139,-2 0-1139,-1 1 0,-1 0 0,-1-1 0,-1 0 0,0 0 0,-2-2 0,-2 0 0,-1-3 0,2 3 0,1-1 0,-1 0 0,0 0 0,0-1 0,1 1 0,0 0 0,0 1 0,-2-3 0,2 2 0,3 2 0,2 2 0,2 1 0,2 3 0,0-1 0,5 3 0,-5-2 0,2 0 0,0 0 0,0 0 0,1 1 0,0-1 0,-1 0 0,0 0 0,4 2 0,-3-2 0,-3-2 0,-1 0 0,-2 0 0,1-1 0,-1 1 0,1-1 0,-1 1 0,0-1 0,0 0 0,0 0 0,0 0 0,0-1 0,-1 1 0,-1-1 0,-1 1 0,-2 1 0,0 1 0,-1 1 0,-2 0 0,-1 1 0,-1 0 0,0 0 0,1 1 0,1-1 0,2-2 0,1 0 0,2-1 0,1 0 0,1-1 0,0-1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9T11:59:39.767"/>
    </inkml:context>
    <inkml:brush xml:id="br0">
      <inkml:brushProperty name="width" value="0.07938" units="cm"/>
      <inkml:brushProperty name="height" value="0.07938" units="cm"/>
      <inkml:brushProperty name="color" value="#00B050"/>
    </inkml:brush>
  </inkml:definitions>
  <inkml:trace contextRef="#ctx0" brushRef="#br0">1074 1162 24575,'7'-25'0,"0"-2"0,4 5 0,3 0 0,3-2 0,-4 4 0,2 0 0,0-1 0,3 1 0,1-1-164,0 1 0,3-1 0,-1-1 0,3 1 0,0 0 0,-1 0 23,1 2 1,0 0-1,1-1 1,1 1-1,0 0 1,0 0-1,1 1 18,-2 2 0,-1-1 0,2 1 0,-1-1 0,1 2 0,0-1 0,2 1 0,-2 1 0,2-1 0,1 2 0,1 0 0,-1 0 0,1 1 0,0-1 0,-1 2 0,2 2 0,-2-1 0,-1 1 0,1 0 0,0 0 0,0 2 0,0 0 0,0 0 0,0 1-18,3 0 1,1 1-1,-1-1 1,0 2-1,1 0 1,-1 2-1,1 0 0,-3 1 1,1 0-1,0 1 1,-1 1-1,1 1 1,-2 0-1,1 2-23,1-1 0,0 1 0,-1 3 0,-1-2 0,1 3 0,-2 0 0,-1 1 0,0 0 0,-1 0 0,0 2 0,-1 0 0,-1 2-33,2 3 0,-1 1 1,0 1-1,-3 2 0,0 0 0,-2 0 0,-2 1 1,0 1-1,-3 1 0,-1 1 41,-2-1 1,-1 0 0,-2 2-1,0 1 1,-2-1 0,0 1 198,0 3 0,0 2 1,-2-1-1,-1 1 0,-1 1 1,0 0-44,-3-5 0,0-1 0,-2 2 0,1-1 0,-1 1 0,-2-1 0,1 2 0,-2-2-110,-1 1 1,0 0 0,0 1 0,-1-2-1,-1 2 1,-2 0 0,1 0 0,-2 0-1,-1 1 78,1-6 1,-1 1 0,1 0-1,-2 2 1,-2-2 0,1 1-1,-1 0 1,-1-1 0,1 2-1,-1-2 1,0 1 0,-1 0-40,0-2 1,1-1 0,-1 1 0,-1 0-1,1 1 1,-1-1 0,-1 0 0,0-1 0,0 1-1,0 1 1,-2-2 0,1 1 0,0-1-1,0 0 32,0 0 0,0 0 0,-2 0 1,2 0-1,-1-1 0,-1 2 1,0-1-1,-1-1 0,2 0 1,-2 1-1,-1-1 0,2 0 1,-2-1-1,1 1 0,0-1-23,0-2 1,-1 1-1,2 0 1,-2 0-1,0 0 1,1-1-1,-2 0 1,1 1 0,-1-1-1,0-1 1,1 1-1,-1-1 1,0-1-1,-1 1 1,1-2-1,0 2 32,-3 0 1,1-1-1,-2 0 1,1-1-1,-1 1 1,-1-1-1,2 0 1,-1-1-1,0 0 1,-1 0-1,1-1 1,0-1 0,0 2-1,0-2-14,-1 0 1,0-1-1,-1 1 1,2-1-1,-1 0 1,-1-1-1,1 0 1,1 0-1,-2-1 1,1 0-1,-1-1 1,1 0-1,0-1 44,-1 0 0,-1-1 0,0 1 0,1-2 0,-1 0 0,0-1 0,-1 0 0,3-1 0,-2 0 0,1-1 0,0-1 0,1-1 0,-3 0 0,0-1 0,-1 0 0,2-2 0,0 0 0,0-1 0,1-1 0,0 0 0,0-3 0,3 0 50,-2 0 0,1-2 1,0 0-1,1-2 1,0-1-1,2 0 1,0-1-1,1-2 1,0 0-51,-1-4 0,1 0 0,1-2 0,1-1 0,0-1 0,3-1 0,1-1 0,1 0 0,4 1 0,1-2 0,1 0 0,1-2 0,3 1 0,-1-1 0,1 0 0,2-1 0,0 1 0,2-1 0,0 0 0,2 0 0,-1-1 0,2 0 0,1-1 0,1 1 0,0-1 0,2 0 0,0 0 0,2 4 0,-1-1 0,2 1 0,0-2 0,-1 0 0,3 1 0,0-1 0,0 1 0,2-1 0,-1 0 0,2 1 0,0-1 0,0 1 0,0 0 0,2 1 0,0-2 0,0 1 0,2 1 0,0-2 0,-1 2 0,3-1 0,-2 0 0,2 0 0,0 1 0,0-1 0,1 1 0,-1 0 0,1 0 0,-2 3 0,2-1 0,-1 1 0,1 0 0,-1 0 0,1 0 0,0 0 0,1 0 0,0 0 0,0 1 0,0 0 0,1 0 0,0 0 0,-1-1 0,2 1 0,-1 0 0,0 1 0,1-1 0,0 1 0,0 0 0,0-1 0,2 1 0,-2 0 0,2 0 0,-1 0 0,1 1 0,0-1 0,-1 1 0,1 0 0,-1 0 0,2 2 0,-1-2 0,-1 1 0,1 0 0,0 0 0,1 0 0,1 0 0,-1 1 0,1-1 0,-1 0 0,1 2 0,-2-1 0,2 0 0,-1 2 0,1-1 0,-1 0 0,-1 1 0,2-1 0,-1 2-30,2-3 1,0 1-1,1 1 1,-1-1-1,0 0 1,0 2-1,0-1 1,0 1-1,-1 1 1,1-1-1,-1 1 1,0-1 29,5-1 0,0-1 0,-2 1 0,2 0 0,-2 1 0,1-1 0,-2 2 0,0 0 0,-1 1 0,3 0 0,-2 1 0,1-1 0,-1 2 0,-2 0 0,-1 1 0,-2 1 0,4-2 0,-2 1 0,-3 2 0,0 1 0,5 0 0,-1-1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38455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dirty="0"/>
          </a:p>
        </p:txBody>
      </p:sp>
    </p:spTree>
    <p:extLst>
      <p:ext uri="{BB962C8B-B14F-4D97-AF65-F5344CB8AC3E}">
        <p14:creationId xmlns:p14="http://schemas.microsoft.com/office/powerpoint/2010/main" val="2066779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24120-15AD-C497-E7BD-BBB885E5C5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9E79DC-7EBB-86CD-6D0F-0548C8D63009}"/>
              </a:ext>
            </a:extLst>
          </p:cNvPr>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62033FB5-663F-8498-9C28-1DFFF8522CD4}"/>
              </a:ext>
            </a:extLst>
          </p:cNvPr>
          <p:cNvSpPr>
            <a:spLocks noGrp="1"/>
          </p:cNvSpPr>
          <p:nvPr>
            <p:ph type="body" idx="1"/>
          </p:nvPr>
        </p:nvSpPr>
        <p:spPr>
          <a:xfrm>
            <a:off x="993775" y="3276600"/>
            <a:ext cx="7951788" cy="2679700"/>
          </a:xfrm>
          <a:prstGeom prst="rect">
            <a:avLst/>
          </a:prstGeom>
        </p:spPr>
        <p:txBody>
          <a:bodyPr/>
          <a:lstStyle/>
          <a:p>
            <a:endParaRPr lang="en-US" b="0" dirty="0"/>
          </a:p>
        </p:txBody>
      </p:sp>
    </p:spTree>
    <p:extLst>
      <p:ext uri="{BB962C8B-B14F-4D97-AF65-F5344CB8AC3E}">
        <p14:creationId xmlns:p14="http://schemas.microsoft.com/office/powerpoint/2010/main" val="199269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pPr>
              <a:buNone/>
            </a:pPr>
            <a:endParaRPr lang="en-US" dirty="0"/>
          </a:p>
        </p:txBody>
      </p:sp>
    </p:spTree>
    <p:extLst>
      <p:ext uri="{BB962C8B-B14F-4D97-AF65-F5344CB8AC3E}">
        <p14:creationId xmlns:p14="http://schemas.microsoft.com/office/powerpoint/2010/main" val="3708774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379C2-A9F7-3C14-56E4-6F87037898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3F0759-015B-7353-64CE-7D1BF5C0C2C1}"/>
              </a:ext>
            </a:extLst>
          </p:cNvPr>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5EEE1183-4DB2-DF9F-3434-A5816537AE78}"/>
              </a:ext>
            </a:extLst>
          </p:cNvPr>
          <p:cNvSpPr>
            <a:spLocks noGrp="1"/>
          </p:cNvSpPr>
          <p:nvPr>
            <p:ph type="body" idx="1"/>
          </p:nvPr>
        </p:nvSpPr>
        <p:spPr>
          <a:xfrm>
            <a:off x="993775" y="3276600"/>
            <a:ext cx="7951788" cy="2679700"/>
          </a:xfrm>
          <a:prstGeom prst="rect">
            <a:avLst/>
          </a:prstGeom>
        </p:spPr>
        <p:txBody>
          <a:bodyPr/>
          <a:lstStyle/>
          <a:p>
            <a:endParaRPr lang="en-US" dirty="0"/>
          </a:p>
        </p:txBody>
      </p:sp>
    </p:spTree>
    <p:extLst>
      <p:ext uri="{BB962C8B-B14F-4D97-AF65-F5344CB8AC3E}">
        <p14:creationId xmlns:p14="http://schemas.microsoft.com/office/powerpoint/2010/main" val="971170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9E4CF-A0C2-BAF6-CD48-3326B0F628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6FD7C4-D0FA-C92E-7CDC-CE5F62676E27}"/>
              </a:ext>
            </a:extLst>
          </p:cNvPr>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0B71BC65-442A-D739-214D-8261ACCF0902}"/>
              </a:ext>
            </a:extLst>
          </p:cNvPr>
          <p:cNvSpPr>
            <a:spLocks noGrp="1"/>
          </p:cNvSpPr>
          <p:nvPr>
            <p:ph type="body" idx="1"/>
          </p:nvPr>
        </p:nvSpPr>
        <p:spPr>
          <a:xfrm>
            <a:off x="993775" y="3276600"/>
            <a:ext cx="7951788" cy="2679700"/>
          </a:xfrm>
          <a:prstGeom prst="rect">
            <a:avLst/>
          </a:prstGeom>
        </p:spPr>
        <p:txBody>
          <a:bodyPr/>
          <a:lstStyle/>
          <a:p>
            <a:endParaRPr lang="en-US" b="0" dirty="0"/>
          </a:p>
        </p:txBody>
      </p:sp>
    </p:spTree>
    <p:extLst>
      <p:ext uri="{BB962C8B-B14F-4D97-AF65-F5344CB8AC3E}">
        <p14:creationId xmlns:p14="http://schemas.microsoft.com/office/powerpoint/2010/main" val="1012515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A184F-08D2-5C9A-530E-5BF42D43D1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0908EB-8469-2522-048A-D21AC7719F14}"/>
              </a:ext>
            </a:extLst>
          </p:cNvPr>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4E1833B4-05EB-22C0-B399-CAB707857159}"/>
              </a:ext>
            </a:extLst>
          </p:cNvPr>
          <p:cNvSpPr>
            <a:spLocks noGrp="1"/>
          </p:cNvSpPr>
          <p:nvPr>
            <p:ph type="body" idx="1"/>
          </p:nvPr>
        </p:nvSpPr>
        <p:spPr>
          <a:xfrm>
            <a:off x="993775" y="3276600"/>
            <a:ext cx="7951788" cy="2679700"/>
          </a:xfrm>
          <a:prstGeom prst="rect">
            <a:avLst/>
          </a:prstGeom>
        </p:spPr>
        <p:txBody>
          <a:bodyPr/>
          <a:lstStyle/>
          <a:p>
            <a:r>
              <a:rPr lang="en-US" b="0"/>
              <a:t>The next word is (click) instrumental. Instrumental is something or someone that plays an important part in making something happen. Bungaree was instrumental to the mapping of Australia. Without him, the journey probably would not have been successful, he was the key to their success. </a:t>
            </a:r>
          </a:p>
          <a:p>
            <a:endParaRPr lang="en-US" b="0"/>
          </a:p>
          <a:p>
            <a:r>
              <a:rPr lang="en-US" b="0"/>
              <a:t>Click. Legacy. A legacy is something a person leaves behind that continues to have an impact, even after they’ve gone. A family tradition started by your grandmother, a piece of art your father gave you, an idea or story passed through your family – these are all legacies.</a:t>
            </a:r>
          </a:p>
          <a:p>
            <a:endParaRPr lang="en-US" b="0"/>
          </a:p>
        </p:txBody>
      </p:sp>
    </p:spTree>
    <p:extLst>
      <p:ext uri="{BB962C8B-B14F-4D97-AF65-F5344CB8AC3E}">
        <p14:creationId xmlns:p14="http://schemas.microsoft.com/office/powerpoint/2010/main" val="168394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like you can read informative text in books, you can also read it online. I will now search for our topic of the week (click) The Circumnavigation of Australia.</a:t>
            </a:r>
          </a:p>
        </p:txBody>
      </p:sp>
      <p:sp>
        <p:nvSpPr>
          <p:cNvPr id="4" name="Slide Number Placeholder 3"/>
          <p:cNvSpPr>
            <a:spLocks noGrp="1"/>
          </p:cNvSpPr>
          <p:nvPr>
            <p:ph type="sldNum" sz="quarter" idx="5"/>
          </p:nvPr>
        </p:nvSpPr>
        <p:spPr/>
        <p:txBody>
          <a:bodyPr/>
          <a:lstStyle/>
          <a:p>
            <a:fld id="{2439B2EB-DD2F-0549-AF78-BD2F84B4CFE2}" type="slidenum">
              <a:rPr lang="en-US" smtClean="0"/>
              <a:t>15</a:t>
            </a:fld>
            <a:endParaRPr lang="en-US"/>
          </a:p>
        </p:txBody>
      </p:sp>
    </p:spTree>
    <p:extLst>
      <p:ext uri="{BB962C8B-B14F-4D97-AF65-F5344CB8AC3E}">
        <p14:creationId xmlns:p14="http://schemas.microsoft.com/office/powerpoint/2010/main" val="2180481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The title of this informative digital text </a:t>
            </a:r>
            <a:r>
              <a:rPr lang="en-US" b="0"/>
              <a:t>is </a:t>
            </a:r>
            <a:r>
              <a:rPr lang="en-US" sz="1200" b="0" i="0">
                <a:solidFill>
                  <a:schemeClr val="tx1"/>
                </a:solidFill>
                <a:latin typeface="Calibri" panose="020F0502020204030204" pitchFamily="34" charset="0"/>
                <a:cs typeface="Calibri" panose="020F0502020204030204" pitchFamily="34" charset="0"/>
              </a:rPr>
              <a:t>Bungaree’s Journey Around Australia.</a:t>
            </a:r>
            <a:endParaRPr lang="en-US" sz="1600" b="0" i="0">
              <a:solidFill>
                <a:schemeClr val="tx1"/>
              </a:solidFill>
              <a:latin typeface="Calibri" panose="020F0502020204030204" pitchFamily="34" charset="0"/>
              <a:ea typeface="DM Sans Bold"/>
              <a:cs typeface="Calibri" panose="020F0502020204030204" pitchFamily="34" charset="0"/>
              <a:sym typeface="DM Sans Bold"/>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b="0" i="0">
                <a:solidFill>
                  <a:srgbClr val="000000"/>
                </a:solidFill>
                <a:latin typeface="Calibri" panose="020F0502020204030204" pitchFamily="34" charset="0"/>
                <a:cs typeface="Calibri" panose="020F0502020204030204" pitchFamily="34" charset="0"/>
              </a:rPr>
              <a:t>Track with me as I read.</a:t>
            </a:r>
          </a:p>
          <a:p>
            <a:endParaRPr lang="en-AU" sz="1200">
              <a:solidFill>
                <a:srgbClr val="000000"/>
              </a:solidFill>
              <a:effectLst/>
              <a:latin typeface="Calibri" panose="020F0502020204030204" pitchFamily="34" charset="0"/>
              <a:ea typeface="MS Mincho" panose="02020609040205080304" pitchFamily="49" charset="-128"/>
              <a:cs typeface="Segoe UI" panose="020B0502040204020203" pitchFamily="34" charset="0"/>
            </a:endParaRPr>
          </a:p>
          <a:p>
            <a:r>
              <a:rPr lang="en-AU" sz="1200" i="0">
                <a:solidFill>
                  <a:schemeClr val="tx1"/>
                </a:solidFill>
                <a:latin typeface="Calibri" panose="020F0502020204030204" pitchFamily="34" charset="0"/>
                <a:cs typeface="Calibri" panose="020F0502020204030204" pitchFamily="34" charset="0"/>
              </a:rPr>
              <a:t>Bungaree was the first Indigenous man to circumnavigate Australia. The exploration, led by Matthew Flinders, mapped the Australian coastline. The journey took place between 1802 and 1803. Bungaree’s contribution to the journey is now being recognised. </a:t>
            </a:r>
            <a:endParaRPr lang="en-US" sz="1200" spc="18">
              <a:solidFill>
                <a:schemeClr val="tx1"/>
              </a:solidFill>
              <a:latin typeface="Calibri" panose="020F0502020204030204" pitchFamily="34" charset="0"/>
              <a:ea typeface="DM Sans"/>
              <a:cs typeface="Calibri" panose="020F0502020204030204" pitchFamily="34" charset="0"/>
              <a:sym typeface="DM Sans"/>
            </a:endParaRPr>
          </a:p>
          <a:p>
            <a:endParaRPr lang="en-GB"/>
          </a:p>
        </p:txBody>
      </p:sp>
    </p:spTree>
    <p:extLst>
      <p:ext uri="{BB962C8B-B14F-4D97-AF65-F5344CB8AC3E}">
        <p14:creationId xmlns:p14="http://schemas.microsoft.com/office/powerpoint/2010/main" val="1971091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r>
              <a:rPr lang="en-US" sz="1200" i="0" spc="18">
                <a:solidFill>
                  <a:schemeClr val="tx1"/>
                </a:solidFill>
                <a:latin typeface="Calibri" panose="020F0502020204030204" pitchFamily="34" charset="0"/>
                <a:ea typeface="DM Sans"/>
                <a:cs typeface="Calibri" panose="020F0502020204030204" pitchFamily="34" charset="0"/>
                <a:sym typeface="DM Sans"/>
              </a:rPr>
              <a:t>Bungaree’s Role</a:t>
            </a:r>
          </a:p>
          <a:p>
            <a:r>
              <a:rPr lang="en-US" sz="1200" i="0" spc="18">
                <a:solidFill>
                  <a:schemeClr val="tx1"/>
                </a:solidFill>
                <a:latin typeface="Calibri" panose="020F0502020204030204" pitchFamily="34" charset="0"/>
                <a:ea typeface="DM Sans"/>
                <a:cs typeface="Calibri" panose="020F0502020204030204" pitchFamily="34" charset="0"/>
                <a:sym typeface="DM Sans"/>
              </a:rPr>
              <a:t>Bungaree was instrumental in helping Matthew Flinders connect with Indigenous groups around Australia. Bungaree could not speak the languages of all the Aboriginal lands, but he used his knowledge of Indigenous customs to keep the peace. Bungaree’s understanding of local customs helped lead to successful exploration. </a:t>
            </a:r>
          </a:p>
          <a:p>
            <a:r>
              <a:rPr lang="en-US" sz="1200" i="0" spc="18">
                <a:solidFill>
                  <a:schemeClr val="tx1"/>
                </a:solidFill>
                <a:latin typeface="Calibri" panose="020F0502020204030204" pitchFamily="34" charset="0"/>
                <a:cs typeface="Calibri" panose="020F0502020204030204" pitchFamily="34" charset="0"/>
                <a:sym typeface="DM Sans"/>
              </a:rPr>
              <a:t>The Expedition</a:t>
            </a:r>
          </a:p>
          <a:p>
            <a:r>
              <a:rPr lang="en-AU" sz="1800" b="0" i="0">
                <a:effectLst/>
                <a:latin typeface="Calibri" panose="020F0502020204030204" pitchFamily="34" charset="0"/>
              </a:rPr>
              <a:t>Bungaree travelled with Matthew Flinders around the coast of Australia for 1 year, joining</a:t>
            </a:r>
            <a:endParaRPr lang="en-US" sz="1200" i="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54976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pPr>
              <a:lnSpc>
                <a:spcPts val="2589"/>
              </a:lnSpc>
            </a:pPr>
            <a:r>
              <a:rPr lang="en-AU">
                <a:latin typeface="Calibri"/>
                <a:ea typeface="Calibri"/>
                <a:cs typeface="Calibri"/>
              </a:rPr>
              <a:t>The</a:t>
            </a:r>
            <a:r>
              <a:rPr lang="en-AU" sz="1200" i="0">
                <a:solidFill>
                  <a:schemeClr val="tx1"/>
                </a:solidFill>
                <a:latin typeface="Calibri"/>
                <a:ea typeface="Calibri"/>
                <a:cs typeface="Calibri"/>
              </a:rPr>
              <a:t> crew of HMS Investigator on 22 July 1802. With Bungaree’s help, Matthew Flinders was able to map the Queensland coast, pass through the Great Barrier Reef, the Torres Strait and into the Gulf of Carpentaria. By 1803, the crew was sick and tired, and their ship was in bad shape. They managed to complete the journey despite many challenges.</a:t>
            </a:r>
            <a:endParaRPr lang="en-US" sz="1200" i="0">
              <a:solidFill>
                <a:schemeClr val="tx1"/>
              </a:solidFill>
              <a:latin typeface="Calibri"/>
              <a:ea typeface="Calibri"/>
              <a:cs typeface="Calibri"/>
            </a:endParaRPr>
          </a:p>
        </p:txBody>
      </p:sp>
    </p:spTree>
    <p:extLst>
      <p:ext uri="{BB962C8B-B14F-4D97-AF65-F5344CB8AC3E}">
        <p14:creationId xmlns:p14="http://schemas.microsoft.com/office/powerpoint/2010/main" val="40546785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a:solidFill>
                  <a:srgbClr val="000000"/>
                </a:solidFill>
                <a:latin typeface="Calibri" panose="020F0502020204030204" pitchFamily="34" charset="0"/>
                <a:cs typeface="Calibri" panose="020F0502020204030204" pitchFamily="34" charset="0"/>
              </a:rPr>
              <a:t>Bungaree’s Legacy</a:t>
            </a:r>
            <a:endParaRPr lang="en-US" b="0" i="0">
              <a:latin typeface="Calibri" panose="020F0502020204030204" pitchFamily="34" charset="0"/>
              <a:cs typeface="Calibri" panose="020F0502020204030204" pitchFamily="34" charset="0"/>
            </a:endParaRPr>
          </a:p>
          <a:p>
            <a:r>
              <a:rPr lang="en-US" sz="1200" b="0" i="0">
                <a:solidFill>
                  <a:schemeClr val="tx1"/>
                </a:solidFill>
                <a:latin typeface="Calibri" panose="020F0502020204030204" pitchFamily="34" charset="0"/>
                <a:cs typeface="Calibri" panose="020F0502020204030204" pitchFamily="34" charset="0"/>
              </a:rPr>
              <a:t>For many years, Bungaree’s contribution to the journey was not recognised. Twelve years after the expedition, Bungaree was made Chief of the Broken Bay Tribe in the Garigal district, NSW. However, many Australians did not know how Bungaree helped until recently. Now, Bungaree’s story can be read in history books and seen on display in museums around the country. </a:t>
            </a:r>
            <a:endParaRPr lang="en-US" sz="1200" b="0" i="0" spc="18">
              <a:solidFill>
                <a:schemeClr val="tx1"/>
              </a:solidFill>
              <a:latin typeface="Calibri" panose="020F0502020204030204" pitchFamily="34" charset="0"/>
              <a:ea typeface="DM Sans"/>
              <a:cs typeface="Calibri" panose="020F0502020204030204" pitchFamily="34" charset="0"/>
              <a:sym typeface="DM Sans"/>
            </a:endParaRPr>
          </a:p>
        </p:txBody>
      </p:sp>
    </p:spTree>
    <p:extLst>
      <p:ext uri="{BB962C8B-B14F-4D97-AF65-F5344CB8AC3E}">
        <p14:creationId xmlns:p14="http://schemas.microsoft.com/office/powerpoint/2010/main" val="4226611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dirty="0"/>
          </a:p>
        </p:txBody>
      </p:sp>
    </p:spTree>
    <p:extLst>
      <p:ext uri="{BB962C8B-B14F-4D97-AF65-F5344CB8AC3E}">
        <p14:creationId xmlns:p14="http://schemas.microsoft.com/office/powerpoint/2010/main" val="36941386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sz="1800" b="0" i="0">
                <a:effectLst/>
                <a:latin typeface="Calibri" panose="020F0502020204030204" pitchFamily="34" charset="0"/>
              </a:rPr>
              <a:t>The circumnavigation of Australia by Matthew Flinders and Bungaree was an important journey in Australian history. Bungaree helped Matthew Flinders connect with Indigenous people, which led to the success of a difficult journey. Unfortunately, like so many Aboriginal people from that time, Bungaree’s legacy was not fully recognised until recently. </a:t>
            </a:r>
            <a:endParaRPr lang="en-US"/>
          </a:p>
        </p:txBody>
      </p:sp>
    </p:spTree>
    <p:extLst>
      <p:ext uri="{BB962C8B-B14F-4D97-AF65-F5344CB8AC3E}">
        <p14:creationId xmlns:p14="http://schemas.microsoft.com/office/powerpoint/2010/main" val="2752994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pPr marL="0" marR="0" lvl="0" indent="0" algn="l" defTabSz="914400" rtl="0" eaLnBrk="0" fontAlgn="base" latinLnBrk="0" hangingPunct="0">
              <a:lnSpc>
                <a:spcPct val="100000"/>
              </a:lnSpc>
              <a:spcBef>
                <a:spcPts val="600"/>
              </a:spcBef>
              <a:spcAft>
                <a:spcPts val="600"/>
              </a:spcAft>
              <a:buClrTx/>
              <a:buSzTx/>
              <a:buFontTx/>
              <a:buNone/>
              <a:tabLst/>
              <a:defRPr/>
            </a:pPr>
            <a:r>
              <a:rPr lang="en-GB" sz="1800" i="0">
                <a:solidFill>
                  <a:schemeClr val="tx1"/>
                </a:solidFill>
              </a:rPr>
              <a:t>In Bungaree’s Journey Around Australia, the text teaches</a:t>
            </a:r>
            <a:r>
              <a:rPr lang="en-AU" sz="1800">
                <a:solidFill>
                  <a:srgbClr val="177F99"/>
                </a:solidFill>
                <a:effectLst/>
                <a:latin typeface="Calibri" panose="020F0502020204030204" pitchFamily="34" charset="0"/>
                <a:ea typeface="Calibri" panose="020F0502020204030204" pitchFamily="34" charset="0"/>
                <a:cs typeface="Times New Roman" panose="02020603050405020304" pitchFamily="18" charset="0"/>
              </a:rPr>
              <a:t>:</a:t>
            </a:r>
            <a:endParaRPr lang="en-AU" sz="1800" i="0">
              <a:solidFill>
                <a:srgbClr val="177F99"/>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ts val="600"/>
              </a:spcBef>
              <a:spcAft>
                <a:spcPts val="600"/>
              </a:spcAft>
              <a:buClrTx/>
              <a:buSzTx/>
              <a:buFontTx/>
              <a:buNone/>
              <a:tabLst/>
              <a:defRPr/>
            </a:pPr>
            <a:r>
              <a:rPr lang="en-GB" sz="3600" i="0">
                <a:solidFill>
                  <a:srgbClr val="181818"/>
                </a:solidFill>
                <a:latin typeface="Calibri" panose="020F0502020204030204"/>
                <a:ea typeface="Segoe UI Symbol" panose="020B0502040204020203" pitchFamily="34" charset="0"/>
              </a:rPr>
              <a:t>1. </a:t>
            </a:r>
            <a:r>
              <a:rPr lang="en-GB" sz="6000" i="0">
                <a:solidFill>
                  <a:srgbClr val="181818"/>
                </a:solidFill>
                <a:latin typeface="Calibri" panose="020F0502020204030204"/>
                <a:ea typeface="Segoe UI Symbol" panose="020B0502040204020203" pitchFamily="34" charset="0"/>
              </a:rPr>
              <a:t>Bungaree wasn’t important in helping Matthew Flinders connect with Indigenous Australians. </a:t>
            </a:r>
            <a:endParaRPr kumimoji="0" lang="en-AU" sz="3600" b="0" i="0" u="none" strike="noStrike" kern="1200" cap="none" spc="0" normalizeH="0" baseline="0">
              <a:ln>
                <a:noFill/>
              </a:ln>
              <a:solidFill>
                <a:srgbClr val="181818"/>
              </a:solidFill>
              <a:effectLst/>
              <a:uLnTx/>
              <a:uFillTx/>
              <a:latin typeface="Calibri" panose="020F0502020204030204"/>
              <a:ea typeface="+mn-ea"/>
              <a:cs typeface="+mn-cs"/>
            </a:endParaRPr>
          </a:p>
          <a:p>
            <a:pPr>
              <a:defRPr/>
            </a:pPr>
            <a:r>
              <a:rPr kumimoji="0" lang="en-GB" sz="1800" b="0" i="0" u="none" strike="noStrike" kern="1200" cap="none" spc="0" normalizeH="0" baseline="0" noProof="0">
                <a:ln>
                  <a:noFill/>
                </a:ln>
                <a:solidFill>
                  <a:srgbClr val="181818"/>
                </a:solidFill>
                <a:effectLst/>
                <a:uLnTx/>
                <a:uFillTx/>
                <a:latin typeface="Calibri" panose="020F0502020204030204"/>
                <a:ea typeface="Segoe UI Symbol" panose="020B0502040204020203" pitchFamily="34" charset="0"/>
                <a:cs typeface="Arial" charset="0"/>
              </a:rPr>
              <a:t>2. </a:t>
            </a:r>
            <a:r>
              <a:rPr lang="en-GB" sz="3600" i="0">
                <a:solidFill>
                  <a:srgbClr val="181818"/>
                </a:solidFill>
                <a:latin typeface="Calibri" panose="020F0502020204030204"/>
                <a:ea typeface="Segoe UI Symbol" panose="020B0502040204020203" pitchFamily="34" charset="0"/>
              </a:rPr>
              <a:t>Bungaree was instrumental in helping Matthew Flinders connect with Indigenous Australians. </a:t>
            </a:r>
            <a:endParaRPr kumimoji="0" lang="en-AU" sz="1800" b="0" i="0" u="none" strike="noStrike" kern="1200" cap="none" spc="0" normalizeH="0" baseline="0" noProof="0">
              <a:ln>
                <a:noFill/>
              </a:ln>
              <a:solidFill>
                <a:srgbClr val="181818"/>
              </a:solidFill>
              <a:effectLst/>
              <a:uLnTx/>
              <a:uFillTx/>
              <a:latin typeface="Calibri" panose="020F0502020204030204"/>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GB" sz="3600" i="0">
                <a:solidFill>
                  <a:srgbClr val="181818"/>
                </a:solidFill>
                <a:latin typeface="Calibri" panose="020F0502020204030204"/>
                <a:ea typeface="Segoe UI Symbol" panose="020B0502040204020203" pitchFamily="34" charset="0"/>
              </a:rPr>
              <a:t>3. </a:t>
            </a:r>
            <a:r>
              <a:rPr kumimoji="0" lang="en-GB" sz="3600" b="0" i="0" u="none" strike="noStrike" kern="1200" cap="none" spc="0" normalizeH="0" baseline="0" noProof="0">
                <a:ln>
                  <a:noFill/>
                </a:ln>
                <a:solidFill>
                  <a:srgbClr val="181818"/>
                </a:solidFill>
                <a:effectLst/>
                <a:uLnTx/>
                <a:uFillTx/>
                <a:latin typeface="Calibri" panose="020F0502020204030204"/>
                <a:ea typeface="Segoe UI Symbol" panose="020B0502040204020203" pitchFamily="34" charset="0"/>
                <a:cs typeface="Arial" charset="0"/>
              </a:rPr>
              <a:t>Bungaree could</a:t>
            </a:r>
            <a:r>
              <a:rPr kumimoji="0" lang="en-GB" sz="3600" b="0" i="0" u="none" strike="noStrike" kern="1200" cap="none" spc="0" normalizeH="0" noProof="0">
                <a:ln>
                  <a:noFill/>
                </a:ln>
                <a:solidFill>
                  <a:srgbClr val="181818"/>
                </a:solidFill>
                <a:effectLst/>
                <a:uLnTx/>
                <a:uFillTx/>
                <a:latin typeface="Calibri" panose="020F0502020204030204"/>
                <a:ea typeface="Segoe UI Symbol" panose="020B0502040204020203" pitchFamily="34" charset="0"/>
                <a:cs typeface="Arial" charset="0"/>
              </a:rPr>
              <a:t> not help Matthew Flinders connect with Indigenous Australians</a:t>
            </a:r>
            <a:r>
              <a:rPr kumimoji="0" lang="en-GB" sz="3600" b="0" i="0" u="none" strike="noStrike" kern="1200" cap="none" spc="0" normalizeH="0" baseline="0" noProof="0">
                <a:ln>
                  <a:noFill/>
                </a:ln>
                <a:solidFill>
                  <a:srgbClr val="181818"/>
                </a:solidFill>
                <a:effectLst/>
                <a:uLnTx/>
                <a:uFillTx/>
                <a:latin typeface="Calibri" panose="020F0502020204030204"/>
                <a:ea typeface="Segoe UI Symbol" panose="020B0502040204020203" pitchFamily="34" charset="0"/>
                <a:cs typeface="Arial" charset="0"/>
              </a:rPr>
              <a:t>. </a:t>
            </a:r>
            <a:endParaRPr kumimoji="0" lang="en-AU" sz="3600" b="0" i="0" u="none" strike="noStrike" kern="1200" cap="none" spc="0" normalizeH="0" baseline="0" noProof="0">
              <a:ln>
                <a:noFill/>
              </a:ln>
              <a:solidFill>
                <a:srgbClr val="181818"/>
              </a:solidFill>
              <a:effectLst/>
              <a:uLnTx/>
              <a:uFillTx/>
              <a:latin typeface="Calibri" panose="020F0502020204030204"/>
              <a:ea typeface="+mn-ea"/>
              <a:cs typeface="Arial" charset="0"/>
            </a:endParaRPr>
          </a:p>
          <a:p>
            <a:pPr marL="0" marR="0" lvl="0" indent="0" algn="l" defTabSz="914400" rtl="0" eaLnBrk="0" fontAlgn="base" latinLnBrk="0" hangingPunct="0">
              <a:lnSpc>
                <a:spcPct val="100000"/>
              </a:lnSpc>
              <a:spcBef>
                <a:spcPts val="600"/>
              </a:spcBef>
              <a:spcAft>
                <a:spcPts val="600"/>
              </a:spcAft>
              <a:buClrTx/>
              <a:buSzTx/>
              <a:buFontTx/>
              <a:buNone/>
              <a:tabLst/>
              <a:defRPr/>
            </a:pPr>
            <a:endParaRPr lang="en-AU" sz="1800">
              <a:solidFill>
                <a:srgbClr val="177F99"/>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ts val="600"/>
              </a:spcBef>
              <a:spcAft>
                <a:spcPts val="600"/>
              </a:spcAft>
              <a:buClrTx/>
              <a:buSzTx/>
              <a:buFontTx/>
              <a:buNone/>
              <a:tabLst/>
              <a:defRPr/>
            </a:pPr>
            <a:r>
              <a:rPr lang="en-AU" sz="1800">
                <a:solidFill>
                  <a:srgbClr val="177F99"/>
                </a:solidFill>
                <a:effectLst/>
                <a:latin typeface="Calibri" panose="020F0502020204030204" pitchFamily="34" charset="0"/>
                <a:ea typeface="Calibri" panose="020F0502020204030204" pitchFamily="34" charset="0"/>
                <a:cs typeface="Times New Roman" panose="02020603050405020304" pitchFamily="18" charset="0"/>
              </a:rPr>
              <a:t>Hold one finger up if you agree the answer is number 1. </a:t>
            </a:r>
          </a:p>
          <a:p>
            <a:pPr>
              <a:spcBef>
                <a:spcPts val="600"/>
              </a:spcBef>
              <a:spcAft>
                <a:spcPts val="600"/>
              </a:spcAft>
            </a:pPr>
            <a:r>
              <a:rPr lang="en-AU" sz="1800">
                <a:solidFill>
                  <a:srgbClr val="177F99"/>
                </a:solidFill>
                <a:effectLst/>
                <a:latin typeface="Calibri" panose="020F0502020204030204" pitchFamily="34" charset="0"/>
                <a:ea typeface="Calibri" panose="020F0502020204030204" pitchFamily="34" charset="0"/>
                <a:cs typeface="Times New Roman" panose="02020603050405020304" pitchFamily="18" charset="0"/>
              </a:rPr>
              <a:t>Hold two fingers up if you agree the answer is number 2.  </a:t>
            </a:r>
          </a:p>
          <a:p>
            <a:pPr>
              <a:spcBef>
                <a:spcPts val="600"/>
              </a:spcBef>
              <a:spcAft>
                <a:spcPts val="600"/>
              </a:spcAft>
            </a:pPr>
            <a:r>
              <a:rPr lang="en-AU" sz="1800">
                <a:solidFill>
                  <a:srgbClr val="177F99"/>
                </a:solidFill>
                <a:effectLst/>
                <a:latin typeface="Calibri" panose="020F0502020204030204" pitchFamily="34" charset="0"/>
                <a:ea typeface="Calibri" panose="020F0502020204030204" pitchFamily="34" charset="0"/>
                <a:cs typeface="Times New Roman" panose="02020603050405020304" pitchFamily="18" charset="0"/>
              </a:rPr>
              <a:t>Hold three fingers up if you agree the answer is number 3.</a:t>
            </a:r>
          </a:p>
          <a:p>
            <a:pPr>
              <a:spcBef>
                <a:spcPts val="600"/>
              </a:spcBef>
              <a:spcAft>
                <a:spcPts val="600"/>
              </a:spcAft>
            </a:pPr>
            <a:endParaRPr lang="en-AU" sz="1800">
              <a:solidFill>
                <a:srgbClr val="177F99"/>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600"/>
              </a:spcBef>
              <a:spcAft>
                <a:spcPts val="600"/>
              </a:spcAft>
            </a:pPr>
            <a:r>
              <a:rPr lang="en-AU" sz="1800" i="1" spc="-10">
                <a:solidFill>
                  <a:srgbClr val="F99B27"/>
                </a:solidFill>
                <a:effectLst/>
                <a:latin typeface="Calibri" panose="020F0502020204030204" pitchFamily="34" charset="0"/>
                <a:ea typeface="Calibri" panose="020F0502020204030204" pitchFamily="34" charset="0"/>
                <a:cs typeface="Times New Roman" panose="02020603050405020304" pitchFamily="18" charset="0"/>
              </a:rPr>
              <a:t>Pause. Give the students time to respond.</a:t>
            </a:r>
          </a:p>
          <a:p>
            <a:pPr>
              <a:spcBef>
                <a:spcPts val="600"/>
              </a:spcBef>
              <a:spcAft>
                <a:spcPts val="600"/>
              </a:spcAft>
            </a:pPr>
            <a:r>
              <a:rPr lang="en-AU" sz="1800" i="1">
                <a:solidFill>
                  <a:srgbClr val="F99B27"/>
                </a:solidFill>
                <a:effectLst/>
                <a:latin typeface="Calibri" panose="020F0502020204030204" pitchFamily="34" charset="0"/>
                <a:ea typeface="Calibri" panose="020F0502020204030204" pitchFamily="34" charset="0"/>
                <a:cs typeface="Times New Roman" panose="02020603050405020304" pitchFamily="18" charset="0"/>
              </a:rPr>
              <a:t>Click to reveal the correct answer.</a:t>
            </a:r>
          </a:p>
          <a:p>
            <a:endParaRPr lang="en-AU" sz="1800">
              <a:solidFill>
                <a:srgbClr val="000000"/>
              </a:solidFill>
              <a:effectLst/>
              <a:latin typeface="Calibri" panose="020F0502020204030204" pitchFamily="34" charset="0"/>
              <a:ea typeface="MS Mincho" panose="02020609040205080304" pitchFamily="49" charset="-128"/>
              <a:cs typeface="Segoe UI" panose="020B05020402040202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800">
                <a:solidFill>
                  <a:srgbClr val="000000"/>
                </a:solidFill>
                <a:effectLst/>
                <a:latin typeface="Calibri" panose="020F0502020204030204" pitchFamily="34" charset="0"/>
                <a:ea typeface="MS Mincho" panose="02020609040205080304" pitchFamily="49" charset="-128"/>
                <a:cs typeface="Segoe UI" panose="020B0502040204020203" pitchFamily="34" charset="0"/>
              </a:rPr>
              <a:t>The correct answer is number 2. </a:t>
            </a:r>
            <a:r>
              <a:rPr lang="en-GB" sz="1800" i="0">
                <a:solidFill>
                  <a:schemeClr val="tx1"/>
                </a:solidFill>
              </a:rPr>
              <a:t>Bungaree’s Journey Around Australia, the text teaches: </a:t>
            </a:r>
            <a:r>
              <a:rPr lang="en-GB" sz="3600" i="0">
                <a:solidFill>
                  <a:srgbClr val="181818"/>
                </a:solidFill>
                <a:latin typeface="Calibri" panose="020F0502020204030204"/>
                <a:ea typeface="Segoe UI Symbol" panose="020B0502040204020203" pitchFamily="34" charset="0"/>
              </a:rPr>
              <a:t>Bungaree was instrumental in helping Matthew Flinders connect with Indigenous Australians. </a:t>
            </a:r>
            <a:endParaRPr kumimoji="0" lang="en-AU" sz="1800" b="0" i="0" u="none" strike="noStrike" kern="1200" cap="none" spc="0" normalizeH="0" baseline="0" noProof="0">
              <a:ln>
                <a:noFill/>
              </a:ln>
              <a:solidFill>
                <a:srgbClr val="181818"/>
              </a:solidFill>
              <a:effectLst/>
              <a:uLnTx/>
              <a:uFillTx/>
              <a:latin typeface="Calibri" panose="020F0502020204030204"/>
              <a:ea typeface="+mn-ea"/>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AU" sz="1800" b="0" i="0" u="none" strike="noStrike" kern="1200" cap="none" spc="0" normalizeH="0" baseline="0" noProof="0">
              <a:ln>
                <a:noFill/>
              </a:ln>
              <a:solidFill>
                <a:srgbClr val="181818"/>
              </a:solidFill>
              <a:effectLst/>
              <a:uLnTx/>
              <a:uFillTx/>
              <a:latin typeface="Calibri" panose="020F0502020204030204"/>
              <a:ea typeface="+mn-ea"/>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800"/>
          </a:p>
          <a:p>
            <a:endParaRPr lang="en-GB"/>
          </a:p>
        </p:txBody>
      </p:sp>
    </p:spTree>
    <p:extLst>
      <p:ext uri="{BB962C8B-B14F-4D97-AF65-F5344CB8AC3E}">
        <p14:creationId xmlns:p14="http://schemas.microsoft.com/office/powerpoint/2010/main" val="4107779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r>
              <a:rPr lang="en-US"/>
              <a:t>I will use the informative text structure to identify the parts of the text I just read. First, I will use yellow to highlight the title and green to highlight the introduction.</a:t>
            </a:r>
          </a:p>
          <a:p>
            <a:r>
              <a:rPr lang="en-US"/>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The title is (click) </a:t>
            </a:r>
            <a:r>
              <a:rPr lang="en-AU" sz="1200" b="0" i="0">
                <a:solidFill>
                  <a:prstClr val="black"/>
                </a:solidFill>
                <a:latin typeface="Calibri" panose="020F0502020204030204"/>
                <a:cs typeface="Calibri" panose="020F0502020204030204" pitchFamily="34" charset="0"/>
                <a:sym typeface="DM Sans Bold"/>
              </a:rPr>
              <a:t>Bu</a:t>
            </a:r>
            <a:r>
              <a:rPr lang="en-US" sz="1200" b="0" i="0">
                <a:solidFill>
                  <a:prstClr val="black"/>
                </a:solidFill>
                <a:latin typeface="Calibri" panose="020F0502020204030204"/>
              </a:rPr>
              <a:t>ngaree’s Journey Around Australia</a:t>
            </a:r>
            <a:r>
              <a:rPr lang="en-AU" sz="1200" b="0" i="0">
                <a:latin typeface="Calibri" panose="020F0502020204030204" pitchFamily="34" charset="0"/>
                <a:cs typeface="Calibri" panose="020F050202020403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b="0" i="0">
                <a:latin typeface="Calibri" panose="020F0502020204030204" pitchFamily="34" charset="0"/>
                <a:ea typeface="DM Sans Bold"/>
                <a:cs typeface="Calibri" panose="020F0502020204030204" pitchFamily="34" charset="0"/>
                <a:sym typeface="DM Sans Bold"/>
              </a:rPr>
              <a:t>The introduction comes after the title. Click. I know this is the introduction because it says what topic the text is about and why this topic is important. I have highlighted the introduction green.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b="0" i="0">
                <a:latin typeface="Calibri" panose="020F0502020204030204" pitchFamily="34" charset="0"/>
                <a:ea typeface="DM Sans Bold"/>
                <a:cs typeface="Calibri" panose="020F0502020204030204" pitchFamily="34" charset="0"/>
                <a:sym typeface="DM Sans Bold"/>
              </a:rPr>
              <a:t>Click.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b="0" i="0">
                <a:latin typeface="Calibri" panose="020F0502020204030204" pitchFamily="34" charset="0"/>
                <a:ea typeface="DM Sans Bold"/>
                <a:cs typeface="Calibri" panose="020F0502020204030204" pitchFamily="34" charset="0"/>
                <a:sym typeface="DM Sans Bold"/>
              </a:rPr>
              <a:t>I am checking the informative text structure to see what comes next. The next parts of the text are the subtopics and the paragraphs. </a:t>
            </a:r>
            <a:r>
              <a:rPr lang="en-AU" sz="1800">
                <a:solidFill>
                  <a:srgbClr val="000000"/>
                </a:solidFill>
                <a:effectLst/>
                <a:latin typeface="Calibri" panose="020F0502020204030204" pitchFamily="34" charset="0"/>
                <a:ea typeface="MS Mincho" panose="02020609040205080304" pitchFamily="49" charset="-128"/>
                <a:cs typeface="Segoe UI" panose="020B0502040204020203" pitchFamily="34" charset="0"/>
              </a:rPr>
              <a:t>The subtopics divide the topic into parts. Each of these parts are their own paragraph.</a:t>
            </a:r>
            <a:br>
              <a:rPr lang="en-AU" sz="1800">
                <a:solidFill>
                  <a:srgbClr val="000000"/>
                </a:solidFill>
                <a:effectLst/>
                <a:latin typeface="Calibri" panose="020F0502020204030204" pitchFamily="34" charset="0"/>
                <a:ea typeface="MS Mincho" panose="02020609040205080304" pitchFamily="49" charset="-128"/>
                <a:cs typeface="Segoe UI" panose="020B0502040204020203" pitchFamily="34" charset="0"/>
              </a:rPr>
            </a:br>
            <a:r>
              <a:rPr lang="en-AU" sz="1800">
                <a:solidFill>
                  <a:srgbClr val="000000"/>
                </a:solidFill>
                <a:effectLst/>
                <a:latin typeface="Calibri" panose="020F0502020204030204" pitchFamily="34" charset="0"/>
                <a:ea typeface="MS Mincho" panose="02020609040205080304" pitchFamily="49" charset="-128"/>
                <a:cs typeface="Segoe UI" panose="020B0502040204020203" pitchFamily="34" charset="0"/>
              </a:rPr>
              <a:t>Click.</a:t>
            </a:r>
            <a:r>
              <a:rPr lang="en-US">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effectLst/>
              </a:rPr>
              <a:t>I have highlighted each subtopic (click) blue.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effectLst/>
              </a:rPr>
              <a:t>Click.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effectLst/>
              </a:rPr>
              <a:t>I have highlighted each paragraph purple.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effectLst/>
              </a:rPr>
              <a:t>Click.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effectLst/>
              </a:rPr>
              <a:t>The last part is called the conclusion. I will highlight this part red.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effectLst/>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effectLst/>
              </a:rPr>
              <a:t>I have highlighted the conclusion red.</a:t>
            </a:r>
            <a:endParaRPr lang="en-US"/>
          </a:p>
        </p:txBody>
      </p:sp>
    </p:spTree>
    <p:extLst>
      <p:ext uri="{BB962C8B-B14F-4D97-AF65-F5344CB8AC3E}">
        <p14:creationId xmlns:p14="http://schemas.microsoft.com/office/powerpoint/2010/main" val="11437302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93A47-7252-E703-98C3-BE6266F8C8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7783B6-4931-E912-F3F5-76FE60135373}"/>
              </a:ext>
            </a:extLst>
          </p:cNvPr>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01EB22B5-DCA3-7E37-C3EF-187ECBE0AADE}"/>
              </a:ext>
            </a:extLst>
          </p:cNvPr>
          <p:cNvSpPr>
            <a:spLocks noGrp="1"/>
          </p:cNvSpPr>
          <p:nvPr>
            <p:ph type="body" idx="1"/>
          </p:nvPr>
        </p:nvSpPr>
        <p:spPr>
          <a:xfrm>
            <a:off x="993775" y="3276600"/>
            <a:ext cx="7951788" cy="2679700"/>
          </a:xfrm>
          <a:prstGeom prst="rect">
            <a:avLst/>
          </a:prstGeom>
        </p:spPr>
        <p:txBody>
          <a:bodyPr/>
          <a:lstStyle/>
          <a:p>
            <a:r>
              <a:rPr lang="en-US" i="0"/>
              <a:t>We will identify the order of the parts within an informative text. </a:t>
            </a:r>
          </a:p>
          <a:p>
            <a:r>
              <a:rPr lang="en-US" i="0"/>
              <a:t>The part that </a:t>
            </a:r>
            <a:r>
              <a:rPr lang="en-US" b="0" i="0"/>
              <a:t>tells what the topic is and why it is important, I highlighted green. This part</a:t>
            </a:r>
            <a:r>
              <a:rPr lang="en-US" i="0"/>
              <a:t> is called (click) the introduction. </a:t>
            </a:r>
          </a:p>
          <a:p>
            <a:r>
              <a:rPr lang="en-US" i="0"/>
              <a:t>The parts that are </a:t>
            </a:r>
            <a:r>
              <a:rPr lang="en-US" b="0" i="0"/>
              <a:t>smaller parts within the topic, I highlighted blue. </a:t>
            </a:r>
            <a:r>
              <a:rPr lang="en-US" i="0"/>
              <a:t>These parts are called (click) subtopics.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0"/>
              <a:t>The parts that explain each subtopic</a:t>
            </a:r>
            <a:r>
              <a:rPr lang="en-US" b="0" i="0"/>
              <a:t>, I highlighted purple. </a:t>
            </a:r>
            <a:r>
              <a:rPr lang="en-US" i="0"/>
              <a:t>These parts are called (click) paragraphs.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0"/>
              <a:t>What is the part that </a:t>
            </a:r>
            <a:r>
              <a:rPr lang="en-AU" sz="1200" i="0">
                <a:solidFill>
                  <a:srgbClr val="000000"/>
                </a:solidFill>
                <a:effectLst/>
                <a:latin typeface="Calibri" panose="020F0502020204030204" pitchFamily="34" charset="0"/>
                <a:ea typeface="Calibri" panose="020F0502020204030204" pitchFamily="34" charset="0"/>
                <a:cs typeface="Calibri" panose="020F0502020204030204" pitchFamily="34" charset="0"/>
              </a:rPr>
              <a:t>tells what can be figured out from the facts and evidence in the paragraphs? I highlighted this part red.</a:t>
            </a:r>
          </a:p>
          <a:p>
            <a:pPr marL="0" marR="0">
              <a:spcBef>
                <a:spcPts val="600"/>
              </a:spcBef>
              <a:spcAft>
                <a:spcPts val="600"/>
              </a:spcAft>
            </a:pPr>
            <a:r>
              <a:rPr lang="en-AU" sz="1800" i="0" spc="-10">
                <a:solidFill>
                  <a:srgbClr val="177F99"/>
                </a:solidFill>
                <a:effectLst/>
                <a:latin typeface="Calibri" panose="020F0502020204030204" pitchFamily="34" charset="0"/>
                <a:ea typeface="Calibri" panose="020F0502020204030204" pitchFamily="34" charset="0"/>
                <a:cs typeface="Times New Roman" panose="02020603050405020304" pitchFamily="18" charset="0"/>
              </a:rPr>
              <a:t>Pair/share.</a:t>
            </a:r>
            <a:endParaRPr lang="en-US" sz="1800" i="0" spc="-10">
              <a:solidFill>
                <a:srgbClr val="F99B27"/>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AU" sz="1800" i="1" spc="-1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Give students time to discuss.</a:t>
            </a:r>
          </a:p>
          <a:p>
            <a:pPr marL="0" marR="0">
              <a:spcBef>
                <a:spcPts val="600"/>
              </a:spcBef>
              <a:spcAft>
                <a:spcPts val="600"/>
              </a:spcAft>
            </a:pPr>
            <a:r>
              <a:rPr lang="en-AU" sz="1800" i="0" spc="-1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Click. </a:t>
            </a:r>
          </a:p>
          <a:p>
            <a:pPr marL="0" marR="0">
              <a:spcBef>
                <a:spcPts val="600"/>
              </a:spcBef>
              <a:spcAft>
                <a:spcPts val="600"/>
              </a:spcAft>
            </a:pPr>
            <a:r>
              <a:rPr lang="en-AU" sz="1800" i="0" spc="-1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part that </a:t>
            </a:r>
            <a:r>
              <a:rPr lang="en-AU" sz="1800" i="0">
                <a:solidFill>
                  <a:srgbClr val="000000"/>
                </a:solidFill>
                <a:effectLst/>
                <a:latin typeface="Calibri" panose="020F0502020204030204" pitchFamily="34" charset="0"/>
                <a:ea typeface="Calibri" panose="020F0502020204030204" pitchFamily="34" charset="0"/>
                <a:cs typeface="Calibri" panose="020F0502020204030204" pitchFamily="34" charset="0"/>
              </a:rPr>
              <a:t>tells what can be figured out from the facts and evidence in the paragraphs and is highlighted red is (click) the conclusion.</a:t>
            </a:r>
            <a:endParaRPr lang="en-US" sz="1800" i="0" spc="-1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a:t>What is the part that states the topic and gets the reader interested to read the writing? I highlighted this part yellow.</a:t>
            </a:r>
            <a:endParaRPr lang="en-US" sz="1200" i="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AU" sz="1200" i="0" spc="-10">
                <a:solidFill>
                  <a:srgbClr val="177F99"/>
                </a:solidFill>
                <a:effectLst/>
                <a:latin typeface="Calibri" panose="020F0502020204030204" pitchFamily="34" charset="0"/>
                <a:ea typeface="Calibri" panose="020F0502020204030204" pitchFamily="34" charset="0"/>
                <a:cs typeface="Times New Roman" panose="02020603050405020304" pitchFamily="18" charset="0"/>
              </a:rPr>
              <a:t>Pair/share.</a:t>
            </a:r>
            <a:endParaRPr lang="en-US" sz="1200" i="0" spc="-10">
              <a:solidFill>
                <a:srgbClr val="F99B27"/>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AU" sz="1200" i="1" spc="-1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Give students time to discuss.</a:t>
            </a:r>
          </a:p>
          <a:p>
            <a:pPr marL="0" marR="0">
              <a:spcBef>
                <a:spcPts val="600"/>
              </a:spcBef>
              <a:spcAft>
                <a:spcPts val="600"/>
              </a:spcAft>
            </a:pPr>
            <a:r>
              <a:rPr lang="en-AU" sz="1200" i="0" spc="-1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Click. </a:t>
            </a:r>
          </a:p>
          <a:p>
            <a:r>
              <a:rPr lang="en-US" b="0"/>
              <a:t>the part that states the topic and gets the reader interested to read the writing and is highlighted yellow is (click) the title.</a:t>
            </a:r>
            <a:endParaRPr lang="en-US" b="0" i="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i="0"/>
          </a:p>
          <a:p>
            <a:endParaRPr lang="en-US" i="0"/>
          </a:p>
        </p:txBody>
      </p:sp>
    </p:spTree>
    <p:extLst>
      <p:ext uri="{BB962C8B-B14F-4D97-AF65-F5344CB8AC3E}">
        <p14:creationId xmlns:p14="http://schemas.microsoft.com/office/powerpoint/2010/main" val="21006293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r>
              <a:rPr lang="en-US"/>
              <a:t>Open your workbook to Lesson 2. </a:t>
            </a:r>
          </a:p>
          <a:p>
            <a:pPr marL="0" marR="0">
              <a:spcBef>
                <a:spcPts val="600"/>
              </a:spcBef>
              <a:spcAft>
                <a:spcPts val="600"/>
              </a:spcAft>
            </a:pPr>
            <a:r>
              <a:rPr lang="en-AU" sz="1800">
                <a:solidFill>
                  <a:srgbClr val="177F99"/>
                </a:solidFill>
                <a:effectLst/>
                <a:latin typeface="Calibri" panose="020F0502020204030204" pitchFamily="34" charset="0"/>
                <a:ea typeface="Calibri" panose="020F0502020204030204" pitchFamily="34" charset="0"/>
                <a:cs typeface="Times New Roman" panose="02020603050405020304" pitchFamily="18" charset="0"/>
              </a:rPr>
              <a:t>In your workbook, you will identify the title with yellow highlight, the introduction with green highlight, the subtopics with blue highlight, the paragraphs with purple highlight and the conclusion with red highlight.</a:t>
            </a:r>
          </a:p>
          <a:p>
            <a:pPr marL="0" marR="0">
              <a:spcBef>
                <a:spcPts val="600"/>
              </a:spcBef>
              <a:spcAft>
                <a:spcPts val="600"/>
              </a:spcAft>
            </a:pPr>
            <a:endParaRPr lang="en-AU" sz="1800">
              <a:solidFill>
                <a:srgbClr val="177F99"/>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AU" sz="1800" i="1">
                <a:solidFill>
                  <a:srgbClr val="177F99"/>
                </a:solidFill>
                <a:effectLst/>
                <a:latin typeface="Calibri" panose="020F0502020204030204" pitchFamily="34" charset="0"/>
                <a:ea typeface="Calibri" panose="020F0502020204030204" pitchFamily="34" charset="0"/>
                <a:cs typeface="Times New Roman" panose="02020603050405020304" pitchFamily="18" charset="0"/>
              </a:rPr>
              <a:t>Allow students time to complete the activity.</a:t>
            </a:r>
            <a:endParaRPr lang="en-US" sz="1800" i="1">
              <a:solidFill>
                <a:srgbClr val="000000"/>
              </a:solidFill>
              <a:effectLst/>
              <a:latin typeface="Calibri" panose="020F0502020204030204" pitchFamily="34" charset="0"/>
              <a:ea typeface="MS Mincho" panose="02020609040205080304" pitchFamily="49" charset="-128"/>
              <a:cs typeface="Segoe UI" panose="020B0502040204020203" pitchFamily="34" charset="0"/>
            </a:endParaRPr>
          </a:p>
          <a:p>
            <a:endParaRPr lang="en-US"/>
          </a:p>
        </p:txBody>
      </p:sp>
    </p:spTree>
    <p:extLst>
      <p:ext uri="{BB962C8B-B14F-4D97-AF65-F5344CB8AC3E}">
        <p14:creationId xmlns:p14="http://schemas.microsoft.com/office/powerpoint/2010/main" val="1010932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r>
              <a:rPr lang="en-AU" b="0"/>
              <a:t>Informative writing tells us about a topic.</a:t>
            </a:r>
          </a:p>
          <a:p>
            <a:endParaRPr lang="en-AU" b="0"/>
          </a:p>
          <a:p>
            <a:r>
              <a:rPr lang="en-AU" b="0"/>
              <a:t>Informative writing has an organised structure.</a:t>
            </a:r>
          </a:p>
          <a:p>
            <a:endParaRPr lang="en-US" b="0"/>
          </a:p>
          <a:p>
            <a:r>
              <a:rPr lang="en-US" b="0"/>
              <a:t>Informative writing uses special words related to the topic.</a:t>
            </a:r>
          </a:p>
          <a:p>
            <a:endParaRPr lang="en-AU" b="0"/>
          </a:p>
          <a:p>
            <a:r>
              <a:rPr lang="en-AU" b="0"/>
              <a:t>The purpose of informative text is to share information.</a:t>
            </a:r>
          </a:p>
          <a:p>
            <a:endParaRPr lang="en-AU" b="0"/>
          </a:p>
          <a:p>
            <a:r>
              <a:rPr lang="en-AU" b="0"/>
              <a:t>Authors write informative text to teach about a topic.</a:t>
            </a:r>
          </a:p>
          <a:p>
            <a:endParaRPr lang="en-AU" b="0"/>
          </a:p>
        </p:txBody>
      </p:sp>
    </p:spTree>
    <p:extLst>
      <p:ext uri="{BB962C8B-B14F-4D97-AF65-F5344CB8AC3E}">
        <p14:creationId xmlns:p14="http://schemas.microsoft.com/office/powerpoint/2010/main" val="498526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r>
              <a:rPr lang="en-GB" i="0">
                <a:solidFill>
                  <a:schemeClr val="accent1"/>
                </a:solidFill>
                <a:latin typeface="Calibri"/>
                <a:cs typeface="Segoe UI"/>
              </a:rPr>
              <a:t>Open your workbook to Exit Ticket, lesson 2. </a:t>
            </a:r>
          </a:p>
          <a:p>
            <a:endParaRPr lang="en-GB" i="0">
              <a:solidFill>
                <a:schemeClr val="accent1"/>
              </a:solidFill>
              <a:latin typeface="Calibri"/>
              <a:cs typeface="Segoe UI"/>
            </a:endParaRPr>
          </a:p>
          <a:p>
            <a:r>
              <a:rPr lang="en-GB" i="0">
                <a:solidFill>
                  <a:schemeClr val="accent1"/>
                </a:solidFill>
                <a:latin typeface="Calibri"/>
                <a:cs typeface="Segoe UI"/>
              </a:rPr>
              <a:t>1. </a:t>
            </a:r>
            <a:r>
              <a:rPr lang="en-US">
                <a:solidFill>
                  <a:schemeClr val="bg2"/>
                </a:solidFill>
              </a:rPr>
              <a:t>The area where the land meets the ocean or sea is the </a:t>
            </a:r>
            <a:endParaRPr lang="en-AU">
              <a:cs typeface="Arial"/>
            </a:endParaRPr>
          </a:p>
          <a:p>
            <a:r>
              <a:rPr lang="en-AU">
                <a:latin typeface="Arial"/>
                <a:cs typeface="Arial"/>
              </a:rPr>
              <a:t>Contribution, coastline, map</a:t>
            </a:r>
            <a:endParaRPr lang="en-AU">
              <a:cs typeface="Arial"/>
            </a:endParaRPr>
          </a:p>
          <a:p>
            <a:endParaRPr lang="en-AU">
              <a:cs typeface="Arial"/>
            </a:endParaRPr>
          </a:p>
          <a:p>
            <a:r>
              <a:rPr lang="en-AU" i="1">
                <a:cs typeface="Arial"/>
              </a:rPr>
              <a:t>Choose the correct word. </a:t>
            </a:r>
          </a:p>
          <a:p>
            <a:r>
              <a:rPr lang="en-AU" i="1">
                <a:cs typeface="Arial"/>
              </a:rPr>
              <a:t>Give students time to respond. </a:t>
            </a:r>
          </a:p>
          <a:p>
            <a:r>
              <a:rPr lang="en-AU" i="1">
                <a:cs typeface="Arial"/>
              </a:rPr>
              <a:t>Click. </a:t>
            </a:r>
            <a:r>
              <a:rPr lang="en-AU" i="0">
                <a:cs typeface="Arial"/>
              </a:rPr>
              <a:t>The correct answer is- coastline.</a:t>
            </a:r>
          </a:p>
          <a:p>
            <a:endParaRPr lang="en-AU" i="1">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a:latin typeface="Arial"/>
                <a:cs typeface="Arial"/>
              </a:rPr>
              <a:t>2. </a:t>
            </a:r>
            <a:r>
              <a:rPr lang="en-US">
                <a:solidFill>
                  <a:schemeClr val="bg2"/>
                </a:solidFill>
              </a:rPr>
              <a:t>Why was Bungaree important to Matthew Flinders' exploration?</a:t>
            </a:r>
            <a:r>
              <a:rPr lang="en-AU">
                <a:latin typeface="Arial"/>
                <a:cs typeface="Arial"/>
              </a:rPr>
              <a:t> </a:t>
            </a:r>
          </a:p>
          <a:p>
            <a:endParaRPr lang="en-AU">
              <a:cs typeface="Arial"/>
            </a:endParaRPr>
          </a:p>
          <a:p>
            <a:r>
              <a:rPr lang="en-US"/>
              <a:t>A. He built ships for the journey.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B. He helped connect with Indigenous groups by understanding their customs.</a:t>
            </a:r>
          </a:p>
          <a:p>
            <a:r>
              <a:rPr lang="en-US"/>
              <a:t>C. He mapped the coastline by himself.</a:t>
            </a:r>
          </a:p>
          <a:p>
            <a:endParaRPr lang="en-AU">
              <a:latin typeface="Arial"/>
              <a:cs typeface="Arial"/>
            </a:endParaRPr>
          </a:p>
          <a:p>
            <a:r>
              <a:rPr lang="en-AU" i="1">
                <a:cs typeface="Arial"/>
              </a:rPr>
              <a:t>Circle the correct answer.</a:t>
            </a:r>
          </a:p>
          <a:p>
            <a:r>
              <a:rPr lang="en-AU" i="1">
                <a:cs typeface="Arial"/>
              </a:rPr>
              <a:t>Give students time to respond.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i="1">
                <a:cs typeface="Arial"/>
              </a:rPr>
              <a:t>Click. </a:t>
            </a:r>
            <a:r>
              <a:rPr lang="en-AU" i="0">
                <a:cs typeface="Arial"/>
              </a:rPr>
              <a:t>The correct answer is- B. </a:t>
            </a:r>
            <a:r>
              <a:rPr lang="en-US"/>
              <a:t>He helped connect with Indigenous groups by understanding their customs.</a:t>
            </a:r>
            <a:endParaRPr lang="en-AU" i="0">
              <a:solidFill>
                <a:schemeClr val="tx1"/>
              </a:solidFil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i="0">
              <a:solidFill>
                <a:schemeClr val="tx1"/>
              </a:solidFill>
              <a:cs typeface="Arial"/>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startAt="3"/>
              <a:tabLst/>
              <a:defRPr/>
            </a:pPr>
            <a:r>
              <a:rPr lang="en-US">
                <a:solidFill>
                  <a:schemeClr val="bg2"/>
                </a:solidFill>
              </a:rPr>
              <a:t>Authors write informative text to t_______ about a topic.</a:t>
            </a:r>
          </a:p>
          <a:p>
            <a:endParaRPr lang="en-AU">
              <a:cs typeface="Arial"/>
            </a:endParaRPr>
          </a:p>
          <a:p>
            <a:r>
              <a:rPr lang="en-AU" i="1">
                <a:cs typeface="Arial"/>
              </a:rPr>
              <a:t>Fill in the missing word.</a:t>
            </a:r>
          </a:p>
          <a:p>
            <a:r>
              <a:rPr lang="en-AU" i="1">
                <a:cs typeface="Arial"/>
              </a:rPr>
              <a:t>Give students time to respond. </a:t>
            </a:r>
          </a:p>
          <a:p>
            <a:r>
              <a:rPr lang="en-AU" i="1">
                <a:cs typeface="Arial"/>
              </a:rPr>
              <a:t>Click. </a:t>
            </a:r>
            <a:r>
              <a:rPr lang="en-AU" i="0">
                <a:cs typeface="Arial"/>
              </a:rPr>
              <a:t>The correct answer is- teach.</a:t>
            </a:r>
          </a:p>
          <a:p>
            <a:endParaRPr lang="en-US"/>
          </a:p>
          <a:p>
            <a:endParaRPr lang="en-US"/>
          </a:p>
        </p:txBody>
      </p:sp>
    </p:spTree>
    <p:extLst>
      <p:ext uri="{BB962C8B-B14F-4D97-AF65-F5344CB8AC3E}">
        <p14:creationId xmlns:p14="http://schemas.microsoft.com/office/powerpoint/2010/main" val="42793088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r>
              <a:rPr lang="en-GB"/>
              <a:t>In the next lesson, we will learn what makes a strong title.</a:t>
            </a:r>
            <a:endParaRPr lang="en-AU"/>
          </a:p>
        </p:txBody>
      </p:sp>
    </p:spTree>
    <p:extLst>
      <p:ext uri="{BB962C8B-B14F-4D97-AF65-F5344CB8AC3E}">
        <p14:creationId xmlns:p14="http://schemas.microsoft.com/office/powerpoint/2010/main" val="412262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dirty="0"/>
          </a:p>
        </p:txBody>
      </p:sp>
    </p:spTree>
    <p:extLst>
      <p:ext uri="{BB962C8B-B14F-4D97-AF65-F5344CB8AC3E}">
        <p14:creationId xmlns:p14="http://schemas.microsoft.com/office/powerpoint/2010/main" val="1558991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a:p>
        </p:txBody>
      </p:sp>
    </p:spTree>
    <p:extLst>
      <p:ext uri="{BB962C8B-B14F-4D97-AF65-F5344CB8AC3E}">
        <p14:creationId xmlns:p14="http://schemas.microsoft.com/office/powerpoint/2010/main" val="1137856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GB" dirty="0"/>
          </a:p>
        </p:txBody>
      </p:sp>
    </p:spTree>
    <p:extLst>
      <p:ext uri="{BB962C8B-B14F-4D97-AF65-F5344CB8AC3E}">
        <p14:creationId xmlns:p14="http://schemas.microsoft.com/office/powerpoint/2010/main" val="395685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GB" dirty="0"/>
          </a:p>
        </p:txBody>
      </p:sp>
    </p:spTree>
    <p:extLst>
      <p:ext uri="{BB962C8B-B14F-4D97-AF65-F5344CB8AC3E}">
        <p14:creationId xmlns:p14="http://schemas.microsoft.com/office/powerpoint/2010/main" val="3572584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GB" b="0" dirty="0"/>
          </a:p>
        </p:txBody>
      </p:sp>
    </p:spTree>
    <p:extLst>
      <p:ext uri="{BB962C8B-B14F-4D97-AF65-F5344CB8AC3E}">
        <p14:creationId xmlns:p14="http://schemas.microsoft.com/office/powerpoint/2010/main" val="950527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dirty="0"/>
          </a:p>
        </p:txBody>
      </p:sp>
    </p:spTree>
    <p:extLst>
      <p:ext uri="{BB962C8B-B14F-4D97-AF65-F5344CB8AC3E}">
        <p14:creationId xmlns:p14="http://schemas.microsoft.com/office/powerpoint/2010/main" val="4187975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0" dirty="0"/>
          </a:p>
        </p:txBody>
      </p:sp>
    </p:spTree>
    <p:extLst>
      <p:ext uri="{BB962C8B-B14F-4D97-AF65-F5344CB8AC3E}">
        <p14:creationId xmlns:p14="http://schemas.microsoft.com/office/powerpoint/2010/main" val="38831650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cite">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BC8E3768-27BC-4568-A986-C69E37D22EA3}"/>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D5F9930-D58F-2D45-FAD2-C9F230DC34B0}"/>
              </a:ext>
            </a:extLst>
          </p:cNvPr>
          <p:cNvSpPr txBox="1"/>
          <p:nvPr userDrawn="1"/>
        </p:nvSpPr>
        <p:spPr>
          <a:xfrm>
            <a:off x="3438144" y="-3767328"/>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
        <p:nvSpPr>
          <p:cNvPr id="3" name="Text Placeholder 9">
            <a:extLst>
              <a:ext uri="{FF2B5EF4-FFF2-40B4-BE49-F238E27FC236}">
                <a16:creationId xmlns:a16="http://schemas.microsoft.com/office/drawing/2014/main" id="{76DCBCC9-3F2A-9BE7-4878-8EFE308B65D7}"/>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2" name="TextBox 1">
            <a:extLst>
              <a:ext uri="{FF2B5EF4-FFF2-40B4-BE49-F238E27FC236}">
                <a16:creationId xmlns:a16="http://schemas.microsoft.com/office/drawing/2014/main" id="{BCE14E01-6CDD-6E95-30AD-A730A6DE4899}"/>
              </a:ext>
            </a:extLst>
          </p:cNvPr>
          <p:cNvSpPr txBox="1"/>
          <p:nvPr userDrawn="1"/>
        </p:nvSpPr>
        <p:spPr>
          <a:xfrm>
            <a:off x="325712" y="34140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Recite</a:t>
            </a:r>
            <a:r>
              <a:rPr lang="en-US" sz="3600" b="1" i="0">
                <a:latin typeface="Calibri" panose="020F0502020204030204" pitchFamily="34" charset="0"/>
                <a:cs typeface="Calibri" panose="020F0502020204030204" pitchFamily="34" charset="0"/>
              </a:rPr>
              <a:t> </a:t>
            </a:r>
            <a:r>
              <a:rPr lang="en-US" sz="3600" b="1" i="0">
                <a:solidFill>
                  <a:srgbClr val="A6A6A6"/>
                </a:solidFill>
                <a:latin typeface="Calibri" panose="020F0502020204030204" pitchFamily="34" charset="0"/>
                <a:cs typeface="Calibri" panose="020F0502020204030204" pitchFamily="34" charset="0"/>
              </a:rPr>
              <a:t>&gt; Recall </a:t>
            </a:r>
            <a:r>
              <a:rPr lang="en-US" sz="3600" b="1" i="0">
                <a:solidFill>
                  <a:schemeClr val="bg1">
                    <a:lumMod val="65000"/>
                  </a:schemeClr>
                </a:solidFill>
                <a:latin typeface="Calibri" panose="020F0502020204030204" pitchFamily="34" charset="0"/>
                <a:cs typeface="Calibri" panose="020F0502020204030204" pitchFamily="34" charset="0"/>
              </a:rPr>
              <a:t>&gt; Apply</a:t>
            </a:r>
          </a:p>
        </p:txBody>
      </p:sp>
    </p:spTree>
    <p:custDataLst>
      <p:tags r:id="rId1"/>
    </p:custDataLst>
    <p:extLst>
      <p:ext uri="{BB962C8B-B14F-4D97-AF65-F5344CB8AC3E}">
        <p14:creationId xmlns:p14="http://schemas.microsoft.com/office/powerpoint/2010/main" val="247004001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e D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906607" y="388924"/>
            <a:ext cx="6772255" cy="539859"/>
          </a:xfrm>
          <a:prstGeom prst="rect">
            <a:avLst/>
          </a:prstGeom>
        </p:spPr>
        <p:txBody>
          <a:bodyPr lIns="0" tIns="0" rIns="0" bIns="0"/>
          <a:lstStyle>
            <a:lvl1pPr>
              <a:defRPr sz="3600" b="1">
                <a:solidFill>
                  <a:schemeClr val="tx1"/>
                </a:solidFill>
              </a:defRPr>
            </a:lvl1pPr>
          </a:lstStyle>
          <a:p>
            <a:pPr lvl="0"/>
            <a:r>
              <a:rPr lang="en-AU"/>
              <a:t>Insert Title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67159"/>
            <a:ext cx="171131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We Do:</a:t>
            </a:r>
          </a:p>
        </p:txBody>
      </p:sp>
      <p:sp>
        <p:nvSpPr>
          <p:cNvPr id="9" name="Text Placeholder 9">
            <a:extLst>
              <a:ext uri="{FF2B5EF4-FFF2-40B4-BE49-F238E27FC236}">
                <a16:creationId xmlns:a16="http://schemas.microsoft.com/office/drawing/2014/main" id="{429B6E32-9EBC-D8A9-E8CA-DC622666DDA0}"/>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4217703130"/>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You D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960926" y="388924"/>
            <a:ext cx="6717938" cy="539859"/>
          </a:xfrm>
          <a:prstGeom prst="rect">
            <a:avLst/>
          </a:prstGeom>
        </p:spPr>
        <p:txBody>
          <a:bodyPr lIns="0" tIns="0" rIns="0" bIns="0"/>
          <a:lstStyle>
            <a:lvl1pPr>
              <a:defRPr sz="3600" b="1">
                <a:solidFill>
                  <a:schemeClr val="tx1"/>
                </a:solidFill>
              </a:defRPr>
            </a:lvl1pPr>
          </a:lstStyle>
          <a:p>
            <a:pPr lvl="0"/>
            <a:r>
              <a:rPr lang="en-AU"/>
              <a:t>Insert Title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67159"/>
            <a:ext cx="171131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You Do:</a:t>
            </a:r>
          </a:p>
        </p:txBody>
      </p:sp>
      <p:sp>
        <p:nvSpPr>
          <p:cNvPr id="9" name="Text Placeholder 9">
            <a:extLst>
              <a:ext uri="{FF2B5EF4-FFF2-40B4-BE49-F238E27FC236}">
                <a16:creationId xmlns:a16="http://schemas.microsoft.com/office/drawing/2014/main" id="{B34FFD6B-2829-26B4-9B48-BD733CF0C3AB}"/>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323398119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tivity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1FD3274-BD1B-F2FE-6E43-8088E1BE3B01}"/>
              </a:ext>
            </a:extLst>
          </p:cNvPr>
          <p:cNvSpPr txBox="1"/>
          <p:nvPr userDrawn="1"/>
        </p:nvSpPr>
        <p:spPr>
          <a:xfrm>
            <a:off x="325712" y="350928"/>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Activity</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
        <p:nvSpPr>
          <p:cNvPr id="8" name="Text Placeholder 9">
            <a:extLst>
              <a:ext uri="{FF2B5EF4-FFF2-40B4-BE49-F238E27FC236}">
                <a16:creationId xmlns:a16="http://schemas.microsoft.com/office/drawing/2014/main" id="{F381EB85-9F07-40E6-1AA5-BC79A6FAB930}"/>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3808526440"/>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xit Ticke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1FD3274-BD1B-F2FE-6E43-8088E1BE3B01}"/>
              </a:ext>
            </a:extLst>
          </p:cNvPr>
          <p:cNvSpPr txBox="1"/>
          <p:nvPr userDrawn="1"/>
        </p:nvSpPr>
        <p:spPr>
          <a:xfrm>
            <a:off x="325712" y="370245"/>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Exit Ticket</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
        <p:nvSpPr>
          <p:cNvPr id="8" name="Text Placeholder 9">
            <a:extLst>
              <a:ext uri="{FF2B5EF4-FFF2-40B4-BE49-F238E27FC236}">
                <a16:creationId xmlns:a16="http://schemas.microsoft.com/office/drawing/2014/main" id="{F381EB85-9F07-40E6-1AA5-BC79A6FAB930}"/>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1236965371"/>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8">
            <a:extLst>
              <a:ext uri="{FF2B5EF4-FFF2-40B4-BE49-F238E27FC236}">
                <a16:creationId xmlns:a16="http://schemas.microsoft.com/office/drawing/2014/main" id="{85372BD9-1046-9EF8-ABB7-B0B175B10A57}"/>
              </a:ext>
            </a:extLst>
          </p:cNvPr>
          <p:cNvSpPr>
            <a:spLocks noGrp="1"/>
          </p:cNvSpPr>
          <p:nvPr>
            <p:ph type="body" sz="quarter" idx="23"/>
          </p:nvPr>
        </p:nvSpPr>
        <p:spPr>
          <a:xfrm>
            <a:off x="365123" y="347663"/>
            <a:ext cx="8313740" cy="674687"/>
          </a:xfrm>
          <a:prstGeom prst="rect">
            <a:avLst/>
          </a:prstGeom>
        </p:spPr>
        <p:txBody>
          <a:bodyPr/>
          <a:lstStyle>
            <a:lvl1pPr>
              <a:defRPr sz="3600" b="1">
                <a:solidFill>
                  <a:schemeClr val="bg2"/>
                </a:solidFill>
              </a:defRPr>
            </a:lvl1pPr>
          </a:lstStyle>
          <a:p>
            <a:pPr lvl="0"/>
            <a:endParaRPr lang="en-AU"/>
          </a:p>
        </p:txBody>
      </p:sp>
      <p:sp>
        <p:nvSpPr>
          <p:cNvPr id="8" name="Text Placeholder 9">
            <a:extLst>
              <a:ext uri="{FF2B5EF4-FFF2-40B4-BE49-F238E27FC236}">
                <a16:creationId xmlns:a16="http://schemas.microsoft.com/office/drawing/2014/main" id="{364E8309-FD45-6B26-243D-3E3661005FF3}"/>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218889394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vis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7E03BF11-6756-3F05-0C3C-9A9CA1F69F48}"/>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6" name="TextBox 5">
            <a:extLst>
              <a:ext uri="{FF2B5EF4-FFF2-40B4-BE49-F238E27FC236}">
                <a16:creationId xmlns:a16="http://schemas.microsoft.com/office/drawing/2014/main" id="{EE7970A1-A2BA-164B-52C0-9F24CE0C0D4B}"/>
              </a:ext>
            </a:extLst>
          </p:cNvPr>
          <p:cNvSpPr txBox="1"/>
          <p:nvPr userDrawn="1"/>
        </p:nvSpPr>
        <p:spPr>
          <a:xfrm>
            <a:off x="325712" y="370245"/>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Revise</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01559265"/>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eflec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6" name="Text Placeholder 9">
            <a:extLst>
              <a:ext uri="{FF2B5EF4-FFF2-40B4-BE49-F238E27FC236}">
                <a16:creationId xmlns:a16="http://schemas.microsoft.com/office/drawing/2014/main" id="{C5E4362F-D9A4-1281-8A7A-69F1A7B9C297}"/>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7" name="TextBox 6">
            <a:extLst>
              <a:ext uri="{FF2B5EF4-FFF2-40B4-BE49-F238E27FC236}">
                <a16:creationId xmlns:a16="http://schemas.microsoft.com/office/drawing/2014/main" id="{EF1EB4F9-31E4-4896-2C25-2D8C21EC1536}"/>
              </a:ext>
            </a:extLst>
          </p:cNvPr>
          <p:cNvSpPr txBox="1"/>
          <p:nvPr userDrawn="1"/>
        </p:nvSpPr>
        <p:spPr>
          <a:xfrm>
            <a:off x="325712" y="350928"/>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Reflect</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75045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nec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6" name="Text Placeholder 9">
            <a:extLst>
              <a:ext uri="{FF2B5EF4-FFF2-40B4-BE49-F238E27FC236}">
                <a16:creationId xmlns:a16="http://schemas.microsoft.com/office/drawing/2014/main" id="{B823F659-5E29-3BBD-6865-A74DB782B79F}"/>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7" name="TextBox 6">
            <a:extLst>
              <a:ext uri="{FF2B5EF4-FFF2-40B4-BE49-F238E27FC236}">
                <a16:creationId xmlns:a16="http://schemas.microsoft.com/office/drawing/2014/main" id="{681E9358-3DC8-DAF5-E079-363F2034BEF2}"/>
              </a:ext>
            </a:extLst>
          </p:cNvPr>
          <p:cNvSpPr txBox="1"/>
          <p:nvPr userDrawn="1"/>
        </p:nvSpPr>
        <p:spPr>
          <a:xfrm>
            <a:off x="325712" y="370245"/>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Connect</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7048825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Back Cover">
    <p:bg>
      <p:bgPr>
        <a:solidFill>
          <a:schemeClr val="bg1">
            <a:alpha val="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pic>
        <p:nvPicPr>
          <p:cNvPr id="8" name="Picture 7" descr="A black background with yellow and blue rectangles&#10;&#10;Description automatically generated">
            <a:extLst>
              <a:ext uri="{FF2B5EF4-FFF2-40B4-BE49-F238E27FC236}">
                <a16:creationId xmlns:a16="http://schemas.microsoft.com/office/drawing/2014/main" id="{D3DC7D44-DDDB-B39E-837D-A726CA953D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27042" y="411873"/>
            <a:ext cx="3089916" cy="1140227"/>
          </a:xfrm>
          <a:prstGeom prst="rect">
            <a:avLst/>
          </a:prstGeom>
        </p:spPr>
      </p:pic>
      <p:sp>
        <p:nvSpPr>
          <p:cNvPr id="4" name="Rectangle 3">
            <a:extLst>
              <a:ext uri="{FF2B5EF4-FFF2-40B4-BE49-F238E27FC236}">
                <a16:creationId xmlns:a16="http://schemas.microsoft.com/office/drawing/2014/main" id="{204485DF-7256-1A7A-CAAF-F95F4EAFEADC}"/>
              </a:ext>
            </a:extLst>
          </p:cNvPr>
          <p:cNvSpPr/>
          <p:nvPr userDrawn="1"/>
        </p:nvSpPr>
        <p:spPr>
          <a:xfrm>
            <a:off x="0" y="1951938"/>
            <a:ext cx="9144000" cy="4906062"/>
          </a:xfrm>
          <a:prstGeom prst="rect">
            <a:avLst/>
          </a:prstGeom>
          <a:solidFill>
            <a:srgbClr val="645A0C"/>
          </a:solidFill>
          <a:ln w="6350"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en-AU" sz="1100">
              <a:solidFill>
                <a:schemeClr val="tx2"/>
              </a:solidFill>
            </a:endParaRPr>
          </a:p>
        </p:txBody>
      </p:sp>
    </p:spTree>
    <p:extLst>
      <p:ext uri="{BB962C8B-B14F-4D97-AF65-F5344CB8AC3E}">
        <p14:creationId xmlns:p14="http://schemas.microsoft.com/office/powerpoint/2010/main" val="115755750"/>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211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ca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2950783"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5" name="Straight Connector 4">
            <a:extLst>
              <a:ext uri="{FF2B5EF4-FFF2-40B4-BE49-F238E27FC236}">
                <a16:creationId xmlns:a16="http://schemas.microsoft.com/office/drawing/2014/main" id="{8BE7E0F3-6101-5F02-BC89-80BBB9E85D80}"/>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034502B4-0196-B7E8-069A-CB7B59F2E0DB}"/>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4" name="TextBox 3">
            <a:extLst>
              <a:ext uri="{FF2B5EF4-FFF2-40B4-BE49-F238E27FC236}">
                <a16:creationId xmlns:a16="http://schemas.microsoft.com/office/drawing/2014/main" id="{2975F3BA-4C1D-60FC-5F55-DA33664BE09C}"/>
              </a:ext>
            </a:extLst>
          </p:cNvPr>
          <p:cNvSpPr txBox="1"/>
          <p:nvPr userDrawn="1"/>
        </p:nvSpPr>
        <p:spPr>
          <a:xfrm>
            <a:off x="325712" y="34140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kern="1200">
                <a:solidFill>
                  <a:schemeClr val="bg1">
                    <a:lumMod val="65000"/>
                  </a:schemeClr>
                </a:solidFill>
                <a:latin typeface="Calibri" panose="020F0502020204030204" pitchFamily="34" charset="0"/>
                <a:ea typeface="+mn-ea"/>
                <a:cs typeface="Calibri" panose="020F0502020204030204" pitchFamily="34" charset="0"/>
              </a:rPr>
              <a:t>Recite</a:t>
            </a:r>
            <a:r>
              <a:rPr lang="en-US" sz="3600" b="1" i="0">
                <a:latin typeface="Calibri" panose="020F0502020204030204" pitchFamily="34" charset="0"/>
                <a:cs typeface="Calibri" panose="020F0502020204030204" pitchFamily="34" charset="0"/>
              </a:rPr>
              <a:t> </a:t>
            </a:r>
            <a:r>
              <a:rPr lang="en-US" sz="3600" b="1" i="0">
                <a:solidFill>
                  <a:srgbClr val="A6A6A6"/>
                </a:solidFill>
                <a:latin typeface="Calibri" panose="020F0502020204030204" pitchFamily="34" charset="0"/>
                <a:cs typeface="Calibri" panose="020F0502020204030204" pitchFamily="34" charset="0"/>
              </a:rPr>
              <a:t>&gt; </a:t>
            </a:r>
            <a:r>
              <a:rPr lang="en-US" sz="3600" b="1" i="0">
                <a:solidFill>
                  <a:srgbClr val="177F99"/>
                </a:solidFill>
                <a:latin typeface="Calibri" panose="020F0502020204030204" pitchFamily="34" charset="0"/>
                <a:cs typeface="Calibri" panose="020F0502020204030204" pitchFamily="34" charset="0"/>
              </a:rPr>
              <a:t>Recall</a:t>
            </a:r>
            <a:r>
              <a:rPr lang="en-US" sz="3600" b="1" i="0">
                <a:solidFill>
                  <a:srgbClr val="A6A6A6"/>
                </a:solidFill>
                <a:latin typeface="Calibri" panose="020F0502020204030204" pitchFamily="34" charset="0"/>
                <a:cs typeface="Calibri" panose="020F0502020204030204" pitchFamily="34" charset="0"/>
              </a:rPr>
              <a:t> </a:t>
            </a:r>
            <a:r>
              <a:rPr lang="en-US" sz="3600" b="1" i="0">
                <a:solidFill>
                  <a:schemeClr val="bg1">
                    <a:lumMod val="65000"/>
                  </a:schemeClr>
                </a:solidFill>
                <a:latin typeface="Calibri" panose="020F0502020204030204" pitchFamily="34" charset="0"/>
                <a:cs typeface="Calibri" panose="020F0502020204030204" pitchFamily="34" charset="0"/>
              </a:rPr>
              <a:t>&gt; Apply</a:t>
            </a:r>
          </a:p>
        </p:txBody>
      </p:sp>
    </p:spTree>
    <p:extLst>
      <p:ext uri="{BB962C8B-B14F-4D97-AF65-F5344CB8AC3E}">
        <p14:creationId xmlns:p14="http://schemas.microsoft.com/office/powerpoint/2010/main" val="3443075207"/>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F129EA-12D0-B200-C983-438424D7E826}"/>
              </a:ext>
            </a:extLst>
          </p:cNvPr>
          <p:cNvSpPr/>
          <p:nvPr userDrawn="1"/>
        </p:nvSpPr>
        <p:spPr>
          <a:xfrm>
            <a:off x="-3774" y="1508503"/>
            <a:ext cx="9145610" cy="5341757"/>
          </a:xfrm>
          <a:prstGeom prst="rect">
            <a:avLst/>
          </a:prstGeom>
          <a:solidFill>
            <a:srgbClr val="5046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200" i="0">
              <a:solidFill>
                <a:schemeClr val="bg1"/>
              </a:solidFill>
            </a:endParaRPr>
          </a:p>
        </p:txBody>
      </p:sp>
      <p:pic>
        <p:nvPicPr>
          <p:cNvPr id="7" name="Graphic 6">
            <a:extLst>
              <a:ext uri="{FF2B5EF4-FFF2-40B4-BE49-F238E27FC236}">
                <a16:creationId xmlns:a16="http://schemas.microsoft.com/office/drawing/2014/main" id="{214D9214-00E0-ACE6-92FA-65D94B6E03D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9174"/>
          <a:stretch/>
        </p:blipFill>
        <p:spPr>
          <a:xfrm>
            <a:off x="3020611" y="2691328"/>
            <a:ext cx="4120053" cy="3973348"/>
          </a:xfrm>
          <a:prstGeom prst="rect">
            <a:avLst/>
          </a:prstGeom>
          <a:effectLst/>
        </p:spPr>
      </p:pic>
      <p:pic>
        <p:nvPicPr>
          <p:cNvPr id="8" name="Graphic 7">
            <a:extLst>
              <a:ext uri="{FF2B5EF4-FFF2-40B4-BE49-F238E27FC236}">
                <a16:creationId xmlns:a16="http://schemas.microsoft.com/office/drawing/2014/main" id="{AA92677B-4522-9384-1B1E-7306EEBCA394}"/>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116"/>
          <a:stretch/>
        </p:blipFill>
        <p:spPr>
          <a:xfrm>
            <a:off x="-3774" y="1508503"/>
            <a:ext cx="3540089" cy="5174771"/>
          </a:xfrm>
          <a:prstGeom prst="rect">
            <a:avLst/>
          </a:prstGeom>
        </p:spPr>
      </p:pic>
      <p:sp>
        <p:nvSpPr>
          <p:cNvPr id="9" name="Rectangle 8">
            <a:extLst>
              <a:ext uri="{FF2B5EF4-FFF2-40B4-BE49-F238E27FC236}">
                <a16:creationId xmlns:a16="http://schemas.microsoft.com/office/drawing/2014/main" id="{41E4540C-BBB6-274D-A817-C79381118BDC}"/>
              </a:ext>
            </a:extLst>
          </p:cNvPr>
          <p:cNvSpPr/>
          <p:nvPr userDrawn="1"/>
        </p:nvSpPr>
        <p:spPr>
          <a:xfrm>
            <a:off x="0" y="6444456"/>
            <a:ext cx="9164317" cy="2926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2" name="Picture Placeholder 18">
            <a:extLst>
              <a:ext uri="{FF2B5EF4-FFF2-40B4-BE49-F238E27FC236}">
                <a16:creationId xmlns:a16="http://schemas.microsoft.com/office/drawing/2014/main" id="{A6BF5914-20E1-1524-B8DD-BC2D02D7FD31}"/>
              </a:ext>
            </a:extLst>
          </p:cNvPr>
          <p:cNvSpPr>
            <a:spLocks noGrp="1"/>
          </p:cNvSpPr>
          <p:nvPr>
            <p:ph type="pic" sz="quarter" idx="10"/>
          </p:nvPr>
        </p:nvSpPr>
        <p:spPr>
          <a:xfrm>
            <a:off x="81567" y="1581150"/>
            <a:ext cx="3366422" cy="4855464"/>
          </a:xfrm>
          <a:custGeom>
            <a:avLst/>
            <a:gdLst>
              <a:gd name="connsiteX0" fmla="*/ 0 w 3366422"/>
              <a:gd name="connsiteY0" fmla="*/ 0 h 4876800"/>
              <a:gd name="connsiteX1" fmla="*/ 3366422 w 3366422"/>
              <a:gd name="connsiteY1" fmla="*/ 0 h 4876800"/>
              <a:gd name="connsiteX2" fmla="*/ 3366422 w 3366422"/>
              <a:gd name="connsiteY2" fmla="*/ 3072 h 4876800"/>
              <a:gd name="connsiteX3" fmla="*/ 2521039 w 3366422"/>
              <a:gd name="connsiteY3" fmla="*/ 4876800 h 4876800"/>
              <a:gd name="connsiteX4" fmla="*/ 785 w 3366422"/>
              <a:gd name="connsiteY4" fmla="*/ 48768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422" h="4876800">
                <a:moveTo>
                  <a:pt x="0" y="0"/>
                </a:moveTo>
                <a:lnTo>
                  <a:pt x="3366422" y="0"/>
                </a:lnTo>
                <a:lnTo>
                  <a:pt x="3366422" y="3072"/>
                </a:lnTo>
                <a:lnTo>
                  <a:pt x="2521039" y="4876800"/>
                </a:lnTo>
                <a:lnTo>
                  <a:pt x="785" y="4876800"/>
                </a:lnTo>
                <a:close/>
              </a:path>
            </a:pathLst>
          </a:custGeom>
        </p:spPr>
        <p:txBody>
          <a:bodyPr wrap="square">
            <a:noAutofit/>
          </a:bodyPr>
          <a:lstStyle/>
          <a:p>
            <a:endParaRPr lang="en-US"/>
          </a:p>
        </p:txBody>
      </p:sp>
      <p:sp>
        <p:nvSpPr>
          <p:cNvPr id="21" name="Text Placeholder 22">
            <a:extLst>
              <a:ext uri="{FF2B5EF4-FFF2-40B4-BE49-F238E27FC236}">
                <a16:creationId xmlns:a16="http://schemas.microsoft.com/office/drawing/2014/main" id="{0C366F1B-CFE9-BE3E-F59E-572F8B274874}"/>
              </a:ext>
            </a:extLst>
          </p:cNvPr>
          <p:cNvSpPr>
            <a:spLocks noGrp="1"/>
          </p:cNvSpPr>
          <p:nvPr>
            <p:ph type="body" sz="quarter" idx="13" hasCustomPrompt="1"/>
          </p:nvPr>
        </p:nvSpPr>
        <p:spPr>
          <a:xfrm>
            <a:off x="4030463" y="2052693"/>
            <a:ext cx="4676544" cy="604208"/>
          </a:xfrm>
          <a:prstGeom prst="rect">
            <a:avLst/>
          </a:prstGeom>
        </p:spPr>
        <p:txBody>
          <a:bodyPr vert="horz" lIns="0" tIns="45720" rIns="91440" bIns="45720" rtlCol="0" anchor="t">
            <a:noAutofit/>
          </a:bodyPr>
          <a:lstStyle>
            <a:lvl1pPr marL="0" indent="0">
              <a:buNone/>
              <a:defRPr lang="en-US" sz="4300" b="1" dirty="0">
                <a:solidFill>
                  <a:schemeClr val="bg1"/>
                </a:solidFill>
                <a:ea typeface="Calibri"/>
                <a:cs typeface="Calibri"/>
              </a:defRPr>
            </a:lvl1pPr>
          </a:lstStyle>
          <a:p>
            <a:pPr marL="228600" lvl="0" indent="-228600"/>
            <a:r>
              <a:rPr lang="en-US"/>
              <a:t>Type subject here</a:t>
            </a:r>
          </a:p>
        </p:txBody>
      </p:sp>
      <p:sp>
        <p:nvSpPr>
          <p:cNvPr id="22" name="Text Placeholder 22">
            <a:extLst>
              <a:ext uri="{FF2B5EF4-FFF2-40B4-BE49-F238E27FC236}">
                <a16:creationId xmlns:a16="http://schemas.microsoft.com/office/drawing/2014/main" id="{92FE4CDF-ADC9-5623-2AF5-A9E6C16CE19C}"/>
              </a:ext>
            </a:extLst>
          </p:cNvPr>
          <p:cNvSpPr>
            <a:spLocks noGrp="1"/>
          </p:cNvSpPr>
          <p:nvPr>
            <p:ph type="body" sz="quarter" idx="18" hasCustomPrompt="1"/>
          </p:nvPr>
        </p:nvSpPr>
        <p:spPr>
          <a:xfrm>
            <a:off x="4030463" y="2850820"/>
            <a:ext cx="4863735" cy="1447944"/>
          </a:xfrm>
          <a:prstGeom prst="rect">
            <a:avLst/>
          </a:prstGeom>
        </p:spPr>
        <p:txBody>
          <a:bodyPr lIns="0">
            <a:noAutofit/>
          </a:bodyPr>
          <a:lstStyle>
            <a:lvl1pPr marL="0" indent="0">
              <a:spcBef>
                <a:spcPts val="0"/>
              </a:spcBef>
              <a:buNone/>
              <a:defRPr sz="4800" b="1">
                <a:solidFill>
                  <a:schemeClr val="bg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Type title here</a:t>
            </a:r>
          </a:p>
        </p:txBody>
      </p:sp>
      <p:sp>
        <p:nvSpPr>
          <p:cNvPr id="3" name="Text Placeholder 22">
            <a:extLst>
              <a:ext uri="{FF2B5EF4-FFF2-40B4-BE49-F238E27FC236}">
                <a16:creationId xmlns:a16="http://schemas.microsoft.com/office/drawing/2014/main" id="{A8CF913B-D187-3C30-1403-A958537E7790}"/>
              </a:ext>
            </a:extLst>
          </p:cNvPr>
          <p:cNvSpPr>
            <a:spLocks noGrp="1"/>
          </p:cNvSpPr>
          <p:nvPr>
            <p:ph type="body" sz="quarter" idx="14" hasCustomPrompt="1"/>
          </p:nvPr>
        </p:nvSpPr>
        <p:spPr>
          <a:xfrm>
            <a:off x="7784489" y="6465679"/>
            <a:ext cx="1109709" cy="259852"/>
          </a:xfrm>
          <a:prstGeom prst="rect">
            <a:avLst/>
          </a:prstGeom>
        </p:spPr>
        <p:txBody>
          <a:bodyPr>
            <a:noAutofit/>
          </a:bodyPr>
          <a:lstStyle>
            <a:lvl1pPr marL="0" indent="0" algn="r">
              <a:spcBef>
                <a:spcPts val="0"/>
              </a:spcBef>
              <a:buNone/>
              <a:defRPr sz="1200">
                <a:solidFill>
                  <a:schemeClr val="bg1"/>
                </a:solidFill>
                <a:latin typeface="+mn-lt"/>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Version #</a:t>
            </a:r>
          </a:p>
        </p:txBody>
      </p:sp>
      <p:sp>
        <p:nvSpPr>
          <p:cNvPr id="2" name="Text Placeholder 22">
            <a:extLst>
              <a:ext uri="{FF2B5EF4-FFF2-40B4-BE49-F238E27FC236}">
                <a16:creationId xmlns:a16="http://schemas.microsoft.com/office/drawing/2014/main" id="{F3840953-53BD-8111-2B50-3BBC1FE189C1}"/>
              </a:ext>
            </a:extLst>
          </p:cNvPr>
          <p:cNvSpPr>
            <a:spLocks noGrp="1"/>
          </p:cNvSpPr>
          <p:nvPr>
            <p:ph type="body" sz="quarter" idx="16" hasCustomPrompt="1"/>
          </p:nvPr>
        </p:nvSpPr>
        <p:spPr>
          <a:xfrm>
            <a:off x="4030464" y="5062918"/>
            <a:ext cx="4863734" cy="604208"/>
          </a:xfrm>
          <a:prstGeom prst="rect">
            <a:avLst/>
          </a:prstGeom>
        </p:spPr>
        <p:txBody>
          <a:bodyPr lIns="0">
            <a:noAutofit/>
          </a:bodyPr>
          <a:lstStyle>
            <a:lvl1pPr marL="0" indent="0">
              <a:spcBef>
                <a:spcPts val="0"/>
              </a:spcBef>
              <a:buNone/>
              <a:defRPr sz="3200" b="1">
                <a:solidFill>
                  <a:schemeClr val="bg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Type word here</a:t>
            </a:r>
          </a:p>
        </p:txBody>
      </p:sp>
      <p:sp>
        <p:nvSpPr>
          <p:cNvPr id="13" name="TextBox 12">
            <a:extLst>
              <a:ext uri="{FF2B5EF4-FFF2-40B4-BE49-F238E27FC236}">
                <a16:creationId xmlns:a16="http://schemas.microsoft.com/office/drawing/2014/main" id="{6672D143-5F0D-0F52-6C0E-188E4FBD2129}"/>
              </a:ext>
            </a:extLst>
          </p:cNvPr>
          <p:cNvSpPr txBox="1"/>
          <p:nvPr userDrawn="1"/>
        </p:nvSpPr>
        <p:spPr>
          <a:xfrm>
            <a:off x="6094635" y="-120800"/>
            <a:ext cx="3119838" cy="1785104"/>
          </a:xfrm>
          <a:prstGeom prst="rect">
            <a:avLst/>
          </a:prstGeom>
          <a:noFill/>
        </p:spPr>
        <p:txBody>
          <a:bodyPr wrap="square" rtlCol="0">
            <a:spAutoFit/>
          </a:bodyPr>
          <a:lstStyle/>
          <a:p>
            <a:r>
              <a:rPr lang="en-US" sz="7500" b="1" i="0">
                <a:solidFill>
                  <a:schemeClr val="bg2"/>
                </a:solidFill>
                <a:latin typeface="Calibri" panose="020F0502020204030204" pitchFamily="34" charset="0"/>
                <a:cs typeface="Calibri" panose="020F0502020204030204" pitchFamily="34" charset="0"/>
              </a:rPr>
              <a:t>Year </a:t>
            </a:r>
            <a:r>
              <a:rPr lang="en-US" sz="11000" b="1" i="0">
                <a:solidFill>
                  <a:schemeClr val="bg2"/>
                </a:solidFill>
                <a:latin typeface="Calibri" panose="020F0502020204030204" pitchFamily="34" charset="0"/>
                <a:cs typeface="Calibri" panose="020F0502020204030204" pitchFamily="34" charset="0"/>
              </a:rPr>
              <a:t>5</a:t>
            </a:r>
            <a:endParaRPr lang="en-AU" sz="11000" b="1" i="0">
              <a:solidFill>
                <a:schemeClr val="bg2"/>
              </a:solidFill>
              <a:latin typeface="Calibri" panose="020F0502020204030204" pitchFamily="34" charset="0"/>
              <a:cs typeface="Calibri" panose="020F0502020204030204" pitchFamily="34" charset="0"/>
            </a:endParaRPr>
          </a:p>
        </p:txBody>
      </p:sp>
      <p:pic>
        <p:nvPicPr>
          <p:cNvPr id="6" name="Picture Placeholder 18">
            <a:extLst>
              <a:ext uri="{FF2B5EF4-FFF2-40B4-BE49-F238E27FC236}">
                <a16:creationId xmlns:a16="http://schemas.microsoft.com/office/drawing/2014/main" id="{270D177D-C005-4234-EC1F-F77CDC3A16B4}"/>
              </a:ext>
            </a:extLst>
          </p:cNvPr>
          <p:cNvPicPr>
            <a:picLocks noChangeAspect="1"/>
          </p:cNvPicPr>
          <p:nvPr userDrawn="1"/>
        </p:nvPicPr>
        <p:blipFill>
          <a:blip r:embed="rId6">
            <a:extLst>
              <a:ext uri="{28A0092B-C50C-407E-A947-70E740481C1C}">
                <a14:useLocalDpi xmlns:a14="http://schemas.microsoft.com/office/drawing/2010/main" val="0"/>
              </a:ext>
            </a:extLst>
          </a:blip>
          <a:srcRect t="66939" b="7675"/>
          <a:stretch/>
        </p:blipFill>
        <p:spPr>
          <a:xfrm>
            <a:off x="182880" y="977029"/>
            <a:ext cx="2011680" cy="315347"/>
          </a:xfrm>
          <a:prstGeom prst="rect">
            <a:avLst/>
          </a:prstGeom>
        </p:spPr>
      </p:pic>
    </p:spTree>
    <p:extLst>
      <p:ext uri="{BB962C8B-B14F-4D97-AF65-F5344CB8AC3E}">
        <p14:creationId xmlns:p14="http://schemas.microsoft.com/office/powerpoint/2010/main" val="393557114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whi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4ABC7CE-71EA-774D-873D-CA43A3E3060B}"/>
              </a:ext>
            </a:extLst>
          </p:cNvPr>
          <p:cNvSpPr/>
          <p:nvPr userDrawn="1"/>
        </p:nvSpPr>
        <p:spPr>
          <a:xfrm rot="16200000">
            <a:off x="4060372" y="-4060373"/>
            <a:ext cx="1023259" cy="9143999"/>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a:solidFill>
                <a:schemeClr val="bg1"/>
              </a:solidFill>
              <a:latin typeface="Gotham-Light"/>
              <a:cs typeface="Gotham-Light"/>
            </a:endParaRPr>
          </a:p>
        </p:txBody>
      </p:sp>
      <p:sp>
        <p:nvSpPr>
          <p:cNvPr id="7" name="Title 6"/>
          <p:cNvSpPr>
            <a:spLocks noGrp="1"/>
          </p:cNvSpPr>
          <p:nvPr>
            <p:ph type="title" hasCustomPrompt="1"/>
          </p:nvPr>
        </p:nvSpPr>
        <p:spPr>
          <a:xfrm>
            <a:off x="457200" y="3136483"/>
            <a:ext cx="8229600" cy="830997"/>
          </a:xfrm>
          <a:prstGeom prst="rect">
            <a:avLst/>
          </a:prstGeom>
        </p:spPr>
        <p:txBody>
          <a:bodyPr anchor="b" anchorCtr="1">
            <a:spAutoFit/>
          </a:bodyPr>
          <a:lstStyle>
            <a:lvl1pPr algn="ctr">
              <a:spcAft>
                <a:spcPts val="1200"/>
              </a:spcAft>
              <a:defRPr sz="4800">
                <a:solidFill>
                  <a:schemeClr val="bg1"/>
                </a:solidFill>
              </a:defRPr>
            </a:lvl1pPr>
          </a:lstStyle>
          <a:p>
            <a:r>
              <a:rPr lang="en-AU"/>
              <a:t>[Unit Title]</a:t>
            </a:r>
            <a:endParaRPr lang="en-US"/>
          </a:p>
        </p:txBody>
      </p:sp>
      <p:sp>
        <p:nvSpPr>
          <p:cNvPr id="12" name="Subtitle 2"/>
          <p:cNvSpPr>
            <a:spLocks noGrp="1"/>
          </p:cNvSpPr>
          <p:nvPr>
            <p:ph type="subTitle" idx="1" hasCustomPrompt="1"/>
          </p:nvPr>
        </p:nvSpPr>
        <p:spPr>
          <a:xfrm>
            <a:off x="457200" y="4851295"/>
            <a:ext cx="8229598" cy="523618"/>
          </a:xfrm>
          <a:prstGeom prst="rect">
            <a:avLst/>
          </a:prstGeom>
        </p:spPr>
        <p:txBody>
          <a:bodyPr>
            <a:noAutofit/>
          </a:bodyPr>
          <a:lstStyle>
            <a:lvl1pPr marL="0" indent="0" algn="ctr">
              <a:spcAft>
                <a:spcPts val="1200"/>
              </a:spcAft>
              <a:buNone/>
              <a:defRPr sz="32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Year [ ] [insert subject]</a:t>
            </a:r>
          </a:p>
        </p:txBody>
      </p:sp>
      <p:sp>
        <p:nvSpPr>
          <p:cNvPr id="11" name="Subtitle 2"/>
          <p:cNvSpPr txBox="1">
            <a:spLocks/>
          </p:cNvSpPr>
          <p:nvPr/>
        </p:nvSpPr>
        <p:spPr bwMode="auto">
          <a:xfrm>
            <a:off x="555625" y="5743841"/>
            <a:ext cx="8064500" cy="5236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a:buNone/>
              <a:defRPr sz="2000" b="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endParaRPr kumimoji="0" lang="en-AU" sz="2000" b="0" i="0" u="none" strike="noStrike" kern="1200" cap="none" spc="0" normalizeH="0" baseline="0" noProof="0">
              <a:ln>
                <a:noFill/>
              </a:ln>
              <a:solidFill>
                <a:srgbClr val="FFFFFF"/>
              </a:solidFill>
              <a:effectLst/>
              <a:uLnTx/>
              <a:uFillTx/>
              <a:latin typeface="Calibri"/>
              <a:ea typeface="+mn-ea"/>
              <a:cs typeface="Calibri"/>
            </a:endParaRPr>
          </a:p>
        </p:txBody>
      </p:sp>
      <p:sp>
        <p:nvSpPr>
          <p:cNvPr id="3" name="Text Placeholder 2"/>
          <p:cNvSpPr>
            <a:spLocks noGrp="1"/>
          </p:cNvSpPr>
          <p:nvPr>
            <p:ph type="body" sz="quarter" idx="10" hasCustomPrompt="1"/>
          </p:nvPr>
        </p:nvSpPr>
        <p:spPr>
          <a:xfrm>
            <a:off x="457200" y="3992894"/>
            <a:ext cx="8229599" cy="828026"/>
          </a:xfrm>
          <a:prstGeom prst="rect">
            <a:avLst/>
          </a:prstGeom>
        </p:spPr>
        <p:txBody>
          <a:bodyPr>
            <a:noAutofit/>
          </a:bodyPr>
          <a:lstStyle>
            <a:lvl1pPr marL="0" indent="0" algn="ctr">
              <a:buNone/>
              <a:defRPr sz="4400" b="1">
                <a:solidFill>
                  <a:schemeClr val="bg1"/>
                </a:solidFill>
              </a:defRPr>
            </a:lvl1pPr>
          </a:lstStyle>
          <a:p>
            <a:pPr lvl="0"/>
            <a:r>
              <a:rPr lang="en-AU" sz="4400"/>
              <a:t>Lesson [ ]: [Lesson Title]</a:t>
            </a:r>
            <a:endParaRPr lang="en-AU"/>
          </a:p>
        </p:txBody>
      </p:sp>
      <p:sp>
        <p:nvSpPr>
          <p:cNvPr id="4" name="Picture Placeholder 3">
            <a:extLst>
              <a:ext uri="{FF2B5EF4-FFF2-40B4-BE49-F238E27FC236}">
                <a16:creationId xmlns:a16="http://schemas.microsoft.com/office/drawing/2014/main" id="{B6E512AB-0344-4B36-86CC-1731B2BD95F8}"/>
              </a:ext>
            </a:extLst>
          </p:cNvPr>
          <p:cNvSpPr>
            <a:spLocks noGrp="1"/>
          </p:cNvSpPr>
          <p:nvPr>
            <p:ph type="pic" sz="quarter" idx="11"/>
          </p:nvPr>
        </p:nvSpPr>
        <p:spPr>
          <a:xfrm>
            <a:off x="0" y="454296"/>
            <a:ext cx="9144000" cy="2682187"/>
          </a:xfrm>
          <a:prstGeom prst="rect">
            <a:avLst/>
          </a:prstGeom>
        </p:spPr>
        <p:txBody>
          <a:bodyPr/>
          <a:lstStyle/>
          <a:p>
            <a:endParaRPr lang="en-AU"/>
          </a:p>
        </p:txBody>
      </p:sp>
      <p:sp>
        <p:nvSpPr>
          <p:cNvPr id="8" name="Rectangle 7">
            <a:extLst>
              <a:ext uri="{FF2B5EF4-FFF2-40B4-BE49-F238E27FC236}">
                <a16:creationId xmlns:a16="http://schemas.microsoft.com/office/drawing/2014/main" id="{BA969713-AC2E-4246-8166-08B2ACBCDE1B}"/>
              </a:ext>
            </a:extLst>
          </p:cNvPr>
          <p:cNvSpPr/>
          <p:nvPr userDrawn="1"/>
        </p:nvSpPr>
        <p:spPr>
          <a:xfrm rot="16200000">
            <a:off x="2633889" y="332014"/>
            <a:ext cx="3907971" cy="9143999"/>
          </a:xfrm>
          <a:prstGeom prst="rect">
            <a:avLst/>
          </a:prstGeom>
          <a:solidFill>
            <a:srgbClr val="FAA4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a:solidFill>
                <a:schemeClr val="bg1"/>
              </a:solidFill>
              <a:latin typeface="Gotham-Light"/>
              <a:cs typeface="Gotham-Light"/>
            </a:endParaRPr>
          </a:p>
        </p:txBody>
      </p:sp>
      <p:sp>
        <p:nvSpPr>
          <p:cNvPr id="9" name="Rectangle 8">
            <a:extLst>
              <a:ext uri="{FF2B5EF4-FFF2-40B4-BE49-F238E27FC236}">
                <a16:creationId xmlns:a16="http://schemas.microsoft.com/office/drawing/2014/main" id="{938D7688-9A0C-4AE4-8CF1-A81E6A04F547}"/>
              </a:ext>
            </a:extLst>
          </p:cNvPr>
          <p:cNvSpPr/>
          <p:nvPr userDrawn="1"/>
        </p:nvSpPr>
        <p:spPr>
          <a:xfrm>
            <a:off x="0" y="2808514"/>
            <a:ext cx="9144000" cy="4049486"/>
          </a:xfrm>
          <a:prstGeom prst="rect">
            <a:avLst/>
          </a:prstGeom>
          <a:solidFill>
            <a:srgbClr val="177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Tree>
    <p:extLst>
      <p:ext uri="{BB962C8B-B14F-4D97-AF65-F5344CB8AC3E}">
        <p14:creationId xmlns:p14="http://schemas.microsoft.com/office/powerpoint/2010/main" val="14989526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teal">
    <p:spTree>
      <p:nvGrpSpPr>
        <p:cNvPr id="1" name=""/>
        <p:cNvGrpSpPr/>
        <p:nvPr/>
      </p:nvGrpSpPr>
      <p:grpSpPr>
        <a:xfrm>
          <a:off x="0" y="0"/>
          <a:ext cx="0" cy="0"/>
          <a:chOff x="0" y="0"/>
          <a:chExt cx="0" cy="0"/>
        </a:xfrm>
      </p:grpSpPr>
      <p:sp>
        <p:nvSpPr>
          <p:cNvPr id="8" name="Rectangle 7"/>
          <p:cNvSpPr/>
          <p:nvPr/>
        </p:nvSpPr>
        <p:spPr>
          <a:xfrm>
            <a:off x="0" y="2808514"/>
            <a:ext cx="9144000" cy="4049486"/>
          </a:xfrm>
          <a:prstGeom prst="rect">
            <a:avLst/>
          </a:prstGeom>
          <a:solidFill>
            <a:srgbClr val="177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12" name="Subtitle 2"/>
          <p:cNvSpPr>
            <a:spLocks noGrp="1"/>
          </p:cNvSpPr>
          <p:nvPr>
            <p:ph type="subTitle" idx="1" hasCustomPrompt="1"/>
          </p:nvPr>
        </p:nvSpPr>
        <p:spPr>
          <a:xfrm>
            <a:off x="457200" y="4828189"/>
            <a:ext cx="8220270" cy="590781"/>
          </a:xfrm>
          <a:prstGeom prst="rect">
            <a:avLst/>
          </a:prstGeom>
        </p:spPr>
        <p:txBody>
          <a:bodyPr>
            <a:noAutofit/>
          </a:bodyPr>
          <a:lstStyle>
            <a:lvl1pPr marL="0" indent="0" algn="ctr">
              <a:spcAft>
                <a:spcPts val="1200"/>
              </a:spcAft>
              <a:buNone/>
              <a:defRPr sz="3200" b="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Year [ ] [insert subject]</a:t>
            </a:r>
          </a:p>
        </p:txBody>
      </p:sp>
      <p:sp>
        <p:nvSpPr>
          <p:cNvPr id="16" name="Title 6"/>
          <p:cNvSpPr>
            <a:spLocks noGrp="1"/>
          </p:cNvSpPr>
          <p:nvPr>
            <p:ph type="title" hasCustomPrompt="1"/>
          </p:nvPr>
        </p:nvSpPr>
        <p:spPr>
          <a:xfrm>
            <a:off x="457200" y="3136483"/>
            <a:ext cx="8229600" cy="830997"/>
          </a:xfrm>
          <a:prstGeom prst="rect">
            <a:avLst/>
          </a:prstGeom>
        </p:spPr>
        <p:txBody>
          <a:bodyPr anchor="b" anchorCtr="1">
            <a:spAutoFit/>
          </a:bodyPr>
          <a:lstStyle>
            <a:lvl1pPr algn="ctr">
              <a:spcAft>
                <a:spcPts val="1200"/>
              </a:spcAft>
              <a:defRPr sz="4800">
                <a:solidFill>
                  <a:schemeClr val="bg1"/>
                </a:solidFill>
              </a:defRPr>
            </a:lvl1pPr>
          </a:lstStyle>
          <a:p>
            <a:r>
              <a:rPr lang="en-AU"/>
              <a:t>[Unit Title]</a:t>
            </a:r>
            <a:endParaRPr lang="en-US"/>
          </a:p>
        </p:txBody>
      </p:sp>
      <p:sp>
        <p:nvSpPr>
          <p:cNvPr id="17" name="Text Placeholder 2"/>
          <p:cNvSpPr>
            <a:spLocks noGrp="1"/>
          </p:cNvSpPr>
          <p:nvPr>
            <p:ph type="body" sz="quarter" idx="10" hasCustomPrompt="1"/>
          </p:nvPr>
        </p:nvSpPr>
        <p:spPr>
          <a:xfrm>
            <a:off x="457200" y="3988432"/>
            <a:ext cx="8220270" cy="823157"/>
          </a:xfrm>
          <a:prstGeom prst="rect">
            <a:avLst/>
          </a:prstGeom>
        </p:spPr>
        <p:txBody>
          <a:bodyPr>
            <a:noAutofit/>
          </a:bodyPr>
          <a:lstStyle>
            <a:lvl1pPr marL="0" indent="0" algn="ctr">
              <a:buNone/>
              <a:defRPr sz="4400" b="1">
                <a:solidFill>
                  <a:schemeClr val="bg1"/>
                </a:solidFill>
              </a:defRPr>
            </a:lvl1pPr>
          </a:lstStyle>
          <a:p>
            <a:pPr lvl="0"/>
            <a:r>
              <a:rPr lang="en-AU" sz="4400"/>
              <a:t>Lesson [ ]: [Lesson Title]</a:t>
            </a:r>
            <a:endParaRPr lang="en-AU"/>
          </a:p>
        </p:txBody>
      </p:sp>
      <p:sp>
        <p:nvSpPr>
          <p:cNvPr id="9" name="Picture Placeholder 3">
            <a:extLst>
              <a:ext uri="{FF2B5EF4-FFF2-40B4-BE49-F238E27FC236}">
                <a16:creationId xmlns:a16="http://schemas.microsoft.com/office/drawing/2014/main" id="{B23C9181-2B37-4781-918E-8E13736F0928}"/>
              </a:ext>
            </a:extLst>
          </p:cNvPr>
          <p:cNvSpPr>
            <a:spLocks noGrp="1"/>
          </p:cNvSpPr>
          <p:nvPr>
            <p:ph type="pic" sz="quarter" idx="11"/>
          </p:nvPr>
        </p:nvSpPr>
        <p:spPr>
          <a:xfrm>
            <a:off x="0" y="454296"/>
            <a:ext cx="9144000" cy="2682187"/>
          </a:xfrm>
          <a:prstGeom prst="rect">
            <a:avLst/>
          </a:prstGeom>
        </p:spPr>
        <p:txBody>
          <a:bodyPr/>
          <a:lstStyle/>
          <a:p>
            <a:endParaRPr lang="en-AU"/>
          </a:p>
        </p:txBody>
      </p:sp>
    </p:spTree>
    <p:extLst>
      <p:ext uri="{BB962C8B-B14F-4D97-AF65-F5344CB8AC3E}">
        <p14:creationId xmlns:p14="http://schemas.microsoft.com/office/powerpoint/2010/main" val="4482531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Whiteboard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 Placeholder 5">
            <a:extLst>
              <a:ext uri="{FF2B5EF4-FFF2-40B4-BE49-F238E27FC236}">
                <a16:creationId xmlns:a16="http://schemas.microsoft.com/office/drawing/2014/main" id="{BD2ACED2-F1A2-C64D-9B46-13C247873136}"/>
              </a:ext>
            </a:extLst>
          </p:cNvPr>
          <p:cNvSpPr>
            <a:spLocks noGrp="1"/>
          </p:cNvSpPr>
          <p:nvPr>
            <p:ph type="body" sz="quarter" idx="2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Whiteboards</a:t>
            </a:r>
          </a:p>
        </p:txBody>
      </p: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pic>
        <p:nvPicPr>
          <p:cNvPr id="11" name="Picture 10" descr="GGSA_document across (2).jpg">
            <a:extLst>
              <a:ext uri="{FF2B5EF4-FFF2-40B4-BE49-F238E27FC236}">
                <a16:creationId xmlns:a16="http://schemas.microsoft.com/office/drawing/2014/main" id="{FA991811-F598-4423-A924-ECEC5D5E79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11070" y="6472150"/>
            <a:ext cx="3027680" cy="149709"/>
          </a:xfrm>
          <a:prstGeom prst="rect">
            <a:avLst/>
          </a:prstGeom>
        </p:spPr>
      </p:pic>
      <p:sp>
        <p:nvSpPr>
          <p:cNvPr id="15" name="Rectangle 14">
            <a:extLst>
              <a:ext uri="{FF2B5EF4-FFF2-40B4-BE49-F238E27FC236}">
                <a16:creationId xmlns:a16="http://schemas.microsoft.com/office/drawing/2014/main" id="{7C9EBBF1-827A-41D6-8B46-5500508126D5}"/>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16" name="Rectangle 15">
            <a:extLst>
              <a:ext uri="{FF2B5EF4-FFF2-40B4-BE49-F238E27FC236}">
                <a16:creationId xmlns:a16="http://schemas.microsoft.com/office/drawing/2014/main" id="{C0F37726-F94C-4FA1-BF35-7CC4624002C6}"/>
              </a:ext>
            </a:extLst>
          </p:cNvPr>
          <p:cNvSpPr/>
          <p:nvPr userDrawn="1"/>
        </p:nvSpPr>
        <p:spPr>
          <a:xfrm>
            <a:off x="431799" y="6334145"/>
            <a:ext cx="1407633" cy="307777"/>
          </a:xfrm>
          <a:prstGeom prst="rect">
            <a:avLst/>
          </a:prstGeom>
        </p:spPr>
        <p:txBody>
          <a:bodyPr wrap="square" lIns="0" tIns="45720" rIns="0" bIns="0" anchor="b" anchorCtr="0">
            <a:sp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algn="l">
              <a:defRPr/>
            </a:pPr>
            <a:r>
              <a:rPr lang="en-AU" sz="1700" i="0">
                <a:solidFill>
                  <a:srgbClr val="177F99"/>
                </a:solidFill>
                <a:latin typeface="+mn-lt"/>
                <a:cs typeface="Arial"/>
              </a:rPr>
              <a:t>Lesson </a:t>
            </a:r>
          </a:p>
        </p:txBody>
      </p:sp>
      <p:sp>
        <p:nvSpPr>
          <p:cNvPr id="3" name="Rectangle 2">
            <a:extLst>
              <a:ext uri="{FF2B5EF4-FFF2-40B4-BE49-F238E27FC236}">
                <a16:creationId xmlns:a16="http://schemas.microsoft.com/office/drawing/2014/main" id="{4712AC69-CA1A-5965-75D5-11438E82D14D}"/>
              </a:ext>
            </a:extLst>
          </p:cNvPr>
          <p:cNvSpPr/>
          <p:nvPr userDrawn="1"/>
        </p:nvSpPr>
        <p:spPr>
          <a:xfrm rot="16200000">
            <a:off x="-3334043" y="3334044"/>
            <a:ext cx="6858000" cy="189913"/>
          </a:xfrm>
          <a:prstGeom prst="rect">
            <a:avLst/>
          </a:prstGeom>
          <a:solidFill>
            <a:srgbClr val="7D6E12"/>
          </a:solidFill>
          <a:ln w="6350"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900">
              <a:solidFill>
                <a:schemeClr val="bg1"/>
              </a:solidFill>
              <a:latin typeface="Gotham-Light"/>
              <a:cs typeface="Calibri" panose="020F0502020204030204" pitchFamily="34" charset="0"/>
            </a:endParaRPr>
          </a:p>
        </p:txBody>
      </p:sp>
    </p:spTree>
    <p:extLst>
      <p:ext uri="{BB962C8B-B14F-4D97-AF65-F5344CB8AC3E}">
        <p14:creationId xmlns:p14="http://schemas.microsoft.com/office/powerpoint/2010/main" val="356550578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FU">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 Placeholder 5">
            <a:extLst>
              <a:ext uri="{FF2B5EF4-FFF2-40B4-BE49-F238E27FC236}">
                <a16:creationId xmlns:a16="http://schemas.microsoft.com/office/drawing/2014/main" id="{BD2ACED2-F1A2-C64D-9B46-13C247873136}"/>
              </a:ext>
            </a:extLst>
          </p:cNvPr>
          <p:cNvSpPr>
            <a:spLocks noGrp="1"/>
          </p:cNvSpPr>
          <p:nvPr>
            <p:ph type="body" sz="quarter" idx="23" hasCustomPrompt="1"/>
          </p:nvPr>
        </p:nvSpPr>
        <p:spPr>
          <a:xfrm>
            <a:off x="439740" y="414939"/>
            <a:ext cx="8239124" cy="539859"/>
          </a:xfrm>
          <a:prstGeom prst="rect">
            <a:avLst/>
          </a:prstGeom>
        </p:spPr>
        <p:txBody>
          <a:bodyPr lIns="0" tIns="0" rIns="0" bIns="0"/>
          <a:lstStyle>
            <a:lvl1pPr>
              <a:defRPr sz="3600" b="1">
                <a:solidFill>
                  <a:schemeClr val="accent1"/>
                </a:solidFill>
              </a:defRPr>
            </a:lvl1pPr>
          </a:lstStyle>
          <a:p>
            <a:pPr lvl="0"/>
            <a:r>
              <a:rPr lang="en-AU"/>
              <a:t>Check For Understanding</a:t>
            </a:r>
          </a:p>
        </p:txBody>
      </p: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p:nvPr>
        </p:nvSpPr>
        <p:spPr>
          <a:xfrm>
            <a:off x="441325" y="1196752"/>
            <a:ext cx="8237538" cy="323165"/>
          </a:xfrm>
          <a:prstGeom prst="rect">
            <a:avLst/>
          </a:prstGeom>
        </p:spPr>
        <p:txBody>
          <a:bodyPr lIns="0" tIns="0" rIns="0" bIns="0">
            <a:spAutoFit/>
          </a:bodyPr>
          <a:lstStyle>
            <a:lvl1pPr>
              <a:spcBef>
                <a:spcPts val="600"/>
              </a:spcBef>
              <a:spcAft>
                <a:spcPts val="600"/>
              </a:spcAft>
              <a:defRPr sz="2100">
                <a:solidFill>
                  <a:schemeClr val="tx1"/>
                </a:solidFill>
              </a:defRPr>
            </a:lvl1pPr>
          </a:lstStyle>
          <a:p>
            <a:pPr lvl="0"/>
            <a:endParaRPr lang="en-GB"/>
          </a:p>
        </p:txBody>
      </p:sp>
      <p:pic>
        <p:nvPicPr>
          <p:cNvPr id="11" name="Picture 10" descr="GGSA_document across (2).jpg">
            <a:extLst>
              <a:ext uri="{FF2B5EF4-FFF2-40B4-BE49-F238E27FC236}">
                <a16:creationId xmlns:a16="http://schemas.microsoft.com/office/drawing/2014/main" id="{FA991811-F598-4423-A924-ECEC5D5E79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11070" y="6472150"/>
            <a:ext cx="3027680" cy="149709"/>
          </a:xfrm>
          <a:prstGeom prst="rect">
            <a:avLst/>
          </a:prstGeom>
        </p:spPr>
      </p:pic>
      <p:sp>
        <p:nvSpPr>
          <p:cNvPr id="15" name="Rectangle 14">
            <a:extLst>
              <a:ext uri="{FF2B5EF4-FFF2-40B4-BE49-F238E27FC236}">
                <a16:creationId xmlns:a16="http://schemas.microsoft.com/office/drawing/2014/main" id="{7C9EBBF1-827A-41D6-8B46-5500508126D5}"/>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2" name="Rectangle 1">
            <a:extLst>
              <a:ext uri="{FF2B5EF4-FFF2-40B4-BE49-F238E27FC236}">
                <a16:creationId xmlns:a16="http://schemas.microsoft.com/office/drawing/2014/main" id="{C2DAF2DE-19F9-00E9-5749-BB2F46E6ABF6}"/>
              </a:ext>
            </a:extLst>
          </p:cNvPr>
          <p:cNvSpPr/>
          <p:nvPr userDrawn="1"/>
        </p:nvSpPr>
        <p:spPr>
          <a:xfrm>
            <a:off x="431799" y="6334145"/>
            <a:ext cx="1407633" cy="307777"/>
          </a:xfrm>
          <a:prstGeom prst="rect">
            <a:avLst/>
          </a:prstGeom>
        </p:spPr>
        <p:txBody>
          <a:bodyPr wrap="square" lIns="0" tIns="45720" rIns="0" bIns="0" anchor="b" anchorCtr="0">
            <a:sp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algn="l">
              <a:defRPr/>
            </a:pPr>
            <a:r>
              <a:rPr lang="en-AU" sz="1700" i="0">
                <a:solidFill>
                  <a:srgbClr val="177F99"/>
                </a:solidFill>
                <a:latin typeface="+mn-lt"/>
                <a:cs typeface="Arial"/>
              </a:rPr>
              <a:t>Lesson </a:t>
            </a:r>
          </a:p>
        </p:txBody>
      </p:sp>
      <p:sp>
        <p:nvSpPr>
          <p:cNvPr id="4" name="Rectangle 3">
            <a:extLst>
              <a:ext uri="{FF2B5EF4-FFF2-40B4-BE49-F238E27FC236}">
                <a16:creationId xmlns:a16="http://schemas.microsoft.com/office/drawing/2014/main" id="{783B0A22-0DED-525F-2C2B-7B920FB0D8E5}"/>
              </a:ext>
            </a:extLst>
          </p:cNvPr>
          <p:cNvSpPr/>
          <p:nvPr userDrawn="1"/>
        </p:nvSpPr>
        <p:spPr>
          <a:xfrm rot="16200000">
            <a:off x="-3334043" y="3334044"/>
            <a:ext cx="6858000" cy="189913"/>
          </a:xfrm>
          <a:prstGeom prst="rect">
            <a:avLst/>
          </a:prstGeom>
          <a:solidFill>
            <a:srgbClr val="7D6E12"/>
          </a:solidFill>
          <a:ln w="6350"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900">
              <a:solidFill>
                <a:schemeClr val="bg1"/>
              </a:solidFill>
              <a:latin typeface="Gotham-Light"/>
              <a:cs typeface="Calibri" panose="020F0502020204030204" pitchFamily="34" charset="0"/>
            </a:endParaRPr>
          </a:p>
        </p:txBody>
      </p:sp>
    </p:spTree>
    <p:extLst>
      <p:ext uri="{BB962C8B-B14F-4D97-AF65-F5344CB8AC3E}">
        <p14:creationId xmlns:p14="http://schemas.microsoft.com/office/powerpoint/2010/main" val="323864673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cite">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BC8E3768-27BC-4568-A986-C69E37D22EA3}"/>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D5F9930-D58F-2D45-FAD2-C9F230DC34B0}"/>
              </a:ext>
            </a:extLst>
          </p:cNvPr>
          <p:cNvSpPr txBox="1"/>
          <p:nvPr userDrawn="1"/>
        </p:nvSpPr>
        <p:spPr>
          <a:xfrm>
            <a:off x="3438144" y="-3767328"/>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
        <p:nvSpPr>
          <p:cNvPr id="3" name="Text Placeholder 9">
            <a:extLst>
              <a:ext uri="{FF2B5EF4-FFF2-40B4-BE49-F238E27FC236}">
                <a16:creationId xmlns:a16="http://schemas.microsoft.com/office/drawing/2014/main" id="{76DCBCC9-3F2A-9BE7-4878-8EFE308B65D7}"/>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2" name="TextBox 1">
            <a:extLst>
              <a:ext uri="{FF2B5EF4-FFF2-40B4-BE49-F238E27FC236}">
                <a16:creationId xmlns:a16="http://schemas.microsoft.com/office/drawing/2014/main" id="{BCE14E01-6CDD-6E95-30AD-A730A6DE4899}"/>
              </a:ext>
            </a:extLst>
          </p:cNvPr>
          <p:cNvSpPr txBox="1"/>
          <p:nvPr userDrawn="1"/>
        </p:nvSpPr>
        <p:spPr>
          <a:xfrm>
            <a:off x="325712" y="360720"/>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Recite</a:t>
            </a:r>
            <a:r>
              <a:rPr lang="en-US" sz="3600" b="1" i="0">
                <a:latin typeface="Calibri" panose="020F0502020204030204" pitchFamily="34" charset="0"/>
                <a:cs typeface="Calibri" panose="020F0502020204030204" pitchFamily="34" charset="0"/>
              </a:rPr>
              <a:t> </a:t>
            </a:r>
            <a:r>
              <a:rPr lang="en-US" sz="3600" b="1" i="0">
                <a:solidFill>
                  <a:srgbClr val="A6A6A6"/>
                </a:solidFill>
                <a:latin typeface="Calibri" panose="020F0502020204030204" pitchFamily="34" charset="0"/>
                <a:cs typeface="Calibri" panose="020F0502020204030204" pitchFamily="34" charset="0"/>
              </a:rPr>
              <a:t>&gt; Recall </a:t>
            </a:r>
            <a:r>
              <a:rPr lang="en-US" sz="3600" b="1" i="0">
                <a:solidFill>
                  <a:schemeClr val="bg1">
                    <a:lumMod val="65000"/>
                  </a:schemeClr>
                </a:solidFill>
                <a:latin typeface="Calibri" panose="020F0502020204030204" pitchFamily="34" charset="0"/>
                <a:cs typeface="Calibri" panose="020F0502020204030204" pitchFamily="34" charset="0"/>
              </a:rPr>
              <a:t>&gt; Apply</a:t>
            </a:r>
          </a:p>
        </p:txBody>
      </p:sp>
    </p:spTree>
    <p:custDataLst>
      <p:tags r:id="rId1"/>
    </p:custDataLst>
    <p:extLst>
      <p:ext uri="{BB962C8B-B14F-4D97-AF65-F5344CB8AC3E}">
        <p14:creationId xmlns:p14="http://schemas.microsoft.com/office/powerpoint/2010/main" val="99515260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eca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2950783"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5" name="Straight Connector 4">
            <a:extLst>
              <a:ext uri="{FF2B5EF4-FFF2-40B4-BE49-F238E27FC236}">
                <a16:creationId xmlns:a16="http://schemas.microsoft.com/office/drawing/2014/main" id="{8BE7E0F3-6101-5F02-BC89-80BBB9E85D80}"/>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034502B4-0196-B7E8-069A-CB7B59F2E0DB}"/>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4" name="TextBox 3">
            <a:extLst>
              <a:ext uri="{FF2B5EF4-FFF2-40B4-BE49-F238E27FC236}">
                <a16:creationId xmlns:a16="http://schemas.microsoft.com/office/drawing/2014/main" id="{2975F3BA-4C1D-60FC-5F55-DA33664BE09C}"/>
              </a:ext>
            </a:extLst>
          </p:cNvPr>
          <p:cNvSpPr txBox="1"/>
          <p:nvPr userDrawn="1"/>
        </p:nvSpPr>
        <p:spPr>
          <a:xfrm>
            <a:off x="325712" y="360720"/>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kern="1200">
                <a:solidFill>
                  <a:schemeClr val="bg1">
                    <a:lumMod val="65000"/>
                  </a:schemeClr>
                </a:solidFill>
                <a:latin typeface="Calibri" panose="020F0502020204030204" pitchFamily="34" charset="0"/>
                <a:ea typeface="+mn-ea"/>
                <a:cs typeface="Calibri" panose="020F0502020204030204" pitchFamily="34" charset="0"/>
              </a:rPr>
              <a:t>Recite</a:t>
            </a:r>
            <a:r>
              <a:rPr lang="en-US" sz="3600" b="1" i="0">
                <a:latin typeface="Calibri" panose="020F0502020204030204" pitchFamily="34" charset="0"/>
                <a:cs typeface="Calibri" panose="020F0502020204030204" pitchFamily="34" charset="0"/>
              </a:rPr>
              <a:t> </a:t>
            </a:r>
            <a:r>
              <a:rPr lang="en-US" sz="3600" b="1" i="0">
                <a:solidFill>
                  <a:srgbClr val="A6A6A6"/>
                </a:solidFill>
                <a:latin typeface="Calibri" panose="020F0502020204030204" pitchFamily="34" charset="0"/>
                <a:cs typeface="Calibri" panose="020F0502020204030204" pitchFamily="34" charset="0"/>
              </a:rPr>
              <a:t>&gt; </a:t>
            </a:r>
            <a:r>
              <a:rPr lang="en-US" sz="3600" b="1" i="0">
                <a:solidFill>
                  <a:srgbClr val="177F99"/>
                </a:solidFill>
                <a:latin typeface="Calibri" panose="020F0502020204030204" pitchFamily="34" charset="0"/>
                <a:cs typeface="Calibri" panose="020F0502020204030204" pitchFamily="34" charset="0"/>
              </a:rPr>
              <a:t>Recall</a:t>
            </a:r>
            <a:r>
              <a:rPr lang="en-US" sz="3600" b="1" i="0">
                <a:solidFill>
                  <a:srgbClr val="A6A6A6"/>
                </a:solidFill>
                <a:latin typeface="Calibri" panose="020F0502020204030204" pitchFamily="34" charset="0"/>
                <a:cs typeface="Calibri" panose="020F0502020204030204" pitchFamily="34" charset="0"/>
              </a:rPr>
              <a:t> </a:t>
            </a:r>
            <a:r>
              <a:rPr lang="en-US" sz="3600" b="1" i="0">
                <a:solidFill>
                  <a:schemeClr val="bg1">
                    <a:lumMod val="65000"/>
                  </a:schemeClr>
                </a:solidFill>
                <a:latin typeface="Calibri" panose="020F0502020204030204" pitchFamily="34" charset="0"/>
                <a:cs typeface="Calibri" panose="020F0502020204030204" pitchFamily="34" charset="0"/>
              </a:rPr>
              <a:t>&gt; Apply</a:t>
            </a:r>
          </a:p>
        </p:txBody>
      </p:sp>
    </p:spTree>
    <p:extLst>
      <p:ext uri="{BB962C8B-B14F-4D97-AF65-F5344CB8AC3E}">
        <p14:creationId xmlns:p14="http://schemas.microsoft.com/office/powerpoint/2010/main" val="368391856"/>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pp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B55C18BF-9441-209D-F16C-6FFCA2386B41}"/>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4C4B0930-658F-1356-FB18-A18AC48CE384}"/>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5" name="TextBox 4">
            <a:extLst>
              <a:ext uri="{FF2B5EF4-FFF2-40B4-BE49-F238E27FC236}">
                <a16:creationId xmlns:a16="http://schemas.microsoft.com/office/drawing/2014/main" id="{19B6C76C-01E7-BB5B-C406-57672B7D3387}"/>
              </a:ext>
            </a:extLst>
          </p:cNvPr>
          <p:cNvSpPr txBox="1"/>
          <p:nvPr userDrawn="1"/>
        </p:nvSpPr>
        <p:spPr>
          <a:xfrm>
            <a:off x="325712" y="360720"/>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kern="1200">
                <a:solidFill>
                  <a:schemeClr val="bg1">
                    <a:lumMod val="65000"/>
                  </a:schemeClr>
                </a:solidFill>
                <a:latin typeface="Calibri" panose="020F0502020204030204" pitchFamily="34" charset="0"/>
                <a:ea typeface="+mn-ea"/>
                <a:cs typeface="Calibri" panose="020F0502020204030204" pitchFamily="34" charset="0"/>
              </a:rPr>
              <a:t>Recite</a:t>
            </a:r>
            <a:r>
              <a:rPr lang="en-US" sz="3600" b="1" i="0">
                <a:latin typeface="Calibri" panose="020F0502020204030204" pitchFamily="34" charset="0"/>
                <a:cs typeface="Calibri" panose="020F0502020204030204" pitchFamily="34" charset="0"/>
              </a:rPr>
              <a:t> </a:t>
            </a:r>
            <a:r>
              <a:rPr lang="en-US" sz="3600" b="1" i="0">
                <a:solidFill>
                  <a:srgbClr val="A6A6A6"/>
                </a:solidFill>
                <a:latin typeface="Calibri" panose="020F0502020204030204" pitchFamily="34" charset="0"/>
                <a:cs typeface="Calibri" panose="020F0502020204030204" pitchFamily="34" charset="0"/>
              </a:rPr>
              <a:t>&gt; Recall </a:t>
            </a:r>
            <a:r>
              <a:rPr lang="en-US" sz="3600" b="1" i="0">
                <a:solidFill>
                  <a:schemeClr val="bg1">
                    <a:lumMod val="65000"/>
                  </a:schemeClr>
                </a:solidFill>
                <a:latin typeface="Calibri" panose="020F0502020204030204" pitchFamily="34" charset="0"/>
                <a:cs typeface="Calibri" panose="020F0502020204030204" pitchFamily="34" charset="0"/>
              </a:rPr>
              <a:t>&gt; </a:t>
            </a:r>
            <a:r>
              <a:rPr lang="en-US" sz="3600" b="1" i="0">
                <a:solidFill>
                  <a:srgbClr val="177F99"/>
                </a:solidFill>
                <a:latin typeface="Calibri" panose="020F0502020204030204" pitchFamily="34" charset="0"/>
                <a:cs typeface="Calibri" panose="020F0502020204030204" pitchFamily="34" charset="0"/>
              </a:rPr>
              <a:t>Apply</a:t>
            </a:r>
          </a:p>
        </p:txBody>
      </p:sp>
    </p:spTree>
    <p:extLst>
      <p:ext uri="{BB962C8B-B14F-4D97-AF65-F5344CB8AC3E}">
        <p14:creationId xmlns:p14="http://schemas.microsoft.com/office/powerpoint/2010/main" val="3936024990"/>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esson Objectiv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9" name="Straight Connector 8">
            <a:extLst>
              <a:ext uri="{FF2B5EF4-FFF2-40B4-BE49-F238E27FC236}">
                <a16:creationId xmlns:a16="http://schemas.microsoft.com/office/drawing/2014/main" id="{36DA1BFC-6DD8-7825-C452-CBDF61F60389}"/>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C19DCF8E-2C06-BA7B-AC2E-695D97B0DDE9}"/>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4" name="TextBox 3">
            <a:extLst>
              <a:ext uri="{FF2B5EF4-FFF2-40B4-BE49-F238E27FC236}">
                <a16:creationId xmlns:a16="http://schemas.microsoft.com/office/drawing/2014/main" id="{F9D28A2F-260D-673D-1C7F-D812008B40E8}"/>
              </a:ext>
            </a:extLst>
          </p:cNvPr>
          <p:cNvSpPr txBox="1"/>
          <p:nvPr userDrawn="1"/>
        </p:nvSpPr>
        <p:spPr>
          <a:xfrm>
            <a:off x="325712" y="360720"/>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Lesson Objective</a:t>
            </a:r>
          </a:p>
        </p:txBody>
      </p:sp>
    </p:spTree>
    <p:extLst>
      <p:ext uri="{BB962C8B-B14F-4D97-AF65-F5344CB8AC3E}">
        <p14:creationId xmlns:p14="http://schemas.microsoft.com/office/powerpoint/2010/main" val="3145388472"/>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uccess Criteri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8" name="Straight Connector 7">
            <a:extLst>
              <a:ext uri="{FF2B5EF4-FFF2-40B4-BE49-F238E27FC236}">
                <a16:creationId xmlns:a16="http://schemas.microsoft.com/office/drawing/2014/main" id="{B5C85791-9537-0953-F107-BB7530B9AAA4}"/>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9BA371C4-ED13-0F85-5D45-37E7AFB1508A}"/>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4" name="TextBox 3">
            <a:extLst>
              <a:ext uri="{FF2B5EF4-FFF2-40B4-BE49-F238E27FC236}">
                <a16:creationId xmlns:a16="http://schemas.microsoft.com/office/drawing/2014/main" id="{56E53289-6BAA-A5B6-B27F-E8199253E327}"/>
              </a:ext>
            </a:extLst>
          </p:cNvPr>
          <p:cNvSpPr txBox="1"/>
          <p:nvPr userDrawn="1"/>
        </p:nvSpPr>
        <p:spPr>
          <a:xfrm>
            <a:off x="325712" y="370245"/>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Success Criteria</a:t>
            </a:r>
          </a:p>
        </p:txBody>
      </p:sp>
    </p:spTree>
    <p:extLst>
      <p:ext uri="{BB962C8B-B14F-4D97-AF65-F5344CB8AC3E}">
        <p14:creationId xmlns:p14="http://schemas.microsoft.com/office/powerpoint/2010/main" val="230201869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pp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B55C18BF-9441-209D-F16C-6FFCA2386B41}"/>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4C4B0930-658F-1356-FB18-A18AC48CE384}"/>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5" name="TextBox 4">
            <a:extLst>
              <a:ext uri="{FF2B5EF4-FFF2-40B4-BE49-F238E27FC236}">
                <a16:creationId xmlns:a16="http://schemas.microsoft.com/office/drawing/2014/main" id="{19B6C76C-01E7-BB5B-C406-57672B7D3387}"/>
              </a:ext>
            </a:extLst>
          </p:cNvPr>
          <p:cNvSpPr txBox="1"/>
          <p:nvPr userDrawn="1"/>
        </p:nvSpPr>
        <p:spPr>
          <a:xfrm>
            <a:off x="325712" y="34140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kern="1200">
                <a:solidFill>
                  <a:schemeClr val="bg1">
                    <a:lumMod val="65000"/>
                  </a:schemeClr>
                </a:solidFill>
                <a:latin typeface="Calibri" panose="020F0502020204030204" pitchFamily="34" charset="0"/>
                <a:ea typeface="+mn-ea"/>
                <a:cs typeface="Calibri" panose="020F0502020204030204" pitchFamily="34" charset="0"/>
              </a:rPr>
              <a:t>Recite</a:t>
            </a:r>
            <a:r>
              <a:rPr lang="en-US" sz="3600" b="1" i="0">
                <a:latin typeface="Calibri" panose="020F0502020204030204" pitchFamily="34" charset="0"/>
                <a:cs typeface="Calibri" panose="020F0502020204030204" pitchFamily="34" charset="0"/>
              </a:rPr>
              <a:t> </a:t>
            </a:r>
            <a:r>
              <a:rPr lang="en-US" sz="3600" b="1" i="0">
                <a:solidFill>
                  <a:srgbClr val="A6A6A6"/>
                </a:solidFill>
                <a:latin typeface="Calibri" panose="020F0502020204030204" pitchFamily="34" charset="0"/>
                <a:cs typeface="Calibri" panose="020F0502020204030204" pitchFamily="34" charset="0"/>
              </a:rPr>
              <a:t>&gt; Recall </a:t>
            </a:r>
            <a:r>
              <a:rPr lang="en-US" sz="3600" b="1" i="0">
                <a:solidFill>
                  <a:schemeClr val="bg1">
                    <a:lumMod val="65000"/>
                  </a:schemeClr>
                </a:solidFill>
                <a:latin typeface="Calibri" panose="020F0502020204030204" pitchFamily="34" charset="0"/>
                <a:cs typeface="Calibri" panose="020F0502020204030204" pitchFamily="34" charset="0"/>
              </a:rPr>
              <a:t>&gt; </a:t>
            </a:r>
            <a:r>
              <a:rPr lang="en-US" sz="3600" b="1" i="0">
                <a:solidFill>
                  <a:srgbClr val="177F99"/>
                </a:solidFill>
                <a:latin typeface="Calibri" panose="020F0502020204030204" pitchFamily="34" charset="0"/>
                <a:cs typeface="Calibri" panose="020F0502020204030204" pitchFamily="34" charset="0"/>
              </a:rPr>
              <a:t>Apply</a:t>
            </a:r>
          </a:p>
        </p:txBody>
      </p:sp>
    </p:spTree>
    <p:extLst>
      <p:ext uri="{BB962C8B-B14F-4D97-AF65-F5344CB8AC3E}">
        <p14:creationId xmlns:p14="http://schemas.microsoft.com/office/powerpoint/2010/main" val="1107504027"/>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P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53360D81-5192-4919-8CD2-8811AB93A116}"/>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BBC3E09F-F95C-DFC2-BF71-81EBFBAFB2BE}"/>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5" name="TextBox 4">
            <a:extLst>
              <a:ext uri="{FF2B5EF4-FFF2-40B4-BE49-F238E27FC236}">
                <a16:creationId xmlns:a16="http://schemas.microsoft.com/office/drawing/2014/main" id="{4C6D5258-0590-1552-451B-8657B53DDB2F}"/>
              </a:ext>
            </a:extLst>
          </p:cNvPr>
          <p:cNvSpPr txBox="1"/>
          <p:nvPr userDrawn="1"/>
        </p:nvSpPr>
        <p:spPr>
          <a:xfrm>
            <a:off x="325712" y="360720"/>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Activating Prior Knowledge</a:t>
            </a:r>
          </a:p>
        </p:txBody>
      </p:sp>
    </p:spTree>
    <p:extLst>
      <p:ext uri="{BB962C8B-B14F-4D97-AF65-F5344CB8AC3E}">
        <p14:creationId xmlns:p14="http://schemas.microsoft.com/office/powerpoint/2010/main" val="2832793522"/>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hat We Are Learn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9" name="Straight Connector 8">
            <a:extLst>
              <a:ext uri="{FF2B5EF4-FFF2-40B4-BE49-F238E27FC236}">
                <a16:creationId xmlns:a16="http://schemas.microsoft.com/office/drawing/2014/main" id="{36DA1BFC-6DD8-7825-C452-CBDF61F60389}"/>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C19DCF8E-2C06-BA7B-AC2E-695D97B0DDE9}"/>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4" name="TextBox 3">
            <a:extLst>
              <a:ext uri="{FF2B5EF4-FFF2-40B4-BE49-F238E27FC236}">
                <a16:creationId xmlns:a16="http://schemas.microsoft.com/office/drawing/2014/main" id="{F9D28A2F-260D-673D-1C7F-D812008B40E8}"/>
              </a:ext>
            </a:extLst>
          </p:cNvPr>
          <p:cNvSpPr txBox="1"/>
          <p:nvPr userDrawn="1"/>
        </p:nvSpPr>
        <p:spPr>
          <a:xfrm>
            <a:off x="325712" y="360720"/>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What We Are Learning</a:t>
            </a:r>
          </a:p>
        </p:txBody>
      </p:sp>
    </p:spTree>
    <p:extLst>
      <p:ext uri="{BB962C8B-B14F-4D97-AF65-F5344CB8AC3E}">
        <p14:creationId xmlns:p14="http://schemas.microsoft.com/office/powerpoint/2010/main" val="163340570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F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408678" y="388924"/>
            <a:ext cx="7269658" cy="539859"/>
          </a:xfrm>
          <a:prstGeom prst="rect">
            <a:avLst/>
          </a:prstGeom>
        </p:spPr>
        <p:txBody>
          <a:bodyPr lIns="0" tIns="0" rIns="0" bIns="0"/>
          <a:lstStyle>
            <a:lvl1pPr>
              <a:defRPr sz="3600" b="1">
                <a:solidFill>
                  <a:schemeClr val="tx1"/>
                </a:solidFill>
              </a:defRPr>
            </a:lvl1pPr>
          </a:lstStyle>
          <a:p>
            <a:pPr lvl="0"/>
            <a:r>
              <a:rPr lang="en-AU"/>
              <a:t>Insert Activity Name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60720"/>
            <a:ext cx="114385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CFU:</a:t>
            </a:r>
          </a:p>
        </p:txBody>
      </p:sp>
    </p:spTree>
    <p:extLst>
      <p:ext uri="{BB962C8B-B14F-4D97-AF65-F5344CB8AC3E}">
        <p14:creationId xmlns:p14="http://schemas.microsoft.com/office/powerpoint/2010/main" val="571251847"/>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 D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408678" y="388924"/>
            <a:ext cx="7269658" cy="539859"/>
          </a:xfrm>
          <a:prstGeom prst="rect">
            <a:avLst/>
          </a:prstGeom>
        </p:spPr>
        <p:txBody>
          <a:bodyPr lIns="0" tIns="0" rIns="0" bIns="0"/>
          <a:lstStyle>
            <a:lvl1pPr>
              <a:defRPr sz="3600" b="1">
                <a:solidFill>
                  <a:schemeClr val="tx1"/>
                </a:solidFill>
              </a:defRPr>
            </a:lvl1pPr>
          </a:lstStyle>
          <a:p>
            <a:pPr lvl="0"/>
            <a:r>
              <a:rPr lang="en-AU"/>
              <a:t>Insert Title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41403"/>
            <a:ext cx="114385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I Do:</a:t>
            </a:r>
          </a:p>
        </p:txBody>
      </p:sp>
      <p:sp>
        <p:nvSpPr>
          <p:cNvPr id="7" name="Text Placeholder 9">
            <a:extLst>
              <a:ext uri="{FF2B5EF4-FFF2-40B4-BE49-F238E27FC236}">
                <a16:creationId xmlns:a16="http://schemas.microsoft.com/office/drawing/2014/main" id="{7AAF553A-F41B-9E6C-BF0A-EB6B7ABBC7C4}"/>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3587903318"/>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e D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906607" y="388924"/>
            <a:ext cx="6772255" cy="539859"/>
          </a:xfrm>
          <a:prstGeom prst="rect">
            <a:avLst/>
          </a:prstGeom>
        </p:spPr>
        <p:txBody>
          <a:bodyPr lIns="0" tIns="0" rIns="0" bIns="0"/>
          <a:lstStyle>
            <a:lvl1pPr>
              <a:defRPr sz="3600" b="1">
                <a:solidFill>
                  <a:schemeClr val="tx1"/>
                </a:solidFill>
              </a:defRPr>
            </a:lvl1pPr>
          </a:lstStyle>
          <a:p>
            <a:pPr lvl="0"/>
            <a:r>
              <a:rPr lang="en-AU"/>
              <a:t>Insert Title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41403"/>
            <a:ext cx="171131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We Do:</a:t>
            </a:r>
          </a:p>
        </p:txBody>
      </p:sp>
      <p:sp>
        <p:nvSpPr>
          <p:cNvPr id="9" name="Text Placeholder 9">
            <a:extLst>
              <a:ext uri="{FF2B5EF4-FFF2-40B4-BE49-F238E27FC236}">
                <a16:creationId xmlns:a16="http://schemas.microsoft.com/office/drawing/2014/main" id="{429B6E32-9EBC-D8A9-E8CA-DC622666DDA0}"/>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1613828327"/>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You D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960926" y="388924"/>
            <a:ext cx="6717938" cy="539859"/>
          </a:xfrm>
          <a:prstGeom prst="rect">
            <a:avLst/>
          </a:prstGeom>
        </p:spPr>
        <p:txBody>
          <a:bodyPr lIns="0" tIns="0" rIns="0" bIns="0"/>
          <a:lstStyle>
            <a:lvl1pPr>
              <a:defRPr sz="3600" b="1">
                <a:solidFill>
                  <a:schemeClr val="tx1"/>
                </a:solidFill>
              </a:defRPr>
            </a:lvl1pPr>
          </a:lstStyle>
          <a:p>
            <a:pPr lvl="0"/>
            <a:r>
              <a:rPr lang="en-AU"/>
              <a:t>Insert Title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41403"/>
            <a:ext cx="171131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You Do:</a:t>
            </a:r>
          </a:p>
        </p:txBody>
      </p:sp>
      <p:sp>
        <p:nvSpPr>
          <p:cNvPr id="9" name="Text Placeholder 9">
            <a:extLst>
              <a:ext uri="{FF2B5EF4-FFF2-40B4-BE49-F238E27FC236}">
                <a16:creationId xmlns:a16="http://schemas.microsoft.com/office/drawing/2014/main" id="{B34FFD6B-2829-26B4-9B48-BD733CF0C3AB}"/>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3065661413"/>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ctivity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1FD3274-BD1B-F2FE-6E43-8088E1BE3B01}"/>
              </a:ext>
            </a:extLst>
          </p:cNvPr>
          <p:cNvSpPr txBox="1"/>
          <p:nvPr userDrawn="1"/>
        </p:nvSpPr>
        <p:spPr>
          <a:xfrm>
            <a:off x="325712" y="350928"/>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Activity</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
        <p:nvSpPr>
          <p:cNvPr id="8" name="Text Placeholder 9">
            <a:extLst>
              <a:ext uri="{FF2B5EF4-FFF2-40B4-BE49-F238E27FC236}">
                <a16:creationId xmlns:a16="http://schemas.microsoft.com/office/drawing/2014/main" id="{F381EB85-9F07-40E6-1AA5-BC79A6FAB930}"/>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2136585640"/>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xit Ticke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1FD3274-BD1B-F2FE-6E43-8088E1BE3B01}"/>
              </a:ext>
            </a:extLst>
          </p:cNvPr>
          <p:cNvSpPr txBox="1"/>
          <p:nvPr userDrawn="1"/>
        </p:nvSpPr>
        <p:spPr>
          <a:xfrm>
            <a:off x="325712" y="350928"/>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Exit Ticket</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
        <p:nvSpPr>
          <p:cNvPr id="8" name="Text Placeholder 9">
            <a:extLst>
              <a:ext uri="{FF2B5EF4-FFF2-40B4-BE49-F238E27FC236}">
                <a16:creationId xmlns:a16="http://schemas.microsoft.com/office/drawing/2014/main" id="{F381EB85-9F07-40E6-1AA5-BC79A6FAB930}"/>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2219549515"/>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8">
            <a:extLst>
              <a:ext uri="{FF2B5EF4-FFF2-40B4-BE49-F238E27FC236}">
                <a16:creationId xmlns:a16="http://schemas.microsoft.com/office/drawing/2014/main" id="{85372BD9-1046-9EF8-ABB7-B0B175B10A57}"/>
              </a:ext>
            </a:extLst>
          </p:cNvPr>
          <p:cNvSpPr>
            <a:spLocks noGrp="1"/>
          </p:cNvSpPr>
          <p:nvPr>
            <p:ph type="body" sz="quarter" idx="23"/>
          </p:nvPr>
        </p:nvSpPr>
        <p:spPr>
          <a:xfrm>
            <a:off x="365123" y="347663"/>
            <a:ext cx="8313740" cy="674687"/>
          </a:xfrm>
          <a:prstGeom prst="rect">
            <a:avLst/>
          </a:prstGeom>
        </p:spPr>
        <p:txBody>
          <a:bodyPr/>
          <a:lstStyle>
            <a:lvl1pPr>
              <a:defRPr sz="3600" b="1">
                <a:solidFill>
                  <a:schemeClr val="bg2"/>
                </a:solidFill>
              </a:defRPr>
            </a:lvl1pPr>
          </a:lstStyle>
          <a:p>
            <a:pPr lvl="0"/>
            <a:endParaRPr lang="en-AU"/>
          </a:p>
        </p:txBody>
      </p:sp>
      <p:sp>
        <p:nvSpPr>
          <p:cNvPr id="8" name="Text Placeholder 9">
            <a:extLst>
              <a:ext uri="{FF2B5EF4-FFF2-40B4-BE49-F238E27FC236}">
                <a16:creationId xmlns:a16="http://schemas.microsoft.com/office/drawing/2014/main" id="{364E8309-FD45-6B26-243D-3E3661005FF3}"/>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237945566"/>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evis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7E03BF11-6756-3F05-0C3C-9A9CA1F69F48}"/>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5" name="TextBox 4">
            <a:extLst>
              <a:ext uri="{FF2B5EF4-FFF2-40B4-BE49-F238E27FC236}">
                <a16:creationId xmlns:a16="http://schemas.microsoft.com/office/drawing/2014/main" id="{D3BE7A69-A9FF-594F-C2E3-D0C6AF845CC2}"/>
              </a:ext>
            </a:extLst>
          </p:cNvPr>
          <p:cNvSpPr txBox="1"/>
          <p:nvPr userDrawn="1"/>
        </p:nvSpPr>
        <p:spPr>
          <a:xfrm>
            <a:off x="324660" y="344749"/>
            <a:ext cx="7777148" cy="533400"/>
          </a:xfrm>
          <a:prstGeom prst="rect">
            <a:avLst/>
          </a:prstGeom>
          <a:noFill/>
          <a:ln>
            <a:noFill/>
          </a:ln>
        </p:spPr>
        <p:txBody>
          <a:bodyPr wrap="square" rtlCol="0">
            <a:noAutofit/>
          </a:bodyPr>
          <a:lstStyle/>
          <a:p>
            <a:r>
              <a:rPr lang="en-US" sz="3600" b="1" i="0">
                <a:solidFill>
                  <a:srgbClr val="177F99"/>
                </a:solidFill>
                <a:latin typeface="Calibr"/>
              </a:rPr>
              <a:t>Revise</a:t>
            </a:r>
            <a:endParaRPr lang="en-US" sz="3600" b="1" i="0">
              <a:solidFill>
                <a:srgbClr val="A6A6A6"/>
              </a:solidFill>
              <a:latin typeface="Calibr"/>
            </a:endParaRPr>
          </a:p>
        </p:txBody>
      </p:sp>
    </p:spTree>
    <p:extLst>
      <p:ext uri="{BB962C8B-B14F-4D97-AF65-F5344CB8AC3E}">
        <p14:creationId xmlns:p14="http://schemas.microsoft.com/office/powerpoint/2010/main" val="334015237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sson Objectiv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9" name="Straight Connector 8">
            <a:extLst>
              <a:ext uri="{FF2B5EF4-FFF2-40B4-BE49-F238E27FC236}">
                <a16:creationId xmlns:a16="http://schemas.microsoft.com/office/drawing/2014/main" id="{36DA1BFC-6DD8-7825-C452-CBDF61F60389}"/>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C19DCF8E-2C06-BA7B-AC2E-695D97B0DDE9}"/>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4" name="TextBox 3">
            <a:extLst>
              <a:ext uri="{FF2B5EF4-FFF2-40B4-BE49-F238E27FC236}">
                <a16:creationId xmlns:a16="http://schemas.microsoft.com/office/drawing/2014/main" id="{F9D28A2F-260D-673D-1C7F-D812008B40E8}"/>
              </a:ext>
            </a:extLst>
          </p:cNvPr>
          <p:cNvSpPr txBox="1"/>
          <p:nvPr userDrawn="1"/>
        </p:nvSpPr>
        <p:spPr>
          <a:xfrm>
            <a:off x="325712" y="360720"/>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Lesson Objective</a:t>
            </a:r>
          </a:p>
        </p:txBody>
      </p:sp>
    </p:spTree>
    <p:extLst>
      <p:ext uri="{BB962C8B-B14F-4D97-AF65-F5344CB8AC3E}">
        <p14:creationId xmlns:p14="http://schemas.microsoft.com/office/powerpoint/2010/main" val="1395547350"/>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eflec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3167278-3051-D04D-32FA-671E18D9E691}"/>
              </a:ext>
            </a:extLst>
          </p:cNvPr>
          <p:cNvSpPr txBox="1"/>
          <p:nvPr userDrawn="1"/>
        </p:nvSpPr>
        <p:spPr>
          <a:xfrm>
            <a:off x="324660" y="344749"/>
            <a:ext cx="7777148" cy="533400"/>
          </a:xfrm>
          <a:prstGeom prst="rect">
            <a:avLst/>
          </a:prstGeom>
          <a:noFill/>
          <a:ln>
            <a:noFill/>
          </a:ln>
        </p:spPr>
        <p:txBody>
          <a:bodyPr wrap="square" rtlCol="0">
            <a:noAutofit/>
          </a:bodyPr>
          <a:lstStyle/>
          <a:p>
            <a:r>
              <a:rPr lang="en-US" sz="3600" b="1" i="0" kern="1200">
                <a:solidFill>
                  <a:schemeClr val="bg1">
                    <a:lumMod val="65000"/>
                  </a:schemeClr>
                </a:solidFill>
                <a:latin typeface="Calibri" panose="020F0502020204030204" pitchFamily="34" charset="0"/>
                <a:ea typeface="+mn-ea"/>
                <a:cs typeface="Calibri" panose="020F0502020204030204" pitchFamily="34" charset="0"/>
              </a:rPr>
              <a:t>Revise</a:t>
            </a:r>
            <a:r>
              <a:rPr lang="en-US" sz="3600" b="1" i="0">
                <a:solidFill>
                  <a:srgbClr val="A6A6A6"/>
                </a:solidFill>
                <a:latin typeface="Calibr"/>
              </a:rPr>
              <a:t> &gt; </a:t>
            </a:r>
            <a:r>
              <a:rPr lang="en-US" sz="3600" b="1" i="0">
                <a:solidFill>
                  <a:srgbClr val="177F99"/>
                </a:solidFill>
                <a:latin typeface="Calibr"/>
              </a:rPr>
              <a:t>Reflect</a:t>
            </a:r>
            <a:r>
              <a:rPr lang="en-US" sz="3600" b="1" i="0">
                <a:solidFill>
                  <a:srgbClr val="A6A6A6"/>
                </a:solidFill>
                <a:latin typeface="Calibr"/>
              </a:rPr>
              <a:t> &gt; Connect</a:t>
            </a:r>
          </a:p>
        </p:txBody>
      </p:sp>
      <p:sp>
        <p:nvSpPr>
          <p:cNvPr id="6" name="Text Placeholder 9">
            <a:extLst>
              <a:ext uri="{FF2B5EF4-FFF2-40B4-BE49-F238E27FC236}">
                <a16:creationId xmlns:a16="http://schemas.microsoft.com/office/drawing/2014/main" id="{C5E4362F-D9A4-1281-8A7A-69F1A7B9C297}"/>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3364147558"/>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nec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6" name="Text Placeholder 9">
            <a:extLst>
              <a:ext uri="{FF2B5EF4-FFF2-40B4-BE49-F238E27FC236}">
                <a16:creationId xmlns:a16="http://schemas.microsoft.com/office/drawing/2014/main" id="{B823F659-5E29-3BBD-6865-A74DB782B79F}"/>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5" name="TextBox 4">
            <a:extLst>
              <a:ext uri="{FF2B5EF4-FFF2-40B4-BE49-F238E27FC236}">
                <a16:creationId xmlns:a16="http://schemas.microsoft.com/office/drawing/2014/main" id="{732AC35D-6775-6053-46AD-EFAF7622DD31}"/>
              </a:ext>
            </a:extLst>
          </p:cNvPr>
          <p:cNvSpPr txBox="1"/>
          <p:nvPr userDrawn="1"/>
        </p:nvSpPr>
        <p:spPr>
          <a:xfrm>
            <a:off x="324660" y="344749"/>
            <a:ext cx="7777148" cy="533400"/>
          </a:xfrm>
          <a:prstGeom prst="rect">
            <a:avLst/>
          </a:prstGeom>
          <a:noFill/>
          <a:ln>
            <a:noFill/>
          </a:ln>
        </p:spPr>
        <p:txBody>
          <a:bodyPr wrap="square" rtlCol="0">
            <a:noAutofit/>
          </a:bodyPr>
          <a:lstStyle/>
          <a:p>
            <a:r>
              <a:rPr lang="en-US" sz="3600" b="1" i="0">
                <a:solidFill>
                  <a:srgbClr val="177F99"/>
                </a:solidFill>
                <a:latin typeface="Calibr"/>
              </a:rPr>
              <a:t>Connect</a:t>
            </a:r>
          </a:p>
        </p:txBody>
      </p:sp>
    </p:spTree>
    <p:extLst>
      <p:ext uri="{BB962C8B-B14F-4D97-AF65-F5344CB8AC3E}">
        <p14:creationId xmlns:p14="http://schemas.microsoft.com/office/powerpoint/2010/main" val="2958004228"/>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Back Cover">
    <p:bg>
      <p:bgPr>
        <a:solidFill>
          <a:schemeClr val="bg1">
            <a:alpha val="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pic>
        <p:nvPicPr>
          <p:cNvPr id="8" name="Picture 7" descr="A black background with yellow and blue rectangles&#10;&#10;Description automatically generated">
            <a:extLst>
              <a:ext uri="{FF2B5EF4-FFF2-40B4-BE49-F238E27FC236}">
                <a16:creationId xmlns:a16="http://schemas.microsoft.com/office/drawing/2014/main" id="{D3DC7D44-DDDB-B39E-837D-A726CA953D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27042" y="411873"/>
            <a:ext cx="3089916" cy="1140227"/>
          </a:xfrm>
          <a:prstGeom prst="rect">
            <a:avLst/>
          </a:prstGeom>
        </p:spPr>
      </p:pic>
      <p:sp>
        <p:nvSpPr>
          <p:cNvPr id="4" name="Rectangle 3">
            <a:extLst>
              <a:ext uri="{FF2B5EF4-FFF2-40B4-BE49-F238E27FC236}">
                <a16:creationId xmlns:a16="http://schemas.microsoft.com/office/drawing/2014/main" id="{204485DF-7256-1A7A-CAAF-F95F4EAFEADC}"/>
              </a:ext>
            </a:extLst>
          </p:cNvPr>
          <p:cNvSpPr/>
          <p:nvPr userDrawn="1"/>
        </p:nvSpPr>
        <p:spPr>
          <a:xfrm>
            <a:off x="0" y="1951938"/>
            <a:ext cx="9144000" cy="4906062"/>
          </a:xfrm>
          <a:prstGeom prst="rect">
            <a:avLst/>
          </a:prstGeom>
          <a:solidFill>
            <a:srgbClr val="645A0C"/>
          </a:solidFill>
          <a:ln w="6350"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en-AU" sz="1100">
              <a:solidFill>
                <a:schemeClr val="tx2"/>
              </a:solidFill>
            </a:endParaRPr>
          </a:p>
        </p:txBody>
      </p:sp>
    </p:spTree>
    <p:extLst>
      <p:ext uri="{BB962C8B-B14F-4D97-AF65-F5344CB8AC3E}">
        <p14:creationId xmlns:p14="http://schemas.microsoft.com/office/powerpoint/2010/main" val="69069528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ccess Criteri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8" name="Straight Connector 7">
            <a:extLst>
              <a:ext uri="{FF2B5EF4-FFF2-40B4-BE49-F238E27FC236}">
                <a16:creationId xmlns:a16="http://schemas.microsoft.com/office/drawing/2014/main" id="{B5C85791-9537-0953-F107-BB7530B9AAA4}"/>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9BA371C4-ED13-0F85-5D45-37E7AFB1508A}"/>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4" name="TextBox 3">
            <a:extLst>
              <a:ext uri="{FF2B5EF4-FFF2-40B4-BE49-F238E27FC236}">
                <a16:creationId xmlns:a16="http://schemas.microsoft.com/office/drawing/2014/main" id="{56E53289-6BAA-A5B6-B27F-E8199253E327}"/>
              </a:ext>
            </a:extLst>
          </p:cNvPr>
          <p:cNvSpPr txBox="1"/>
          <p:nvPr userDrawn="1"/>
        </p:nvSpPr>
        <p:spPr>
          <a:xfrm>
            <a:off x="325712" y="363806"/>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Success Criteria</a:t>
            </a:r>
          </a:p>
        </p:txBody>
      </p:sp>
    </p:spTree>
    <p:extLst>
      <p:ext uri="{BB962C8B-B14F-4D97-AF65-F5344CB8AC3E}">
        <p14:creationId xmlns:p14="http://schemas.microsoft.com/office/powerpoint/2010/main" val="195908402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P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53360D81-5192-4919-8CD2-8811AB93A116}"/>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BBC3E09F-F95C-DFC2-BF71-81EBFBAFB2BE}"/>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5" name="TextBox 4">
            <a:extLst>
              <a:ext uri="{FF2B5EF4-FFF2-40B4-BE49-F238E27FC236}">
                <a16:creationId xmlns:a16="http://schemas.microsoft.com/office/drawing/2014/main" id="{4C6D5258-0590-1552-451B-8657B53DDB2F}"/>
              </a:ext>
            </a:extLst>
          </p:cNvPr>
          <p:cNvSpPr txBox="1"/>
          <p:nvPr userDrawn="1"/>
        </p:nvSpPr>
        <p:spPr>
          <a:xfrm>
            <a:off x="332151" y="367159"/>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Activating Prior Knowledge</a:t>
            </a:r>
          </a:p>
        </p:txBody>
      </p:sp>
    </p:spTree>
    <p:extLst>
      <p:ext uri="{BB962C8B-B14F-4D97-AF65-F5344CB8AC3E}">
        <p14:creationId xmlns:p14="http://schemas.microsoft.com/office/powerpoint/2010/main" val="332653929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at We Are Learn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9" name="Straight Connector 8">
            <a:extLst>
              <a:ext uri="{FF2B5EF4-FFF2-40B4-BE49-F238E27FC236}">
                <a16:creationId xmlns:a16="http://schemas.microsoft.com/office/drawing/2014/main" id="{36DA1BFC-6DD8-7825-C452-CBDF61F60389}"/>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C19DCF8E-2C06-BA7B-AC2E-695D97B0DDE9}"/>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4" name="TextBox 3">
            <a:extLst>
              <a:ext uri="{FF2B5EF4-FFF2-40B4-BE49-F238E27FC236}">
                <a16:creationId xmlns:a16="http://schemas.microsoft.com/office/drawing/2014/main" id="{F9D28A2F-260D-673D-1C7F-D812008B40E8}"/>
              </a:ext>
            </a:extLst>
          </p:cNvPr>
          <p:cNvSpPr txBox="1"/>
          <p:nvPr userDrawn="1"/>
        </p:nvSpPr>
        <p:spPr>
          <a:xfrm>
            <a:off x="325712" y="367159"/>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What We Are Learning</a:t>
            </a:r>
          </a:p>
        </p:txBody>
      </p:sp>
    </p:spTree>
    <p:extLst>
      <p:ext uri="{BB962C8B-B14F-4D97-AF65-F5344CB8AC3E}">
        <p14:creationId xmlns:p14="http://schemas.microsoft.com/office/powerpoint/2010/main" val="96905862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F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408678" y="388924"/>
            <a:ext cx="7269658" cy="539859"/>
          </a:xfrm>
          <a:prstGeom prst="rect">
            <a:avLst/>
          </a:prstGeom>
        </p:spPr>
        <p:txBody>
          <a:bodyPr lIns="0" tIns="0" rIns="0" bIns="0"/>
          <a:lstStyle>
            <a:lvl1pPr>
              <a:defRPr sz="3600" b="1">
                <a:solidFill>
                  <a:schemeClr val="tx1"/>
                </a:solidFill>
              </a:defRPr>
            </a:lvl1pPr>
          </a:lstStyle>
          <a:p>
            <a:pPr lvl="0"/>
            <a:r>
              <a:rPr lang="en-AU"/>
              <a:t>Insert Activity Name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41403"/>
            <a:ext cx="114385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CFU:</a:t>
            </a:r>
          </a:p>
        </p:txBody>
      </p:sp>
    </p:spTree>
    <p:extLst>
      <p:ext uri="{BB962C8B-B14F-4D97-AF65-F5344CB8AC3E}">
        <p14:creationId xmlns:p14="http://schemas.microsoft.com/office/powerpoint/2010/main" val="74713257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 D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408678" y="388924"/>
            <a:ext cx="7269658" cy="539859"/>
          </a:xfrm>
          <a:prstGeom prst="rect">
            <a:avLst/>
          </a:prstGeom>
        </p:spPr>
        <p:txBody>
          <a:bodyPr lIns="0" tIns="0" rIns="0" bIns="0"/>
          <a:lstStyle>
            <a:lvl1pPr>
              <a:defRPr sz="3600" b="1">
                <a:solidFill>
                  <a:schemeClr val="tx1"/>
                </a:solidFill>
              </a:defRPr>
            </a:lvl1pPr>
          </a:lstStyle>
          <a:p>
            <a:pPr lvl="0"/>
            <a:r>
              <a:rPr lang="en-AU"/>
              <a:t>Insert Title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73598"/>
            <a:ext cx="114385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I Do:</a:t>
            </a:r>
          </a:p>
        </p:txBody>
      </p:sp>
      <p:sp>
        <p:nvSpPr>
          <p:cNvPr id="7" name="Text Placeholder 9">
            <a:extLst>
              <a:ext uri="{FF2B5EF4-FFF2-40B4-BE49-F238E27FC236}">
                <a16:creationId xmlns:a16="http://schemas.microsoft.com/office/drawing/2014/main" id="{7AAF553A-F41B-9E6C-BF0A-EB6B7ABBC7C4}"/>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58209702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theme" Target="../theme/theme3.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tags" Target="../tags/tag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theme" Target="../theme/theme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A0F8B2-D0DB-B401-E009-D94E6CC238AE}"/>
              </a:ext>
            </a:extLst>
          </p:cNvPr>
          <p:cNvSpPr/>
          <p:nvPr userDrawn="1"/>
        </p:nvSpPr>
        <p:spPr>
          <a:xfrm>
            <a:off x="431799" y="6334145"/>
            <a:ext cx="1836388" cy="307777"/>
          </a:xfrm>
          <a:prstGeom prst="rect">
            <a:avLst/>
          </a:prstGeom>
        </p:spPr>
        <p:txBody>
          <a:bodyPr wrap="square" lIns="0" tIns="45720" rIns="0" bIns="0" anchor="b" anchorCtr="0">
            <a:sp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algn="l">
              <a:defRPr/>
            </a:pPr>
            <a:r>
              <a:rPr lang="en-AU" sz="1700" b="0" i="0">
                <a:solidFill>
                  <a:srgbClr val="177F99"/>
                </a:solidFill>
                <a:latin typeface="Calibr"/>
                <a:cs typeface="Calibri" panose="020F0502020204030204" pitchFamily="34" charset="0"/>
              </a:rPr>
              <a:t>Lesson 2</a:t>
            </a:r>
          </a:p>
        </p:txBody>
      </p:sp>
      <p:sp>
        <p:nvSpPr>
          <p:cNvPr id="3" name="Rectangle 2">
            <a:extLst>
              <a:ext uri="{FF2B5EF4-FFF2-40B4-BE49-F238E27FC236}">
                <a16:creationId xmlns:a16="http://schemas.microsoft.com/office/drawing/2014/main" id="{455BD6C1-B4E3-F065-26B8-751DD4324E2B}"/>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b="0" i="0" smtClean="0">
                <a:solidFill>
                  <a:srgbClr val="177F99"/>
                </a:solidFill>
                <a:latin typeface="Calibr"/>
                <a:cs typeface="Calibri" panose="020F0502020204030204" pitchFamily="34" charset="0"/>
              </a:rPr>
              <a:pPr algn="r">
                <a:defRPr/>
              </a:pPr>
              <a:t>‹#›</a:t>
            </a:fld>
            <a:endParaRPr lang="en-AU" sz="1700" b="0" i="0">
              <a:solidFill>
                <a:srgbClr val="177F99"/>
              </a:solidFill>
              <a:latin typeface="Calibr"/>
              <a:cs typeface="Calibri" panose="020F0502020204030204" pitchFamily="34" charset="0"/>
            </a:endParaRPr>
          </a:p>
        </p:txBody>
      </p:sp>
      <p:sp>
        <p:nvSpPr>
          <p:cNvPr id="4" name="Rectangle 3">
            <a:extLst>
              <a:ext uri="{FF2B5EF4-FFF2-40B4-BE49-F238E27FC236}">
                <a16:creationId xmlns:a16="http://schemas.microsoft.com/office/drawing/2014/main" id="{CA14F881-6C9F-F277-A56A-328F67AF0EE2}"/>
              </a:ext>
            </a:extLst>
          </p:cNvPr>
          <p:cNvSpPr/>
          <p:nvPr userDrawn="1"/>
        </p:nvSpPr>
        <p:spPr>
          <a:xfrm rot="16200000">
            <a:off x="-3334043" y="3334044"/>
            <a:ext cx="6858000" cy="189913"/>
          </a:xfrm>
          <a:prstGeom prst="rect">
            <a:avLst/>
          </a:prstGeom>
          <a:solidFill>
            <a:srgbClr val="645A0C"/>
          </a:solidFill>
          <a:ln w="6350"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en-US" sz="1100">
              <a:solidFill>
                <a:schemeClr val="tx2"/>
              </a:solidFill>
            </a:endParaRPr>
          </a:p>
        </p:txBody>
      </p:sp>
    </p:spTree>
    <p:custDataLst>
      <p:tags r:id="rId20"/>
    </p:custDataLst>
    <p:extLst>
      <p:ext uri="{BB962C8B-B14F-4D97-AF65-F5344CB8AC3E}">
        <p14:creationId xmlns:p14="http://schemas.microsoft.com/office/powerpoint/2010/main" val="2142349000"/>
      </p:ext>
    </p:extLst>
  </p:cSld>
  <p:clrMap bg1="lt1" tx1="dk1" bg2="lt2" tx2="dk2" accent1="accent1" accent2="accent2" accent3="accent3" accent4="accent4" accent5="accent5" accent6="accent6" hlink="hlink" folHlink="folHlink"/>
  <p:sldLayoutIdLst>
    <p:sldLayoutId id="2147486355" r:id="rId1"/>
    <p:sldLayoutId id="2147486398" r:id="rId2"/>
    <p:sldLayoutId id="2147486399" r:id="rId3"/>
    <p:sldLayoutId id="2147486401" r:id="rId4"/>
    <p:sldLayoutId id="2147486400" r:id="rId5"/>
    <p:sldLayoutId id="2147486396" r:id="rId6"/>
    <p:sldLayoutId id="2147486416" r:id="rId7"/>
    <p:sldLayoutId id="2147486397" r:id="rId8"/>
    <p:sldLayoutId id="2147486402" r:id="rId9"/>
    <p:sldLayoutId id="2147486403" r:id="rId10"/>
    <p:sldLayoutId id="2147486404" r:id="rId11"/>
    <p:sldLayoutId id="2147486391" r:id="rId12"/>
    <p:sldLayoutId id="2147486417" r:id="rId13"/>
    <p:sldLayoutId id="2147486395" r:id="rId14"/>
    <p:sldLayoutId id="2147486392" r:id="rId15"/>
    <p:sldLayoutId id="2147486393" r:id="rId16"/>
    <p:sldLayoutId id="2147486394" r:id="rId17"/>
    <p:sldLayoutId id="2147486390" r:id="rId18"/>
  </p:sldLayoutIdLst>
  <p:hf hdr="0" ftr="0" dt="0"/>
  <p:txStyles>
    <p:titleStyle>
      <a:lvl1pPr marL="1588" indent="0" algn="l" rtl="0" eaLnBrk="1" fontAlgn="base" hangingPunct="1">
        <a:spcBef>
          <a:spcPct val="0"/>
        </a:spcBef>
        <a:spcAft>
          <a:spcPct val="0"/>
        </a:spcAft>
        <a:defRPr lang="en-AU" sz="3600" b="1" kern="1200" dirty="0">
          <a:solidFill>
            <a:schemeClr val="accent1"/>
          </a:solidFill>
          <a:latin typeface="Calibri"/>
          <a:ea typeface="+mn-ea"/>
          <a:cs typeface="Calibri"/>
        </a:defRPr>
      </a:lvl1pPr>
      <a:lvl2pPr marL="357188" indent="1588" algn="l" rtl="0" eaLnBrk="1" fontAlgn="base" hangingPunct="1">
        <a:spcBef>
          <a:spcPct val="0"/>
        </a:spcBef>
        <a:spcAft>
          <a:spcPct val="0"/>
        </a:spcAft>
        <a:defRPr sz="2800" b="1">
          <a:solidFill>
            <a:schemeClr val="bg1"/>
          </a:solidFill>
          <a:latin typeface="Calibri" pitchFamily="34" charset="0"/>
        </a:defRPr>
      </a:lvl2pPr>
      <a:lvl3pPr marL="357188" indent="1588" algn="l" rtl="0" eaLnBrk="1" fontAlgn="base" hangingPunct="1">
        <a:spcBef>
          <a:spcPct val="0"/>
        </a:spcBef>
        <a:spcAft>
          <a:spcPct val="0"/>
        </a:spcAft>
        <a:defRPr sz="2800" b="1">
          <a:solidFill>
            <a:schemeClr val="bg1"/>
          </a:solidFill>
          <a:latin typeface="Calibri" pitchFamily="34" charset="0"/>
        </a:defRPr>
      </a:lvl3pPr>
      <a:lvl4pPr marL="357188" indent="1588" algn="l" rtl="0" eaLnBrk="1" fontAlgn="base" hangingPunct="1">
        <a:spcBef>
          <a:spcPct val="0"/>
        </a:spcBef>
        <a:spcAft>
          <a:spcPct val="0"/>
        </a:spcAft>
        <a:defRPr sz="2800" b="1">
          <a:solidFill>
            <a:schemeClr val="bg1"/>
          </a:solidFill>
          <a:latin typeface="Calibri" pitchFamily="34" charset="0"/>
        </a:defRPr>
      </a:lvl4pPr>
      <a:lvl5pPr marL="357188" indent="1588" algn="l" rtl="0" eaLnBrk="1" fontAlgn="base" hangingPunct="1">
        <a:spcBef>
          <a:spcPct val="0"/>
        </a:spcBef>
        <a:spcAft>
          <a:spcPct val="0"/>
        </a:spcAft>
        <a:defRPr sz="2800" b="1">
          <a:solidFill>
            <a:schemeClr val="bg1"/>
          </a:solidFill>
          <a:latin typeface="Calibri" pitchFamily="34" charset="0"/>
        </a:defRPr>
      </a:lvl5pPr>
      <a:lvl6pPr marL="457200" algn="ctr" rtl="0" eaLnBrk="1" fontAlgn="base" hangingPunct="1">
        <a:spcBef>
          <a:spcPct val="0"/>
        </a:spcBef>
        <a:spcAft>
          <a:spcPct val="0"/>
        </a:spcAft>
        <a:defRPr sz="4400">
          <a:solidFill>
            <a:schemeClr val="bg1"/>
          </a:solidFill>
          <a:latin typeface="Calibri" pitchFamily="34" charset="0"/>
        </a:defRPr>
      </a:lvl6pPr>
      <a:lvl7pPr marL="914400" algn="ctr" rtl="0" eaLnBrk="1" fontAlgn="base" hangingPunct="1">
        <a:spcBef>
          <a:spcPct val="0"/>
        </a:spcBef>
        <a:spcAft>
          <a:spcPct val="0"/>
        </a:spcAft>
        <a:defRPr sz="4400">
          <a:solidFill>
            <a:schemeClr val="bg1"/>
          </a:solidFill>
          <a:latin typeface="Calibri" pitchFamily="34" charset="0"/>
        </a:defRPr>
      </a:lvl7pPr>
      <a:lvl8pPr marL="1371600" algn="ctr" rtl="0" eaLnBrk="1" fontAlgn="base" hangingPunct="1">
        <a:spcBef>
          <a:spcPct val="0"/>
        </a:spcBef>
        <a:spcAft>
          <a:spcPct val="0"/>
        </a:spcAft>
        <a:defRPr sz="4400">
          <a:solidFill>
            <a:schemeClr val="bg1"/>
          </a:solidFill>
          <a:latin typeface="Calibri" pitchFamily="34" charset="0"/>
        </a:defRPr>
      </a:lvl8pPr>
      <a:lvl9pPr marL="1828800" algn="ctr" rtl="0" eaLnBrk="1" fontAlgn="base" hangingPunct="1">
        <a:spcBef>
          <a:spcPct val="0"/>
        </a:spcBef>
        <a:spcAft>
          <a:spcPct val="0"/>
        </a:spcAft>
        <a:defRPr sz="4400">
          <a:solidFill>
            <a:schemeClr val="bg1"/>
          </a:solidFill>
          <a:latin typeface="Calibr" pitchFamily="34" charset="0"/>
        </a:defRPr>
      </a:lvl9pPr>
    </p:titleStyle>
    <p:bodyStyle>
      <a:lvl1pPr marL="0" indent="0" algn="l" rtl="0" eaLnBrk="1" fontAlgn="base" hangingPunct="1">
        <a:spcBef>
          <a:spcPct val="20000"/>
        </a:spcBef>
        <a:spcAft>
          <a:spcPct val="0"/>
        </a:spcAft>
        <a:buFont typeface="Arial" panose="020B0604020202020204" pitchFamily="34" charset="0"/>
        <a:buNone/>
        <a:defRPr sz="28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8570879"/>
      </p:ext>
    </p:extLst>
  </p:cSld>
  <p:clrMap bg1="lt1" tx1="dk1" bg2="lt2" tx2="dk2" accent1="accent1" accent2="accent2" accent3="accent3" accent4="accent4" accent5="accent5" accent6="accent6" hlink="hlink" folHlink="folHlink"/>
  <p:sldLayoutIdLst>
    <p:sldLayoutId id="2147486418" r:id="rId1"/>
    <p:sldLayoutId id="214748640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697257"/>
      </p:ext>
    </p:extLst>
  </p:cSld>
  <p:clrMap bg1="lt1" tx1="dk1" bg2="lt2" tx2="dk2" accent1="accent1" accent2="accent2" accent3="accent3" accent4="accent4" accent5="accent5" accent6="accent6" hlink="hlink" folHlink="folHlink"/>
  <p:sldLayoutIdLst>
    <p:sldLayoutId id="2147486420" r:id="rId1"/>
    <p:sldLayoutId id="2147486421" r:id="rId2"/>
    <p:sldLayoutId id="2147486422" r:id="rId3"/>
    <p:sldLayoutId id="2147486423" r:id="rId4"/>
  </p:sldLayoutIdLst>
  <p:hf hdr="0" ftr="0" dt="0"/>
  <p:txStyles>
    <p:titleStyle>
      <a:lvl1pPr marL="1588" indent="0" algn="l" rtl="0" eaLnBrk="1" fontAlgn="base" hangingPunct="1">
        <a:spcBef>
          <a:spcPct val="0"/>
        </a:spcBef>
        <a:spcAft>
          <a:spcPct val="0"/>
        </a:spcAft>
        <a:defRPr lang="en-AU" sz="3600" b="1" kern="1200" dirty="0">
          <a:solidFill>
            <a:schemeClr val="accent1"/>
          </a:solidFill>
          <a:latin typeface="Calibri"/>
          <a:ea typeface="+mn-ea"/>
          <a:cs typeface="Calibri"/>
        </a:defRPr>
      </a:lvl1pPr>
      <a:lvl2pPr marL="357188" indent="1588" algn="l" rtl="0" eaLnBrk="1" fontAlgn="base" hangingPunct="1">
        <a:spcBef>
          <a:spcPct val="0"/>
        </a:spcBef>
        <a:spcAft>
          <a:spcPct val="0"/>
        </a:spcAft>
        <a:defRPr sz="2800" b="1">
          <a:solidFill>
            <a:schemeClr val="bg1"/>
          </a:solidFill>
          <a:latin typeface="Calibri" pitchFamily="34" charset="0"/>
        </a:defRPr>
      </a:lvl2pPr>
      <a:lvl3pPr marL="357188" indent="1588" algn="l" rtl="0" eaLnBrk="1" fontAlgn="base" hangingPunct="1">
        <a:spcBef>
          <a:spcPct val="0"/>
        </a:spcBef>
        <a:spcAft>
          <a:spcPct val="0"/>
        </a:spcAft>
        <a:defRPr sz="2800" b="1">
          <a:solidFill>
            <a:schemeClr val="bg1"/>
          </a:solidFill>
          <a:latin typeface="Calibri" pitchFamily="34" charset="0"/>
        </a:defRPr>
      </a:lvl3pPr>
      <a:lvl4pPr marL="357188" indent="1588" algn="l" rtl="0" eaLnBrk="1" fontAlgn="base" hangingPunct="1">
        <a:spcBef>
          <a:spcPct val="0"/>
        </a:spcBef>
        <a:spcAft>
          <a:spcPct val="0"/>
        </a:spcAft>
        <a:defRPr sz="2800" b="1">
          <a:solidFill>
            <a:schemeClr val="bg1"/>
          </a:solidFill>
          <a:latin typeface="Calibri" pitchFamily="34" charset="0"/>
        </a:defRPr>
      </a:lvl4pPr>
      <a:lvl5pPr marL="357188" indent="1588" algn="l" rtl="0" eaLnBrk="1" fontAlgn="base" hangingPunct="1">
        <a:spcBef>
          <a:spcPct val="0"/>
        </a:spcBef>
        <a:spcAft>
          <a:spcPct val="0"/>
        </a:spcAft>
        <a:defRPr sz="2800" b="1">
          <a:solidFill>
            <a:schemeClr val="bg1"/>
          </a:solidFill>
          <a:latin typeface="Calibri" pitchFamily="34" charset="0"/>
        </a:defRPr>
      </a:lvl5pPr>
      <a:lvl6pPr marL="457200" algn="ctr" rtl="0" eaLnBrk="1" fontAlgn="base" hangingPunct="1">
        <a:spcBef>
          <a:spcPct val="0"/>
        </a:spcBef>
        <a:spcAft>
          <a:spcPct val="0"/>
        </a:spcAft>
        <a:defRPr sz="4400">
          <a:solidFill>
            <a:schemeClr val="bg1"/>
          </a:solidFill>
          <a:latin typeface="Calibri" pitchFamily="34" charset="0"/>
        </a:defRPr>
      </a:lvl6pPr>
      <a:lvl7pPr marL="914400" algn="ctr" rtl="0" eaLnBrk="1" fontAlgn="base" hangingPunct="1">
        <a:spcBef>
          <a:spcPct val="0"/>
        </a:spcBef>
        <a:spcAft>
          <a:spcPct val="0"/>
        </a:spcAft>
        <a:defRPr sz="4400">
          <a:solidFill>
            <a:schemeClr val="bg1"/>
          </a:solidFill>
          <a:latin typeface="Calibri" pitchFamily="34" charset="0"/>
        </a:defRPr>
      </a:lvl7pPr>
      <a:lvl8pPr marL="1371600" algn="ctr" rtl="0" eaLnBrk="1" fontAlgn="base" hangingPunct="1">
        <a:spcBef>
          <a:spcPct val="0"/>
        </a:spcBef>
        <a:spcAft>
          <a:spcPct val="0"/>
        </a:spcAft>
        <a:defRPr sz="4400">
          <a:solidFill>
            <a:schemeClr val="bg1"/>
          </a:solidFill>
          <a:latin typeface="Calibri" pitchFamily="34" charset="0"/>
        </a:defRPr>
      </a:lvl8pPr>
      <a:lvl9pPr marL="1828800" algn="ctr" rtl="0" eaLnBrk="1" fontAlgn="base" hangingPunct="1">
        <a:spcBef>
          <a:spcPct val="0"/>
        </a:spcBef>
        <a:spcAft>
          <a:spcPct val="0"/>
        </a:spcAft>
        <a:defRPr sz="4400">
          <a:solidFill>
            <a:schemeClr val="bg1"/>
          </a:solidFill>
          <a:latin typeface="Calibr" pitchFamily="34" charset="0"/>
        </a:defRPr>
      </a:lvl9pPr>
    </p:titleStyle>
    <p:bodyStyle>
      <a:lvl1pPr marL="0" indent="0" algn="l" rtl="0" eaLnBrk="1" fontAlgn="base" hangingPunct="1">
        <a:spcBef>
          <a:spcPct val="20000"/>
        </a:spcBef>
        <a:spcAft>
          <a:spcPct val="0"/>
        </a:spcAft>
        <a:buFont typeface="Arial" panose="020B0604020202020204" pitchFamily="34" charset="0"/>
        <a:buNone/>
        <a:defRPr sz="28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A0F8B2-D0DB-B401-E009-D94E6CC238AE}"/>
              </a:ext>
            </a:extLst>
          </p:cNvPr>
          <p:cNvSpPr/>
          <p:nvPr userDrawn="1"/>
        </p:nvSpPr>
        <p:spPr>
          <a:xfrm>
            <a:off x="431799" y="6334145"/>
            <a:ext cx="1836388" cy="307777"/>
          </a:xfrm>
          <a:prstGeom prst="rect">
            <a:avLst/>
          </a:prstGeom>
        </p:spPr>
        <p:txBody>
          <a:bodyPr wrap="square" lIns="0" tIns="45720" rIns="0" bIns="0" anchor="b" anchorCtr="0">
            <a:sp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algn="l">
              <a:defRPr/>
            </a:pPr>
            <a:r>
              <a:rPr lang="en-AU" sz="1700" b="0" i="0">
                <a:solidFill>
                  <a:srgbClr val="177F99"/>
                </a:solidFill>
                <a:latin typeface="Calibr"/>
                <a:cs typeface="Calibri" panose="020F0502020204030204" pitchFamily="34" charset="0"/>
              </a:rPr>
              <a:t>Lesson 1</a:t>
            </a:r>
          </a:p>
        </p:txBody>
      </p:sp>
      <p:sp>
        <p:nvSpPr>
          <p:cNvPr id="3" name="Rectangle 2">
            <a:extLst>
              <a:ext uri="{FF2B5EF4-FFF2-40B4-BE49-F238E27FC236}">
                <a16:creationId xmlns:a16="http://schemas.microsoft.com/office/drawing/2014/main" id="{455BD6C1-B4E3-F065-26B8-751DD4324E2B}"/>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b="0" i="0" smtClean="0">
                <a:solidFill>
                  <a:srgbClr val="177F99"/>
                </a:solidFill>
                <a:latin typeface="Calibr"/>
                <a:cs typeface="Calibri" panose="020F0502020204030204" pitchFamily="34" charset="0"/>
              </a:rPr>
              <a:pPr algn="r">
                <a:defRPr/>
              </a:pPr>
              <a:t>‹#›</a:t>
            </a:fld>
            <a:endParaRPr lang="en-AU" sz="1700" b="0" i="0">
              <a:solidFill>
                <a:srgbClr val="177F99"/>
              </a:solidFill>
              <a:latin typeface="Calibr"/>
              <a:cs typeface="Calibri" panose="020F0502020204030204" pitchFamily="34" charset="0"/>
            </a:endParaRPr>
          </a:p>
        </p:txBody>
      </p:sp>
      <p:sp>
        <p:nvSpPr>
          <p:cNvPr id="4" name="Rectangle 3">
            <a:extLst>
              <a:ext uri="{FF2B5EF4-FFF2-40B4-BE49-F238E27FC236}">
                <a16:creationId xmlns:a16="http://schemas.microsoft.com/office/drawing/2014/main" id="{CA14F881-6C9F-F277-A56A-328F67AF0EE2}"/>
              </a:ext>
            </a:extLst>
          </p:cNvPr>
          <p:cNvSpPr/>
          <p:nvPr userDrawn="1"/>
        </p:nvSpPr>
        <p:spPr>
          <a:xfrm rot="16200000">
            <a:off x="-3334043" y="3334044"/>
            <a:ext cx="6858000" cy="189913"/>
          </a:xfrm>
          <a:prstGeom prst="rect">
            <a:avLst/>
          </a:prstGeom>
          <a:solidFill>
            <a:srgbClr val="645A0C"/>
          </a:solidFill>
          <a:ln w="6350"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en-US" sz="1100">
              <a:solidFill>
                <a:schemeClr val="tx2"/>
              </a:solidFill>
            </a:endParaRPr>
          </a:p>
        </p:txBody>
      </p:sp>
    </p:spTree>
    <p:custDataLst>
      <p:tags r:id="rId20"/>
    </p:custDataLst>
    <p:extLst>
      <p:ext uri="{BB962C8B-B14F-4D97-AF65-F5344CB8AC3E}">
        <p14:creationId xmlns:p14="http://schemas.microsoft.com/office/powerpoint/2010/main" val="3710379877"/>
      </p:ext>
    </p:extLst>
  </p:cSld>
  <p:clrMap bg1="lt1" tx1="dk1" bg2="lt2" tx2="dk2" accent1="accent1" accent2="accent2" accent3="accent3" accent4="accent4" accent5="accent5" accent6="accent6" hlink="hlink" folHlink="folHlink"/>
  <p:sldLayoutIdLst>
    <p:sldLayoutId id="2147486425" r:id="rId1"/>
    <p:sldLayoutId id="2147486426" r:id="rId2"/>
    <p:sldLayoutId id="2147486427" r:id="rId3"/>
    <p:sldLayoutId id="2147486428" r:id="rId4"/>
    <p:sldLayoutId id="2147486429" r:id="rId5"/>
    <p:sldLayoutId id="2147486430" r:id="rId6"/>
    <p:sldLayoutId id="2147486431" r:id="rId7"/>
    <p:sldLayoutId id="2147486432" r:id="rId8"/>
    <p:sldLayoutId id="2147486433" r:id="rId9"/>
    <p:sldLayoutId id="2147486434" r:id="rId10"/>
    <p:sldLayoutId id="2147486435" r:id="rId11"/>
    <p:sldLayoutId id="2147486436" r:id="rId12"/>
    <p:sldLayoutId id="2147486437" r:id="rId13"/>
    <p:sldLayoutId id="2147486438" r:id="rId14"/>
    <p:sldLayoutId id="2147486439" r:id="rId15"/>
    <p:sldLayoutId id="2147486440" r:id="rId16"/>
    <p:sldLayoutId id="2147486441" r:id="rId17"/>
    <p:sldLayoutId id="2147486442" r:id="rId18"/>
  </p:sldLayoutIdLst>
  <p:hf hdr="0" ftr="0" dt="0"/>
  <p:txStyles>
    <p:titleStyle>
      <a:lvl1pPr marL="1588" indent="0" algn="l" rtl="0" eaLnBrk="1" fontAlgn="base" hangingPunct="1">
        <a:spcBef>
          <a:spcPct val="0"/>
        </a:spcBef>
        <a:spcAft>
          <a:spcPct val="0"/>
        </a:spcAft>
        <a:defRPr lang="en-AU" sz="3600" b="1" kern="1200" dirty="0">
          <a:solidFill>
            <a:schemeClr val="accent1"/>
          </a:solidFill>
          <a:latin typeface="Calibri"/>
          <a:ea typeface="+mn-ea"/>
          <a:cs typeface="Calibri"/>
        </a:defRPr>
      </a:lvl1pPr>
      <a:lvl2pPr marL="357188" indent="1588" algn="l" rtl="0" eaLnBrk="1" fontAlgn="base" hangingPunct="1">
        <a:spcBef>
          <a:spcPct val="0"/>
        </a:spcBef>
        <a:spcAft>
          <a:spcPct val="0"/>
        </a:spcAft>
        <a:defRPr sz="2800" b="1">
          <a:solidFill>
            <a:schemeClr val="bg1"/>
          </a:solidFill>
          <a:latin typeface="Calibri" pitchFamily="34" charset="0"/>
        </a:defRPr>
      </a:lvl2pPr>
      <a:lvl3pPr marL="357188" indent="1588" algn="l" rtl="0" eaLnBrk="1" fontAlgn="base" hangingPunct="1">
        <a:spcBef>
          <a:spcPct val="0"/>
        </a:spcBef>
        <a:spcAft>
          <a:spcPct val="0"/>
        </a:spcAft>
        <a:defRPr sz="2800" b="1">
          <a:solidFill>
            <a:schemeClr val="bg1"/>
          </a:solidFill>
          <a:latin typeface="Calibri" pitchFamily="34" charset="0"/>
        </a:defRPr>
      </a:lvl3pPr>
      <a:lvl4pPr marL="357188" indent="1588" algn="l" rtl="0" eaLnBrk="1" fontAlgn="base" hangingPunct="1">
        <a:spcBef>
          <a:spcPct val="0"/>
        </a:spcBef>
        <a:spcAft>
          <a:spcPct val="0"/>
        </a:spcAft>
        <a:defRPr sz="2800" b="1">
          <a:solidFill>
            <a:schemeClr val="bg1"/>
          </a:solidFill>
          <a:latin typeface="Calibri" pitchFamily="34" charset="0"/>
        </a:defRPr>
      </a:lvl4pPr>
      <a:lvl5pPr marL="357188" indent="1588" algn="l" rtl="0" eaLnBrk="1" fontAlgn="base" hangingPunct="1">
        <a:spcBef>
          <a:spcPct val="0"/>
        </a:spcBef>
        <a:spcAft>
          <a:spcPct val="0"/>
        </a:spcAft>
        <a:defRPr sz="2800" b="1">
          <a:solidFill>
            <a:schemeClr val="bg1"/>
          </a:solidFill>
          <a:latin typeface="Calibri" pitchFamily="34" charset="0"/>
        </a:defRPr>
      </a:lvl5pPr>
      <a:lvl6pPr marL="457200" algn="ctr" rtl="0" eaLnBrk="1" fontAlgn="base" hangingPunct="1">
        <a:spcBef>
          <a:spcPct val="0"/>
        </a:spcBef>
        <a:spcAft>
          <a:spcPct val="0"/>
        </a:spcAft>
        <a:defRPr sz="4400">
          <a:solidFill>
            <a:schemeClr val="bg1"/>
          </a:solidFill>
          <a:latin typeface="Calibri" pitchFamily="34" charset="0"/>
        </a:defRPr>
      </a:lvl6pPr>
      <a:lvl7pPr marL="914400" algn="ctr" rtl="0" eaLnBrk="1" fontAlgn="base" hangingPunct="1">
        <a:spcBef>
          <a:spcPct val="0"/>
        </a:spcBef>
        <a:spcAft>
          <a:spcPct val="0"/>
        </a:spcAft>
        <a:defRPr sz="4400">
          <a:solidFill>
            <a:schemeClr val="bg1"/>
          </a:solidFill>
          <a:latin typeface="Calibri" pitchFamily="34" charset="0"/>
        </a:defRPr>
      </a:lvl7pPr>
      <a:lvl8pPr marL="1371600" algn="ctr" rtl="0" eaLnBrk="1" fontAlgn="base" hangingPunct="1">
        <a:spcBef>
          <a:spcPct val="0"/>
        </a:spcBef>
        <a:spcAft>
          <a:spcPct val="0"/>
        </a:spcAft>
        <a:defRPr sz="4400">
          <a:solidFill>
            <a:schemeClr val="bg1"/>
          </a:solidFill>
          <a:latin typeface="Calibri" pitchFamily="34" charset="0"/>
        </a:defRPr>
      </a:lvl8pPr>
      <a:lvl9pPr marL="1828800" algn="ctr" rtl="0" eaLnBrk="1" fontAlgn="base" hangingPunct="1">
        <a:spcBef>
          <a:spcPct val="0"/>
        </a:spcBef>
        <a:spcAft>
          <a:spcPct val="0"/>
        </a:spcAft>
        <a:defRPr sz="4400">
          <a:solidFill>
            <a:schemeClr val="bg1"/>
          </a:solidFill>
          <a:latin typeface="Calibr" pitchFamily="34" charset="0"/>
        </a:defRPr>
      </a:lvl9pPr>
    </p:titleStyle>
    <p:bodyStyle>
      <a:lvl1pPr marL="0" indent="0" algn="l" rtl="0" eaLnBrk="1" fontAlgn="base" hangingPunct="1">
        <a:spcBef>
          <a:spcPct val="20000"/>
        </a:spcBef>
        <a:spcAft>
          <a:spcPct val="0"/>
        </a:spcAft>
        <a:buFont typeface="Arial" panose="020B0604020202020204" pitchFamily="34" charset="0"/>
        <a:buNone/>
        <a:defRPr sz="28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9.sv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0.jpe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1.jpe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42.pn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54.sv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sv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sv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64.png"/><Relationship Id="rId5" Type="http://schemas.openxmlformats.org/officeDocument/2006/relationships/image" Target="../media/image65.png"/><Relationship Id="rId4" Type="http://schemas.openxmlformats.org/officeDocument/2006/relationships/image" Target="../media/image62.sv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60.png"/><Relationship Id="rId5" Type="http://schemas.openxmlformats.org/officeDocument/2006/relationships/image" Target="../media/image66.png"/><Relationship Id="rId4" Type="http://schemas.openxmlformats.org/officeDocument/2006/relationships/image" Target="../media/image62.sv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60.png"/><Relationship Id="rId5" Type="http://schemas.openxmlformats.org/officeDocument/2006/relationships/image" Target="../media/image67.png"/><Relationship Id="rId4" Type="http://schemas.openxmlformats.org/officeDocument/2006/relationships/image" Target="../media/image62.sv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12.jpe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60.png"/><Relationship Id="rId5" Type="http://schemas.openxmlformats.org/officeDocument/2006/relationships/image" Target="../media/image68.png"/><Relationship Id="rId4" Type="http://schemas.openxmlformats.org/officeDocument/2006/relationships/image" Target="../media/image62.svg"/></Relationships>
</file>

<file path=ppt/slides/_rels/slide21.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customXml" Target="../ink/ink7.xml"/><Relationship Id="rId5" Type="http://schemas.openxmlformats.org/officeDocument/2006/relationships/image" Target="../media/image78.sv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customXml" Target="../ink/ink4.xml"/><Relationship Id="rId18"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customXml" Target="../ink/ink1.xml"/><Relationship Id="rId12" Type="http://schemas.openxmlformats.org/officeDocument/2006/relationships/image" Target="../media/image31.png"/><Relationship Id="rId17" Type="http://schemas.openxmlformats.org/officeDocument/2006/relationships/customXml" Target="../ink/ink6.xml"/><Relationship Id="rId2" Type="http://schemas.openxmlformats.org/officeDocument/2006/relationships/notesSlide" Target="../notesSlides/notesSlide8.xml"/><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customXml" Target="../ink/ink3.xml"/><Relationship Id="rId5" Type="http://schemas.openxmlformats.org/officeDocument/2006/relationships/image" Target="../media/image27.png"/><Relationship Id="rId15" Type="http://schemas.openxmlformats.org/officeDocument/2006/relationships/customXml" Target="../ink/ink5.xml"/><Relationship Id="rId10" Type="http://schemas.openxmlformats.org/officeDocument/2006/relationships/image" Target="../media/image30.png"/><Relationship Id="rId4" Type="http://schemas.openxmlformats.org/officeDocument/2006/relationships/image" Target="../media/image26.svg"/><Relationship Id="rId9" Type="http://schemas.openxmlformats.org/officeDocument/2006/relationships/customXml" Target="../ink/ink2.xml"/><Relationship Id="rId1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29.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932A923B-7500-1C4A-F0D8-B813EF663C97}"/>
              </a:ext>
            </a:extLst>
          </p:cNvPr>
          <p:cNvPicPr>
            <a:picLocks noGrp="1" noChangeAspect="1"/>
          </p:cNvPicPr>
          <p:nvPr>
            <p:ph type="pic" sz="quarter" idx="10"/>
          </p:nvPr>
        </p:nvPicPr>
        <p:blipFill>
          <a:blip r:embed="rId3">
            <a:extLst>
              <a:ext uri="{96DAC541-7B7A-43D3-8B79-37D633B846F1}">
                <asvg:svgBlip xmlns:asvg="http://schemas.microsoft.com/office/drawing/2016/SVG/main" r:embed="rId4"/>
              </a:ext>
            </a:extLst>
          </a:blip>
          <a:srcRect l="16317" t="-12140" r="2510" b="-12857"/>
          <a:stretch/>
        </p:blipFill>
        <p:spPr>
          <a:xfrm>
            <a:off x="81567" y="1581150"/>
            <a:ext cx="3366422" cy="4855464"/>
          </a:xfrm>
        </p:spPr>
      </p:pic>
      <p:sp>
        <p:nvSpPr>
          <p:cNvPr id="3" name="Text Placeholder 2">
            <a:extLst>
              <a:ext uri="{FF2B5EF4-FFF2-40B4-BE49-F238E27FC236}">
                <a16:creationId xmlns:a16="http://schemas.microsoft.com/office/drawing/2014/main" id="{D13D0822-3F8E-F0A8-8D47-C578BAB3555D}"/>
              </a:ext>
            </a:extLst>
          </p:cNvPr>
          <p:cNvSpPr>
            <a:spLocks noGrp="1"/>
          </p:cNvSpPr>
          <p:nvPr>
            <p:ph type="body" sz="quarter" idx="13"/>
          </p:nvPr>
        </p:nvSpPr>
        <p:spPr/>
        <p:txBody>
          <a:bodyPr/>
          <a:lstStyle/>
          <a:p>
            <a:r>
              <a:rPr lang="en-US"/>
              <a:t>Writing</a:t>
            </a:r>
          </a:p>
        </p:txBody>
      </p:sp>
      <p:sp>
        <p:nvSpPr>
          <p:cNvPr id="4" name="Text Placeholder 3">
            <a:extLst>
              <a:ext uri="{FF2B5EF4-FFF2-40B4-BE49-F238E27FC236}">
                <a16:creationId xmlns:a16="http://schemas.microsoft.com/office/drawing/2014/main" id="{B40F31C3-44EA-8DDC-B22A-42E7C562DE1F}"/>
              </a:ext>
            </a:extLst>
          </p:cNvPr>
          <p:cNvSpPr>
            <a:spLocks noGrp="1"/>
          </p:cNvSpPr>
          <p:nvPr>
            <p:ph type="body" sz="quarter" idx="18"/>
          </p:nvPr>
        </p:nvSpPr>
        <p:spPr/>
        <p:txBody>
          <a:bodyPr/>
          <a:lstStyle/>
          <a:p>
            <a:r>
              <a:rPr lang="en-US"/>
              <a:t>Unit 3: Informational/</a:t>
            </a:r>
            <a:br>
              <a:rPr lang="en-US"/>
            </a:br>
            <a:r>
              <a:rPr lang="en-US"/>
              <a:t>History</a:t>
            </a:r>
          </a:p>
        </p:txBody>
      </p:sp>
      <p:sp>
        <p:nvSpPr>
          <p:cNvPr id="5" name="Text Placeholder 4">
            <a:extLst>
              <a:ext uri="{FF2B5EF4-FFF2-40B4-BE49-F238E27FC236}">
                <a16:creationId xmlns:a16="http://schemas.microsoft.com/office/drawing/2014/main" id="{A5C5DB31-8A40-534B-7127-2077FB0B24C0}"/>
              </a:ext>
            </a:extLst>
          </p:cNvPr>
          <p:cNvSpPr>
            <a:spLocks noGrp="1"/>
          </p:cNvSpPr>
          <p:nvPr>
            <p:ph type="body" sz="quarter" idx="14"/>
          </p:nvPr>
        </p:nvSpPr>
        <p:spPr/>
        <p:txBody>
          <a:bodyPr/>
          <a:lstStyle/>
          <a:p>
            <a:r>
              <a:rPr lang="en-US"/>
              <a:t>Version 1</a:t>
            </a:r>
          </a:p>
        </p:txBody>
      </p:sp>
      <p:sp>
        <p:nvSpPr>
          <p:cNvPr id="6" name="Text Placeholder 5">
            <a:extLst>
              <a:ext uri="{FF2B5EF4-FFF2-40B4-BE49-F238E27FC236}">
                <a16:creationId xmlns:a16="http://schemas.microsoft.com/office/drawing/2014/main" id="{ADB29F8D-5588-337B-B2E8-9232DB73AAD2}"/>
              </a:ext>
            </a:extLst>
          </p:cNvPr>
          <p:cNvSpPr>
            <a:spLocks noGrp="1"/>
          </p:cNvSpPr>
          <p:nvPr>
            <p:ph type="body" sz="quarter" idx="16"/>
          </p:nvPr>
        </p:nvSpPr>
        <p:spPr/>
        <p:txBody>
          <a:bodyPr/>
          <a:lstStyle/>
          <a:p>
            <a:r>
              <a:rPr lang="en-US"/>
              <a:t>Lesson 2: What Is Informative Writing?</a:t>
            </a:r>
          </a:p>
        </p:txBody>
      </p:sp>
    </p:spTree>
    <p:extLst>
      <p:ext uri="{BB962C8B-B14F-4D97-AF65-F5344CB8AC3E}">
        <p14:creationId xmlns:p14="http://schemas.microsoft.com/office/powerpoint/2010/main" val="3659014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4759E-6F5D-659F-33AF-87C4FA17ED3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903F46FE-390D-BC8D-C2DD-62265E49AFA8}"/>
              </a:ext>
            </a:extLst>
          </p:cNvPr>
          <p:cNvSpPr>
            <a:spLocks noGrp="1"/>
          </p:cNvSpPr>
          <p:nvPr>
            <p:ph type="body" sz="quarter" idx="23"/>
          </p:nvPr>
        </p:nvSpPr>
        <p:spPr>
          <a:xfrm>
            <a:off x="1408678" y="410350"/>
            <a:ext cx="7269658" cy="539859"/>
          </a:xfrm>
        </p:spPr>
        <p:txBody>
          <a:bodyPr/>
          <a:lstStyle/>
          <a:p>
            <a:r>
              <a:rPr lang="en-AU"/>
              <a:t>Informative Texts</a:t>
            </a:r>
          </a:p>
        </p:txBody>
      </p:sp>
      <p:sp>
        <p:nvSpPr>
          <p:cNvPr id="2" name="Text Placeholder 1">
            <a:extLst>
              <a:ext uri="{FF2B5EF4-FFF2-40B4-BE49-F238E27FC236}">
                <a16:creationId xmlns:a16="http://schemas.microsoft.com/office/drawing/2014/main" id="{25D8B171-271D-3972-341D-C0EE03BD44B7}"/>
              </a:ext>
            </a:extLst>
          </p:cNvPr>
          <p:cNvSpPr>
            <a:spLocks noGrp="1"/>
          </p:cNvSpPr>
          <p:nvPr>
            <p:ph type="body" sz="quarter" idx="22"/>
          </p:nvPr>
        </p:nvSpPr>
        <p:spPr>
          <a:xfrm>
            <a:off x="441325" y="1196752"/>
            <a:ext cx="8237538" cy="738664"/>
          </a:xfrm>
        </p:spPr>
        <p:txBody>
          <a:bodyPr/>
          <a:lstStyle/>
          <a:p>
            <a:r>
              <a:rPr lang="en-US"/>
              <a:t>People </a:t>
            </a:r>
            <a:r>
              <a:rPr lang="en-US" b="1"/>
              <a:t>write</a:t>
            </a:r>
            <a:r>
              <a:rPr lang="en-US"/>
              <a:t> </a:t>
            </a:r>
            <a:r>
              <a:rPr lang="en-US" b="1"/>
              <a:t>informative</a:t>
            </a:r>
            <a:r>
              <a:rPr lang="en-US"/>
              <a:t> </a:t>
            </a:r>
            <a:r>
              <a:rPr lang="en-US" b="1"/>
              <a:t>texts</a:t>
            </a:r>
            <a:r>
              <a:rPr lang="en-US"/>
              <a:t> to </a:t>
            </a:r>
            <a:r>
              <a:rPr lang="en-US" b="1"/>
              <a:t>explain</a:t>
            </a:r>
            <a:r>
              <a:rPr lang="en-US"/>
              <a:t> a topic. People </a:t>
            </a:r>
            <a:r>
              <a:rPr lang="en-US" b="1"/>
              <a:t>read</a:t>
            </a:r>
            <a:r>
              <a:rPr lang="en-US"/>
              <a:t> </a:t>
            </a:r>
            <a:r>
              <a:rPr lang="en-US" b="1"/>
              <a:t>informative</a:t>
            </a:r>
            <a:r>
              <a:rPr lang="en-US"/>
              <a:t> </a:t>
            </a:r>
            <a:r>
              <a:rPr lang="en-US" b="1"/>
              <a:t>texts</a:t>
            </a:r>
            <a:r>
              <a:rPr lang="en-US"/>
              <a:t> to </a:t>
            </a:r>
            <a:r>
              <a:rPr lang="en-US" b="1"/>
              <a:t>learn</a:t>
            </a:r>
            <a:r>
              <a:rPr lang="en-US"/>
              <a:t> about a topic.</a:t>
            </a:r>
          </a:p>
        </p:txBody>
      </p:sp>
      <p:pic>
        <p:nvPicPr>
          <p:cNvPr id="13" name="Picture 12" descr="A screen shot of a computer&#10;&#10;AI-generated content may be incorrect.">
            <a:extLst>
              <a:ext uri="{FF2B5EF4-FFF2-40B4-BE49-F238E27FC236}">
                <a16:creationId xmlns:a16="http://schemas.microsoft.com/office/drawing/2014/main" id="{10E38778-E684-9DBD-9D6A-495FF1B070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2538" y="2803446"/>
            <a:ext cx="4211498" cy="2857802"/>
          </a:xfrm>
          <a:prstGeom prst="rect">
            <a:avLst/>
          </a:prstGeom>
        </p:spPr>
      </p:pic>
      <p:sp>
        <p:nvSpPr>
          <p:cNvPr id="14" name="Freeform 2">
            <a:extLst>
              <a:ext uri="{FF2B5EF4-FFF2-40B4-BE49-F238E27FC236}">
                <a16:creationId xmlns:a16="http://schemas.microsoft.com/office/drawing/2014/main" id="{AD70FC3D-C573-2002-9800-27D42FB4E8FA}"/>
              </a:ext>
            </a:extLst>
          </p:cNvPr>
          <p:cNvSpPr>
            <a:spLocks noChangeAspect="1"/>
          </p:cNvSpPr>
          <p:nvPr/>
        </p:nvSpPr>
        <p:spPr>
          <a:xfrm>
            <a:off x="1294378" y="2207715"/>
            <a:ext cx="3228554" cy="4035693"/>
          </a:xfrm>
          <a:custGeom>
            <a:avLst/>
            <a:gdLst/>
            <a:ahLst/>
            <a:cxnLst/>
            <a:rect l="l" t="t" r="r" b="b"/>
            <a:pathLst>
              <a:path w="4681728" h="5852160">
                <a:moveTo>
                  <a:pt x="0" y="0"/>
                </a:moveTo>
                <a:lnTo>
                  <a:pt x="4681728" y="0"/>
                </a:lnTo>
                <a:lnTo>
                  <a:pt x="4681728" y="5852160"/>
                </a:lnTo>
                <a:lnTo>
                  <a:pt x="0" y="5852160"/>
                </a:lnTo>
                <a:lnTo>
                  <a:pt x="0" y="0"/>
                </a:lnTo>
                <a:close/>
              </a:path>
            </a:pathLst>
          </a:custGeom>
          <a:blipFill>
            <a:blip r:embed="rId4"/>
            <a:stretch>
              <a:fillRect/>
            </a:stretch>
          </a:blipFill>
          <a:effectLst>
            <a:outerShdw blurRad="63500" sx="102000" sy="102000" algn="ctr" rotWithShape="0">
              <a:prstClr val="black">
                <a:alpha val="40000"/>
              </a:prstClr>
            </a:outerShdw>
          </a:effectLst>
        </p:spPr>
        <p:txBody>
          <a:bodyPr/>
          <a:lstStyle/>
          <a:p>
            <a:endParaRPr lang="en-US"/>
          </a:p>
        </p:txBody>
      </p:sp>
      <p:sp>
        <p:nvSpPr>
          <p:cNvPr id="18" name="Freeform 2">
            <a:extLst>
              <a:ext uri="{FF2B5EF4-FFF2-40B4-BE49-F238E27FC236}">
                <a16:creationId xmlns:a16="http://schemas.microsoft.com/office/drawing/2014/main" id="{AA6B6CC2-A3A6-95AB-C412-E26BF6D9B7CD}"/>
              </a:ext>
            </a:extLst>
          </p:cNvPr>
          <p:cNvSpPr>
            <a:spLocks noChangeAspect="1"/>
          </p:cNvSpPr>
          <p:nvPr/>
        </p:nvSpPr>
        <p:spPr>
          <a:xfrm rot="605410">
            <a:off x="3538158" y="2757773"/>
            <a:ext cx="5357989" cy="2743200"/>
          </a:xfrm>
          <a:custGeom>
            <a:avLst/>
            <a:gdLst/>
            <a:ahLst/>
            <a:cxnLst/>
            <a:rect l="l" t="t" r="r" b="b"/>
            <a:pathLst>
              <a:path w="9009977" h="4612956">
                <a:moveTo>
                  <a:pt x="0" y="0"/>
                </a:moveTo>
                <a:lnTo>
                  <a:pt x="9009977" y="0"/>
                </a:lnTo>
                <a:lnTo>
                  <a:pt x="9009977" y="4612956"/>
                </a:lnTo>
                <a:lnTo>
                  <a:pt x="0" y="4612956"/>
                </a:lnTo>
                <a:lnTo>
                  <a:pt x="0" y="0"/>
                </a:lnTo>
                <a:close/>
              </a:path>
            </a:pathLst>
          </a:custGeom>
          <a:blipFill>
            <a:blip r:embed="rId5"/>
            <a:stretch>
              <a:fillRect l="-31125" t="-100000" r="-22565"/>
            </a:stretch>
          </a:blipFill>
        </p:spPr>
        <p:txBody>
          <a:bodyPr/>
          <a:lstStyle/>
          <a:p>
            <a:endParaRPr lang="en-US"/>
          </a:p>
        </p:txBody>
      </p:sp>
      <p:sp>
        <p:nvSpPr>
          <p:cNvPr id="19" name="Freeform 2">
            <a:extLst>
              <a:ext uri="{FF2B5EF4-FFF2-40B4-BE49-F238E27FC236}">
                <a16:creationId xmlns:a16="http://schemas.microsoft.com/office/drawing/2014/main" id="{8F4143AE-E613-9B50-C167-8FB3F92AF0D7}"/>
              </a:ext>
            </a:extLst>
          </p:cNvPr>
          <p:cNvSpPr>
            <a:spLocks noChangeAspect="1"/>
          </p:cNvSpPr>
          <p:nvPr/>
        </p:nvSpPr>
        <p:spPr>
          <a:xfrm rot="-294773">
            <a:off x="742832" y="1934813"/>
            <a:ext cx="3678984" cy="4389120"/>
          </a:xfrm>
          <a:custGeom>
            <a:avLst/>
            <a:gdLst/>
            <a:ahLst/>
            <a:cxnLst/>
            <a:rect l="l" t="t" r="r" b="b"/>
            <a:pathLst>
              <a:path w="4738327" h="5652938">
                <a:moveTo>
                  <a:pt x="0" y="0"/>
                </a:moveTo>
                <a:lnTo>
                  <a:pt x="4738328" y="0"/>
                </a:lnTo>
                <a:lnTo>
                  <a:pt x="4738328" y="5652938"/>
                </a:lnTo>
                <a:lnTo>
                  <a:pt x="0" y="5652938"/>
                </a:lnTo>
                <a:lnTo>
                  <a:pt x="0" y="0"/>
                </a:lnTo>
                <a:close/>
              </a:path>
            </a:pathLst>
          </a:custGeom>
          <a:blipFill>
            <a:blip r:embed="rId6"/>
            <a:stretch>
              <a:fillRect l="-68266" t="-16464" r="-71809" b="-17606"/>
            </a:stretch>
          </a:blipFill>
        </p:spPr>
        <p:txBody>
          <a:bodyPr/>
          <a:lstStyle/>
          <a:p>
            <a:endParaRPr lang="en-US"/>
          </a:p>
        </p:txBody>
      </p:sp>
      <p:sp>
        <p:nvSpPr>
          <p:cNvPr id="20" name="Freeform 2">
            <a:extLst>
              <a:ext uri="{FF2B5EF4-FFF2-40B4-BE49-F238E27FC236}">
                <a16:creationId xmlns:a16="http://schemas.microsoft.com/office/drawing/2014/main" id="{35B931D2-3407-841A-5F88-142D2C32EED4}"/>
              </a:ext>
            </a:extLst>
          </p:cNvPr>
          <p:cNvSpPr>
            <a:spLocks noChangeAspect="1"/>
          </p:cNvSpPr>
          <p:nvPr/>
        </p:nvSpPr>
        <p:spPr>
          <a:xfrm>
            <a:off x="1539548" y="2146328"/>
            <a:ext cx="3110931" cy="4060733"/>
          </a:xfrm>
          <a:custGeom>
            <a:avLst/>
            <a:gdLst/>
            <a:ahLst/>
            <a:cxnLst/>
            <a:rect l="l" t="t" r="r" b="b"/>
            <a:pathLst>
              <a:path w="3311250" h="4322211">
                <a:moveTo>
                  <a:pt x="0" y="0"/>
                </a:moveTo>
                <a:lnTo>
                  <a:pt x="3311250" y="0"/>
                </a:lnTo>
                <a:lnTo>
                  <a:pt x="3311250" y="4322212"/>
                </a:lnTo>
                <a:lnTo>
                  <a:pt x="0" y="4322212"/>
                </a:lnTo>
                <a:lnTo>
                  <a:pt x="0" y="0"/>
                </a:lnTo>
                <a:close/>
              </a:path>
            </a:pathLst>
          </a:custGeom>
          <a:blipFill>
            <a:blip r:embed="rId7"/>
            <a:stretch>
              <a:fillRect l="-32842" t="-9417" r="-29743" b="-15139"/>
            </a:stretch>
          </a:blipFill>
        </p:spPr>
        <p:txBody>
          <a:bodyPr/>
          <a:lstStyle/>
          <a:p>
            <a:endParaRPr lang="en-US"/>
          </a:p>
        </p:txBody>
      </p:sp>
      <p:sp>
        <p:nvSpPr>
          <p:cNvPr id="21" name="Freeform 3">
            <a:extLst>
              <a:ext uri="{FF2B5EF4-FFF2-40B4-BE49-F238E27FC236}">
                <a16:creationId xmlns:a16="http://schemas.microsoft.com/office/drawing/2014/main" id="{861F942E-6AC2-E92C-DEA8-67086FFE1DF7}"/>
              </a:ext>
            </a:extLst>
          </p:cNvPr>
          <p:cNvSpPr>
            <a:spLocks noChangeAspect="1"/>
          </p:cNvSpPr>
          <p:nvPr/>
        </p:nvSpPr>
        <p:spPr>
          <a:xfrm>
            <a:off x="4720472" y="2110775"/>
            <a:ext cx="2995267" cy="4132633"/>
          </a:xfrm>
          <a:custGeom>
            <a:avLst/>
            <a:gdLst/>
            <a:ahLst/>
            <a:cxnLst/>
            <a:rect l="l" t="t" r="r" b="b"/>
            <a:pathLst>
              <a:path w="3188138" h="4398741">
                <a:moveTo>
                  <a:pt x="0" y="0"/>
                </a:moveTo>
                <a:lnTo>
                  <a:pt x="3188138" y="0"/>
                </a:lnTo>
                <a:lnTo>
                  <a:pt x="3188138" y="4398741"/>
                </a:lnTo>
                <a:lnTo>
                  <a:pt x="0" y="4398741"/>
                </a:lnTo>
                <a:lnTo>
                  <a:pt x="0" y="0"/>
                </a:lnTo>
                <a:close/>
              </a:path>
            </a:pathLst>
          </a:custGeom>
          <a:blipFill>
            <a:blip r:embed="rId8"/>
            <a:stretch>
              <a:fillRect l="-34754" t="-8396" r="-34110" b="-13994"/>
            </a:stretch>
          </a:blipFill>
        </p:spPr>
        <p:txBody>
          <a:bodyPr/>
          <a:lstStyle/>
          <a:p>
            <a:endParaRPr lang="en-US"/>
          </a:p>
        </p:txBody>
      </p:sp>
      <p:grpSp>
        <p:nvGrpSpPr>
          <p:cNvPr id="24" name="Group 23">
            <a:extLst>
              <a:ext uri="{FF2B5EF4-FFF2-40B4-BE49-F238E27FC236}">
                <a16:creationId xmlns:a16="http://schemas.microsoft.com/office/drawing/2014/main" id="{BF6420D8-4EF7-33E9-7ACF-182FC45B6488}"/>
              </a:ext>
            </a:extLst>
          </p:cNvPr>
          <p:cNvGrpSpPr>
            <a:grpSpLocks noChangeAspect="1"/>
          </p:cNvGrpSpPr>
          <p:nvPr/>
        </p:nvGrpSpPr>
        <p:grpSpPr>
          <a:xfrm>
            <a:off x="1824336" y="1844974"/>
            <a:ext cx="5397191" cy="4663440"/>
            <a:chOff x="4352538" y="4248589"/>
            <a:chExt cx="6015939" cy="5198070"/>
          </a:xfrm>
        </p:grpSpPr>
        <p:sp>
          <p:nvSpPr>
            <p:cNvPr id="22" name="Freeform 2">
              <a:extLst>
                <a:ext uri="{FF2B5EF4-FFF2-40B4-BE49-F238E27FC236}">
                  <a16:creationId xmlns:a16="http://schemas.microsoft.com/office/drawing/2014/main" id="{DB6039B3-72C8-530D-4C50-90E707CA39FE}"/>
                </a:ext>
              </a:extLst>
            </p:cNvPr>
            <p:cNvSpPr>
              <a:spLocks noChangeAspect="1"/>
            </p:cNvSpPr>
            <p:nvPr/>
          </p:nvSpPr>
          <p:spPr>
            <a:xfrm>
              <a:off x="4352538" y="4248589"/>
              <a:ext cx="6015939" cy="5198070"/>
            </a:xfrm>
            <a:custGeom>
              <a:avLst/>
              <a:gdLst/>
              <a:ahLst/>
              <a:cxnLst/>
              <a:rect l="l" t="t" r="r" b="b"/>
              <a:pathLst>
                <a:path w="6015939" h="5198070">
                  <a:moveTo>
                    <a:pt x="0" y="0"/>
                  </a:moveTo>
                  <a:lnTo>
                    <a:pt x="6015939" y="0"/>
                  </a:lnTo>
                  <a:lnTo>
                    <a:pt x="6015939" y="5198070"/>
                  </a:lnTo>
                  <a:lnTo>
                    <a:pt x="0" y="5198070"/>
                  </a:lnTo>
                  <a:lnTo>
                    <a:pt x="0" y="0"/>
                  </a:lnTo>
                  <a:close/>
                </a:path>
              </a:pathLst>
            </a:custGeom>
            <a:blipFill>
              <a:blip r:embed="rId9"/>
              <a:stretch>
                <a:fillRect l="-62970" t="-30615" r="-14582" b="-19134"/>
              </a:stretch>
            </a:blipFill>
          </p:spPr>
          <p:txBody>
            <a:bodyPr/>
            <a:lstStyle/>
            <a:p>
              <a:endParaRPr lang="en-US"/>
            </a:p>
          </p:txBody>
        </p:sp>
        <p:sp>
          <p:nvSpPr>
            <p:cNvPr id="23" name="Freeform 3">
              <a:extLst>
                <a:ext uri="{FF2B5EF4-FFF2-40B4-BE49-F238E27FC236}">
                  <a16:creationId xmlns:a16="http://schemas.microsoft.com/office/drawing/2014/main" id="{4A8B3D9E-CADD-6B82-B712-F01D8B4BF8C3}"/>
                </a:ext>
              </a:extLst>
            </p:cNvPr>
            <p:cNvSpPr>
              <a:spLocks noChangeAspect="1"/>
            </p:cNvSpPr>
            <p:nvPr/>
          </p:nvSpPr>
          <p:spPr>
            <a:xfrm>
              <a:off x="4352538" y="6131062"/>
              <a:ext cx="1525444" cy="2882308"/>
            </a:xfrm>
            <a:custGeom>
              <a:avLst/>
              <a:gdLst/>
              <a:ahLst/>
              <a:cxnLst/>
              <a:rect l="l" t="t" r="r" b="b"/>
              <a:pathLst>
                <a:path w="1525444" h="2882308">
                  <a:moveTo>
                    <a:pt x="0" y="0"/>
                  </a:moveTo>
                  <a:lnTo>
                    <a:pt x="1525443" y="0"/>
                  </a:lnTo>
                  <a:lnTo>
                    <a:pt x="1525443" y="2882307"/>
                  </a:lnTo>
                  <a:lnTo>
                    <a:pt x="0" y="2882307"/>
                  </a:lnTo>
                  <a:lnTo>
                    <a:pt x="0" y="0"/>
                  </a:lnTo>
                  <a:close/>
                </a:path>
              </a:pathLst>
            </a:custGeom>
            <a:blipFill>
              <a:blip r:embed="rId9"/>
              <a:stretch>
                <a:fillRect r="-159277"/>
              </a:stretch>
            </a:blipFill>
          </p:spPr>
          <p:txBody>
            <a:bodyPr/>
            <a:lstStyle/>
            <a:p>
              <a:endParaRPr lang="en-US"/>
            </a:p>
          </p:txBody>
        </p:sp>
      </p:grpSp>
    </p:spTree>
    <p:extLst>
      <p:ext uri="{BB962C8B-B14F-4D97-AF65-F5344CB8AC3E}">
        <p14:creationId xmlns:p14="http://schemas.microsoft.com/office/powerpoint/2010/main" val="30360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4"/>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21"/>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B627BF-C52B-5B89-C2E7-611608731BFC}"/>
              </a:ext>
            </a:extLst>
          </p:cNvPr>
          <p:cNvSpPr>
            <a:spLocks noGrp="1"/>
          </p:cNvSpPr>
          <p:nvPr>
            <p:ph type="body" sz="quarter" idx="23"/>
          </p:nvPr>
        </p:nvSpPr>
        <p:spPr>
          <a:xfrm>
            <a:off x="1408678" y="408241"/>
            <a:ext cx="7269658" cy="539859"/>
          </a:xfrm>
        </p:spPr>
        <p:txBody>
          <a:bodyPr/>
          <a:lstStyle/>
          <a:p>
            <a:r>
              <a:rPr lang="en-AU"/>
              <a:t>Purpose of Informative Texts</a:t>
            </a:r>
          </a:p>
          <a:p>
            <a:endParaRPr lang="en-AU"/>
          </a:p>
        </p:txBody>
      </p:sp>
      <p:sp>
        <p:nvSpPr>
          <p:cNvPr id="2" name="Text Placeholder 1">
            <a:extLst>
              <a:ext uri="{FF2B5EF4-FFF2-40B4-BE49-F238E27FC236}">
                <a16:creationId xmlns:a16="http://schemas.microsoft.com/office/drawing/2014/main" id="{207A461D-D698-2B1C-5CE2-76847BF4A7B3}"/>
              </a:ext>
            </a:extLst>
          </p:cNvPr>
          <p:cNvSpPr>
            <a:spLocks noGrp="1"/>
          </p:cNvSpPr>
          <p:nvPr>
            <p:ph type="body" sz="quarter" idx="22"/>
          </p:nvPr>
        </p:nvSpPr>
        <p:spPr/>
        <p:txBody>
          <a:bodyPr/>
          <a:lstStyle/>
          <a:p>
            <a:r>
              <a:rPr lang="en-AU"/>
              <a:t>Authors write informative texts to </a:t>
            </a:r>
            <a:r>
              <a:rPr lang="en-AU" b="1"/>
              <a:t>teach about a topic</a:t>
            </a:r>
            <a:r>
              <a:rPr lang="en-AU"/>
              <a:t>.</a:t>
            </a:r>
          </a:p>
        </p:txBody>
      </p:sp>
      <p:pic>
        <p:nvPicPr>
          <p:cNvPr id="8" name="Picture 7" descr="A cover of a book with a kangaroo face&#10;&#10;AI-generated content may be incorrect.">
            <a:extLst>
              <a:ext uri="{FF2B5EF4-FFF2-40B4-BE49-F238E27FC236}">
                <a16:creationId xmlns:a16="http://schemas.microsoft.com/office/drawing/2014/main" id="{34E61D84-2D97-286B-C9A8-6F81548E09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1518" y="1775525"/>
            <a:ext cx="2900965" cy="4514963"/>
          </a:xfrm>
          <a:prstGeom prst="rect">
            <a:avLst/>
          </a:prstGeom>
        </p:spPr>
      </p:pic>
      <p:pic>
        <p:nvPicPr>
          <p:cNvPr id="9" name="Picture 8" descr="A recipe card with a picture of cookies&#10;&#10;AI-generated content may be incorrect.">
            <a:extLst>
              <a:ext uri="{FF2B5EF4-FFF2-40B4-BE49-F238E27FC236}">
                <a16:creationId xmlns:a16="http://schemas.microsoft.com/office/drawing/2014/main" id="{81850DAB-0B5B-76C6-C930-FFCBA6CEB268}"/>
              </a:ext>
            </a:extLst>
          </p:cNvPr>
          <p:cNvPicPr>
            <a:picLocks noChangeAspect="1"/>
          </p:cNvPicPr>
          <p:nvPr/>
        </p:nvPicPr>
        <p:blipFill>
          <a:blip r:embed="rId4">
            <a:extLst>
              <a:ext uri="{28A0092B-C50C-407E-A947-70E740481C1C}">
                <a14:useLocalDpi xmlns:a14="http://schemas.microsoft.com/office/drawing/2010/main" val="0"/>
              </a:ext>
            </a:extLst>
          </a:blip>
          <a:srcRect l="15822" t="14129" r="16340" b="14804"/>
          <a:stretch/>
        </p:blipFill>
        <p:spPr>
          <a:xfrm>
            <a:off x="1923749" y="2191805"/>
            <a:ext cx="5272690" cy="3682401"/>
          </a:xfrm>
          <a:prstGeom prst="rect">
            <a:avLst/>
          </a:prstGeom>
        </p:spPr>
      </p:pic>
      <p:pic>
        <p:nvPicPr>
          <p:cNvPr id="11" name="Picture 10" descr="A newspaper with a road and icebergs&#10;&#10;AI-generated content may be incorrect.">
            <a:extLst>
              <a:ext uri="{FF2B5EF4-FFF2-40B4-BE49-F238E27FC236}">
                <a16:creationId xmlns:a16="http://schemas.microsoft.com/office/drawing/2014/main" id="{0BF45EA1-C3CF-AA9E-2B80-EAB3201DCF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4296" y="1747005"/>
            <a:ext cx="3531595" cy="45720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8985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A8DDE-1455-A9C3-7EF2-C09E5AC7639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C508AD4-0FC4-67FB-C3B1-E91B79A042E1}"/>
              </a:ext>
            </a:extLst>
          </p:cNvPr>
          <p:cNvSpPr>
            <a:spLocks noGrp="1"/>
          </p:cNvSpPr>
          <p:nvPr>
            <p:ph type="body" sz="quarter" idx="23"/>
          </p:nvPr>
        </p:nvSpPr>
        <p:spPr>
          <a:xfrm>
            <a:off x="1408678" y="414680"/>
            <a:ext cx="7269658" cy="539859"/>
          </a:xfrm>
        </p:spPr>
        <p:txBody>
          <a:bodyPr/>
          <a:lstStyle/>
          <a:p>
            <a:r>
              <a:rPr lang="en-US"/>
              <a:t>Informative Text Structure</a:t>
            </a:r>
          </a:p>
        </p:txBody>
      </p:sp>
      <p:sp>
        <p:nvSpPr>
          <p:cNvPr id="3" name="Text Placeholder 2">
            <a:extLst>
              <a:ext uri="{FF2B5EF4-FFF2-40B4-BE49-F238E27FC236}">
                <a16:creationId xmlns:a16="http://schemas.microsoft.com/office/drawing/2014/main" id="{6B5DD1CC-7F4B-4F30-8E33-68DBFC5A4717}"/>
              </a:ext>
            </a:extLst>
          </p:cNvPr>
          <p:cNvSpPr>
            <a:spLocks noGrp="1"/>
          </p:cNvSpPr>
          <p:nvPr>
            <p:ph type="body" sz="quarter" idx="22"/>
          </p:nvPr>
        </p:nvSpPr>
        <p:spPr>
          <a:xfrm>
            <a:off x="441325" y="1196752"/>
            <a:ext cx="8237538" cy="369332"/>
          </a:xfrm>
        </p:spPr>
        <p:txBody>
          <a:bodyPr lIns="0" tIns="0" rIns="0" bIns="0" anchor="t">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b="1">
                <a:effectLst/>
                <a:latin typeface="Calibri"/>
                <a:ea typeface="MS Mincho"/>
                <a:cs typeface="Calibri"/>
              </a:rPr>
              <a:t>Informative</a:t>
            </a:r>
            <a:r>
              <a:rPr lang="en-AU">
                <a:effectLst/>
                <a:latin typeface="Calibri"/>
                <a:ea typeface="MS Mincho"/>
                <a:cs typeface="Calibri"/>
              </a:rPr>
              <a:t> writing has an </a:t>
            </a:r>
            <a:r>
              <a:rPr lang="en-AU" b="1">
                <a:latin typeface="Calibri"/>
                <a:ea typeface="MS Mincho"/>
                <a:cs typeface="Calibri"/>
              </a:rPr>
              <a:t>organised</a:t>
            </a:r>
            <a:r>
              <a:rPr lang="en-AU" b="1">
                <a:effectLst/>
                <a:latin typeface="Calibri"/>
                <a:ea typeface="MS Mincho"/>
                <a:cs typeface="Calibri"/>
              </a:rPr>
              <a:t> structure</a:t>
            </a:r>
            <a:r>
              <a:rPr lang="en-AU">
                <a:effectLst/>
                <a:latin typeface="Calibri"/>
                <a:ea typeface="MS Mincho"/>
                <a:cs typeface="Calibri"/>
              </a:rPr>
              <a:t>.</a:t>
            </a:r>
            <a:r>
              <a:rPr lang="en-US">
                <a:effectLst/>
                <a:latin typeface="Calibri"/>
                <a:ea typeface="Calibri"/>
                <a:cs typeface="Calibri"/>
              </a:rPr>
              <a:t> </a:t>
            </a:r>
            <a:endParaRPr lang="en-AU">
              <a:latin typeface="Calibri"/>
              <a:ea typeface="Calibri"/>
              <a:cs typeface="Calibri"/>
            </a:endParaRPr>
          </a:p>
        </p:txBody>
      </p:sp>
      <p:sp>
        <p:nvSpPr>
          <p:cNvPr id="45" name="TextBox 44">
            <a:extLst>
              <a:ext uri="{FF2B5EF4-FFF2-40B4-BE49-F238E27FC236}">
                <a16:creationId xmlns:a16="http://schemas.microsoft.com/office/drawing/2014/main" id="{70E6749C-7724-C1AA-DDE0-B6524E8CA3F2}"/>
              </a:ext>
            </a:extLst>
          </p:cNvPr>
          <p:cNvSpPr txBox="1"/>
          <p:nvPr/>
        </p:nvSpPr>
        <p:spPr>
          <a:xfrm>
            <a:off x="10861288" y="1137424"/>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pic>
        <p:nvPicPr>
          <p:cNvPr id="21" name="Picture 20">
            <a:extLst>
              <a:ext uri="{FF2B5EF4-FFF2-40B4-BE49-F238E27FC236}">
                <a16:creationId xmlns:a16="http://schemas.microsoft.com/office/drawing/2014/main" id="{765C21A0-8A4F-A870-ACC5-E236CE2235E3}"/>
              </a:ext>
            </a:extLst>
          </p:cNvPr>
          <p:cNvPicPr>
            <a:picLocks noChangeAspect="1"/>
          </p:cNvPicPr>
          <p:nvPr/>
        </p:nvPicPr>
        <p:blipFill rotWithShape="1">
          <a:blip r:embed="rId3"/>
          <a:srcRect l="11377" t="9043" r="12505" b="8496"/>
          <a:stretch/>
        </p:blipFill>
        <p:spPr>
          <a:xfrm>
            <a:off x="746449" y="1369665"/>
            <a:ext cx="7539135" cy="5150498"/>
          </a:xfrm>
          <a:prstGeom prst="rect">
            <a:avLst/>
          </a:prstGeom>
        </p:spPr>
      </p:pic>
      <p:sp>
        <p:nvSpPr>
          <p:cNvPr id="22" name="TextBox 12">
            <a:extLst>
              <a:ext uri="{FF2B5EF4-FFF2-40B4-BE49-F238E27FC236}">
                <a16:creationId xmlns:a16="http://schemas.microsoft.com/office/drawing/2014/main" id="{BEC68210-4188-8BFE-9861-2309BB1B14A2}"/>
              </a:ext>
            </a:extLst>
          </p:cNvPr>
          <p:cNvSpPr txBox="1"/>
          <p:nvPr/>
        </p:nvSpPr>
        <p:spPr>
          <a:xfrm>
            <a:off x="4910628" y="2384548"/>
            <a:ext cx="1976257" cy="363943"/>
          </a:xfrm>
          <a:custGeom>
            <a:avLst/>
            <a:gdLst>
              <a:gd name="connsiteX0" fmla="*/ 0 w 1976257"/>
              <a:gd name="connsiteY0" fmla="*/ 181972 h 363943"/>
              <a:gd name="connsiteX1" fmla="*/ 181972 w 1976257"/>
              <a:gd name="connsiteY1" fmla="*/ 0 h 363943"/>
              <a:gd name="connsiteX2" fmla="*/ 687164 w 1976257"/>
              <a:gd name="connsiteY2" fmla="*/ 0 h 363943"/>
              <a:gd name="connsiteX3" fmla="*/ 1192355 w 1976257"/>
              <a:gd name="connsiteY3" fmla="*/ 0 h 363943"/>
              <a:gd name="connsiteX4" fmla="*/ 1794286 w 1976257"/>
              <a:gd name="connsiteY4" fmla="*/ 0 h 363943"/>
              <a:gd name="connsiteX5" fmla="*/ 1976258 w 1976257"/>
              <a:gd name="connsiteY5" fmla="*/ 181972 h 363943"/>
              <a:gd name="connsiteX6" fmla="*/ 1976257 w 1976257"/>
              <a:gd name="connsiteY6" fmla="*/ 181972 h 363943"/>
              <a:gd name="connsiteX7" fmla="*/ 1794285 w 1976257"/>
              <a:gd name="connsiteY7" fmla="*/ 363944 h 363943"/>
              <a:gd name="connsiteX8" fmla="*/ 1272970 w 1976257"/>
              <a:gd name="connsiteY8" fmla="*/ 363944 h 363943"/>
              <a:gd name="connsiteX9" fmla="*/ 767779 w 1976257"/>
              <a:gd name="connsiteY9" fmla="*/ 363943 h 363943"/>
              <a:gd name="connsiteX10" fmla="*/ 181972 w 1976257"/>
              <a:gd name="connsiteY10" fmla="*/ 363943 h 363943"/>
              <a:gd name="connsiteX11" fmla="*/ 0 w 1976257"/>
              <a:gd name="connsiteY11" fmla="*/ 181971 h 363943"/>
              <a:gd name="connsiteX12" fmla="*/ 0 w 1976257"/>
              <a:gd name="connsiteY12" fmla="*/ 181972 h 363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76257" h="363943" fill="none" extrusionOk="0">
                <a:moveTo>
                  <a:pt x="0" y="181972"/>
                </a:moveTo>
                <a:cubicBezTo>
                  <a:pt x="177" y="94367"/>
                  <a:pt x="84978" y="-21900"/>
                  <a:pt x="181972" y="0"/>
                </a:cubicBezTo>
                <a:cubicBezTo>
                  <a:pt x="360620" y="-25779"/>
                  <a:pt x="545709" y="20460"/>
                  <a:pt x="687164" y="0"/>
                </a:cubicBezTo>
                <a:cubicBezTo>
                  <a:pt x="828619" y="-20460"/>
                  <a:pt x="981029" y="38920"/>
                  <a:pt x="1192355" y="0"/>
                </a:cubicBezTo>
                <a:cubicBezTo>
                  <a:pt x="1403681" y="-38920"/>
                  <a:pt x="1653455" y="26742"/>
                  <a:pt x="1794286" y="0"/>
                </a:cubicBezTo>
                <a:cubicBezTo>
                  <a:pt x="1872380" y="-6365"/>
                  <a:pt x="1950091" y="89252"/>
                  <a:pt x="1976258" y="181972"/>
                </a:cubicBezTo>
                <a:lnTo>
                  <a:pt x="1976257" y="181972"/>
                </a:lnTo>
                <a:cubicBezTo>
                  <a:pt x="1952695" y="289456"/>
                  <a:pt x="1917201" y="377581"/>
                  <a:pt x="1794285" y="363944"/>
                </a:cubicBezTo>
                <a:cubicBezTo>
                  <a:pt x="1544594" y="367965"/>
                  <a:pt x="1444614" y="352975"/>
                  <a:pt x="1272970" y="363944"/>
                </a:cubicBezTo>
                <a:cubicBezTo>
                  <a:pt x="1101326" y="374912"/>
                  <a:pt x="1018428" y="349661"/>
                  <a:pt x="767779" y="363943"/>
                </a:cubicBezTo>
                <a:cubicBezTo>
                  <a:pt x="517130" y="378225"/>
                  <a:pt x="348939" y="299470"/>
                  <a:pt x="181972" y="363943"/>
                </a:cubicBezTo>
                <a:cubicBezTo>
                  <a:pt x="96195" y="389832"/>
                  <a:pt x="27006" y="295293"/>
                  <a:pt x="0" y="181971"/>
                </a:cubicBezTo>
                <a:lnTo>
                  <a:pt x="0" y="181972"/>
                </a:lnTo>
                <a:close/>
              </a:path>
              <a:path w="1976257" h="363943" stroke="0" extrusionOk="0">
                <a:moveTo>
                  <a:pt x="0" y="181972"/>
                </a:moveTo>
                <a:cubicBezTo>
                  <a:pt x="-8904" y="95988"/>
                  <a:pt x="99327" y="-3614"/>
                  <a:pt x="181972" y="0"/>
                </a:cubicBezTo>
                <a:cubicBezTo>
                  <a:pt x="325774" y="-30158"/>
                  <a:pt x="557401" y="8644"/>
                  <a:pt x="687164" y="0"/>
                </a:cubicBezTo>
                <a:cubicBezTo>
                  <a:pt x="816927" y="-8644"/>
                  <a:pt x="1045740" y="60874"/>
                  <a:pt x="1224602" y="0"/>
                </a:cubicBezTo>
                <a:cubicBezTo>
                  <a:pt x="1403464" y="-60874"/>
                  <a:pt x="1620895" y="40694"/>
                  <a:pt x="1794286" y="0"/>
                </a:cubicBezTo>
                <a:cubicBezTo>
                  <a:pt x="1874481" y="-5674"/>
                  <a:pt x="1992015" y="75471"/>
                  <a:pt x="1976258" y="181972"/>
                </a:cubicBezTo>
                <a:lnTo>
                  <a:pt x="1976257" y="181972"/>
                </a:lnTo>
                <a:cubicBezTo>
                  <a:pt x="1975051" y="278572"/>
                  <a:pt x="1903575" y="371301"/>
                  <a:pt x="1794285" y="363944"/>
                </a:cubicBezTo>
                <a:cubicBezTo>
                  <a:pt x="1560759" y="396471"/>
                  <a:pt x="1392262" y="349346"/>
                  <a:pt x="1272970" y="363944"/>
                </a:cubicBezTo>
                <a:cubicBezTo>
                  <a:pt x="1153678" y="378542"/>
                  <a:pt x="991027" y="336866"/>
                  <a:pt x="735533" y="363943"/>
                </a:cubicBezTo>
                <a:cubicBezTo>
                  <a:pt x="480039" y="391020"/>
                  <a:pt x="400658" y="325233"/>
                  <a:pt x="181972" y="363943"/>
                </a:cubicBezTo>
                <a:cubicBezTo>
                  <a:pt x="65748" y="362517"/>
                  <a:pt x="-18621" y="273431"/>
                  <a:pt x="0" y="181971"/>
                </a:cubicBezTo>
                <a:lnTo>
                  <a:pt x="0" y="181972"/>
                </a:lnTo>
                <a:close/>
              </a:path>
            </a:pathLst>
          </a:custGeom>
          <a:solidFill>
            <a:srgbClr val="02BD61">
              <a:alpha val="22353"/>
            </a:srgbClr>
          </a:solidFill>
          <a:ln w="28575">
            <a:solidFill>
              <a:srgbClr val="02BD61"/>
            </a:solidFill>
            <a:extLst>
              <a:ext uri="{C807C97D-BFC1-408E-A445-0C87EB9F89A2}">
                <ask:lineSketchStyleProps xmlns:ask="http://schemas.microsoft.com/office/drawing/2018/sketchyshapes" sd="2930918667">
                  <a:prstGeom prst="roundRect">
                    <a:avLst>
                      <a:gd name="adj" fmla="val 50000"/>
                    </a:avLst>
                  </a:prstGeom>
                  <ask:type>
                    <ask:lineSketchScribble/>
                  </ask:type>
                </ask:lineSketchStyleProps>
              </a:ext>
            </a:extLst>
          </a:ln>
        </p:spPr>
        <p:txBody>
          <a:bodyPr lIns="18316" tIns="365760" rIns="18316" bIns="18316" rtlCol="0" anchor="b"/>
          <a:lstStyle/>
          <a:p>
            <a:pPr algn="ctr">
              <a:lnSpc>
                <a:spcPts val="1783"/>
              </a:lnSpc>
            </a:pPr>
            <a:r>
              <a:rPr lang="en-US" i="0">
                <a:solidFill>
                  <a:srgbClr val="000000"/>
                </a:solidFill>
                <a:latin typeface="Dreaming Outloud Pro" panose="03050502040302030504" pitchFamily="66" charset="77"/>
                <a:ea typeface="Open Sauce"/>
                <a:cs typeface="Dreaming Outloud Pro" panose="03050502040302030504" pitchFamily="66" charset="77"/>
                <a:sym typeface="Open Sauce"/>
              </a:rPr>
              <a:t>Introduction</a:t>
            </a:r>
          </a:p>
        </p:txBody>
      </p:sp>
      <p:sp>
        <p:nvSpPr>
          <p:cNvPr id="23" name="TextBox 42">
            <a:extLst>
              <a:ext uri="{FF2B5EF4-FFF2-40B4-BE49-F238E27FC236}">
                <a16:creationId xmlns:a16="http://schemas.microsoft.com/office/drawing/2014/main" id="{20193316-53A7-418F-4225-5AC793E1B92E}"/>
              </a:ext>
            </a:extLst>
          </p:cNvPr>
          <p:cNvSpPr txBox="1"/>
          <p:nvPr/>
        </p:nvSpPr>
        <p:spPr>
          <a:xfrm>
            <a:off x="4744729" y="2857973"/>
            <a:ext cx="2169028" cy="751943"/>
          </a:xfrm>
          <a:custGeom>
            <a:avLst/>
            <a:gdLst>
              <a:gd name="connsiteX0" fmla="*/ 0 w 2169028"/>
              <a:gd name="connsiteY0" fmla="*/ 375972 h 751943"/>
              <a:gd name="connsiteX1" fmla="*/ 375972 w 2169028"/>
              <a:gd name="connsiteY1" fmla="*/ 0 h 751943"/>
              <a:gd name="connsiteX2" fmla="*/ 862505 w 2169028"/>
              <a:gd name="connsiteY2" fmla="*/ 0 h 751943"/>
              <a:gd name="connsiteX3" fmla="*/ 1306524 w 2169028"/>
              <a:gd name="connsiteY3" fmla="*/ 0 h 751943"/>
              <a:gd name="connsiteX4" fmla="*/ 1793057 w 2169028"/>
              <a:gd name="connsiteY4" fmla="*/ 0 h 751943"/>
              <a:gd name="connsiteX5" fmla="*/ 2169029 w 2169028"/>
              <a:gd name="connsiteY5" fmla="*/ 375972 h 751943"/>
              <a:gd name="connsiteX6" fmla="*/ 2169028 w 2169028"/>
              <a:gd name="connsiteY6" fmla="*/ 375972 h 751943"/>
              <a:gd name="connsiteX7" fmla="*/ 1793056 w 2169028"/>
              <a:gd name="connsiteY7" fmla="*/ 751944 h 751943"/>
              <a:gd name="connsiteX8" fmla="*/ 1334866 w 2169028"/>
              <a:gd name="connsiteY8" fmla="*/ 751944 h 751943"/>
              <a:gd name="connsiteX9" fmla="*/ 862504 w 2169028"/>
              <a:gd name="connsiteY9" fmla="*/ 751943 h 751943"/>
              <a:gd name="connsiteX10" fmla="*/ 375972 w 2169028"/>
              <a:gd name="connsiteY10" fmla="*/ 751943 h 751943"/>
              <a:gd name="connsiteX11" fmla="*/ 0 w 2169028"/>
              <a:gd name="connsiteY11" fmla="*/ 375971 h 751943"/>
              <a:gd name="connsiteX12" fmla="*/ 0 w 2169028"/>
              <a:gd name="connsiteY12" fmla="*/ 375972 h 75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9028" h="751943" fill="none" extrusionOk="0">
                <a:moveTo>
                  <a:pt x="0" y="375972"/>
                </a:moveTo>
                <a:cubicBezTo>
                  <a:pt x="18368" y="123686"/>
                  <a:pt x="136463" y="43127"/>
                  <a:pt x="375972" y="0"/>
                </a:cubicBezTo>
                <a:cubicBezTo>
                  <a:pt x="594498" y="-17834"/>
                  <a:pt x="670096" y="6125"/>
                  <a:pt x="862505" y="0"/>
                </a:cubicBezTo>
                <a:cubicBezTo>
                  <a:pt x="1054914" y="-6125"/>
                  <a:pt x="1137105" y="10983"/>
                  <a:pt x="1306524" y="0"/>
                </a:cubicBezTo>
                <a:cubicBezTo>
                  <a:pt x="1475943" y="-10983"/>
                  <a:pt x="1569094" y="7869"/>
                  <a:pt x="1793057" y="0"/>
                </a:cubicBezTo>
                <a:cubicBezTo>
                  <a:pt x="2000924" y="-5918"/>
                  <a:pt x="2198342" y="168620"/>
                  <a:pt x="2169029" y="375972"/>
                </a:cubicBezTo>
                <a:lnTo>
                  <a:pt x="2169028" y="375972"/>
                </a:lnTo>
                <a:cubicBezTo>
                  <a:pt x="2194999" y="539605"/>
                  <a:pt x="2006449" y="748737"/>
                  <a:pt x="1793056" y="751944"/>
                </a:cubicBezTo>
                <a:cubicBezTo>
                  <a:pt x="1665142" y="777748"/>
                  <a:pt x="1452129" y="745265"/>
                  <a:pt x="1334866" y="751944"/>
                </a:cubicBezTo>
                <a:cubicBezTo>
                  <a:pt x="1217603" y="758623"/>
                  <a:pt x="1090525" y="705341"/>
                  <a:pt x="862504" y="751943"/>
                </a:cubicBezTo>
                <a:cubicBezTo>
                  <a:pt x="634484" y="798545"/>
                  <a:pt x="612861" y="747250"/>
                  <a:pt x="375972" y="751943"/>
                </a:cubicBezTo>
                <a:cubicBezTo>
                  <a:pt x="190193" y="716935"/>
                  <a:pt x="12039" y="614277"/>
                  <a:pt x="0" y="375971"/>
                </a:cubicBezTo>
                <a:lnTo>
                  <a:pt x="0" y="375972"/>
                </a:lnTo>
                <a:close/>
              </a:path>
              <a:path w="2169028" h="751943" stroke="0" extrusionOk="0">
                <a:moveTo>
                  <a:pt x="0" y="375972"/>
                </a:moveTo>
                <a:cubicBezTo>
                  <a:pt x="-5600" y="184271"/>
                  <a:pt x="168962" y="55849"/>
                  <a:pt x="375972" y="0"/>
                </a:cubicBezTo>
                <a:cubicBezTo>
                  <a:pt x="570963" y="-16956"/>
                  <a:pt x="634654" y="17009"/>
                  <a:pt x="819992" y="0"/>
                </a:cubicBezTo>
                <a:cubicBezTo>
                  <a:pt x="1005330" y="-17009"/>
                  <a:pt x="1079290" y="4145"/>
                  <a:pt x="1264012" y="0"/>
                </a:cubicBezTo>
                <a:cubicBezTo>
                  <a:pt x="1448734" y="-4145"/>
                  <a:pt x="1628628" y="21484"/>
                  <a:pt x="1793057" y="0"/>
                </a:cubicBezTo>
                <a:cubicBezTo>
                  <a:pt x="1982636" y="-43653"/>
                  <a:pt x="2167779" y="141621"/>
                  <a:pt x="2169029" y="375972"/>
                </a:cubicBezTo>
                <a:lnTo>
                  <a:pt x="2169028" y="375972"/>
                </a:lnTo>
                <a:cubicBezTo>
                  <a:pt x="2184498" y="580696"/>
                  <a:pt x="1971106" y="753032"/>
                  <a:pt x="1793056" y="751944"/>
                </a:cubicBezTo>
                <a:cubicBezTo>
                  <a:pt x="1595169" y="801540"/>
                  <a:pt x="1541642" y="720284"/>
                  <a:pt x="1292353" y="751944"/>
                </a:cubicBezTo>
                <a:cubicBezTo>
                  <a:pt x="1043063" y="783604"/>
                  <a:pt x="1000901" y="737176"/>
                  <a:pt x="862504" y="751943"/>
                </a:cubicBezTo>
                <a:cubicBezTo>
                  <a:pt x="724107" y="766711"/>
                  <a:pt x="571253" y="693644"/>
                  <a:pt x="375972" y="751943"/>
                </a:cubicBezTo>
                <a:cubicBezTo>
                  <a:pt x="149990" y="795258"/>
                  <a:pt x="-13910" y="596045"/>
                  <a:pt x="0" y="375971"/>
                </a:cubicBezTo>
                <a:lnTo>
                  <a:pt x="0" y="375972"/>
                </a:lnTo>
                <a:close/>
              </a:path>
            </a:pathLst>
          </a:custGeom>
          <a:solidFill>
            <a:srgbClr val="D883FF">
              <a:alpha val="22745"/>
            </a:srgbClr>
          </a:solidFill>
          <a:ln w="28575">
            <a:solidFill>
              <a:srgbClr val="D883FF"/>
            </a:solidFill>
            <a:extLst>
              <a:ext uri="{C807C97D-BFC1-408E-A445-0C87EB9F89A2}">
                <ask:lineSketchStyleProps xmlns:ask="http://schemas.microsoft.com/office/drawing/2018/sketchyshapes" sd="3811212162">
                  <a:prstGeom prst="roundRect">
                    <a:avLst>
                      <a:gd name="adj" fmla="val 50000"/>
                    </a:avLst>
                  </a:prstGeom>
                  <ask:type>
                    <ask:lineSketchScribble/>
                  </ask:type>
                </ask:lineSketchStyleProps>
              </a:ext>
            </a:extLst>
          </a:ln>
        </p:spPr>
        <p:txBody>
          <a:bodyPr lIns="18316" tIns="18316" rIns="18316" bIns="18316" rtlCol="0" anchor="ctr"/>
          <a:lstStyle/>
          <a:p>
            <a:pPr algn="ctr">
              <a:lnSpc>
                <a:spcPts val="1783"/>
              </a:lnSpc>
            </a:pPr>
            <a:r>
              <a:rPr lang="en-US" sz="1600" i="0">
                <a:solidFill>
                  <a:srgbClr val="000000"/>
                </a:solidFill>
                <a:latin typeface="Dreaming Outloud Pro" panose="03050502040302030504" pitchFamily="66" charset="77"/>
                <a:ea typeface="Open Sauce"/>
                <a:cs typeface="Dreaming Outloud Pro" panose="03050502040302030504" pitchFamily="66" charset="77"/>
                <a:sym typeface="Open Sauce"/>
              </a:rPr>
              <a:t>Focus sentence, descriptive details and factual evidence.</a:t>
            </a:r>
          </a:p>
        </p:txBody>
      </p:sp>
      <p:sp>
        <p:nvSpPr>
          <p:cNvPr id="24" name="TextBox 49">
            <a:extLst>
              <a:ext uri="{FF2B5EF4-FFF2-40B4-BE49-F238E27FC236}">
                <a16:creationId xmlns:a16="http://schemas.microsoft.com/office/drawing/2014/main" id="{02204AA8-1BDD-5866-B3FB-971ECBF865AC}"/>
              </a:ext>
            </a:extLst>
          </p:cNvPr>
          <p:cNvSpPr txBox="1"/>
          <p:nvPr/>
        </p:nvSpPr>
        <p:spPr>
          <a:xfrm flipH="1">
            <a:off x="4707707" y="5447251"/>
            <a:ext cx="2179178" cy="365760"/>
          </a:xfrm>
          <a:custGeom>
            <a:avLst/>
            <a:gdLst>
              <a:gd name="connsiteX0" fmla="*/ 0 w 2179178"/>
              <a:gd name="connsiteY0" fmla="*/ 182880 h 365760"/>
              <a:gd name="connsiteX1" fmla="*/ 182880 w 2179178"/>
              <a:gd name="connsiteY1" fmla="*/ 0 h 365760"/>
              <a:gd name="connsiteX2" fmla="*/ 732950 w 2179178"/>
              <a:gd name="connsiteY2" fmla="*/ 0 h 365760"/>
              <a:gd name="connsiteX3" fmla="*/ 1337423 w 2179178"/>
              <a:gd name="connsiteY3" fmla="*/ 0 h 365760"/>
              <a:gd name="connsiteX4" fmla="*/ 1996298 w 2179178"/>
              <a:gd name="connsiteY4" fmla="*/ 0 h 365760"/>
              <a:gd name="connsiteX5" fmla="*/ 2179178 w 2179178"/>
              <a:gd name="connsiteY5" fmla="*/ 182880 h 365760"/>
              <a:gd name="connsiteX6" fmla="*/ 2179178 w 2179178"/>
              <a:gd name="connsiteY6" fmla="*/ 182880 h 365760"/>
              <a:gd name="connsiteX7" fmla="*/ 1996298 w 2179178"/>
              <a:gd name="connsiteY7" fmla="*/ 365760 h 365760"/>
              <a:gd name="connsiteX8" fmla="*/ 1428094 w 2179178"/>
              <a:gd name="connsiteY8" fmla="*/ 365760 h 365760"/>
              <a:gd name="connsiteX9" fmla="*/ 787353 w 2179178"/>
              <a:gd name="connsiteY9" fmla="*/ 365760 h 365760"/>
              <a:gd name="connsiteX10" fmla="*/ 182880 w 2179178"/>
              <a:gd name="connsiteY10" fmla="*/ 365760 h 365760"/>
              <a:gd name="connsiteX11" fmla="*/ 0 w 2179178"/>
              <a:gd name="connsiteY11" fmla="*/ 18288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9178" h="365760" fill="none" extrusionOk="0">
                <a:moveTo>
                  <a:pt x="0" y="182880"/>
                </a:moveTo>
                <a:cubicBezTo>
                  <a:pt x="3300" y="86986"/>
                  <a:pt x="71246" y="-2987"/>
                  <a:pt x="182880" y="0"/>
                </a:cubicBezTo>
                <a:cubicBezTo>
                  <a:pt x="378639" y="-10988"/>
                  <a:pt x="529988" y="-22466"/>
                  <a:pt x="732950" y="0"/>
                </a:cubicBezTo>
                <a:cubicBezTo>
                  <a:pt x="935912" y="22466"/>
                  <a:pt x="1211153" y="26898"/>
                  <a:pt x="1337423" y="0"/>
                </a:cubicBezTo>
                <a:cubicBezTo>
                  <a:pt x="1463693" y="-26898"/>
                  <a:pt x="1858341" y="2610"/>
                  <a:pt x="1996298" y="0"/>
                </a:cubicBezTo>
                <a:cubicBezTo>
                  <a:pt x="2094002" y="3172"/>
                  <a:pt x="2189350" y="70880"/>
                  <a:pt x="2179178" y="182880"/>
                </a:cubicBezTo>
                <a:lnTo>
                  <a:pt x="2179178" y="182880"/>
                </a:lnTo>
                <a:cubicBezTo>
                  <a:pt x="2199700" y="290706"/>
                  <a:pt x="2086244" y="377099"/>
                  <a:pt x="1996298" y="365760"/>
                </a:cubicBezTo>
                <a:cubicBezTo>
                  <a:pt x="1753685" y="358654"/>
                  <a:pt x="1608558" y="353063"/>
                  <a:pt x="1428094" y="365760"/>
                </a:cubicBezTo>
                <a:cubicBezTo>
                  <a:pt x="1247630" y="378457"/>
                  <a:pt x="1070570" y="385971"/>
                  <a:pt x="787353" y="365760"/>
                </a:cubicBezTo>
                <a:cubicBezTo>
                  <a:pt x="504136" y="345549"/>
                  <a:pt x="412912" y="368081"/>
                  <a:pt x="182880" y="365760"/>
                </a:cubicBezTo>
                <a:cubicBezTo>
                  <a:pt x="81899" y="370137"/>
                  <a:pt x="-5393" y="283253"/>
                  <a:pt x="0" y="182880"/>
                </a:cubicBezTo>
                <a:close/>
              </a:path>
              <a:path w="2179178" h="365760" stroke="0" extrusionOk="0">
                <a:moveTo>
                  <a:pt x="0" y="182880"/>
                </a:moveTo>
                <a:cubicBezTo>
                  <a:pt x="-6261" y="87880"/>
                  <a:pt x="83633" y="-6177"/>
                  <a:pt x="182880" y="0"/>
                </a:cubicBezTo>
                <a:cubicBezTo>
                  <a:pt x="431559" y="610"/>
                  <a:pt x="565757" y="-20713"/>
                  <a:pt x="787353" y="0"/>
                </a:cubicBezTo>
                <a:cubicBezTo>
                  <a:pt x="1008949" y="20713"/>
                  <a:pt x="1115947" y="-23731"/>
                  <a:pt x="1428094" y="0"/>
                </a:cubicBezTo>
                <a:cubicBezTo>
                  <a:pt x="1740241" y="23731"/>
                  <a:pt x="1869125" y="7151"/>
                  <a:pt x="1996298" y="0"/>
                </a:cubicBezTo>
                <a:cubicBezTo>
                  <a:pt x="2094470" y="-19137"/>
                  <a:pt x="2194232" y="89377"/>
                  <a:pt x="2179178" y="182880"/>
                </a:cubicBezTo>
                <a:lnTo>
                  <a:pt x="2179178" y="182880"/>
                </a:lnTo>
                <a:cubicBezTo>
                  <a:pt x="2166857" y="281461"/>
                  <a:pt x="2098971" y="347877"/>
                  <a:pt x="1996298" y="365760"/>
                </a:cubicBezTo>
                <a:cubicBezTo>
                  <a:pt x="1745760" y="369142"/>
                  <a:pt x="1509084" y="341012"/>
                  <a:pt x="1373691" y="365760"/>
                </a:cubicBezTo>
                <a:cubicBezTo>
                  <a:pt x="1238298" y="390508"/>
                  <a:pt x="1013586" y="382768"/>
                  <a:pt x="823621" y="365760"/>
                </a:cubicBezTo>
                <a:cubicBezTo>
                  <a:pt x="633656" y="348753"/>
                  <a:pt x="481914" y="389372"/>
                  <a:pt x="182880" y="365760"/>
                </a:cubicBezTo>
                <a:cubicBezTo>
                  <a:pt x="96093" y="360119"/>
                  <a:pt x="1266" y="290451"/>
                  <a:pt x="0" y="182880"/>
                </a:cubicBezTo>
                <a:close/>
              </a:path>
            </a:pathLst>
          </a:custGeom>
          <a:solidFill>
            <a:srgbClr val="FF3130">
              <a:alpha val="23137"/>
            </a:srgbClr>
          </a:solidFill>
          <a:ln w="28575">
            <a:solidFill>
              <a:srgbClr val="FF3130"/>
            </a:solidFill>
            <a:extLst>
              <a:ext uri="{C807C97D-BFC1-408E-A445-0C87EB9F89A2}">
                <ask:lineSketchStyleProps xmlns:ask="http://schemas.microsoft.com/office/drawing/2018/sketchyshapes" sd="1004887496">
                  <a:prstGeom prst="roundRect">
                    <a:avLst>
                      <a:gd name="adj" fmla="val 50000"/>
                    </a:avLst>
                  </a:prstGeom>
                  <ask:type>
                    <ask:lineSketchFreehand/>
                  </ask:type>
                </ask:lineSketchStyleProps>
              </a:ext>
            </a:extLst>
          </a:ln>
        </p:spPr>
        <p:txBody>
          <a:bodyPr lIns="18316" tIns="365760" rIns="18316" bIns="18316" rtlCol="0" anchor="b"/>
          <a:lstStyle/>
          <a:p>
            <a:pPr algn="ctr">
              <a:lnSpc>
                <a:spcPts val="1783"/>
              </a:lnSpc>
            </a:pPr>
            <a:r>
              <a:rPr lang="en-US" i="0">
                <a:solidFill>
                  <a:srgbClr val="000000"/>
                </a:solidFill>
                <a:latin typeface="Dreaming Outloud Pro" panose="03050502040302030504" pitchFamily="66" charset="77"/>
                <a:ea typeface="Open Sauce"/>
                <a:cs typeface="Dreaming Outloud Pro" panose="03050502040302030504" pitchFamily="66" charset="77"/>
                <a:sym typeface="Open Sauce"/>
              </a:rPr>
              <a:t>Conclusion</a:t>
            </a:r>
          </a:p>
        </p:txBody>
      </p:sp>
      <p:sp>
        <p:nvSpPr>
          <p:cNvPr id="25" name="TextBox 42">
            <a:extLst>
              <a:ext uri="{FF2B5EF4-FFF2-40B4-BE49-F238E27FC236}">
                <a16:creationId xmlns:a16="http://schemas.microsoft.com/office/drawing/2014/main" id="{C45DA1F7-94DF-8755-92F0-EDD5A6AE50F4}"/>
              </a:ext>
            </a:extLst>
          </p:cNvPr>
          <p:cNvSpPr txBox="1"/>
          <p:nvPr/>
        </p:nvSpPr>
        <p:spPr>
          <a:xfrm flipH="1">
            <a:off x="4744728" y="3719398"/>
            <a:ext cx="2146726" cy="754445"/>
          </a:xfrm>
          <a:custGeom>
            <a:avLst/>
            <a:gdLst>
              <a:gd name="connsiteX0" fmla="*/ 0 w 2146726"/>
              <a:gd name="connsiteY0" fmla="*/ 377223 h 754445"/>
              <a:gd name="connsiteX1" fmla="*/ 377223 w 2146726"/>
              <a:gd name="connsiteY1" fmla="*/ 0 h 754445"/>
              <a:gd name="connsiteX2" fmla="*/ 855239 w 2146726"/>
              <a:gd name="connsiteY2" fmla="*/ 0 h 754445"/>
              <a:gd name="connsiteX3" fmla="*/ 1291488 w 2146726"/>
              <a:gd name="connsiteY3" fmla="*/ 0 h 754445"/>
              <a:gd name="connsiteX4" fmla="*/ 1769504 w 2146726"/>
              <a:gd name="connsiteY4" fmla="*/ 0 h 754445"/>
              <a:gd name="connsiteX5" fmla="*/ 2146727 w 2146726"/>
              <a:gd name="connsiteY5" fmla="*/ 377223 h 754445"/>
              <a:gd name="connsiteX6" fmla="*/ 2146726 w 2146726"/>
              <a:gd name="connsiteY6" fmla="*/ 377223 h 754445"/>
              <a:gd name="connsiteX7" fmla="*/ 1769503 w 2146726"/>
              <a:gd name="connsiteY7" fmla="*/ 754446 h 754445"/>
              <a:gd name="connsiteX8" fmla="*/ 1319332 w 2146726"/>
              <a:gd name="connsiteY8" fmla="*/ 754446 h 754445"/>
              <a:gd name="connsiteX9" fmla="*/ 855239 w 2146726"/>
              <a:gd name="connsiteY9" fmla="*/ 754445 h 754445"/>
              <a:gd name="connsiteX10" fmla="*/ 377223 w 2146726"/>
              <a:gd name="connsiteY10" fmla="*/ 754445 h 754445"/>
              <a:gd name="connsiteX11" fmla="*/ 0 w 2146726"/>
              <a:gd name="connsiteY11" fmla="*/ 377222 h 754445"/>
              <a:gd name="connsiteX12" fmla="*/ 0 w 2146726"/>
              <a:gd name="connsiteY12" fmla="*/ 377223 h 75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6726" h="754445" fill="none" extrusionOk="0">
                <a:moveTo>
                  <a:pt x="0" y="377223"/>
                </a:moveTo>
                <a:cubicBezTo>
                  <a:pt x="4116" y="158885"/>
                  <a:pt x="161764" y="9641"/>
                  <a:pt x="377223" y="0"/>
                </a:cubicBezTo>
                <a:cubicBezTo>
                  <a:pt x="476785" y="-34932"/>
                  <a:pt x="758727" y="30589"/>
                  <a:pt x="855239" y="0"/>
                </a:cubicBezTo>
                <a:cubicBezTo>
                  <a:pt x="951751" y="-30589"/>
                  <a:pt x="1184694" y="44346"/>
                  <a:pt x="1291488" y="0"/>
                </a:cubicBezTo>
                <a:cubicBezTo>
                  <a:pt x="1398282" y="-44346"/>
                  <a:pt x="1572148" y="49939"/>
                  <a:pt x="1769504" y="0"/>
                </a:cubicBezTo>
                <a:cubicBezTo>
                  <a:pt x="1979802" y="-52045"/>
                  <a:pt x="2197869" y="169397"/>
                  <a:pt x="2146727" y="377223"/>
                </a:cubicBezTo>
                <a:lnTo>
                  <a:pt x="2146726" y="377223"/>
                </a:lnTo>
                <a:cubicBezTo>
                  <a:pt x="2156061" y="569739"/>
                  <a:pt x="2006975" y="738190"/>
                  <a:pt x="1769503" y="754446"/>
                </a:cubicBezTo>
                <a:cubicBezTo>
                  <a:pt x="1673616" y="803600"/>
                  <a:pt x="1477407" y="724772"/>
                  <a:pt x="1319332" y="754446"/>
                </a:cubicBezTo>
                <a:cubicBezTo>
                  <a:pt x="1161257" y="784119"/>
                  <a:pt x="955883" y="703874"/>
                  <a:pt x="855239" y="754445"/>
                </a:cubicBezTo>
                <a:cubicBezTo>
                  <a:pt x="754595" y="805016"/>
                  <a:pt x="604404" y="741465"/>
                  <a:pt x="377223" y="754445"/>
                </a:cubicBezTo>
                <a:cubicBezTo>
                  <a:pt x="183370" y="731259"/>
                  <a:pt x="6405" y="601870"/>
                  <a:pt x="0" y="377222"/>
                </a:cubicBezTo>
                <a:lnTo>
                  <a:pt x="0" y="377223"/>
                </a:lnTo>
                <a:close/>
              </a:path>
              <a:path w="2146726" h="754445" stroke="0" extrusionOk="0">
                <a:moveTo>
                  <a:pt x="0" y="377223"/>
                </a:moveTo>
                <a:cubicBezTo>
                  <a:pt x="-18640" y="221954"/>
                  <a:pt x="169177" y="25509"/>
                  <a:pt x="377223" y="0"/>
                </a:cubicBezTo>
                <a:cubicBezTo>
                  <a:pt x="507053" y="-16252"/>
                  <a:pt x="651313" y="23766"/>
                  <a:pt x="813471" y="0"/>
                </a:cubicBezTo>
                <a:cubicBezTo>
                  <a:pt x="975629" y="-23766"/>
                  <a:pt x="1081075" y="35776"/>
                  <a:pt x="1249719" y="0"/>
                </a:cubicBezTo>
                <a:cubicBezTo>
                  <a:pt x="1418363" y="-35776"/>
                  <a:pt x="1540372" y="15970"/>
                  <a:pt x="1769504" y="0"/>
                </a:cubicBezTo>
                <a:cubicBezTo>
                  <a:pt x="1964584" y="-32031"/>
                  <a:pt x="2144478" y="120841"/>
                  <a:pt x="2146727" y="377223"/>
                </a:cubicBezTo>
                <a:lnTo>
                  <a:pt x="2146726" y="377223"/>
                </a:lnTo>
                <a:cubicBezTo>
                  <a:pt x="2202209" y="575085"/>
                  <a:pt x="1957668" y="755187"/>
                  <a:pt x="1769503" y="754446"/>
                </a:cubicBezTo>
                <a:cubicBezTo>
                  <a:pt x="1602336" y="756458"/>
                  <a:pt x="1476687" y="722507"/>
                  <a:pt x="1277564" y="754446"/>
                </a:cubicBezTo>
                <a:cubicBezTo>
                  <a:pt x="1078441" y="786385"/>
                  <a:pt x="992080" y="752972"/>
                  <a:pt x="855239" y="754445"/>
                </a:cubicBezTo>
                <a:cubicBezTo>
                  <a:pt x="718398" y="755918"/>
                  <a:pt x="606500" y="731851"/>
                  <a:pt x="377223" y="754445"/>
                </a:cubicBezTo>
                <a:cubicBezTo>
                  <a:pt x="146901" y="806379"/>
                  <a:pt x="-28283" y="610831"/>
                  <a:pt x="0" y="377222"/>
                </a:cubicBezTo>
                <a:lnTo>
                  <a:pt x="0" y="377223"/>
                </a:lnTo>
                <a:close/>
              </a:path>
            </a:pathLst>
          </a:custGeom>
          <a:solidFill>
            <a:srgbClr val="D883FF">
              <a:alpha val="22745"/>
            </a:srgbClr>
          </a:solidFill>
          <a:ln w="28575">
            <a:solidFill>
              <a:srgbClr val="D883FF"/>
            </a:solidFill>
            <a:extLst>
              <a:ext uri="{C807C97D-BFC1-408E-A445-0C87EB9F89A2}">
                <ask:lineSketchStyleProps xmlns:ask="http://schemas.microsoft.com/office/drawing/2018/sketchyshapes" sd="3811212162">
                  <a:prstGeom prst="roundRect">
                    <a:avLst>
                      <a:gd name="adj" fmla="val 50000"/>
                    </a:avLst>
                  </a:prstGeom>
                  <ask:type>
                    <ask:lineSketchScribble/>
                  </ask:type>
                </ask:lineSketchStyleProps>
              </a:ext>
            </a:extLst>
          </a:ln>
        </p:spPr>
        <p:txBody>
          <a:bodyPr lIns="18316" tIns="18316" rIns="18316" bIns="18316" rtlCol="0" anchor="ctr"/>
          <a:lstStyle/>
          <a:p>
            <a:pPr algn="ctr">
              <a:lnSpc>
                <a:spcPts val="1783"/>
              </a:lnSpc>
            </a:pPr>
            <a:r>
              <a:rPr lang="en-US" sz="1600" i="0">
                <a:solidFill>
                  <a:srgbClr val="000000"/>
                </a:solidFill>
                <a:latin typeface="Dreaming Outloud Pro" panose="03050502040302030504" pitchFamily="66" charset="77"/>
                <a:ea typeface="Open Sauce"/>
                <a:cs typeface="Dreaming Outloud Pro" panose="03050502040302030504" pitchFamily="66" charset="77"/>
                <a:sym typeface="Open Sauce"/>
              </a:rPr>
              <a:t>Focus sentence, descriptive details and factual evidence.</a:t>
            </a:r>
          </a:p>
        </p:txBody>
      </p:sp>
      <p:sp>
        <p:nvSpPr>
          <p:cNvPr id="26" name="TextBox 42">
            <a:extLst>
              <a:ext uri="{FF2B5EF4-FFF2-40B4-BE49-F238E27FC236}">
                <a16:creationId xmlns:a16="http://schemas.microsoft.com/office/drawing/2014/main" id="{FE15B398-2242-DDB3-0660-5B935BEEB762}"/>
              </a:ext>
            </a:extLst>
          </p:cNvPr>
          <p:cNvSpPr txBox="1"/>
          <p:nvPr/>
        </p:nvSpPr>
        <p:spPr>
          <a:xfrm>
            <a:off x="4744729" y="4583325"/>
            <a:ext cx="2169028" cy="754445"/>
          </a:xfrm>
          <a:custGeom>
            <a:avLst/>
            <a:gdLst>
              <a:gd name="connsiteX0" fmla="*/ 0 w 2169028"/>
              <a:gd name="connsiteY0" fmla="*/ 377223 h 754445"/>
              <a:gd name="connsiteX1" fmla="*/ 377223 w 2169028"/>
              <a:gd name="connsiteY1" fmla="*/ 0 h 754445"/>
              <a:gd name="connsiteX2" fmla="*/ 862896 w 2169028"/>
              <a:gd name="connsiteY2" fmla="*/ 0 h 754445"/>
              <a:gd name="connsiteX3" fmla="*/ 1306133 w 2169028"/>
              <a:gd name="connsiteY3" fmla="*/ 0 h 754445"/>
              <a:gd name="connsiteX4" fmla="*/ 1791806 w 2169028"/>
              <a:gd name="connsiteY4" fmla="*/ 0 h 754445"/>
              <a:gd name="connsiteX5" fmla="*/ 2169029 w 2169028"/>
              <a:gd name="connsiteY5" fmla="*/ 377223 h 754445"/>
              <a:gd name="connsiteX6" fmla="*/ 2169028 w 2169028"/>
              <a:gd name="connsiteY6" fmla="*/ 377223 h 754445"/>
              <a:gd name="connsiteX7" fmla="*/ 1791805 w 2169028"/>
              <a:gd name="connsiteY7" fmla="*/ 754446 h 754445"/>
              <a:gd name="connsiteX8" fmla="*/ 1334423 w 2169028"/>
              <a:gd name="connsiteY8" fmla="*/ 754446 h 754445"/>
              <a:gd name="connsiteX9" fmla="*/ 862896 w 2169028"/>
              <a:gd name="connsiteY9" fmla="*/ 754445 h 754445"/>
              <a:gd name="connsiteX10" fmla="*/ 377223 w 2169028"/>
              <a:gd name="connsiteY10" fmla="*/ 754445 h 754445"/>
              <a:gd name="connsiteX11" fmla="*/ 0 w 2169028"/>
              <a:gd name="connsiteY11" fmla="*/ 377222 h 754445"/>
              <a:gd name="connsiteX12" fmla="*/ 0 w 2169028"/>
              <a:gd name="connsiteY12" fmla="*/ 377223 h 75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9028" h="754445" fill="none" extrusionOk="0">
                <a:moveTo>
                  <a:pt x="0" y="377223"/>
                </a:moveTo>
                <a:cubicBezTo>
                  <a:pt x="8884" y="147297"/>
                  <a:pt x="155220" y="18498"/>
                  <a:pt x="377223" y="0"/>
                </a:cubicBezTo>
                <a:cubicBezTo>
                  <a:pt x="505937" y="21918"/>
                  <a:pt x="700309" y="10675"/>
                  <a:pt x="862896" y="0"/>
                </a:cubicBezTo>
                <a:cubicBezTo>
                  <a:pt x="1025483" y="-10675"/>
                  <a:pt x="1170000" y="-6472"/>
                  <a:pt x="1306133" y="0"/>
                </a:cubicBezTo>
                <a:cubicBezTo>
                  <a:pt x="1442266" y="6472"/>
                  <a:pt x="1569630" y="-5299"/>
                  <a:pt x="1791806" y="0"/>
                </a:cubicBezTo>
                <a:cubicBezTo>
                  <a:pt x="2000555" y="-10982"/>
                  <a:pt x="2214131" y="169337"/>
                  <a:pt x="2169029" y="377223"/>
                </a:cubicBezTo>
                <a:lnTo>
                  <a:pt x="2169028" y="377223"/>
                </a:lnTo>
                <a:cubicBezTo>
                  <a:pt x="2193924" y="543369"/>
                  <a:pt x="2021450" y="742557"/>
                  <a:pt x="1791805" y="754446"/>
                </a:cubicBezTo>
                <a:cubicBezTo>
                  <a:pt x="1700014" y="776685"/>
                  <a:pt x="1454757" y="750624"/>
                  <a:pt x="1334423" y="754446"/>
                </a:cubicBezTo>
                <a:cubicBezTo>
                  <a:pt x="1214089" y="758268"/>
                  <a:pt x="1038080" y="740449"/>
                  <a:pt x="862896" y="754445"/>
                </a:cubicBezTo>
                <a:cubicBezTo>
                  <a:pt x="687712" y="768441"/>
                  <a:pt x="579444" y="739866"/>
                  <a:pt x="377223" y="754445"/>
                </a:cubicBezTo>
                <a:cubicBezTo>
                  <a:pt x="188846" y="722491"/>
                  <a:pt x="14967" y="623676"/>
                  <a:pt x="0" y="377222"/>
                </a:cubicBezTo>
                <a:lnTo>
                  <a:pt x="0" y="377223"/>
                </a:lnTo>
                <a:close/>
              </a:path>
              <a:path w="2169028" h="754445" stroke="0" extrusionOk="0">
                <a:moveTo>
                  <a:pt x="0" y="377223"/>
                </a:moveTo>
                <a:cubicBezTo>
                  <a:pt x="-12969" y="205809"/>
                  <a:pt x="169215" y="28801"/>
                  <a:pt x="377223" y="0"/>
                </a:cubicBezTo>
                <a:cubicBezTo>
                  <a:pt x="519259" y="19997"/>
                  <a:pt x="640799" y="1209"/>
                  <a:pt x="820459" y="0"/>
                </a:cubicBezTo>
                <a:cubicBezTo>
                  <a:pt x="1000119" y="-1209"/>
                  <a:pt x="1129598" y="2798"/>
                  <a:pt x="1263695" y="0"/>
                </a:cubicBezTo>
                <a:cubicBezTo>
                  <a:pt x="1397792" y="-2798"/>
                  <a:pt x="1643492" y="-24598"/>
                  <a:pt x="1791806" y="0"/>
                </a:cubicBezTo>
                <a:cubicBezTo>
                  <a:pt x="1996013" y="-9975"/>
                  <a:pt x="2168692" y="161689"/>
                  <a:pt x="2169029" y="377223"/>
                </a:cubicBezTo>
                <a:lnTo>
                  <a:pt x="2169028" y="377223"/>
                </a:lnTo>
                <a:cubicBezTo>
                  <a:pt x="2185518" y="582445"/>
                  <a:pt x="1973012" y="755443"/>
                  <a:pt x="1791805" y="754446"/>
                </a:cubicBezTo>
                <a:cubicBezTo>
                  <a:pt x="1548898" y="758257"/>
                  <a:pt x="1536008" y="758781"/>
                  <a:pt x="1291986" y="754446"/>
                </a:cubicBezTo>
                <a:cubicBezTo>
                  <a:pt x="1047964" y="750110"/>
                  <a:pt x="962020" y="751747"/>
                  <a:pt x="862896" y="754445"/>
                </a:cubicBezTo>
                <a:cubicBezTo>
                  <a:pt x="763772" y="757143"/>
                  <a:pt x="607214" y="735913"/>
                  <a:pt x="377223" y="754445"/>
                </a:cubicBezTo>
                <a:cubicBezTo>
                  <a:pt x="157436" y="781494"/>
                  <a:pt x="-35974" y="617703"/>
                  <a:pt x="0" y="377222"/>
                </a:cubicBezTo>
                <a:lnTo>
                  <a:pt x="0" y="377223"/>
                </a:lnTo>
                <a:close/>
              </a:path>
            </a:pathLst>
          </a:custGeom>
          <a:solidFill>
            <a:srgbClr val="D883FF">
              <a:alpha val="22745"/>
            </a:srgbClr>
          </a:solidFill>
          <a:ln w="28575">
            <a:solidFill>
              <a:srgbClr val="D883FF"/>
            </a:solidFill>
            <a:extLst>
              <a:ext uri="{C807C97D-BFC1-408E-A445-0C87EB9F89A2}">
                <ask:lineSketchStyleProps xmlns:ask="http://schemas.microsoft.com/office/drawing/2018/sketchyshapes" sd="3811212162">
                  <a:prstGeom prst="roundRect">
                    <a:avLst>
                      <a:gd name="adj" fmla="val 50000"/>
                    </a:avLst>
                  </a:prstGeom>
                  <ask:type>
                    <ask:lineSketchFreehand/>
                  </ask:type>
                </ask:lineSketchStyleProps>
              </a:ext>
            </a:extLst>
          </a:ln>
        </p:spPr>
        <p:txBody>
          <a:bodyPr lIns="18316" tIns="18316" rIns="18316" bIns="18316" rtlCol="0" anchor="ctr"/>
          <a:lstStyle/>
          <a:p>
            <a:pPr algn="ctr">
              <a:lnSpc>
                <a:spcPts val="1783"/>
              </a:lnSpc>
            </a:pPr>
            <a:r>
              <a:rPr lang="en-US" sz="1600" i="0">
                <a:solidFill>
                  <a:srgbClr val="000000"/>
                </a:solidFill>
                <a:latin typeface="Dreaming Outloud Pro" panose="03050502040302030504" pitchFamily="66" charset="77"/>
                <a:ea typeface="Open Sauce"/>
                <a:cs typeface="Dreaming Outloud Pro" panose="03050502040302030504" pitchFamily="66" charset="77"/>
                <a:sym typeface="Open Sauce"/>
              </a:rPr>
              <a:t>Focus sentence, descriptive details and factual evidence.</a:t>
            </a:r>
          </a:p>
        </p:txBody>
      </p:sp>
      <p:sp>
        <p:nvSpPr>
          <p:cNvPr id="27" name="TextBox 26">
            <a:extLst>
              <a:ext uri="{FF2B5EF4-FFF2-40B4-BE49-F238E27FC236}">
                <a16:creationId xmlns:a16="http://schemas.microsoft.com/office/drawing/2014/main" id="{2D16A1DD-AD21-C07E-83F7-BE00F132E961}"/>
              </a:ext>
            </a:extLst>
          </p:cNvPr>
          <p:cNvSpPr txBox="1"/>
          <p:nvPr/>
        </p:nvSpPr>
        <p:spPr>
          <a:xfrm>
            <a:off x="2489704" y="3937743"/>
            <a:ext cx="816246" cy="327493"/>
          </a:xfrm>
          <a:custGeom>
            <a:avLst/>
            <a:gdLst>
              <a:gd name="connsiteX0" fmla="*/ 0 w 816246"/>
              <a:gd name="connsiteY0" fmla="*/ 163747 h 327493"/>
              <a:gd name="connsiteX1" fmla="*/ 163747 w 816246"/>
              <a:gd name="connsiteY1" fmla="*/ 0 h 327493"/>
              <a:gd name="connsiteX2" fmla="*/ 652500 w 816246"/>
              <a:gd name="connsiteY2" fmla="*/ 0 h 327493"/>
              <a:gd name="connsiteX3" fmla="*/ 816247 w 816246"/>
              <a:gd name="connsiteY3" fmla="*/ 163747 h 327493"/>
              <a:gd name="connsiteX4" fmla="*/ 816246 w 816246"/>
              <a:gd name="connsiteY4" fmla="*/ 163747 h 327493"/>
              <a:gd name="connsiteX5" fmla="*/ 652499 w 816246"/>
              <a:gd name="connsiteY5" fmla="*/ 327494 h 327493"/>
              <a:gd name="connsiteX6" fmla="*/ 163747 w 816246"/>
              <a:gd name="connsiteY6" fmla="*/ 327493 h 327493"/>
              <a:gd name="connsiteX7" fmla="*/ 0 w 816246"/>
              <a:gd name="connsiteY7" fmla="*/ 163746 h 327493"/>
              <a:gd name="connsiteX8" fmla="*/ 0 w 816246"/>
              <a:gd name="connsiteY8" fmla="*/ 163747 h 32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6246" h="327493" extrusionOk="0">
                <a:moveTo>
                  <a:pt x="0" y="163747"/>
                </a:moveTo>
                <a:cubicBezTo>
                  <a:pt x="-9096" y="60442"/>
                  <a:pt x="63977" y="2245"/>
                  <a:pt x="163747" y="0"/>
                </a:cubicBezTo>
                <a:cubicBezTo>
                  <a:pt x="384004" y="-35762"/>
                  <a:pt x="479165" y="53973"/>
                  <a:pt x="652500" y="0"/>
                </a:cubicBezTo>
                <a:cubicBezTo>
                  <a:pt x="753132" y="-1263"/>
                  <a:pt x="815226" y="64515"/>
                  <a:pt x="816247" y="163747"/>
                </a:cubicBezTo>
                <a:lnTo>
                  <a:pt x="816246" y="163747"/>
                </a:lnTo>
                <a:cubicBezTo>
                  <a:pt x="820743" y="262894"/>
                  <a:pt x="740850" y="332520"/>
                  <a:pt x="652499" y="327494"/>
                </a:cubicBezTo>
                <a:cubicBezTo>
                  <a:pt x="434786" y="341798"/>
                  <a:pt x="282001" y="323571"/>
                  <a:pt x="163747" y="327493"/>
                </a:cubicBezTo>
                <a:cubicBezTo>
                  <a:pt x="66186" y="351960"/>
                  <a:pt x="-20304" y="263660"/>
                  <a:pt x="0" y="163746"/>
                </a:cubicBezTo>
                <a:lnTo>
                  <a:pt x="0" y="163747"/>
                </a:lnTo>
                <a:close/>
              </a:path>
            </a:pathLst>
          </a:custGeom>
          <a:noFill/>
          <a:ln w="19050">
            <a:noFill/>
            <a:extLst>
              <a:ext uri="{C807C97D-BFC1-408E-A445-0C87EB9F89A2}">
                <ask:lineSketchStyleProps xmlns:ask="http://schemas.microsoft.com/office/drawing/2018/sketchyshapes" sd="3289287331">
                  <a:prstGeom prst="roundRect">
                    <a:avLst>
                      <a:gd name="adj" fmla="val 50000"/>
                    </a:avLst>
                  </a:prstGeom>
                  <ask:type>
                    <ask:lineSketchScribble/>
                  </ask:type>
                </ask:lineSketchStyleProps>
              </a:ext>
            </a:extLst>
          </a:ln>
        </p:spPr>
        <p:txBody>
          <a:bodyPr lIns="18316" tIns="91440" rIns="18316" bIns="0" rtlCol="0" anchor="ctr"/>
          <a:lstStyle/>
          <a:p>
            <a:pPr algn="ctr">
              <a:lnSpc>
                <a:spcPts val="1783"/>
              </a:lnSpc>
            </a:pPr>
            <a:r>
              <a:rPr lang="en-US" sz="2000" i="0" dirty="0">
                <a:solidFill>
                  <a:srgbClr val="000000"/>
                </a:solidFill>
                <a:latin typeface="Dreaming Outloud Pro" panose="03050502040302030504" pitchFamily="66" charset="77"/>
                <a:ea typeface="Open Sauce"/>
                <a:cs typeface="Dreaming Outloud Pro" panose="03050502040302030504" pitchFamily="66" charset="77"/>
                <a:sym typeface="Open Sauce"/>
              </a:rPr>
              <a:t>Topic</a:t>
            </a:r>
            <a:endParaRPr lang="en-US" i="0" dirty="0">
              <a:solidFill>
                <a:srgbClr val="000000"/>
              </a:solidFill>
              <a:latin typeface="Dreaming Outloud Pro" panose="03050502040302030504" pitchFamily="66" charset="77"/>
              <a:ea typeface="Open Sauce"/>
              <a:cs typeface="Dreaming Outloud Pro" panose="03050502040302030504" pitchFamily="66" charset="77"/>
              <a:sym typeface="Open Sauce"/>
            </a:endParaRPr>
          </a:p>
        </p:txBody>
      </p:sp>
      <p:sp>
        <p:nvSpPr>
          <p:cNvPr id="28" name="TextBox 39">
            <a:extLst>
              <a:ext uri="{FF2B5EF4-FFF2-40B4-BE49-F238E27FC236}">
                <a16:creationId xmlns:a16="http://schemas.microsoft.com/office/drawing/2014/main" id="{6D43BB6E-B1E3-6CA0-2E9B-BC22C54616B7}"/>
              </a:ext>
            </a:extLst>
          </p:cNvPr>
          <p:cNvSpPr txBox="1"/>
          <p:nvPr/>
        </p:nvSpPr>
        <p:spPr>
          <a:xfrm>
            <a:off x="3474719" y="3048327"/>
            <a:ext cx="1103875" cy="367625"/>
          </a:xfrm>
          <a:custGeom>
            <a:avLst/>
            <a:gdLst>
              <a:gd name="connsiteX0" fmla="*/ 0 w 1103875"/>
              <a:gd name="connsiteY0" fmla="*/ 183813 h 367625"/>
              <a:gd name="connsiteX1" fmla="*/ 183813 w 1103875"/>
              <a:gd name="connsiteY1" fmla="*/ 0 h 367625"/>
              <a:gd name="connsiteX2" fmla="*/ 559301 w 1103875"/>
              <a:gd name="connsiteY2" fmla="*/ 0 h 367625"/>
              <a:gd name="connsiteX3" fmla="*/ 920063 w 1103875"/>
              <a:gd name="connsiteY3" fmla="*/ 0 h 367625"/>
              <a:gd name="connsiteX4" fmla="*/ 1103876 w 1103875"/>
              <a:gd name="connsiteY4" fmla="*/ 183813 h 367625"/>
              <a:gd name="connsiteX5" fmla="*/ 1103875 w 1103875"/>
              <a:gd name="connsiteY5" fmla="*/ 183813 h 367625"/>
              <a:gd name="connsiteX6" fmla="*/ 920062 w 1103875"/>
              <a:gd name="connsiteY6" fmla="*/ 367626 h 367625"/>
              <a:gd name="connsiteX7" fmla="*/ 566662 w 1103875"/>
              <a:gd name="connsiteY7" fmla="*/ 367626 h 367625"/>
              <a:gd name="connsiteX8" fmla="*/ 183813 w 1103875"/>
              <a:gd name="connsiteY8" fmla="*/ 367625 h 367625"/>
              <a:gd name="connsiteX9" fmla="*/ 0 w 1103875"/>
              <a:gd name="connsiteY9" fmla="*/ 183812 h 367625"/>
              <a:gd name="connsiteX10" fmla="*/ 0 w 1103875"/>
              <a:gd name="connsiteY10" fmla="*/ 183813 h 36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3875" h="367625" fill="none" extrusionOk="0">
                <a:moveTo>
                  <a:pt x="0" y="183813"/>
                </a:moveTo>
                <a:cubicBezTo>
                  <a:pt x="-2117" y="83435"/>
                  <a:pt x="97561" y="1403"/>
                  <a:pt x="183813" y="0"/>
                </a:cubicBezTo>
                <a:cubicBezTo>
                  <a:pt x="357893" y="-25741"/>
                  <a:pt x="387941" y="33944"/>
                  <a:pt x="559301" y="0"/>
                </a:cubicBezTo>
                <a:cubicBezTo>
                  <a:pt x="730661" y="-33944"/>
                  <a:pt x="813248" y="6158"/>
                  <a:pt x="920063" y="0"/>
                </a:cubicBezTo>
                <a:cubicBezTo>
                  <a:pt x="1030576" y="28268"/>
                  <a:pt x="1106939" y="95067"/>
                  <a:pt x="1103876" y="183813"/>
                </a:cubicBezTo>
                <a:lnTo>
                  <a:pt x="1103875" y="183813"/>
                </a:lnTo>
                <a:cubicBezTo>
                  <a:pt x="1114523" y="283561"/>
                  <a:pt x="1019573" y="373466"/>
                  <a:pt x="920062" y="367626"/>
                </a:cubicBezTo>
                <a:cubicBezTo>
                  <a:pt x="752274" y="383460"/>
                  <a:pt x="722794" y="352133"/>
                  <a:pt x="566662" y="367626"/>
                </a:cubicBezTo>
                <a:cubicBezTo>
                  <a:pt x="410530" y="383119"/>
                  <a:pt x="290644" y="360634"/>
                  <a:pt x="183813" y="367625"/>
                </a:cubicBezTo>
                <a:cubicBezTo>
                  <a:pt x="75539" y="383011"/>
                  <a:pt x="-12631" y="285684"/>
                  <a:pt x="0" y="183812"/>
                </a:cubicBezTo>
                <a:lnTo>
                  <a:pt x="0" y="183813"/>
                </a:lnTo>
                <a:close/>
              </a:path>
              <a:path w="1103875" h="367625" stroke="0" extrusionOk="0">
                <a:moveTo>
                  <a:pt x="0" y="183813"/>
                </a:moveTo>
                <a:cubicBezTo>
                  <a:pt x="25544" y="65712"/>
                  <a:pt x="60699" y="14374"/>
                  <a:pt x="183813" y="0"/>
                </a:cubicBezTo>
                <a:cubicBezTo>
                  <a:pt x="278916" y="-13577"/>
                  <a:pt x="435057" y="38650"/>
                  <a:pt x="537213" y="0"/>
                </a:cubicBezTo>
                <a:cubicBezTo>
                  <a:pt x="639369" y="-38650"/>
                  <a:pt x="753704" y="9996"/>
                  <a:pt x="920063" y="0"/>
                </a:cubicBezTo>
                <a:cubicBezTo>
                  <a:pt x="1006946" y="-21489"/>
                  <a:pt x="1129154" y="70968"/>
                  <a:pt x="1103876" y="183813"/>
                </a:cubicBezTo>
                <a:lnTo>
                  <a:pt x="1103875" y="183813"/>
                </a:lnTo>
                <a:cubicBezTo>
                  <a:pt x="1089210" y="280840"/>
                  <a:pt x="1014614" y="366552"/>
                  <a:pt x="920062" y="367626"/>
                </a:cubicBezTo>
                <a:cubicBezTo>
                  <a:pt x="740338" y="407642"/>
                  <a:pt x="672920" y="361155"/>
                  <a:pt x="544575" y="367625"/>
                </a:cubicBezTo>
                <a:cubicBezTo>
                  <a:pt x="416230" y="374095"/>
                  <a:pt x="336457" y="359329"/>
                  <a:pt x="183813" y="367625"/>
                </a:cubicBezTo>
                <a:cubicBezTo>
                  <a:pt x="69216" y="348083"/>
                  <a:pt x="-18628" y="261908"/>
                  <a:pt x="0" y="183812"/>
                </a:cubicBezTo>
                <a:lnTo>
                  <a:pt x="0" y="183813"/>
                </a:lnTo>
                <a:close/>
              </a:path>
            </a:pathLst>
          </a:custGeom>
          <a:solidFill>
            <a:srgbClr val="4085F4">
              <a:alpha val="23922"/>
            </a:srgbClr>
          </a:solidFill>
          <a:ln w="19050">
            <a:solidFill>
              <a:srgbClr val="4085F4"/>
            </a:solidFill>
            <a:extLst>
              <a:ext uri="{C807C97D-BFC1-408E-A445-0C87EB9F89A2}">
                <ask:lineSketchStyleProps xmlns:ask="http://schemas.microsoft.com/office/drawing/2018/sketchyshapes" sd="1793325296">
                  <a:prstGeom prst="roundRect">
                    <a:avLst>
                      <a:gd name="adj" fmla="val 50000"/>
                    </a:avLst>
                  </a:prstGeom>
                  <ask:type>
                    <ask:lineSketchScribble/>
                  </ask:type>
                </ask:lineSketchStyleProps>
              </a:ext>
            </a:extLst>
          </a:ln>
        </p:spPr>
        <p:txBody>
          <a:bodyPr lIns="18316" tIns="91440" rIns="18316" bIns="0" rtlCol="0" anchor="ctr"/>
          <a:lstStyle/>
          <a:p>
            <a:pPr algn="ctr">
              <a:lnSpc>
                <a:spcPts val="1783"/>
              </a:lnSpc>
            </a:pPr>
            <a:r>
              <a:rPr lang="en-US" sz="2000" i="0" dirty="0">
                <a:solidFill>
                  <a:srgbClr val="000000"/>
                </a:solidFill>
                <a:latin typeface="Dreaming Outloud Pro" panose="03050502040302030504" pitchFamily="66" charset="77"/>
                <a:ea typeface="Open Sauce"/>
                <a:cs typeface="Dreaming Outloud Pro" panose="03050502040302030504" pitchFamily="66" charset="77"/>
                <a:sym typeface="Open Sauce"/>
              </a:rPr>
              <a:t>Subtopic</a:t>
            </a:r>
          </a:p>
        </p:txBody>
      </p:sp>
      <p:sp>
        <p:nvSpPr>
          <p:cNvPr id="29" name="Freeform 5">
            <a:extLst>
              <a:ext uri="{FF2B5EF4-FFF2-40B4-BE49-F238E27FC236}">
                <a16:creationId xmlns:a16="http://schemas.microsoft.com/office/drawing/2014/main" id="{82BD8BA3-F003-009B-86FB-6D08FBFCE0FD}"/>
              </a:ext>
            </a:extLst>
          </p:cNvPr>
          <p:cNvSpPr/>
          <p:nvPr/>
        </p:nvSpPr>
        <p:spPr>
          <a:xfrm>
            <a:off x="3167246" y="3215505"/>
            <a:ext cx="353194" cy="1806106"/>
          </a:xfrm>
          <a:prstGeom prst="roundRect">
            <a:avLst/>
          </a:prstGeom>
          <a:blipFill>
            <a:blip r:embed="rId4">
              <a:extLst>
                <a:ext uri="{96DAC541-7B7A-43D3-8B79-37D633B846F1}">
                  <asvg:svgBlip xmlns:asvg="http://schemas.microsoft.com/office/drawing/2016/SVG/main" r:embed="rId5"/>
                </a:ext>
              </a:extLst>
            </a:blip>
            <a:stretch>
              <a:fillRect l="-76000" t="-8032" r="-450839" b="-8083"/>
            </a:stretch>
          </a:blipFill>
        </p:spPr>
        <p:txBody>
          <a:bodyPr/>
          <a:lstStyle/>
          <a:p>
            <a:endParaRPr lang="en-US" i="0">
              <a:latin typeface="Dreaming Outloud Pro" panose="03050502040302030504" pitchFamily="66" charset="77"/>
              <a:cs typeface="Dreaming Outloud Pro" panose="03050502040302030504" pitchFamily="66" charset="77"/>
            </a:endParaRPr>
          </a:p>
        </p:txBody>
      </p:sp>
      <p:sp>
        <p:nvSpPr>
          <p:cNvPr id="30" name="TextBox 4">
            <a:extLst>
              <a:ext uri="{FF2B5EF4-FFF2-40B4-BE49-F238E27FC236}">
                <a16:creationId xmlns:a16="http://schemas.microsoft.com/office/drawing/2014/main" id="{258BA76E-5C9D-0133-C231-D3EA5D10A041}"/>
              </a:ext>
            </a:extLst>
          </p:cNvPr>
          <p:cNvSpPr txBox="1"/>
          <p:nvPr/>
        </p:nvSpPr>
        <p:spPr>
          <a:xfrm>
            <a:off x="1381603" y="3949388"/>
            <a:ext cx="1011758" cy="323936"/>
          </a:xfrm>
          <a:custGeom>
            <a:avLst/>
            <a:gdLst>
              <a:gd name="connsiteX0" fmla="*/ 0 w 1011758"/>
              <a:gd name="connsiteY0" fmla="*/ 161968 h 323936"/>
              <a:gd name="connsiteX1" fmla="*/ 161968 w 1011758"/>
              <a:gd name="connsiteY1" fmla="*/ 0 h 323936"/>
              <a:gd name="connsiteX2" fmla="*/ 512757 w 1011758"/>
              <a:gd name="connsiteY2" fmla="*/ 0 h 323936"/>
              <a:gd name="connsiteX3" fmla="*/ 849790 w 1011758"/>
              <a:gd name="connsiteY3" fmla="*/ 0 h 323936"/>
              <a:gd name="connsiteX4" fmla="*/ 1011758 w 1011758"/>
              <a:gd name="connsiteY4" fmla="*/ 161968 h 323936"/>
              <a:gd name="connsiteX5" fmla="*/ 1011758 w 1011758"/>
              <a:gd name="connsiteY5" fmla="*/ 161968 h 323936"/>
              <a:gd name="connsiteX6" fmla="*/ 849790 w 1011758"/>
              <a:gd name="connsiteY6" fmla="*/ 323936 h 323936"/>
              <a:gd name="connsiteX7" fmla="*/ 492123 w 1011758"/>
              <a:gd name="connsiteY7" fmla="*/ 323936 h 323936"/>
              <a:gd name="connsiteX8" fmla="*/ 161968 w 1011758"/>
              <a:gd name="connsiteY8" fmla="*/ 323936 h 323936"/>
              <a:gd name="connsiteX9" fmla="*/ 0 w 1011758"/>
              <a:gd name="connsiteY9" fmla="*/ 161968 h 32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1758" h="323936" fill="none" extrusionOk="0">
                <a:moveTo>
                  <a:pt x="0" y="161968"/>
                </a:moveTo>
                <a:cubicBezTo>
                  <a:pt x="-5611" y="68927"/>
                  <a:pt x="78350" y="-1735"/>
                  <a:pt x="161968" y="0"/>
                </a:cubicBezTo>
                <a:cubicBezTo>
                  <a:pt x="325813" y="-30143"/>
                  <a:pt x="368502" y="27353"/>
                  <a:pt x="512757" y="0"/>
                </a:cubicBezTo>
                <a:cubicBezTo>
                  <a:pt x="657012" y="-27353"/>
                  <a:pt x="688509" y="24348"/>
                  <a:pt x="849790" y="0"/>
                </a:cubicBezTo>
                <a:cubicBezTo>
                  <a:pt x="923793" y="18595"/>
                  <a:pt x="1014789" y="66464"/>
                  <a:pt x="1011758" y="161968"/>
                </a:cubicBezTo>
                <a:lnTo>
                  <a:pt x="1011758" y="161968"/>
                </a:lnTo>
                <a:cubicBezTo>
                  <a:pt x="1026536" y="248319"/>
                  <a:pt x="937030" y="308807"/>
                  <a:pt x="849790" y="323936"/>
                </a:cubicBezTo>
                <a:cubicBezTo>
                  <a:pt x="772338" y="364074"/>
                  <a:pt x="614631" y="293324"/>
                  <a:pt x="492123" y="323936"/>
                </a:cubicBezTo>
                <a:cubicBezTo>
                  <a:pt x="369615" y="354548"/>
                  <a:pt x="233834" y="294821"/>
                  <a:pt x="161968" y="323936"/>
                </a:cubicBezTo>
                <a:cubicBezTo>
                  <a:pt x="55657" y="340944"/>
                  <a:pt x="1989" y="233685"/>
                  <a:pt x="0" y="161968"/>
                </a:cubicBezTo>
                <a:close/>
              </a:path>
              <a:path w="1011758" h="323936" stroke="0" extrusionOk="0">
                <a:moveTo>
                  <a:pt x="0" y="161968"/>
                </a:moveTo>
                <a:cubicBezTo>
                  <a:pt x="-20462" y="88504"/>
                  <a:pt x="79793" y="8295"/>
                  <a:pt x="161968" y="0"/>
                </a:cubicBezTo>
                <a:cubicBezTo>
                  <a:pt x="323569" y="-3165"/>
                  <a:pt x="432147" y="9730"/>
                  <a:pt x="519635" y="0"/>
                </a:cubicBezTo>
                <a:cubicBezTo>
                  <a:pt x="607123" y="-9730"/>
                  <a:pt x="782043" y="29320"/>
                  <a:pt x="849790" y="0"/>
                </a:cubicBezTo>
                <a:cubicBezTo>
                  <a:pt x="926968" y="6028"/>
                  <a:pt x="993141" y="86539"/>
                  <a:pt x="1011758" y="161968"/>
                </a:cubicBezTo>
                <a:lnTo>
                  <a:pt x="1011758" y="161968"/>
                </a:lnTo>
                <a:cubicBezTo>
                  <a:pt x="1027096" y="267917"/>
                  <a:pt x="918230" y="329378"/>
                  <a:pt x="849790" y="323936"/>
                </a:cubicBezTo>
                <a:cubicBezTo>
                  <a:pt x="724896" y="363089"/>
                  <a:pt x="656490" y="298413"/>
                  <a:pt x="519635" y="323936"/>
                </a:cubicBezTo>
                <a:cubicBezTo>
                  <a:pt x="382780" y="349459"/>
                  <a:pt x="304110" y="294090"/>
                  <a:pt x="161968" y="323936"/>
                </a:cubicBezTo>
                <a:cubicBezTo>
                  <a:pt x="89002" y="321552"/>
                  <a:pt x="11180" y="254739"/>
                  <a:pt x="0" y="161968"/>
                </a:cubicBezTo>
                <a:close/>
              </a:path>
            </a:pathLst>
          </a:custGeom>
          <a:solidFill>
            <a:srgbClr val="F7C505">
              <a:alpha val="26667"/>
            </a:srgbClr>
          </a:solidFill>
          <a:ln w="28575">
            <a:solidFill>
              <a:srgbClr val="F7C505"/>
            </a:solidFill>
            <a:extLst>
              <a:ext uri="{C807C97D-BFC1-408E-A445-0C87EB9F89A2}">
                <ask:lineSketchStyleProps xmlns:ask="http://schemas.microsoft.com/office/drawing/2018/sketchyshapes" sd="1983740672">
                  <a:prstGeom prst="roundRect">
                    <a:avLst>
                      <a:gd name="adj" fmla="val 50000"/>
                    </a:avLst>
                  </a:prstGeom>
                  <ask:type>
                    <ask:lineSketchScribble/>
                  </ask:type>
                </ask:lineSketchStyleProps>
              </a:ext>
            </a:extLst>
          </a:ln>
        </p:spPr>
        <p:txBody>
          <a:bodyPr lIns="20311" tIns="20311" rIns="20311" bIns="20311" rtlCol="0" anchor="t"/>
          <a:lstStyle/>
          <a:p>
            <a:pPr algn="ctr">
              <a:lnSpc>
                <a:spcPts val="2177"/>
              </a:lnSpc>
            </a:pPr>
            <a:r>
              <a:rPr lang="en-US" i="0">
                <a:solidFill>
                  <a:srgbClr val="000000"/>
                </a:solidFill>
                <a:latin typeface="Dreaming Outloud Pro" panose="03050502040302030504" pitchFamily="66" charset="77"/>
                <a:ea typeface="Open Sauce Bold"/>
                <a:cs typeface="Dreaming Outloud Pro" panose="03050502040302030504" pitchFamily="66" charset="77"/>
                <a:sym typeface="Open Sauce Bold"/>
              </a:rPr>
              <a:t>Title</a:t>
            </a:r>
            <a:endParaRPr lang="en-US" i="0">
              <a:solidFill>
                <a:srgbClr val="000000"/>
              </a:solidFill>
              <a:latin typeface="Dreaming Outloud Pro" panose="03050502040302030504" pitchFamily="66" charset="77"/>
              <a:ea typeface="Open Sauce"/>
              <a:cs typeface="Dreaming Outloud Pro" panose="03050502040302030504" pitchFamily="66" charset="77"/>
              <a:sym typeface="Open Sauce"/>
            </a:endParaRPr>
          </a:p>
        </p:txBody>
      </p:sp>
      <p:cxnSp>
        <p:nvCxnSpPr>
          <p:cNvPr id="31" name="Straight Connector 30">
            <a:extLst>
              <a:ext uri="{FF2B5EF4-FFF2-40B4-BE49-F238E27FC236}">
                <a16:creationId xmlns:a16="http://schemas.microsoft.com/office/drawing/2014/main" id="{5C8D5E36-428D-6B36-3FA2-1B3F7630ED7F}"/>
              </a:ext>
            </a:extLst>
          </p:cNvPr>
          <p:cNvCxnSpPr>
            <a:cxnSpLocks/>
            <a:stCxn id="28" idx="3"/>
            <a:endCxn id="23" idx="1"/>
          </p:cNvCxnSpPr>
          <p:nvPr/>
        </p:nvCxnSpPr>
        <p:spPr>
          <a:xfrm>
            <a:off x="4578594" y="3232140"/>
            <a:ext cx="166135" cy="1805"/>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2" name="Freeform 5">
            <a:extLst>
              <a:ext uri="{FF2B5EF4-FFF2-40B4-BE49-F238E27FC236}">
                <a16:creationId xmlns:a16="http://schemas.microsoft.com/office/drawing/2014/main" id="{B0850E06-7ED7-296D-7C67-B2FC93D6912C}"/>
              </a:ext>
            </a:extLst>
          </p:cNvPr>
          <p:cNvSpPr/>
          <p:nvPr/>
        </p:nvSpPr>
        <p:spPr>
          <a:xfrm>
            <a:off x="2387698" y="2527501"/>
            <a:ext cx="475560" cy="3162300"/>
          </a:xfrm>
          <a:prstGeom prst="roundRect">
            <a:avLst/>
          </a:prstGeom>
          <a:blipFill>
            <a:blip r:embed="rId4">
              <a:extLst>
                <a:ext uri="{96DAC541-7B7A-43D3-8B79-37D633B846F1}">
                  <asvg:svgBlip xmlns:asvg="http://schemas.microsoft.com/office/drawing/2016/SVG/main" r:embed="rId5"/>
                </a:ext>
              </a:extLst>
            </a:blip>
            <a:stretch>
              <a:fillRect l="-76000" t="-8032" r="-450839" b="-8083"/>
            </a:stretch>
          </a:blipFill>
          <a:ln w="6350">
            <a:noFill/>
          </a:ln>
        </p:spPr>
        <p:txBody>
          <a:bodyPr/>
          <a:lstStyle/>
          <a:p>
            <a:endParaRPr lang="en-US" i="0">
              <a:latin typeface="Dreaming Outloud Pro" panose="03050502040302030504" pitchFamily="66" charset="77"/>
              <a:cs typeface="Dreaming Outloud Pro" panose="03050502040302030504" pitchFamily="66" charset="77"/>
            </a:endParaRPr>
          </a:p>
        </p:txBody>
      </p:sp>
      <p:cxnSp>
        <p:nvCxnSpPr>
          <p:cNvPr id="33" name="Straight Connector 32">
            <a:extLst>
              <a:ext uri="{FF2B5EF4-FFF2-40B4-BE49-F238E27FC236}">
                <a16:creationId xmlns:a16="http://schemas.microsoft.com/office/drawing/2014/main" id="{F6A14CF0-3D3D-51DB-1A60-3DFB58F2888B}"/>
              </a:ext>
            </a:extLst>
          </p:cNvPr>
          <p:cNvCxnSpPr>
            <a:cxnSpLocks/>
          </p:cNvCxnSpPr>
          <p:nvPr/>
        </p:nvCxnSpPr>
        <p:spPr>
          <a:xfrm>
            <a:off x="2781952" y="5639908"/>
            <a:ext cx="1920835"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3FDB8EA-A395-7E97-A40B-BAD486D65F9B}"/>
              </a:ext>
            </a:extLst>
          </p:cNvPr>
          <p:cNvCxnSpPr>
            <a:cxnSpLocks/>
          </p:cNvCxnSpPr>
          <p:nvPr/>
        </p:nvCxnSpPr>
        <p:spPr>
          <a:xfrm>
            <a:off x="2781952" y="2572870"/>
            <a:ext cx="2128676"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5" name="TextBox 39">
            <a:extLst>
              <a:ext uri="{FF2B5EF4-FFF2-40B4-BE49-F238E27FC236}">
                <a16:creationId xmlns:a16="http://schemas.microsoft.com/office/drawing/2014/main" id="{12A894EF-54AF-71EC-FB22-0CFC73570311}"/>
              </a:ext>
            </a:extLst>
          </p:cNvPr>
          <p:cNvSpPr txBox="1"/>
          <p:nvPr/>
        </p:nvSpPr>
        <p:spPr>
          <a:xfrm>
            <a:off x="3472136" y="3913649"/>
            <a:ext cx="1103875" cy="367625"/>
          </a:xfrm>
          <a:custGeom>
            <a:avLst/>
            <a:gdLst>
              <a:gd name="connsiteX0" fmla="*/ 0 w 1103875"/>
              <a:gd name="connsiteY0" fmla="*/ 183813 h 367625"/>
              <a:gd name="connsiteX1" fmla="*/ 183813 w 1103875"/>
              <a:gd name="connsiteY1" fmla="*/ 0 h 367625"/>
              <a:gd name="connsiteX2" fmla="*/ 559301 w 1103875"/>
              <a:gd name="connsiteY2" fmla="*/ 0 h 367625"/>
              <a:gd name="connsiteX3" fmla="*/ 920063 w 1103875"/>
              <a:gd name="connsiteY3" fmla="*/ 0 h 367625"/>
              <a:gd name="connsiteX4" fmla="*/ 1103876 w 1103875"/>
              <a:gd name="connsiteY4" fmla="*/ 183813 h 367625"/>
              <a:gd name="connsiteX5" fmla="*/ 1103875 w 1103875"/>
              <a:gd name="connsiteY5" fmla="*/ 183813 h 367625"/>
              <a:gd name="connsiteX6" fmla="*/ 920062 w 1103875"/>
              <a:gd name="connsiteY6" fmla="*/ 367626 h 367625"/>
              <a:gd name="connsiteX7" fmla="*/ 566662 w 1103875"/>
              <a:gd name="connsiteY7" fmla="*/ 367626 h 367625"/>
              <a:gd name="connsiteX8" fmla="*/ 183813 w 1103875"/>
              <a:gd name="connsiteY8" fmla="*/ 367625 h 367625"/>
              <a:gd name="connsiteX9" fmla="*/ 0 w 1103875"/>
              <a:gd name="connsiteY9" fmla="*/ 183812 h 367625"/>
              <a:gd name="connsiteX10" fmla="*/ 0 w 1103875"/>
              <a:gd name="connsiteY10" fmla="*/ 183813 h 36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3875" h="367625" fill="none" extrusionOk="0">
                <a:moveTo>
                  <a:pt x="0" y="183813"/>
                </a:moveTo>
                <a:cubicBezTo>
                  <a:pt x="-2117" y="83435"/>
                  <a:pt x="97561" y="1403"/>
                  <a:pt x="183813" y="0"/>
                </a:cubicBezTo>
                <a:cubicBezTo>
                  <a:pt x="357893" y="-25741"/>
                  <a:pt x="387941" y="33944"/>
                  <a:pt x="559301" y="0"/>
                </a:cubicBezTo>
                <a:cubicBezTo>
                  <a:pt x="730661" y="-33944"/>
                  <a:pt x="813248" y="6158"/>
                  <a:pt x="920063" y="0"/>
                </a:cubicBezTo>
                <a:cubicBezTo>
                  <a:pt x="1030576" y="28268"/>
                  <a:pt x="1106939" y="95067"/>
                  <a:pt x="1103876" y="183813"/>
                </a:cubicBezTo>
                <a:lnTo>
                  <a:pt x="1103875" y="183813"/>
                </a:lnTo>
                <a:cubicBezTo>
                  <a:pt x="1114523" y="283561"/>
                  <a:pt x="1019573" y="373466"/>
                  <a:pt x="920062" y="367626"/>
                </a:cubicBezTo>
                <a:cubicBezTo>
                  <a:pt x="752274" y="383460"/>
                  <a:pt x="722794" y="352133"/>
                  <a:pt x="566662" y="367626"/>
                </a:cubicBezTo>
                <a:cubicBezTo>
                  <a:pt x="410530" y="383119"/>
                  <a:pt x="290644" y="360634"/>
                  <a:pt x="183813" y="367625"/>
                </a:cubicBezTo>
                <a:cubicBezTo>
                  <a:pt x="75539" y="383011"/>
                  <a:pt x="-12631" y="285684"/>
                  <a:pt x="0" y="183812"/>
                </a:cubicBezTo>
                <a:lnTo>
                  <a:pt x="0" y="183813"/>
                </a:lnTo>
                <a:close/>
              </a:path>
              <a:path w="1103875" h="367625" stroke="0" extrusionOk="0">
                <a:moveTo>
                  <a:pt x="0" y="183813"/>
                </a:moveTo>
                <a:cubicBezTo>
                  <a:pt x="25544" y="65712"/>
                  <a:pt x="60699" y="14374"/>
                  <a:pt x="183813" y="0"/>
                </a:cubicBezTo>
                <a:cubicBezTo>
                  <a:pt x="278916" y="-13577"/>
                  <a:pt x="435057" y="38650"/>
                  <a:pt x="537213" y="0"/>
                </a:cubicBezTo>
                <a:cubicBezTo>
                  <a:pt x="639369" y="-38650"/>
                  <a:pt x="753704" y="9996"/>
                  <a:pt x="920063" y="0"/>
                </a:cubicBezTo>
                <a:cubicBezTo>
                  <a:pt x="1006946" y="-21489"/>
                  <a:pt x="1129154" y="70968"/>
                  <a:pt x="1103876" y="183813"/>
                </a:cubicBezTo>
                <a:lnTo>
                  <a:pt x="1103875" y="183813"/>
                </a:lnTo>
                <a:cubicBezTo>
                  <a:pt x="1089210" y="280840"/>
                  <a:pt x="1014614" y="366552"/>
                  <a:pt x="920062" y="367626"/>
                </a:cubicBezTo>
                <a:cubicBezTo>
                  <a:pt x="740338" y="407642"/>
                  <a:pt x="672920" y="361155"/>
                  <a:pt x="544575" y="367625"/>
                </a:cubicBezTo>
                <a:cubicBezTo>
                  <a:pt x="416230" y="374095"/>
                  <a:pt x="336457" y="359329"/>
                  <a:pt x="183813" y="367625"/>
                </a:cubicBezTo>
                <a:cubicBezTo>
                  <a:pt x="69216" y="348083"/>
                  <a:pt x="-18628" y="261908"/>
                  <a:pt x="0" y="183812"/>
                </a:cubicBezTo>
                <a:lnTo>
                  <a:pt x="0" y="183813"/>
                </a:lnTo>
                <a:close/>
              </a:path>
            </a:pathLst>
          </a:custGeom>
          <a:solidFill>
            <a:srgbClr val="4085F4">
              <a:alpha val="23922"/>
            </a:srgbClr>
          </a:solidFill>
          <a:ln w="19050">
            <a:solidFill>
              <a:srgbClr val="4085F4"/>
            </a:solidFill>
            <a:extLst>
              <a:ext uri="{C807C97D-BFC1-408E-A445-0C87EB9F89A2}">
                <ask:lineSketchStyleProps xmlns:ask="http://schemas.microsoft.com/office/drawing/2018/sketchyshapes" sd="1793325296">
                  <a:prstGeom prst="roundRect">
                    <a:avLst>
                      <a:gd name="adj" fmla="val 50000"/>
                    </a:avLst>
                  </a:prstGeom>
                  <ask:type>
                    <ask:lineSketchScribble/>
                  </ask:type>
                </ask:lineSketchStyleProps>
              </a:ext>
            </a:extLst>
          </a:ln>
        </p:spPr>
        <p:txBody>
          <a:bodyPr lIns="18316" tIns="91440" rIns="18316" bIns="0" rtlCol="0" anchor="ctr"/>
          <a:lstStyle/>
          <a:p>
            <a:pPr algn="ctr">
              <a:lnSpc>
                <a:spcPts val="1783"/>
              </a:lnSpc>
            </a:pPr>
            <a:r>
              <a:rPr lang="en-US" sz="2000" i="0">
                <a:solidFill>
                  <a:srgbClr val="000000"/>
                </a:solidFill>
                <a:latin typeface="Dreaming Outloud Pro" panose="03050502040302030504" pitchFamily="66" charset="77"/>
                <a:ea typeface="Open Sauce"/>
                <a:cs typeface="Dreaming Outloud Pro" panose="03050502040302030504" pitchFamily="66" charset="77"/>
                <a:sym typeface="Open Sauce"/>
              </a:rPr>
              <a:t>Subtopic</a:t>
            </a:r>
          </a:p>
        </p:txBody>
      </p:sp>
      <p:cxnSp>
        <p:nvCxnSpPr>
          <p:cNvPr id="36" name="Straight Connector 35">
            <a:extLst>
              <a:ext uri="{FF2B5EF4-FFF2-40B4-BE49-F238E27FC236}">
                <a16:creationId xmlns:a16="http://schemas.microsoft.com/office/drawing/2014/main" id="{E60B4878-6559-86FA-BD92-367A1F503859}"/>
              </a:ext>
            </a:extLst>
          </p:cNvPr>
          <p:cNvCxnSpPr>
            <a:cxnSpLocks/>
            <a:stCxn id="35" idx="3"/>
          </p:cNvCxnSpPr>
          <p:nvPr/>
        </p:nvCxnSpPr>
        <p:spPr>
          <a:xfrm>
            <a:off x="4576011" y="4097462"/>
            <a:ext cx="166134" cy="1805"/>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7" name="TextBox 39">
            <a:extLst>
              <a:ext uri="{FF2B5EF4-FFF2-40B4-BE49-F238E27FC236}">
                <a16:creationId xmlns:a16="http://schemas.microsoft.com/office/drawing/2014/main" id="{D6DD3E9B-C553-1848-E049-BFE451972C7C}"/>
              </a:ext>
            </a:extLst>
          </p:cNvPr>
          <p:cNvSpPr txBox="1"/>
          <p:nvPr/>
        </p:nvSpPr>
        <p:spPr>
          <a:xfrm>
            <a:off x="3479885" y="4781554"/>
            <a:ext cx="1103875" cy="367625"/>
          </a:xfrm>
          <a:custGeom>
            <a:avLst/>
            <a:gdLst>
              <a:gd name="connsiteX0" fmla="*/ 0 w 1103875"/>
              <a:gd name="connsiteY0" fmla="*/ 183813 h 367625"/>
              <a:gd name="connsiteX1" fmla="*/ 183813 w 1103875"/>
              <a:gd name="connsiteY1" fmla="*/ 0 h 367625"/>
              <a:gd name="connsiteX2" fmla="*/ 559301 w 1103875"/>
              <a:gd name="connsiteY2" fmla="*/ 0 h 367625"/>
              <a:gd name="connsiteX3" fmla="*/ 920063 w 1103875"/>
              <a:gd name="connsiteY3" fmla="*/ 0 h 367625"/>
              <a:gd name="connsiteX4" fmla="*/ 1103876 w 1103875"/>
              <a:gd name="connsiteY4" fmla="*/ 183813 h 367625"/>
              <a:gd name="connsiteX5" fmla="*/ 1103875 w 1103875"/>
              <a:gd name="connsiteY5" fmla="*/ 183813 h 367625"/>
              <a:gd name="connsiteX6" fmla="*/ 920062 w 1103875"/>
              <a:gd name="connsiteY6" fmla="*/ 367626 h 367625"/>
              <a:gd name="connsiteX7" fmla="*/ 566662 w 1103875"/>
              <a:gd name="connsiteY7" fmla="*/ 367626 h 367625"/>
              <a:gd name="connsiteX8" fmla="*/ 183813 w 1103875"/>
              <a:gd name="connsiteY8" fmla="*/ 367625 h 367625"/>
              <a:gd name="connsiteX9" fmla="*/ 0 w 1103875"/>
              <a:gd name="connsiteY9" fmla="*/ 183812 h 367625"/>
              <a:gd name="connsiteX10" fmla="*/ 0 w 1103875"/>
              <a:gd name="connsiteY10" fmla="*/ 183813 h 36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3875" h="367625" fill="none" extrusionOk="0">
                <a:moveTo>
                  <a:pt x="0" y="183813"/>
                </a:moveTo>
                <a:cubicBezTo>
                  <a:pt x="-2117" y="83435"/>
                  <a:pt x="97561" y="1403"/>
                  <a:pt x="183813" y="0"/>
                </a:cubicBezTo>
                <a:cubicBezTo>
                  <a:pt x="357893" y="-25741"/>
                  <a:pt x="387941" y="33944"/>
                  <a:pt x="559301" y="0"/>
                </a:cubicBezTo>
                <a:cubicBezTo>
                  <a:pt x="730661" y="-33944"/>
                  <a:pt x="813248" y="6158"/>
                  <a:pt x="920063" y="0"/>
                </a:cubicBezTo>
                <a:cubicBezTo>
                  <a:pt x="1030576" y="28268"/>
                  <a:pt x="1106939" y="95067"/>
                  <a:pt x="1103876" y="183813"/>
                </a:cubicBezTo>
                <a:lnTo>
                  <a:pt x="1103875" y="183813"/>
                </a:lnTo>
                <a:cubicBezTo>
                  <a:pt x="1114523" y="283561"/>
                  <a:pt x="1019573" y="373466"/>
                  <a:pt x="920062" y="367626"/>
                </a:cubicBezTo>
                <a:cubicBezTo>
                  <a:pt x="752274" y="383460"/>
                  <a:pt x="722794" y="352133"/>
                  <a:pt x="566662" y="367626"/>
                </a:cubicBezTo>
                <a:cubicBezTo>
                  <a:pt x="410530" y="383119"/>
                  <a:pt x="290644" y="360634"/>
                  <a:pt x="183813" y="367625"/>
                </a:cubicBezTo>
                <a:cubicBezTo>
                  <a:pt x="75539" y="383011"/>
                  <a:pt x="-12631" y="285684"/>
                  <a:pt x="0" y="183812"/>
                </a:cubicBezTo>
                <a:lnTo>
                  <a:pt x="0" y="183813"/>
                </a:lnTo>
                <a:close/>
              </a:path>
              <a:path w="1103875" h="367625" stroke="0" extrusionOk="0">
                <a:moveTo>
                  <a:pt x="0" y="183813"/>
                </a:moveTo>
                <a:cubicBezTo>
                  <a:pt x="25544" y="65712"/>
                  <a:pt x="60699" y="14374"/>
                  <a:pt x="183813" y="0"/>
                </a:cubicBezTo>
                <a:cubicBezTo>
                  <a:pt x="278916" y="-13577"/>
                  <a:pt x="435057" y="38650"/>
                  <a:pt x="537213" y="0"/>
                </a:cubicBezTo>
                <a:cubicBezTo>
                  <a:pt x="639369" y="-38650"/>
                  <a:pt x="753704" y="9996"/>
                  <a:pt x="920063" y="0"/>
                </a:cubicBezTo>
                <a:cubicBezTo>
                  <a:pt x="1006946" y="-21489"/>
                  <a:pt x="1129154" y="70968"/>
                  <a:pt x="1103876" y="183813"/>
                </a:cubicBezTo>
                <a:lnTo>
                  <a:pt x="1103875" y="183813"/>
                </a:lnTo>
                <a:cubicBezTo>
                  <a:pt x="1089210" y="280840"/>
                  <a:pt x="1014614" y="366552"/>
                  <a:pt x="920062" y="367626"/>
                </a:cubicBezTo>
                <a:cubicBezTo>
                  <a:pt x="740338" y="407642"/>
                  <a:pt x="672920" y="361155"/>
                  <a:pt x="544575" y="367625"/>
                </a:cubicBezTo>
                <a:cubicBezTo>
                  <a:pt x="416230" y="374095"/>
                  <a:pt x="336457" y="359329"/>
                  <a:pt x="183813" y="367625"/>
                </a:cubicBezTo>
                <a:cubicBezTo>
                  <a:pt x="69216" y="348083"/>
                  <a:pt x="-18628" y="261908"/>
                  <a:pt x="0" y="183812"/>
                </a:cubicBezTo>
                <a:lnTo>
                  <a:pt x="0" y="183813"/>
                </a:lnTo>
                <a:close/>
              </a:path>
            </a:pathLst>
          </a:custGeom>
          <a:solidFill>
            <a:srgbClr val="4085F4">
              <a:alpha val="23922"/>
            </a:srgbClr>
          </a:solidFill>
          <a:ln w="19050">
            <a:solidFill>
              <a:srgbClr val="4085F4"/>
            </a:solidFill>
            <a:extLst>
              <a:ext uri="{C807C97D-BFC1-408E-A445-0C87EB9F89A2}">
                <ask:lineSketchStyleProps xmlns:ask="http://schemas.microsoft.com/office/drawing/2018/sketchyshapes" sd="1793325296">
                  <a:prstGeom prst="roundRect">
                    <a:avLst>
                      <a:gd name="adj" fmla="val 50000"/>
                    </a:avLst>
                  </a:prstGeom>
                  <ask:type>
                    <ask:lineSketchScribble/>
                  </ask:type>
                </ask:lineSketchStyleProps>
              </a:ext>
            </a:extLst>
          </a:ln>
        </p:spPr>
        <p:txBody>
          <a:bodyPr lIns="18316" tIns="91440" rIns="18316" bIns="0" rtlCol="0" anchor="ctr"/>
          <a:lstStyle/>
          <a:p>
            <a:pPr algn="ctr">
              <a:lnSpc>
                <a:spcPts val="1783"/>
              </a:lnSpc>
            </a:pPr>
            <a:r>
              <a:rPr lang="en-US" sz="2000" i="0">
                <a:solidFill>
                  <a:srgbClr val="000000"/>
                </a:solidFill>
                <a:latin typeface="Dreaming Outloud Pro" panose="03050502040302030504" pitchFamily="66" charset="77"/>
                <a:ea typeface="Open Sauce"/>
                <a:cs typeface="Dreaming Outloud Pro" panose="03050502040302030504" pitchFamily="66" charset="77"/>
                <a:sym typeface="Open Sauce"/>
              </a:rPr>
              <a:t>Subtopic</a:t>
            </a:r>
          </a:p>
        </p:txBody>
      </p:sp>
      <p:cxnSp>
        <p:nvCxnSpPr>
          <p:cNvPr id="38" name="Straight Connector 37">
            <a:extLst>
              <a:ext uri="{FF2B5EF4-FFF2-40B4-BE49-F238E27FC236}">
                <a16:creationId xmlns:a16="http://schemas.microsoft.com/office/drawing/2014/main" id="{C7425FD8-E62B-ED3E-24B6-E286CFE68AB9}"/>
              </a:ext>
            </a:extLst>
          </p:cNvPr>
          <p:cNvCxnSpPr>
            <a:cxnSpLocks/>
            <a:stCxn id="37" idx="3"/>
          </p:cNvCxnSpPr>
          <p:nvPr/>
        </p:nvCxnSpPr>
        <p:spPr>
          <a:xfrm>
            <a:off x="4583760" y="4965367"/>
            <a:ext cx="166134" cy="1805"/>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39" name="Picture 38" descr="An orange arrow pointing to a black background&#10;&#10;AI-generated content may be incorrect.">
            <a:extLst>
              <a:ext uri="{FF2B5EF4-FFF2-40B4-BE49-F238E27FC236}">
                <a16:creationId xmlns:a16="http://schemas.microsoft.com/office/drawing/2014/main" id="{9B8228F5-939C-593E-27A3-2F943C44E6E0}"/>
              </a:ext>
            </a:extLst>
          </p:cNvPr>
          <p:cNvPicPr>
            <a:picLocks noChangeAspect="1"/>
          </p:cNvPicPr>
          <p:nvPr/>
        </p:nvPicPr>
        <p:blipFill>
          <a:blip r:embed="rId6"/>
          <a:stretch>
            <a:fillRect/>
          </a:stretch>
        </p:blipFill>
        <p:spPr>
          <a:xfrm>
            <a:off x="6911551" y="2561752"/>
            <a:ext cx="617090" cy="674168"/>
          </a:xfrm>
          <a:prstGeom prst="rect">
            <a:avLst/>
          </a:prstGeom>
        </p:spPr>
      </p:pic>
      <p:pic>
        <p:nvPicPr>
          <p:cNvPr id="40" name="Picture 39" descr="An orange arrow pointing to a black background&#10;&#10;AI-generated content may be incorrect.">
            <a:extLst>
              <a:ext uri="{FF2B5EF4-FFF2-40B4-BE49-F238E27FC236}">
                <a16:creationId xmlns:a16="http://schemas.microsoft.com/office/drawing/2014/main" id="{BA704B0F-8D7D-780A-23E5-831D3B6827E3}"/>
              </a:ext>
            </a:extLst>
          </p:cNvPr>
          <p:cNvPicPr>
            <a:picLocks noChangeAspect="1"/>
          </p:cNvPicPr>
          <p:nvPr/>
        </p:nvPicPr>
        <p:blipFill>
          <a:blip r:embed="rId6"/>
          <a:stretch>
            <a:fillRect/>
          </a:stretch>
        </p:blipFill>
        <p:spPr>
          <a:xfrm>
            <a:off x="6911551" y="3381920"/>
            <a:ext cx="617090" cy="674168"/>
          </a:xfrm>
          <a:prstGeom prst="rect">
            <a:avLst/>
          </a:prstGeom>
        </p:spPr>
      </p:pic>
      <p:pic>
        <p:nvPicPr>
          <p:cNvPr id="41" name="Picture 40" descr="An orange arrow pointing to a black background&#10;&#10;AI-generated content may be incorrect.">
            <a:extLst>
              <a:ext uri="{FF2B5EF4-FFF2-40B4-BE49-F238E27FC236}">
                <a16:creationId xmlns:a16="http://schemas.microsoft.com/office/drawing/2014/main" id="{4751A357-AAF8-28D6-2461-432129A0E741}"/>
              </a:ext>
            </a:extLst>
          </p:cNvPr>
          <p:cNvPicPr>
            <a:picLocks noChangeAspect="1"/>
          </p:cNvPicPr>
          <p:nvPr/>
        </p:nvPicPr>
        <p:blipFill>
          <a:blip r:embed="rId6"/>
          <a:stretch>
            <a:fillRect/>
          </a:stretch>
        </p:blipFill>
        <p:spPr>
          <a:xfrm>
            <a:off x="6911551" y="4202088"/>
            <a:ext cx="617090" cy="674168"/>
          </a:xfrm>
          <a:prstGeom prst="rect">
            <a:avLst/>
          </a:prstGeom>
        </p:spPr>
      </p:pic>
      <p:pic>
        <p:nvPicPr>
          <p:cNvPr id="42" name="Picture 41" descr="An orange arrow pointing to a black background&#10;&#10;AI-generated content may be incorrect.">
            <a:extLst>
              <a:ext uri="{FF2B5EF4-FFF2-40B4-BE49-F238E27FC236}">
                <a16:creationId xmlns:a16="http://schemas.microsoft.com/office/drawing/2014/main" id="{9E5F1776-87CF-04F3-9705-DA048FF591AB}"/>
              </a:ext>
            </a:extLst>
          </p:cNvPr>
          <p:cNvPicPr>
            <a:picLocks noChangeAspect="1"/>
          </p:cNvPicPr>
          <p:nvPr/>
        </p:nvPicPr>
        <p:blipFill>
          <a:blip r:embed="rId6"/>
          <a:stretch>
            <a:fillRect/>
          </a:stretch>
        </p:blipFill>
        <p:spPr>
          <a:xfrm>
            <a:off x="6911551" y="5022256"/>
            <a:ext cx="617090" cy="674168"/>
          </a:xfrm>
          <a:prstGeom prst="rect">
            <a:avLst/>
          </a:prstGeom>
        </p:spPr>
      </p:pic>
    </p:spTree>
    <p:extLst>
      <p:ext uri="{BB962C8B-B14F-4D97-AF65-F5344CB8AC3E}">
        <p14:creationId xmlns:p14="http://schemas.microsoft.com/office/powerpoint/2010/main" val="281604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Vertical)">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100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left)">
                                      <p:cBhvr>
                                        <p:cTn id="20" dur="500"/>
                                        <p:tgtEl>
                                          <p:spTgt spid="34"/>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left)">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left)">
                                      <p:cBhvr>
                                        <p:cTn id="34" dur="500"/>
                                        <p:tgtEl>
                                          <p:spTgt spid="2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left)">
                                      <p:cBhvr>
                                        <p:cTn id="37" dur="500"/>
                                        <p:tgtEl>
                                          <p:spTgt spid="3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left)">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left)">
                                      <p:cBhvr>
                                        <p:cTn id="45" dur="500"/>
                                        <p:tgtEl>
                                          <p:spTgt spid="31"/>
                                        </p:tgtEl>
                                      </p:cBhvr>
                                    </p:animEffect>
                                  </p:childTnLst>
                                </p:cTn>
                              </p:par>
                              <p:par>
                                <p:cTn id="46" presetID="22" presetClass="entr" presetSubtype="8"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left)">
                                      <p:cBhvr>
                                        <p:cTn id="48" dur="500"/>
                                        <p:tgtEl>
                                          <p:spTgt spid="36"/>
                                        </p:tgtEl>
                                      </p:cBhvr>
                                    </p:animEffect>
                                  </p:childTnLst>
                                </p:cTn>
                              </p:par>
                              <p:par>
                                <p:cTn id="49" presetID="22" presetClass="entr" presetSubtype="8"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wipe(left)">
                                      <p:cBhvr>
                                        <p:cTn id="51" dur="500"/>
                                        <p:tgtEl>
                                          <p:spTgt spid="38"/>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left)">
                                      <p:cBhvr>
                                        <p:cTn id="54" dur="500"/>
                                        <p:tgtEl>
                                          <p:spTgt spid="23"/>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left)">
                                      <p:cBhvr>
                                        <p:cTn id="57" dur="500"/>
                                        <p:tgtEl>
                                          <p:spTgt spid="25"/>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wipe(left)">
                                      <p:cBhvr>
                                        <p:cTn id="60" dur="5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left)">
                                      <p:cBhvr>
                                        <p:cTn id="65" dur="500"/>
                                        <p:tgtEl>
                                          <p:spTgt spid="33"/>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wipe(up)">
                                      <p:cBhvr>
                                        <p:cTn id="74" dur="500"/>
                                        <p:tgtEl>
                                          <p:spTgt spid="39"/>
                                        </p:tgtEl>
                                      </p:cBhvr>
                                    </p:animEffect>
                                  </p:childTnLst>
                                </p:cTn>
                              </p:par>
                            </p:childTnLst>
                          </p:cTn>
                        </p:par>
                        <p:par>
                          <p:cTn id="75" fill="hold">
                            <p:stCondLst>
                              <p:cond delay="500"/>
                            </p:stCondLst>
                            <p:childTnLst>
                              <p:par>
                                <p:cTn id="76" presetID="22" presetClass="entr" presetSubtype="1" fill="hold" nodeType="after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wipe(up)">
                                      <p:cBhvr>
                                        <p:cTn id="78" dur="500"/>
                                        <p:tgtEl>
                                          <p:spTgt spid="40"/>
                                        </p:tgtEl>
                                      </p:cBhvr>
                                    </p:animEffect>
                                  </p:childTnLst>
                                </p:cTn>
                              </p:par>
                            </p:childTnLst>
                          </p:cTn>
                        </p:par>
                        <p:par>
                          <p:cTn id="79" fill="hold">
                            <p:stCondLst>
                              <p:cond delay="1000"/>
                            </p:stCondLst>
                            <p:childTnLst>
                              <p:par>
                                <p:cTn id="80" presetID="22" presetClass="entr" presetSubtype="1" fill="hold" nodeType="after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wipe(up)">
                                      <p:cBhvr>
                                        <p:cTn id="82" dur="500"/>
                                        <p:tgtEl>
                                          <p:spTgt spid="41"/>
                                        </p:tgtEl>
                                      </p:cBhvr>
                                    </p:animEffect>
                                  </p:childTnLst>
                                </p:cTn>
                              </p:par>
                            </p:childTnLst>
                          </p:cTn>
                        </p:par>
                        <p:par>
                          <p:cTn id="83" fill="hold">
                            <p:stCondLst>
                              <p:cond delay="1500"/>
                            </p:stCondLst>
                            <p:childTnLst>
                              <p:par>
                                <p:cTn id="84" presetID="22" presetClass="entr" presetSubtype="1" fill="hold" nodeType="afterEffect">
                                  <p:stCondLst>
                                    <p:cond delay="0"/>
                                  </p:stCondLst>
                                  <p:childTnLst>
                                    <p:set>
                                      <p:cBhvr>
                                        <p:cTn id="85" dur="1" fill="hold">
                                          <p:stCondLst>
                                            <p:cond delay="0"/>
                                          </p:stCondLst>
                                        </p:cTn>
                                        <p:tgtEl>
                                          <p:spTgt spid="42"/>
                                        </p:tgtEl>
                                        <p:attrNameLst>
                                          <p:attrName>style.visibility</p:attrName>
                                        </p:attrNameLst>
                                      </p:cBhvr>
                                      <p:to>
                                        <p:strVal val="visible"/>
                                      </p:to>
                                    </p:set>
                                    <p:animEffect transition="in" filter="wipe(up)">
                                      <p:cBhvr>
                                        <p:cTn id="8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p:bldP spid="28" grpId="0" animBg="1"/>
      <p:bldP spid="29" grpId="0" animBg="1"/>
      <p:bldP spid="30" grpId="0" animBg="1"/>
      <p:bldP spid="32" grpId="0" animBg="1"/>
      <p:bldP spid="35" grpId="0" animBg="1"/>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2CB5C-3C58-966E-1324-9502F7415E46}"/>
            </a:ext>
          </a:extLst>
        </p:cNvPr>
        <p:cNvGrpSpPr/>
        <p:nvPr/>
      </p:nvGrpSpPr>
      <p:grpSpPr>
        <a:xfrm>
          <a:off x="0" y="0"/>
          <a:ext cx="0" cy="0"/>
          <a:chOff x="0" y="0"/>
          <a:chExt cx="0" cy="0"/>
        </a:xfrm>
      </p:grpSpPr>
      <p:pic>
        <p:nvPicPr>
          <p:cNvPr id="50" name="Picture 49" descr="A set of green highlighter lines&#10;&#10;AI-generated content may be incorrect.">
            <a:extLst>
              <a:ext uri="{FF2B5EF4-FFF2-40B4-BE49-F238E27FC236}">
                <a16:creationId xmlns:a16="http://schemas.microsoft.com/office/drawing/2014/main" id="{677F738C-F583-C9D2-9F48-F4D3921A77C2}"/>
              </a:ext>
            </a:extLst>
          </p:cNvPr>
          <p:cNvPicPr>
            <a:picLocks noChangeAspect="1"/>
          </p:cNvPicPr>
          <p:nvPr/>
        </p:nvPicPr>
        <p:blipFill>
          <a:blip r:embed="rId3">
            <a:extLst>
              <a:ext uri="{28A0092B-C50C-407E-A947-70E740481C1C}">
                <a14:useLocalDpi xmlns:a14="http://schemas.microsoft.com/office/drawing/2010/main" val="0"/>
              </a:ext>
            </a:extLst>
          </a:blip>
          <a:srcRect l="12937" t="71221" r="20312" b="15407"/>
          <a:stretch/>
        </p:blipFill>
        <p:spPr>
          <a:xfrm>
            <a:off x="3632954" y="4475128"/>
            <a:ext cx="3110746" cy="666463"/>
          </a:xfrm>
          <a:prstGeom prst="rect">
            <a:avLst/>
          </a:prstGeom>
        </p:spPr>
      </p:pic>
      <p:graphicFrame>
        <p:nvGraphicFramePr>
          <p:cNvPr id="53" name="Table 52">
            <a:extLst>
              <a:ext uri="{FF2B5EF4-FFF2-40B4-BE49-F238E27FC236}">
                <a16:creationId xmlns:a16="http://schemas.microsoft.com/office/drawing/2014/main" id="{3AA8991D-FB81-85E5-930A-DA79FAD2B1E7}"/>
              </a:ext>
            </a:extLst>
          </p:cNvPr>
          <p:cNvGraphicFramePr>
            <a:graphicFrameLocks noGrp="1"/>
          </p:cNvGraphicFramePr>
          <p:nvPr>
            <p:extLst>
              <p:ext uri="{D42A27DB-BD31-4B8C-83A1-F6EECF244321}">
                <p14:modId xmlns:p14="http://schemas.microsoft.com/office/powerpoint/2010/main" val="544420456"/>
              </p:ext>
            </p:extLst>
          </p:nvPr>
        </p:nvGraphicFramePr>
        <p:xfrm>
          <a:off x="3723487" y="4295546"/>
          <a:ext cx="4977502" cy="2075744"/>
        </p:xfrm>
        <a:graphic>
          <a:graphicData uri="http://schemas.openxmlformats.org/drawingml/2006/table">
            <a:tbl>
              <a:tblPr firstRow="1" bandRow="1">
                <a:tableStyleId>{5C22544A-7EE6-4342-B048-85BDC9FD1C3A}</a:tableStyleId>
              </a:tblPr>
              <a:tblGrid>
                <a:gridCol w="4977502">
                  <a:extLst>
                    <a:ext uri="{9D8B030D-6E8A-4147-A177-3AD203B41FA5}">
                      <a16:colId xmlns:a16="http://schemas.microsoft.com/office/drawing/2014/main" val="1711355564"/>
                    </a:ext>
                  </a:extLst>
                </a:gridCol>
              </a:tblGrid>
              <a:tr h="1037872">
                <a:tc>
                  <a:txBody>
                    <a:bodyPr/>
                    <a:lstStyle/>
                    <a:p>
                      <a:pPr algn="l"/>
                      <a:r>
                        <a:rPr lang="en-US" sz="3600" b="1" i="0">
                          <a:solidFill>
                            <a:schemeClr val="tx1"/>
                          </a:solidFill>
                        </a:rPr>
                        <a:t>contribution</a:t>
                      </a:r>
                      <a:endParaRPr lang="en-US" sz="40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871129"/>
                  </a:ext>
                </a:extLst>
              </a:tr>
              <a:tr h="10378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i="0">
                          <a:solidFill>
                            <a:schemeClr val="bg2"/>
                          </a:solidFill>
                        </a:rPr>
                        <a:t>Something you give or do to help others.</a:t>
                      </a:r>
                      <a:endParaRPr lang="en-AU" sz="2400" i="0">
                        <a:solidFill>
                          <a:schemeClr val="bg2"/>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443271"/>
                  </a:ext>
                </a:extLst>
              </a:tr>
            </a:tbl>
          </a:graphicData>
        </a:graphic>
      </p:graphicFrame>
      <p:pic>
        <p:nvPicPr>
          <p:cNvPr id="48" name="Picture 47" descr="A set of green highlighter lines&#10;&#10;AI-generated content may be incorrect.">
            <a:extLst>
              <a:ext uri="{FF2B5EF4-FFF2-40B4-BE49-F238E27FC236}">
                <a16:creationId xmlns:a16="http://schemas.microsoft.com/office/drawing/2014/main" id="{1ABCF202-B481-19DE-82C9-60F931858A6B}"/>
              </a:ext>
            </a:extLst>
          </p:cNvPr>
          <p:cNvPicPr>
            <a:picLocks noChangeAspect="1"/>
          </p:cNvPicPr>
          <p:nvPr/>
        </p:nvPicPr>
        <p:blipFill>
          <a:blip r:embed="rId3">
            <a:extLst>
              <a:ext uri="{28A0092B-C50C-407E-A947-70E740481C1C}">
                <a14:useLocalDpi xmlns:a14="http://schemas.microsoft.com/office/drawing/2010/main" val="0"/>
              </a:ext>
            </a:extLst>
          </a:blip>
          <a:srcRect l="12937" t="71221" r="20312" b="15407"/>
          <a:stretch/>
        </p:blipFill>
        <p:spPr>
          <a:xfrm>
            <a:off x="3575989" y="2113678"/>
            <a:ext cx="2348561" cy="666463"/>
          </a:xfrm>
          <a:prstGeom prst="rect">
            <a:avLst/>
          </a:prstGeom>
        </p:spPr>
      </p:pic>
      <p:graphicFrame>
        <p:nvGraphicFramePr>
          <p:cNvPr id="52" name="Table 51">
            <a:extLst>
              <a:ext uri="{FF2B5EF4-FFF2-40B4-BE49-F238E27FC236}">
                <a16:creationId xmlns:a16="http://schemas.microsoft.com/office/drawing/2014/main" id="{969E9D11-3192-913E-A491-6CBD6EB2CACD}"/>
              </a:ext>
            </a:extLst>
          </p:cNvPr>
          <p:cNvGraphicFramePr>
            <a:graphicFrameLocks noGrp="1"/>
          </p:cNvGraphicFramePr>
          <p:nvPr>
            <p:extLst>
              <p:ext uri="{D42A27DB-BD31-4B8C-83A1-F6EECF244321}">
                <p14:modId xmlns:p14="http://schemas.microsoft.com/office/powerpoint/2010/main" val="2818337991"/>
              </p:ext>
            </p:extLst>
          </p:nvPr>
        </p:nvGraphicFramePr>
        <p:xfrm>
          <a:off x="3700834" y="1897085"/>
          <a:ext cx="4977502" cy="2220532"/>
        </p:xfrm>
        <a:graphic>
          <a:graphicData uri="http://schemas.openxmlformats.org/drawingml/2006/table">
            <a:tbl>
              <a:tblPr firstRow="1" bandRow="1">
                <a:tableStyleId>{5C22544A-7EE6-4342-B048-85BDC9FD1C3A}</a:tableStyleId>
              </a:tblPr>
              <a:tblGrid>
                <a:gridCol w="4977502">
                  <a:extLst>
                    <a:ext uri="{9D8B030D-6E8A-4147-A177-3AD203B41FA5}">
                      <a16:colId xmlns:a16="http://schemas.microsoft.com/office/drawing/2014/main" val="1711355564"/>
                    </a:ext>
                  </a:extLst>
                </a:gridCol>
              </a:tblGrid>
              <a:tr h="1110266">
                <a:tc>
                  <a:txBody>
                    <a:bodyPr/>
                    <a:lstStyle/>
                    <a:p>
                      <a:pPr algn="l"/>
                      <a:r>
                        <a:rPr lang="en-US" sz="3600" b="1" i="0">
                          <a:solidFill>
                            <a:schemeClr val="tx1"/>
                          </a:solidFill>
                        </a:rPr>
                        <a:t>coastline</a:t>
                      </a:r>
                      <a:endParaRPr lang="en-US" sz="4000" b="1">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871129"/>
                  </a:ext>
                </a:extLst>
              </a:tr>
              <a:tr h="11102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i="0">
                          <a:solidFill>
                            <a:schemeClr val="bg2"/>
                          </a:solidFill>
                        </a:rPr>
                        <a:t>Where the land meets the sea.</a:t>
                      </a:r>
                    </a:p>
                    <a:p>
                      <a:pPr algn="l"/>
                      <a:endParaRPr lang="en-US" sz="24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443271"/>
                  </a:ext>
                </a:extLst>
              </a:tr>
            </a:tbl>
          </a:graphicData>
        </a:graphic>
      </p:graphicFrame>
      <p:pic>
        <p:nvPicPr>
          <p:cNvPr id="44" name="Picture 43">
            <a:extLst>
              <a:ext uri="{FF2B5EF4-FFF2-40B4-BE49-F238E27FC236}">
                <a16:creationId xmlns:a16="http://schemas.microsoft.com/office/drawing/2014/main" id="{425076DF-C9A4-D228-CDD9-DF48A63F02C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3011" y="4095938"/>
            <a:ext cx="3113614" cy="2075743"/>
          </a:xfrm>
          <a:prstGeom prst="rect">
            <a:avLst/>
          </a:prstGeom>
        </p:spPr>
      </p:pic>
      <p:pic>
        <p:nvPicPr>
          <p:cNvPr id="32" name="Picture 31">
            <a:extLst>
              <a:ext uri="{FF2B5EF4-FFF2-40B4-BE49-F238E27FC236}">
                <a16:creationId xmlns:a16="http://schemas.microsoft.com/office/drawing/2014/main" id="{80D7A03D-98DD-5836-94D7-7F95FF7FA50A}"/>
              </a:ext>
            </a:extLst>
          </p:cNvPr>
          <p:cNvPicPr>
            <a:picLocks noChangeAspect="1"/>
          </p:cNvPicPr>
          <p:nvPr/>
        </p:nvPicPr>
        <p:blipFill rotWithShape="1">
          <a:blip r:embed="rId5">
            <a:extLst>
              <a:ext uri="{28A0092B-C50C-407E-A947-70E740481C1C}">
                <a14:useLocalDpi xmlns:a14="http://schemas.microsoft.com/office/drawing/2010/main" val="0"/>
              </a:ext>
            </a:extLst>
          </a:blip>
          <a:srcRect l="3555" r="3555"/>
          <a:stretch/>
        </p:blipFill>
        <p:spPr>
          <a:xfrm>
            <a:off x="458257" y="1850776"/>
            <a:ext cx="3093965" cy="2220532"/>
          </a:xfrm>
          <a:prstGeom prst="rect">
            <a:avLst/>
          </a:prstGeom>
        </p:spPr>
      </p:pic>
      <p:sp>
        <p:nvSpPr>
          <p:cNvPr id="5" name="Text Placeholder 4">
            <a:extLst>
              <a:ext uri="{FF2B5EF4-FFF2-40B4-BE49-F238E27FC236}">
                <a16:creationId xmlns:a16="http://schemas.microsoft.com/office/drawing/2014/main" id="{E51624D9-9750-DDA6-8FE7-761E53B6DE4C}"/>
              </a:ext>
            </a:extLst>
          </p:cNvPr>
          <p:cNvSpPr>
            <a:spLocks noGrp="1"/>
          </p:cNvSpPr>
          <p:nvPr>
            <p:ph type="body" sz="quarter" idx="23"/>
          </p:nvPr>
        </p:nvSpPr>
        <p:spPr>
          <a:xfrm>
            <a:off x="1408678" y="403911"/>
            <a:ext cx="7269658" cy="539859"/>
          </a:xfrm>
        </p:spPr>
        <p:txBody>
          <a:bodyPr/>
          <a:lstStyle/>
          <a:p>
            <a:r>
              <a:rPr lang="en-AU"/>
              <a:t>Technical Vocabulary</a:t>
            </a:r>
          </a:p>
        </p:txBody>
      </p:sp>
      <p:sp>
        <p:nvSpPr>
          <p:cNvPr id="2" name="Text Placeholder 1">
            <a:extLst>
              <a:ext uri="{FF2B5EF4-FFF2-40B4-BE49-F238E27FC236}">
                <a16:creationId xmlns:a16="http://schemas.microsoft.com/office/drawing/2014/main" id="{0F7D0638-4C8B-E80E-5CC5-22A3BA2F7799}"/>
              </a:ext>
            </a:extLst>
          </p:cNvPr>
          <p:cNvSpPr>
            <a:spLocks noGrp="1"/>
          </p:cNvSpPr>
          <p:nvPr>
            <p:ph type="body" sz="quarter" idx="22"/>
          </p:nvPr>
        </p:nvSpPr>
        <p:spPr>
          <a:xfrm>
            <a:off x="441325" y="1108264"/>
            <a:ext cx="8237538" cy="738664"/>
          </a:xfrm>
        </p:spPr>
        <p:txBody>
          <a:bodyPr/>
          <a:lstStyle/>
          <a:p>
            <a:r>
              <a:rPr lang="en-US" b="1"/>
              <a:t>Informative</a:t>
            </a:r>
            <a:r>
              <a:rPr lang="en-US"/>
              <a:t> writing uses </a:t>
            </a:r>
            <a:r>
              <a:rPr lang="en-US" b="1"/>
              <a:t>technical vocabulary</a:t>
            </a:r>
            <a:r>
              <a:rPr lang="en-US"/>
              <a:t> to </a:t>
            </a:r>
            <a:r>
              <a:rPr lang="en-US" b="1"/>
              <a:t>explain</a:t>
            </a:r>
            <a:r>
              <a:rPr lang="en-US"/>
              <a:t> ideas </a:t>
            </a:r>
            <a:r>
              <a:rPr lang="en-US" b="1"/>
              <a:t>clearly</a:t>
            </a:r>
            <a:r>
              <a:rPr lang="en-US"/>
              <a:t>.</a:t>
            </a:r>
            <a:endParaRPr lang="en-GB"/>
          </a:p>
        </p:txBody>
      </p:sp>
      <p:pic>
        <p:nvPicPr>
          <p:cNvPr id="49" name="Picture 48">
            <a:extLst>
              <a:ext uri="{FF2B5EF4-FFF2-40B4-BE49-F238E27FC236}">
                <a16:creationId xmlns:a16="http://schemas.microsoft.com/office/drawing/2014/main" id="{BEFDE51C-240D-EA4F-839B-3F126D5D2BF0}"/>
              </a:ext>
            </a:extLst>
          </p:cNvPr>
          <p:cNvPicPr>
            <a:picLocks noChangeAspect="1"/>
          </p:cNvPicPr>
          <p:nvPr/>
        </p:nvPicPr>
        <p:blipFill>
          <a:blip r:embed="rId6"/>
          <a:stretch>
            <a:fillRect/>
          </a:stretch>
        </p:blipFill>
        <p:spPr>
          <a:xfrm flipV="1">
            <a:off x="3552222" y="2643887"/>
            <a:ext cx="763623" cy="1365504"/>
          </a:xfrm>
          <a:prstGeom prst="rect">
            <a:avLst/>
          </a:prstGeom>
        </p:spPr>
      </p:pic>
      <p:pic>
        <p:nvPicPr>
          <p:cNvPr id="51" name="Picture 50">
            <a:extLst>
              <a:ext uri="{FF2B5EF4-FFF2-40B4-BE49-F238E27FC236}">
                <a16:creationId xmlns:a16="http://schemas.microsoft.com/office/drawing/2014/main" id="{BC448F70-A264-9F45-7D56-5876FAE0750C}"/>
              </a:ext>
            </a:extLst>
          </p:cNvPr>
          <p:cNvPicPr>
            <a:picLocks noChangeAspect="1"/>
          </p:cNvPicPr>
          <p:nvPr/>
        </p:nvPicPr>
        <p:blipFill>
          <a:blip r:embed="rId6"/>
          <a:stretch>
            <a:fillRect/>
          </a:stretch>
        </p:blipFill>
        <p:spPr>
          <a:xfrm flipV="1">
            <a:off x="3723487" y="5183715"/>
            <a:ext cx="763623" cy="1365504"/>
          </a:xfrm>
          <a:prstGeom prst="rect">
            <a:avLst/>
          </a:prstGeom>
        </p:spPr>
      </p:pic>
      <p:sp>
        <p:nvSpPr>
          <p:cNvPr id="54" name="TextBox 53">
            <a:extLst>
              <a:ext uri="{FF2B5EF4-FFF2-40B4-BE49-F238E27FC236}">
                <a16:creationId xmlns:a16="http://schemas.microsoft.com/office/drawing/2014/main" id="{A420C0F4-1027-2BCC-541D-D7377D0F8245}"/>
              </a:ext>
            </a:extLst>
          </p:cNvPr>
          <p:cNvSpPr txBox="1"/>
          <p:nvPr/>
        </p:nvSpPr>
        <p:spPr>
          <a:xfrm>
            <a:off x="8915400" y="3924300"/>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Tree>
    <p:extLst>
      <p:ext uri="{BB962C8B-B14F-4D97-AF65-F5344CB8AC3E}">
        <p14:creationId xmlns:p14="http://schemas.microsoft.com/office/powerpoint/2010/main" val="386251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2000"/>
                                        <p:tgtEl>
                                          <p:spTgt spid="48"/>
                                        </p:tgtEl>
                                      </p:cBhvr>
                                    </p:animEffect>
                                  </p:childTnLst>
                                </p:cTn>
                              </p:par>
                              <p:par>
                                <p:cTn id="8" presetID="1" presetClass="entr" presetSubtype="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childTnLst>
                                </p:cTn>
                              </p:par>
                              <p:par>
                                <p:cTn id="10" presetID="0" presetClass="path" presetSubtype="0" accel="50000" decel="50000" fill="hold" nodeType="withEffect">
                                  <p:stCondLst>
                                    <p:cond delay="0"/>
                                  </p:stCondLst>
                                  <p:childTnLst>
                                    <p:animMotion origin="layout" path="M 1.66667E-6 -3.7037E-6 L 0.15035 -0.00856 " pathEditMode="relative" rAng="0" ptsTypes="AA">
                                      <p:cBhvr>
                                        <p:cTn id="11" dur="2000" fill="hold"/>
                                        <p:tgtEl>
                                          <p:spTgt spid="49"/>
                                        </p:tgtEl>
                                        <p:attrNameLst>
                                          <p:attrName>ppt_x</p:attrName>
                                          <p:attrName>ppt_y</p:attrName>
                                        </p:attrNameLst>
                                      </p:cBhvr>
                                      <p:rCtr x="7517" y="-440"/>
                                    </p:animMotion>
                                  </p:childTnLst>
                                  <p:subTnLst>
                                    <p:set>
                                      <p:cBhvr override="childStyle">
                                        <p:cTn dur="1" fill="hold" display="0" masterRel="sameClick" afterEffect="1">
                                          <p:stCondLst>
                                            <p:cond evt="end" delay="0">
                                              <p:tn val="10"/>
                                            </p:cond>
                                          </p:stCondLst>
                                        </p:cTn>
                                        <p:tgtEl>
                                          <p:spTgt spid="49"/>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left)">
                                      <p:cBhvr>
                                        <p:cTn id="16" dur="2000"/>
                                        <p:tgtEl>
                                          <p:spTgt spid="50"/>
                                        </p:tgtEl>
                                      </p:cBhvr>
                                    </p:animEffect>
                                  </p:childTnLst>
                                </p:cTn>
                              </p:par>
                              <p:par>
                                <p:cTn id="17" presetID="1" presetClass="entr" presetSubtype="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0" presetClass="path" presetSubtype="0" accel="50000" decel="50000" fill="hold" nodeType="withEffect">
                                  <p:stCondLst>
                                    <p:cond delay="0"/>
                                  </p:stCondLst>
                                  <p:childTnLst>
                                    <p:animMotion origin="layout" path="M 1.66667E-6 -4.07407E-6 L 0.15035 -0.00856 " pathEditMode="relative" rAng="0" ptsTypes="AA">
                                      <p:cBhvr>
                                        <p:cTn id="20" dur="2000" fill="hold"/>
                                        <p:tgtEl>
                                          <p:spTgt spid="51"/>
                                        </p:tgtEl>
                                        <p:attrNameLst>
                                          <p:attrName>ppt_x</p:attrName>
                                          <p:attrName>ppt_y</p:attrName>
                                        </p:attrNameLst>
                                      </p:cBhvr>
                                      <p:rCtr x="7517" y="-440"/>
                                    </p:animMotion>
                                  </p:childTnLst>
                                  <p:subTnLst>
                                    <p:set>
                                      <p:cBhvr override="childStyle">
                                        <p:cTn dur="1" fill="hold" display="0" masterRel="sameClick" afterEffect="1">
                                          <p:stCondLst>
                                            <p:cond evt="end" delay="0">
                                              <p:tn val="19"/>
                                            </p:cond>
                                          </p:stCondLst>
                                        </p:cTn>
                                        <p:tgtEl>
                                          <p:spTgt spid="5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DE1F2-2128-9BDD-C893-5CC1420695ED}"/>
            </a:ext>
          </a:extLst>
        </p:cNvPr>
        <p:cNvGrpSpPr/>
        <p:nvPr/>
      </p:nvGrpSpPr>
      <p:grpSpPr>
        <a:xfrm>
          <a:off x="0" y="0"/>
          <a:ext cx="0" cy="0"/>
          <a:chOff x="0" y="0"/>
          <a:chExt cx="0" cy="0"/>
        </a:xfrm>
      </p:grpSpPr>
      <p:pic>
        <p:nvPicPr>
          <p:cNvPr id="13" name="Picture 12" descr="A set of green highlighter lines&#10;&#10;AI-generated content may be incorrect.">
            <a:extLst>
              <a:ext uri="{FF2B5EF4-FFF2-40B4-BE49-F238E27FC236}">
                <a16:creationId xmlns:a16="http://schemas.microsoft.com/office/drawing/2014/main" id="{D4EA78C2-E8EC-A3B4-1643-3779B4B140F7}"/>
              </a:ext>
            </a:extLst>
          </p:cNvPr>
          <p:cNvPicPr>
            <a:picLocks noChangeAspect="1"/>
          </p:cNvPicPr>
          <p:nvPr/>
        </p:nvPicPr>
        <p:blipFill>
          <a:blip r:embed="rId3">
            <a:extLst>
              <a:ext uri="{28A0092B-C50C-407E-A947-70E740481C1C}">
                <a14:useLocalDpi xmlns:a14="http://schemas.microsoft.com/office/drawing/2010/main" val="0"/>
              </a:ext>
            </a:extLst>
          </a:blip>
          <a:srcRect l="12937" t="71221" r="20312" b="15407"/>
          <a:stretch/>
        </p:blipFill>
        <p:spPr>
          <a:xfrm>
            <a:off x="3653020" y="4279789"/>
            <a:ext cx="1471430" cy="666463"/>
          </a:xfrm>
          <a:prstGeom prst="rect">
            <a:avLst/>
          </a:prstGeom>
        </p:spPr>
      </p:pic>
      <p:pic>
        <p:nvPicPr>
          <p:cNvPr id="11" name="Picture 10" descr="A set of green highlighter lines&#10;&#10;AI-generated content may be incorrect.">
            <a:extLst>
              <a:ext uri="{FF2B5EF4-FFF2-40B4-BE49-F238E27FC236}">
                <a16:creationId xmlns:a16="http://schemas.microsoft.com/office/drawing/2014/main" id="{07534D5E-B01C-C8F2-640B-D27DFBFC3C89}"/>
              </a:ext>
            </a:extLst>
          </p:cNvPr>
          <p:cNvPicPr>
            <a:picLocks noChangeAspect="1"/>
          </p:cNvPicPr>
          <p:nvPr/>
        </p:nvPicPr>
        <p:blipFill>
          <a:blip r:embed="rId3">
            <a:extLst>
              <a:ext uri="{28A0092B-C50C-407E-A947-70E740481C1C}">
                <a14:useLocalDpi xmlns:a14="http://schemas.microsoft.com/office/drawing/2010/main" val="0"/>
              </a:ext>
            </a:extLst>
          </a:blip>
          <a:srcRect l="12937" t="71221" r="20312" b="15407"/>
          <a:stretch/>
        </p:blipFill>
        <p:spPr>
          <a:xfrm>
            <a:off x="3646802" y="1892348"/>
            <a:ext cx="2811147" cy="666463"/>
          </a:xfrm>
          <a:prstGeom prst="rect">
            <a:avLst/>
          </a:prstGeom>
        </p:spPr>
      </p:pic>
      <p:graphicFrame>
        <p:nvGraphicFramePr>
          <p:cNvPr id="18" name="Table 17">
            <a:extLst>
              <a:ext uri="{FF2B5EF4-FFF2-40B4-BE49-F238E27FC236}">
                <a16:creationId xmlns:a16="http://schemas.microsoft.com/office/drawing/2014/main" id="{C6164616-4FED-0AD5-3681-9224A0FFEF6F}"/>
              </a:ext>
            </a:extLst>
          </p:cNvPr>
          <p:cNvGraphicFramePr>
            <a:graphicFrameLocks noGrp="1"/>
          </p:cNvGraphicFramePr>
          <p:nvPr>
            <p:extLst>
              <p:ext uri="{D42A27DB-BD31-4B8C-83A1-F6EECF244321}">
                <p14:modId xmlns:p14="http://schemas.microsoft.com/office/powerpoint/2010/main" val="3439984484"/>
              </p:ext>
            </p:extLst>
          </p:nvPr>
        </p:nvGraphicFramePr>
        <p:xfrm>
          <a:off x="3698795" y="4103780"/>
          <a:ext cx="4977502" cy="2226592"/>
        </p:xfrm>
        <a:graphic>
          <a:graphicData uri="http://schemas.openxmlformats.org/drawingml/2006/table">
            <a:tbl>
              <a:tblPr firstRow="1" bandRow="1">
                <a:tableStyleId>{5C22544A-7EE6-4342-B048-85BDC9FD1C3A}</a:tableStyleId>
              </a:tblPr>
              <a:tblGrid>
                <a:gridCol w="4977502">
                  <a:extLst>
                    <a:ext uri="{9D8B030D-6E8A-4147-A177-3AD203B41FA5}">
                      <a16:colId xmlns:a16="http://schemas.microsoft.com/office/drawing/2014/main" val="1711355564"/>
                    </a:ext>
                  </a:extLst>
                </a:gridCol>
              </a:tblGrid>
              <a:tr h="1037872">
                <a:tc>
                  <a:txBody>
                    <a:bodyPr/>
                    <a:lstStyle/>
                    <a:p>
                      <a:pPr algn="l"/>
                      <a:r>
                        <a:rPr lang="en-US" sz="3600" b="1" i="0">
                          <a:solidFill>
                            <a:schemeClr val="tx1"/>
                          </a:solidFill>
                        </a:rPr>
                        <a:t>legacy</a:t>
                      </a:r>
                      <a:endParaRPr lang="en-US" sz="36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871129"/>
                  </a:ext>
                </a:extLst>
              </a:tr>
              <a:tr h="1037872">
                <a:tc>
                  <a:txBody>
                    <a:bodyPr/>
                    <a:lstStyle/>
                    <a:p>
                      <a:pPr algn="l"/>
                      <a:r>
                        <a:rPr lang="en-US" sz="2400" i="0">
                          <a:solidFill>
                            <a:schemeClr val="bg2"/>
                          </a:solidFill>
                        </a:rPr>
                        <a:t>Something a person leaves behind that continues to have an impact, even after they’ve gone.</a:t>
                      </a:r>
                      <a:endParaRPr lang="en-AU" sz="2400" i="0">
                        <a:solidFill>
                          <a:schemeClr val="bg2"/>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443271"/>
                  </a:ext>
                </a:extLst>
              </a:tr>
            </a:tbl>
          </a:graphicData>
        </a:graphic>
      </p:graphicFrame>
      <p:graphicFrame>
        <p:nvGraphicFramePr>
          <p:cNvPr id="19" name="Table 18">
            <a:extLst>
              <a:ext uri="{FF2B5EF4-FFF2-40B4-BE49-F238E27FC236}">
                <a16:creationId xmlns:a16="http://schemas.microsoft.com/office/drawing/2014/main" id="{42C2514D-426E-45A5-0AA0-7E289688A996}"/>
              </a:ext>
            </a:extLst>
          </p:cNvPr>
          <p:cNvGraphicFramePr>
            <a:graphicFrameLocks noGrp="1"/>
          </p:cNvGraphicFramePr>
          <p:nvPr>
            <p:extLst>
              <p:ext uri="{D42A27DB-BD31-4B8C-83A1-F6EECF244321}">
                <p14:modId xmlns:p14="http://schemas.microsoft.com/office/powerpoint/2010/main" val="215338397"/>
              </p:ext>
            </p:extLst>
          </p:nvPr>
        </p:nvGraphicFramePr>
        <p:xfrm>
          <a:off x="3705639" y="1705319"/>
          <a:ext cx="4977502" cy="2298986"/>
        </p:xfrm>
        <a:graphic>
          <a:graphicData uri="http://schemas.openxmlformats.org/drawingml/2006/table">
            <a:tbl>
              <a:tblPr firstRow="1" bandRow="1">
                <a:tableStyleId>{5C22544A-7EE6-4342-B048-85BDC9FD1C3A}</a:tableStyleId>
              </a:tblPr>
              <a:tblGrid>
                <a:gridCol w="4977502">
                  <a:extLst>
                    <a:ext uri="{9D8B030D-6E8A-4147-A177-3AD203B41FA5}">
                      <a16:colId xmlns:a16="http://schemas.microsoft.com/office/drawing/2014/main" val="1711355564"/>
                    </a:ext>
                  </a:extLst>
                </a:gridCol>
              </a:tblGrid>
              <a:tr h="1110266">
                <a:tc>
                  <a:txBody>
                    <a:bodyPr/>
                    <a:lstStyle/>
                    <a:p>
                      <a:pPr algn="l"/>
                      <a:r>
                        <a:rPr lang="en-US" sz="3600" b="1" i="0">
                          <a:solidFill>
                            <a:schemeClr val="tx1"/>
                          </a:solidFill>
                        </a:rPr>
                        <a:t>instrumental</a:t>
                      </a:r>
                      <a:endParaRPr lang="en-US" sz="36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871129"/>
                  </a:ext>
                </a:extLst>
              </a:tr>
              <a:tr h="11102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i="0">
                          <a:solidFill>
                            <a:schemeClr val="bg2"/>
                          </a:solidFill>
                        </a:rPr>
                        <a:t>Something or someone that plays an important part in making something happen.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443271"/>
                  </a:ext>
                </a:extLst>
              </a:tr>
            </a:tbl>
          </a:graphicData>
        </a:graphic>
      </p:graphicFrame>
      <p:sp>
        <p:nvSpPr>
          <p:cNvPr id="5" name="Text Placeholder 4">
            <a:extLst>
              <a:ext uri="{FF2B5EF4-FFF2-40B4-BE49-F238E27FC236}">
                <a16:creationId xmlns:a16="http://schemas.microsoft.com/office/drawing/2014/main" id="{2E976C84-C2FB-BB1C-7A18-E8DCAAE68859}"/>
              </a:ext>
            </a:extLst>
          </p:cNvPr>
          <p:cNvSpPr>
            <a:spLocks noGrp="1"/>
          </p:cNvSpPr>
          <p:nvPr>
            <p:ph type="body" sz="quarter" idx="23"/>
          </p:nvPr>
        </p:nvSpPr>
        <p:spPr>
          <a:xfrm>
            <a:off x="1408678" y="403911"/>
            <a:ext cx="7269658" cy="539859"/>
          </a:xfrm>
        </p:spPr>
        <p:txBody>
          <a:bodyPr/>
          <a:lstStyle/>
          <a:p>
            <a:r>
              <a:rPr lang="en-AU"/>
              <a:t>Technical Vocabulary</a:t>
            </a:r>
          </a:p>
        </p:txBody>
      </p:sp>
      <p:sp>
        <p:nvSpPr>
          <p:cNvPr id="2" name="Text Placeholder 1">
            <a:extLst>
              <a:ext uri="{FF2B5EF4-FFF2-40B4-BE49-F238E27FC236}">
                <a16:creationId xmlns:a16="http://schemas.microsoft.com/office/drawing/2014/main" id="{690B2F65-10B1-DB77-7A6D-BAC6E1555346}"/>
              </a:ext>
            </a:extLst>
          </p:cNvPr>
          <p:cNvSpPr>
            <a:spLocks noGrp="1"/>
          </p:cNvSpPr>
          <p:nvPr>
            <p:ph type="body" sz="quarter" idx="22"/>
          </p:nvPr>
        </p:nvSpPr>
        <p:spPr>
          <a:xfrm>
            <a:off x="441325" y="1108264"/>
            <a:ext cx="8237538" cy="738664"/>
          </a:xfrm>
        </p:spPr>
        <p:txBody>
          <a:bodyPr/>
          <a:lstStyle/>
          <a:p>
            <a:r>
              <a:rPr lang="en-US" b="1"/>
              <a:t>Informative</a:t>
            </a:r>
            <a:r>
              <a:rPr lang="en-US"/>
              <a:t> writing uses </a:t>
            </a:r>
            <a:r>
              <a:rPr lang="en-US" b="1"/>
              <a:t>technical vocabulary</a:t>
            </a:r>
            <a:r>
              <a:rPr lang="en-US"/>
              <a:t> to </a:t>
            </a:r>
            <a:r>
              <a:rPr lang="en-US" b="1"/>
              <a:t>explain</a:t>
            </a:r>
            <a:r>
              <a:rPr lang="en-US"/>
              <a:t> ideas </a:t>
            </a:r>
            <a:r>
              <a:rPr lang="en-US" b="1"/>
              <a:t>clearly</a:t>
            </a:r>
            <a:r>
              <a:rPr lang="en-US"/>
              <a:t>.</a:t>
            </a:r>
            <a:endParaRPr lang="en-GB"/>
          </a:p>
        </p:txBody>
      </p:sp>
      <p:pic>
        <p:nvPicPr>
          <p:cNvPr id="7" name="Picture 6">
            <a:extLst>
              <a:ext uri="{FF2B5EF4-FFF2-40B4-BE49-F238E27FC236}">
                <a16:creationId xmlns:a16="http://schemas.microsoft.com/office/drawing/2014/main" id="{84156AFE-5ECE-D180-8B61-C8804E68AB33}"/>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3342" r="3342"/>
          <a:stretch/>
        </p:blipFill>
        <p:spPr>
          <a:xfrm>
            <a:off x="464347" y="1843413"/>
            <a:ext cx="3093965" cy="2220532"/>
          </a:xfrm>
          <a:prstGeom prst="rect">
            <a:avLst/>
          </a:prstGeom>
        </p:spPr>
      </p:pic>
      <p:pic>
        <p:nvPicPr>
          <p:cNvPr id="8" name="Picture 5">
            <a:extLst>
              <a:ext uri="{FF2B5EF4-FFF2-40B4-BE49-F238E27FC236}">
                <a16:creationId xmlns:a16="http://schemas.microsoft.com/office/drawing/2014/main" id="{F35C9BE8-0F60-4673-5E57-2B0F42805CED}"/>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464347" y="4099574"/>
            <a:ext cx="3116986" cy="2068458"/>
          </a:xfrm>
          <a:prstGeom prst="rect">
            <a:avLst/>
          </a:prstGeom>
        </p:spPr>
      </p:pic>
      <p:pic>
        <p:nvPicPr>
          <p:cNvPr id="12" name="Picture 11">
            <a:extLst>
              <a:ext uri="{FF2B5EF4-FFF2-40B4-BE49-F238E27FC236}">
                <a16:creationId xmlns:a16="http://schemas.microsoft.com/office/drawing/2014/main" id="{EB831D75-0FC3-0E11-CB07-7C7AD6815D7C}"/>
              </a:ext>
            </a:extLst>
          </p:cNvPr>
          <p:cNvPicPr>
            <a:picLocks noChangeAspect="1"/>
          </p:cNvPicPr>
          <p:nvPr/>
        </p:nvPicPr>
        <p:blipFill>
          <a:blip r:embed="rId8"/>
          <a:stretch>
            <a:fillRect/>
          </a:stretch>
        </p:blipFill>
        <p:spPr>
          <a:xfrm flipV="1">
            <a:off x="3760561" y="2441639"/>
            <a:ext cx="763623" cy="1365504"/>
          </a:xfrm>
          <a:prstGeom prst="rect">
            <a:avLst/>
          </a:prstGeom>
        </p:spPr>
      </p:pic>
      <p:pic>
        <p:nvPicPr>
          <p:cNvPr id="15" name="Picture 14">
            <a:extLst>
              <a:ext uri="{FF2B5EF4-FFF2-40B4-BE49-F238E27FC236}">
                <a16:creationId xmlns:a16="http://schemas.microsoft.com/office/drawing/2014/main" id="{48EF31AF-4596-E5A2-73DF-06AD6DB97C84}"/>
              </a:ext>
            </a:extLst>
          </p:cNvPr>
          <p:cNvPicPr>
            <a:picLocks noChangeAspect="1"/>
          </p:cNvPicPr>
          <p:nvPr/>
        </p:nvPicPr>
        <p:blipFill>
          <a:blip r:embed="rId8"/>
          <a:stretch>
            <a:fillRect/>
          </a:stretch>
        </p:blipFill>
        <p:spPr>
          <a:xfrm flipV="1">
            <a:off x="3519296" y="4815663"/>
            <a:ext cx="763623" cy="1365504"/>
          </a:xfrm>
          <a:prstGeom prst="rect">
            <a:avLst/>
          </a:prstGeom>
        </p:spPr>
      </p:pic>
    </p:spTree>
    <p:extLst>
      <p:ext uri="{BB962C8B-B14F-4D97-AF65-F5344CB8AC3E}">
        <p14:creationId xmlns:p14="http://schemas.microsoft.com/office/powerpoint/2010/main" val="332974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cTn>
                              </p:par>
                              <p:par>
                                <p:cTn id="8" presetID="1"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childTnLst>
                                </p:cTn>
                              </p:par>
                              <p:par>
                                <p:cTn id="10" presetID="0" presetClass="path" presetSubtype="0" accel="50000" decel="50000" fill="hold" nodeType="withEffect">
                                  <p:stCondLst>
                                    <p:cond delay="0"/>
                                  </p:stCondLst>
                                  <p:childTnLst>
                                    <p:animMotion origin="layout" path="M -1.38889E-6 4.44444E-6 L 0.15035 -0.00857 " pathEditMode="relative" rAng="0" ptsTypes="AA">
                                      <p:cBhvr>
                                        <p:cTn id="11" dur="2000" fill="hold"/>
                                        <p:tgtEl>
                                          <p:spTgt spid="12"/>
                                        </p:tgtEl>
                                        <p:attrNameLst>
                                          <p:attrName>ppt_x</p:attrName>
                                          <p:attrName>ppt_y</p:attrName>
                                        </p:attrNameLst>
                                      </p:cBhvr>
                                      <p:rCtr x="7517" y="-440"/>
                                    </p:animMotion>
                                  </p:childTnLst>
                                  <p:subTnLst>
                                    <p:set>
                                      <p:cBhvr override="childStyle">
                                        <p:cTn dur="1" fill="hold" display="0" masterRel="sameClick" afterEffect="1">
                                          <p:stCondLst>
                                            <p:cond evt="end" delay="0">
                                              <p:tn val="10"/>
                                            </p:cond>
                                          </p:stCondLst>
                                        </p:cTn>
                                        <p:tgtEl>
                                          <p:spTgt spid="12"/>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2000"/>
                                        <p:tgtEl>
                                          <p:spTgt spid="13"/>
                                        </p:tgtEl>
                                      </p:cBhvr>
                                    </p:animEffec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0" presetClass="path" presetSubtype="0" accel="50000" decel="50000" fill="hold" nodeType="withEffect">
                                  <p:stCondLst>
                                    <p:cond delay="0"/>
                                  </p:stCondLst>
                                  <p:childTnLst>
                                    <p:animMotion origin="layout" path="M -2.5E-6 -3.7037E-7 L 0.15035 -0.00856 " pathEditMode="relative" rAng="0" ptsTypes="AA">
                                      <p:cBhvr>
                                        <p:cTn id="20" dur="2000" fill="hold"/>
                                        <p:tgtEl>
                                          <p:spTgt spid="15"/>
                                        </p:tgtEl>
                                        <p:attrNameLst>
                                          <p:attrName>ppt_x</p:attrName>
                                          <p:attrName>ppt_y</p:attrName>
                                        </p:attrNameLst>
                                      </p:cBhvr>
                                      <p:rCtr x="7517" y="-440"/>
                                    </p:animMotion>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3">
            <a:extLst>
              <a:ext uri="{FF2B5EF4-FFF2-40B4-BE49-F238E27FC236}">
                <a16:creationId xmlns:a16="http://schemas.microsoft.com/office/drawing/2014/main" id="{C21AD530-898B-4923-A96B-732C991424EF}"/>
              </a:ext>
            </a:extLst>
          </p:cNvPr>
          <p:cNvSpPr/>
          <p:nvPr/>
        </p:nvSpPr>
        <p:spPr>
          <a:xfrm>
            <a:off x="1746686" y="1232473"/>
            <a:ext cx="5650629" cy="1334962"/>
          </a:xfrm>
          <a:custGeom>
            <a:avLst/>
            <a:gdLst/>
            <a:ahLst/>
            <a:cxnLst/>
            <a:rect l="l" t="t" r="r" b="b"/>
            <a:pathLst>
              <a:path w="6027338" h="1423959">
                <a:moveTo>
                  <a:pt x="0" y="0"/>
                </a:moveTo>
                <a:lnTo>
                  <a:pt x="6027338" y="0"/>
                </a:lnTo>
                <a:lnTo>
                  <a:pt x="6027338" y="1423959"/>
                </a:lnTo>
                <a:lnTo>
                  <a:pt x="0" y="1423959"/>
                </a:lnTo>
                <a:lnTo>
                  <a:pt x="0" y="0"/>
                </a:lnTo>
                <a:close/>
              </a:path>
            </a:pathLst>
          </a:custGeom>
          <a:blipFill>
            <a:blip r:embed="rId3"/>
            <a:stretch>
              <a:fillRect/>
            </a:stretch>
          </a:blipFill>
        </p:spPr>
        <p:txBody>
          <a:bodyPr/>
          <a:lstStyle/>
          <a:p>
            <a:endParaRPr lang="en-US" sz="2250"/>
          </a:p>
        </p:txBody>
      </p:sp>
      <p:sp>
        <p:nvSpPr>
          <p:cNvPr id="17" name="Freeform 2">
            <a:extLst>
              <a:ext uri="{FF2B5EF4-FFF2-40B4-BE49-F238E27FC236}">
                <a16:creationId xmlns:a16="http://schemas.microsoft.com/office/drawing/2014/main" id="{A0254C9B-6B14-DA77-5A77-61B78469369E}"/>
              </a:ext>
            </a:extLst>
          </p:cNvPr>
          <p:cNvSpPr/>
          <p:nvPr/>
        </p:nvSpPr>
        <p:spPr>
          <a:xfrm>
            <a:off x="257175" y="285750"/>
            <a:ext cx="8594017" cy="285750"/>
          </a:xfrm>
          <a:custGeom>
            <a:avLst/>
            <a:gdLst/>
            <a:ahLst/>
            <a:cxnLst/>
            <a:rect l="l" t="t" r="r" b="b"/>
            <a:pathLst>
              <a:path w="9166951" h="583306">
                <a:moveTo>
                  <a:pt x="0" y="0"/>
                </a:moveTo>
                <a:lnTo>
                  <a:pt x="9166952" y="0"/>
                </a:lnTo>
                <a:lnTo>
                  <a:pt x="9166952" y="583306"/>
                </a:lnTo>
                <a:lnTo>
                  <a:pt x="0" y="583306"/>
                </a:lnTo>
                <a:lnTo>
                  <a:pt x="0" y="0"/>
                </a:lnTo>
                <a:close/>
              </a:path>
            </a:pathLst>
          </a:custGeom>
          <a:blipFill>
            <a:blip r:embed="rId4">
              <a:extLst>
                <a:ext uri="{96DAC541-7B7A-43D3-8B79-37D633B846F1}">
                  <asvg:svgBlip xmlns:asvg="http://schemas.microsoft.com/office/drawing/2016/SVG/main" r:embed="rId5"/>
                </a:ext>
              </a:extLst>
            </a:blip>
            <a:stretch>
              <a:fillRect t="-51371" b="-921312"/>
            </a:stretch>
          </a:blipFill>
        </p:spPr>
        <p:txBody>
          <a:bodyPr/>
          <a:lstStyle/>
          <a:p>
            <a:endParaRPr lang="en-US" sz="2250"/>
          </a:p>
        </p:txBody>
      </p:sp>
      <p:grpSp>
        <p:nvGrpSpPr>
          <p:cNvPr id="4" name="Group 3">
            <a:extLst>
              <a:ext uri="{FF2B5EF4-FFF2-40B4-BE49-F238E27FC236}">
                <a16:creationId xmlns:a16="http://schemas.microsoft.com/office/drawing/2014/main" id="{CA867BD3-3A05-A956-5B81-EAC54D751463}"/>
              </a:ext>
            </a:extLst>
          </p:cNvPr>
          <p:cNvGrpSpPr/>
          <p:nvPr/>
        </p:nvGrpSpPr>
        <p:grpSpPr>
          <a:xfrm>
            <a:off x="2277507" y="2714625"/>
            <a:ext cx="4588987" cy="494426"/>
            <a:chOff x="3368607" y="263211"/>
            <a:chExt cx="4894919" cy="527388"/>
          </a:xfrm>
        </p:grpSpPr>
        <p:sp>
          <p:nvSpPr>
            <p:cNvPr id="2" name="Rectangle: Rounded Corners 27">
              <a:extLst>
                <a:ext uri="{FF2B5EF4-FFF2-40B4-BE49-F238E27FC236}">
                  <a16:creationId xmlns:a16="http://schemas.microsoft.com/office/drawing/2014/main" id="{A39B2616-A5BC-11D4-14B9-5E182E766EAB}"/>
                </a:ext>
              </a:extLst>
            </p:cNvPr>
            <p:cNvSpPr/>
            <p:nvPr/>
          </p:nvSpPr>
          <p:spPr>
            <a:xfrm>
              <a:off x="3368607" y="263211"/>
              <a:ext cx="4894919" cy="527388"/>
            </a:xfrm>
            <a:prstGeom prst="roundRect">
              <a:avLst>
                <a:gd name="adj" fmla="val 50000"/>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pic>
          <p:nvPicPr>
            <p:cNvPr id="3" name="Graphic 2" descr="Magnifying glass with solid fill">
              <a:extLst>
                <a:ext uri="{FF2B5EF4-FFF2-40B4-BE49-F238E27FC236}">
                  <a16:creationId xmlns:a16="http://schemas.microsoft.com/office/drawing/2014/main" id="{BDB92046-FB92-41DC-CAEA-35264B10B496}"/>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797266" y="299829"/>
              <a:ext cx="388894" cy="420582"/>
            </a:xfrm>
            <a:prstGeom prst="rect">
              <a:avLst/>
            </a:prstGeom>
          </p:spPr>
        </p:pic>
      </p:grpSp>
      <p:sp>
        <p:nvSpPr>
          <p:cNvPr id="15" name="TextBox 14">
            <a:extLst>
              <a:ext uri="{FF2B5EF4-FFF2-40B4-BE49-F238E27FC236}">
                <a16:creationId xmlns:a16="http://schemas.microsoft.com/office/drawing/2014/main" id="{25BB640E-314C-960F-36A0-4C64107412B0}"/>
              </a:ext>
            </a:extLst>
          </p:cNvPr>
          <p:cNvSpPr txBox="1"/>
          <p:nvPr/>
        </p:nvSpPr>
        <p:spPr>
          <a:xfrm>
            <a:off x="2396594" y="2842946"/>
            <a:ext cx="3955098" cy="332784"/>
          </a:xfrm>
          <a:prstGeom prst="rect">
            <a:avLst/>
          </a:prstGeom>
          <a:noFill/>
        </p:spPr>
        <p:txBody>
          <a:bodyPr rot="0" spcFirstLastPara="0" vertOverflow="overflow" horzOverflow="overflow" vert="horz" wrap="square" lIns="85725" tIns="42863" rIns="85725" bIns="42863" numCol="1" spcCol="0" rtlCol="0" fromWordArt="0" anchor="t" anchorCtr="0" forceAA="0" compatLnSpc="1">
            <a:prstTxWarp prst="textNoShape">
              <a:avLst/>
            </a:prstTxWarp>
            <a:spAutoFit/>
          </a:bodyPr>
          <a:lstStyle/>
          <a:p>
            <a:r>
              <a:rPr lang="en-GB" sz="1600" i="0">
                <a:solidFill>
                  <a:schemeClr val="tx1"/>
                </a:solidFill>
                <a:latin typeface="Gotham Book" panose="02000604040000020004" pitchFamily="2" charset="0"/>
                <a:ea typeface="Calibri"/>
                <a:cs typeface="Calibri"/>
              </a:rPr>
              <a:t>The Circumnavigation of Australia</a:t>
            </a:r>
            <a:endParaRPr lang="en-GB" sz="1600" i="0">
              <a:solidFill>
                <a:schemeClr val="tx1"/>
              </a:solidFill>
              <a:latin typeface="Gotham Book" panose="02000604040000020004" pitchFamily="2" charset="0"/>
            </a:endParaRPr>
          </a:p>
        </p:txBody>
      </p:sp>
      <p:sp>
        <p:nvSpPr>
          <p:cNvPr id="6" name="Freeform 3">
            <a:extLst>
              <a:ext uri="{FF2B5EF4-FFF2-40B4-BE49-F238E27FC236}">
                <a16:creationId xmlns:a16="http://schemas.microsoft.com/office/drawing/2014/main" id="{A1BE70D3-B917-27B8-476D-45AEC7C537A5}"/>
              </a:ext>
            </a:extLst>
          </p:cNvPr>
          <p:cNvSpPr/>
          <p:nvPr/>
        </p:nvSpPr>
        <p:spPr>
          <a:xfrm>
            <a:off x="82311" y="71438"/>
            <a:ext cx="8979378" cy="6858000"/>
          </a:xfrm>
          <a:custGeom>
            <a:avLst/>
            <a:gdLst/>
            <a:ahLst/>
            <a:cxnLst/>
            <a:rect l="l" t="t" r="r" b="b"/>
            <a:pathLst>
              <a:path w="9578003" h="7315200">
                <a:moveTo>
                  <a:pt x="0" y="0"/>
                </a:moveTo>
                <a:lnTo>
                  <a:pt x="9578004" y="0"/>
                </a:lnTo>
                <a:lnTo>
                  <a:pt x="9578004" y="7315200"/>
                </a:lnTo>
                <a:lnTo>
                  <a:pt x="0" y="7315200"/>
                </a:lnTo>
                <a:lnTo>
                  <a:pt x="0" y="0"/>
                </a:lnTo>
                <a:close/>
              </a:path>
            </a:pathLst>
          </a:custGeom>
          <a:blipFill>
            <a:blip r:embed="rId8"/>
            <a:stretch>
              <a:fillRect/>
            </a:stretch>
          </a:blipFill>
        </p:spPr>
        <p:txBody>
          <a:bodyPr/>
          <a:lstStyle/>
          <a:p>
            <a:endParaRPr lang="en-US" sz="2250"/>
          </a:p>
        </p:txBody>
      </p:sp>
    </p:spTree>
    <p:extLst>
      <p:ext uri="{BB962C8B-B14F-4D97-AF65-F5344CB8AC3E}">
        <p14:creationId xmlns:p14="http://schemas.microsoft.com/office/powerpoint/2010/main" val="218142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500"/>
                                  </p:iterate>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DE1736B6-5D51-5538-A70F-86E2E61207D0}"/>
              </a:ext>
            </a:extLst>
          </p:cNvPr>
          <p:cNvSpPr txBox="1"/>
          <p:nvPr/>
        </p:nvSpPr>
        <p:spPr>
          <a:xfrm>
            <a:off x="608312" y="1406891"/>
            <a:ext cx="3791160" cy="3046988"/>
          </a:xfrm>
          <a:prstGeom prst="rect">
            <a:avLst/>
          </a:prstGeom>
        </p:spPr>
        <p:txBody>
          <a:bodyPr wrap="square" lIns="0" tIns="0" rIns="0" bIns="0" rtlCol="0" anchor="t">
            <a:spAutoFit/>
          </a:bodyPr>
          <a:lstStyle/>
          <a:p>
            <a:r>
              <a:rPr lang="en-AU" sz="2200" i="0">
                <a:solidFill>
                  <a:schemeClr val="tx1"/>
                </a:solidFill>
                <a:latin typeface="Calibri" panose="020F0502020204030204" pitchFamily="34" charset="0"/>
                <a:cs typeface="Calibri" panose="020F0502020204030204" pitchFamily="34" charset="0"/>
              </a:rPr>
              <a:t>Bungaree was the first Indigenous man to circumnavigate Australia. The exploration, led by Matthew Flinders, mapped the Australian </a:t>
            </a:r>
            <a:r>
              <a:rPr lang="en-AU" sz="2200" b="1" i="0">
                <a:solidFill>
                  <a:schemeClr val="tx1"/>
                </a:solidFill>
                <a:latin typeface="Calibri" panose="020F0502020204030204" pitchFamily="34" charset="0"/>
                <a:cs typeface="Calibri" panose="020F0502020204030204" pitchFamily="34" charset="0"/>
              </a:rPr>
              <a:t>coastline</a:t>
            </a:r>
            <a:r>
              <a:rPr lang="en-AU" sz="2200" i="0">
                <a:solidFill>
                  <a:schemeClr val="tx1"/>
                </a:solidFill>
                <a:latin typeface="Calibri" panose="020F0502020204030204" pitchFamily="34" charset="0"/>
                <a:cs typeface="Calibri" panose="020F0502020204030204" pitchFamily="34" charset="0"/>
              </a:rPr>
              <a:t>. The journey took place between 1802 and 1803. Bungaree’s contribution to the journey is now being recognised. </a:t>
            </a:r>
            <a:endParaRPr lang="en-US" sz="2200" spc="18">
              <a:solidFill>
                <a:schemeClr val="tx1"/>
              </a:solidFill>
              <a:latin typeface="Calibri" panose="020F0502020204030204" pitchFamily="34" charset="0"/>
              <a:ea typeface="DM Sans"/>
              <a:cs typeface="Calibri" panose="020F0502020204030204" pitchFamily="34" charset="0"/>
              <a:sym typeface="DM Sans"/>
            </a:endParaRPr>
          </a:p>
        </p:txBody>
      </p:sp>
      <p:sp>
        <p:nvSpPr>
          <p:cNvPr id="3" name="TextBox 5">
            <a:extLst>
              <a:ext uri="{FF2B5EF4-FFF2-40B4-BE49-F238E27FC236}">
                <a16:creationId xmlns:a16="http://schemas.microsoft.com/office/drawing/2014/main" id="{7B4BBBE9-B7AE-3923-CE37-3601655C23DC}"/>
              </a:ext>
            </a:extLst>
          </p:cNvPr>
          <p:cNvSpPr txBox="1">
            <a:spLocks/>
          </p:cNvSpPr>
          <p:nvPr/>
        </p:nvSpPr>
        <p:spPr>
          <a:xfrm>
            <a:off x="500064" y="692516"/>
            <a:ext cx="8143873" cy="487313"/>
          </a:xfrm>
          <a:prstGeom prst="rect">
            <a:avLst/>
          </a:prstGeom>
        </p:spPr>
        <p:txBody>
          <a:bodyPr wrap="square" lIns="0" tIns="0" rIns="0" bIns="0" rtlCol="0" anchor="t">
            <a:spAutoFit/>
          </a:bodyPr>
          <a:lstStyle/>
          <a:p>
            <a:pPr algn="ctr">
              <a:lnSpc>
                <a:spcPts val="3834"/>
              </a:lnSpc>
            </a:pPr>
            <a:r>
              <a:rPr lang="en-US" sz="3200" b="1" i="0">
                <a:solidFill>
                  <a:schemeClr val="tx1"/>
                </a:solidFill>
                <a:latin typeface="Calibri" panose="020F0502020204030204" pitchFamily="34" charset="0"/>
                <a:cs typeface="Calibri" panose="020F0502020204030204" pitchFamily="34" charset="0"/>
              </a:rPr>
              <a:t>Bungaree’s Journey Around Australia</a:t>
            </a:r>
            <a:endParaRPr lang="en-US" sz="4000" b="1" i="0">
              <a:solidFill>
                <a:schemeClr val="tx1"/>
              </a:solidFill>
              <a:latin typeface="Calibri" panose="020F0502020204030204" pitchFamily="34" charset="0"/>
              <a:ea typeface="DM Sans Bold"/>
              <a:cs typeface="Calibri" panose="020F0502020204030204" pitchFamily="34" charset="0"/>
              <a:sym typeface="DM Sans Bold"/>
            </a:endParaRPr>
          </a:p>
        </p:txBody>
      </p:sp>
      <p:sp>
        <p:nvSpPr>
          <p:cNvPr id="6" name="Freeform 2">
            <a:extLst>
              <a:ext uri="{FF2B5EF4-FFF2-40B4-BE49-F238E27FC236}">
                <a16:creationId xmlns:a16="http://schemas.microsoft.com/office/drawing/2014/main" id="{99F5905B-15BF-1EC5-0C24-795B4A2BD85C}"/>
              </a:ext>
            </a:extLst>
          </p:cNvPr>
          <p:cNvSpPr/>
          <p:nvPr/>
        </p:nvSpPr>
        <p:spPr>
          <a:xfrm>
            <a:off x="257175" y="285750"/>
            <a:ext cx="8594017" cy="285750"/>
          </a:xfrm>
          <a:custGeom>
            <a:avLst/>
            <a:gdLst/>
            <a:ahLst/>
            <a:cxnLst/>
            <a:rect l="l" t="t" r="r" b="b"/>
            <a:pathLst>
              <a:path w="9166951" h="583306">
                <a:moveTo>
                  <a:pt x="0" y="0"/>
                </a:moveTo>
                <a:lnTo>
                  <a:pt x="9166952" y="0"/>
                </a:lnTo>
                <a:lnTo>
                  <a:pt x="9166952" y="583306"/>
                </a:lnTo>
                <a:lnTo>
                  <a:pt x="0" y="583306"/>
                </a:lnTo>
                <a:lnTo>
                  <a:pt x="0" y="0"/>
                </a:lnTo>
                <a:close/>
              </a:path>
            </a:pathLst>
          </a:custGeom>
          <a:blipFill>
            <a:blip r:embed="rId3">
              <a:extLst>
                <a:ext uri="{96DAC541-7B7A-43D3-8B79-37D633B846F1}">
                  <asvg:svgBlip xmlns:asvg="http://schemas.microsoft.com/office/drawing/2016/SVG/main" r:embed="rId4"/>
                </a:ext>
              </a:extLst>
            </a:blip>
            <a:stretch>
              <a:fillRect t="-51371" b="-921312"/>
            </a:stretch>
          </a:blipFill>
        </p:spPr>
        <p:txBody>
          <a:bodyPr/>
          <a:lstStyle/>
          <a:p>
            <a:endParaRPr lang="en-US" sz="2250"/>
          </a:p>
        </p:txBody>
      </p:sp>
      <p:pic>
        <p:nvPicPr>
          <p:cNvPr id="10" name="Picture 9" descr="A ship in the ocean&#10;&#10;Description automatically generated">
            <a:extLst>
              <a:ext uri="{FF2B5EF4-FFF2-40B4-BE49-F238E27FC236}">
                <a16:creationId xmlns:a16="http://schemas.microsoft.com/office/drawing/2014/main" id="{B1421E7A-36BB-F9BA-A87F-28D692EA4C00}"/>
              </a:ext>
            </a:extLst>
          </p:cNvPr>
          <p:cNvPicPr>
            <a:picLocks noChangeAspect="1"/>
          </p:cNvPicPr>
          <p:nvPr/>
        </p:nvPicPr>
        <p:blipFill rotWithShape="1">
          <a:blip r:embed="rId5">
            <a:extLst>
              <a:ext uri="{28A0092B-C50C-407E-A947-70E740481C1C}">
                <a14:useLocalDpi xmlns:a14="http://schemas.microsoft.com/office/drawing/2010/main" val="0"/>
              </a:ext>
            </a:extLst>
          </a:blip>
          <a:srcRect t="7916" r="11519" b="20327"/>
          <a:stretch/>
        </p:blipFill>
        <p:spPr>
          <a:xfrm>
            <a:off x="4554183" y="1277554"/>
            <a:ext cx="4076132" cy="3305661"/>
          </a:xfrm>
          <a:prstGeom prst="rect">
            <a:avLst/>
          </a:prstGeom>
        </p:spPr>
      </p:pic>
      <p:sp>
        <p:nvSpPr>
          <p:cNvPr id="5" name="Freeform 4">
            <a:extLst>
              <a:ext uri="{FF2B5EF4-FFF2-40B4-BE49-F238E27FC236}">
                <a16:creationId xmlns:a16="http://schemas.microsoft.com/office/drawing/2014/main" id="{4E3BD69B-DDB0-FEC4-9913-3A10A521D776}"/>
              </a:ext>
            </a:extLst>
          </p:cNvPr>
          <p:cNvSpPr/>
          <p:nvPr/>
        </p:nvSpPr>
        <p:spPr>
          <a:xfrm>
            <a:off x="82311" y="71438"/>
            <a:ext cx="8979378" cy="6858000"/>
          </a:xfrm>
          <a:custGeom>
            <a:avLst/>
            <a:gdLst/>
            <a:ahLst/>
            <a:cxnLst/>
            <a:rect l="l" t="t" r="r" b="b"/>
            <a:pathLst>
              <a:path w="9578003" h="7315200">
                <a:moveTo>
                  <a:pt x="0" y="0"/>
                </a:moveTo>
                <a:lnTo>
                  <a:pt x="9578004" y="0"/>
                </a:lnTo>
                <a:lnTo>
                  <a:pt x="9578004" y="7315200"/>
                </a:lnTo>
                <a:lnTo>
                  <a:pt x="0" y="7315200"/>
                </a:lnTo>
                <a:lnTo>
                  <a:pt x="0" y="0"/>
                </a:lnTo>
                <a:close/>
              </a:path>
            </a:pathLst>
          </a:custGeom>
          <a:blipFill>
            <a:blip r:embed="rId6"/>
            <a:stretch>
              <a:fillRect/>
            </a:stretch>
          </a:blipFill>
        </p:spPr>
        <p:txBody>
          <a:bodyPr/>
          <a:lstStyle/>
          <a:p>
            <a:endParaRPr lang="en-US" sz="2250"/>
          </a:p>
        </p:txBody>
      </p:sp>
    </p:spTree>
    <p:extLst>
      <p:ext uri="{BB962C8B-B14F-4D97-AF65-F5344CB8AC3E}">
        <p14:creationId xmlns:p14="http://schemas.microsoft.com/office/powerpoint/2010/main" val="310826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2857501" y="1030337"/>
            <a:ext cx="5786438" cy="2369880"/>
          </a:xfrm>
          <a:prstGeom prst="rect">
            <a:avLst/>
          </a:prstGeom>
        </p:spPr>
        <p:txBody>
          <a:bodyPr wrap="square" lIns="0" tIns="0" rIns="0" bIns="0" rtlCol="0" anchor="t">
            <a:spAutoFit/>
          </a:bodyPr>
          <a:lstStyle/>
          <a:p>
            <a:r>
              <a:rPr lang="en-US" sz="2200" i="0" spc="18">
                <a:solidFill>
                  <a:schemeClr val="tx1"/>
                </a:solidFill>
                <a:latin typeface="Calibri" panose="020F0502020204030204" pitchFamily="34" charset="0"/>
                <a:ea typeface="DM Sans"/>
                <a:cs typeface="Calibri" panose="020F0502020204030204" pitchFamily="34" charset="0"/>
                <a:sym typeface="DM Sans"/>
              </a:rPr>
              <a:t>Bungaree was </a:t>
            </a:r>
            <a:r>
              <a:rPr lang="en-US" sz="2200" b="1" i="0" spc="18">
                <a:solidFill>
                  <a:schemeClr val="tx1"/>
                </a:solidFill>
                <a:latin typeface="Calibri" panose="020F0502020204030204" pitchFamily="34" charset="0"/>
                <a:ea typeface="DM Sans"/>
                <a:cs typeface="Calibri" panose="020F0502020204030204" pitchFamily="34" charset="0"/>
                <a:sym typeface="DM Sans"/>
              </a:rPr>
              <a:t>instrumental</a:t>
            </a:r>
            <a:r>
              <a:rPr lang="en-US" sz="2200" i="0" spc="18">
                <a:solidFill>
                  <a:schemeClr val="tx1"/>
                </a:solidFill>
                <a:latin typeface="Calibri" panose="020F0502020204030204" pitchFamily="34" charset="0"/>
                <a:ea typeface="DM Sans"/>
                <a:cs typeface="Calibri" panose="020F0502020204030204" pitchFamily="34" charset="0"/>
                <a:sym typeface="DM Sans"/>
              </a:rPr>
              <a:t> in helping Matthew Flinders connect with Indigenous groups around Australia. Bungaree could not speak the languages of all the Aboriginal lands, but he used his knowledge of Indigenous customs to keep the peace. Bungaree’s understanding of local customs helped lead to successful exploration. </a:t>
            </a:r>
            <a:endParaRPr lang="en-US" sz="2200" i="0">
              <a:solidFill>
                <a:schemeClr val="tx1"/>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A83FDAD6-C17F-448F-1C44-982EDC57B020}"/>
              </a:ext>
            </a:extLst>
          </p:cNvPr>
          <p:cNvSpPr txBox="1"/>
          <p:nvPr/>
        </p:nvSpPr>
        <p:spPr>
          <a:xfrm>
            <a:off x="2857501" y="596168"/>
            <a:ext cx="5786438" cy="461665"/>
          </a:xfrm>
          <a:prstGeom prst="rect">
            <a:avLst/>
          </a:prstGeom>
          <a:noFill/>
        </p:spPr>
        <p:txBody>
          <a:bodyPr wrap="square">
            <a:spAutoFit/>
          </a:bodyPr>
          <a:lstStyle/>
          <a:p>
            <a:pPr algn="ctr"/>
            <a:r>
              <a:rPr lang="en-US" b="1" i="0">
                <a:solidFill>
                  <a:srgbClr val="000000"/>
                </a:solidFill>
                <a:latin typeface="Calibri" panose="020F0502020204030204" pitchFamily="34" charset="0"/>
                <a:cs typeface="Calibri" panose="020F0502020204030204" pitchFamily="34" charset="0"/>
              </a:rPr>
              <a:t>Bungaree’s Role</a:t>
            </a:r>
            <a:endParaRPr lang="en-US" b="1" i="0">
              <a:latin typeface="Calibri" panose="020F0502020204030204" pitchFamily="34" charset="0"/>
              <a:cs typeface="Calibri" panose="020F0502020204030204" pitchFamily="34" charset="0"/>
            </a:endParaRPr>
          </a:p>
        </p:txBody>
      </p:sp>
      <p:sp>
        <p:nvSpPr>
          <p:cNvPr id="7" name="Freeform 2">
            <a:extLst>
              <a:ext uri="{FF2B5EF4-FFF2-40B4-BE49-F238E27FC236}">
                <a16:creationId xmlns:a16="http://schemas.microsoft.com/office/drawing/2014/main" id="{A2405441-206F-4DC0-2A0F-1AFDC9A8FAED}"/>
              </a:ext>
            </a:extLst>
          </p:cNvPr>
          <p:cNvSpPr/>
          <p:nvPr/>
        </p:nvSpPr>
        <p:spPr>
          <a:xfrm>
            <a:off x="257176" y="285750"/>
            <a:ext cx="8594017" cy="285750"/>
          </a:xfrm>
          <a:custGeom>
            <a:avLst/>
            <a:gdLst/>
            <a:ahLst/>
            <a:cxnLst/>
            <a:rect l="l" t="t" r="r" b="b"/>
            <a:pathLst>
              <a:path w="9166951" h="583306">
                <a:moveTo>
                  <a:pt x="0" y="0"/>
                </a:moveTo>
                <a:lnTo>
                  <a:pt x="9166952" y="0"/>
                </a:lnTo>
                <a:lnTo>
                  <a:pt x="9166952" y="583306"/>
                </a:lnTo>
                <a:lnTo>
                  <a:pt x="0" y="583306"/>
                </a:lnTo>
                <a:lnTo>
                  <a:pt x="0" y="0"/>
                </a:lnTo>
                <a:close/>
              </a:path>
            </a:pathLst>
          </a:custGeom>
          <a:blipFill>
            <a:blip r:embed="rId3">
              <a:extLst>
                <a:ext uri="{96DAC541-7B7A-43D3-8B79-37D633B846F1}">
                  <asvg:svgBlip xmlns:asvg="http://schemas.microsoft.com/office/drawing/2016/SVG/main" r:embed="rId4"/>
                </a:ext>
              </a:extLst>
            </a:blip>
            <a:stretch>
              <a:fillRect t="-51371" b="-921312"/>
            </a:stretch>
          </a:blipFill>
        </p:spPr>
        <p:txBody>
          <a:bodyPr/>
          <a:lstStyle/>
          <a:p>
            <a:endParaRPr lang="en-US" sz="2250"/>
          </a:p>
        </p:txBody>
      </p:sp>
      <p:pic>
        <p:nvPicPr>
          <p:cNvPr id="10242" name="Picture 2">
            <a:extLst>
              <a:ext uri="{FF2B5EF4-FFF2-40B4-BE49-F238E27FC236}">
                <a16:creationId xmlns:a16="http://schemas.microsoft.com/office/drawing/2014/main" id="{5E4F5201-4604-1526-2E68-3142CAFCCC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264" t="573" r="19271" b="23848"/>
          <a:stretch/>
        </p:blipFill>
        <p:spPr bwMode="auto">
          <a:xfrm>
            <a:off x="448847" y="1057833"/>
            <a:ext cx="2259358" cy="36257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26A518A2-1015-2226-709E-C7D83B422D37}"/>
              </a:ext>
            </a:extLst>
          </p:cNvPr>
          <p:cNvSpPr txBox="1"/>
          <p:nvPr/>
        </p:nvSpPr>
        <p:spPr>
          <a:xfrm>
            <a:off x="2857501" y="3914142"/>
            <a:ext cx="5993692" cy="769441"/>
          </a:xfrm>
          <a:prstGeom prst="rect">
            <a:avLst/>
          </a:prstGeom>
          <a:noFill/>
        </p:spPr>
        <p:txBody>
          <a:bodyPr wrap="square">
            <a:spAutoFit/>
          </a:bodyPr>
          <a:lstStyle/>
          <a:p>
            <a:r>
              <a:rPr lang="en-AU" sz="2200" i="0">
                <a:solidFill>
                  <a:schemeClr val="tx1"/>
                </a:solidFill>
                <a:latin typeface="Calibri" panose="020F0502020204030204" pitchFamily="34" charset="0"/>
              </a:rPr>
              <a:t>Bungaree travelled with Matthew Flinders around the coast of Australia for one year, joining</a:t>
            </a:r>
            <a:endParaRPr lang="en-US" sz="2200" i="0" spc="18">
              <a:solidFill>
                <a:schemeClr val="tx1"/>
              </a:solidFill>
              <a:latin typeface="Calibri" panose="020F0502020204030204" pitchFamily="34" charset="0"/>
              <a:ea typeface="DM Sans"/>
              <a:cs typeface="Calibri" panose="020F0502020204030204" pitchFamily="34" charset="0"/>
              <a:sym typeface="DM Sans"/>
            </a:endParaRPr>
          </a:p>
        </p:txBody>
      </p:sp>
      <p:sp>
        <p:nvSpPr>
          <p:cNvPr id="19" name="TextBox 18">
            <a:extLst>
              <a:ext uri="{FF2B5EF4-FFF2-40B4-BE49-F238E27FC236}">
                <a16:creationId xmlns:a16="http://schemas.microsoft.com/office/drawing/2014/main" id="{EE561801-A88D-35B3-E3B5-27B44E815CF0}"/>
              </a:ext>
            </a:extLst>
          </p:cNvPr>
          <p:cNvSpPr txBox="1"/>
          <p:nvPr/>
        </p:nvSpPr>
        <p:spPr>
          <a:xfrm>
            <a:off x="2857501" y="3479974"/>
            <a:ext cx="5767245" cy="461665"/>
          </a:xfrm>
          <a:prstGeom prst="rect">
            <a:avLst/>
          </a:prstGeom>
          <a:noFill/>
        </p:spPr>
        <p:txBody>
          <a:bodyPr wrap="square">
            <a:spAutoFit/>
          </a:bodyPr>
          <a:lstStyle/>
          <a:p>
            <a:pPr algn="ctr"/>
            <a:r>
              <a:rPr lang="en-US" b="1" i="0">
                <a:solidFill>
                  <a:srgbClr val="000000"/>
                </a:solidFill>
                <a:latin typeface="Calibri" panose="020F0502020204030204" pitchFamily="34" charset="0"/>
                <a:cs typeface="Calibri" panose="020F0502020204030204" pitchFamily="34" charset="0"/>
              </a:rPr>
              <a:t>The Expedition</a:t>
            </a:r>
            <a:endParaRPr lang="en-US" b="1" i="0">
              <a:latin typeface="Calibri" panose="020F0502020204030204" pitchFamily="34" charset="0"/>
              <a:cs typeface="Calibri" panose="020F0502020204030204" pitchFamily="34" charset="0"/>
            </a:endParaRPr>
          </a:p>
        </p:txBody>
      </p:sp>
      <p:sp>
        <p:nvSpPr>
          <p:cNvPr id="3" name="Freeform 2">
            <a:extLst>
              <a:ext uri="{FF2B5EF4-FFF2-40B4-BE49-F238E27FC236}">
                <a16:creationId xmlns:a16="http://schemas.microsoft.com/office/drawing/2014/main" id="{F169B534-7683-C7DF-7FC2-DE46E7183E75}"/>
              </a:ext>
            </a:extLst>
          </p:cNvPr>
          <p:cNvSpPr/>
          <p:nvPr/>
        </p:nvSpPr>
        <p:spPr>
          <a:xfrm>
            <a:off x="82311" y="71438"/>
            <a:ext cx="8979378" cy="6858000"/>
          </a:xfrm>
          <a:custGeom>
            <a:avLst/>
            <a:gdLst/>
            <a:ahLst/>
            <a:cxnLst/>
            <a:rect l="l" t="t" r="r" b="b"/>
            <a:pathLst>
              <a:path w="9578003" h="7315200">
                <a:moveTo>
                  <a:pt x="0" y="0"/>
                </a:moveTo>
                <a:lnTo>
                  <a:pt x="9578004" y="0"/>
                </a:lnTo>
                <a:lnTo>
                  <a:pt x="9578004" y="7315200"/>
                </a:lnTo>
                <a:lnTo>
                  <a:pt x="0" y="7315200"/>
                </a:lnTo>
                <a:lnTo>
                  <a:pt x="0" y="0"/>
                </a:lnTo>
                <a:close/>
              </a:path>
            </a:pathLst>
          </a:custGeom>
          <a:blipFill>
            <a:blip r:embed="rId6"/>
            <a:stretch>
              <a:fillRect/>
            </a:stretch>
          </a:blipFill>
        </p:spPr>
        <p:txBody>
          <a:bodyPr/>
          <a:lstStyle/>
          <a:p>
            <a:endParaRPr lang="en-US" sz="2250"/>
          </a:p>
        </p:txBody>
      </p:sp>
    </p:spTree>
    <p:extLst>
      <p:ext uri="{BB962C8B-B14F-4D97-AF65-F5344CB8AC3E}">
        <p14:creationId xmlns:p14="http://schemas.microsoft.com/office/powerpoint/2010/main" val="342394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242"/>
                                        </p:tgtEl>
                                        <p:attrNameLst>
                                          <p:attrName>style.visibility</p:attrName>
                                        </p:attrNameLst>
                                      </p:cBhvr>
                                      <p:to>
                                        <p:strVal val="visible"/>
                                      </p:to>
                                    </p:set>
                                    <p:animEffect transition="in" filter="fade">
                                      <p:cBhvr>
                                        <p:cTn id="18" dur="1000"/>
                                        <p:tgtEl>
                                          <p:spTgt spid="10242"/>
                                        </p:tgtEl>
                                      </p:cBhvr>
                                    </p:animEffect>
                                    <p:anim calcmode="lin" valueType="num">
                                      <p:cBhvr>
                                        <p:cTn id="19" dur="1000" fill="hold"/>
                                        <p:tgtEl>
                                          <p:spTgt spid="10242"/>
                                        </p:tgtEl>
                                        <p:attrNameLst>
                                          <p:attrName>ppt_x</p:attrName>
                                        </p:attrNameLst>
                                      </p:cBhvr>
                                      <p:tavLst>
                                        <p:tav tm="0">
                                          <p:val>
                                            <p:strVal val="#ppt_x"/>
                                          </p:val>
                                        </p:tav>
                                        <p:tav tm="100000">
                                          <p:val>
                                            <p:strVal val="#ppt_x"/>
                                          </p:val>
                                        </p:tav>
                                      </p:tavLst>
                                    </p:anim>
                                    <p:anim calcmode="lin" valueType="num">
                                      <p:cBhvr>
                                        <p:cTn id="20" dur="1000" fill="hold"/>
                                        <p:tgtEl>
                                          <p:spTgt spid="10242"/>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fade">
                                      <p:cBhvr>
                                        <p:cTn id="24" dur="1000"/>
                                        <p:tgtEl>
                                          <p:spTgt spid="19">
                                            <p:txEl>
                                              <p:pRg st="0" end="0"/>
                                            </p:txEl>
                                          </p:spTgt>
                                        </p:tgtEl>
                                      </p:cBhvr>
                                    </p:animEffect>
                                    <p:anim calcmode="lin" valueType="num">
                                      <p:cBhvr>
                                        <p:cTn id="25"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grpId="0" nodeType="afterEffect">
                                  <p:stCondLst>
                                    <p:cond delay="0"/>
                                  </p:stCondLst>
                                  <p:childTnLst>
                                    <p:set>
                                      <p:cBhvr>
                                        <p:cTn id="29" dur="1" fill="hold">
                                          <p:stCondLst>
                                            <p:cond delay="0"/>
                                          </p:stCondLst>
                                        </p:cTn>
                                        <p:tgtEl>
                                          <p:spTgt spid="21">
                                            <p:txEl>
                                              <p:pRg st="0" end="0"/>
                                            </p:txEl>
                                          </p:spTgt>
                                        </p:tgtEl>
                                        <p:attrNameLst>
                                          <p:attrName>style.visibility</p:attrName>
                                        </p:attrNameLst>
                                      </p:cBhvr>
                                      <p:to>
                                        <p:strVal val="visible"/>
                                      </p:to>
                                    </p:set>
                                    <p:animEffect transition="in" filter="fade">
                                      <p:cBhvr>
                                        <p:cTn id="30" dur="1000"/>
                                        <p:tgtEl>
                                          <p:spTgt spid="21">
                                            <p:txEl>
                                              <p:pRg st="0" end="0"/>
                                            </p:txEl>
                                          </p:spTgt>
                                        </p:tgtEl>
                                      </p:cBhvr>
                                    </p:animEffect>
                                    <p:anim calcmode="lin" valueType="num">
                                      <p:cBhvr>
                                        <p:cTn id="31"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P spid="18" grpId="0" build="p" bldLvl="5"/>
      <p:bldP spid="21" grpId="0" build="p" bldLvl="5"/>
      <p:bldP spid="19" grpId="0" build="p" bldLvl="5"/>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5424268" y="856927"/>
            <a:ext cx="3254956" cy="3000821"/>
          </a:xfrm>
          <a:prstGeom prst="rect">
            <a:avLst/>
          </a:prstGeom>
        </p:spPr>
        <p:txBody>
          <a:bodyPr wrap="square" lIns="0" tIns="0" rIns="0" bIns="0" rtlCol="0" anchor="t">
            <a:spAutoFit/>
          </a:bodyPr>
          <a:lstStyle/>
          <a:p>
            <a:pPr>
              <a:lnSpc>
                <a:spcPts val="2589"/>
              </a:lnSpc>
            </a:pPr>
            <a:r>
              <a:rPr lang="en-AU" sz="2200" i="0">
                <a:solidFill>
                  <a:schemeClr val="tx1"/>
                </a:solidFill>
                <a:latin typeface="Calibri" panose="020F0502020204030204" pitchFamily="34" charset="0"/>
                <a:cs typeface="Calibri" panose="020F0502020204030204" pitchFamily="34" charset="0"/>
              </a:rPr>
              <a:t>the crew of HMS Investigator on 22 July 1802. With Bungaree’s help, Matthew Flinders was able to map the Queensland coast, pass through the Great Barrier Reef, the Torres Strait and into the Gulf of Carpentaria. </a:t>
            </a:r>
            <a:endParaRPr lang="en-US" sz="2200" i="0">
              <a:solidFill>
                <a:schemeClr val="tx1"/>
              </a:solidFill>
              <a:latin typeface="Calibri" panose="020F0502020204030204" pitchFamily="34" charset="0"/>
              <a:cs typeface="Calibri" panose="020F0502020204030204" pitchFamily="34" charset="0"/>
            </a:endParaRPr>
          </a:p>
        </p:txBody>
      </p:sp>
      <p:sp>
        <p:nvSpPr>
          <p:cNvPr id="7" name="Freeform 2">
            <a:extLst>
              <a:ext uri="{FF2B5EF4-FFF2-40B4-BE49-F238E27FC236}">
                <a16:creationId xmlns:a16="http://schemas.microsoft.com/office/drawing/2014/main" id="{658A0ECF-AB76-5257-B90F-EE6711FC871D}"/>
              </a:ext>
            </a:extLst>
          </p:cNvPr>
          <p:cNvSpPr/>
          <p:nvPr/>
        </p:nvSpPr>
        <p:spPr>
          <a:xfrm>
            <a:off x="257175" y="285750"/>
            <a:ext cx="8594017" cy="285750"/>
          </a:xfrm>
          <a:custGeom>
            <a:avLst/>
            <a:gdLst/>
            <a:ahLst/>
            <a:cxnLst/>
            <a:rect l="l" t="t" r="r" b="b"/>
            <a:pathLst>
              <a:path w="9166951" h="583306">
                <a:moveTo>
                  <a:pt x="0" y="0"/>
                </a:moveTo>
                <a:lnTo>
                  <a:pt x="9166952" y="0"/>
                </a:lnTo>
                <a:lnTo>
                  <a:pt x="9166952" y="583306"/>
                </a:lnTo>
                <a:lnTo>
                  <a:pt x="0" y="583306"/>
                </a:lnTo>
                <a:lnTo>
                  <a:pt x="0" y="0"/>
                </a:lnTo>
                <a:close/>
              </a:path>
            </a:pathLst>
          </a:custGeom>
          <a:blipFill>
            <a:blip r:embed="rId3">
              <a:extLst>
                <a:ext uri="{96DAC541-7B7A-43D3-8B79-37D633B846F1}">
                  <asvg:svgBlip xmlns:asvg="http://schemas.microsoft.com/office/drawing/2016/SVG/main" r:embed="rId4"/>
                </a:ext>
              </a:extLst>
            </a:blip>
            <a:stretch>
              <a:fillRect t="-51371" b="-921312"/>
            </a:stretch>
          </a:blipFill>
        </p:spPr>
        <p:txBody>
          <a:bodyPr/>
          <a:lstStyle/>
          <a:p>
            <a:endParaRPr lang="en-US" sz="2250" i="0"/>
          </a:p>
        </p:txBody>
      </p:sp>
      <p:pic>
        <p:nvPicPr>
          <p:cNvPr id="2" name="Picture 1">
            <a:extLst>
              <a:ext uri="{FF2B5EF4-FFF2-40B4-BE49-F238E27FC236}">
                <a16:creationId xmlns:a16="http://schemas.microsoft.com/office/drawing/2014/main" id="{0B7D67D6-4A30-236E-4269-9E1E8A5B6399}"/>
              </a:ext>
            </a:extLst>
          </p:cNvPr>
          <p:cNvPicPr>
            <a:picLocks noChangeAspect="1"/>
          </p:cNvPicPr>
          <p:nvPr/>
        </p:nvPicPr>
        <p:blipFill rotWithShape="1">
          <a:blip r:embed="rId5">
            <a:extLst>
              <a:ext uri="{28A0092B-C50C-407E-A947-70E740481C1C}">
                <a14:useLocalDpi xmlns:a14="http://schemas.microsoft.com/office/drawing/2010/main" val="0"/>
              </a:ext>
            </a:extLst>
          </a:blip>
          <a:srcRect t="5196" b="5196"/>
          <a:stretch/>
        </p:blipFill>
        <p:spPr>
          <a:xfrm>
            <a:off x="464776" y="768698"/>
            <a:ext cx="4811417" cy="3000821"/>
          </a:xfrm>
          <a:prstGeom prst="rect">
            <a:avLst/>
          </a:prstGeom>
        </p:spPr>
      </p:pic>
      <p:sp>
        <p:nvSpPr>
          <p:cNvPr id="8" name="TextBox 7">
            <a:extLst>
              <a:ext uri="{FF2B5EF4-FFF2-40B4-BE49-F238E27FC236}">
                <a16:creationId xmlns:a16="http://schemas.microsoft.com/office/drawing/2014/main" id="{2DA18CF2-CA44-770A-7F84-E286C4ACAA27}"/>
              </a:ext>
            </a:extLst>
          </p:cNvPr>
          <p:cNvSpPr txBox="1"/>
          <p:nvPr/>
        </p:nvSpPr>
        <p:spPr>
          <a:xfrm>
            <a:off x="448546" y="3932439"/>
            <a:ext cx="8230678" cy="769441"/>
          </a:xfrm>
          <a:prstGeom prst="rect">
            <a:avLst/>
          </a:prstGeom>
          <a:noFill/>
        </p:spPr>
        <p:txBody>
          <a:bodyPr wrap="square">
            <a:spAutoFit/>
          </a:bodyPr>
          <a:lstStyle/>
          <a:p>
            <a:r>
              <a:rPr lang="en-AU" sz="2200" i="0">
                <a:solidFill>
                  <a:schemeClr val="tx1"/>
                </a:solidFill>
                <a:latin typeface="Calibri" panose="020F0502020204030204" pitchFamily="34" charset="0"/>
                <a:cs typeface="Calibri" panose="020F0502020204030204" pitchFamily="34" charset="0"/>
              </a:rPr>
              <a:t>By 1803, the crew was sick and tired, and their ship was in bad shape. They managed to complete the journey despite many challenges.</a:t>
            </a:r>
            <a:endParaRPr lang="en-US" sz="2200"/>
          </a:p>
        </p:txBody>
      </p:sp>
      <p:sp>
        <p:nvSpPr>
          <p:cNvPr id="3" name="Freeform 3">
            <a:extLst>
              <a:ext uri="{FF2B5EF4-FFF2-40B4-BE49-F238E27FC236}">
                <a16:creationId xmlns:a16="http://schemas.microsoft.com/office/drawing/2014/main" id="{DDCC1723-B4BF-ACFB-09D7-3C939F355D8D}"/>
              </a:ext>
            </a:extLst>
          </p:cNvPr>
          <p:cNvSpPr/>
          <p:nvPr/>
        </p:nvSpPr>
        <p:spPr>
          <a:xfrm>
            <a:off x="82311" y="64714"/>
            <a:ext cx="8979378" cy="6858000"/>
          </a:xfrm>
          <a:custGeom>
            <a:avLst/>
            <a:gdLst/>
            <a:ahLst/>
            <a:cxnLst/>
            <a:rect l="l" t="t" r="r" b="b"/>
            <a:pathLst>
              <a:path w="9578003" h="7315200">
                <a:moveTo>
                  <a:pt x="0" y="0"/>
                </a:moveTo>
                <a:lnTo>
                  <a:pt x="9578004" y="0"/>
                </a:lnTo>
                <a:lnTo>
                  <a:pt x="9578004" y="7315200"/>
                </a:lnTo>
                <a:lnTo>
                  <a:pt x="0" y="7315200"/>
                </a:lnTo>
                <a:lnTo>
                  <a:pt x="0" y="0"/>
                </a:lnTo>
                <a:close/>
              </a:path>
            </a:pathLst>
          </a:custGeom>
          <a:blipFill>
            <a:blip r:embed="rId6"/>
            <a:stretch>
              <a:fillRect/>
            </a:stretch>
          </a:blipFill>
        </p:spPr>
        <p:txBody>
          <a:bodyPr/>
          <a:lstStyle/>
          <a:p>
            <a:endParaRPr lang="en-US" sz="2250" i="0"/>
          </a:p>
        </p:txBody>
      </p:sp>
    </p:spTree>
    <p:extLst>
      <p:ext uri="{BB962C8B-B14F-4D97-AF65-F5344CB8AC3E}">
        <p14:creationId xmlns:p14="http://schemas.microsoft.com/office/powerpoint/2010/main" val="270599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3"/>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EEF604B-219E-5E66-4599-33DA48EEA0A1}"/>
              </a:ext>
            </a:extLst>
          </p:cNvPr>
          <p:cNvSpPr txBox="1"/>
          <p:nvPr/>
        </p:nvSpPr>
        <p:spPr>
          <a:xfrm>
            <a:off x="559772" y="652806"/>
            <a:ext cx="5098824" cy="461665"/>
          </a:xfrm>
          <a:prstGeom prst="rect">
            <a:avLst/>
          </a:prstGeom>
          <a:noFill/>
        </p:spPr>
        <p:txBody>
          <a:bodyPr wrap="square">
            <a:spAutoFit/>
          </a:bodyPr>
          <a:lstStyle/>
          <a:p>
            <a:pPr algn="ctr"/>
            <a:r>
              <a:rPr lang="en-US" b="1" i="0">
                <a:solidFill>
                  <a:srgbClr val="000000"/>
                </a:solidFill>
                <a:latin typeface="Calibri" panose="020F0502020204030204" pitchFamily="34" charset="0"/>
                <a:cs typeface="Calibri" panose="020F0502020204030204" pitchFamily="34" charset="0"/>
              </a:rPr>
              <a:t>Bungaree’s Legacy</a:t>
            </a:r>
            <a:endParaRPr lang="en-US" b="1" i="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BE425ED-2A9F-5345-28BF-CA0D121AA8AA}"/>
              </a:ext>
            </a:extLst>
          </p:cNvPr>
          <p:cNvSpPr txBox="1"/>
          <p:nvPr/>
        </p:nvSpPr>
        <p:spPr>
          <a:xfrm>
            <a:off x="559772" y="1221065"/>
            <a:ext cx="5098824" cy="3139321"/>
          </a:xfrm>
          <a:prstGeom prst="rect">
            <a:avLst/>
          </a:prstGeom>
          <a:noFill/>
        </p:spPr>
        <p:txBody>
          <a:bodyPr wrap="square">
            <a:spAutoFit/>
          </a:bodyPr>
          <a:lstStyle/>
          <a:p>
            <a:r>
              <a:rPr lang="en-US" sz="2200" i="0">
                <a:solidFill>
                  <a:schemeClr val="tx1"/>
                </a:solidFill>
                <a:latin typeface="Calibri" panose="020F0502020204030204" pitchFamily="34" charset="0"/>
                <a:cs typeface="Calibri" panose="020F0502020204030204" pitchFamily="34" charset="0"/>
              </a:rPr>
              <a:t>For many years, Bungaree’s </a:t>
            </a:r>
            <a:r>
              <a:rPr lang="en-US" sz="2200" b="1" i="0">
                <a:solidFill>
                  <a:schemeClr val="tx1"/>
                </a:solidFill>
                <a:latin typeface="Calibri" panose="020F0502020204030204" pitchFamily="34" charset="0"/>
                <a:cs typeface="Calibri" panose="020F0502020204030204" pitchFamily="34" charset="0"/>
              </a:rPr>
              <a:t>contribution</a:t>
            </a:r>
            <a:r>
              <a:rPr lang="en-US" sz="2200" i="0">
                <a:solidFill>
                  <a:schemeClr val="tx1"/>
                </a:solidFill>
                <a:latin typeface="Calibri" panose="020F0502020204030204" pitchFamily="34" charset="0"/>
                <a:cs typeface="Calibri" panose="020F0502020204030204" pitchFamily="34" charset="0"/>
              </a:rPr>
              <a:t> to the journey was not recognised. Twelve years after the expedition, Bungaree was made Chief of the Broken Bay Tribe in the Garigal district, NSW. However, many Australians did not know how Bungaree helped until recently. Now, Bungaree’s story can be read in history books and seen on display in museums around the country. </a:t>
            </a:r>
            <a:endParaRPr lang="en-US" sz="2200" i="0" spc="18">
              <a:solidFill>
                <a:schemeClr val="tx1"/>
              </a:solidFill>
              <a:latin typeface="Calibri" panose="020F0502020204030204" pitchFamily="34" charset="0"/>
              <a:ea typeface="DM Sans"/>
              <a:cs typeface="Calibri" panose="020F0502020204030204" pitchFamily="34" charset="0"/>
              <a:sym typeface="DM Sans"/>
            </a:endParaRPr>
          </a:p>
        </p:txBody>
      </p:sp>
      <p:sp>
        <p:nvSpPr>
          <p:cNvPr id="7" name="Freeform 2">
            <a:extLst>
              <a:ext uri="{FF2B5EF4-FFF2-40B4-BE49-F238E27FC236}">
                <a16:creationId xmlns:a16="http://schemas.microsoft.com/office/drawing/2014/main" id="{658A0ECF-AB76-5257-B90F-EE6711FC871D}"/>
              </a:ext>
            </a:extLst>
          </p:cNvPr>
          <p:cNvSpPr/>
          <p:nvPr/>
        </p:nvSpPr>
        <p:spPr>
          <a:xfrm>
            <a:off x="257175" y="285750"/>
            <a:ext cx="8594017" cy="285750"/>
          </a:xfrm>
          <a:custGeom>
            <a:avLst/>
            <a:gdLst/>
            <a:ahLst/>
            <a:cxnLst/>
            <a:rect l="l" t="t" r="r" b="b"/>
            <a:pathLst>
              <a:path w="9166951" h="583306">
                <a:moveTo>
                  <a:pt x="0" y="0"/>
                </a:moveTo>
                <a:lnTo>
                  <a:pt x="9166952" y="0"/>
                </a:lnTo>
                <a:lnTo>
                  <a:pt x="9166952" y="583306"/>
                </a:lnTo>
                <a:lnTo>
                  <a:pt x="0" y="583306"/>
                </a:lnTo>
                <a:lnTo>
                  <a:pt x="0" y="0"/>
                </a:lnTo>
                <a:close/>
              </a:path>
            </a:pathLst>
          </a:custGeom>
          <a:blipFill>
            <a:blip r:embed="rId3">
              <a:extLst>
                <a:ext uri="{96DAC541-7B7A-43D3-8B79-37D633B846F1}">
                  <asvg:svgBlip xmlns:asvg="http://schemas.microsoft.com/office/drawing/2016/SVG/main" r:embed="rId4"/>
                </a:ext>
              </a:extLst>
            </a:blip>
            <a:stretch>
              <a:fillRect t="-51371" b="-921312"/>
            </a:stretch>
          </a:blipFill>
        </p:spPr>
        <p:txBody>
          <a:bodyPr/>
          <a:lstStyle/>
          <a:p>
            <a:endParaRPr lang="en-US" sz="2250" i="0"/>
          </a:p>
        </p:txBody>
      </p:sp>
      <p:pic>
        <p:nvPicPr>
          <p:cNvPr id="2" name="Picture 1">
            <a:extLst>
              <a:ext uri="{FF2B5EF4-FFF2-40B4-BE49-F238E27FC236}">
                <a16:creationId xmlns:a16="http://schemas.microsoft.com/office/drawing/2014/main" id="{7CC3F2B2-C0DF-8452-F523-CF85042C4F7B}"/>
              </a:ext>
            </a:extLst>
          </p:cNvPr>
          <p:cNvPicPr>
            <a:picLocks noChangeAspect="1"/>
          </p:cNvPicPr>
          <p:nvPr/>
        </p:nvPicPr>
        <p:blipFill rotWithShape="1">
          <a:blip r:embed="rId5">
            <a:extLst>
              <a:ext uri="{28A0092B-C50C-407E-A947-70E740481C1C}">
                <a14:useLocalDpi xmlns:a14="http://schemas.microsoft.com/office/drawing/2010/main" val="0"/>
              </a:ext>
            </a:extLst>
          </a:blip>
          <a:srcRect l="4173" t="240" r="7872" b="4821"/>
          <a:stretch/>
        </p:blipFill>
        <p:spPr>
          <a:xfrm>
            <a:off x="5909707" y="785812"/>
            <a:ext cx="2674521" cy="3884688"/>
          </a:xfrm>
          <a:prstGeom prst="rect">
            <a:avLst/>
          </a:prstGeom>
        </p:spPr>
      </p:pic>
      <p:sp>
        <p:nvSpPr>
          <p:cNvPr id="6" name="Freeform 3">
            <a:extLst>
              <a:ext uri="{FF2B5EF4-FFF2-40B4-BE49-F238E27FC236}">
                <a16:creationId xmlns:a16="http://schemas.microsoft.com/office/drawing/2014/main" id="{DEDE63D6-7A19-91B7-0F5D-4B6C5C251DD0}"/>
              </a:ext>
            </a:extLst>
          </p:cNvPr>
          <p:cNvSpPr/>
          <p:nvPr/>
        </p:nvSpPr>
        <p:spPr>
          <a:xfrm>
            <a:off x="82311" y="71438"/>
            <a:ext cx="8979378" cy="6858000"/>
          </a:xfrm>
          <a:custGeom>
            <a:avLst/>
            <a:gdLst/>
            <a:ahLst/>
            <a:cxnLst/>
            <a:rect l="l" t="t" r="r" b="b"/>
            <a:pathLst>
              <a:path w="9578003" h="7315200">
                <a:moveTo>
                  <a:pt x="0" y="0"/>
                </a:moveTo>
                <a:lnTo>
                  <a:pt x="9578004" y="0"/>
                </a:lnTo>
                <a:lnTo>
                  <a:pt x="9578004" y="7315200"/>
                </a:lnTo>
                <a:lnTo>
                  <a:pt x="0" y="7315200"/>
                </a:lnTo>
                <a:lnTo>
                  <a:pt x="0" y="0"/>
                </a:lnTo>
                <a:close/>
              </a:path>
            </a:pathLst>
          </a:custGeom>
          <a:blipFill>
            <a:blip r:embed="rId6"/>
            <a:stretch>
              <a:fillRect/>
            </a:stretch>
          </a:blipFill>
        </p:spPr>
        <p:txBody>
          <a:bodyPr/>
          <a:lstStyle/>
          <a:p>
            <a:endParaRPr lang="en-US" sz="2250" i="0"/>
          </a:p>
        </p:txBody>
      </p:sp>
    </p:spTree>
    <p:extLst>
      <p:ext uri="{BB962C8B-B14F-4D97-AF65-F5344CB8AC3E}">
        <p14:creationId xmlns:p14="http://schemas.microsoft.com/office/powerpoint/2010/main" val="216840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fade">
                                      <p:cBhvr>
                                        <p:cTn id="13" dur="1000"/>
                                        <p:tgtEl>
                                          <p:spTgt spid="13">
                                            <p:txEl>
                                              <p:pRg st="0" end="0"/>
                                            </p:txEl>
                                          </p:spTgt>
                                        </p:tgtEl>
                                      </p:cBhvr>
                                    </p:animEffect>
                                    <p:anim calcmode="lin" valueType="num">
                                      <p:cBhvr>
                                        <p:cTn id="14"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bldLvl="3"/>
      <p:bldP spid="13" grpId="0" build="p" bldLvl="3"/>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C8A5CC-1343-4781-5DCD-718B3F7B7F59}"/>
              </a:ext>
            </a:extLst>
          </p:cNvPr>
          <p:cNvSpPr>
            <a:spLocks noGrp="1"/>
          </p:cNvSpPr>
          <p:nvPr>
            <p:ph type="body" sz="quarter" idx="22"/>
          </p:nvPr>
        </p:nvSpPr>
        <p:spPr/>
        <p:txBody>
          <a:bodyPr/>
          <a:lstStyle/>
          <a:p>
            <a:r>
              <a:rPr lang="en-US"/>
              <a:t>Bungaree was a diplomat and an interpreter.</a:t>
            </a:r>
          </a:p>
        </p:txBody>
      </p:sp>
      <p:pic>
        <p:nvPicPr>
          <p:cNvPr id="8" name="Picture 7" descr="A person wearing a red coat&#10;&#10;AI-generated content may be incorrect.">
            <a:extLst>
              <a:ext uri="{FF2B5EF4-FFF2-40B4-BE49-F238E27FC236}">
                <a16:creationId xmlns:a16="http://schemas.microsoft.com/office/drawing/2014/main" id="{895F97A2-4E39-01E5-A378-E4FD5412E8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936" y="1929137"/>
            <a:ext cx="3311711" cy="4114800"/>
          </a:xfrm>
          <a:prstGeom prst="rect">
            <a:avLst/>
          </a:prstGeom>
        </p:spPr>
      </p:pic>
      <p:pic>
        <p:nvPicPr>
          <p:cNvPr id="10" name="Picture 9">
            <a:extLst>
              <a:ext uri="{FF2B5EF4-FFF2-40B4-BE49-F238E27FC236}">
                <a16:creationId xmlns:a16="http://schemas.microsoft.com/office/drawing/2014/main" id="{747D3208-EB7D-8934-7839-F549C7D67DE9}"/>
              </a:ext>
            </a:extLst>
          </p:cNvPr>
          <p:cNvPicPr>
            <a:picLocks noChangeAspect="1"/>
          </p:cNvPicPr>
          <p:nvPr/>
        </p:nvPicPr>
        <p:blipFill>
          <a:blip r:embed="rId4"/>
          <a:stretch>
            <a:fillRect/>
          </a:stretch>
        </p:blipFill>
        <p:spPr>
          <a:xfrm>
            <a:off x="5744077" y="4163173"/>
            <a:ext cx="2934785" cy="1954407"/>
          </a:xfrm>
          <a:prstGeom prst="rect">
            <a:avLst/>
          </a:prstGeom>
        </p:spPr>
      </p:pic>
      <p:pic>
        <p:nvPicPr>
          <p:cNvPr id="11" name="Picture 10">
            <a:extLst>
              <a:ext uri="{FF2B5EF4-FFF2-40B4-BE49-F238E27FC236}">
                <a16:creationId xmlns:a16="http://schemas.microsoft.com/office/drawing/2014/main" id="{C84B2C37-51C6-C2FF-F816-A3954DEC3FF2}"/>
              </a:ext>
            </a:extLst>
          </p:cNvPr>
          <p:cNvPicPr>
            <a:picLocks noChangeAspect="1"/>
          </p:cNvPicPr>
          <p:nvPr/>
        </p:nvPicPr>
        <p:blipFill rotWithShape="1">
          <a:blip r:embed="rId5">
            <a:extLst>
              <a:ext uri="{28A0092B-C50C-407E-A947-70E740481C1C}">
                <a14:useLocalDpi xmlns:a14="http://schemas.microsoft.com/office/drawing/2010/main" val="0"/>
              </a:ext>
            </a:extLst>
          </a:blip>
          <a:srcRect l="744" t="13818" r="-744" b="14412"/>
          <a:stretch/>
        </p:blipFill>
        <p:spPr>
          <a:xfrm>
            <a:off x="4560094" y="2009770"/>
            <a:ext cx="2723162" cy="1954407"/>
          </a:xfrm>
          <a:prstGeom prst="rect">
            <a:avLst/>
          </a:prstGeom>
        </p:spPr>
      </p:pic>
    </p:spTree>
    <p:extLst>
      <p:ext uri="{BB962C8B-B14F-4D97-AF65-F5344CB8AC3E}">
        <p14:creationId xmlns:p14="http://schemas.microsoft.com/office/powerpoint/2010/main" val="2798777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408AF55-CA49-0A51-358E-96BC85DA8B87}"/>
              </a:ext>
            </a:extLst>
          </p:cNvPr>
          <p:cNvSpPr txBox="1"/>
          <p:nvPr/>
        </p:nvSpPr>
        <p:spPr>
          <a:xfrm>
            <a:off x="579438" y="762316"/>
            <a:ext cx="4182343" cy="3816429"/>
          </a:xfrm>
          <a:prstGeom prst="rect">
            <a:avLst/>
          </a:prstGeom>
          <a:noFill/>
        </p:spPr>
        <p:txBody>
          <a:bodyPr wrap="square">
            <a:spAutoFit/>
          </a:bodyPr>
          <a:lstStyle/>
          <a:p>
            <a:r>
              <a:rPr lang="en-AU" sz="2200" i="0">
                <a:solidFill>
                  <a:schemeClr val="tx1"/>
                </a:solidFill>
                <a:latin typeface="+mn-lt"/>
              </a:rPr>
              <a:t>The circumnavigation of Australia by Matthew Flinders and Bungaree was an important journey in Australian history. Bungaree helped Matthew Flinders connect with Indigenous people, which led to the success of a difficult journey. Unfortunately, like so many Aboriginal people from that time, Bungaree’s </a:t>
            </a:r>
            <a:r>
              <a:rPr lang="en-AU" sz="2200" b="1" i="0">
                <a:solidFill>
                  <a:schemeClr val="tx1"/>
                </a:solidFill>
                <a:latin typeface="+mn-lt"/>
              </a:rPr>
              <a:t>legacy</a:t>
            </a:r>
            <a:r>
              <a:rPr lang="en-AU" sz="2200" i="0">
                <a:solidFill>
                  <a:schemeClr val="tx1"/>
                </a:solidFill>
                <a:latin typeface="+mn-lt"/>
              </a:rPr>
              <a:t> was not fully recognised until recently. </a:t>
            </a:r>
            <a:endParaRPr lang="en-US" sz="2200" i="0">
              <a:solidFill>
                <a:schemeClr val="tx1"/>
              </a:solidFill>
              <a:latin typeface="+mn-lt"/>
              <a:cs typeface="Calibri" panose="020F0502020204030204" pitchFamily="34" charset="0"/>
            </a:endParaRPr>
          </a:p>
        </p:txBody>
      </p:sp>
      <p:sp>
        <p:nvSpPr>
          <p:cNvPr id="7" name="Freeform 2">
            <a:extLst>
              <a:ext uri="{FF2B5EF4-FFF2-40B4-BE49-F238E27FC236}">
                <a16:creationId xmlns:a16="http://schemas.microsoft.com/office/drawing/2014/main" id="{658A0ECF-AB76-5257-B90F-EE6711FC871D}"/>
              </a:ext>
            </a:extLst>
          </p:cNvPr>
          <p:cNvSpPr/>
          <p:nvPr/>
        </p:nvSpPr>
        <p:spPr>
          <a:xfrm>
            <a:off x="257175" y="285750"/>
            <a:ext cx="8594017" cy="285750"/>
          </a:xfrm>
          <a:custGeom>
            <a:avLst/>
            <a:gdLst/>
            <a:ahLst/>
            <a:cxnLst/>
            <a:rect l="l" t="t" r="r" b="b"/>
            <a:pathLst>
              <a:path w="9166951" h="583306">
                <a:moveTo>
                  <a:pt x="0" y="0"/>
                </a:moveTo>
                <a:lnTo>
                  <a:pt x="9166952" y="0"/>
                </a:lnTo>
                <a:lnTo>
                  <a:pt x="9166952" y="583306"/>
                </a:lnTo>
                <a:lnTo>
                  <a:pt x="0" y="583306"/>
                </a:lnTo>
                <a:lnTo>
                  <a:pt x="0" y="0"/>
                </a:lnTo>
                <a:close/>
              </a:path>
            </a:pathLst>
          </a:custGeom>
          <a:blipFill>
            <a:blip r:embed="rId3">
              <a:extLst>
                <a:ext uri="{96DAC541-7B7A-43D3-8B79-37D633B846F1}">
                  <asvg:svgBlip xmlns:asvg="http://schemas.microsoft.com/office/drawing/2016/SVG/main" r:embed="rId4"/>
                </a:ext>
              </a:extLst>
            </a:blip>
            <a:stretch>
              <a:fillRect t="-51371" b="-921312"/>
            </a:stretch>
          </a:blipFill>
        </p:spPr>
        <p:txBody>
          <a:bodyPr/>
          <a:lstStyle/>
          <a:p>
            <a:endParaRPr lang="en-US" sz="2250" i="0"/>
          </a:p>
        </p:txBody>
      </p:sp>
      <p:pic>
        <p:nvPicPr>
          <p:cNvPr id="6" name="Picture 5" descr="A ship in the ocean&#10;&#10;Description automatically generated">
            <a:extLst>
              <a:ext uri="{FF2B5EF4-FFF2-40B4-BE49-F238E27FC236}">
                <a16:creationId xmlns:a16="http://schemas.microsoft.com/office/drawing/2014/main" id="{A638781B-B167-DCE3-F7B8-2A0C4E848B69}"/>
              </a:ext>
            </a:extLst>
          </p:cNvPr>
          <p:cNvPicPr>
            <a:picLocks noChangeAspect="1"/>
          </p:cNvPicPr>
          <p:nvPr/>
        </p:nvPicPr>
        <p:blipFill rotWithShape="1">
          <a:blip r:embed="rId5">
            <a:extLst>
              <a:ext uri="{28A0092B-C50C-407E-A947-70E740481C1C}">
                <a14:useLocalDpi xmlns:a14="http://schemas.microsoft.com/office/drawing/2010/main" val="0"/>
              </a:ext>
            </a:extLst>
          </a:blip>
          <a:srcRect l="17558" r="21730"/>
          <a:stretch/>
        </p:blipFill>
        <p:spPr>
          <a:xfrm>
            <a:off x="4848046" y="526865"/>
            <a:ext cx="3802781" cy="4114800"/>
          </a:xfrm>
          <a:prstGeom prst="rect">
            <a:avLst/>
          </a:prstGeom>
        </p:spPr>
      </p:pic>
      <p:sp>
        <p:nvSpPr>
          <p:cNvPr id="2" name="Freeform 3">
            <a:extLst>
              <a:ext uri="{FF2B5EF4-FFF2-40B4-BE49-F238E27FC236}">
                <a16:creationId xmlns:a16="http://schemas.microsoft.com/office/drawing/2014/main" id="{9CC5F260-C37C-B076-9BD6-7998D1638003}"/>
              </a:ext>
            </a:extLst>
          </p:cNvPr>
          <p:cNvSpPr/>
          <p:nvPr/>
        </p:nvSpPr>
        <p:spPr>
          <a:xfrm>
            <a:off x="82311" y="71438"/>
            <a:ext cx="8979378" cy="6858000"/>
          </a:xfrm>
          <a:custGeom>
            <a:avLst/>
            <a:gdLst/>
            <a:ahLst/>
            <a:cxnLst/>
            <a:rect l="l" t="t" r="r" b="b"/>
            <a:pathLst>
              <a:path w="9578003" h="7315200">
                <a:moveTo>
                  <a:pt x="0" y="0"/>
                </a:moveTo>
                <a:lnTo>
                  <a:pt x="9578004" y="0"/>
                </a:lnTo>
                <a:lnTo>
                  <a:pt x="9578004" y="7315200"/>
                </a:lnTo>
                <a:lnTo>
                  <a:pt x="0" y="7315200"/>
                </a:lnTo>
                <a:lnTo>
                  <a:pt x="0" y="0"/>
                </a:lnTo>
                <a:close/>
              </a:path>
            </a:pathLst>
          </a:custGeom>
          <a:blipFill>
            <a:blip r:embed="rId6"/>
            <a:stretch>
              <a:fillRect/>
            </a:stretch>
          </a:blipFill>
        </p:spPr>
        <p:txBody>
          <a:bodyPr/>
          <a:lstStyle/>
          <a:p>
            <a:endParaRPr lang="en-US" sz="2250" i="0"/>
          </a:p>
        </p:txBody>
      </p:sp>
    </p:spTree>
    <p:extLst>
      <p:ext uri="{BB962C8B-B14F-4D97-AF65-F5344CB8AC3E}">
        <p14:creationId xmlns:p14="http://schemas.microsoft.com/office/powerpoint/2010/main" val="193571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250B5C-2B98-5AB3-1EBE-8E739506E6D4}"/>
              </a:ext>
            </a:extLst>
          </p:cNvPr>
          <p:cNvSpPr>
            <a:spLocks noGrp="1"/>
          </p:cNvSpPr>
          <p:nvPr>
            <p:ph type="body" sz="quarter" idx="23"/>
          </p:nvPr>
        </p:nvSpPr>
        <p:spPr>
          <a:xfrm>
            <a:off x="439740" y="405974"/>
            <a:ext cx="8239124" cy="539859"/>
          </a:xfrm>
        </p:spPr>
        <p:txBody>
          <a:bodyPr lIns="0" tIns="0" rIns="0" bIns="0" anchor="t"/>
          <a:lstStyle/>
          <a:p>
            <a:r>
              <a:rPr lang="en-AU">
                <a:solidFill>
                  <a:schemeClr val="accent1"/>
                </a:solidFill>
              </a:rPr>
              <a:t>CFU: </a:t>
            </a:r>
            <a:r>
              <a:rPr lang="en-AU">
                <a:solidFill>
                  <a:schemeClr val="tx1"/>
                </a:solidFill>
              </a:rPr>
              <a:t>Show of Fingers</a:t>
            </a:r>
          </a:p>
        </p:txBody>
      </p:sp>
      <p:sp>
        <p:nvSpPr>
          <p:cNvPr id="3" name="Text Placeholder 2">
            <a:extLst>
              <a:ext uri="{FF2B5EF4-FFF2-40B4-BE49-F238E27FC236}">
                <a16:creationId xmlns:a16="http://schemas.microsoft.com/office/drawing/2014/main" id="{DC998000-1257-87A9-0063-3997ED62C892}"/>
              </a:ext>
            </a:extLst>
          </p:cNvPr>
          <p:cNvSpPr>
            <a:spLocks noGrp="1"/>
          </p:cNvSpPr>
          <p:nvPr>
            <p:ph type="body" sz="quarter" idx="22"/>
          </p:nvPr>
        </p:nvSpPr>
        <p:spPr>
          <a:xfrm>
            <a:off x="438863" y="1277438"/>
            <a:ext cx="8239999" cy="369332"/>
          </a:xfrm>
        </p:spPr>
        <p:txBody>
          <a:bodyPr/>
          <a:lstStyle/>
          <a:p>
            <a:r>
              <a:rPr lang="en-GB" sz="2400" i="0">
                <a:solidFill>
                  <a:schemeClr val="tx1"/>
                </a:solidFill>
              </a:rPr>
              <a:t>In Bungaree’s Journey Around Australia, the </a:t>
            </a:r>
            <a:r>
              <a:rPr lang="en-GB" sz="2400"/>
              <a:t>text </a:t>
            </a:r>
            <a:r>
              <a:rPr lang="en-GB" sz="2400" i="0">
                <a:solidFill>
                  <a:schemeClr val="tx1"/>
                </a:solidFill>
              </a:rPr>
              <a:t>teaches:</a:t>
            </a:r>
            <a:endParaRPr lang="en-AU" sz="2400"/>
          </a:p>
        </p:txBody>
      </p:sp>
      <p:sp>
        <p:nvSpPr>
          <p:cNvPr id="4" name="TextBox 3">
            <a:extLst>
              <a:ext uri="{FF2B5EF4-FFF2-40B4-BE49-F238E27FC236}">
                <a16:creationId xmlns:a16="http://schemas.microsoft.com/office/drawing/2014/main" id="{EBCB0F84-9903-0AE8-CCFE-2391AD973D78}"/>
              </a:ext>
            </a:extLst>
          </p:cNvPr>
          <p:cNvSpPr txBox="1"/>
          <p:nvPr/>
        </p:nvSpPr>
        <p:spPr>
          <a:xfrm>
            <a:off x="1140959" y="1852656"/>
            <a:ext cx="7564178" cy="830997"/>
          </a:xfrm>
          <a:prstGeom prst="rect">
            <a:avLst/>
          </a:prstGeom>
          <a:noFill/>
          <a:ln>
            <a:noFill/>
          </a:ln>
        </p:spPr>
        <p:txBody>
          <a:bodyPr wrap="square">
            <a:spAutoFit/>
          </a:bodyPr>
          <a:lstStyle/>
          <a:p>
            <a:pPr lvl="0" eaLnBrk="0" hangingPunct="0">
              <a:spcBef>
                <a:spcPct val="30000"/>
              </a:spcBef>
              <a:defRPr/>
            </a:pPr>
            <a:r>
              <a:rPr lang="en-GB" i="0">
                <a:solidFill>
                  <a:srgbClr val="181818"/>
                </a:solidFill>
                <a:latin typeface="Calibri" panose="020F0502020204030204"/>
                <a:ea typeface="Segoe UI Symbol" panose="020B0502040204020203" pitchFamily="34" charset="0"/>
              </a:rPr>
              <a:t>Bungaree wasn’t important in helping Matthew Flinders connect with Indigenous Australians. </a:t>
            </a:r>
            <a:endParaRPr lang="en-AU" i="0">
              <a:solidFill>
                <a:srgbClr val="181818"/>
              </a:solidFill>
              <a:latin typeface="Calibri" panose="020F0502020204030204"/>
            </a:endParaRPr>
          </a:p>
        </p:txBody>
      </p:sp>
      <p:sp>
        <p:nvSpPr>
          <p:cNvPr id="6" name="TextBox 5">
            <a:extLst>
              <a:ext uri="{FF2B5EF4-FFF2-40B4-BE49-F238E27FC236}">
                <a16:creationId xmlns:a16="http://schemas.microsoft.com/office/drawing/2014/main" id="{1B248EC2-77A7-4EF1-8597-A08B6AAB3DF0}"/>
              </a:ext>
            </a:extLst>
          </p:cNvPr>
          <p:cNvSpPr txBox="1"/>
          <p:nvPr/>
        </p:nvSpPr>
        <p:spPr>
          <a:xfrm>
            <a:off x="1140959" y="2679285"/>
            <a:ext cx="7537902" cy="830997"/>
          </a:xfrm>
          <a:prstGeom prst="rect">
            <a:avLst/>
          </a:prstGeom>
          <a:noFill/>
          <a:ln>
            <a:noFill/>
          </a:ln>
        </p:spPr>
        <p:txBody>
          <a:bodyPr wrap="square">
            <a:spAutoFit/>
          </a:bodyPr>
          <a:lstStyle/>
          <a:p>
            <a:pPr>
              <a:defRPr/>
            </a:pPr>
            <a:r>
              <a:rPr lang="en-GB" i="0">
                <a:solidFill>
                  <a:srgbClr val="181818"/>
                </a:solidFill>
                <a:latin typeface="Calibri" panose="020F0502020204030204"/>
                <a:ea typeface="Segoe UI Symbol" panose="020B0502040204020203" pitchFamily="34" charset="0"/>
              </a:rPr>
              <a:t>Bungaree was instrumental in helping Matthew Flinders connect with Indigenous Australians. </a:t>
            </a:r>
            <a:endParaRPr kumimoji="0" lang="en-AU" sz="2400" b="0" i="0" u="none" strike="noStrike" kern="1200" cap="none" spc="0" normalizeH="0" baseline="0" noProof="0">
              <a:ln>
                <a:noFill/>
              </a:ln>
              <a:solidFill>
                <a:srgbClr val="181818"/>
              </a:solidFill>
              <a:effectLst/>
              <a:uLnTx/>
              <a:uFillTx/>
              <a:latin typeface="Calibri" panose="020F0502020204030204"/>
              <a:ea typeface="+mn-ea"/>
              <a:cs typeface="Arial" charset="0"/>
            </a:endParaRPr>
          </a:p>
        </p:txBody>
      </p:sp>
      <p:pic>
        <p:nvPicPr>
          <p:cNvPr id="8" name="Graphic 10" descr="Badge 1 with solid fill">
            <a:extLst>
              <a:ext uri="{FF2B5EF4-FFF2-40B4-BE49-F238E27FC236}">
                <a16:creationId xmlns:a16="http://schemas.microsoft.com/office/drawing/2014/main" id="{189090E0-CAF0-E65E-4E70-53322C6389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8863" y="1852656"/>
            <a:ext cx="659267" cy="659267"/>
          </a:xfrm>
          <a:prstGeom prst="rect">
            <a:avLst/>
          </a:prstGeom>
        </p:spPr>
      </p:pic>
      <p:pic>
        <p:nvPicPr>
          <p:cNvPr id="9" name="Graphic 13" descr="Badge with solid fill">
            <a:extLst>
              <a:ext uri="{FF2B5EF4-FFF2-40B4-BE49-F238E27FC236}">
                <a16:creationId xmlns:a16="http://schemas.microsoft.com/office/drawing/2014/main" id="{1559F1B9-2336-A6ED-EF4C-C9F5893BC5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8864" y="2679285"/>
            <a:ext cx="659266" cy="628650"/>
          </a:xfrm>
          <a:prstGeom prst="rect">
            <a:avLst/>
          </a:prstGeom>
        </p:spPr>
      </p:pic>
      <p:sp>
        <p:nvSpPr>
          <p:cNvPr id="5" name="TextBox 4">
            <a:extLst>
              <a:ext uri="{FF2B5EF4-FFF2-40B4-BE49-F238E27FC236}">
                <a16:creationId xmlns:a16="http://schemas.microsoft.com/office/drawing/2014/main" id="{50584749-A31F-AADF-ADE2-9DB757C44299}"/>
              </a:ext>
            </a:extLst>
          </p:cNvPr>
          <p:cNvSpPr txBox="1"/>
          <p:nvPr/>
        </p:nvSpPr>
        <p:spPr>
          <a:xfrm>
            <a:off x="1140958" y="3544319"/>
            <a:ext cx="7537903" cy="830997"/>
          </a:xfrm>
          <a:prstGeom prst="rect">
            <a:avLst/>
          </a:prstGeom>
          <a:noFill/>
          <a:ln>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a:ln>
                  <a:noFill/>
                </a:ln>
                <a:solidFill>
                  <a:srgbClr val="181818"/>
                </a:solidFill>
                <a:effectLst/>
                <a:uLnTx/>
                <a:uFillTx/>
                <a:latin typeface="Calibri" panose="020F0502020204030204"/>
                <a:ea typeface="Segoe UI Symbol" panose="020B0502040204020203" pitchFamily="34" charset="0"/>
                <a:cs typeface="Arial" charset="0"/>
              </a:rPr>
              <a:t>Bungaree could</a:t>
            </a:r>
            <a:r>
              <a:rPr kumimoji="0" lang="en-GB" sz="2400" b="0" i="0" u="none" strike="noStrike" kern="1200" cap="none" spc="0" normalizeH="0" noProof="0">
                <a:ln>
                  <a:noFill/>
                </a:ln>
                <a:solidFill>
                  <a:srgbClr val="181818"/>
                </a:solidFill>
                <a:effectLst/>
                <a:uLnTx/>
                <a:uFillTx/>
                <a:latin typeface="Calibri" panose="020F0502020204030204"/>
                <a:ea typeface="Segoe UI Symbol" panose="020B0502040204020203" pitchFamily="34" charset="0"/>
                <a:cs typeface="Arial" charset="0"/>
              </a:rPr>
              <a:t> not help Matthew Flinders connect with Indigenous Australians</a:t>
            </a:r>
            <a:r>
              <a:rPr kumimoji="0" lang="en-GB" sz="2400" b="0" i="0" u="none" strike="noStrike" kern="1200" cap="none" spc="0" normalizeH="0" baseline="0" noProof="0">
                <a:ln>
                  <a:noFill/>
                </a:ln>
                <a:solidFill>
                  <a:srgbClr val="181818"/>
                </a:solidFill>
                <a:effectLst/>
                <a:uLnTx/>
                <a:uFillTx/>
                <a:latin typeface="Calibri" panose="020F0502020204030204"/>
                <a:ea typeface="Segoe UI Symbol" panose="020B0502040204020203" pitchFamily="34" charset="0"/>
                <a:cs typeface="Arial" charset="0"/>
              </a:rPr>
              <a:t>. </a:t>
            </a:r>
            <a:endParaRPr kumimoji="0" lang="en-AU" sz="2400" b="0" i="0" u="none" strike="noStrike" kern="1200" cap="none" spc="0" normalizeH="0" baseline="0" noProof="0">
              <a:ln>
                <a:noFill/>
              </a:ln>
              <a:solidFill>
                <a:srgbClr val="181818"/>
              </a:solidFill>
              <a:effectLst/>
              <a:uLnTx/>
              <a:uFillTx/>
              <a:latin typeface="Calibri" panose="020F0502020204030204"/>
              <a:ea typeface="+mn-ea"/>
              <a:cs typeface="Arial" charset="0"/>
            </a:endParaRPr>
          </a:p>
        </p:txBody>
      </p:sp>
      <p:pic>
        <p:nvPicPr>
          <p:cNvPr id="12" name="Graphic 14" descr="Badge 3 with solid fill">
            <a:extLst>
              <a:ext uri="{FF2B5EF4-FFF2-40B4-BE49-F238E27FC236}">
                <a16:creationId xmlns:a16="http://schemas.microsoft.com/office/drawing/2014/main" id="{7E6C2AC4-3DC4-7F7D-F072-0BE2F20FCD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8863" y="3544319"/>
            <a:ext cx="659267" cy="628650"/>
          </a:xfrm>
          <a:prstGeom prst="rect">
            <a:avLst/>
          </a:prstGeom>
        </p:spPr>
      </p:pic>
      <p:sp>
        <p:nvSpPr>
          <p:cNvPr id="13" name="Text Placeholder 2">
            <a:extLst>
              <a:ext uri="{FF2B5EF4-FFF2-40B4-BE49-F238E27FC236}">
                <a16:creationId xmlns:a16="http://schemas.microsoft.com/office/drawing/2014/main" id="{6FA15C5C-2366-9C9C-04CA-024F9F340447}"/>
              </a:ext>
            </a:extLst>
          </p:cNvPr>
          <p:cNvSpPr txBox="1">
            <a:spLocks/>
          </p:cNvSpPr>
          <p:nvPr/>
        </p:nvSpPr>
        <p:spPr>
          <a:xfrm>
            <a:off x="438863" y="4730152"/>
            <a:ext cx="7244327" cy="1441420"/>
          </a:xfrm>
          <a:prstGeom prst="rect">
            <a:avLst/>
          </a:prstGeom>
        </p:spPr>
        <p:txBody>
          <a:bodyPr wrap="square" lIns="0" tIns="0" rIns="0" bIns="0" anchor="t">
            <a:spAutoFit/>
          </a:bodyPr>
          <a:lstStyle>
            <a:lvl1pPr marL="0" indent="0" algn="l" rtl="0" eaLnBrk="1" fontAlgn="base" hangingPunct="1">
              <a:spcBef>
                <a:spcPts val="600"/>
              </a:spcBef>
              <a:spcAft>
                <a:spcPts val="600"/>
              </a:spcAft>
              <a:buFont typeface="Arial" panose="020B0604020202020204" pitchFamily="34" charset="0"/>
              <a:buNone/>
              <a:defRPr sz="2100" kern="1200">
                <a:solidFill>
                  <a:schemeClr val="tx1"/>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672"/>
              </a:spcBef>
              <a:spcAft>
                <a:spcPts val="60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181818"/>
                </a:solidFill>
                <a:effectLst/>
                <a:uLnTx/>
                <a:uFillTx/>
                <a:latin typeface="Calibri"/>
                <a:ea typeface="+mn-ea"/>
                <a:cs typeface="Segoe UI"/>
              </a:rPr>
              <a:t>Hold one finger up if you agree the answer is number 1.</a:t>
            </a:r>
          </a:p>
          <a:p>
            <a:pPr marL="0" marR="0" lvl="0" indent="0" algn="l" defTabSz="914400" rtl="0" eaLnBrk="1" fontAlgn="base" latinLnBrk="0" hangingPunct="1">
              <a:lnSpc>
                <a:spcPct val="100000"/>
              </a:lnSpc>
              <a:spcBef>
                <a:spcPts val="672"/>
              </a:spcBef>
              <a:spcAft>
                <a:spcPts val="60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181818"/>
                </a:solidFill>
                <a:effectLst/>
                <a:uLnTx/>
                <a:uFillTx/>
                <a:latin typeface="Calibri"/>
                <a:ea typeface="+mn-ea"/>
                <a:cs typeface="Segoe UI"/>
              </a:rPr>
              <a:t>Hold two fingers up if you agree the answer is number 2.</a:t>
            </a:r>
          </a:p>
          <a:p>
            <a:pPr marL="0" marR="0" lvl="0" indent="0" algn="l" defTabSz="914400" rtl="0" eaLnBrk="1" fontAlgn="base" latinLnBrk="0" hangingPunct="1">
              <a:lnSpc>
                <a:spcPct val="100000"/>
              </a:lnSpc>
              <a:spcBef>
                <a:spcPts val="672"/>
              </a:spcBef>
              <a:spcAft>
                <a:spcPts val="60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181818"/>
                </a:solidFill>
                <a:effectLst/>
                <a:uLnTx/>
                <a:uFillTx/>
                <a:latin typeface="Calibri"/>
                <a:ea typeface="+mn-ea"/>
                <a:cs typeface="Calibri"/>
              </a:rPr>
              <a:t>Hold three fingers up if you agree the answer is number 3. </a:t>
            </a:r>
          </a:p>
        </p:txBody>
      </p:sp>
      <p:sp>
        <p:nvSpPr>
          <p:cNvPr id="14" name="TextBox 13">
            <a:extLst>
              <a:ext uri="{FF2B5EF4-FFF2-40B4-BE49-F238E27FC236}">
                <a16:creationId xmlns:a16="http://schemas.microsoft.com/office/drawing/2014/main" id="{04850142-F32B-437C-0189-9A546D3D5C96}"/>
              </a:ext>
            </a:extLst>
          </p:cNvPr>
          <p:cNvSpPr txBox="1"/>
          <p:nvPr/>
        </p:nvSpPr>
        <p:spPr>
          <a:xfrm>
            <a:off x="862642" y="4175184"/>
            <a:ext cx="0" cy="0"/>
          </a:xfrm>
          <a:prstGeom prst="rect">
            <a:avLst/>
          </a:prstGeom>
          <a:noFill/>
          <a:ln>
            <a:noFill/>
          </a:ln>
        </p:spPr>
        <p:txBody>
          <a:bodyPr wrap="non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endParaRPr kumimoji="0" lang="en-US" sz="2800" b="0" i="0" u="none" strike="noStrike" kern="1200" cap="none" spc="0" normalizeH="0" baseline="0" noProof="0">
              <a:ln>
                <a:noFill/>
              </a:ln>
              <a:solidFill>
                <a:srgbClr val="181818"/>
              </a:solidFill>
              <a:effectLst/>
              <a:uLnTx/>
              <a:uFillTx/>
              <a:latin typeface="Calibri"/>
              <a:ea typeface="+mn-ea"/>
              <a:cs typeface="Calibri"/>
            </a:endParaRPr>
          </a:p>
        </p:txBody>
      </p:sp>
    </p:spTree>
    <p:extLst>
      <p:ext uri="{BB962C8B-B14F-4D97-AF65-F5344CB8AC3E}">
        <p14:creationId xmlns:p14="http://schemas.microsoft.com/office/powerpoint/2010/main" val="76482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par>
                          <p:cTn id="13" fill="hold">
                            <p:stCondLst>
                              <p:cond delay="0"/>
                            </p:stCondLst>
                            <p:childTnLst>
                              <p:par>
                                <p:cTn id="14" presetID="1" presetClass="exit"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5A6848-8B6C-3FCA-3FF2-B8ED137814BD}"/>
              </a:ext>
            </a:extLst>
          </p:cNvPr>
          <p:cNvSpPr txBox="1">
            <a:spLocks/>
          </p:cNvSpPr>
          <p:nvPr/>
        </p:nvSpPr>
        <p:spPr>
          <a:xfrm>
            <a:off x="0" y="74915"/>
            <a:ext cx="9144000" cy="67081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0" hangingPunct="0">
              <a:spcBef>
                <a:spcPct val="30000"/>
              </a:spcBef>
              <a:buNone/>
              <a:defRPr/>
            </a:pPr>
            <a:r>
              <a:rPr lang="en-AU" sz="1700" b="1" i="0">
                <a:solidFill>
                  <a:schemeClr val="bg1">
                    <a:lumMod val="65000"/>
                  </a:schemeClr>
                </a:solidFill>
                <a:cs typeface="Calibri" panose="020F0502020204030204" pitchFamily="34" charset="0"/>
                <a:sym typeface="DM Sans Bold"/>
              </a:rPr>
              <a:t>Bu</a:t>
            </a:r>
            <a:r>
              <a:rPr lang="en-US" sz="1700" b="1" i="0">
                <a:solidFill>
                  <a:schemeClr val="bg1">
                    <a:lumMod val="65000"/>
                  </a:schemeClr>
                </a:solidFill>
              </a:rPr>
              <a:t>ngaree’s Journey Around Australia</a:t>
            </a:r>
            <a:endParaRPr lang="en-AU" sz="1700" i="0">
              <a:solidFill>
                <a:schemeClr val="bg1">
                  <a:lumMod val="65000"/>
                </a:schemeClr>
              </a:solidFill>
              <a:ea typeface="DM Sans Bold"/>
              <a:cs typeface="Calibri" panose="020F0502020204030204" pitchFamily="34" charset="0"/>
              <a:sym typeface="DM Sans Bold"/>
            </a:endParaRPr>
          </a:p>
          <a:p>
            <a:pPr marL="0" indent="0" eaLnBrk="0" hangingPunct="0">
              <a:spcBef>
                <a:spcPct val="30000"/>
              </a:spcBef>
              <a:buNone/>
              <a:defRPr/>
            </a:pPr>
            <a:r>
              <a:rPr lang="en-AU" sz="1700" i="0">
                <a:solidFill>
                  <a:schemeClr val="bg1">
                    <a:lumMod val="65000"/>
                  </a:schemeClr>
                </a:solidFill>
                <a:cs typeface="Calibri" panose="020F0502020204030204" pitchFamily="34" charset="0"/>
              </a:rPr>
              <a:t>Bungaree was the first Indigenous man to circumnavigate Australia. The exploration, led by Matthew Flinders, mapped the Australian coastline. The journey took place between 1802 and 1803. Bungaree’s contribution to the journey is now being recognised. </a:t>
            </a:r>
            <a:endParaRPr lang="en-US" sz="1700" i="0">
              <a:solidFill>
                <a:schemeClr val="bg1">
                  <a:lumMod val="65000"/>
                </a:schemeClr>
              </a:solidFill>
              <a:cs typeface="Calibri" panose="020F0502020204030204" pitchFamily="34" charset="0"/>
            </a:endParaRPr>
          </a:p>
          <a:p>
            <a:pPr marL="0" indent="0" algn="ctr" eaLnBrk="0" hangingPunct="0">
              <a:spcBef>
                <a:spcPct val="30000"/>
              </a:spcBef>
              <a:buNone/>
              <a:defRPr/>
            </a:pPr>
            <a:r>
              <a:rPr lang="en-US" sz="1700" i="0">
                <a:solidFill>
                  <a:schemeClr val="bg1">
                    <a:lumMod val="65000"/>
                  </a:schemeClr>
                </a:solidFill>
                <a:cs typeface="Calibri" panose="020F0502020204030204" pitchFamily="34" charset="0"/>
              </a:rPr>
              <a:t>Bungaree’s Role</a:t>
            </a:r>
          </a:p>
          <a:p>
            <a:pPr marL="0" indent="0" eaLnBrk="0" hangingPunct="0">
              <a:spcBef>
                <a:spcPct val="30000"/>
              </a:spcBef>
              <a:buNone/>
              <a:defRPr/>
            </a:pPr>
            <a:r>
              <a:rPr lang="en-AU" sz="1700" i="0">
                <a:solidFill>
                  <a:schemeClr val="bg1">
                    <a:lumMod val="65000"/>
                  </a:schemeClr>
                </a:solidFill>
                <a:cs typeface="Calibri" panose="020F0502020204030204" pitchFamily="34" charset="0"/>
              </a:rPr>
              <a:t>Bungaree was instrumental in helping Matthew Flinders connect with Indigenous groups around Australia. Bungaree could not speak the languages of all the Aboriginal lands, but he used his knowledge of Indigenous customs to keep the peace. Bungaree’s understanding of local customs helped lead to successful exploration. </a:t>
            </a:r>
            <a:endParaRPr lang="en-US" sz="1700" i="0">
              <a:solidFill>
                <a:schemeClr val="bg1">
                  <a:lumMod val="65000"/>
                </a:schemeClr>
              </a:solidFill>
              <a:cs typeface="Calibri" panose="020F0502020204030204" pitchFamily="34" charset="0"/>
            </a:endParaRPr>
          </a:p>
          <a:p>
            <a:pPr marL="0" indent="0" algn="ctr" eaLnBrk="0" hangingPunct="0">
              <a:spcBef>
                <a:spcPct val="30000"/>
              </a:spcBef>
              <a:buNone/>
              <a:defRPr/>
            </a:pPr>
            <a:r>
              <a:rPr lang="en-AU" sz="1700" i="0">
                <a:solidFill>
                  <a:schemeClr val="bg1">
                    <a:lumMod val="65000"/>
                  </a:schemeClr>
                </a:solidFill>
              </a:rPr>
              <a:t>The Expedition</a:t>
            </a:r>
            <a:endParaRPr lang="en-US" sz="1700" i="0">
              <a:solidFill>
                <a:schemeClr val="bg1">
                  <a:lumMod val="65000"/>
                </a:schemeClr>
              </a:solidFill>
              <a:cs typeface="Calibri" panose="020F0502020204030204" pitchFamily="34" charset="0"/>
            </a:endParaRPr>
          </a:p>
          <a:p>
            <a:pPr marL="0" indent="0" eaLnBrk="0" hangingPunct="0">
              <a:spcBef>
                <a:spcPct val="30000"/>
              </a:spcBef>
              <a:buNone/>
              <a:defRPr/>
            </a:pPr>
            <a:r>
              <a:rPr lang="en-AU" sz="1700" i="0">
                <a:solidFill>
                  <a:schemeClr val="bg1">
                    <a:lumMod val="65000"/>
                  </a:schemeClr>
                </a:solidFill>
              </a:rPr>
              <a:t>Bungaree travelled with Matthew Flinders around the coast of Australia for 1 year, joining the crew of HMS Investigator on 22 July 1802. With Bungaree’s help, Matthew Flinders was able to map the Queensland coast, pass through the Great Barrier Reef, the Torres Strait and into the Gulf of Carpentaria. By 1803, the crew was sick and tired, and their ship was in bad shape. They managed to complete the journey despite many challenges</a:t>
            </a:r>
            <a:r>
              <a:rPr lang="en-US" sz="1700" i="0">
                <a:solidFill>
                  <a:schemeClr val="bg1">
                    <a:lumMod val="65000"/>
                  </a:schemeClr>
                </a:solidFill>
                <a:cs typeface="Calibri" panose="020F0502020204030204" pitchFamily="34" charset="0"/>
              </a:rPr>
              <a:t>.</a:t>
            </a:r>
          </a:p>
          <a:p>
            <a:pPr marL="0" indent="0" algn="ctr" eaLnBrk="0" hangingPunct="0">
              <a:spcBef>
                <a:spcPct val="30000"/>
              </a:spcBef>
              <a:buNone/>
              <a:defRPr/>
            </a:pPr>
            <a:r>
              <a:rPr lang="en-US" sz="1700" i="0">
                <a:solidFill>
                  <a:schemeClr val="bg1">
                    <a:lumMod val="65000"/>
                  </a:schemeClr>
                </a:solidFill>
                <a:cs typeface="Calibri" panose="020F0502020204030204" pitchFamily="34" charset="0"/>
              </a:rPr>
              <a:t>Bungaree’s Legacy</a:t>
            </a:r>
          </a:p>
          <a:p>
            <a:pPr marL="0" indent="0" eaLnBrk="0" hangingPunct="0">
              <a:spcBef>
                <a:spcPct val="30000"/>
              </a:spcBef>
              <a:buNone/>
              <a:defRPr/>
            </a:pPr>
            <a:r>
              <a:rPr lang="en-US" sz="1700" i="0">
                <a:solidFill>
                  <a:schemeClr val="bg1">
                    <a:lumMod val="65000"/>
                  </a:schemeClr>
                </a:solidFill>
                <a:cs typeface="Calibri" panose="020F0502020204030204" pitchFamily="34" charset="0"/>
              </a:rPr>
              <a:t>For </a:t>
            </a:r>
            <a:r>
              <a:rPr lang="en-US" sz="1700" i="0">
                <a:solidFill>
                  <a:schemeClr val="bg1">
                    <a:lumMod val="65000"/>
                  </a:schemeClr>
                </a:solidFill>
              </a:rPr>
              <a:t>many years, Bungaree’s contribution to the journey was not recognised. 12 years after the expedition, Bungaree was made Chief of the Broken Bay Tribe in the Garigal district, NSW. However, many Australians did not know how Bungaree helped until recently. Now, Bungaree’s story can be read in history books and seen on display in museums around the country.</a:t>
            </a:r>
            <a:endParaRPr lang="en-US" sz="1700" i="0">
              <a:solidFill>
                <a:schemeClr val="bg1">
                  <a:lumMod val="65000"/>
                </a:schemeClr>
              </a:solidFill>
              <a:cs typeface="Calibri" panose="020F0502020204030204" pitchFamily="34" charset="0"/>
            </a:endParaRPr>
          </a:p>
          <a:p>
            <a:pPr marL="0" indent="0" eaLnBrk="0" hangingPunct="0">
              <a:spcBef>
                <a:spcPct val="30000"/>
              </a:spcBef>
              <a:buNone/>
              <a:defRPr/>
            </a:pPr>
            <a:endParaRPr lang="en-US" sz="1700" i="0">
              <a:solidFill>
                <a:schemeClr val="bg1">
                  <a:lumMod val="65000"/>
                </a:schemeClr>
              </a:solidFill>
              <a:cs typeface="Calibri" panose="020F0502020204030204" pitchFamily="34" charset="0"/>
            </a:endParaRPr>
          </a:p>
          <a:p>
            <a:pPr marL="0" indent="0" eaLnBrk="0" hangingPunct="0">
              <a:spcBef>
                <a:spcPct val="30000"/>
              </a:spcBef>
              <a:buNone/>
              <a:defRPr/>
            </a:pPr>
            <a:r>
              <a:rPr lang="en-AU" sz="1700" i="0">
                <a:solidFill>
                  <a:schemeClr val="bg1">
                    <a:lumMod val="65000"/>
                  </a:schemeClr>
                </a:solidFill>
              </a:rPr>
              <a:t>The circumnavigation of Australia by Matthew Flinders and Bungaree was an important journey in Australian history. Bungaree helped Matthew Flinders connect with Indigenous people, which led to the success of a difficult journey. Unfortunately, like so many Aboriginal people from that time, Bungaree’s legacy was not fully recognised until recently. </a:t>
            </a:r>
          </a:p>
        </p:txBody>
      </p:sp>
      <p:sp>
        <p:nvSpPr>
          <p:cNvPr id="6" name="Text Placeholder 1">
            <a:extLst>
              <a:ext uri="{FF2B5EF4-FFF2-40B4-BE49-F238E27FC236}">
                <a16:creationId xmlns:a16="http://schemas.microsoft.com/office/drawing/2014/main" id="{A0FD744D-D59D-74F8-B50C-5DC47BDE09C2}"/>
              </a:ext>
            </a:extLst>
          </p:cNvPr>
          <p:cNvSpPr txBox="1">
            <a:spLocks/>
          </p:cNvSpPr>
          <p:nvPr/>
        </p:nvSpPr>
        <p:spPr>
          <a:xfrm>
            <a:off x="0" y="74915"/>
            <a:ext cx="9144000" cy="67081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0" hangingPunct="0">
              <a:spcBef>
                <a:spcPct val="30000"/>
              </a:spcBef>
              <a:buNone/>
              <a:defRPr/>
            </a:pPr>
            <a:r>
              <a:rPr lang="en-AU" sz="1700" b="1" i="0" dirty="0">
                <a:cs typeface="Calibri" panose="020F0502020204030204" pitchFamily="34" charset="0"/>
                <a:sym typeface="DM Sans Bold"/>
              </a:rPr>
              <a:t>Bu</a:t>
            </a:r>
            <a:r>
              <a:rPr lang="en-US" sz="1700" b="1" i="0" dirty="0" err="1"/>
              <a:t>ngaree’s</a:t>
            </a:r>
            <a:r>
              <a:rPr lang="en-US" sz="1700" b="1" i="0" dirty="0"/>
              <a:t> Journey Around Australia</a:t>
            </a:r>
            <a:endParaRPr lang="en-AU" sz="1700" i="0" dirty="0">
              <a:ea typeface="DM Sans Bold"/>
              <a:cs typeface="Calibri" panose="020F0502020204030204" pitchFamily="34" charset="0"/>
              <a:sym typeface="DM Sans Bold"/>
            </a:endParaRPr>
          </a:p>
          <a:p>
            <a:pPr marL="0" indent="0" eaLnBrk="0" hangingPunct="0">
              <a:spcBef>
                <a:spcPct val="30000"/>
              </a:spcBef>
              <a:buNone/>
              <a:defRPr/>
            </a:pPr>
            <a:r>
              <a:rPr lang="en-AU" sz="1700" i="0" dirty="0">
                <a:cs typeface="Calibri" panose="020F0502020204030204" pitchFamily="34" charset="0"/>
              </a:rPr>
              <a:t>Bungaree was the first Indigenous man to circumnavigate Australia. The exploration, led by Matthew Flinders, mapped the Australian coastline. The journey took place between 1802 and 1803. Bungaree’s contribution to the journey is now being recognised. </a:t>
            </a:r>
            <a:endParaRPr lang="en-US" sz="1700" i="0" dirty="0">
              <a:cs typeface="Calibri" panose="020F0502020204030204" pitchFamily="34" charset="0"/>
            </a:endParaRPr>
          </a:p>
          <a:p>
            <a:pPr marL="0" indent="0" algn="ctr" eaLnBrk="0" fontAlgn="base" hangingPunct="0">
              <a:spcBef>
                <a:spcPct val="30000"/>
              </a:spcBef>
              <a:spcAft>
                <a:spcPct val="0"/>
              </a:spcAft>
              <a:buFontTx/>
              <a:buNone/>
              <a:defRPr/>
            </a:pPr>
            <a:r>
              <a:rPr lang="en-US" sz="1700" i="0" dirty="0">
                <a:cs typeface="Calibri" panose="020F0502020204030204" pitchFamily="34" charset="0"/>
              </a:rPr>
              <a:t>Bungaree’s Role</a:t>
            </a:r>
          </a:p>
          <a:p>
            <a:pPr marL="0" indent="0" eaLnBrk="0" hangingPunct="0">
              <a:spcBef>
                <a:spcPct val="30000"/>
              </a:spcBef>
              <a:buNone/>
              <a:defRPr/>
            </a:pPr>
            <a:r>
              <a:rPr lang="en-AU" sz="1700" i="0" dirty="0">
                <a:cs typeface="Calibri" panose="020F0502020204030204" pitchFamily="34" charset="0"/>
              </a:rPr>
              <a:t>Bungaree was instrumental in helping Matthew Flinders connect with Indigenous groups around Australia. Bungaree could not speak the languages of all the Aboriginal lands, but he used his knowledge of Indigenous customs to keep the peace. Bungaree’s understanding of local customs helped lead to successful exploration. </a:t>
            </a:r>
            <a:endParaRPr lang="en-US" sz="1700" i="0" dirty="0">
              <a:cs typeface="Calibri" panose="020F0502020204030204" pitchFamily="34" charset="0"/>
            </a:endParaRPr>
          </a:p>
          <a:p>
            <a:pPr marL="0" indent="0" algn="ctr" eaLnBrk="0" hangingPunct="0">
              <a:spcBef>
                <a:spcPct val="30000"/>
              </a:spcBef>
              <a:buNone/>
              <a:defRPr/>
            </a:pPr>
            <a:r>
              <a:rPr lang="en-AU" sz="1700" i="0" dirty="0"/>
              <a:t>The Expedition</a:t>
            </a:r>
            <a:endParaRPr lang="en-US" sz="1700" i="0" dirty="0">
              <a:cs typeface="Calibri" panose="020F0502020204030204" pitchFamily="34" charset="0"/>
            </a:endParaRPr>
          </a:p>
          <a:p>
            <a:pPr marL="0" indent="0" eaLnBrk="0" hangingPunct="0">
              <a:spcBef>
                <a:spcPct val="30000"/>
              </a:spcBef>
              <a:buNone/>
              <a:defRPr/>
            </a:pPr>
            <a:r>
              <a:rPr lang="en-AU" sz="1700" i="0" dirty="0"/>
              <a:t>Bungaree travelled with Matthew Flinders around the coast of Australia for one year, joining the crew of HMS Investigator on 22 July 1802. With Bungaree’s help, Matthew Flinders was able to map the Queensland coast, pass through the Great Barrier Reef, the Torres Strait and into the Gulf of Carpentaria. By 1803, the crew was sick and tired, and their ship was in bad shape. They managed to complete the journey despite many challenges</a:t>
            </a:r>
            <a:r>
              <a:rPr lang="en-US" sz="1700" i="0" dirty="0">
                <a:cs typeface="Calibri" panose="020F0502020204030204" pitchFamily="34" charset="0"/>
              </a:rPr>
              <a:t>.</a:t>
            </a:r>
          </a:p>
          <a:p>
            <a:pPr marL="0" indent="0" algn="ctr" eaLnBrk="0" hangingPunct="0">
              <a:spcBef>
                <a:spcPct val="30000"/>
              </a:spcBef>
              <a:buNone/>
              <a:defRPr/>
            </a:pPr>
            <a:r>
              <a:rPr lang="en-US" sz="1700" i="0" dirty="0">
                <a:cs typeface="Calibri" panose="020F0502020204030204" pitchFamily="34" charset="0"/>
              </a:rPr>
              <a:t>Bungaree’s Legacy</a:t>
            </a:r>
          </a:p>
          <a:p>
            <a:pPr marL="0" indent="0" eaLnBrk="0" hangingPunct="0">
              <a:spcBef>
                <a:spcPct val="30000"/>
              </a:spcBef>
              <a:buNone/>
              <a:defRPr/>
            </a:pPr>
            <a:r>
              <a:rPr lang="en-US" sz="1700" i="0" dirty="0">
                <a:cs typeface="Calibri" panose="020F0502020204030204" pitchFamily="34" charset="0"/>
              </a:rPr>
              <a:t>For </a:t>
            </a:r>
            <a:r>
              <a:rPr lang="en-US" sz="1700" i="0" dirty="0"/>
              <a:t>many years, Bungaree’s contribution to the journey was not </a:t>
            </a:r>
            <a:r>
              <a:rPr lang="en-US" sz="1700" i="0" dirty="0" err="1"/>
              <a:t>recognised</a:t>
            </a:r>
            <a:r>
              <a:rPr lang="en-US" sz="1700" i="0" dirty="0"/>
              <a:t>. Twelve years after the expedition, Bungaree was made Chief of the Broken Bay Tribe in the Garigal district, NSW. However, many Australians did not know how Bungaree helped until recently. Now, Bungaree’s story can be read in history books and seen on display in museums around the country.</a:t>
            </a:r>
            <a:endParaRPr lang="en-US" sz="1700" i="0" dirty="0">
              <a:cs typeface="Calibri" panose="020F0502020204030204" pitchFamily="34" charset="0"/>
            </a:endParaRPr>
          </a:p>
          <a:p>
            <a:pPr marL="0" indent="0" eaLnBrk="0" fontAlgn="base" hangingPunct="0">
              <a:spcBef>
                <a:spcPct val="30000"/>
              </a:spcBef>
              <a:spcAft>
                <a:spcPct val="0"/>
              </a:spcAft>
              <a:buFontTx/>
              <a:buNone/>
              <a:defRPr/>
            </a:pPr>
            <a:endParaRPr lang="en-US" sz="1700" i="0" dirty="0">
              <a:cs typeface="Calibri" panose="020F0502020204030204" pitchFamily="34" charset="0"/>
            </a:endParaRPr>
          </a:p>
          <a:p>
            <a:pPr marL="0" indent="0" eaLnBrk="0" hangingPunct="0">
              <a:spcBef>
                <a:spcPct val="30000"/>
              </a:spcBef>
              <a:buNone/>
              <a:defRPr/>
            </a:pPr>
            <a:r>
              <a:rPr lang="en-AU" sz="1700" i="0" dirty="0"/>
              <a:t>The circumnavigation of Australia by Matthew Flinders and Bungaree was an important journey in Australian history. Bungaree helped Matthew Flinders connect with Indigenous people, which led to the success of a difficult journey. Unfortunately, like so many Aboriginal people from that time, Bungaree’s legacy was not fully recognised until recently. </a:t>
            </a:r>
          </a:p>
        </p:txBody>
      </p:sp>
      <p:pic>
        <p:nvPicPr>
          <p:cNvPr id="5" name="Picture 4">
            <a:extLst>
              <a:ext uri="{FF2B5EF4-FFF2-40B4-BE49-F238E27FC236}">
                <a16:creationId xmlns:a16="http://schemas.microsoft.com/office/drawing/2014/main" id="{067105DC-ABF0-2B10-A714-6C77DA5A9A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344193">
            <a:off x="1163842" y="1186793"/>
            <a:ext cx="6577137" cy="4484412"/>
          </a:xfrm>
          <a:prstGeom prst="rect">
            <a:avLst/>
          </a:prstGeom>
        </p:spPr>
      </p:pic>
      <p:sp>
        <p:nvSpPr>
          <p:cNvPr id="7" name="Rectangle 6">
            <a:extLst>
              <a:ext uri="{FF2B5EF4-FFF2-40B4-BE49-F238E27FC236}">
                <a16:creationId xmlns:a16="http://schemas.microsoft.com/office/drawing/2014/main" id="{5FCE66C9-3134-998C-6BB1-1AC930D4FEE4}"/>
              </a:ext>
            </a:extLst>
          </p:cNvPr>
          <p:cNvSpPr/>
          <p:nvPr/>
        </p:nvSpPr>
        <p:spPr>
          <a:xfrm>
            <a:off x="1956574" y="82782"/>
            <a:ext cx="4927552" cy="316971"/>
          </a:xfrm>
          <a:custGeom>
            <a:avLst/>
            <a:gdLst>
              <a:gd name="connsiteX0" fmla="*/ 0 w 4927552"/>
              <a:gd name="connsiteY0" fmla="*/ 0 h 316971"/>
              <a:gd name="connsiteX1" fmla="*/ 448955 w 4927552"/>
              <a:gd name="connsiteY1" fmla="*/ 0 h 316971"/>
              <a:gd name="connsiteX2" fmla="*/ 947185 w 4927552"/>
              <a:gd name="connsiteY2" fmla="*/ 0 h 316971"/>
              <a:gd name="connsiteX3" fmla="*/ 1396140 w 4927552"/>
              <a:gd name="connsiteY3" fmla="*/ 0 h 316971"/>
              <a:gd name="connsiteX4" fmla="*/ 1992921 w 4927552"/>
              <a:gd name="connsiteY4" fmla="*/ 0 h 316971"/>
              <a:gd name="connsiteX5" fmla="*/ 2540427 w 4927552"/>
              <a:gd name="connsiteY5" fmla="*/ 0 h 316971"/>
              <a:gd name="connsiteX6" fmla="*/ 3087933 w 4927552"/>
              <a:gd name="connsiteY6" fmla="*/ 0 h 316971"/>
              <a:gd name="connsiteX7" fmla="*/ 3733989 w 4927552"/>
              <a:gd name="connsiteY7" fmla="*/ 0 h 316971"/>
              <a:gd name="connsiteX8" fmla="*/ 4330771 w 4927552"/>
              <a:gd name="connsiteY8" fmla="*/ 0 h 316971"/>
              <a:gd name="connsiteX9" fmla="*/ 4927552 w 4927552"/>
              <a:gd name="connsiteY9" fmla="*/ 0 h 316971"/>
              <a:gd name="connsiteX10" fmla="*/ 4927552 w 4927552"/>
              <a:gd name="connsiteY10" fmla="*/ 316971 h 316971"/>
              <a:gd name="connsiteX11" fmla="*/ 4527873 w 4927552"/>
              <a:gd name="connsiteY11" fmla="*/ 316971 h 316971"/>
              <a:gd name="connsiteX12" fmla="*/ 4078918 w 4927552"/>
              <a:gd name="connsiteY12" fmla="*/ 316971 h 316971"/>
              <a:gd name="connsiteX13" fmla="*/ 3482137 w 4927552"/>
              <a:gd name="connsiteY13" fmla="*/ 316971 h 316971"/>
              <a:gd name="connsiteX14" fmla="*/ 2836080 w 4927552"/>
              <a:gd name="connsiteY14" fmla="*/ 316971 h 316971"/>
              <a:gd name="connsiteX15" fmla="*/ 2337850 w 4927552"/>
              <a:gd name="connsiteY15" fmla="*/ 316971 h 316971"/>
              <a:gd name="connsiteX16" fmla="*/ 1691793 w 4927552"/>
              <a:gd name="connsiteY16" fmla="*/ 316971 h 316971"/>
              <a:gd name="connsiteX17" fmla="*/ 1242838 w 4927552"/>
              <a:gd name="connsiteY17" fmla="*/ 316971 h 316971"/>
              <a:gd name="connsiteX18" fmla="*/ 843159 w 4927552"/>
              <a:gd name="connsiteY18" fmla="*/ 316971 h 316971"/>
              <a:gd name="connsiteX19" fmla="*/ 0 w 4927552"/>
              <a:gd name="connsiteY19" fmla="*/ 316971 h 316971"/>
              <a:gd name="connsiteX20" fmla="*/ 0 w 4927552"/>
              <a:gd name="connsiteY20" fmla="*/ 0 h 31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7552" h="316971" fill="none" extrusionOk="0">
                <a:moveTo>
                  <a:pt x="0" y="0"/>
                </a:moveTo>
                <a:cubicBezTo>
                  <a:pt x="158497" y="-24460"/>
                  <a:pt x="320463" y="17035"/>
                  <a:pt x="448955" y="0"/>
                </a:cubicBezTo>
                <a:cubicBezTo>
                  <a:pt x="577447" y="-17035"/>
                  <a:pt x="796027" y="29799"/>
                  <a:pt x="947185" y="0"/>
                </a:cubicBezTo>
                <a:cubicBezTo>
                  <a:pt x="1098343" y="-29799"/>
                  <a:pt x="1250043" y="34992"/>
                  <a:pt x="1396140" y="0"/>
                </a:cubicBezTo>
                <a:cubicBezTo>
                  <a:pt x="1542237" y="-34992"/>
                  <a:pt x="1698833" y="61377"/>
                  <a:pt x="1992921" y="0"/>
                </a:cubicBezTo>
                <a:cubicBezTo>
                  <a:pt x="2287009" y="-61377"/>
                  <a:pt x="2284672" y="24768"/>
                  <a:pt x="2540427" y="0"/>
                </a:cubicBezTo>
                <a:cubicBezTo>
                  <a:pt x="2796182" y="-24768"/>
                  <a:pt x="2968094" y="45764"/>
                  <a:pt x="3087933" y="0"/>
                </a:cubicBezTo>
                <a:cubicBezTo>
                  <a:pt x="3207772" y="-45764"/>
                  <a:pt x="3444352" y="15984"/>
                  <a:pt x="3733989" y="0"/>
                </a:cubicBezTo>
                <a:cubicBezTo>
                  <a:pt x="4023626" y="-15984"/>
                  <a:pt x="4116892" y="24721"/>
                  <a:pt x="4330771" y="0"/>
                </a:cubicBezTo>
                <a:cubicBezTo>
                  <a:pt x="4544650" y="-24721"/>
                  <a:pt x="4695968" y="36194"/>
                  <a:pt x="4927552" y="0"/>
                </a:cubicBezTo>
                <a:cubicBezTo>
                  <a:pt x="4938873" y="132061"/>
                  <a:pt x="4902871" y="160403"/>
                  <a:pt x="4927552" y="316971"/>
                </a:cubicBezTo>
                <a:cubicBezTo>
                  <a:pt x="4777510" y="362000"/>
                  <a:pt x="4662876" y="296798"/>
                  <a:pt x="4527873" y="316971"/>
                </a:cubicBezTo>
                <a:cubicBezTo>
                  <a:pt x="4392870" y="337144"/>
                  <a:pt x="4180777" y="268145"/>
                  <a:pt x="4078918" y="316971"/>
                </a:cubicBezTo>
                <a:cubicBezTo>
                  <a:pt x="3977059" y="365797"/>
                  <a:pt x="3714234" y="258906"/>
                  <a:pt x="3482137" y="316971"/>
                </a:cubicBezTo>
                <a:cubicBezTo>
                  <a:pt x="3250040" y="375036"/>
                  <a:pt x="3106434" y="273228"/>
                  <a:pt x="2836080" y="316971"/>
                </a:cubicBezTo>
                <a:cubicBezTo>
                  <a:pt x="2565726" y="360714"/>
                  <a:pt x="2557583" y="285464"/>
                  <a:pt x="2337850" y="316971"/>
                </a:cubicBezTo>
                <a:cubicBezTo>
                  <a:pt x="2118117" y="348478"/>
                  <a:pt x="1859847" y="312633"/>
                  <a:pt x="1691793" y="316971"/>
                </a:cubicBezTo>
                <a:cubicBezTo>
                  <a:pt x="1523739" y="321309"/>
                  <a:pt x="1359438" y="271658"/>
                  <a:pt x="1242838" y="316971"/>
                </a:cubicBezTo>
                <a:cubicBezTo>
                  <a:pt x="1126238" y="362284"/>
                  <a:pt x="958162" y="309254"/>
                  <a:pt x="843159" y="316971"/>
                </a:cubicBezTo>
                <a:cubicBezTo>
                  <a:pt x="728156" y="324688"/>
                  <a:pt x="316009" y="274505"/>
                  <a:pt x="0" y="316971"/>
                </a:cubicBezTo>
                <a:cubicBezTo>
                  <a:pt x="-34820" y="171567"/>
                  <a:pt x="23822" y="64745"/>
                  <a:pt x="0" y="0"/>
                </a:cubicBezTo>
                <a:close/>
              </a:path>
              <a:path w="4927552" h="316971" stroke="0" extrusionOk="0">
                <a:moveTo>
                  <a:pt x="0" y="0"/>
                </a:moveTo>
                <a:cubicBezTo>
                  <a:pt x="222201" y="-36887"/>
                  <a:pt x="283437" y="47609"/>
                  <a:pt x="498230" y="0"/>
                </a:cubicBezTo>
                <a:cubicBezTo>
                  <a:pt x="713023" y="-47609"/>
                  <a:pt x="705646" y="31014"/>
                  <a:pt x="897909" y="0"/>
                </a:cubicBezTo>
                <a:cubicBezTo>
                  <a:pt x="1090172" y="-31014"/>
                  <a:pt x="1354802" y="60097"/>
                  <a:pt x="1543966" y="0"/>
                </a:cubicBezTo>
                <a:cubicBezTo>
                  <a:pt x="1733130" y="-60097"/>
                  <a:pt x="1813851" y="47599"/>
                  <a:pt x="2042197" y="0"/>
                </a:cubicBezTo>
                <a:cubicBezTo>
                  <a:pt x="2270543" y="-47599"/>
                  <a:pt x="2340322" y="12048"/>
                  <a:pt x="2540427" y="0"/>
                </a:cubicBezTo>
                <a:cubicBezTo>
                  <a:pt x="2740532" y="-12048"/>
                  <a:pt x="2902759" y="64186"/>
                  <a:pt x="3186484" y="0"/>
                </a:cubicBezTo>
                <a:cubicBezTo>
                  <a:pt x="3470209" y="-64186"/>
                  <a:pt x="3479049" y="28183"/>
                  <a:pt x="3635438" y="0"/>
                </a:cubicBezTo>
                <a:cubicBezTo>
                  <a:pt x="3791827" y="-28183"/>
                  <a:pt x="4131959" y="65348"/>
                  <a:pt x="4281495" y="0"/>
                </a:cubicBezTo>
                <a:cubicBezTo>
                  <a:pt x="4431031" y="-65348"/>
                  <a:pt x="4706624" y="60699"/>
                  <a:pt x="4927552" y="0"/>
                </a:cubicBezTo>
                <a:cubicBezTo>
                  <a:pt x="4938644" y="98666"/>
                  <a:pt x="4899689" y="191287"/>
                  <a:pt x="4927552" y="316971"/>
                </a:cubicBezTo>
                <a:cubicBezTo>
                  <a:pt x="4714405" y="330404"/>
                  <a:pt x="4524202" y="303363"/>
                  <a:pt x="4380046" y="316971"/>
                </a:cubicBezTo>
                <a:cubicBezTo>
                  <a:pt x="4235890" y="330579"/>
                  <a:pt x="4055643" y="299327"/>
                  <a:pt x="3881816" y="316971"/>
                </a:cubicBezTo>
                <a:cubicBezTo>
                  <a:pt x="3707989" y="334615"/>
                  <a:pt x="3492740" y="281024"/>
                  <a:pt x="3235759" y="316971"/>
                </a:cubicBezTo>
                <a:cubicBezTo>
                  <a:pt x="2978778" y="352918"/>
                  <a:pt x="2781984" y="278560"/>
                  <a:pt x="2589702" y="316971"/>
                </a:cubicBezTo>
                <a:cubicBezTo>
                  <a:pt x="2397420" y="355382"/>
                  <a:pt x="2351222" y="295916"/>
                  <a:pt x="2140748" y="316971"/>
                </a:cubicBezTo>
                <a:cubicBezTo>
                  <a:pt x="1930274" y="338026"/>
                  <a:pt x="1752992" y="263652"/>
                  <a:pt x="1593242" y="316971"/>
                </a:cubicBezTo>
                <a:cubicBezTo>
                  <a:pt x="1433492" y="370290"/>
                  <a:pt x="1142009" y="281220"/>
                  <a:pt x="947185" y="316971"/>
                </a:cubicBezTo>
                <a:cubicBezTo>
                  <a:pt x="752361" y="352722"/>
                  <a:pt x="321177" y="213170"/>
                  <a:pt x="0" y="316971"/>
                </a:cubicBezTo>
                <a:cubicBezTo>
                  <a:pt x="-30167" y="193274"/>
                  <a:pt x="37874" y="66272"/>
                  <a:pt x="0" y="0"/>
                </a:cubicBezTo>
                <a:close/>
              </a:path>
            </a:pathLst>
          </a:custGeom>
          <a:solidFill>
            <a:srgbClr val="F4C200">
              <a:alpha val="34118"/>
            </a:srgbClr>
          </a:solidFill>
          <a:ln>
            <a:no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6A632DF-5D07-0DEE-0E59-40F449711621}"/>
              </a:ext>
            </a:extLst>
          </p:cNvPr>
          <p:cNvSpPr/>
          <p:nvPr/>
        </p:nvSpPr>
        <p:spPr>
          <a:xfrm>
            <a:off x="0" y="407619"/>
            <a:ext cx="9144000" cy="720319"/>
          </a:xfrm>
          <a:prstGeom prst="rect">
            <a:avLst/>
          </a:prstGeom>
          <a:solidFill>
            <a:srgbClr val="02BD61">
              <a:alpha val="231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DA22FC9-71C9-5132-A014-8FA9AD16DF7B}"/>
              </a:ext>
            </a:extLst>
          </p:cNvPr>
          <p:cNvSpPr/>
          <p:nvPr/>
        </p:nvSpPr>
        <p:spPr>
          <a:xfrm>
            <a:off x="3507130" y="1163451"/>
            <a:ext cx="2006252" cy="316971"/>
          </a:xfrm>
          <a:prstGeom prst="rect">
            <a:avLst/>
          </a:prstGeom>
          <a:solidFill>
            <a:srgbClr val="367FF4">
              <a:alpha val="2745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CA48B9-D4A8-78E8-3852-A5CBC819696A}"/>
              </a:ext>
            </a:extLst>
          </p:cNvPr>
          <p:cNvSpPr/>
          <p:nvPr/>
        </p:nvSpPr>
        <p:spPr>
          <a:xfrm>
            <a:off x="3637289" y="2466870"/>
            <a:ext cx="1761025" cy="333489"/>
          </a:xfrm>
          <a:prstGeom prst="rect">
            <a:avLst/>
          </a:prstGeom>
          <a:solidFill>
            <a:srgbClr val="367FF4">
              <a:alpha val="2745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65641AF-9431-D948-D8B6-C3DFDDE5ECB5}"/>
              </a:ext>
            </a:extLst>
          </p:cNvPr>
          <p:cNvSpPr/>
          <p:nvPr/>
        </p:nvSpPr>
        <p:spPr>
          <a:xfrm>
            <a:off x="3500583" y="4013051"/>
            <a:ext cx="2018585" cy="333487"/>
          </a:xfrm>
          <a:prstGeom prst="rect">
            <a:avLst/>
          </a:prstGeom>
          <a:solidFill>
            <a:srgbClr val="367FF4">
              <a:alpha val="2745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F0136C-7294-4063-862B-9CF2B6D3D6A0}"/>
              </a:ext>
            </a:extLst>
          </p:cNvPr>
          <p:cNvSpPr/>
          <p:nvPr/>
        </p:nvSpPr>
        <p:spPr>
          <a:xfrm>
            <a:off x="0" y="1484574"/>
            <a:ext cx="9144000" cy="975074"/>
          </a:xfrm>
          <a:prstGeom prst="rect">
            <a:avLst/>
          </a:prstGeom>
          <a:solidFill>
            <a:srgbClr val="D883FF">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54F58AD-83E6-D583-0E29-AFD574CF7730}"/>
              </a:ext>
            </a:extLst>
          </p:cNvPr>
          <p:cNvSpPr/>
          <p:nvPr/>
        </p:nvSpPr>
        <p:spPr>
          <a:xfrm>
            <a:off x="-4298" y="2800357"/>
            <a:ext cx="9144000" cy="1189545"/>
          </a:xfrm>
          <a:prstGeom prst="rect">
            <a:avLst/>
          </a:prstGeom>
          <a:solidFill>
            <a:srgbClr val="D883FF">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7E03B47-2720-578A-5C61-8B36E570FE12}"/>
              </a:ext>
            </a:extLst>
          </p:cNvPr>
          <p:cNvSpPr/>
          <p:nvPr/>
        </p:nvSpPr>
        <p:spPr>
          <a:xfrm>
            <a:off x="-4298" y="4346538"/>
            <a:ext cx="9144000" cy="1007605"/>
          </a:xfrm>
          <a:prstGeom prst="rect">
            <a:avLst/>
          </a:prstGeom>
          <a:solidFill>
            <a:srgbClr val="D883FF">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5F60B42-4B89-9F4D-9F44-E0AD44E7FECE}"/>
              </a:ext>
            </a:extLst>
          </p:cNvPr>
          <p:cNvSpPr/>
          <p:nvPr/>
        </p:nvSpPr>
        <p:spPr>
          <a:xfrm>
            <a:off x="0" y="5636675"/>
            <a:ext cx="9144000" cy="1123260"/>
          </a:xfrm>
          <a:prstGeom prst="rect">
            <a:avLst/>
          </a:prstGeom>
          <a:solidFill>
            <a:srgbClr val="F64969">
              <a:alpha val="2666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28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4"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
                                        </p:tgtEl>
                                        <p:attrNameLst>
                                          <p:attrName>style.visibility</p:attrName>
                                        </p:attrNameLst>
                                      </p:cBhvr>
                                      <p:to>
                                        <p:strVal val="hidden"/>
                                      </p:to>
                                    </p:set>
                                  </p:childTnLst>
                                </p:cTn>
                              </p:par>
                              <p:par>
                                <p:cTn id="35" presetID="1" presetClass="entr" presetSubtype="0" fill="hold" grpId="2"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2"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5"/>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3" nodeType="clickEffect">
                                  <p:stCondLst>
                                    <p:cond delay="0"/>
                                  </p:stCondLst>
                                  <p:childTnLst>
                                    <p:set>
                                      <p:cBhvr>
                                        <p:cTn id="62" dur="1" fill="hold">
                                          <p:stCondLst>
                                            <p:cond delay="0"/>
                                          </p:stCondLst>
                                        </p:cTn>
                                        <p:tgtEl>
                                          <p:spTgt spid="6"/>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14"/>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13"/>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12"/>
                                        </p:tgtEl>
                                        <p:attrNameLst>
                                          <p:attrName>style.visibility</p:attrName>
                                        </p:attrNameLst>
                                      </p:cBhvr>
                                      <p:to>
                                        <p:strVal val="hidden"/>
                                      </p:to>
                                    </p:set>
                                  </p:childTnLst>
                                </p:cTn>
                              </p:par>
                              <p:par>
                                <p:cTn id="69" presetID="1" presetClass="exit" presetSubtype="0" fill="hold" grpId="3" nodeType="withEffect">
                                  <p:stCondLst>
                                    <p:cond delay="0"/>
                                  </p:stCondLst>
                                  <p:childTnLst>
                                    <p:set>
                                      <p:cBhvr>
                                        <p:cTn id="70" dur="1" fill="hold">
                                          <p:stCondLst>
                                            <p:cond delay="0"/>
                                          </p:stCondLst>
                                        </p:cTn>
                                        <p:tgtEl>
                                          <p:spTgt spid="8"/>
                                        </p:tgtEl>
                                        <p:attrNameLst>
                                          <p:attrName>style.visibility</p:attrName>
                                        </p:attrNameLst>
                                      </p:cBhvr>
                                      <p:to>
                                        <p:strVal val="hidden"/>
                                      </p:to>
                                    </p:set>
                                  </p:childTnLst>
                                </p:cTn>
                              </p:par>
                              <p:par>
                                <p:cTn id="71" presetID="1" presetClass="exit" presetSubtype="0" fill="hold" grpId="3" nodeType="withEffect">
                                  <p:stCondLst>
                                    <p:cond delay="0"/>
                                  </p:stCondLst>
                                  <p:childTnLst>
                                    <p:set>
                                      <p:cBhvr>
                                        <p:cTn id="72" dur="1" fill="hold">
                                          <p:stCondLst>
                                            <p:cond delay="0"/>
                                          </p:stCondLst>
                                        </p:cTn>
                                        <p:tgtEl>
                                          <p:spTgt spid="7"/>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9"/>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10"/>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1"/>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5"/>
                                        </p:tgtEl>
                                        <p:attrNameLst>
                                          <p:attrName>style.visibility</p:attrName>
                                        </p:attrNameLst>
                                      </p:cBhvr>
                                      <p:to>
                                        <p:strVal val="visible"/>
                                      </p:to>
                                    </p:set>
                                  </p:childTnLst>
                                </p:cTn>
                              </p:par>
                              <p:par>
                                <p:cTn id="81" presetID="1" presetClass="entr" presetSubtype="0" fill="hold" grpId="2" nodeType="withEffect">
                                  <p:stCondLst>
                                    <p:cond delay="0"/>
                                  </p:stCondLst>
                                  <p:childTnLst>
                                    <p:set>
                                      <p:cBhvr>
                                        <p:cTn id="82" dur="1" fill="hold">
                                          <p:stCondLst>
                                            <p:cond delay="0"/>
                                          </p:stCondLst>
                                        </p:cTn>
                                        <p:tgtEl>
                                          <p:spTgt spid="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3" nodeType="clickEffect">
                                  <p:stCondLst>
                                    <p:cond delay="0"/>
                                  </p:stCondLst>
                                  <p:childTnLst>
                                    <p:set>
                                      <p:cBhvr>
                                        <p:cTn id="86" dur="1" fill="hold">
                                          <p:stCondLst>
                                            <p:cond delay="0"/>
                                          </p:stCondLst>
                                        </p:cTn>
                                        <p:tgtEl>
                                          <p:spTgt spid="2"/>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5"/>
                                        </p:tgtEl>
                                        <p:attrNameLst>
                                          <p:attrName>style.visibility</p:attrName>
                                        </p:attrNameLst>
                                      </p:cBhvr>
                                      <p:to>
                                        <p:strVal val="hidden"/>
                                      </p:to>
                                    </p:set>
                                  </p:childTnLst>
                                </p:cTn>
                              </p:par>
                              <p:par>
                                <p:cTn id="89" presetID="1" presetClass="entr" presetSubtype="0" fill="hold" grpId="4" nodeType="withEffect">
                                  <p:stCondLst>
                                    <p:cond delay="0"/>
                                  </p:stCondLst>
                                  <p:childTnLst>
                                    <p:set>
                                      <p:cBhvr>
                                        <p:cTn id="90" dur="1" fill="hold">
                                          <p:stCondLst>
                                            <p:cond delay="0"/>
                                          </p:stCondLst>
                                        </p:cTn>
                                        <p:tgtEl>
                                          <p:spTgt spid="6"/>
                                        </p:tgtEl>
                                        <p:attrNameLst>
                                          <p:attrName>style.visibility</p:attrName>
                                        </p:attrNameLst>
                                      </p:cBhvr>
                                      <p:to>
                                        <p:strVal val="visible"/>
                                      </p:to>
                                    </p:set>
                                  </p:childTnLst>
                                </p:cTn>
                              </p:par>
                              <p:par>
                                <p:cTn id="91" presetID="1" presetClass="entr" presetSubtype="0" fill="hold" grpId="2" nodeType="withEffect">
                                  <p:stCondLst>
                                    <p:cond delay="0"/>
                                  </p:stCondLst>
                                  <p:childTnLst>
                                    <p:set>
                                      <p:cBhvr>
                                        <p:cTn id="92" dur="1" fill="hold">
                                          <p:stCondLst>
                                            <p:cond delay="0"/>
                                          </p:stCondLst>
                                        </p:cTn>
                                        <p:tgtEl>
                                          <p:spTgt spid="14"/>
                                        </p:tgtEl>
                                        <p:attrNameLst>
                                          <p:attrName>style.visibility</p:attrName>
                                        </p:attrNameLst>
                                      </p:cBhvr>
                                      <p:to>
                                        <p:strVal val="visible"/>
                                      </p:to>
                                    </p:set>
                                  </p:childTnLst>
                                </p:cTn>
                              </p:par>
                              <p:par>
                                <p:cTn id="93" presetID="1" presetClass="entr" presetSubtype="0" fill="hold" grpId="2" nodeType="withEffect">
                                  <p:stCondLst>
                                    <p:cond delay="0"/>
                                  </p:stCondLst>
                                  <p:childTnLst>
                                    <p:set>
                                      <p:cBhvr>
                                        <p:cTn id="94" dur="1" fill="hold">
                                          <p:stCondLst>
                                            <p:cond delay="0"/>
                                          </p:stCondLst>
                                        </p:cTn>
                                        <p:tgtEl>
                                          <p:spTgt spid="13"/>
                                        </p:tgtEl>
                                        <p:attrNameLst>
                                          <p:attrName>style.visibility</p:attrName>
                                        </p:attrNameLst>
                                      </p:cBhvr>
                                      <p:to>
                                        <p:strVal val="visible"/>
                                      </p:to>
                                    </p:set>
                                  </p:childTnLst>
                                </p:cTn>
                              </p:par>
                              <p:par>
                                <p:cTn id="95" presetID="1" presetClass="entr" presetSubtype="0" fill="hold" grpId="2" nodeType="withEffect">
                                  <p:stCondLst>
                                    <p:cond delay="0"/>
                                  </p:stCondLst>
                                  <p:childTnLst>
                                    <p:set>
                                      <p:cBhvr>
                                        <p:cTn id="96" dur="1" fill="hold">
                                          <p:stCondLst>
                                            <p:cond delay="0"/>
                                          </p:stCondLst>
                                        </p:cTn>
                                        <p:tgtEl>
                                          <p:spTgt spid="12"/>
                                        </p:tgtEl>
                                        <p:attrNameLst>
                                          <p:attrName>style.visibility</p:attrName>
                                        </p:attrNameLst>
                                      </p:cBhvr>
                                      <p:to>
                                        <p:strVal val="visible"/>
                                      </p:to>
                                    </p:set>
                                  </p:childTnLst>
                                </p:cTn>
                              </p:par>
                              <p:par>
                                <p:cTn id="97" presetID="1" presetClass="entr" presetSubtype="0" fill="hold" grpId="4" nodeType="withEffect">
                                  <p:stCondLst>
                                    <p:cond delay="0"/>
                                  </p:stCondLst>
                                  <p:childTnLst>
                                    <p:set>
                                      <p:cBhvr>
                                        <p:cTn id="98" dur="1" fill="hold">
                                          <p:stCondLst>
                                            <p:cond delay="0"/>
                                          </p:stCondLst>
                                        </p:cTn>
                                        <p:tgtEl>
                                          <p:spTgt spid="8"/>
                                        </p:tgtEl>
                                        <p:attrNameLst>
                                          <p:attrName>style.visibility</p:attrName>
                                        </p:attrNameLst>
                                      </p:cBhvr>
                                      <p:to>
                                        <p:strVal val="visible"/>
                                      </p:to>
                                    </p:set>
                                  </p:childTnLst>
                                </p:cTn>
                              </p:par>
                              <p:par>
                                <p:cTn id="99" presetID="1" presetClass="entr" presetSubtype="0" fill="hold" grpId="4" nodeType="withEffect">
                                  <p:stCondLst>
                                    <p:cond delay="0"/>
                                  </p:stCondLst>
                                  <p:childTnLst>
                                    <p:set>
                                      <p:cBhvr>
                                        <p:cTn id="100" dur="1" fill="hold">
                                          <p:stCondLst>
                                            <p:cond delay="0"/>
                                          </p:stCondLst>
                                        </p:cTn>
                                        <p:tgtEl>
                                          <p:spTgt spid="7"/>
                                        </p:tgtEl>
                                        <p:attrNameLst>
                                          <p:attrName>style.visibility</p:attrName>
                                        </p:attrNameLst>
                                      </p:cBhvr>
                                      <p:to>
                                        <p:strVal val="visible"/>
                                      </p:to>
                                    </p:set>
                                  </p:childTnLst>
                                </p:cTn>
                              </p:par>
                              <p:par>
                                <p:cTn id="101" presetID="1" presetClass="entr" presetSubtype="0" fill="hold" grpId="2" nodeType="withEffect">
                                  <p:stCondLst>
                                    <p:cond delay="0"/>
                                  </p:stCondLst>
                                  <p:childTnLst>
                                    <p:set>
                                      <p:cBhvr>
                                        <p:cTn id="102" dur="1" fill="hold">
                                          <p:stCondLst>
                                            <p:cond delay="0"/>
                                          </p:stCondLst>
                                        </p:cTn>
                                        <p:tgtEl>
                                          <p:spTgt spid="9"/>
                                        </p:tgtEl>
                                        <p:attrNameLst>
                                          <p:attrName>style.visibility</p:attrName>
                                        </p:attrNameLst>
                                      </p:cBhvr>
                                      <p:to>
                                        <p:strVal val="visible"/>
                                      </p:to>
                                    </p:set>
                                  </p:childTnLst>
                                </p:cTn>
                              </p:par>
                              <p:par>
                                <p:cTn id="103" presetID="1" presetClass="entr" presetSubtype="0" fill="hold" grpId="2" nodeType="withEffect">
                                  <p:stCondLst>
                                    <p:cond delay="0"/>
                                  </p:stCondLst>
                                  <p:childTnLst>
                                    <p:set>
                                      <p:cBhvr>
                                        <p:cTn id="104" dur="1" fill="hold">
                                          <p:stCondLst>
                                            <p:cond delay="0"/>
                                          </p:stCondLst>
                                        </p:cTn>
                                        <p:tgtEl>
                                          <p:spTgt spid="10"/>
                                        </p:tgtEl>
                                        <p:attrNameLst>
                                          <p:attrName>style.visibility</p:attrName>
                                        </p:attrNameLst>
                                      </p:cBhvr>
                                      <p:to>
                                        <p:strVal val="visible"/>
                                      </p:to>
                                    </p:set>
                                  </p:childTnLst>
                                </p:cTn>
                              </p:par>
                              <p:par>
                                <p:cTn id="105" presetID="1" presetClass="entr" presetSubtype="0" fill="hold" grpId="2" nodeType="withEffect">
                                  <p:stCondLst>
                                    <p:cond delay="0"/>
                                  </p:stCondLst>
                                  <p:childTnLst>
                                    <p:set>
                                      <p:cBhvr>
                                        <p:cTn id="106" dur="1" fill="hold">
                                          <p:stCondLst>
                                            <p:cond delay="0"/>
                                          </p:stCondLst>
                                        </p:cTn>
                                        <p:tgtEl>
                                          <p:spTgt spid="1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5"/>
                                        </p:tgtEl>
                                        <p:attrNameLst>
                                          <p:attrName>style.visibility</p:attrName>
                                        </p:attrNameLst>
                                      </p:cBhvr>
                                      <p:to>
                                        <p:strVal val="visible"/>
                                      </p:to>
                                    </p:set>
                                  </p:childTnLst>
                                </p:cTn>
                              </p:par>
                              <p:par>
                                <p:cTn id="109" presetID="1" presetClass="exit" presetSubtype="0" fill="hold" grpId="1" nodeType="withEffect">
                                  <p:stCondLst>
                                    <p:cond delay="0"/>
                                  </p:stCondLst>
                                  <p:childTnLst>
                                    <p:set>
                                      <p:cBhvr>
                                        <p:cTn id="110" dur="1" fill="hold">
                                          <p:stCondLst>
                                            <p:cond delay="0"/>
                                          </p:stCondLst>
                                        </p:cTn>
                                        <p:tgtEl>
                                          <p:spTgt spid="15"/>
                                        </p:tgtEl>
                                        <p:attrNameLst>
                                          <p:attrName>style.visibility</p:attrName>
                                        </p:attrNameLst>
                                      </p:cBhvr>
                                      <p:to>
                                        <p:strVal val="hidden"/>
                                      </p:to>
                                    </p:set>
                                  </p:childTnLst>
                                </p:cTn>
                              </p:par>
                              <p:par>
                                <p:cTn id="111" presetID="1" presetClass="entr" presetSubtype="0" fill="hold" grpId="2" nodeType="withEffect">
                                  <p:stCondLst>
                                    <p:cond delay="0"/>
                                  </p:stCondLst>
                                  <p:childTnLst>
                                    <p:set>
                                      <p:cBhvr>
                                        <p:cTn id="1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2" grpId="3"/>
      <p:bldP spid="2" grpId="4"/>
      <p:bldP spid="6" grpId="0"/>
      <p:bldP spid="6" grpId="1"/>
      <p:bldP spid="6" grpId="2"/>
      <p:bldP spid="6" grpId="3"/>
      <p:bldP spid="6" grpId="4"/>
      <p:bldP spid="7" grpId="0" animBg="1"/>
      <p:bldP spid="7" grpId="1" animBg="1"/>
      <p:bldP spid="7" grpId="2" animBg="1"/>
      <p:bldP spid="7" grpId="3" animBg="1"/>
      <p:bldP spid="7" grpId="4" animBg="1"/>
      <p:bldP spid="8" grpId="0" animBg="1"/>
      <p:bldP spid="8" grpId="1" animBg="1"/>
      <p:bldP spid="8" grpId="2" animBg="1"/>
      <p:bldP spid="8" grpId="3" animBg="1"/>
      <p:bldP spid="8" grpId="4"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001F7-EA64-131C-416D-70DE0B43942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B995965-0F67-A3ED-203B-A49FE6051584}"/>
              </a:ext>
            </a:extLst>
          </p:cNvPr>
          <p:cNvSpPr>
            <a:spLocks noGrp="1"/>
          </p:cNvSpPr>
          <p:nvPr>
            <p:ph type="body" sz="quarter" idx="23"/>
          </p:nvPr>
        </p:nvSpPr>
        <p:spPr>
          <a:xfrm>
            <a:off x="1906607" y="414680"/>
            <a:ext cx="6772255" cy="539859"/>
          </a:xfrm>
        </p:spPr>
        <p:txBody>
          <a:bodyPr/>
          <a:lstStyle/>
          <a:p>
            <a:r>
              <a:rPr lang="en-US"/>
              <a:t>Informative Text Structure</a:t>
            </a:r>
          </a:p>
        </p:txBody>
      </p:sp>
      <p:sp>
        <p:nvSpPr>
          <p:cNvPr id="14" name="Freeform 4">
            <a:extLst>
              <a:ext uri="{FF2B5EF4-FFF2-40B4-BE49-F238E27FC236}">
                <a16:creationId xmlns:a16="http://schemas.microsoft.com/office/drawing/2014/main" id="{07FC6804-A678-CF3B-DEA6-79A6A4165B59}"/>
              </a:ext>
            </a:extLst>
          </p:cNvPr>
          <p:cNvSpPr>
            <a:spLocks noChangeAspect="1"/>
          </p:cNvSpPr>
          <p:nvPr/>
        </p:nvSpPr>
        <p:spPr>
          <a:xfrm rot="5400000">
            <a:off x="6269301" y="-366013"/>
            <a:ext cx="819280" cy="3999841"/>
          </a:xfrm>
          <a:custGeom>
            <a:avLst/>
            <a:gdLst/>
            <a:ahLst/>
            <a:cxnLst/>
            <a:rect l="l" t="t" r="r" b="b"/>
            <a:pathLst>
              <a:path w="1190793" h="6805538">
                <a:moveTo>
                  <a:pt x="0" y="0"/>
                </a:moveTo>
                <a:lnTo>
                  <a:pt x="1190794" y="0"/>
                </a:lnTo>
                <a:lnTo>
                  <a:pt x="1190794" y="6805538"/>
                </a:lnTo>
                <a:lnTo>
                  <a:pt x="0" y="6805538"/>
                </a:lnTo>
                <a:lnTo>
                  <a:pt x="0" y="0"/>
                </a:lnTo>
                <a:close/>
              </a:path>
            </a:pathLst>
          </a:custGeom>
          <a:blipFill>
            <a:blip r:embed="rId3"/>
            <a:stretch>
              <a:fillRect l="-346577" t="-23129" r="-346577" b="-15652"/>
            </a:stretch>
          </a:blipFill>
        </p:spPr>
        <p:txBody>
          <a:bodyPr/>
          <a:lstStyle/>
          <a:p>
            <a:endParaRPr lang="en-US"/>
          </a:p>
        </p:txBody>
      </p:sp>
      <p:sp>
        <p:nvSpPr>
          <p:cNvPr id="15" name="Freeform 3">
            <a:extLst>
              <a:ext uri="{FF2B5EF4-FFF2-40B4-BE49-F238E27FC236}">
                <a16:creationId xmlns:a16="http://schemas.microsoft.com/office/drawing/2014/main" id="{54BBCE27-261C-C86F-4525-AFD653BF7D72}"/>
              </a:ext>
            </a:extLst>
          </p:cNvPr>
          <p:cNvSpPr>
            <a:spLocks noChangeAspect="1"/>
          </p:cNvSpPr>
          <p:nvPr/>
        </p:nvSpPr>
        <p:spPr>
          <a:xfrm rot="5400000">
            <a:off x="6212100" y="1678057"/>
            <a:ext cx="933200" cy="3999360"/>
          </a:xfrm>
          <a:custGeom>
            <a:avLst/>
            <a:gdLst/>
            <a:ahLst/>
            <a:cxnLst/>
            <a:rect l="l" t="t" r="r" b="b"/>
            <a:pathLst>
              <a:path w="1356535" h="6805538">
                <a:moveTo>
                  <a:pt x="0" y="0"/>
                </a:moveTo>
                <a:lnTo>
                  <a:pt x="1356535" y="0"/>
                </a:lnTo>
                <a:lnTo>
                  <a:pt x="1356535" y="6805538"/>
                </a:lnTo>
                <a:lnTo>
                  <a:pt x="0" y="6805538"/>
                </a:lnTo>
                <a:lnTo>
                  <a:pt x="0" y="0"/>
                </a:lnTo>
                <a:close/>
              </a:path>
            </a:pathLst>
          </a:custGeom>
          <a:blipFill>
            <a:blip r:embed="rId3"/>
            <a:stretch>
              <a:fillRect l="-201674" t="-22650" r="-394571" b="-16130"/>
            </a:stretch>
          </a:blipFill>
        </p:spPr>
        <p:txBody>
          <a:bodyPr/>
          <a:lstStyle/>
          <a:p>
            <a:endParaRPr lang="en-US"/>
          </a:p>
        </p:txBody>
      </p:sp>
      <p:sp>
        <p:nvSpPr>
          <p:cNvPr id="16" name="Freeform 5">
            <a:extLst>
              <a:ext uri="{FF2B5EF4-FFF2-40B4-BE49-F238E27FC236}">
                <a16:creationId xmlns:a16="http://schemas.microsoft.com/office/drawing/2014/main" id="{7AA19994-BD5D-597E-AAC8-C8F3272A3EF0}"/>
              </a:ext>
            </a:extLst>
          </p:cNvPr>
          <p:cNvSpPr>
            <a:spLocks noChangeAspect="1"/>
          </p:cNvSpPr>
          <p:nvPr/>
        </p:nvSpPr>
        <p:spPr>
          <a:xfrm rot="5400000">
            <a:off x="6232943" y="627664"/>
            <a:ext cx="891515" cy="3999360"/>
          </a:xfrm>
          <a:custGeom>
            <a:avLst/>
            <a:gdLst/>
            <a:ahLst/>
            <a:cxnLst/>
            <a:rect l="l" t="t" r="r" b="b"/>
            <a:pathLst>
              <a:path w="1295940" h="6805538">
                <a:moveTo>
                  <a:pt x="0" y="0"/>
                </a:moveTo>
                <a:lnTo>
                  <a:pt x="1295940" y="0"/>
                </a:lnTo>
                <a:lnTo>
                  <a:pt x="1295940" y="6805538"/>
                </a:lnTo>
                <a:lnTo>
                  <a:pt x="0" y="6805538"/>
                </a:lnTo>
                <a:lnTo>
                  <a:pt x="0" y="0"/>
                </a:lnTo>
                <a:close/>
              </a:path>
            </a:pathLst>
          </a:custGeom>
          <a:blipFill>
            <a:blip r:embed="rId3"/>
            <a:stretch>
              <a:fillRect l="-410343" t="-23129" r="-218457" b="-15652"/>
            </a:stretch>
          </a:blipFill>
        </p:spPr>
        <p:txBody>
          <a:bodyPr/>
          <a:lstStyle/>
          <a:p>
            <a:endParaRPr lang="en-US"/>
          </a:p>
        </p:txBody>
      </p:sp>
      <p:sp>
        <p:nvSpPr>
          <p:cNvPr id="17" name="Freeform 2">
            <a:extLst>
              <a:ext uri="{FF2B5EF4-FFF2-40B4-BE49-F238E27FC236}">
                <a16:creationId xmlns:a16="http://schemas.microsoft.com/office/drawing/2014/main" id="{23705B2F-7455-093C-6002-A07B443F4F51}"/>
              </a:ext>
            </a:extLst>
          </p:cNvPr>
          <p:cNvSpPr>
            <a:spLocks noChangeAspect="1"/>
          </p:cNvSpPr>
          <p:nvPr/>
        </p:nvSpPr>
        <p:spPr>
          <a:xfrm rot="5400000">
            <a:off x="6249568" y="3778009"/>
            <a:ext cx="858265" cy="3999360"/>
          </a:xfrm>
          <a:custGeom>
            <a:avLst/>
            <a:gdLst/>
            <a:ahLst/>
            <a:cxnLst/>
            <a:rect l="l" t="t" r="r" b="b"/>
            <a:pathLst>
              <a:path w="1247607" h="6805538">
                <a:moveTo>
                  <a:pt x="0" y="0"/>
                </a:moveTo>
                <a:lnTo>
                  <a:pt x="1247607" y="0"/>
                </a:lnTo>
                <a:lnTo>
                  <a:pt x="1247607" y="6805538"/>
                </a:lnTo>
                <a:lnTo>
                  <a:pt x="0" y="6805538"/>
                </a:lnTo>
                <a:lnTo>
                  <a:pt x="0" y="0"/>
                </a:lnTo>
                <a:close/>
              </a:path>
            </a:pathLst>
          </a:custGeom>
          <a:blipFill>
            <a:blip r:embed="rId3"/>
            <a:stretch>
              <a:fillRect l="-119282" t="-23129" r="-537752" b="-15652"/>
            </a:stretch>
          </a:blipFill>
        </p:spPr>
        <p:txBody>
          <a:bodyPr/>
          <a:lstStyle/>
          <a:p>
            <a:endParaRPr lang="en-US"/>
          </a:p>
        </p:txBody>
      </p:sp>
      <p:sp>
        <p:nvSpPr>
          <p:cNvPr id="18" name="Freeform 6">
            <a:extLst>
              <a:ext uri="{FF2B5EF4-FFF2-40B4-BE49-F238E27FC236}">
                <a16:creationId xmlns:a16="http://schemas.microsoft.com/office/drawing/2014/main" id="{D13FF77C-1094-E07B-E00D-FF033AD783B3}"/>
              </a:ext>
            </a:extLst>
          </p:cNvPr>
          <p:cNvSpPr>
            <a:spLocks noChangeAspect="1"/>
          </p:cNvSpPr>
          <p:nvPr/>
        </p:nvSpPr>
        <p:spPr>
          <a:xfrm rot="5400000">
            <a:off x="6214628" y="2746766"/>
            <a:ext cx="928144" cy="3999360"/>
          </a:xfrm>
          <a:custGeom>
            <a:avLst/>
            <a:gdLst/>
            <a:ahLst/>
            <a:cxnLst/>
            <a:rect l="l" t="t" r="r" b="b"/>
            <a:pathLst>
              <a:path w="1349185" h="6805538">
                <a:moveTo>
                  <a:pt x="0" y="0"/>
                </a:moveTo>
                <a:lnTo>
                  <a:pt x="1349185" y="0"/>
                </a:lnTo>
                <a:lnTo>
                  <a:pt x="1349185" y="6805538"/>
                </a:lnTo>
                <a:lnTo>
                  <a:pt x="0" y="6805538"/>
                </a:lnTo>
                <a:lnTo>
                  <a:pt x="0" y="0"/>
                </a:lnTo>
                <a:close/>
              </a:path>
            </a:pathLst>
          </a:custGeom>
          <a:blipFill>
            <a:blip r:embed="rId3"/>
            <a:stretch>
              <a:fillRect l="-490203" t="-23129" r="-109836" b="-15652"/>
            </a:stretch>
          </a:blipFill>
        </p:spPr>
        <p:txBody>
          <a:bodyPr/>
          <a:lstStyle/>
          <a:p>
            <a:endParaRPr lang="en-US"/>
          </a:p>
        </p:txBody>
      </p:sp>
      <p:sp>
        <p:nvSpPr>
          <p:cNvPr id="20" name="TextBox 19">
            <a:extLst>
              <a:ext uri="{FF2B5EF4-FFF2-40B4-BE49-F238E27FC236}">
                <a16:creationId xmlns:a16="http://schemas.microsoft.com/office/drawing/2014/main" id="{EB9CE61F-D4E7-4632-FCE6-9D0A6652B2B5}"/>
              </a:ext>
            </a:extLst>
          </p:cNvPr>
          <p:cNvSpPr txBox="1"/>
          <p:nvPr/>
        </p:nvSpPr>
        <p:spPr>
          <a:xfrm>
            <a:off x="4979836" y="4497853"/>
            <a:ext cx="3095515" cy="514262"/>
          </a:xfrm>
          <a:prstGeom prst="rect">
            <a:avLst/>
          </a:prstGeom>
          <a:noFill/>
          <a:ln>
            <a:noFill/>
          </a:ln>
        </p:spPr>
        <p:txBody>
          <a:bodyPr wrap="none" rtlCol="0">
            <a:noAutofit/>
          </a:bodyPr>
          <a:lstStyle/>
          <a:p>
            <a:pPr algn="ctr">
              <a:spcBef>
                <a:spcPts val="672"/>
              </a:spcBef>
            </a:pPr>
            <a:r>
              <a:rPr lang="en-US" sz="2800" i="0">
                <a:solidFill>
                  <a:schemeClr val="tx1"/>
                </a:solidFill>
                <a:latin typeface="Dreaming Outloud Pro" panose="03050502040302030504" pitchFamily="66" charset="77"/>
                <a:cs typeface="Dreaming Outloud Pro" panose="03050502040302030504" pitchFamily="66" charset="77"/>
              </a:rPr>
              <a:t>paragraph</a:t>
            </a:r>
          </a:p>
        </p:txBody>
      </p:sp>
      <p:sp>
        <p:nvSpPr>
          <p:cNvPr id="21" name="TextBox 20">
            <a:extLst>
              <a:ext uri="{FF2B5EF4-FFF2-40B4-BE49-F238E27FC236}">
                <a16:creationId xmlns:a16="http://schemas.microsoft.com/office/drawing/2014/main" id="{3CA91BD1-0473-F0EC-6EB7-0FE0823491F9}"/>
              </a:ext>
            </a:extLst>
          </p:cNvPr>
          <p:cNvSpPr txBox="1"/>
          <p:nvPr/>
        </p:nvSpPr>
        <p:spPr>
          <a:xfrm>
            <a:off x="4979836" y="2409882"/>
            <a:ext cx="3095515" cy="514262"/>
          </a:xfrm>
          <a:prstGeom prst="rect">
            <a:avLst/>
          </a:prstGeom>
          <a:noFill/>
          <a:ln>
            <a:noFill/>
          </a:ln>
        </p:spPr>
        <p:txBody>
          <a:bodyPr wrap="none" rtlCol="0">
            <a:noAutofit/>
          </a:bodyPr>
          <a:lstStyle/>
          <a:p>
            <a:pPr algn="ctr">
              <a:spcBef>
                <a:spcPts val="672"/>
              </a:spcBef>
            </a:pPr>
            <a:r>
              <a:rPr lang="en-US" sz="2800" i="0">
                <a:solidFill>
                  <a:schemeClr val="tx1"/>
                </a:solidFill>
                <a:latin typeface="Dreaming Outloud Pro" panose="03050502040302030504" pitchFamily="66" charset="77"/>
                <a:cs typeface="Dreaming Outloud Pro" panose="03050502040302030504" pitchFamily="66" charset="77"/>
              </a:rPr>
              <a:t>introduction</a:t>
            </a:r>
          </a:p>
        </p:txBody>
      </p:sp>
      <p:sp>
        <p:nvSpPr>
          <p:cNvPr id="22" name="TextBox 21">
            <a:extLst>
              <a:ext uri="{FF2B5EF4-FFF2-40B4-BE49-F238E27FC236}">
                <a16:creationId xmlns:a16="http://schemas.microsoft.com/office/drawing/2014/main" id="{A23777EA-6ACC-B0AA-CF0C-116DE69CB337}"/>
              </a:ext>
            </a:extLst>
          </p:cNvPr>
          <p:cNvSpPr txBox="1"/>
          <p:nvPr/>
        </p:nvSpPr>
        <p:spPr>
          <a:xfrm>
            <a:off x="4979836" y="3421385"/>
            <a:ext cx="3095515" cy="514262"/>
          </a:xfrm>
          <a:prstGeom prst="rect">
            <a:avLst/>
          </a:prstGeom>
          <a:noFill/>
          <a:ln>
            <a:noFill/>
          </a:ln>
        </p:spPr>
        <p:txBody>
          <a:bodyPr wrap="none" rtlCol="0">
            <a:noAutofit/>
          </a:bodyPr>
          <a:lstStyle/>
          <a:p>
            <a:pPr algn="ctr">
              <a:spcBef>
                <a:spcPts val="672"/>
              </a:spcBef>
            </a:pPr>
            <a:r>
              <a:rPr lang="en-US" sz="2800" i="0">
                <a:solidFill>
                  <a:schemeClr val="tx1"/>
                </a:solidFill>
                <a:latin typeface="Dreaming Outloud Pro" panose="03050502040302030504" pitchFamily="66" charset="77"/>
                <a:cs typeface="Dreaming Outloud Pro" panose="03050502040302030504" pitchFamily="66" charset="77"/>
              </a:rPr>
              <a:t>subtopic</a:t>
            </a:r>
          </a:p>
        </p:txBody>
      </p:sp>
      <p:sp>
        <p:nvSpPr>
          <p:cNvPr id="23" name="TextBox 22">
            <a:extLst>
              <a:ext uri="{FF2B5EF4-FFF2-40B4-BE49-F238E27FC236}">
                <a16:creationId xmlns:a16="http://schemas.microsoft.com/office/drawing/2014/main" id="{37046CB7-1287-7DE3-1862-B1859AB846E6}"/>
              </a:ext>
            </a:extLst>
          </p:cNvPr>
          <p:cNvSpPr txBox="1"/>
          <p:nvPr/>
        </p:nvSpPr>
        <p:spPr>
          <a:xfrm>
            <a:off x="4979836" y="5520557"/>
            <a:ext cx="3095515" cy="514262"/>
          </a:xfrm>
          <a:prstGeom prst="rect">
            <a:avLst/>
          </a:prstGeom>
          <a:noFill/>
          <a:ln>
            <a:noFill/>
          </a:ln>
        </p:spPr>
        <p:txBody>
          <a:bodyPr wrap="none" rtlCol="0">
            <a:noAutofit/>
          </a:bodyPr>
          <a:lstStyle/>
          <a:p>
            <a:pPr algn="ctr">
              <a:spcBef>
                <a:spcPts val="672"/>
              </a:spcBef>
            </a:pPr>
            <a:r>
              <a:rPr lang="en-US" sz="2800" i="0">
                <a:solidFill>
                  <a:schemeClr val="tx1"/>
                </a:solidFill>
                <a:latin typeface="Dreaming Outloud Pro" panose="03050502040302030504" pitchFamily="66" charset="77"/>
                <a:cs typeface="Dreaming Outloud Pro" panose="03050502040302030504" pitchFamily="66" charset="77"/>
              </a:rPr>
              <a:t>conclusion</a:t>
            </a:r>
          </a:p>
        </p:txBody>
      </p:sp>
      <p:sp>
        <p:nvSpPr>
          <p:cNvPr id="24" name="TextBox 23">
            <a:extLst>
              <a:ext uri="{FF2B5EF4-FFF2-40B4-BE49-F238E27FC236}">
                <a16:creationId xmlns:a16="http://schemas.microsoft.com/office/drawing/2014/main" id="{FA4AC857-ECDF-AC72-519A-F0087516D8B8}"/>
              </a:ext>
            </a:extLst>
          </p:cNvPr>
          <p:cNvSpPr txBox="1"/>
          <p:nvPr/>
        </p:nvSpPr>
        <p:spPr>
          <a:xfrm>
            <a:off x="4979836" y="1376776"/>
            <a:ext cx="3095515" cy="514262"/>
          </a:xfrm>
          <a:prstGeom prst="rect">
            <a:avLst/>
          </a:prstGeom>
          <a:noFill/>
          <a:ln>
            <a:noFill/>
          </a:ln>
        </p:spPr>
        <p:txBody>
          <a:bodyPr wrap="none" rtlCol="0">
            <a:noAutofit/>
          </a:bodyPr>
          <a:lstStyle/>
          <a:p>
            <a:pPr algn="ctr">
              <a:spcBef>
                <a:spcPts val="672"/>
              </a:spcBef>
            </a:pPr>
            <a:r>
              <a:rPr lang="en-US" sz="2800" i="0">
                <a:solidFill>
                  <a:schemeClr val="tx1"/>
                </a:solidFill>
                <a:latin typeface="Dreaming Outloud Pro" panose="03050502040302030504" pitchFamily="66" charset="77"/>
                <a:cs typeface="Dreaming Outloud Pro" panose="03050502040302030504" pitchFamily="66" charset="77"/>
              </a:rPr>
              <a:t>title</a:t>
            </a:r>
          </a:p>
        </p:txBody>
      </p:sp>
      <p:grpSp>
        <p:nvGrpSpPr>
          <p:cNvPr id="52" name="Group 51">
            <a:extLst>
              <a:ext uri="{FF2B5EF4-FFF2-40B4-BE49-F238E27FC236}">
                <a16:creationId xmlns:a16="http://schemas.microsoft.com/office/drawing/2014/main" id="{D35EF7A4-B18D-AE58-679C-46A0E3A53A7A}"/>
              </a:ext>
            </a:extLst>
          </p:cNvPr>
          <p:cNvGrpSpPr>
            <a:grpSpLocks noChangeAspect="1"/>
          </p:cNvGrpSpPr>
          <p:nvPr/>
        </p:nvGrpSpPr>
        <p:grpSpPr>
          <a:xfrm rot="20957330">
            <a:off x="478109" y="2225856"/>
            <a:ext cx="4627421" cy="3161307"/>
            <a:chOff x="746449" y="1511559"/>
            <a:chExt cx="7539135" cy="5150498"/>
          </a:xfrm>
        </p:grpSpPr>
        <p:pic>
          <p:nvPicPr>
            <p:cNvPr id="19" name="Picture 18">
              <a:extLst>
                <a:ext uri="{FF2B5EF4-FFF2-40B4-BE49-F238E27FC236}">
                  <a16:creationId xmlns:a16="http://schemas.microsoft.com/office/drawing/2014/main" id="{931CF17F-254E-7FE7-1596-81CC6BA7F89A}"/>
                </a:ext>
              </a:extLst>
            </p:cNvPr>
            <p:cNvPicPr>
              <a:picLocks noChangeAspect="1"/>
            </p:cNvPicPr>
            <p:nvPr/>
          </p:nvPicPr>
          <p:blipFill rotWithShape="1">
            <a:blip r:embed="rId4"/>
            <a:srcRect l="11377" t="9043" r="12505" b="8496"/>
            <a:stretch/>
          </p:blipFill>
          <p:spPr>
            <a:xfrm>
              <a:off x="746449" y="1511559"/>
              <a:ext cx="7539135" cy="5150498"/>
            </a:xfrm>
            <a:prstGeom prst="rect">
              <a:avLst/>
            </a:prstGeom>
          </p:spPr>
        </p:pic>
        <p:sp>
          <p:nvSpPr>
            <p:cNvPr id="31" name="TextBox 12">
              <a:extLst>
                <a:ext uri="{FF2B5EF4-FFF2-40B4-BE49-F238E27FC236}">
                  <a16:creationId xmlns:a16="http://schemas.microsoft.com/office/drawing/2014/main" id="{5DE5CC7B-444B-FFE6-0A5B-6853A4186E72}"/>
                </a:ext>
              </a:extLst>
            </p:cNvPr>
            <p:cNvSpPr txBox="1"/>
            <p:nvPr/>
          </p:nvSpPr>
          <p:spPr>
            <a:xfrm>
              <a:off x="4910628" y="2526442"/>
              <a:ext cx="1976257" cy="363943"/>
            </a:xfrm>
            <a:custGeom>
              <a:avLst/>
              <a:gdLst>
                <a:gd name="connsiteX0" fmla="*/ 0 w 1213000"/>
                <a:gd name="connsiteY0" fmla="*/ 111692 h 223383"/>
                <a:gd name="connsiteX1" fmla="*/ 111692 w 1213000"/>
                <a:gd name="connsiteY1" fmla="*/ 0 h 223383"/>
                <a:gd name="connsiteX2" fmla="*/ 596604 w 1213000"/>
                <a:gd name="connsiteY2" fmla="*/ 0 h 223383"/>
                <a:gd name="connsiteX3" fmla="*/ 1101309 w 1213000"/>
                <a:gd name="connsiteY3" fmla="*/ 0 h 223383"/>
                <a:gd name="connsiteX4" fmla="*/ 1213001 w 1213000"/>
                <a:gd name="connsiteY4" fmla="*/ 111692 h 223383"/>
                <a:gd name="connsiteX5" fmla="*/ 1213000 w 1213000"/>
                <a:gd name="connsiteY5" fmla="*/ 111692 h 223383"/>
                <a:gd name="connsiteX6" fmla="*/ 1101308 w 1213000"/>
                <a:gd name="connsiteY6" fmla="*/ 223384 h 223383"/>
                <a:gd name="connsiteX7" fmla="*/ 586708 w 1213000"/>
                <a:gd name="connsiteY7" fmla="*/ 223383 h 223383"/>
                <a:gd name="connsiteX8" fmla="*/ 111692 w 1213000"/>
                <a:gd name="connsiteY8" fmla="*/ 223383 h 223383"/>
                <a:gd name="connsiteX9" fmla="*/ 0 w 1213000"/>
                <a:gd name="connsiteY9" fmla="*/ 111691 h 223383"/>
                <a:gd name="connsiteX10" fmla="*/ 0 w 1213000"/>
                <a:gd name="connsiteY10" fmla="*/ 111692 h 223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3000" h="223383" fill="none" extrusionOk="0">
                  <a:moveTo>
                    <a:pt x="0" y="111692"/>
                  </a:moveTo>
                  <a:cubicBezTo>
                    <a:pt x="-7274" y="46101"/>
                    <a:pt x="42790" y="-655"/>
                    <a:pt x="111692" y="0"/>
                  </a:cubicBezTo>
                  <a:cubicBezTo>
                    <a:pt x="244375" y="-23203"/>
                    <a:pt x="387248" y="17855"/>
                    <a:pt x="596604" y="0"/>
                  </a:cubicBezTo>
                  <a:cubicBezTo>
                    <a:pt x="805960" y="-17855"/>
                    <a:pt x="880319" y="60115"/>
                    <a:pt x="1101309" y="0"/>
                  </a:cubicBezTo>
                  <a:cubicBezTo>
                    <a:pt x="1157100" y="1446"/>
                    <a:pt x="1223057" y="48770"/>
                    <a:pt x="1213001" y="111692"/>
                  </a:cubicBezTo>
                  <a:lnTo>
                    <a:pt x="1213000" y="111692"/>
                  </a:lnTo>
                  <a:cubicBezTo>
                    <a:pt x="1208467" y="165181"/>
                    <a:pt x="1148447" y="221384"/>
                    <a:pt x="1101308" y="223384"/>
                  </a:cubicBezTo>
                  <a:cubicBezTo>
                    <a:pt x="897222" y="253095"/>
                    <a:pt x="799876" y="194666"/>
                    <a:pt x="586708" y="223383"/>
                  </a:cubicBezTo>
                  <a:cubicBezTo>
                    <a:pt x="373540" y="252100"/>
                    <a:pt x="285828" y="204453"/>
                    <a:pt x="111692" y="223383"/>
                  </a:cubicBezTo>
                  <a:cubicBezTo>
                    <a:pt x="51896" y="221740"/>
                    <a:pt x="284" y="175406"/>
                    <a:pt x="0" y="111691"/>
                  </a:cubicBezTo>
                  <a:lnTo>
                    <a:pt x="0" y="111692"/>
                  </a:lnTo>
                  <a:close/>
                </a:path>
                <a:path w="1213000" h="223383" stroke="0" extrusionOk="0">
                  <a:moveTo>
                    <a:pt x="0" y="111692"/>
                  </a:moveTo>
                  <a:cubicBezTo>
                    <a:pt x="-4132" y="56742"/>
                    <a:pt x="51814" y="-366"/>
                    <a:pt x="111692" y="0"/>
                  </a:cubicBezTo>
                  <a:cubicBezTo>
                    <a:pt x="275924" y="-25321"/>
                    <a:pt x="460813" y="53164"/>
                    <a:pt x="586708" y="0"/>
                  </a:cubicBezTo>
                  <a:cubicBezTo>
                    <a:pt x="712603" y="-53164"/>
                    <a:pt x="960914" y="285"/>
                    <a:pt x="1101309" y="0"/>
                  </a:cubicBezTo>
                  <a:cubicBezTo>
                    <a:pt x="1161599" y="-12709"/>
                    <a:pt x="1223696" y="56718"/>
                    <a:pt x="1213001" y="111692"/>
                  </a:cubicBezTo>
                  <a:lnTo>
                    <a:pt x="1213000" y="111692"/>
                  </a:lnTo>
                  <a:cubicBezTo>
                    <a:pt x="1207026" y="171496"/>
                    <a:pt x="1161032" y="225357"/>
                    <a:pt x="1101308" y="223384"/>
                  </a:cubicBezTo>
                  <a:cubicBezTo>
                    <a:pt x="877836" y="264672"/>
                    <a:pt x="825773" y="190095"/>
                    <a:pt x="616396" y="223384"/>
                  </a:cubicBezTo>
                  <a:cubicBezTo>
                    <a:pt x="407019" y="256672"/>
                    <a:pt x="254173" y="217780"/>
                    <a:pt x="111692" y="223383"/>
                  </a:cubicBezTo>
                  <a:cubicBezTo>
                    <a:pt x="48125" y="238473"/>
                    <a:pt x="-4161" y="174123"/>
                    <a:pt x="0" y="111691"/>
                  </a:cubicBezTo>
                  <a:lnTo>
                    <a:pt x="0" y="111692"/>
                  </a:lnTo>
                  <a:close/>
                </a:path>
              </a:pathLst>
            </a:custGeom>
            <a:solidFill>
              <a:srgbClr val="02BD61">
                <a:alpha val="22353"/>
              </a:srgbClr>
            </a:solidFill>
            <a:ln w="28575">
              <a:solidFill>
                <a:srgbClr val="02BD61"/>
              </a:solidFill>
              <a:extLst>
                <a:ext uri="{C807C97D-BFC1-408E-A445-0C87EB9F89A2}">
                  <ask:lineSketchStyleProps xmlns:ask="http://schemas.microsoft.com/office/drawing/2018/sketchyshapes" sd="2930918667">
                    <a:prstGeom prst="roundRect">
                      <a:avLst>
                        <a:gd name="adj" fmla="val 50000"/>
                      </a:avLst>
                    </a:prstGeom>
                    <ask:type>
                      <ask:lineSketchScribble/>
                    </ask:type>
                  </ask:lineSketchStyleProps>
                </a:ext>
              </a:extLst>
            </a:ln>
          </p:spPr>
          <p:txBody>
            <a:bodyPr lIns="18316" tIns="365760" rIns="18316" bIns="18316" rtlCol="0" anchor="b"/>
            <a:lstStyle/>
            <a:p>
              <a:pPr algn="ctr">
                <a:lnSpc>
                  <a:spcPts val="1783"/>
                </a:lnSpc>
              </a:pPr>
              <a:endParaRPr lang="en-US" i="0" dirty="0">
                <a:solidFill>
                  <a:srgbClr val="000000"/>
                </a:solidFill>
                <a:latin typeface="Dreaming Outloud Pro" panose="03050502040302030504" pitchFamily="66" charset="77"/>
                <a:ea typeface="Open Sauce"/>
                <a:cs typeface="Dreaming Outloud Pro" panose="03050502040302030504" pitchFamily="66" charset="77"/>
                <a:sym typeface="Open Sauce"/>
              </a:endParaRPr>
            </a:p>
          </p:txBody>
        </p:sp>
        <p:sp>
          <p:nvSpPr>
            <p:cNvPr id="32" name="TextBox 42">
              <a:extLst>
                <a:ext uri="{FF2B5EF4-FFF2-40B4-BE49-F238E27FC236}">
                  <a16:creationId xmlns:a16="http://schemas.microsoft.com/office/drawing/2014/main" id="{2863916A-DB32-0D23-2331-AE576EEC2F0D}"/>
                </a:ext>
              </a:extLst>
            </p:cNvPr>
            <p:cNvSpPr txBox="1"/>
            <p:nvPr/>
          </p:nvSpPr>
          <p:spPr>
            <a:xfrm>
              <a:off x="4744729" y="2999867"/>
              <a:ext cx="2169028" cy="751943"/>
            </a:xfrm>
            <a:custGeom>
              <a:avLst/>
              <a:gdLst>
                <a:gd name="connsiteX0" fmla="*/ 0 w 1331321"/>
                <a:gd name="connsiteY0" fmla="*/ 230767 h 461533"/>
                <a:gd name="connsiteX1" fmla="*/ 230767 w 1331321"/>
                <a:gd name="connsiteY1" fmla="*/ 0 h 461533"/>
                <a:gd name="connsiteX2" fmla="*/ 674359 w 1331321"/>
                <a:gd name="connsiteY2" fmla="*/ 0 h 461533"/>
                <a:gd name="connsiteX3" fmla="*/ 1100555 w 1331321"/>
                <a:gd name="connsiteY3" fmla="*/ 0 h 461533"/>
                <a:gd name="connsiteX4" fmla="*/ 1331322 w 1331321"/>
                <a:gd name="connsiteY4" fmla="*/ 230767 h 461533"/>
                <a:gd name="connsiteX5" fmla="*/ 1331321 w 1331321"/>
                <a:gd name="connsiteY5" fmla="*/ 230767 h 461533"/>
                <a:gd name="connsiteX6" fmla="*/ 1100554 w 1331321"/>
                <a:gd name="connsiteY6" fmla="*/ 461534 h 461533"/>
                <a:gd name="connsiteX7" fmla="*/ 674358 w 1331321"/>
                <a:gd name="connsiteY7" fmla="*/ 461534 h 461533"/>
                <a:gd name="connsiteX8" fmla="*/ 230767 w 1331321"/>
                <a:gd name="connsiteY8" fmla="*/ 461533 h 461533"/>
                <a:gd name="connsiteX9" fmla="*/ 0 w 1331321"/>
                <a:gd name="connsiteY9" fmla="*/ 230766 h 461533"/>
                <a:gd name="connsiteX10" fmla="*/ 0 w 1331321"/>
                <a:gd name="connsiteY10" fmla="*/ 230767 h 46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1321" h="461533" fill="none" extrusionOk="0">
                  <a:moveTo>
                    <a:pt x="0" y="230767"/>
                  </a:moveTo>
                  <a:cubicBezTo>
                    <a:pt x="15838" y="110500"/>
                    <a:pt x="100709" y="6163"/>
                    <a:pt x="230767" y="0"/>
                  </a:cubicBezTo>
                  <a:cubicBezTo>
                    <a:pt x="337078" y="-31574"/>
                    <a:pt x="512448" y="12008"/>
                    <a:pt x="674359" y="0"/>
                  </a:cubicBezTo>
                  <a:cubicBezTo>
                    <a:pt x="836270" y="-12008"/>
                    <a:pt x="929680" y="11419"/>
                    <a:pt x="1100555" y="0"/>
                  </a:cubicBezTo>
                  <a:cubicBezTo>
                    <a:pt x="1238614" y="31089"/>
                    <a:pt x="1301215" y="100104"/>
                    <a:pt x="1331322" y="230767"/>
                  </a:cubicBezTo>
                  <a:lnTo>
                    <a:pt x="1331321" y="230767"/>
                  </a:lnTo>
                  <a:cubicBezTo>
                    <a:pt x="1336269" y="363717"/>
                    <a:pt x="1196796" y="472602"/>
                    <a:pt x="1100554" y="461534"/>
                  </a:cubicBezTo>
                  <a:cubicBezTo>
                    <a:pt x="949049" y="467001"/>
                    <a:pt x="808138" y="439060"/>
                    <a:pt x="674358" y="461534"/>
                  </a:cubicBezTo>
                  <a:cubicBezTo>
                    <a:pt x="540578" y="484008"/>
                    <a:pt x="376475" y="454905"/>
                    <a:pt x="230767" y="461533"/>
                  </a:cubicBezTo>
                  <a:cubicBezTo>
                    <a:pt x="124434" y="488534"/>
                    <a:pt x="-18295" y="343446"/>
                    <a:pt x="0" y="230766"/>
                  </a:cubicBezTo>
                  <a:lnTo>
                    <a:pt x="0" y="230767"/>
                  </a:lnTo>
                  <a:close/>
                </a:path>
                <a:path w="1331321" h="461533" stroke="0" extrusionOk="0">
                  <a:moveTo>
                    <a:pt x="0" y="230767"/>
                  </a:moveTo>
                  <a:cubicBezTo>
                    <a:pt x="-6391" y="121511"/>
                    <a:pt x="103588" y="23805"/>
                    <a:pt x="230767" y="0"/>
                  </a:cubicBezTo>
                  <a:cubicBezTo>
                    <a:pt x="413634" y="-47566"/>
                    <a:pt x="474319" y="18975"/>
                    <a:pt x="648265" y="0"/>
                  </a:cubicBezTo>
                  <a:cubicBezTo>
                    <a:pt x="822211" y="-18975"/>
                    <a:pt x="877183" y="3835"/>
                    <a:pt x="1100555" y="0"/>
                  </a:cubicBezTo>
                  <a:cubicBezTo>
                    <a:pt x="1228577" y="4967"/>
                    <a:pt x="1357171" y="110155"/>
                    <a:pt x="1331322" y="230767"/>
                  </a:cubicBezTo>
                  <a:lnTo>
                    <a:pt x="1331321" y="230767"/>
                  </a:lnTo>
                  <a:cubicBezTo>
                    <a:pt x="1322609" y="348095"/>
                    <a:pt x="1250171" y="473950"/>
                    <a:pt x="1100554" y="461534"/>
                  </a:cubicBezTo>
                  <a:cubicBezTo>
                    <a:pt x="994257" y="488352"/>
                    <a:pt x="825263" y="425409"/>
                    <a:pt x="691754" y="461534"/>
                  </a:cubicBezTo>
                  <a:cubicBezTo>
                    <a:pt x="558245" y="497659"/>
                    <a:pt x="354444" y="411706"/>
                    <a:pt x="230767" y="461533"/>
                  </a:cubicBezTo>
                  <a:cubicBezTo>
                    <a:pt x="110560" y="432812"/>
                    <a:pt x="24509" y="340871"/>
                    <a:pt x="0" y="230766"/>
                  </a:cubicBezTo>
                  <a:lnTo>
                    <a:pt x="0" y="230767"/>
                  </a:lnTo>
                  <a:close/>
                </a:path>
              </a:pathLst>
            </a:custGeom>
            <a:solidFill>
              <a:srgbClr val="D883FF">
                <a:alpha val="22745"/>
              </a:srgbClr>
            </a:solidFill>
            <a:ln w="28575">
              <a:solidFill>
                <a:srgbClr val="D883FF"/>
              </a:solidFill>
              <a:extLst>
                <a:ext uri="{C807C97D-BFC1-408E-A445-0C87EB9F89A2}">
                  <ask:lineSketchStyleProps xmlns:ask="http://schemas.microsoft.com/office/drawing/2018/sketchyshapes" sd="3811212162">
                    <a:prstGeom prst="roundRect">
                      <a:avLst>
                        <a:gd name="adj" fmla="val 50000"/>
                      </a:avLst>
                    </a:prstGeom>
                    <ask:type>
                      <ask:lineSketchScribble/>
                    </ask:type>
                  </ask:lineSketchStyleProps>
                </a:ext>
              </a:extLst>
            </a:ln>
          </p:spPr>
          <p:txBody>
            <a:bodyPr lIns="18316" tIns="18316" rIns="18316" bIns="18316" rtlCol="0" anchor="ctr"/>
            <a:lstStyle/>
            <a:p>
              <a:pPr algn="ctr">
                <a:lnSpc>
                  <a:spcPts val="1783"/>
                </a:lnSpc>
              </a:pPr>
              <a:endParaRPr lang="en-US" sz="1600" i="0" dirty="0">
                <a:solidFill>
                  <a:srgbClr val="000000"/>
                </a:solidFill>
                <a:latin typeface="Dreaming Outloud Pro" panose="03050502040302030504" pitchFamily="66" charset="77"/>
                <a:ea typeface="Open Sauce"/>
                <a:cs typeface="Dreaming Outloud Pro" panose="03050502040302030504" pitchFamily="66" charset="77"/>
                <a:sym typeface="Open Sauce"/>
              </a:endParaRPr>
            </a:p>
          </p:txBody>
        </p:sp>
        <p:sp>
          <p:nvSpPr>
            <p:cNvPr id="33" name="TextBox 49">
              <a:extLst>
                <a:ext uri="{FF2B5EF4-FFF2-40B4-BE49-F238E27FC236}">
                  <a16:creationId xmlns:a16="http://schemas.microsoft.com/office/drawing/2014/main" id="{F6599BAC-DD4B-45BE-EEAD-09FA0504E79C}"/>
                </a:ext>
              </a:extLst>
            </p:cNvPr>
            <p:cNvSpPr txBox="1"/>
            <p:nvPr/>
          </p:nvSpPr>
          <p:spPr>
            <a:xfrm flipH="1">
              <a:off x="4707707" y="5589145"/>
              <a:ext cx="2179178" cy="365760"/>
            </a:xfrm>
            <a:custGeom>
              <a:avLst/>
              <a:gdLst>
                <a:gd name="connsiteX0" fmla="*/ 0 w 1337551"/>
                <a:gd name="connsiteY0" fmla="*/ 112250 h 224499"/>
                <a:gd name="connsiteX1" fmla="*/ 112250 w 1337551"/>
                <a:gd name="connsiteY1" fmla="*/ 0 h 224499"/>
                <a:gd name="connsiteX2" fmla="*/ 691037 w 1337551"/>
                <a:gd name="connsiteY2" fmla="*/ 0 h 224499"/>
                <a:gd name="connsiteX3" fmla="*/ 1225302 w 1337551"/>
                <a:gd name="connsiteY3" fmla="*/ 0 h 224499"/>
                <a:gd name="connsiteX4" fmla="*/ 1337552 w 1337551"/>
                <a:gd name="connsiteY4" fmla="*/ 112250 h 224499"/>
                <a:gd name="connsiteX5" fmla="*/ 1337551 w 1337551"/>
                <a:gd name="connsiteY5" fmla="*/ 112250 h 224499"/>
                <a:gd name="connsiteX6" fmla="*/ 1225301 w 1337551"/>
                <a:gd name="connsiteY6" fmla="*/ 224500 h 224499"/>
                <a:gd name="connsiteX7" fmla="*/ 657645 w 1337551"/>
                <a:gd name="connsiteY7" fmla="*/ 224499 h 224499"/>
                <a:gd name="connsiteX8" fmla="*/ 112250 w 1337551"/>
                <a:gd name="connsiteY8" fmla="*/ 224499 h 224499"/>
                <a:gd name="connsiteX9" fmla="*/ 0 w 1337551"/>
                <a:gd name="connsiteY9" fmla="*/ 112249 h 224499"/>
                <a:gd name="connsiteX10" fmla="*/ 0 w 1337551"/>
                <a:gd name="connsiteY10" fmla="*/ 112250 h 22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551" h="224499" fill="none" extrusionOk="0">
                  <a:moveTo>
                    <a:pt x="0" y="112250"/>
                  </a:moveTo>
                  <a:cubicBezTo>
                    <a:pt x="-5550" y="50012"/>
                    <a:pt x="58854" y="-3412"/>
                    <a:pt x="112250" y="0"/>
                  </a:cubicBezTo>
                  <a:cubicBezTo>
                    <a:pt x="290684" y="-8968"/>
                    <a:pt x="451824" y="15971"/>
                    <a:pt x="691037" y="0"/>
                  </a:cubicBezTo>
                  <a:cubicBezTo>
                    <a:pt x="930250" y="-15971"/>
                    <a:pt x="1062121" y="15124"/>
                    <a:pt x="1225302" y="0"/>
                  </a:cubicBezTo>
                  <a:cubicBezTo>
                    <a:pt x="1286659" y="-4071"/>
                    <a:pt x="1349063" y="48983"/>
                    <a:pt x="1337552" y="112250"/>
                  </a:cubicBezTo>
                  <a:lnTo>
                    <a:pt x="1337551" y="112250"/>
                  </a:lnTo>
                  <a:cubicBezTo>
                    <a:pt x="1335711" y="167707"/>
                    <a:pt x="1295322" y="219328"/>
                    <a:pt x="1225301" y="224500"/>
                  </a:cubicBezTo>
                  <a:cubicBezTo>
                    <a:pt x="1010827" y="239799"/>
                    <a:pt x="840268" y="196720"/>
                    <a:pt x="657645" y="224499"/>
                  </a:cubicBezTo>
                  <a:cubicBezTo>
                    <a:pt x="475022" y="252278"/>
                    <a:pt x="307453" y="225026"/>
                    <a:pt x="112250" y="224499"/>
                  </a:cubicBezTo>
                  <a:cubicBezTo>
                    <a:pt x="48203" y="222760"/>
                    <a:pt x="-11356" y="184599"/>
                    <a:pt x="0" y="112249"/>
                  </a:cubicBezTo>
                  <a:lnTo>
                    <a:pt x="0" y="112250"/>
                  </a:lnTo>
                  <a:close/>
                </a:path>
                <a:path w="1337551" h="224499" stroke="0" extrusionOk="0">
                  <a:moveTo>
                    <a:pt x="0" y="112250"/>
                  </a:moveTo>
                  <a:cubicBezTo>
                    <a:pt x="-8192" y="58108"/>
                    <a:pt x="52801" y="-8959"/>
                    <a:pt x="112250" y="0"/>
                  </a:cubicBezTo>
                  <a:cubicBezTo>
                    <a:pt x="299567" y="7924"/>
                    <a:pt x="437628" y="-1595"/>
                    <a:pt x="668776" y="0"/>
                  </a:cubicBezTo>
                  <a:cubicBezTo>
                    <a:pt x="899924" y="1595"/>
                    <a:pt x="1032378" y="10331"/>
                    <a:pt x="1225302" y="0"/>
                  </a:cubicBezTo>
                  <a:cubicBezTo>
                    <a:pt x="1281808" y="3455"/>
                    <a:pt x="1326222" y="51586"/>
                    <a:pt x="1337552" y="112250"/>
                  </a:cubicBezTo>
                  <a:lnTo>
                    <a:pt x="1337551" y="112250"/>
                  </a:lnTo>
                  <a:cubicBezTo>
                    <a:pt x="1335505" y="173077"/>
                    <a:pt x="1284383" y="225666"/>
                    <a:pt x="1225301" y="224500"/>
                  </a:cubicBezTo>
                  <a:cubicBezTo>
                    <a:pt x="1016996" y="218520"/>
                    <a:pt x="834836" y="198825"/>
                    <a:pt x="668776" y="224500"/>
                  </a:cubicBezTo>
                  <a:cubicBezTo>
                    <a:pt x="502716" y="250175"/>
                    <a:pt x="247390" y="221463"/>
                    <a:pt x="112250" y="224499"/>
                  </a:cubicBezTo>
                  <a:cubicBezTo>
                    <a:pt x="41226" y="232775"/>
                    <a:pt x="-1912" y="178953"/>
                    <a:pt x="0" y="112249"/>
                  </a:cubicBezTo>
                  <a:lnTo>
                    <a:pt x="0" y="112250"/>
                  </a:lnTo>
                  <a:close/>
                </a:path>
              </a:pathLst>
            </a:custGeom>
            <a:solidFill>
              <a:srgbClr val="FF3130">
                <a:alpha val="23137"/>
              </a:srgbClr>
            </a:solidFill>
            <a:ln w="28575">
              <a:solidFill>
                <a:srgbClr val="FF3130"/>
              </a:solidFill>
              <a:extLst>
                <a:ext uri="{C807C97D-BFC1-408E-A445-0C87EB9F89A2}">
                  <ask:lineSketchStyleProps xmlns:ask="http://schemas.microsoft.com/office/drawing/2018/sketchyshapes" sd="1004887496">
                    <a:prstGeom prst="roundRect">
                      <a:avLst>
                        <a:gd name="adj" fmla="val 50000"/>
                      </a:avLst>
                    </a:prstGeom>
                    <ask:type>
                      <ask:lineSketchFreehand/>
                    </ask:type>
                  </ask:lineSketchStyleProps>
                </a:ext>
              </a:extLst>
            </a:ln>
          </p:spPr>
          <p:txBody>
            <a:bodyPr lIns="18316" tIns="365760" rIns="18316" bIns="18316" rtlCol="0" anchor="b"/>
            <a:lstStyle/>
            <a:p>
              <a:pPr algn="ctr">
                <a:lnSpc>
                  <a:spcPts val="1783"/>
                </a:lnSpc>
              </a:pPr>
              <a:endParaRPr lang="en-US" i="0" dirty="0">
                <a:solidFill>
                  <a:srgbClr val="000000"/>
                </a:solidFill>
                <a:latin typeface="Dreaming Outloud Pro" panose="03050502040302030504" pitchFamily="66" charset="77"/>
                <a:ea typeface="Open Sauce"/>
                <a:cs typeface="Dreaming Outloud Pro" panose="03050502040302030504" pitchFamily="66" charset="77"/>
                <a:sym typeface="Open Sauce"/>
              </a:endParaRPr>
            </a:p>
          </p:txBody>
        </p:sp>
        <p:sp>
          <p:nvSpPr>
            <p:cNvPr id="34" name="TextBox 42">
              <a:extLst>
                <a:ext uri="{FF2B5EF4-FFF2-40B4-BE49-F238E27FC236}">
                  <a16:creationId xmlns:a16="http://schemas.microsoft.com/office/drawing/2014/main" id="{DD9FFDFD-A169-6444-2624-00799098FA78}"/>
                </a:ext>
              </a:extLst>
            </p:cNvPr>
            <p:cNvSpPr txBox="1"/>
            <p:nvPr/>
          </p:nvSpPr>
          <p:spPr>
            <a:xfrm flipH="1">
              <a:off x="4744728" y="3861292"/>
              <a:ext cx="2146726" cy="754445"/>
            </a:xfrm>
            <a:custGeom>
              <a:avLst/>
              <a:gdLst>
                <a:gd name="connsiteX0" fmla="*/ 0 w 1317632"/>
                <a:gd name="connsiteY0" fmla="*/ 231534 h 463068"/>
                <a:gd name="connsiteX1" fmla="*/ 231534 w 1317632"/>
                <a:gd name="connsiteY1" fmla="*/ 0 h 463068"/>
                <a:gd name="connsiteX2" fmla="*/ 667362 w 1317632"/>
                <a:gd name="connsiteY2" fmla="*/ 0 h 463068"/>
                <a:gd name="connsiteX3" fmla="*/ 1086098 w 1317632"/>
                <a:gd name="connsiteY3" fmla="*/ 0 h 463068"/>
                <a:gd name="connsiteX4" fmla="*/ 1317632 w 1317632"/>
                <a:gd name="connsiteY4" fmla="*/ 231534 h 463068"/>
                <a:gd name="connsiteX5" fmla="*/ 1317632 w 1317632"/>
                <a:gd name="connsiteY5" fmla="*/ 231534 h 463068"/>
                <a:gd name="connsiteX6" fmla="*/ 1086098 w 1317632"/>
                <a:gd name="connsiteY6" fmla="*/ 463068 h 463068"/>
                <a:gd name="connsiteX7" fmla="*/ 667362 w 1317632"/>
                <a:gd name="connsiteY7" fmla="*/ 463068 h 463068"/>
                <a:gd name="connsiteX8" fmla="*/ 231534 w 1317632"/>
                <a:gd name="connsiteY8" fmla="*/ 463068 h 463068"/>
                <a:gd name="connsiteX9" fmla="*/ 0 w 1317632"/>
                <a:gd name="connsiteY9" fmla="*/ 231534 h 46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7632" h="463068" fill="none" extrusionOk="0">
                  <a:moveTo>
                    <a:pt x="0" y="231534"/>
                  </a:moveTo>
                  <a:cubicBezTo>
                    <a:pt x="7120" y="106890"/>
                    <a:pt x="96225" y="17564"/>
                    <a:pt x="231534" y="0"/>
                  </a:cubicBezTo>
                  <a:cubicBezTo>
                    <a:pt x="325828" y="-35868"/>
                    <a:pt x="521964" y="21234"/>
                    <a:pt x="667362" y="0"/>
                  </a:cubicBezTo>
                  <a:cubicBezTo>
                    <a:pt x="812760" y="-21234"/>
                    <a:pt x="982849" y="44409"/>
                    <a:pt x="1086098" y="0"/>
                  </a:cubicBezTo>
                  <a:cubicBezTo>
                    <a:pt x="1214840" y="2547"/>
                    <a:pt x="1310435" y="102893"/>
                    <a:pt x="1317632" y="231534"/>
                  </a:cubicBezTo>
                  <a:lnTo>
                    <a:pt x="1317632" y="231534"/>
                  </a:lnTo>
                  <a:cubicBezTo>
                    <a:pt x="1326542" y="369313"/>
                    <a:pt x="1190061" y="471548"/>
                    <a:pt x="1086098" y="463068"/>
                  </a:cubicBezTo>
                  <a:cubicBezTo>
                    <a:pt x="912663" y="499638"/>
                    <a:pt x="784063" y="442982"/>
                    <a:pt x="667362" y="463068"/>
                  </a:cubicBezTo>
                  <a:cubicBezTo>
                    <a:pt x="550661" y="483154"/>
                    <a:pt x="348262" y="457478"/>
                    <a:pt x="231534" y="463068"/>
                  </a:cubicBezTo>
                  <a:cubicBezTo>
                    <a:pt x="115062" y="477646"/>
                    <a:pt x="-7830" y="353086"/>
                    <a:pt x="0" y="231534"/>
                  </a:cubicBezTo>
                  <a:close/>
                </a:path>
                <a:path w="1317632" h="463068" stroke="0" extrusionOk="0">
                  <a:moveTo>
                    <a:pt x="0" y="231534"/>
                  </a:moveTo>
                  <a:cubicBezTo>
                    <a:pt x="-12339" y="138789"/>
                    <a:pt x="103712" y="4493"/>
                    <a:pt x="231534" y="0"/>
                  </a:cubicBezTo>
                  <a:cubicBezTo>
                    <a:pt x="372791" y="-18771"/>
                    <a:pt x="518768" y="20603"/>
                    <a:pt x="641725" y="0"/>
                  </a:cubicBezTo>
                  <a:cubicBezTo>
                    <a:pt x="764682" y="-20603"/>
                    <a:pt x="905723" y="24303"/>
                    <a:pt x="1086098" y="0"/>
                  </a:cubicBezTo>
                  <a:cubicBezTo>
                    <a:pt x="1214403" y="3750"/>
                    <a:pt x="1325293" y="105687"/>
                    <a:pt x="1317632" y="231534"/>
                  </a:cubicBezTo>
                  <a:lnTo>
                    <a:pt x="1317632" y="231534"/>
                  </a:lnTo>
                  <a:cubicBezTo>
                    <a:pt x="1307431" y="347557"/>
                    <a:pt x="1221823" y="467466"/>
                    <a:pt x="1086098" y="463068"/>
                  </a:cubicBezTo>
                  <a:cubicBezTo>
                    <a:pt x="922583" y="473084"/>
                    <a:pt x="772776" y="459928"/>
                    <a:pt x="684453" y="463068"/>
                  </a:cubicBezTo>
                  <a:cubicBezTo>
                    <a:pt x="596130" y="466208"/>
                    <a:pt x="370576" y="448526"/>
                    <a:pt x="231534" y="463068"/>
                  </a:cubicBezTo>
                  <a:cubicBezTo>
                    <a:pt x="107611" y="447404"/>
                    <a:pt x="7129" y="354362"/>
                    <a:pt x="0" y="231534"/>
                  </a:cubicBezTo>
                  <a:close/>
                </a:path>
              </a:pathLst>
            </a:custGeom>
            <a:solidFill>
              <a:srgbClr val="D883FF">
                <a:alpha val="22745"/>
              </a:srgbClr>
            </a:solidFill>
            <a:ln w="28575">
              <a:solidFill>
                <a:srgbClr val="D883FF"/>
              </a:solidFill>
              <a:extLst>
                <a:ext uri="{C807C97D-BFC1-408E-A445-0C87EB9F89A2}">
                  <ask:lineSketchStyleProps xmlns:ask="http://schemas.microsoft.com/office/drawing/2018/sketchyshapes" sd="3811212162">
                    <a:prstGeom prst="roundRect">
                      <a:avLst>
                        <a:gd name="adj" fmla="val 50000"/>
                      </a:avLst>
                    </a:prstGeom>
                    <ask:type>
                      <ask:lineSketchScribble/>
                    </ask:type>
                  </ask:lineSketchStyleProps>
                </a:ext>
              </a:extLst>
            </a:ln>
          </p:spPr>
          <p:txBody>
            <a:bodyPr lIns="18316" tIns="18316" rIns="18316" bIns="18316" rtlCol="0" anchor="ctr"/>
            <a:lstStyle/>
            <a:p>
              <a:pPr algn="ctr">
                <a:lnSpc>
                  <a:spcPts val="1783"/>
                </a:lnSpc>
              </a:pPr>
              <a:endParaRPr lang="en-US" sz="1600" i="0" dirty="0">
                <a:solidFill>
                  <a:srgbClr val="000000"/>
                </a:solidFill>
                <a:latin typeface="Dreaming Outloud Pro" panose="03050502040302030504" pitchFamily="66" charset="77"/>
                <a:ea typeface="Open Sauce"/>
                <a:cs typeface="Dreaming Outloud Pro" panose="03050502040302030504" pitchFamily="66" charset="77"/>
                <a:sym typeface="Open Sauce"/>
              </a:endParaRPr>
            </a:p>
          </p:txBody>
        </p:sp>
        <p:sp>
          <p:nvSpPr>
            <p:cNvPr id="35" name="TextBox 42">
              <a:extLst>
                <a:ext uri="{FF2B5EF4-FFF2-40B4-BE49-F238E27FC236}">
                  <a16:creationId xmlns:a16="http://schemas.microsoft.com/office/drawing/2014/main" id="{49B3D1A7-BE61-91E2-3A9F-30498311CBE0}"/>
                </a:ext>
              </a:extLst>
            </p:cNvPr>
            <p:cNvSpPr txBox="1"/>
            <p:nvPr/>
          </p:nvSpPr>
          <p:spPr>
            <a:xfrm>
              <a:off x="4744729" y="4725219"/>
              <a:ext cx="2169028" cy="754445"/>
            </a:xfrm>
            <a:custGeom>
              <a:avLst/>
              <a:gdLst>
                <a:gd name="connsiteX0" fmla="*/ 0 w 1331321"/>
                <a:gd name="connsiteY0" fmla="*/ 231534 h 463068"/>
                <a:gd name="connsiteX1" fmla="*/ 231534 w 1331321"/>
                <a:gd name="connsiteY1" fmla="*/ 0 h 463068"/>
                <a:gd name="connsiteX2" fmla="*/ 674343 w 1331321"/>
                <a:gd name="connsiteY2" fmla="*/ 0 h 463068"/>
                <a:gd name="connsiteX3" fmla="*/ 1099787 w 1331321"/>
                <a:gd name="connsiteY3" fmla="*/ 0 h 463068"/>
                <a:gd name="connsiteX4" fmla="*/ 1331321 w 1331321"/>
                <a:gd name="connsiteY4" fmla="*/ 231534 h 463068"/>
                <a:gd name="connsiteX5" fmla="*/ 1331321 w 1331321"/>
                <a:gd name="connsiteY5" fmla="*/ 231534 h 463068"/>
                <a:gd name="connsiteX6" fmla="*/ 1099787 w 1331321"/>
                <a:gd name="connsiteY6" fmla="*/ 463068 h 463068"/>
                <a:gd name="connsiteX7" fmla="*/ 674343 w 1331321"/>
                <a:gd name="connsiteY7" fmla="*/ 463068 h 463068"/>
                <a:gd name="connsiteX8" fmla="*/ 231534 w 1331321"/>
                <a:gd name="connsiteY8" fmla="*/ 463068 h 463068"/>
                <a:gd name="connsiteX9" fmla="*/ 0 w 1331321"/>
                <a:gd name="connsiteY9" fmla="*/ 231534 h 46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1321" h="463068" fill="none" extrusionOk="0">
                  <a:moveTo>
                    <a:pt x="0" y="231534"/>
                  </a:moveTo>
                  <a:cubicBezTo>
                    <a:pt x="27557" y="116157"/>
                    <a:pt x="92268" y="26909"/>
                    <a:pt x="231534" y="0"/>
                  </a:cubicBezTo>
                  <a:cubicBezTo>
                    <a:pt x="372095" y="15457"/>
                    <a:pt x="500174" y="5331"/>
                    <a:pt x="674343" y="0"/>
                  </a:cubicBezTo>
                  <a:cubicBezTo>
                    <a:pt x="848512" y="-5331"/>
                    <a:pt x="892641" y="16230"/>
                    <a:pt x="1099787" y="0"/>
                  </a:cubicBezTo>
                  <a:cubicBezTo>
                    <a:pt x="1233254" y="16393"/>
                    <a:pt x="1309290" y="101309"/>
                    <a:pt x="1331321" y="231534"/>
                  </a:cubicBezTo>
                  <a:lnTo>
                    <a:pt x="1331321" y="231534"/>
                  </a:lnTo>
                  <a:cubicBezTo>
                    <a:pt x="1344223" y="373751"/>
                    <a:pt x="1198036" y="473574"/>
                    <a:pt x="1099787" y="463068"/>
                  </a:cubicBezTo>
                  <a:cubicBezTo>
                    <a:pt x="927484" y="468706"/>
                    <a:pt x="884748" y="469393"/>
                    <a:pt x="674343" y="463068"/>
                  </a:cubicBezTo>
                  <a:cubicBezTo>
                    <a:pt x="463938" y="456743"/>
                    <a:pt x="437215" y="444224"/>
                    <a:pt x="231534" y="463068"/>
                  </a:cubicBezTo>
                  <a:cubicBezTo>
                    <a:pt x="116997" y="480120"/>
                    <a:pt x="-14295" y="347867"/>
                    <a:pt x="0" y="231534"/>
                  </a:cubicBezTo>
                  <a:close/>
                </a:path>
                <a:path w="1331321" h="463068" stroke="0" extrusionOk="0">
                  <a:moveTo>
                    <a:pt x="0" y="231534"/>
                  </a:moveTo>
                  <a:cubicBezTo>
                    <a:pt x="-1792" y="108762"/>
                    <a:pt x="103790" y="11400"/>
                    <a:pt x="231534" y="0"/>
                  </a:cubicBezTo>
                  <a:cubicBezTo>
                    <a:pt x="402596" y="-16560"/>
                    <a:pt x="516325" y="-12838"/>
                    <a:pt x="648295" y="0"/>
                  </a:cubicBezTo>
                  <a:cubicBezTo>
                    <a:pt x="780265" y="12838"/>
                    <a:pt x="916762" y="-16242"/>
                    <a:pt x="1099787" y="0"/>
                  </a:cubicBezTo>
                  <a:cubicBezTo>
                    <a:pt x="1230215" y="22152"/>
                    <a:pt x="1360901" y="111485"/>
                    <a:pt x="1331321" y="231534"/>
                  </a:cubicBezTo>
                  <a:lnTo>
                    <a:pt x="1331321" y="231534"/>
                  </a:lnTo>
                  <a:cubicBezTo>
                    <a:pt x="1326359" y="353642"/>
                    <a:pt x="1250836" y="476048"/>
                    <a:pt x="1099787" y="463068"/>
                  </a:cubicBezTo>
                  <a:cubicBezTo>
                    <a:pt x="927014" y="473273"/>
                    <a:pt x="785867" y="480183"/>
                    <a:pt x="691708" y="463068"/>
                  </a:cubicBezTo>
                  <a:cubicBezTo>
                    <a:pt x="597549" y="445953"/>
                    <a:pt x="421407" y="472066"/>
                    <a:pt x="231534" y="463068"/>
                  </a:cubicBezTo>
                  <a:cubicBezTo>
                    <a:pt x="108281" y="444744"/>
                    <a:pt x="11566" y="351222"/>
                    <a:pt x="0" y="231534"/>
                  </a:cubicBezTo>
                  <a:close/>
                </a:path>
              </a:pathLst>
            </a:custGeom>
            <a:solidFill>
              <a:srgbClr val="D883FF">
                <a:alpha val="22745"/>
              </a:srgbClr>
            </a:solidFill>
            <a:ln w="28575">
              <a:solidFill>
                <a:srgbClr val="D883FF"/>
              </a:solidFill>
              <a:extLst>
                <a:ext uri="{C807C97D-BFC1-408E-A445-0C87EB9F89A2}">
                  <ask:lineSketchStyleProps xmlns:ask="http://schemas.microsoft.com/office/drawing/2018/sketchyshapes" sd="3811212162">
                    <a:prstGeom prst="roundRect">
                      <a:avLst>
                        <a:gd name="adj" fmla="val 50000"/>
                      </a:avLst>
                    </a:prstGeom>
                    <ask:type>
                      <ask:lineSketchFreehand/>
                    </ask:type>
                  </ask:lineSketchStyleProps>
                </a:ext>
              </a:extLst>
            </a:ln>
          </p:spPr>
          <p:txBody>
            <a:bodyPr lIns="18316" tIns="18316" rIns="18316" bIns="18316" rtlCol="0" anchor="ctr"/>
            <a:lstStyle/>
            <a:p>
              <a:pPr algn="ctr">
                <a:lnSpc>
                  <a:spcPts val="1783"/>
                </a:lnSpc>
              </a:pPr>
              <a:endParaRPr lang="en-US" sz="1600" i="0" dirty="0">
                <a:solidFill>
                  <a:srgbClr val="000000"/>
                </a:solidFill>
                <a:latin typeface="Dreaming Outloud Pro" panose="03050502040302030504" pitchFamily="66" charset="77"/>
                <a:ea typeface="Open Sauce"/>
                <a:cs typeface="Dreaming Outloud Pro" panose="03050502040302030504" pitchFamily="66" charset="77"/>
                <a:sym typeface="Open Sauce"/>
              </a:endParaRPr>
            </a:p>
          </p:txBody>
        </p:sp>
        <p:sp>
          <p:nvSpPr>
            <p:cNvPr id="36" name="TextBox 35">
              <a:extLst>
                <a:ext uri="{FF2B5EF4-FFF2-40B4-BE49-F238E27FC236}">
                  <a16:creationId xmlns:a16="http://schemas.microsoft.com/office/drawing/2014/main" id="{7F3ECE87-52FE-1E91-EBA6-845F1C4E3ECB}"/>
                </a:ext>
              </a:extLst>
            </p:cNvPr>
            <p:cNvSpPr txBox="1"/>
            <p:nvPr/>
          </p:nvSpPr>
          <p:spPr>
            <a:xfrm>
              <a:off x="2489704" y="4079637"/>
              <a:ext cx="816246" cy="327493"/>
            </a:xfrm>
            <a:custGeom>
              <a:avLst/>
              <a:gdLst>
                <a:gd name="connsiteX0" fmla="*/ 0 w 501001"/>
                <a:gd name="connsiteY0" fmla="*/ 100506 h 201011"/>
                <a:gd name="connsiteX1" fmla="*/ 100506 w 501001"/>
                <a:gd name="connsiteY1" fmla="*/ 0 h 201011"/>
                <a:gd name="connsiteX2" fmla="*/ 400496 w 501001"/>
                <a:gd name="connsiteY2" fmla="*/ 0 h 201011"/>
                <a:gd name="connsiteX3" fmla="*/ 501002 w 501001"/>
                <a:gd name="connsiteY3" fmla="*/ 100506 h 201011"/>
                <a:gd name="connsiteX4" fmla="*/ 501001 w 501001"/>
                <a:gd name="connsiteY4" fmla="*/ 100506 h 201011"/>
                <a:gd name="connsiteX5" fmla="*/ 400495 w 501001"/>
                <a:gd name="connsiteY5" fmla="*/ 201012 h 201011"/>
                <a:gd name="connsiteX6" fmla="*/ 100506 w 501001"/>
                <a:gd name="connsiteY6" fmla="*/ 201011 h 201011"/>
                <a:gd name="connsiteX7" fmla="*/ 0 w 501001"/>
                <a:gd name="connsiteY7" fmla="*/ 100505 h 201011"/>
                <a:gd name="connsiteX8" fmla="*/ 0 w 501001"/>
                <a:gd name="connsiteY8" fmla="*/ 100506 h 201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001" h="201011" extrusionOk="0">
                  <a:moveTo>
                    <a:pt x="0" y="100506"/>
                  </a:moveTo>
                  <a:cubicBezTo>
                    <a:pt x="-7957" y="33740"/>
                    <a:pt x="33492" y="2767"/>
                    <a:pt x="100506" y="0"/>
                  </a:cubicBezTo>
                  <a:cubicBezTo>
                    <a:pt x="214643" y="-9375"/>
                    <a:pt x="316022" y="24085"/>
                    <a:pt x="400496" y="0"/>
                  </a:cubicBezTo>
                  <a:cubicBezTo>
                    <a:pt x="460769" y="-590"/>
                    <a:pt x="500558" y="41170"/>
                    <a:pt x="501002" y="100506"/>
                  </a:cubicBezTo>
                  <a:lnTo>
                    <a:pt x="501001" y="100506"/>
                  </a:lnTo>
                  <a:cubicBezTo>
                    <a:pt x="507849" y="169280"/>
                    <a:pt x="452513" y="209427"/>
                    <a:pt x="400495" y="201012"/>
                  </a:cubicBezTo>
                  <a:cubicBezTo>
                    <a:pt x="321217" y="210224"/>
                    <a:pt x="205736" y="181561"/>
                    <a:pt x="100506" y="201011"/>
                  </a:cubicBezTo>
                  <a:cubicBezTo>
                    <a:pt x="43626" y="205720"/>
                    <a:pt x="-14493" y="162779"/>
                    <a:pt x="0" y="100505"/>
                  </a:cubicBezTo>
                  <a:lnTo>
                    <a:pt x="0" y="100506"/>
                  </a:lnTo>
                  <a:close/>
                </a:path>
              </a:pathLst>
            </a:custGeom>
            <a:noFill/>
            <a:ln w="19050">
              <a:noFill/>
              <a:extLst>
                <a:ext uri="{C807C97D-BFC1-408E-A445-0C87EB9F89A2}">
                  <ask:lineSketchStyleProps xmlns:ask="http://schemas.microsoft.com/office/drawing/2018/sketchyshapes" sd="3289287331">
                    <a:prstGeom prst="roundRect">
                      <a:avLst>
                        <a:gd name="adj" fmla="val 50000"/>
                      </a:avLst>
                    </a:prstGeom>
                    <ask:type>
                      <ask:lineSketchScribble/>
                    </ask:type>
                  </ask:lineSketchStyleProps>
                </a:ext>
              </a:extLst>
            </a:ln>
          </p:spPr>
          <p:txBody>
            <a:bodyPr lIns="18316" tIns="91440" rIns="18316" bIns="0" rtlCol="0" anchor="ctr"/>
            <a:lstStyle/>
            <a:p>
              <a:pPr algn="ctr">
                <a:lnSpc>
                  <a:spcPts val="1783"/>
                </a:lnSpc>
              </a:pPr>
              <a:r>
                <a:rPr lang="en-US" sz="1400" i="0" dirty="0">
                  <a:solidFill>
                    <a:srgbClr val="000000"/>
                  </a:solidFill>
                  <a:latin typeface="Dreaming Outloud Pro" panose="03050502040302030504" pitchFamily="66" charset="77"/>
                  <a:ea typeface="Open Sauce"/>
                  <a:cs typeface="Dreaming Outloud Pro" panose="03050502040302030504" pitchFamily="66" charset="77"/>
                  <a:sym typeface="Open Sauce"/>
                </a:rPr>
                <a:t>Topic</a:t>
              </a:r>
              <a:endParaRPr lang="en-US" sz="1600" i="0" dirty="0">
                <a:solidFill>
                  <a:srgbClr val="000000"/>
                </a:solidFill>
                <a:latin typeface="Dreaming Outloud Pro" panose="03050502040302030504" pitchFamily="66" charset="77"/>
                <a:ea typeface="Open Sauce"/>
                <a:cs typeface="Dreaming Outloud Pro" panose="03050502040302030504" pitchFamily="66" charset="77"/>
                <a:sym typeface="Open Sauce"/>
              </a:endParaRPr>
            </a:p>
          </p:txBody>
        </p:sp>
        <p:sp>
          <p:nvSpPr>
            <p:cNvPr id="37" name="TextBox 39">
              <a:extLst>
                <a:ext uri="{FF2B5EF4-FFF2-40B4-BE49-F238E27FC236}">
                  <a16:creationId xmlns:a16="http://schemas.microsoft.com/office/drawing/2014/main" id="{C98EBFB7-FAAB-9FBF-D5E4-0944F4652DF1}"/>
                </a:ext>
              </a:extLst>
            </p:cNvPr>
            <p:cNvSpPr txBox="1"/>
            <p:nvPr/>
          </p:nvSpPr>
          <p:spPr>
            <a:xfrm>
              <a:off x="3474719" y="3190221"/>
              <a:ext cx="1103875" cy="367625"/>
            </a:xfrm>
            <a:custGeom>
              <a:avLst/>
              <a:gdLst>
                <a:gd name="connsiteX0" fmla="*/ 0 w 677544"/>
                <a:gd name="connsiteY0" fmla="*/ 112822 h 225643"/>
                <a:gd name="connsiteX1" fmla="*/ 112822 w 677544"/>
                <a:gd name="connsiteY1" fmla="*/ 0 h 225643"/>
                <a:gd name="connsiteX2" fmla="*/ 564723 w 677544"/>
                <a:gd name="connsiteY2" fmla="*/ 0 h 225643"/>
                <a:gd name="connsiteX3" fmla="*/ 677545 w 677544"/>
                <a:gd name="connsiteY3" fmla="*/ 112822 h 225643"/>
                <a:gd name="connsiteX4" fmla="*/ 677544 w 677544"/>
                <a:gd name="connsiteY4" fmla="*/ 112822 h 225643"/>
                <a:gd name="connsiteX5" fmla="*/ 564722 w 677544"/>
                <a:gd name="connsiteY5" fmla="*/ 225644 h 225643"/>
                <a:gd name="connsiteX6" fmla="*/ 112822 w 677544"/>
                <a:gd name="connsiteY6" fmla="*/ 225643 h 225643"/>
                <a:gd name="connsiteX7" fmla="*/ 0 w 677544"/>
                <a:gd name="connsiteY7" fmla="*/ 112821 h 225643"/>
                <a:gd name="connsiteX8" fmla="*/ 0 w 677544"/>
                <a:gd name="connsiteY8" fmla="*/ 112822 h 22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544" h="225643" fill="none" extrusionOk="0">
                  <a:moveTo>
                    <a:pt x="0" y="112822"/>
                  </a:moveTo>
                  <a:cubicBezTo>
                    <a:pt x="5053" y="49044"/>
                    <a:pt x="48421" y="-3124"/>
                    <a:pt x="112822" y="0"/>
                  </a:cubicBezTo>
                  <a:cubicBezTo>
                    <a:pt x="333138" y="-7657"/>
                    <a:pt x="449260" y="1698"/>
                    <a:pt x="564723" y="0"/>
                  </a:cubicBezTo>
                  <a:cubicBezTo>
                    <a:pt x="628371" y="-1140"/>
                    <a:pt x="695258" y="54284"/>
                    <a:pt x="677545" y="112822"/>
                  </a:cubicBezTo>
                  <a:lnTo>
                    <a:pt x="677544" y="112822"/>
                  </a:lnTo>
                  <a:cubicBezTo>
                    <a:pt x="691227" y="166282"/>
                    <a:pt x="639725" y="233325"/>
                    <a:pt x="564722" y="225644"/>
                  </a:cubicBezTo>
                  <a:cubicBezTo>
                    <a:pt x="408537" y="278988"/>
                    <a:pt x="325880" y="173949"/>
                    <a:pt x="112822" y="225643"/>
                  </a:cubicBezTo>
                  <a:cubicBezTo>
                    <a:pt x="64239" y="223363"/>
                    <a:pt x="-2853" y="183436"/>
                    <a:pt x="0" y="112821"/>
                  </a:cubicBezTo>
                  <a:lnTo>
                    <a:pt x="0" y="112822"/>
                  </a:lnTo>
                  <a:close/>
                </a:path>
                <a:path w="677544" h="225643" stroke="0" extrusionOk="0">
                  <a:moveTo>
                    <a:pt x="0" y="112822"/>
                  </a:moveTo>
                  <a:cubicBezTo>
                    <a:pt x="10470" y="43714"/>
                    <a:pt x="42425" y="5382"/>
                    <a:pt x="112822" y="0"/>
                  </a:cubicBezTo>
                  <a:cubicBezTo>
                    <a:pt x="327469" y="-20762"/>
                    <a:pt x="343133" y="22610"/>
                    <a:pt x="564723" y="0"/>
                  </a:cubicBezTo>
                  <a:cubicBezTo>
                    <a:pt x="639811" y="-11592"/>
                    <a:pt x="684948" y="61894"/>
                    <a:pt x="677545" y="112822"/>
                  </a:cubicBezTo>
                  <a:lnTo>
                    <a:pt x="677544" y="112822"/>
                  </a:lnTo>
                  <a:cubicBezTo>
                    <a:pt x="671706" y="175737"/>
                    <a:pt x="628433" y="223597"/>
                    <a:pt x="564722" y="225644"/>
                  </a:cubicBezTo>
                  <a:cubicBezTo>
                    <a:pt x="451787" y="260920"/>
                    <a:pt x="250035" y="200696"/>
                    <a:pt x="112822" y="225643"/>
                  </a:cubicBezTo>
                  <a:cubicBezTo>
                    <a:pt x="66216" y="226372"/>
                    <a:pt x="-27" y="156907"/>
                    <a:pt x="0" y="112821"/>
                  </a:cubicBezTo>
                  <a:lnTo>
                    <a:pt x="0" y="112822"/>
                  </a:lnTo>
                  <a:close/>
                </a:path>
              </a:pathLst>
            </a:custGeom>
            <a:solidFill>
              <a:srgbClr val="4085F4">
                <a:alpha val="23922"/>
              </a:srgbClr>
            </a:solidFill>
            <a:ln w="19050">
              <a:solidFill>
                <a:srgbClr val="4085F4"/>
              </a:solidFill>
              <a:extLst>
                <a:ext uri="{C807C97D-BFC1-408E-A445-0C87EB9F89A2}">
                  <ask:lineSketchStyleProps xmlns:ask="http://schemas.microsoft.com/office/drawing/2018/sketchyshapes" sd="1793325296">
                    <a:prstGeom prst="roundRect">
                      <a:avLst>
                        <a:gd name="adj" fmla="val 50000"/>
                      </a:avLst>
                    </a:prstGeom>
                    <ask:type>
                      <ask:lineSketchScribble/>
                    </ask:type>
                  </ask:lineSketchStyleProps>
                </a:ext>
              </a:extLst>
            </a:ln>
          </p:spPr>
          <p:txBody>
            <a:bodyPr lIns="18316" tIns="91440" rIns="18316" bIns="0" rtlCol="0" anchor="ctr"/>
            <a:lstStyle/>
            <a:p>
              <a:pPr algn="ctr">
                <a:lnSpc>
                  <a:spcPts val="1783"/>
                </a:lnSpc>
              </a:pPr>
              <a:endParaRPr lang="en-US" sz="2000" i="0" dirty="0">
                <a:solidFill>
                  <a:srgbClr val="000000"/>
                </a:solidFill>
                <a:latin typeface="Dreaming Outloud Pro" panose="03050502040302030504" pitchFamily="66" charset="77"/>
                <a:ea typeface="Open Sauce"/>
                <a:cs typeface="Dreaming Outloud Pro" panose="03050502040302030504" pitchFamily="66" charset="77"/>
                <a:sym typeface="Open Sauce"/>
              </a:endParaRPr>
            </a:p>
          </p:txBody>
        </p:sp>
        <p:sp>
          <p:nvSpPr>
            <p:cNvPr id="38" name="Freeform 5">
              <a:extLst>
                <a:ext uri="{FF2B5EF4-FFF2-40B4-BE49-F238E27FC236}">
                  <a16:creationId xmlns:a16="http://schemas.microsoft.com/office/drawing/2014/main" id="{A81CCAAB-A5F0-F1BC-BE13-2967264E60ED}"/>
                </a:ext>
              </a:extLst>
            </p:cNvPr>
            <p:cNvSpPr/>
            <p:nvPr/>
          </p:nvSpPr>
          <p:spPr>
            <a:xfrm>
              <a:off x="3167246" y="3357399"/>
              <a:ext cx="353194" cy="1806106"/>
            </a:xfrm>
            <a:prstGeom prst="roundRect">
              <a:avLst/>
            </a:prstGeom>
            <a:blipFill>
              <a:blip r:embed="rId5">
                <a:extLst>
                  <a:ext uri="{96DAC541-7B7A-43D3-8B79-37D633B846F1}">
                    <asvg:svgBlip xmlns:asvg="http://schemas.microsoft.com/office/drawing/2016/SVG/main" r:embed="rId6"/>
                  </a:ext>
                </a:extLst>
              </a:blip>
              <a:stretch>
                <a:fillRect l="-76000" t="-8032" r="-450839" b="-8083"/>
              </a:stretch>
            </a:blipFill>
          </p:spPr>
          <p:txBody>
            <a:bodyPr/>
            <a:lstStyle/>
            <a:p>
              <a:endParaRPr lang="en-US" i="0">
                <a:latin typeface="Dreaming Outloud Pro" panose="03050502040302030504" pitchFamily="66" charset="77"/>
                <a:cs typeface="Dreaming Outloud Pro" panose="03050502040302030504" pitchFamily="66" charset="77"/>
              </a:endParaRPr>
            </a:p>
          </p:txBody>
        </p:sp>
        <p:sp>
          <p:nvSpPr>
            <p:cNvPr id="39" name="TextBox 4">
              <a:extLst>
                <a:ext uri="{FF2B5EF4-FFF2-40B4-BE49-F238E27FC236}">
                  <a16:creationId xmlns:a16="http://schemas.microsoft.com/office/drawing/2014/main" id="{A04487FB-0A6E-F4B7-C28E-C8029FDFC5EF}"/>
                </a:ext>
              </a:extLst>
            </p:cNvPr>
            <p:cNvSpPr txBox="1"/>
            <p:nvPr/>
          </p:nvSpPr>
          <p:spPr>
            <a:xfrm>
              <a:off x="1381603" y="4091282"/>
              <a:ext cx="1011758" cy="323936"/>
            </a:xfrm>
            <a:custGeom>
              <a:avLst/>
              <a:gdLst>
                <a:gd name="connsiteX0" fmla="*/ 0 w 621004"/>
                <a:gd name="connsiteY0" fmla="*/ 99414 h 198828"/>
                <a:gd name="connsiteX1" fmla="*/ 99414 w 621004"/>
                <a:gd name="connsiteY1" fmla="*/ 0 h 198828"/>
                <a:gd name="connsiteX2" fmla="*/ 521590 w 621004"/>
                <a:gd name="connsiteY2" fmla="*/ 0 h 198828"/>
                <a:gd name="connsiteX3" fmla="*/ 621004 w 621004"/>
                <a:gd name="connsiteY3" fmla="*/ 99414 h 198828"/>
                <a:gd name="connsiteX4" fmla="*/ 621004 w 621004"/>
                <a:gd name="connsiteY4" fmla="*/ 99414 h 198828"/>
                <a:gd name="connsiteX5" fmla="*/ 521590 w 621004"/>
                <a:gd name="connsiteY5" fmla="*/ 198828 h 198828"/>
                <a:gd name="connsiteX6" fmla="*/ 99414 w 621004"/>
                <a:gd name="connsiteY6" fmla="*/ 198828 h 198828"/>
                <a:gd name="connsiteX7" fmla="*/ 0 w 621004"/>
                <a:gd name="connsiteY7" fmla="*/ 99414 h 198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004" h="198828" fill="none" extrusionOk="0">
                  <a:moveTo>
                    <a:pt x="0" y="99414"/>
                  </a:moveTo>
                  <a:cubicBezTo>
                    <a:pt x="8064" y="58463"/>
                    <a:pt x="57063" y="-1815"/>
                    <a:pt x="99414" y="0"/>
                  </a:cubicBezTo>
                  <a:cubicBezTo>
                    <a:pt x="221779" y="-48279"/>
                    <a:pt x="311630" y="49937"/>
                    <a:pt x="521590" y="0"/>
                  </a:cubicBezTo>
                  <a:cubicBezTo>
                    <a:pt x="582950" y="-4159"/>
                    <a:pt x="622208" y="47243"/>
                    <a:pt x="621004" y="99414"/>
                  </a:cubicBezTo>
                  <a:lnTo>
                    <a:pt x="621004" y="99414"/>
                  </a:lnTo>
                  <a:cubicBezTo>
                    <a:pt x="627365" y="144942"/>
                    <a:pt x="566149" y="196635"/>
                    <a:pt x="521590" y="198828"/>
                  </a:cubicBezTo>
                  <a:cubicBezTo>
                    <a:pt x="324918" y="217668"/>
                    <a:pt x="268326" y="186779"/>
                    <a:pt x="99414" y="198828"/>
                  </a:cubicBezTo>
                  <a:cubicBezTo>
                    <a:pt x="47376" y="198227"/>
                    <a:pt x="-333" y="152040"/>
                    <a:pt x="0" y="99414"/>
                  </a:cubicBezTo>
                  <a:close/>
                </a:path>
                <a:path w="621004" h="198828" stroke="0" extrusionOk="0">
                  <a:moveTo>
                    <a:pt x="0" y="99414"/>
                  </a:moveTo>
                  <a:cubicBezTo>
                    <a:pt x="-1644" y="45793"/>
                    <a:pt x="53312" y="10034"/>
                    <a:pt x="99414" y="0"/>
                  </a:cubicBezTo>
                  <a:cubicBezTo>
                    <a:pt x="294190" y="-30441"/>
                    <a:pt x="322630" y="32989"/>
                    <a:pt x="521590" y="0"/>
                  </a:cubicBezTo>
                  <a:cubicBezTo>
                    <a:pt x="564897" y="8747"/>
                    <a:pt x="610157" y="45953"/>
                    <a:pt x="621004" y="99414"/>
                  </a:cubicBezTo>
                  <a:lnTo>
                    <a:pt x="621004" y="99414"/>
                  </a:lnTo>
                  <a:cubicBezTo>
                    <a:pt x="623909" y="151521"/>
                    <a:pt x="576392" y="200161"/>
                    <a:pt x="521590" y="198828"/>
                  </a:cubicBezTo>
                  <a:cubicBezTo>
                    <a:pt x="408626" y="205347"/>
                    <a:pt x="191938" y="176055"/>
                    <a:pt x="99414" y="198828"/>
                  </a:cubicBezTo>
                  <a:cubicBezTo>
                    <a:pt x="42009" y="197528"/>
                    <a:pt x="11042" y="162693"/>
                    <a:pt x="0" y="99414"/>
                  </a:cubicBezTo>
                  <a:close/>
                </a:path>
              </a:pathLst>
            </a:custGeom>
            <a:solidFill>
              <a:srgbClr val="F7C505">
                <a:alpha val="26667"/>
              </a:srgbClr>
            </a:solidFill>
            <a:ln w="28575">
              <a:solidFill>
                <a:srgbClr val="F7C505"/>
              </a:solidFill>
              <a:extLst>
                <a:ext uri="{C807C97D-BFC1-408E-A445-0C87EB9F89A2}">
                  <ask:lineSketchStyleProps xmlns:ask="http://schemas.microsoft.com/office/drawing/2018/sketchyshapes" sd="1983740672">
                    <a:prstGeom prst="roundRect">
                      <a:avLst>
                        <a:gd name="adj" fmla="val 50000"/>
                      </a:avLst>
                    </a:prstGeom>
                    <ask:type>
                      <ask:lineSketchScribble/>
                    </ask:type>
                  </ask:lineSketchStyleProps>
                </a:ext>
              </a:extLst>
            </a:ln>
          </p:spPr>
          <p:txBody>
            <a:bodyPr lIns="20311" tIns="20311" rIns="20311" bIns="20311" rtlCol="0" anchor="t"/>
            <a:lstStyle/>
            <a:p>
              <a:pPr algn="ctr">
                <a:lnSpc>
                  <a:spcPts val="2177"/>
                </a:lnSpc>
              </a:pPr>
              <a:endParaRPr lang="en-US" i="0" dirty="0">
                <a:solidFill>
                  <a:srgbClr val="000000"/>
                </a:solidFill>
                <a:latin typeface="Dreaming Outloud Pro" panose="03050502040302030504" pitchFamily="66" charset="77"/>
                <a:ea typeface="Open Sauce"/>
                <a:cs typeface="Dreaming Outloud Pro" panose="03050502040302030504" pitchFamily="66" charset="77"/>
                <a:sym typeface="Open Sauce"/>
              </a:endParaRPr>
            </a:p>
          </p:txBody>
        </p:sp>
        <p:cxnSp>
          <p:nvCxnSpPr>
            <p:cNvPr id="40" name="Straight Connector 39">
              <a:extLst>
                <a:ext uri="{FF2B5EF4-FFF2-40B4-BE49-F238E27FC236}">
                  <a16:creationId xmlns:a16="http://schemas.microsoft.com/office/drawing/2014/main" id="{19DDF8E3-2C1F-4D3F-657A-10EB52D1D8E8}"/>
                </a:ext>
              </a:extLst>
            </p:cNvPr>
            <p:cNvCxnSpPr>
              <a:cxnSpLocks/>
              <a:stCxn id="37" idx="3"/>
              <a:endCxn id="32" idx="1"/>
            </p:cNvCxnSpPr>
            <p:nvPr/>
          </p:nvCxnSpPr>
          <p:spPr>
            <a:xfrm>
              <a:off x="4578594" y="3374034"/>
              <a:ext cx="166135" cy="1805"/>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1" name="Freeform 5">
              <a:extLst>
                <a:ext uri="{FF2B5EF4-FFF2-40B4-BE49-F238E27FC236}">
                  <a16:creationId xmlns:a16="http://schemas.microsoft.com/office/drawing/2014/main" id="{619A5436-A22E-9F60-B01D-AEE02F940092}"/>
                </a:ext>
              </a:extLst>
            </p:cNvPr>
            <p:cNvSpPr/>
            <p:nvPr/>
          </p:nvSpPr>
          <p:spPr>
            <a:xfrm>
              <a:off x="2387698" y="2669395"/>
              <a:ext cx="475560" cy="3162300"/>
            </a:xfrm>
            <a:prstGeom prst="roundRect">
              <a:avLst/>
            </a:prstGeom>
            <a:blipFill>
              <a:blip r:embed="rId5">
                <a:extLst>
                  <a:ext uri="{96DAC541-7B7A-43D3-8B79-37D633B846F1}">
                    <asvg:svgBlip xmlns:asvg="http://schemas.microsoft.com/office/drawing/2016/SVG/main" r:embed="rId6"/>
                  </a:ext>
                </a:extLst>
              </a:blip>
              <a:stretch>
                <a:fillRect l="-76000" t="-8032" r="-450839" b="-8083"/>
              </a:stretch>
            </a:blipFill>
            <a:ln w="6350">
              <a:noFill/>
            </a:ln>
          </p:spPr>
          <p:txBody>
            <a:bodyPr/>
            <a:lstStyle/>
            <a:p>
              <a:endParaRPr lang="en-US" i="0">
                <a:latin typeface="Dreaming Outloud Pro" panose="03050502040302030504" pitchFamily="66" charset="77"/>
                <a:cs typeface="Dreaming Outloud Pro" panose="03050502040302030504" pitchFamily="66" charset="77"/>
              </a:endParaRPr>
            </a:p>
          </p:txBody>
        </p:sp>
        <p:cxnSp>
          <p:nvCxnSpPr>
            <p:cNvPr id="42" name="Straight Connector 41">
              <a:extLst>
                <a:ext uri="{FF2B5EF4-FFF2-40B4-BE49-F238E27FC236}">
                  <a16:creationId xmlns:a16="http://schemas.microsoft.com/office/drawing/2014/main" id="{D80DDEBB-1559-5D94-7750-7F0A0096581B}"/>
                </a:ext>
              </a:extLst>
            </p:cNvPr>
            <p:cNvCxnSpPr>
              <a:cxnSpLocks/>
            </p:cNvCxnSpPr>
            <p:nvPr/>
          </p:nvCxnSpPr>
          <p:spPr>
            <a:xfrm>
              <a:off x="2781952" y="5788152"/>
              <a:ext cx="1920835"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02CE658-939A-B977-DB6A-DA2AF478E962}"/>
                </a:ext>
              </a:extLst>
            </p:cNvPr>
            <p:cNvCxnSpPr>
              <a:cxnSpLocks/>
              <a:endCxn id="31" idx="1"/>
            </p:cNvCxnSpPr>
            <p:nvPr/>
          </p:nvCxnSpPr>
          <p:spPr>
            <a:xfrm flipV="1">
              <a:off x="2787395" y="2708414"/>
              <a:ext cx="2123233" cy="42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4" name="TextBox 39">
              <a:extLst>
                <a:ext uri="{FF2B5EF4-FFF2-40B4-BE49-F238E27FC236}">
                  <a16:creationId xmlns:a16="http://schemas.microsoft.com/office/drawing/2014/main" id="{85417BF8-DED8-BA2B-7BA1-742A5CAA99AB}"/>
                </a:ext>
              </a:extLst>
            </p:cNvPr>
            <p:cNvSpPr txBox="1"/>
            <p:nvPr/>
          </p:nvSpPr>
          <p:spPr>
            <a:xfrm>
              <a:off x="3472136" y="4055543"/>
              <a:ext cx="1103875" cy="367625"/>
            </a:xfrm>
            <a:custGeom>
              <a:avLst/>
              <a:gdLst>
                <a:gd name="connsiteX0" fmla="*/ 0 w 677544"/>
                <a:gd name="connsiteY0" fmla="*/ 112822 h 225643"/>
                <a:gd name="connsiteX1" fmla="*/ 112822 w 677544"/>
                <a:gd name="connsiteY1" fmla="*/ 0 h 225643"/>
                <a:gd name="connsiteX2" fmla="*/ 564723 w 677544"/>
                <a:gd name="connsiteY2" fmla="*/ 0 h 225643"/>
                <a:gd name="connsiteX3" fmla="*/ 677545 w 677544"/>
                <a:gd name="connsiteY3" fmla="*/ 112822 h 225643"/>
                <a:gd name="connsiteX4" fmla="*/ 677544 w 677544"/>
                <a:gd name="connsiteY4" fmla="*/ 112822 h 225643"/>
                <a:gd name="connsiteX5" fmla="*/ 564722 w 677544"/>
                <a:gd name="connsiteY5" fmla="*/ 225644 h 225643"/>
                <a:gd name="connsiteX6" fmla="*/ 112822 w 677544"/>
                <a:gd name="connsiteY6" fmla="*/ 225643 h 225643"/>
                <a:gd name="connsiteX7" fmla="*/ 0 w 677544"/>
                <a:gd name="connsiteY7" fmla="*/ 112821 h 225643"/>
                <a:gd name="connsiteX8" fmla="*/ 0 w 677544"/>
                <a:gd name="connsiteY8" fmla="*/ 112822 h 22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544" h="225643" fill="none" extrusionOk="0">
                  <a:moveTo>
                    <a:pt x="0" y="112822"/>
                  </a:moveTo>
                  <a:cubicBezTo>
                    <a:pt x="5053" y="49044"/>
                    <a:pt x="48421" y="-3124"/>
                    <a:pt x="112822" y="0"/>
                  </a:cubicBezTo>
                  <a:cubicBezTo>
                    <a:pt x="333138" y="-7657"/>
                    <a:pt x="449260" y="1698"/>
                    <a:pt x="564723" y="0"/>
                  </a:cubicBezTo>
                  <a:cubicBezTo>
                    <a:pt x="628371" y="-1140"/>
                    <a:pt x="695258" y="54284"/>
                    <a:pt x="677545" y="112822"/>
                  </a:cubicBezTo>
                  <a:lnTo>
                    <a:pt x="677544" y="112822"/>
                  </a:lnTo>
                  <a:cubicBezTo>
                    <a:pt x="691227" y="166282"/>
                    <a:pt x="639725" y="233325"/>
                    <a:pt x="564722" y="225644"/>
                  </a:cubicBezTo>
                  <a:cubicBezTo>
                    <a:pt x="408537" y="278988"/>
                    <a:pt x="325880" y="173949"/>
                    <a:pt x="112822" y="225643"/>
                  </a:cubicBezTo>
                  <a:cubicBezTo>
                    <a:pt x="64239" y="223363"/>
                    <a:pt x="-2853" y="183436"/>
                    <a:pt x="0" y="112821"/>
                  </a:cubicBezTo>
                  <a:lnTo>
                    <a:pt x="0" y="112822"/>
                  </a:lnTo>
                  <a:close/>
                </a:path>
                <a:path w="677544" h="225643" stroke="0" extrusionOk="0">
                  <a:moveTo>
                    <a:pt x="0" y="112822"/>
                  </a:moveTo>
                  <a:cubicBezTo>
                    <a:pt x="10470" y="43714"/>
                    <a:pt x="42425" y="5382"/>
                    <a:pt x="112822" y="0"/>
                  </a:cubicBezTo>
                  <a:cubicBezTo>
                    <a:pt x="327469" y="-20762"/>
                    <a:pt x="343133" y="22610"/>
                    <a:pt x="564723" y="0"/>
                  </a:cubicBezTo>
                  <a:cubicBezTo>
                    <a:pt x="639811" y="-11592"/>
                    <a:pt x="684948" y="61894"/>
                    <a:pt x="677545" y="112822"/>
                  </a:cubicBezTo>
                  <a:lnTo>
                    <a:pt x="677544" y="112822"/>
                  </a:lnTo>
                  <a:cubicBezTo>
                    <a:pt x="671706" y="175737"/>
                    <a:pt x="628433" y="223597"/>
                    <a:pt x="564722" y="225644"/>
                  </a:cubicBezTo>
                  <a:cubicBezTo>
                    <a:pt x="451787" y="260920"/>
                    <a:pt x="250035" y="200696"/>
                    <a:pt x="112822" y="225643"/>
                  </a:cubicBezTo>
                  <a:cubicBezTo>
                    <a:pt x="66216" y="226372"/>
                    <a:pt x="-27" y="156907"/>
                    <a:pt x="0" y="112821"/>
                  </a:cubicBezTo>
                  <a:lnTo>
                    <a:pt x="0" y="112822"/>
                  </a:lnTo>
                  <a:close/>
                </a:path>
              </a:pathLst>
            </a:custGeom>
            <a:solidFill>
              <a:srgbClr val="4085F4">
                <a:alpha val="23922"/>
              </a:srgbClr>
            </a:solidFill>
            <a:ln w="19050">
              <a:solidFill>
                <a:srgbClr val="4085F4"/>
              </a:solidFill>
              <a:extLst>
                <a:ext uri="{C807C97D-BFC1-408E-A445-0C87EB9F89A2}">
                  <ask:lineSketchStyleProps xmlns:ask="http://schemas.microsoft.com/office/drawing/2018/sketchyshapes" sd="1793325296">
                    <a:prstGeom prst="roundRect">
                      <a:avLst>
                        <a:gd name="adj" fmla="val 50000"/>
                      </a:avLst>
                    </a:prstGeom>
                    <ask:type>
                      <ask:lineSketchScribble/>
                    </ask:type>
                  </ask:lineSketchStyleProps>
                </a:ext>
              </a:extLst>
            </a:ln>
          </p:spPr>
          <p:txBody>
            <a:bodyPr lIns="18316" tIns="91440" rIns="18316" bIns="0" rtlCol="0" anchor="ctr"/>
            <a:lstStyle/>
            <a:p>
              <a:pPr algn="ctr">
                <a:lnSpc>
                  <a:spcPts val="1783"/>
                </a:lnSpc>
              </a:pPr>
              <a:endParaRPr lang="en-US" sz="2000" i="0" dirty="0">
                <a:solidFill>
                  <a:srgbClr val="000000"/>
                </a:solidFill>
                <a:latin typeface="Dreaming Outloud Pro" panose="03050502040302030504" pitchFamily="66" charset="77"/>
                <a:ea typeface="Open Sauce"/>
                <a:cs typeface="Dreaming Outloud Pro" panose="03050502040302030504" pitchFamily="66" charset="77"/>
                <a:sym typeface="Open Sauce"/>
              </a:endParaRPr>
            </a:p>
          </p:txBody>
        </p:sp>
        <p:cxnSp>
          <p:nvCxnSpPr>
            <p:cNvPr id="45" name="Straight Connector 44">
              <a:extLst>
                <a:ext uri="{FF2B5EF4-FFF2-40B4-BE49-F238E27FC236}">
                  <a16:creationId xmlns:a16="http://schemas.microsoft.com/office/drawing/2014/main" id="{D20C8E8B-C8CE-DA74-41F7-AE1ABDF84D98}"/>
                </a:ext>
              </a:extLst>
            </p:cNvPr>
            <p:cNvCxnSpPr>
              <a:cxnSpLocks/>
              <a:stCxn id="44" idx="3"/>
            </p:cNvCxnSpPr>
            <p:nvPr/>
          </p:nvCxnSpPr>
          <p:spPr>
            <a:xfrm>
              <a:off x="4576011" y="4239356"/>
              <a:ext cx="166134" cy="1805"/>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6" name="TextBox 39">
              <a:extLst>
                <a:ext uri="{FF2B5EF4-FFF2-40B4-BE49-F238E27FC236}">
                  <a16:creationId xmlns:a16="http://schemas.microsoft.com/office/drawing/2014/main" id="{05E9257C-A538-F616-4C95-F06907F1E224}"/>
                </a:ext>
              </a:extLst>
            </p:cNvPr>
            <p:cNvSpPr txBox="1"/>
            <p:nvPr/>
          </p:nvSpPr>
          <p:spPr>
            <a:xfrm>
              <a:off x="3479885" y="4923448"/>
              <a:ext cx="1103875" cy="367625"/>
            </a:xfrm>
            <a:custGeom>
              <a:avLst/>
              <a:gdLst>
                <a:gd name="connsiteX0" fmla="*/ 0 w 677544"/>
                <a:gd name="connsiteY0" fmla="*/ 112822 h 225643"/>
                <a:gd name="connsiteX1" fmla="*/ 112822 w 677544"/>
                <a:gd name="connsiteY1" fmla="*/ 0 h 225643"/>
                <a:gd name="connsiteX2" fmla="*/ 564723 w 677544"/>
                <a:gd name="connsiteY2" fmla="*/ 0 h 225643"/>
                <a:gd name="connsiteX3" fmla="*/ 677545 w 677544"/>
                <a:gd name="connsiteY3" fmla="*/ 112822 h 225643"/>
                <a:gd name="connsiteX4" fmla="*/ 677544 w 677544"/>
                <a:gd name="connsiteY4" fmla="*/ 112822 h 225643"/>
                <a:gd name="connsiteX5" fmla="*/ 564722 w 677544"/>
                <a:gd name="connsiteY5" fmla="*/ 225644 h 225643"/>
                <a:gd name="connsiteX6" fmla="*/ 112822 w 677544"/>
                <a:gd name="connsiteY6" fmla="*/ 225643 h 225643"/>
                <a:gd name="connsiteX7" fmla="*/ 0 w 677544"/>
                <a:gd name="connsiteY7" fmla="*/ 112821 h 225643"/>
                <a:gd name="connsiteX8" fmla="*/ 0 w 677544"/>
                <a:gd name="connsiteY8" fmla="*/ 112822 h 22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544" h="225643" fill="none" extrusionOk="0">
                  <a:moveTo>
                    <a:pt x="0" y="112822"/>
                  </a:moveTo>
                  <a:cubicBezTo>
                    <a:pt x="5053" y="49044"/>
                    <a:pt x="48421" y="-3124"/>
                    <a:pt x="112822" y="0"/>
                  </a:cubicBezTo>
                  <a:cubicBezTo>
                    <a:pt x="333138" y="-7657"/>
                    <a:pt x="449260" y="1698"/>
                    <a:pt x="564723" y="0"/>
                  </a:cubicBezTo>
                  <a:cubicBezTo>
                    <a:pt x="628371" y="-1140"/>
                    <a:pt x="695258" y="54284"/>
                    <a:pt x="677545" y="112822"/>
                  </a:cubicBezTo>
                  <a:lnTo>
                    <a:pt x="677544" y="112822"/>
                  </a:lnTo>
                  <a:cubicBezTo>
                    <a:pt x="691227" y="166282"/>
                    <a:pt x="639725" y="233325"/>
                    <a:pt x="564722" y="225644"/>
                  </a:cubicBezTo>
                  <a:cubicBezTo>
                    <a:pt x="408537" y="278988"/>
                    <a:pt x="325880" y="173949"/>
                    <a:pt x="112822" y="225643"/>
                  </a:cubicBezTo>
                  <a:cubicBezTo>
                    <a:pt x="64239" y="223363"/>
                    <a:pt x="-2853" y="183436"/>
                    <a:pt x="0" y="112821"/>
                  </a:cubicBezTo>
                  <a:lnTo>
                    <a:pt x="0" y="112822"/>
                  </a:lnTo>
                  <a:close/>
                </a:path>
                <a:path w="677544" h="225643" stroke="0" extrusionOk="0">
                  <a:moveTo>
                    <a:pt x="0" y="112822"/>
                  </a:moveTo>
                  <a:cubicBezTo>
                    <a:pt x="10470" y="43714"/>
                    <a:pt x="42425" y="5382"/>
                    <a:pt x="112822" y="0"/>
                  </a:cubicBezTo>
                  <a:cubicBezTo>
                    <a:pt x="327469" y="-20762"/>
                    <a:pt x="343133" y="22610"/>
                    <a:pt x="564723" y="0"/>
                  </a:cubicBezTo>
                  <a:cubicBezTo>
                    <a:pt x="639811" y="-11592"/>
                    <a:pt x="684948" y="61894"/>
                    <a:pt x="677545" y="112822"/>
                  </a:cubicBezTo>
                  <a:lnTo>
                    <a:pt x="677544" y="112822"/>
                  </a:lnTo>
                  <a:cubicBezTo>
                    <a:pt x="671706" y="175737"/>
                    <a:pt x="628433" y="223597"/>
                    <a:pt x="564722" y="225644"/>
                  </a:cubicBezTo>
                  <a:cubicBezTo>
                    <a:pt x="451787" y="260920"/>
                    <a:pt x="250035" y="200696"/>
                    <a:pt x="112822" y="225643"/>
                  </a:cubicBezTo>
                  <a:cubicBezTo>
                    <a:pt x="66216" y="226372"/>
                    <a:pt x="-27" y="156907"/>
                    <a:pt x="0" y="112821"/>
                  </a:cubicBezTo>
                  <a:lnTo>
                    <a:pt x="0" y="112822"/>
                  </a:lnTo>
                  <a:close/>
                </a:path>
              </a:pathLst>
            </a:custGeom>
            <a:solidFill>
              <a:srgbClr val="4085F4">
                <a:alpha val="23922"/>
              </a:srgbClr>
            </a:solidFill>
            <a:ln w="19050">
              <a:solidFill>
                <a:srgbClr val="4085F4"/>
              </a:solidFill>
              <a:extLst>
                <a:ext uri="{C807C97D-BFC1-408E-A445-0C87EB9F89A2}">
                  <ask:lineSketchStyleProps xmlns:ask="http://schemas.microsoft.com/office/drawing/2018/sketchyshapes" sd="1793325296">
                    <a:prstGeom prst="roundRect">
                      <a:avLst>
                        <a:gd name="adj" fmla="val 50000"/>
                      </a:avLst>
                    </a:prstGeom>
                    <ask:type>
                      <ask:lineSketchScribble/>
                    </ask:type>
                  </ask:lineSketchStyleProps>
                </a:ext>
              </a:extLst>
            </a:ln>
          </p:spPr>
          <p:txBody>
            <a:bodyPr lIns="18316" tIns="91440" rIns="18316" bIns="0" rtlCol="0" anchor="ctr"/>
            <a:lstStyle/>
            <a:p>
              <a:pPr algn="ctr">
                <a:lnSpc>
                  <a:spcPts val="1783"/>
                </a:lnSpc>
              </a:pPr>
              <a:endParaRPr lang="en-US" sz="2000" i="0" dirty="0">
                <a:solidFill>
                  <a:srgbClr val="000000"/>
                </a:solidFill>
                <a:latin typeface="Dreaming Outloud Pro" panose="03050502040302030504" pitchFamily="66" charset="77"/>
                <a:ea typeface="Open Sauce"/>
                <a:cs typeface="Dreaming Outloud Pro" panose="03050502040302030504" pitchFamily="66" charset="77"/>
                <a:sym typeface="Open Sauce"/>
              </a:endParaRPr>
            </a:p>
          </p:txBody>
        </p:sp>
        <p:cxnSp>
          <p:nvCxnSpPr>
            <p:cNvPr id="47" name="Straight Connector 46">
              <a:extLst>
                <a:ext uri="{FF2B5EF4-FFF2-40B4-BE49-F238E27FC236}">
                  <a16:creationId xmlns:a16="http://schemas.microsoft.com/office/drawing/2014/main" id="{698BE1D3-46F6-07DE-5FC0-0C9E1AFE7DC4}"/>
                </a:ext>
              </a:extLst>
            </p:cNvPr>
            <p:cNvCxnSpPr>
              <a:cxnSpLocks/>
              <a:stCxn id="46" idx="3"/>
            </p:cNvCxnSpPr>
            <p:nvPr/>
          </p:nvCxnSpPr>
          <p:spPr>
            <a:xfrm>
              <a:off x="4583760" y="5107261"/>
              <a:ext cx="166134" cy="1805"/>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8" name="Picture 47" descr="An orange arrow pointing to a black background&#10;&#10;AI-generated content may be incorrect.">
              <a:extLst>
                <a:ext uri="{FF2B5EF4-FFF2-40B4-BE49-F238E27FC236}">
                  <a16:creationId xmlns:a16="http://schemas.microsoft.com/office/drawing/2014/main" id="{E48EE2E7-D5AA-0CFD-7E7B-B787832606B2}"/>
                </a:ext>
              </a:extLst>
            </p:cNvPr>
            <p:cNvPicPr>
              <a:picLocks noChangeAspect="1"/>
            </p:cNvPicPr>
            <p:nvPr/>
          </p:nvPicPr>
          <p:blipFill>
            <a:blip r:embed="rId7"/>
            <a:stretch>
              <a:fillRect/>
            </a:stretch>
          </p:blipFill>
          <p:spPr>
            <a:xfrm>
              <a:off x="6911551" y="2703646"/>
              <a:ext cx="617090" cy="674168"/>
            </a:xfrm>
            <a:prstGeom prst="rect">
              <a:avLst/>
            </a:prstGeom>
          </p:spPr>
        </p:pic>
        <p:pic>
          <p:nvPicPr>
            <p:cNvPr id="49" name="Picture 48" descr="An orange arrow pointing to a black background&#10;&#10;AI-generated content may be incorrect.">
              <a:extLst>
                <a:ext uri="{FF2B5EF4-FFF2-40B4-BE49-F238E27FC236}">
                  <a16:creationId xmlns:a16="http://schemas.microsoft.com/office/drawing/2014/main" id="{2363E1DE-224F-5040-CCFA-EA889D6F2B8B}"/>
                </a:ext>
              </a:extLst>
            </p:cNvPr>
            <p:cNvPicPr>
              <a:picLocks noChangeAspect="1"/>
            </p:cNvPicPr>
            <p:nvPr/>
          </p:nvPicPr>
          <p:blipFill>
            <a:blip r:embed="rId7"/>
            <a:stretch>
              <a:fillRect/>
            </a:stretch>
          </p:blipFill>
          <p:spPr>
            <a:xfrm>
              <a:off x="6911551" y="3523814"/>
              <a:ext cx="617090" cy="674168"/>
            </a:xfrm>
            <a:prstGeom prst="rect">
              <a:avLst/>
            </a:prstGeom>
          </p:spPr>
        </p:pic>
        <p:pic>
          <p:nvPicPr>
            <p:cNvPr id="50" name="Picture 49" descr="An orange arrow pointing to a black background&#10;&#10;AI-generated content may be incorrect.">
              <a:extLst>
                <a:ext uri="{FF2B5EF4-FFF2-40B4-BE49-F238E27FC236}">
                  <a16:creationId xmlns:a16="http://schemas.microsoft.com/office/drawing/2014/main" id="{4AB0586D-CAE4-E78B-C689-495DEFBF82DF}"/>
                </a:ext>
              </a:extLst>
            </p:cNvPr>
            <p:cNvPicPr>
              <a:picLocks noChangeAspect="1"/>
            </p:cNvPicPr>
            <p:nvPr/>
          </p:nvPicPr>
          <p:blipFill>
            <a:blip r:embed="rId7"/>
            <a:stretch>
              <a:fillRect/>
            </a:stretch>
          </p:blipFill>
          <p:spPr>
            <a:xfrm>
              <a:off x="6911551" y="4343982"/>
              <a:ext cx="617090" cy="674168"/>
            </a:xfrm>
            <a:prstGeom prst="rect">
              <a:avLst/>
            </a:prstGeom>
          </p:spPr>
        </p:pic>
        <p:pic>
          <p:nvPicPr>
            <p:cNvPr id="51" name="Picture 50" descr="An orange arrow pointing to a black background&#10;&#10;AI-generated content may be incorrect.">
              <a:extLst>
                <a:ext uri="{FF2B5EF4-FFF2-40B4-BE49-F238E27FC236}">
                  <a16:creationId xmlns:a16="http://schemas.microsoft.com/office/drawing/2014/main" id="{71D545F1-FBA5-3D9D-8828-E067C10165A3}"/>
                </a:ext>
              </a:extLst>
            </p:cNvPr>
            <p:cNvPicPr>
              <a:picLocks noChangeAspect="1"/>
            </p:cNvPicPr>
            <p:nvPr/>
          </p:nvPicPr>
          <p:blipFill>
            <a:blip r:embed="rId7"/>
            <a:stretch>
              <a:fillRect/>
            </a:stretch>
          </p:blipFill>
          <p:spPr>
            <a:xfrm>
              <a:off x="6911551" y="5164150"/>
              <a:ext cx="617090" cy="674168"/>
            </a:xfrm>
            <a:prstGeom prst="rect">
              <a:avLst/>
            </a:prstGeom>
          </p:spPr>
        </p:pic>
      </p:grpSp>
    </p:spTree>
    <p:extLst>
      <p:ext uri="{BB962C8B-B14F-4D97-AF65-F5344CB8AC3E}">
        <p14:creationId xmlns:p14="http://schemas.microsoft.com/office/powerpoint/2010/main" val="40531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AAEDE4CF-3215-B0BC-55E1-6FB2A4408A07}"/>
              </a:ext>
            </a:extLst>
          </p:cNvPr>
          <p:cNvGrpSpPr>
            <a:grpSpLocks noChangeAspect="1"/>
          </p:cNvGrpSpPr>
          <p:nvPr/>
        </p:nvGrpSpPr>
        <p:grpSpPr>
          <a:xfrm rot="20957330">
            <a:off x="2273095" y="2373294"/>
            <a:ext cx="4627421" cy="3161307"/>
            <a:chOff x="746449" y="1511559"/>
            <a:chExt cx="7539135" cy="5150498"/>
          </a:xfrm>
        </p:grpSpPr>
        <p:pic>
          <p:nvPicPr>
            <p:cNvPr id="36" name="Picture 35">
              <a:extLst>
                <a:ext uri="{FF2B5EF4-FFF2-40B4-BE49-F238E27FC236}">
                  <a16:creationId xmlns:a16="http://schemas.microsoft.com/office/drawing/2014/main" id="{BF1590F7-5583-9E5D-54D3-CFFEB74A49F9}"/>
                </a:ext>
              </a:extLst>
            </p:cNvPr>
            <p:cNvPicPr>
              <a:picLocks noChangeAspect="1"/>
            </p:cNvPicPr>
            <p:nvPr/>
          </p:nvPicPr>
          <p:blipFill rotWithShape="1">
            <a:blip r:embed="rId3"/>
            <a:srcRect l="11377" t="9043" r="12505" b="8496"/>
            <a:stretch/>
          </p:blipFill>
          <p:spPr>
            <a:xfrm>
              <a:off x="746449" y="1511559"/>
              <a:ext cx="7539135" cy="5150498"/>
            </a:xfrm>
            <a:prstGeom prst="rect">
              <a:avLst/>
            </a:prstGeom>
          </p:spPr>
        </p:pic>
        <p:sp>
          <p:nvSpPr>
            <p:cNvPr id="37" name="TextBox 12">
              <a:extLst>
                <a:ext uri="{FF2B5EF4-FFF2-40B4-BE49-F238E27FC236}">
                  <a16:creationId xmlns:a16="http://schemas.microsoft.com/office/drawing/2014/main" id="{40BDD8C8-9303-1F31-7932-D8B204972F1F}"/>
                </a:ext>
              </a:extLst>
            </p:cNvPr>
            <p:cNvSpPr txBox="1"/>
            <p:nvPr/>
          </p:nvSpPr>
          <p:spPr>
            <a:xfrm>
              <a:off x="4910628" y="2526442"/>
              <a:ext cx="1976257" cy="363943"/>
            </a:xfrm>
            <a:custGeom>
              <a:avLst/>
              <a:gdLst>
                <a:gd name="connsiteX0" fmla="*/ 0 w 1213000"/>
                <a:gd name="connsiteY0" fmla="*/ 111692 h 223383"/>
                <a:gd name="connsiteX1" fmla="*/ 111692 w 1213000"/>
                <a:gd name="connsiteY1" fmla="*/ 0 h 223383"/>
                <a:gd name="connsiteX2" fmla="*/ 596604 w 1213000"/>
                <a:gd name="connsiteY2" fmla="*/ 0 h 223383"/>
                <a:gd name="connsiteX3" fmla="*/ 1101309 w 1213000"/>
                <a:gd name="connsiteY3" fmla="*/ 0 h 223383"/>
                <a:gd name="connsiteX4" fmla="*/ 1213001 w 1213000"/>
                <a:gd name="connsiteY4" fmla="*/ 111692 h 223383"/>
                <a:gd name="connsiteX5" fmla="*/ 1213000 w 1213000"/>
                <a:gd name="connsiteY5" fmla="*/ 111692 h 223383"/>
                <a:gd name="connsiteX6" fmla="*/ 1101308 w 1213000"/>
                <a:gd name="connsiteY6" fmla="*/ 223384 h 223383"/>
                <a:gd name="connsiteX7" fmla="*/ 586708 w 1213000"/>
                <a:gd name="connsiteY7" fmla="*/ 223383 h 223383"/>
                <a:gd name="connsiteX8" fmla="*/ 111692 w 1213000"/>
                <a:gd name="connsiteY8" fmla="*/ 223383 h 223383"/>
                <a:gd name="connsiteX9" fmla="*/ 0 w 1213000"/>
                <a:gd name="connsiteY9" fmla="*/ 111691 h 223383"/>
                <a:gd name="connsiteX10" fmla="*/ 0 w 1213000"/>
                <a:gd name="connsiteY10" fmla="*/ 111692 h 223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3000" h="223383" fill="none" extrusionOk="0">
                  <a:moveTo>
                    <a:pt x="0" y="111692"/>
                  </a:moveTo>
                  <a:cubicBezTo>
                    <a:pt x="-7274" y="46101"/>
                    <a:pt x="42790" y="-655"/>
                    <a:pt x="111692" y="0"/>
                  </a:cubicBezTo>
                  <a:cubicBezTo>
                    <a:pt x="244375" y="-23203"/>
                    <a:pt x="387248" y="17855"/>
                    <a:pt x="596604" y="0"/>
                  </a:cubicBezTo>
                  <a:cubicBezTo>
                    <a:pt x="805960" y="-17855"/>
                    <a:pt x="880319" y="60115"/>
                    <a:pt x="1101309" y="0"/>
                  </a:cubicBezTo>
                  <a:cubicBezTo>
                    <a:pt x="1157100" y="1446"/>
                    <a:pt x="1223057" y="48770"/>
                    <a:pt x="1213001" y="111692"/>
                  </a:cubicBezTo>
                  <a:lnTo>
                    <a:pt x="1213000" y="111692"/>
                  </a:lnTo>
                  <a:cubicBezTo>
                    <a:pt x="1208467" y="165181"/>
                    <a:pt x="1148447" y="221384"/>
                    <a:pt x="1101308" y="223384"/>
                  </a:cubicBezTo>
                  <a:cubicBezTo>
                    <a:pt x="897222" y="253095"/>
                    <a:pt x="799876" y="194666"/>
                    <a:pt x="586708" y="223383"/>
                  </a:cubicBezTo>
                  <a:cubicBezTo>
                    <a:pt x="373540" y="252100"/>
                    <a:pt x="285828" y="204453"/>
                    <a:pt x="111692" y="223383"/>
                  </a:cubicBezTo>
                  <a:cubicBezTo>
                    <a:pt x="51896" y="221740"/>
                    <a:pt x="284" y="175406"/>
                    <a:pt x="0" y="111691"/>
                  </a:cubicBezTo>
                  <a:lnTo>
                    <a:pt x="0" y="111692"/>
                  </a:lnTo>
                  <a:close/>
                </a:path>
                <a:path w="1213000" h="223383" stroke="0" extrusionOk="0">
                  <a:moveTo>
                    <a:pt x="0" y="111692"/>
                  </a:moveTo>
                  <a:cubicBezTo>
                    <a:pt x="-4132" y="56742"/>
                    <a:pt x="51814" y="-366"/>
                    <a:pt x="111692" y="0"/>
                  </a:cubicBezTo>
                  <a:cubicBezTo>
                    <a:pt x="275924" y="-25321"/>
                    <a:pt x="460813" y="53164"/>
                    <a:pt x="586708" y="0"/>
                  </a:cubicBezTo>
                  <a:cubicBezTo>
                    <a:pt x="712603" y="-53164"/>
                    <a:pt x="960914" y="285"/>
                    <a:pt x="1101309" y="0"/>
                  </a:cubicBezTo>
                  <a:cubicBezTo>
                    <a:pt x="1161599" y="-12709"/>
                    <a:pt x="1223696" y="56718"/>
                    <a:pt x="1213001" y="111692"/>
                  </a:cubicBezTo>
                  <a:lnTo>
                    <a:pt x="1213000" y="111692"/>
                  </a:lnTo>
                  <a:cubicBezTo>
                    <a:pt x="1207026" y="171496"/>
                    <a:pt x="1161032" y="225357"/>
                    <a:pt x="1101308" y="223384"/>
                  </a:cubicBezTo>
                  <a:cubicBezTo>
                    <a:pt x="877836" y="264672"/>
                    <a:pt x="825773" y="190095"/>
                    <a:pt x="616396" y="223384"/>
                  </a:cubicBezTo>
                  <a:cubicBezTo>
                    <a:pt x="407019" y="256672"/>
                    <a:pt x="254173" y="217780"/>
                    <a:pt x="111692" y="223383"/>
                  </a:cubicBezTo>
                  <a:cubicBezTo>
                    <a:pt x="48125" y="238473"/>
                    <a:pt x="-4161" y="174123"/>
                    <a:pt x="0" y="111691"/>
                  </a:cubicBezTo>
                  <a:lnTo>
                    <a:pt x="0" y="111692"/>
                  </a:lnTo>
                  <a:close/>
                </a:path>
              </a:pathLst>
            </a:custGeom>
            <a:solidFill>
              <a:srgbClr val="02BD61">
                <a:alpha val="22353"/>
              </a:srgbClr>
            </a:solidFill>
            <a:ln w="28575">
              <a:solidFill>
                <a:srgbClr val="02BD61"/>
              </a:solidFill>
              <a:extLst>
                <a:ext uri="{C807C97D-BFC1-408E-A445-0C87EB9F89A2}">
                  <ask:lineSketchStyleProps xmlns:ask="http://schemas.microsoft.com/office/drawing/2018/sketchyshapes" sd="2930918667">
                    <a:prstGeom prst="roundRect">
                      <a:avLst>
                        <a:gd name="adj" fmla="val 50000"/>
                      </a:avLst>
                    </a:prstGeom>
                    <ask:type>
                      <ask:lineSketchScribble/>
                    </ask:type>
                  </ask:lineSketchStyleProps>
                </a:ext>
              </a:extLst>
            </a:ln>
          </p:spPr>
          <p:txBody>
            <a:bodyPr lIns="18316" tIns="365760" rIns="18316" bIns="18316" rtlCol="0" anchor="b"/>
            <a:lstStyle/>
            <a:p>
              <a:pPr algn="ctr">
                <a:lnSpc>
                  <a:spcPts val="1783"/>
                </a:lnSpc>
              </a:pPr>
              <a:endParaRPr lang="en-US" i="0" dirty="0">
                <a:solidFill>
                  <a:srgbClr val="000000"/>
                </a:solidFill>
                <a:latin typeface="Dreaming Outloud Pro" panose="03050502040302030504" pitchFamily="66" charset="77"/>
                <a:ea typeface="Open Sauce"/>
                <a:cs typeface="Dreaming Outloud Pro" panose="03050502040302030504" pitchFamily="66" charset="77"/>
                <a:sym typeface="Open Sauce"/>
              </a:endParaRPr>
            </a:p>
          </p:txBody>
        </p:sp>
        <p:sp>
          <p:nvSpPr>
            <p:cNvPr id="38" name="TextBox 42">
              <a:extLst>
                <a:ext uri="{FF2B5EF4-FFF2-40B4-BE49-F238E27FC236}">
                  <a16:creationId xmlns:a16="http://schemas.microsoft.com/office/drawing/2014/main" id="{4E7EF930-DDA3-7641-6C23-314BCE7CDEB7}"/>
                </a:ext>
              </a:extLst>
            </p:cNvPr>
            <p:cNvSpPr txBox="1"/>
            <p:nvPr/>
          </p:nvSpPr>
          <p:spPr>
            <a:xfrm>
              <a:off x="4744729" y="2999867"/>
              <a:ext cx="2169028" cy="751943"/>
            </a:xfrm>
            <a:custGeom>
              <a:avLst/>
              <a:gdLst>
                <a:gd name="connsiteX0" fmla="*/ 0 w 1331321"/>
                <a:gd name="connsiteY0" fmla="*/ 230767 h 461533"/>
                <a:gd name="connsiteX1" fmla="*/ 230767 w 1331321"/>
                <a:gd name="connsiteY1" fmla="*/ 0 h 461533"/>
                <a:gd name="connsiteX2" fmla="*/ 674359 w 1331321"/>
                <a:gd name="connsiteY2" fmla="*/ 0 h 461533"/>
                <a:gd name="connsiteX3" fmla="*/ 1100555 w 1331321"/>
                <a:gd name="connsiteY3" fmla="*/ 0 h 461533"/>
                <a:gd name="connsiteX4" fmla="*/ 1331322 w 1331321"/>
                <a:gd name="connsiteY4" fmla="*/ 230767 h 461533"/>
                <a:gd name="connsiteX5" fmla="*/ 1331321 w 1331321"/>
                <a:gd name="connsiteY5" fmla="*/ 230767 h 461533"/>
                <a:gd name="connsiteX6" fmla="*/ 1100554 w 1331321"/>
                <a:gd name="connsiteY6" fmla="*/ 461534 h 461533"/>
                <a:gd name="connsiteX7" fmla="*/ 674358 w 1331321"/>
                <a:gd name="connsiteY7" fmla="*/ 461534 h 461533"/>
                <a:gd name="connsiteX8" fmla="*/ 230767 w 1331321"/>
                <a:gd name="connsiteY8" fmla="*/ 461533 h 461533"/>
                <a:gd name="connsiteX9" fmla="*/ 0 w 1331321"/>
                <a:gd name="connsiteY9" fmla="*/ 230766 h 461533"/>
                <a:gd name="connsiteX10" fmla="*/ 0 w 1331321"/>
                <a:gd name="connsiteY10" fmla="*/ 230767 h 46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1321" h="461533" fill="none" extrusionOk="0">
                  <a:moveTo>
                    <a:pt x="0" y="230767"/>
                  </a:moveTo>
                  <a:cubicBezTo>
                    <a:pt x="15838" y="110500"/>
                    <a:pt x="100709" y="6163"/>
                    <a:pt x="230767" y="0"/>
                  </a:cubicBezTo>
                  <a:cubicBezTo>
                    <a:pt x="337078" y="-31574"/>
                    <a:pt x="512448" y="12008"/>
                    <a:pt x="674359" y="0"/>
                  </a:cubicBezTo>
                  <a:cubicBezTo>
                    <a:pt x="836270" y="-12008"/>
                    <a:pt x="929680" y="11419"/>
                    <a:pt x="1100555" y="0"/>
                  </a:cubicBezTo>
                  <a:cubicBezTo>
                    <a:pt x="1238614" y="31089"/>
                    <a:pt x="1301215" y="100104"/>
                    <a:pt x="1331322" y="230767"/>
                  </a:cubicBezTo>
                  <a:lnTo>
                    <a:pt x="1331321" y="230767"/>
                  </a:lnTo>
                  <a:cubicBezTo>
                    <a:pt x="1336269" y="363717"/>
                    <a:pt x="1196796" y="472602"/>
                    <a:pt x="1100554" y="461534"/>
                  </a:cubicBezTo>
                  <a:cubicBezTo>
                    <a:pt x="949049" y="467001"/>
                    <a:pt x="808138" y="439060"/>
                    <a:pt x="674358" y="461534"/>
                  </a:cubicBezTo>
                  <a:cubicBezTo>
                    <a:pt x="540578" y="484008"/>
                    <a:pt x="376475" y="454905"/>
                    <a:pt x="230767" y="461533"/>
                  </a:cubicBezTo>
                  <a:cubicBezTo>
                    <a:pt x="124434" y="488534"/>
                    <a:pt x="-18295" y="343446"/>
                    <a:pt x="0" y="230766"/>
                  </a:cubicBezTo>
                  <a:lnTo>
                    <a:pt x="0" y="230767"/>
                  </a:lnTo>
                  <a:close/>
                </a:path>
                <a:path w="1331321" h="461533" stroke="0" extrusionOk="0">
                  <a:moveTo>
                    <a:pt x="0" y="230767"/>
                  </a:moveTo>
                  <a:cubicBezTo>
                    <a:pt x="-6391" y="121511"/>
                    <a:pt x="103588" y="23805"/>
                    <a:pt x="230767" y="0"/>
                  </a:cubicBezTo>
                  <a:cubicBezTo>
                    <a:pt x="413634" y="-47566"/>
                    <a:pt x="474319" y="18975"/>
                    <a:pt x="648265" y="0"/>
                  </a:cubicBezTo>
                  <a:cubicBezTo>
                    <a:pt x="822211" y="-18975"/>
                    <a:pt x="877183" y="3835"/>
                    <a:pt x="1100555" y="0"/>
                  </a:cubicBezTo>
                  <a:cubicBezTo>
                    <a:pt x="1228577" y="4967"/>
                    <a:pt x="1357171" y="110155"/>
                    <a:pt x="1331322" y="230767"/>
                  </a:cubicBezTo>
                  <a:lnTo>
                    <a:pt x="1331321" y="230767"/>
                  </a:lnTo>
                  <a:cubicBezTo>
                    <a:pt x="1322609" y="348095"/>
                    <a:pt x="1250171" y="473950"/>
                    <a:pt x="1100554" y="461534"/>
                  </a:cubicBezTo>
                  <a:cubicBezTo>
                    <a:pt x="994257" y="488352"/>
                    <a:pt x="825263" y="425409"/>
                    <a:pt x="691754" y="461534"/>
                  </a:cubicBezTo>
                  <a:cubicBezTo>
                    <a:pt x="558245" y="497659"/>
                    <a:pt x="354444" y="411706"/>
                    <a:pt x="230767" y="461533"/>
                  </a:cubicBezTo>
                  <a:cubicBezTo>
                    <a:pt x="110560" y="432812"/>
                    <a:pt x="24509" y="340871"/>
                    <a:pt x="0" y="230766"/>
                  </a:cubicBezTo>
                  <a:lnTo>
                    <a:pt x="0" y="230767"/>
                  </a:lnTo>
                  <a:close/>
                </a:path>
              </a:pathLst>
            </a:custGeom>
            <a:solidFill>
              <a:srgbClr val="D883FF">
                <a:alpha val="22745"/>
              </a:srgbClr>
            </a:solidFill>
            <a:ln w="28575">
              <a:solidFill>
                <a:srgbClr val="D883FF"/>
              </a:solidFill>
              <a:extLst>
                <a:ext uri="{C807C97D-BFC1-408E-A445-0C87EB9F89A2}">
                  <ask:lineSketchStyleProps xmlns:ask="http://schemas.microsoft.com/office/drawing/2018/sketchyshapes" sd="3811212162">
                    <a:prstGeom prst="roundRect">
                      <a:avLst>
                        <a:gd name="adj" fmla="val 50000"/>
                      </a:avLst>
                    </a:prstGeom>
                    <ask:type>
                      <ask:lineSketchScribble/>
                    </ask:type>
                  </ask:lineSketchStyleProps>
                </a:ext>
              </a:extLst>
            </a:ln>
          </p:spPr>
          <p:txBody>
            <a:bodyPr lIns="18316" tIns="18316" rIns="18316" bIns="18316" rtlCol="0" anchor="ctr"/>
            <a:lstStyle/>
            <a:p>
              <a:pPr algn="ctr">
                <a:lnSpc>
                  <a:spcPts val="1783"/>
                </a:lnSpc>
              </a:pPr>
              <a:endParaRPr lang="en-US" sz="1600" i="0" dirty="0">
                <a:solidFill>
                  <a:srgbClr val="000000"/>
                </a:solidFill>
                <a:latin typeface="Dreaming Outloud Pro" panose="03050502040302030504" pitchFamily="66" charset="77"/>
                <a:ea typeface="Open Sauce"/>
                <a:cs typeface="Dreaming Outloud Pro" panose="03050502040302030504" pitchFamily="66" charset="77"/>
                <a:sym typeface="Open Sauce"/>
              </a:endParaRPr>
            </a:p>
          </p:txBody>
        </p:sp>
        <p:sp>
          <p:nvSpPr>
            <p:cNvPr id="39" name="TextBox 49">
              <a:extLst>
                <a:ext uri="{FF2B5EF4-FFF2-40B4-BE49-F238E27FC236}">
                  <a16:creationId xmlns:a16="http://schemas.microsoft.com/office/drawing/2014/main" id="{C90720D0-666B-D1DB-F43E-CFAAE15BD20B}"/>
                </a:ext>
              </a:extLst>
            </p:cNvPr>
            <p:cNvSpPr txBox="1"/>
            <p:nvPr/>
          </p:nvSpPr>
          <p:spPr>
            <a:xfrm flipH="1">
              <a:off x="4707707" y="5589145"/>
              <a:ext cx="2179178" cy="365760"/>
            </a:xfrm>
            <a:custGeom>
              <a:avLst/>
              <a:gdLst>
                <a:gd name="connsiteX0" fmla="*/ 0 w 1337551"/>
                <a:gd name="connsiteY0" fmla="*/ 112250 h 224499"/>
                <a:gd name="connsiteX1" fmla="*/ 112250 w 1337551"/>
                <a:gd name="connsiteY1" fmla="*/ 0 h 224499"/>
                <a:gd name="connsiteX2" fmla="*/ 691037 w 1337551"/>
                <a:gd name="connsiteY2" fmla="*/ 0 h 224499"/>
                <a:gd name="connsiteX3" fmla="*/ 1225302 w 1337551"/>
                <a:gd name="connsiteY3" fmla="*/ 0 h 224499"/>
                <a:gd name="connsiteX4" fmla="*/ 1337552 w 1337551"/>
                <a:gd name="connsiteY4" fmla="*/ 112250 h 224499"/>
                <a:gd name="connsiteX5" fmla="*/ 1337551 w 1337551"/>
                <a:gd name="connsiteY5" fmla="*/ 112250 h 224499"/>
                <a:gd name="connsiteX6" fmla="*/ 1225301 w 1337551"/>
                <a:gd name="connsiteY6" fmla="*/ 224500 h 224499"/>
                <a:gd name="connsiteX7" fmla="*/ 657645 w 1337551"/>
                <a:gd name="connsiteY7" fmla="*/ 224499 h 224499"/>
                <a:gd name="connsiteX8" fmla="*/ 112250 w 1337551"/>
                <a:gd name="connsiteY8" fmla="*/ 224499 h 224499"/>
                <a:gd name="connsiteX9" fmla="*/ 0 w 1337551"/>
                <a:gd name="connsiteY9" fmla="*/ 112249 h 224499"/>
                <a:gd name="connsiteX10" fmla="*/ 0 w 1337551"/>
                <a:gd name="connsiteY10" fmla="*/ 112250 h 22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551" h="224499" fill="none" extrusionOk="0">
                  <a:moveTo>
                    <a:pt x="0" y="112250"/>
                  </a:moveTo>
                  <a:cubicBezTo>
                    <a:pt x="-5550" y="50012"/>
                    <a:pt x="58854" y="-3412"/>
                    <a:pt x="112250" y="0"/>
                  </a:cubicBezTo>
                  <a:cubicBezTo>
                    <a:pt x="290684" y="-8968"/>
                    <a:pt x="451824" y="15971"/>
                    <a:pt x="691037" y="0"/>
                  </a:cubicBezTo>
                  <a:cubicBezTo>
                    <a:pt x="930250" y="-15971"/>
                    <a:pt x="1062121" y="15124"/>
                    <a:pt x="1225302" y="0"/>
                  </a:cubicBezTo>
                  <a:cubicBezTo>
                    <a:pt x="1286659" y="-4071"/>
                    <a:pt x="1349063" y="48983"/>
                    <a:pt x="1337552" y="112250"/>
                  </a:cubicBezTo>
                  <a:lnTo>
                    <a:pt x="1337551" y="112250"/>
                  </a:lnTo>
                  <a:cubicBezTo>
                    <a:pt x="1335711" y="167707"/>
                    <a:pt x="1295322" y="219328"/>
                    <a:pt x="1225301" y="224500"/>
                  </a:cubicBezTo>
                  <a:cubicBezTo>
                    <a:pt x="1010827" y="239799"/>
                    <a:pt x="840268" y="196720"/>
                    <a:pt x="657645" y="224499"/>
                  </a:cubicBezTo>
                  <a:cubicBezTo>
                    <a:pt x="475022" y="252278"/>
                    <a:pt x="307453" y="225026"/>
                    <a:pt x="112250" y="224499"/>
                  </a:cubicBezTo>
                  <a:cubicBezTo>
                    <a:pt x="48203" y="222760"/>
                    <a:pt x="-11356" y="184599"/>
                    <a:pt x="0" y="112249"/>
                  </a:cubicBezTo>
                  <a:lnTo>
                    <a:pt x="0" y="112250"/>
                  </a:lnTo>
                  <a:close/>
                </a:path>
                <a:path w="1337551" h="224499" stroke="0" extrusionOk="0">
                  <a:moveTo>
                    <a:pt x="0" y="112250"/>
                  </a:moveTo>
                  <a:cubicBezTo>
                    <a:pt x="-8192" y="58108"/>
                    <a:pt x="52801" y="-8959"/>
                    <a:pt x="112250" y="0"/>
                  </a:cubicBezTo>
                  <a:cubicBezTo>
                    <a:pt x="299567" y="7924"/>
                    <a:pt x="437628" y="-1595"/>
                    <a:pt x="668776" y="0"/>
                  </a:cubicBezTo>
                  <a:cubicBezTo>
                    <a:pt x="899924" y="1595"/>
                    <a:pt x="1032378" y="10331"/>
                    <a:pt x="1225302" y="0"/>
                  </a:cubicBezTo>
                  <a:cubicBezTo>
                    <a:pt x="1281808" y="3455"/>
                    <a:pt x="1326222" y="51586"/>
                    <a:pt x="1337552" y="112250"/>
                  </a:cubicBezTo>
                  <a:lnTo>
                    <a:pt x="1337551" y="112250"/>
                  </a:lnTo>
                  <a:cubicBezTo>
                    <a:pt x="1335505" y="173077"/>
                    <a:pt x="1284383" y="225666"/>
                    <a:pt x="1225301" y="224500"/>
                  </a:cubicBezTo>
                  <a:cubicBezTo>
                    <a:pt x="1016996" y="218520"/>
                    <a:pt x="834836" y="198825"/>
                    <a:pt x="668776" y="224500"/>
                  </a:cubicBezTo>
                  <a:cubicBezTo>
                    <a:pt x="502716" y="250175"/>
                    <a:pt x="247390" y="221463"/>
                    <a:pt x="112250" y="224499"/>
                  </a:cubicBezTo>
                  <a:cubicBezTo>
                    <a:pt x="41226" y="232775"/>
                    <a:pt x="-1912" y="178953"/>
                    <a:pt x="0" y="112249"/>
                  </a:cubicBezTo>
                  <a:lnTo>
                    <a:pt x="0" y="112250"/>
                  </a:lnTo>
                  <a:close/>
                </a:path>
              </a:pathLst>
            </a:custGeom>
            <a:solidFill>
              <a:srgbClr val="FF3130">
                <a:alpha val="23137"/>
              </a:srgbClr>
            </a:solidFill>
            <a:ln w="28575">
              <a:solidFill>
                <a:srgbClr val="FF3130"/>
              </a:solidFill>
              <a:extLst>
                <a:ext uri="{C807C97D-BFC1-408E-A445-0C87EB9F89A2}">
                  <ask:lineSketchStyleProps xmlns:ask="http://schemas.microsoft.com/office/drawing/2018/sketchyshapes" sd="1004887496">
                    <a:prstGeom prst="roundRect">
                      <a:avLst>
                        <a:gd name="adj" fmla="val 50000"/>
                      </a:avLst>
                    </a:prstGeom>
                    <ask:type>
                      <ask:lineSketchFreehand/>
                    </ask:type>
                  </ask:lineSketchStyleProps>
                </a:ext>
              </a:extLst>
            </a:ln>
          </p:spPr>
          <p:txBody>
            <a:bodyPr lIns="18316" tIns="365760" rIns="18316" bIns="18316" rtlCol="0" anchor="b"/>
            <a:lstStyle/>
            <a:p>
              <a:pPr algn="ctr">
                <a:lnSpc>
                  <a:spcPts val="1783"/>
                </a:lnSpc>
              </a:pPr>
              <a:endParaRPr lang="en-US" i="0" dirty="0">
                <a:solidFill>
                  <a:srgbClr val="000000"/>
                </a:solidFill>
                <a:latin typeface="Dreaming Outloud Pro" panose="03050502040302030504" pitchFamily="66" charset="77"/>
                <a:ea typeface="Open Sauce"/>
                <a:cs typeface="Dreaming Outloud Pro" panose="03050502040302030504" pitchFamily="66" charset="77"/>
                <a:sym typeface="Open Sauce"/>
              </a:endParaRPr>
            </a:p>
          </p:txBody>
        </p:sp>
        <p:sp>
          <p:nvSpPr>
            <p:cNvPr id="40" name="TextBox 42">
              <a:extLst>
                <a:ext uri="{FF2B5EF4-FFF2-40B4-BE49-F238E27FC236}">
                  <a16:creationId xmlns:a16="http://schemas.microsoft.com/office/drawing/2014/main" id="{238E29F5-BFAD-DFA2-3DE8-EAEB445B8DDA}"/>
                </a:ext>
              </a:extLst>
            </p:cNvPr>
            <p:cNvSpPr txBox="1"/>
            <p:nvPr/>
          </p:nvSpPr>
          <p:spPr>
            <a:xfrm flipH="1">
              <a:off x="4744728" y="3861292"/>
              <a:ext cx="2146726" cy="754445"/>
            </a:xfrm>
            <a:custGeom>
              <a:avLst/>
              <a:gdLst>
                <a:gd name="connsiteX0" fmla="*/ 0 w 1317632"/>
                <a:gd name="connsiteY0" fmla="*/ 231534 h 463068"/>
                <a:gd name="connsiteX1" fmla="*/ 231534 w 1317632"/>
                <a:gd name="connsiteY1" fmla="*/ 0 h 463068"/>
                <a:gd name="connsiteX2" fmla="*/ 667362 w 1317632"/>
                <a:gd name="connsiteY2" fmla="*/ 0 h 463068"/>
                <a:gd name="connsiteX3" fmla="*/ 1086098 w 1317632"/>
                <a:gd name="connsiteY3" fmla="*/ 0 h 463068"/>
                <a:gd name="connsiteX4" fmla="*/ 1317632 w 1317632"/>
                <a:gd name="connsiteY4" fmla="*/ 231534 h 463068"/>
                <a:gd name="connsiteX5" fmla="*/ 1317632 w 1317632"/>
                <a:gd name="connsiteY5" fmla="*/ 231534 h 463068"/>
                <a:gd name="connsiteX6" fmla="*/ 1086098 w 1317632"/>
                <a:gd name="connsiteY6" fmla="*/ 463068 h 463068"/>
                <a:gd name="connsiteX7" fmla="*/ 667362 w 1317632"/>
                <a:gd name="connsiteY7" fmla="*/ 463068 h 463068"/>
                <a:gd name="connsiteX8" fmla="*/ 231534 w 1317632"/>
                <a:gd name="connsiteY8" fmla="*/ 463068 h 463068"/>
                <a:gd name="connsiteX9" fmla="*/ 0 w 1317632"/>
                <a:gd name="connsiteY9" fmla="*/ 231534 h 46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7632" h="463068" fill="none" extrusionOk="0">
                  <a:moveTo>
                    <a:pt x="0" y="231534"/>
                  </a:moveTo>
                  <a:cubicBezTo>
                    <a:pt x="7120" y="106890"/>
                    <a:pt x="96225" y="17564"/>
                    <a:pt x="231534" y="0"/>
                  </a:cubicBezTo>
                  <a:cubicBezTo>
                    <a:pt x="325828" y="-35868"/>
                    <a:pt x="521964" y="21234"/>
                    <a:pt x="667362" y="0"/>
                  </a:cubicBezTo>
                  <a:cubicBezTo>
                    <a:pt x="812760" y="-21234"/>
                    <a:pt x="982849" y="44409"/>
                    <a:pt x="1086098" y="0"/>
                  </a:cubicBezTo>
                  <a:cubicBezTo>
                    <a:pt x="1214840" y="2547"/>
                    <a:pt x="1310435" y="102893"/>
                    <a:pt x="1317632" y="231534"/>
                  </a:cubicBezTo>
                  <a:lnTo>
                    <a:pt x="1317632" y="231534"/>
                  </a:lnTo>
                  <a:cubicBezTo>
                    <a:pt x="1326542" y="369313"/>
                    <a:pt x="1190061" y="471548"/>
                    <a:pt x="1086098" y="463068"/>
                  </a:cubicBezTo>
                  <a:cubicBezTo>
                    <a:pt x="912663" y="499638"/>
                    <a:pt x="784063" y="442982"/>
                    <a:pt x="667362" y="463068"/>
                  </a:cubicBezTo>
                  <a:cubicBezTo>
                    <a:pt x="550661" y="483154"/>
                    <a:pt x="348262" y="457478"/>
                    <a:pt x="231534" y="463068"/>
                  </a:cubicBezTo>
                  <a:cubicBezTo>
                    <a:pt x="115062" y="477646"/>
                    <a:pt x="-7830" y="353086"/>
                    <a:pt x="0" y="231534"/>
                  </a:cubicBezTo>
                  <a:close/>
                </a:path>
                <a:path w="1317632" h="463068" stroke="0" extrusionOk="0">
                  <a:moveTo>
                    <a:pt x="0" y="231534"/>
                  </a:moveTo>
                  <a:cubicBezTo>
                    <a:pt x="-12339" y="138789"/>
                    <a:pt x="103712" y="4493"/>
                    <a:pt x="231534" y="0"/>
                  </a:cubicBezTo>
                  <a:cubicBezTo>
                    <a:pt x="372791" y="-18771"/>
                    <a:pt x="518768" y="20603"/>
                    <a:pt x="641725" y="0"/>
                  </a:cubicBezTo>
                  <a:cubicBezTo>
                    <a:pt x="764682" y="-20603"/>
                    <a:pt x="905723" y="24303"/>
                    <a:pt x="1086098" y="0"/>
                  </a:cubicBezTo>
                  <a:cubicBezTo>
                    <a:pt x="1214403" y="3750"/>
                    <a:pt x="1325293" y="105687"/>
                    <a:pt x="1317632" y="231534"/>
                  </a:cubicBezTo>
                  <a:lnTo>
                    <a:pt x="1317632" y="231534"/>
                  </a:lnTo>
                  <a:cubicBezTo>
                    <a:pt x="1307431" y="347557"/>
                    <a:pt x="1221823" y="467466"/>
                    <a:pt x="1086098" y="463068"/>
                  </a:cubicBezTo>
                  <a:cubicBezTo>
                    <a:pt x="922583" y="473084"/>
                    <a:pt x="772776" y="459928"/>
                    <a:pt x="684453" y="463068"/>
                  </a:cubicBezTo>
                  <a:cubicBezTo>
                    <a:pt x="596130" y="466208"/>
                    <a:pt x="370576" y="448526"/>
                    <a:pt x="231534" y="463068"/>
                  </a:cubicBezTo>
                  <a:cubicBezTo>
                    <a:pt x="107611" y="447404"/>
                    <a:pt x="7129" y="354362"/>
                    <a:pt x="0" y="231534"/>
                  </a:cubicBezTo>
                  <a:close/>
                </a:path>
              </a:pathLst>
            </a:custGeom>
            <a:solidFill>
              <a:srgbClr val="D883FF">
                <a:alpha val="22745"/>
              </a:srgbClr>
            </a:solidFill>
            <a:ln w="28575">
              <a:solidFill>
                <a:srgbClr val="D883FF"/>
              </a:solidFill>
              <a:extLst>
                <a:ext uri="{C807C97D-BFC1-408E-A445-0C87EB9F89A2}">
                  <ask:lineSketchStyleProps xmlns:ask="http://schemas.microsoft.com/office/drawing/2018/sketchyshapes" sd="3811212162">
                    <a:prstGeom prst="roundRect">
                      <a:avLst>
                        <a:gd name="adj" fmla="val 50000"/>
                      </a:avLst>
                    </a:prstGeom>
                    <ask:type>
                      <ask:lineSketchScribble/>
                    </ask:type>
                  </ask:lineSketchStyleProps>
                </a:ext>
              </a:extLst>
            </a:ln>
          </p:spPr>
          <p:txBody>
            <a:bodyPr lIns="18316" tIns="18316" rIns="18316" bIns="18316" rtlCol="0" anchor="ctr"/>
            <a:lstStyle/>
            <a:p>
              <a:pPr algn="ctr">
                <a:lnSpc>
                  <a:spcPts val="1783"/>
                </a:lnSpc>
              </a:pPr>
              <a:endParaRPr lang="en-US" sz="1600" i="0" dirty="0">
                <a:solidFill>
                  <a:srgbClr val="000000"/>
                </a:solidFill>
                <a:latin typeface="Dreaming Outloud Pro" panose="03050502040302030504" pitchFamily="66" charset="77"/>
                <a:ea typeface="Open Sauce"/>
                <a:cs typeface="Dreaming Outloud Pro" panose="03050502040302030504" pitchFamily="66" charset="77"/>
                <a:sym typeface="Open Sauce"/>
              </a:endParaRPr>
            </a:p>
          </p:txBody>
        </p:sp>
        <p:sp>
          <p:nvSpPr>
            <p:cNvPr id="41" name="TextBox 42">
              <a:extLst>
                <a:ext uri="{FF2B5EF4-FFF2-40B4-BE49-F238E27FC236}">
                  <a16:creationId xmlns:a16="http://schemas.microsoft.com/office/drawing/2014/main" id="{4D787E22-5F76-5325-DF22-95C2D3465E3E}"/>
                </a:ext>
              </a:extLst>
            </p:cNvPr>
            <p:cNvSpPr txBox="1"/>
            <p:nvPr/>
          </p:nvSpPr>
          <p:spPr>
            <a:xfrm>
              <a:off x="4744729" y="4725219"/>
              <a:ext cx="2169028" cy="754445"/>
            </a:xfrm>
            <a:custGeom>
              <a:avLst/>
              <a:gdLst>
                <a:gd name="connsiteX0" fmla="*/ 0 w 1331321"/>
                <a:gd name="connsiteY0" fmla="*/ 231534 h 463068"/>
                <a:gd name="connsiteX1" fmla="*/ 231534 w 1331321"/>
                <a:gd name="connsiteY1" fmla="*/ 0 h 463068"/>
                <a:gd name="connsiteX2" fmla="*/ 674343 w 1331321"/>
                <a:gd name="connsiteY2" fmla="*/ 0 h 463068"/>
                <a:gd name="connsiteX3" fmla="*/ 1099787 w 1331321"/>
                <a:gd name="connsiteY3" fmla="*/ 0 h 463068"/>
                <a:gd name="connsiteX4" fmla="*/ 1331321 w 1331321"/>
                <a:gd name="connsiteY4" fmla="*/ 231534 h 463068"/>
                <a:gd name="connsiteX5" fmla="*/ 1331321 w 1331321"/>
                <a:gd name="connsiteY5" fmla="*/ 231534 h 463068"/>
                <a:gd name="connsiteX6" fmla="*/ 1099787 w 1331321"/>
                <a:gd name="connsiteY6" fmla="*/ 463068 h 463068"/>
                <a:gd name="connsiteX7" fmla="*/ 674343 w 1331321"/>
                <a:gd name="connsiteY7" fmla="*/ 463068 h 463068"/>
                <a:gd name="connsiteX8" fmla="*/ 231534 w 1331321"/>
                <a:gd name="connsiteY8" fmla="*/ 463068 h 463068"/>
                <a:gd name="connsiteX9" fmla="*/ 0 w 1331321"/>
                <a:gd name="connsiteY9" fmla="*/ 231534 h 46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1321" h="463068" fill="none" extrusionOk="0">
                  <a:moveTo>
                    <a:pt x="0" y="231534"/>
                  </a:moveTo>
                  <a:cubicBezTo>
                    <a:pt x="27557" y="116157"/>
                    <a:pt x="92268" y="26909"/>
                    <a:pt x="231534" y="0"/>
                  </a:cubicBezTo>
                  <a:cubicBezTo>
                    <a:pt x="372095" y="15457"/>
                    <a:pt x="500174" y="5331"/>
                    <a:pt x="674343" y="0"/>
                  </a:cubicBezTo>
                  <a:cubicBezTo>
                    <a:pt x="848512" y="-5331"/>
                    <a:pt x="892641" y="16230"/>
                    <a:pt x="1099787" y="0"/>
                  </a:cubicBezTo>
                  <a:cubicBezTo>
                    <a:pt x="1233254" y="16393"/>
                    <a:pt x="1309290" y="101309"/>
                    <a:pt x="1331321" y="231534"/>
                  </a:cubicBezTo>
                  <a:lnTo>
                    <a:pt x="1331321" y="231534"/>
                  </a:lnTo>
                  <a:cubicBezTo>
                    <a:pt x="1344223" y="373751"/>
                    <a:pt x="1198036" y="473574"/>
                    <a:pt x="1099787" y="463068"/>
                  </a:cubicBezTo>
                  <a:cubicBezTo>
                    <a:pt x="927484" y="468706"/>
                    <a:pt x="884748" y="469393"/>
                    <a:pt x="674343" y="463068"/>
                  </a:cubicBezTo>
                  <a:cubicBezTo>
                    <a:pt x="463938" y="456743"/>
                    <a:pt x="437215" y="444224"/>
                    <a:pt x="231534" y="463068"/>
                  </a:cubicBezTo>
                  <a:cubicBezTo>
                    <a:pt x="116997" y="480120"/>
                    <a:pt x="-14295" y="347867"/>
                    <a:pt x="0" y="231534"/>
                  </a:cubicBezTo>
                  <a:close/>
                </a:path>
                <a:path w="1331321" h="463068" stroke="0" extrusionOk="0">
                  <a:moveTo>
                    <a:pt x="0" y="231534"/>
                  </a:moveTo>
                  <a:cubicBezTo>
                    <a:pt x="-1792" y="108762"/>
                    <a:pt x="103790" y="11400"/>
                    <a:pt x="231534" y="0"/>
                  </a:cubicBezTo>
                  <a:cubicBezTo>
                    <a:pt x="402596" y="-16560"/>
                    <a:pt x="516325" y="-12838"/>
                    <a:pt x="648295" y="0"/>
                  </a:cubicBezTo>
                  <a:cubicBezTo>
                    <a:pt x="780265" y="12838"/>
                    <a:pt x="916762" y="-16242"/>
                    <a:pt x="1099787" y="0"/>
                  </a:cubicBezTo>
                  <a:cubicBezTo>
                    <a:pt x="1230215" y="22152"/>
                    <a:pt x="1360901" y="111485"/>
                    <a:pt x="1331321" y="231534"/>
                  </a:cubicBezTo>
                  <a:lnTo>
                    <a:pt x="1331321" y="231534"/>
                  </a:lnTo>
                  <a:cubicBezTo>
                    <a:pt x="1326359" y="353642"/>
                    <a:pt x="1250836" y="476048"/>
                    <a:pt x="1099787" y="463068"/>
                  </a:cubicBezTo>
                  <a:cubicBezTo>
                    <a:pt x="927014" y="473273"/>
                    <a:pt x="785867" y="480183"/>
                    <a:pt x="691708" y="463068"/>
                  </a:cubicBezTo>
                  <a:cubicBezTo>
                    <a:pt x="597549" y="445953"/>
                    <a:pt x="421407" y="472066"/>
                    <a:pt x="231534" y="463068"/>
                  </a:cubicBezTo>
                  <a:cubicBezTo>
                    <a:pt x="108281" y="444744"/>
                    <a:pt x="11566" y="351222"/>
                    <a:pt x="0" y="231534"/>
                  </a:cubicBezTo>
                  <a:close/>
                </a:path>
              </a:pathLst>
            </a:custGeom>
            <a:solidFill>
              <a:srgbClr val="D883FF">
                <a:alpha val="22745"/>
              </a:srgbClr>
            </a:solidFill>
            <a:ln w="28575">
              <a:solidFill>
                <a:srgbClr val="D883FF"/>
              </a:solidFill>
              <a:extLst>
                <a:ext uri="{C807C97D-BFC1-408E-A445-0C87EB9F89A2}">
                  <ask:lineSketchStyleProps xmlns:ask="http://schemas.microsoft.com/office/drawing/2018/sketchyshapes" sd="3811212162">
                    <a:prstGeom prst="roundRect">
                      <a:avLst>
                        <a:gd name="adj" fmla="val 50000"/>
                      </a:avLst>
                    </a:prstGeom>
                    <ask:type>
                      <ask:lineSketchFreehand/>
                    </ask:type>
                  </ask:lineSketchStyleProps>
                </a:ext>
              </a:extLst>
            </a:ln>
          </p:spPr>
          <p:txBody>
            <a:bodyPr lIns="18316" tIns="18316" rIns="18316" bIns="18316" rtlCol="0" anchor="ctr"/>
            <a:lstStyle/>
            <a:p>
              <a:pPr algn="ctr">
                <a:lnSpc>
                  <a:spcPts val="1783"/>
                </a:lnSpc>
              </a:pPr>
              <a:endParaRPr lang="en-US" sz="1600" i="0" dirty="0">
                <a:solidFill>
                  <a:srgbClr val="000000"/>
                </a:solidFill>
                <a:latin typeface="Dreaming Outloud Pro" panose="03050502040302030504" pitchFamily="66" charset="77"/>
                <a:ea typeface="Open Sauce"/>
                <a:cs typeface="Dreaming Outloud Pro" panose="03050502040302030504" pitchFamily="66" charset="77"/>
                <a:sym typeface="Open Sauce"/>
              </a:endParaRPr>
            </a:p>
          </p:txBody>
        </p:sp>
        <p:sp>
          <p:nvSpPr>
            <p:cNvPr id="42" name="TextBox 41">
              <a:extLst>
                <a:ext uri="{FF2B5EF4-FFF2-40B4-BE49-F238E27FC236}">
                  <a16:creationId xmlns:a16="http://schemas.microsoft.com/office/drawing/2014/main" id="{67ED1CC3-2FA6-A355-5BEC-B0CC48AF9D22}"/>
                </a:ext>
              </a:extLst>
            </p:cNvPr>
            <p:cNvSpPr txBox="1"/>
            <p:nvPr/>
          </p:nvSpPr>
          <p:spPr>
            <a:xfrm>
              <a:off x="2489704" y="4079637"/>
              <a:ext cx="816246" cy="327493"/>
            </a:xfrm>
            <a:custGeom>
              <a:avLst/>
              <a:gdLst>
                <a:gd name="connsiteX0" fmla="*/ 0 w 501001"/>
                <a:gd name="connsiteY0" fmla="*/ 100506 h 201011"/>
                <a:gd name="connsiteX1" fmla="*/ 100506 w 501001"/>
                <a:gd name="connsiteY1" fmla="*/ 0 h 201011"/>
                <a:gd name="connsiteX2" fmla="*/ 400496 w 501001"/>
                <a:gd name="connsiteY2" fmla="*/ 0 h 201011"/>
                <a:gd name="connsiteX3" fmla="*/ 501002 w 501001"/>
                <a:gd name="connsiteY3" fmla="*/ 100506 h 201011"/>
                <a:gd name="connsiteX4" fmla="*/ 501001 w 501001"/>
                <a:gd name="connsiteY4" fmla="*/ 100506 h 201011"/>
                <a:gd name="connsiteX5" fmla="*/ 400495 w 501001"/>
                <a:gd name="connsiteY5" fmla="*/ 201012 h 201011"/>
                <a:gd name="connsiteX6" fmla="*/ 100506 w 501001"/>
                <a:gd name="connsiteY6" fmla="*/ 201011 h 201011"/>
                <a:gd name="connsiteX7" fmla="*/ 0 w 501001"/>
                <a:gd name="connsiteY7" fmla="*/ 100505 h 201011"/>
                <a:gd name="connsiteX8" fmla="*/ 0 w 501001"/>
                <a:gd name="connsiteY8" fmla="*/ 100506 h 201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001" h="201011" extrusionOk="0">
                  <a:moveTo>
                    <a:pt x="0" y="100506"/>
                  </a:moveTo>
                  <a:cubicBezTo>
                    <a:pt x="-7957" y="33740"/>
                    <a:pt x="33492" y="2767"/>
                    <a:pt x="100506" y="0"/>
                  </a:cubicBezTo>
                  <a:cubicBezTo>
                    <a:pt x="214643" y="-9375"/>
                    <a:pt x="316022" y="24085"/>
                    <a:pt x="400496" y="0"/>
                  </a:cubicBezTo>
                  <a:cubicBezTo>
                    <a:pt x="460769" y="-590"/>
                    <a:pt x="500558" y="41170"/>
                    <a:pt x="501002" y="100506"/>
                  </a:cubicBezTo>
                  <a:lnTo>
                    <a:pt x="501001" y="100506"/>
                  </a:lnTo>
                  <a:cubicBezTo>
                    <a:pt x="507849" y="169280"/>
                    <a:pt x="452513" y="209427"/>
                    <a:pt x="400495" y="201012"/>
                  </a:cubicBezTo>
                  <a:cubicBezTo>
                    <a:pt x="321217" y="210224"/>
                    <a:pt x="205736" y="181561"/>
                    <a:pt x="100506" y="201011"/>
                  </a:cubicBezTo>
                  <a:cubicBezTo>
                    <a:pt x="43626" y="205720"/>
                    <a:pt x="-14493" y="162779"/>
                    <a:pt x="0" y="100505"/>
                  </a:cubicBezTo>
                  <a:lnTo>
                    <a:pt x="0" y="100506"/>
                  </a:lnTo>
                  <a:close/>
                </a:path>
              </a:pathLst>
            </a:custGeom>
            <a:noFill/>
            <a:ln w="19050">
              <a:noFill/>
              <a:extLst>
                <a:ext uri="{C807C97D-BFC1-408E-A445-0C87EB9F89A2}">
                  <ask:lineSketchStyleProps xmlns:ask="http://schemas.microsoft.com/office/drawing/2018/sketchyshapes" sd="3289287331">
                    <a:prstGeom prst="roundRect">
                      <a:avLst>
                        <a:gd name="adj" fmla="val 50000"/>
                      </a:avLst>
                    </a:prstGeom>
                    <ask:type>
                      <ask:lineSketchScribble/>
                    </ask:type>
                  </ask:lineSketchStyleProps>
                </a:ext>
              </a:extLst>
            </a:ln>
          </p:spPr>
          <p:txBody>
            <a:bodyPr lIns="18316" tIns="91440" rIns="18316" bIns="0" rtlCol="0" anchor="ctr"/>
            <a:lstStyle/>
            <a:p>
              <a:pPr algn="ctr">
                <a:lnSpc>
                  <a:spcPts val="1783"/>
                </a:lnSpc>
              </a:pPr>
              <a:r>
                <a:rPr lang="en-US" sz="1400" i="0" dirty="0">
                  <a:solidFill>
                    <a:srgbClr val="000000"/>
                  </a:solidFill>
                  <a:latin typeface="Dreaming Outloud Pro" panose="03050502040302030504" pitchFamily="66" charset="77"/>
                  <a:ea typeface="Open Sauce"/>
                  <a:cs typeface="Dreaming Outloud Pro" panose="03050502040302030504" pitchFamily="66" charset="77"/>
                  <a:sym typeface="Open Sauce"/>
                </a:rPr>
                <a:t>Topic</a:t>
              </a:r>
              <a:endParaRPr lang="en-US" sz="1600" i="0" dirty="0">
                <a:solidFill>
                  <a:srgbClr val="000000"/>
                </a:solidFill>
                <a:latin typeface="Dreaming Outloud Pro" panose="03050502040302030504" pitchFamily="66" charset="77"/>
                <a:ea typeface="Open Sauce"/>
                <a:cs typeface="Dreaming Outloud Pro" panose="03050502040302030504" pitchFamily="66" charset="77"/>
                <a:sym typeface="Open Sauce"/>
              </a:endParaRPr>
            </a:p>
          </p:txBody>
        </p:sp>
        <p:sp>
          <p:nvSpPr>
            <p:cNvPr id="43" name="TextBox 39">
              <a:extLst>
                <a:ext uri="{FF2B5EF4-FFF2-40B4-BE49-F238E27FC236}">
                  <a16:creationId xmlns:a16="http://schemas.microsoft.com/office/drawing/2014/main" id="{A79F24E3-1098-02EE-C515-48BDB8C2A23F}"/>
                </a:ext>
              </a:extLst>
            </p:cNvPr>
            <p:cNvSpPr txBox="1"/>
            <p:nvPr/>
          </p:nvSpPr>
          <p:spPr>
            <a:xfrm>
              <a:off x="3474719" y="3190221"/>
              <a:ext cx="1103875" cy="367625"/>
            </a:xfrm>
            <a:custGeom>
              <a:avLst/>
              <a:gdLst>
                <a:gd name="connsiteX0" fmla="*/ 0 w 677544"/>
                <a:gd name="connsiteY0" fmla="*/ 112822 h 225643"/>
                <a:gd name="connsiteX1" fmla="*/ 112822 w 677544"/>
                <a:gd name="connsiteY1" fmla="*/ 0 h 225643"/>
                <a:gd name="connsiteX2" fmla="*/ 564723 w 677544"/>
                <a:gd name="connsiteY2" fmla="*/ 0 h 225643"/>
                <a:gd name="connsiteX3" fmla="*/ 677545 w 677544"/>
                <a:gd name="connsiteY3" fmla="*/ 112822 h 225643"/>
                <a:gd name="connsiteX4" fmla="*/ 677544 w 677544"/>
                <a:gd name="connsiteY4" fmla="*/ 112822 h 225643"/>
                <a:gd name="connsiteX5" fmla="*/ 564722 w 677544"/>
                <a:gd name="connsiteY5" fmla="*/ 225644 h 225643"/>
                <a:gd name="connsiteX6" fmla="*/ 112822 w 677544"/>
                <a:gd name="connsiteY6" fmla="*/ 225643 h 225643"/>
                <a:gd name="connsiteX7" fmla="*/ 0 w 677544"/>
                <a:gd name="connsiteY7" fmla="*/ 112821 h 225643"/>
                <a:gd name="connsiteX8" fmla="*/ 0 w 677544"/>
                <a:gd name="connsiteY8" fmla="*/ 112822 h 22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544" h="225643" fill="none" extrusionOk="0">
                  <a:moveTo>
                    <a:pt x="0" y="112822"/>
                  </a:moveTo>
                  <a:cubicBezTo>
                    <a:pt x="5053" y="49044"/>
                    <a:pt x="48421" y="-3124"/>
                    <a:pt x="112822" y="0"/>
                  </a:cubicBezTo>
                  <a:cubicBezTo>
                    <a:pt x="333138" y="-7657"/>
                    <a:pt x="449260" y="1698"/>
                    <a:pt x="564723" y="0"/>
                  </a:cubicBezTo>
                  <a:cubicBezTo>
                    <a:pt x="628371" y="-1140"/>
                    <a:pt x="695258" y="54284"/>
                    <a:pt x="677545" y="112822"/>
                  </a:cubicBezTo>
                  <a:lnTo>
                    <a:pt x="677544" y="112822"/>
                  </a:lnTo>
                  <a:cubicBezTo>
                    <a:pt x="691227" y="166282"/>
                    <a:pt x="639725" y="233325"/>
                    <a:pt x="564722" y="225644"/>
                  </a:cubicBezTo>
                  <a:cubicBezTo>
                    <a:pt x="408537" y="278988"/>
                    <a:pt x="325880" y="173949"/>
                    <a:pt x="112822" y="225643"/>
                  </a:cubicBezTo>
                  <a:cubicBezTo>
                    <a:pt x="64239" y="223363"/>
                    <a:pt x="-2853" y="183436"/>
                    <a:pt x="0" y="112821"/>
                  </a:cubicBezTo>
                  <a:lnTo>
                    <a:pt x="0" y="112822"/>
                  </a:lnTo>
                  <a:close/>
                </a:path>
                <a:path w="677544" h="225643" stroke="0" extrusionOk="0">
                  <a:moveTo>
                    <a:pt x="0" y="112822"/>
                  </a:moveTo>
                  <a:cubicBezTo>
                    <a:pt x="10470" y="43714"/>
                    <a:pt x="42425" y="5382"/>
                    <a:pt x="112822" y="0"/>
                  </a:cubicBezTo>
                  <a:cubicBezTo>
                    <a:pt x="327469" y="-20762"/>
                    <a:pt x="343133" y="22610"/>
                    <a:pt x="564723" y="0"/>
                  </a:cubicBezTo>
                  <a:cubicBezTo>
                    <a:pt x="639811" y="-11592"/>
                    <a:pt x="684948" y="61894"/>
                    <a:pt x="677545" y="112822"/>
                  </a:cubicBezTo>
                  <a:lnTo>
                    <a:pt x="677544" y="112822"/>
                  </a:lnTo>
                  <a:cubicBezTo>
                    <a:pt x="671706" y="175737"/>
                    <a:pt x="628433" y="223597"/>
                    <a:pt x="564722" y="225644"/>
                  </a:cubicBezTo>
                  <a:cubicBezTo>
                    <a:pt x="451787" y="260920"/>
                    <a:pt x="250035" y="200696"/>
                    <a:pt x="112822" y="225643"/>
                  </a:cubicBezTo>
                  <a:cubicBezTo>
                    <a:pt x="66216" y="226372"/>
                    <a:pt x="-27" y="156907"/>
                    <a:pt x="0" y="112821"/>
                  </a:cubicBezTo>
                  <a:lnTo>
                    <a:pt x="0" y="112822"/>
                  </a:lnTo>
                  <a:close/>
                </a:path>
              </a:pathLst>
            </a:custGeom>
            <a:solidFill>
              <a:srgbClr val="4085F4">
                <a:alpha val="23922"/>
              </a:srgbClr>
            </a:solidFill>
            <a:ln w="19050">
              <a:solidFill>
                <a:srgbClr val="4085F4"/>
              </a:solidFill>
              <a:extLst>
                <a:ext uri="{C807C97D-BFC1-408E-A445-0C87EB9F89A2}">
                  <ask:lineSketchStyleProps xmlns:ask="http://schemas.microsoft.com/office/drawing/2018/sketchyshapes" sd="1793325296">
                    <a:prstGeom prst="roundRect">
                      <a:avLst>
                        <a:gd name="adj" fmla="val 50000"/>
                      </a:avLst>
                    </a:prstGeom>
                    <ask:type>
                      <ask:lineSketchScribble/>
                    </ask:type>
                  </ask:lineSketchStyleProps>
                </a:ext>
              </a:extLst>
            </a:ln>
          </p:spPr>
          <p:txBody>
            <a:bodyPr lIns="18316" tIns="91440" rIns="18316" bIns="0" rtlCol="0" anchor="ctr"/>
            <a:lstStyle/>
            <a:p>
              <a:pPr algn="ctr">
                <a:lnSpc>
                  <a:spcPts val="1783"/>
                </a:lnSpc>
              </a:pPr>
              <a:endParaRPr lang="en-US" sz="2000" i="0" dirty="0">
                <a:solidFill>
                  <a:srgbClr val="000000"/>
                </a:solidFill>
                <a:latin typeface="Dreaming Outloud Pro" panose="03050502040302030504" pitchFamily="66" charset="77"/>
                <a:ea typeface="Open Sauce"/>
                <a:cs typeface="Dreaming Outloud Pro" panose="03050502040302030504" pitchFamily="66" charset="77"/>
                <a:sym typeface="Open Sauce"/>
              </a:endParaRPr>
            </a:p>
          </p:txBody>
        </p:sp>
        <p:sp>
          <p:nvSpPr>
            <p:cNvPr id="44" name="Freeform 5">
              <a:extLst>
                <a:ext uri="{FF2B5EF4-FFF2-40B4-BE49-F238E27FC236}">
                  <a16:creationId xmlns:a16="http://schemas.microsoft.com/office/drawing/2014/main" id="{82E24D7A-A51E-95F8-1CB8-9B5CDE6A4040}"/>
                </a:ext>
              </a:extLst>
            </p:cNvPr>
            <p:cNvSpPr/>
            <p:nvPr/>
          </p:nvSpPr>
          <p:spPr>
            <a:xfrm>
              <a:off x="3167246" y="3357399"/>
              <a:ext cx="353194" cy="1806106"/>
            </a:xfrm>
            <a:prstGeom prst="roundRect">
              <a:avLst/>
            </a:prstGeom>
            <a:blipFill>
              <a:blip r:embed="rId4">
                <a:extLst>
                  <a:ext uri="{96DAC541-7B7A-43D3-8B79-37D633B846F1}">
                    <asvg:svgBlip xmlns:asvg="http://schemas.microsoft.com/office/drawing/2016/SVG/main" r:embed="rId5"/>
                  </a:ext>
                </a:extLst>
              </a:blip>
              <a:stretch>
                <a:fillRect l="-76000" t="-8032" r="-450839" b="-8083"/>
              </a:stretch>
            </a:blipFill>
          </p:spPr>
          <p:txBody>
            <a:bodyPr/>
            <a:lstStyle/>
            <a:p>
              <a:endParaRPr lang="en-US" i="0">
                <a:latin typeface="Dreaming Outloud Pro" panose="03050502040302030504" pitchFamily="66" charset="77"/>
                <a:cs typeface="Dreaming Outloud Pro" panose="03050502040302030504" pitchFamily="66" charset="77"/>
              </a:endParaRPr>
            </a:p>
          </p:txBody>
        </p:sp>
        <p:sp>
          <p:nvSpPr>
            <p:cNvPr id="45" name="TextBox 4">
              <a:extLst>
                <a:ext uri="{FF2B5EF4-FFF2-40B4-BE49-F238E27FC236}">
                  <a16:creationId xmlns:a16="http://schemas.microsoft.com/office/drawing/2014/main" id="{DF489088-6B85-D5CF-B25E-50912218409E}"/>
                </a:ext>
              </a:extLst>
            </p:cNvPr>
            <p:cNvSpPr txBox="1"/>
            <p:nvPr/>
          </p:nvSpPr>
          <p:spPr>
            <a:xfrm>
              <a:off x="1381603" y="4091282"/>
              <a:ext cx="1011758" cy="323936"/>
            </a:xfrm>
            <a:custGeom>
              <a:avLst/>
              <a:gdLst>
                <a:gd name="connsiteX0" fmla="*/ 0 w 621004"/>
                <a:gd name="connsiteY0" fmla="*/ 99414 h 198828"/>
                <a:gd name="connsiteX1" fmla="*/ 99414 w 621004"/>
                <a:gd name="connsiteY1" fmla="*/ 0 h 198828"/>
                <a:gd name="connsiteX2" fmla="*/ 521590 w 621004"/>
                <a:gd name="connsiteY2" fmla="*/ 0 h 198828"/>
                <a:gd name="connsiteX3" fmla="*/ 621004 w 621004"/>
                <a:gd name="connsiteY3" fmla="*/ 99414 h 198828"/>
                <a:gd name="connsiteX4" fmla="*/ 621004 w 621004"/>
                <a:gd name="connsiteY4" fmla="*/ 99414 h 198828"/>
                <a:gd name="connsiteX5" fmla="*/ 521590 w 621004"/>
                <a:gd name="connsiteY5" fmla="*/ 198828 h 198828"/>
                <a:gd name="connsiteX6" fmla="*/ 99414 w 621004"/>
                <a:gd name="connsiteY6" fmla="*/ 198828 h 198828"/>
                <a:gd name="connsiteX7" fmla="*/ 0 w 621004"/>
                <a:gd name="connsiteY7" fmla="*/ 99414 h 198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004" h="198828" fill="none" extrusionOk="0">
                  <a:moveTo>
                    <a:pt x="0" y="99414"/>
                  </a:moveTo>
                  <a:cubicBezTo>
                    <a:pt x="8064" y="58463"/>
                    <a:pt x="57063" y="-1815"/>
                    <a:pt x="99414" y="0"/>
                  </a:cubicBezTo>
                  <a:cubicBezTo>
                    <a:pt x="221779" y="-48279"/>
                    <a:pt x="311630" y="49937"/>
                    <a:pt x="521590" y="0"/>
                  </a:cubicBezTo>
                  <a:cubicBezTo>
                    <a:pt x="582950" y="-4159"/>
                    <a:pt x="622208" y="47243"/>
                    <a:pt x="621004" y="99414"/>
                  </a:cubicBezTo>
                  <a:lnTo>
                    <a:pt x="621004" y="99414"/>
                  </a:lnTo>
                  <a:cubicBezTo>
                    <a:pt x="627365" y="144942"/>
                    <a:pt x="566149" y="196635"/>
                    <a:pt x="521590" y="198828"/>
                  </a:cubicBezTo>
                  <a:cubicBezTo>
                    <a:pt x="324918" y="217668"/>
                    <a:pt x="268326" y="186779"/>
                    <a:pt x="99414" y="198828"/>
                  </a:cubicBezTo>
                  <a:cubicBezTo>
                    <a:pt x="47376" y="198227"/>
                    <a:pt x="-333" y="152040"/>
                    <a:pt x="0" y="99414"/>
                  </a:cubicBezTo>
                  <a:close/>
                </a:path>
                <a:path w="621004" h="198828" stroke="0" extrusionOk="0">
                  <a:moveTo>
                    <a:pt x="0" y="99414"/>
                  </a:moveTo>
                  <a:cubicBezTo>
                    <a:pt x="-1644" y="45793"/>
                    <a:pt x="53312" y="10034"/>
                    <a:pt x="99414" y="0"/>
                  </a:cubicBezTo>
                  <a:cubicBezTo>
                    <a:pt x="294190" y="-30441"/>
                    <a:pt x="322630" y="32989"/>
                    <a:pt x="521590" y="0"/>
                  </a:cubicBezTo>
                  <a:cubicBezTo>
                    <a:pt x="564897" y="8747"/>
                    <a:pt x="610157" y="45953"/>
                    <a:pt x="621004" y="99414"/>
                  </a:cubicBezTo>
                  <a:lnTo>
                    <a:pt x="621004" y="99414"/>
                  </a:lnTo>
                  <a:cubicBezTo>
                    <a:pt x="623909" y="151521"/>
                    <a:pt x="576392" y="200161"/>
                    <a:pt x="521590" y="198828"/>
                  </a:cubicBezTo>
                  <a:cubicBezTo>
                    <a:pt x="408626" y="205347"/>
                    <a:pt x="191938" y="176055"/>
                    <a:pt x="99414" y="198828"/>
                  </a:cubicBezTo>
                  <a:cubicBezTo>
                    <a:pt x="42009" y="197528"/>
                    <a:pt x="11042" y="162693"/>
                    <a:pt x="0" y="99414"/>
                  </a:cubicBezTo>
                  <a:close/>
                </a:path>
              </a:pathLst>
            </a:custGeom>
            <a:solidFill>
              <a:srgbClr val="F7C505">
                <a:alpha val="26667"/>
              </a:srgbClr>
            </a:solidFill>
            <a:ln w="28575">
              <a:solidFill>
                <a:srgbClr val="F7C505"/>
              </a:solidFill>
              <a:extLst>
                <a:ext uri="{C807C97D-BFC1-408E-A445-0C87EB9F89A2}">
                  <ask:lineSketchStyleProps xmlns:ask="http://schemas.microsoft.com/office/drawing/2018/sketchyshapes" sd="1983740672">
                    <a:prstGeom prst="roundRect">
                      <a:avLst>
                        <a:gd name="adj" fmla="val 50000"/>
                      </a:avLst>
                    </a:prstGeom>
                    <ask:type>
                      <ask:lineSketchScribble/>
                    </ask:type>
                  </ask:lineSketchStyleProps>
                </a:ext>
              </a:extLst>
            </a:ln>
          </p:spPr>
          <p:txBody>
            <a:bodyPr lIns="20311" tIns="20311" rIns="20311" bIns="20311" rtlCol="0" anchor="t"/>
            <a:lstStyle/>
            <a:p>
              <a:pPr algn="ctr">
                <a:lnSpc>
                  <a:spcPts val="2177"/>
                </a:lnSpc>
              </a:pPr>
              <a:endParaRPr lang="en-US" i="0" dirty="0">
                <a:solidFill>
                  <a:srgbClr val="000000"/>
                </a:solidFill>
                <a:latin typeface="Dreaming Outloud Pro" panose="03050502040302030504" pitchFamily="66" charset="77"/>
                <a:ea typeface="Open Sauce"/>
                <a:cs typeface="Dreaming Outloud Pro" panose="03050502040302030504" pitchFamily="66" charset="77"/>
                <a:sym typeface="Open Sauce"/>
              </a:endParaRPr>
            </a:p>
          </p:txBody>
        </p:sp>
        <p:cxnSp>
          <p:nvCxnSpPr>
            <p:cNvPr id="46" name="Straight Connector 45">
              <a:extLst>
                <a:ext uri="{FF2B5EF4-FFF2-40B4-BE49-F238E27FC236}">
                  <a16:creationId xmlns:a16="http://schemas.microsoft.com/office/drawing/2014/main" id="{F6407B7F-C070-9988-9424-CA91B0BE7D46}"/>
                </a:ext>
              </a:extLst>
            </p:cNvPr>
            <p:cNvCxnSpPr>
              <a:cxnSpLocks/>
              <a:stCxn id="43" idx="3"/>
              <a:endCxn id="38" idx="1"/>
            </p:cNvCxnSpPr>
            <p:nvPr/>
          </p:nvCxnSpPr>
          <p:spPr>
            <a:xfrm>
              <a:off x="4578594" y="3374034"/>
              <a:ext cx="166135" cy="1805"/>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7" name="Freeform 5">
              <a:extLst>
                <a:ext uri="{FF2B5EF4-FFF2-40B4-BE49-F238E27FC236}">
                  <a16:creationId xmlns:a16="http://schemas.microsoft.com/office/drawing/2014/main" id="{52ED1D48-A83F-3FCD-6A6A-CCB87583BBCB}"/>
                </a:ext>
              </a:extLst>
            </p:cNvPr>
            <p:cNvSpPr/>
            <p:nvPr/>
          </p:nvSpPr>
          <p:spPr>
            <a:xfrm>
              <a:off x="2387698" y="2669395"/>
              <a:ext cx="475560" cy="3162300"/>
            </a:xfrm>
            <a:prstGeom prst="roundRect">
              <a:avLst/>
            </a:prstGeom>
            <a:blipFill>
              <a:blip r:embed="rId4">
                <a:extLst>
                  <a:ext uri="{96DAC541-7B7A-43D3-8B79-37D633B846F1}">
                    <asvg:svgBlip xmlns:asvg="http://schemas.microsoft.com/office/drawing/2016/SVG/main" r:embed="rId5"/>
                  </a:ext>
                </a:extLst>
              </a:blip>
              <a:stretch>
                <a:fillRect l="-76000" t="-8032" r="-450839" b="-8083"/>
              </a:stretch>
            </a:blipFill>
            <a:ln w="6350">
              <a:noFill/>
            </a:ln>
          </p:spPr>
          <p:txBody>
            <a:bodyPr/>
            <a:lstStyle/>
            <a:p>
              <a:endParaRPr lang="en-US" i="0">
                <a:latin typeface="Dreaming Outloud Pro" panose="03050502040302030504" pitchFamily="66" charset="77"/>
                <a:cs typeface="Dreaming Outloud Pro" panose="03050502040302030504" pitchFamily="66" charset="77"/>
              </a:endParaRPr>
            </a:p>
          </p:txBody>
        </p:sp>
        <p:cxnSp>
          <p:nvCxnSpPr>
            <p:cNvPr id="48" name="Straight Connector 47">
              <a:extLst>
                <a:ext uri="{FF2B5EF4-FFF2-40B4-BE49-F238E27FC236}">
                  <a16:creationId xmlns:a16="http://schemas.microsoft.com/office/drawing/2014/main" id="{9A387E0B-17D1-0EF2-463E-2A6934A36621}"/>
                </a:ext>
              </a:extLst>
            </p:cNvPr>
            <p:cNvCxnSpPr>
              <a:cxnSpLocks/>
            </p:cNvCxnSpPr>
            <p:nvPr/>
          </p:nvCxnSpPr>
          <p:spPr>
            <a:xfrm>
              <a:off x="2781952" y="5788152"/>
              <a:ext cx="1920835"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42FAF65-87B7-4324-CEF0-6151FB68744E}"/>
                </a:ext>
              </a:extLst>
            </p:cNvPr>
            <p:cNvCxnSpPr>
              <a:cxnSpLocks/>
              <a:endCxn id="37" idx="1"/>
            </p:cNvCxnSpPr>
            <p:nvPr/>
          </p:nvCxnSpPr>
          <p:spPr>
            <a:xfrm flipV="1">
              <a:off x="2787395" y="2708414"/>
              <a:ext cx="2123233" cy="42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0" name="TextBox 39">
              <a:extLst>
                <a:ext uri="{FF2B5EF4-FFF2-40B4-BE49-F238E27FC236}">
                  <a16:creationId xmlns:a16="http://schemas.microsoft.com/office/drawing/2014/main" id="{195EEB8A-7612-139B-D712-7F0096819496}"/>
                </a:ext>
              </a:extLst>
            </p:cNvPr>
            <p:cNvSpPr txBox="1"/>
            <p:nvPr/>
          </p:nvSpPr>
          <p:spPr>
            <a:xfrm>
              <a:off x="3472136" y="4055543"/>
              <a:ext cx="1103875" cy="367625"/>
            </a:xfrm>
            <a:custGeom>
              <a:avLst/>
              <a:gdLst>
                <a:gd name="connsiteX0" fmla="*/ 0 w 677544"/>
                <a:gd name="connsiteY0" fmla="*/ 112822 h 225643"/>
                <a:gd name="connsiteX1" fmla="*/ 112822 w 677544"/>
                <a:gd name="connsiteY1" fmla="*/ 0 h 225643"/>
                <a:gd name="connsiteX2" fmla="*/ 564723 w 677544"/>
                <a:gd name="connsiteY2" fmla="*/ 0 h 225643"/>
                <a:gd name="connsiteX3" fmla="*/ 677545 w 677544"/>
                <a:gd name="connsiteY3" fmla="*/ 112822 h 225643"/>
                <a:gd name="connsiteX4" fmla="*/ 677544 w 677544"/>
                <a:gd name="connsiteY4" fmla="*/ 112822 h 225643"/>
                <a:gd name="connsiteX5" fmla="*/ 564722 w 677544"/>
                <a:gd name="connsiteY5" fmla="*/ 225644 h 225643"/>
                <a:gd name="connsiteX6" fmla="*/ 112822 w 677544"/>
                <a:gd name="connsiteY6" fmla="*/ 225643 h 225643"/>
                <a:gd name="connsiteX7" fmla="*/ 0 w 677544"/>
                <a:gd name="connsiteY7" fmla="*/ 112821 h 225643"/>
                <a:gd name="connsiteX8" fmla="*/ 0 w 677544"/>
                <a:gd name="connsiteY8" fmla="*/ 112822 h 22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544" h="225643" fill="none" extrusionOk="0">
                  <a:moveTo>
                    <a:pt x="0" y="112822"/>
                  </a:moveTo>
                  <a:cubicBezTo>
                    <a:pt x="5053" y="49044"/>
                    <a:pt x="48421" y="-3124"/>
                    <a:pt x="112822" y="0"/>
                  </a:cubicBezTo>
                  <a:cubicBezTo>
                    <a:pt x="333138" y="-7657"/>
                    <a:pt x="449260" y="1698"/>
                    <a:pt x="564723" y="0"/>
                  </a:cubicBezTo>
                  <a:cubicBezTo>
                    <a:pt x="628371" y="-1140"/>
                    <a:pt x="695258" y="54284"/>
                    <a:pt x="677545" y="112822"/>
                  </a:cubicBezTo>
                  <a:lnTo>
                    <a:pt x="677544" y="112822"/>
                  </a:lnTo>
                  <a:cubicBezTo>
                    <a:pt x="691227" y="166282"/>
                    <a:pt x="639725" y="233325"/>
                    <a:pt x="564722" y="225644"/>
                  </a:cubicBezTo>
                  <a:cubicBezTo>
                    <a:pt x="408537" y="278988"/>
                    <a:pt x="325880" y="173949"/>
                    <a:pt x="112822" y="225643"/>
                  </a:cubicBezTo>
                  <a:cubicBezTo>
                    <a:pt x="64239" y="223363"/>
                    <a:pt x="-2853" y="183436"/>
                    <a:pt x="0" y="112821"/>
                  </a:cubicBezTo>
                  <a:lnTo>
                    <a:pt x="0" y="112822"/>
                  </a:lnTo>
                  <a:close/>
                </a:path>
                <a:path w="677544" h="225643" stroke="0" extrusionOk="0">
                  <a:moveTo>
                    <a:pt x="0" y="112822"/>
                  </a:moveTo>
                  <a:cubicBezTo>
                    <a:pt x="10470" y="43714"/>
                    <a:pt x="42425" y="5382"/>
                    <a:pt x="112822" y="0"/>
                  </a:cubicBezTo>
                  <a:cubicBezTo>
                    <a:pt x="327469" y="-20762"/>
                    <a:pt x="343133" y="22610"/>
                    <a:pt x="564723" y="0"/>
                  </a:cubicBezTo>
                  <a:cubicBezTo>
                    <a:pt x="639811" y="-11592"/>
                    <a:pt x="684948" y="61894"/>
                    <a:pt x="677545" y="112822"/>
                  </a:cubicBezTo>
                  <a:lnTo>
                    <a:pt x="677544" y="112822"/>
                  </a:lnTo>
                  <a:cubicBezTo>
                    <a:pt x="671706" y="175737"/>
                    <a:pt x="628433" y="223597"/>
                    <a:pt x="564722" y="225644"/>
                  </a:cubicBezTo>
                  <a:cubicBezTo>
                    <a:pt x="451787" y="260920"/>
                    <a:pt x="250035" y="200696"/>
                    <a:pt x="112822" y="225643"/>
                  </a:cubicBezTo>
                  <a:cubicBezTo>
                    <a:pt x="66216" y="226372"/>
                    <a:pt x="-27" y="156907"/>
                    <a:pt x="0" y="112821"/>
                  </a:cubicBezTo>
                  <a:lnTo>
                    <a:pt x="0" y="112822"/>
                  </a:lnTo>
                  <a:close/>
                </a:path>
              </a:pathLst>
            </a:custGeom>
            <a:solidFill>
              <a:srgbClr val="4085F4">
                <a:alpha val="23922"/>
              </a:srgbClr>
            </a:solidFill>
            <a:ln w="19050">
              <a:solidFill>
                <a:srgbClr val="4085F4"/>
              </a:solidFill>
              <a:extLst>
                <a:ext uri="{C807C97D-BFC1-408E-A445-0C87EB9F89A2}">
                  <ask:lineSketchStyleProps xmlns:ask="http://schemas.microsoft.com/office/drawing/2018/sketchyshapes" sd="1793325296">
                    <a:prstGeom prst="roundRect">
                      <a:avLst>
                        <a:gd name="adj" fmla="val 50000"/>
                      </a:avLst>
                    </a:prstGeom>
                    <ask:type>
                      <ask:lineSketchScribble/>
                    </ask:type>
                  </ask:lineSketchStyleProps>
                </a:ext>
              </a:extLst>
            </a:ln>
          </p:spPr>
          <p:txBody>
            <a:bodyPr lIns="18316" tIns="91440" rIns="18316" bIns="0" rtlCol="0" anchor="ctr"/>
            <a:lstStyle/>
            <a:p>
              <a:pPr algn="ctr">
                <a:lnSpc>
                  <a:spcPts val="1783"/>
                </a:lnSpc>
              </a:pPr>
              <a:endParaRPr lang="en-US" sz="2000" i="0" dirty="0">
                <a:solidFill>
                  <a:srgbClr val="000000"/>
                </a:solidFill>
                <a:latin typeface="Dreaming Outloud Pro" panose="03050502040302030504" pitchFamily="66" charset="77"/>
                <a:ea typeface="Open Sauce"/>
                <a:cs typeface="Dreaming Outloud Pro" panose="03050502040302030504" pitchFamily="66" charset="77"/>
                <a:sym typeface="Open Sauce"/>
              </a:endParaRPr>
            </a:p>
          </p:txBody>
        </p:sp>
        <p:cxnSp>
          <p:nvCxnSpPr>
            <p:cNvPr id="51" name="Straight Connector 50">
              <a:extLst>
                <a:ext uri="{FF2B5EF4-FFF2-40B4-BE49-F238E27FC236}">
                  <a16:creationId xmlns:a16="http://schemas.microsoft.com/office/drawing/2014/main" id="{97F84883-375E-C8DB-83B5-8A5D15A52A47}"/>
                </a:ext>
              </a:extLst>
            </p:cNvPr>
            <p:cNvCxnSpPr>
              <a:cxnSpLocks/>
              <a:stCxn id="50" idx="3"/>
            </p:cNvCxnSpPr>
            <p:nvPr/>
          </p:nvCxnSpPr>
          <p:spPr>
            <a:xfrm>
              <a:off x="4576011" y="4239356"/>
              <a:ext cx="166134" cy="1805"/>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2" name="TextBox 39">
              <a:extLst>
                <a:ext uri="{FF2B5EF4-FFF2-40B4-BE49-F238E27FC236}">
                  <a16:creationId xmlns:a16="http://schemas.microsoft.com/office/drawing/2014/main" id="{8E5CF546-49E8-4636-0143-B3D75B1A1055}"/>
                </a:ext>
              </a:extLst>
            </p:cNvPr>
            <p:cNvSpPr txBox="1"/>
            <p:nvPr/>
          </p:nvSpPr>
          <p:spPr>
            <a:xfrm>
              <a:off x="3479885" y="4923448"/>
              <a:ext cx="1103875" cy="367625"/>
            </a:xfrm>
            <a:custGeom>
              <a:avLst/>
              <a:gdLst>
                <a:gd name="connsiteX0" fmla="*/ 0 w 677544"/>
                <a:gd name="connsiteY0" fmla="*/ 112822 h 225643"/>
                <a:gd name="connsiteX1" fmla="*/ 112822 w 677544"/>
                <a:gd name="connsiteY1" fmla="*/ 0 h 225643"/>
                <a:gd name="connsiteX2" fmla="*/ 564723 w 677544"/>
                <a:gd name="connsiteY2" fmla="*/ 0 h 225643"/>
                <a:gd name="connsiteX3" fmla="*/ 677545 w 677544"/>
                <a:gd name="connsiteY3" fmla="*/ 112822 h 225643"/>
                <a:gd name="connsiteX4" fmla="*/ 677544 w 677544"/>
                <a:gd name="connsiteY4" fmla="*/ 112822 h 225643"/>
                <a:gd name="connsiteX5" fmla="*/ 564722 w 677544"/>
                <a:gd name="connsiteY5" fmla="*/ 225644 h 225643"/>
                <a:gd name="connsiteX6" fmla="*/ 112822 w 677544"/>
                <a:gd name="connsiteY6" fmla="*/ 225643 h 225643"/>
                <a:gd name="connsiteX7" fmla="*/ 0 w 677544"/>
                <a:gd name="connsiteY7" fmla="*/ 112821 h 225643"/>
                <a:gd name="connsiteX8" fmla="*/ 0 w 677544"/>
                <a:gd name="connsiteY8" fmla="*/ 112822 h 22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544" h="225643" fill="none" extrusionOk="0">
                  <a:moveTo>
                    <a:pt x="0" y="112822"/>
                  </a:moveTo>
                  <a:cubicBezTo>
                    <a:pt x="5053" y="49044"/>
                    <a:pt x="48421" y="-3124"/>
                    <a:pt x="112822" y="0"/>
                  </a:cubicBezTo>
                  <a:cubicBezTo>
                    <a:pt x="333138" y="-7657"/>
                    <a:pt x="449260" y="1698"/>
                    <a:pt x="564723" y="0"/>
                  </a:cubicBezTo>
                  <a:cubicBezTo>
                    <a:pt x="628371" y="-1140"/>
                    <a:pt x="695258" y="54284"/>
                    <a:pt x="677545" y="112822"/>
                  </a:cubicBezTo>
                  <a:lnTo>
                    <a:pt x="677544" y="112822"/>
                  </a:lnTo>
                  <a:cubicBezTo>
                    <a:pt x="691227" y="166282"/>
                    <a:pt x="639725" y="233325"/>
                    <a:pt x="564722" y="225644"/>
                  </a:cubicBezTo>
                  <a:cubicBezTo>
                    <a:pt x="408537" y="278988"/>
                    <a:pt x="325880" y="173949"/>
                    <a:pt x="112822" y="225643"/>
                  </a:cubicBezTo>
                  <a:cubicBezTo>
                    <a:pt x="64239" y="223363"/>
                    <a:pt x="-2853" y="183436"/>
                    <a:pt x="0" y="112821"/>
                  </a:cubicBezTo>
                  <a:lnTo>
                    <a:pt x="0" y="112822"/>
                  </a:lnTo>
                  <a:close/>
                </a:path>
                <a:path w="677544" h="225643" stroke="0" extrusionOk="0">
                  <a:moveTo>
                    <a:pt x="0" y="112822"/>
                  </a:moveTo>
                  <a:cubicBezTo>
                    <a:pt x="10470" y="43714"/>
                    <a:pt x="42425" y="5382"/>
                    <a:pt x="112822" y="0"/>
                  </a:cubicBezTo>
                  <a:cubicBezTo>
                    <a:pt x="327469" y="-20762"/>
                    <a:pt x="343133" y="22610"/>
                    <a:pt x="564723" y="0"/>
                  </a:cubicBezTo>
                  <a:cubicBezTo>
                    <a:pt x="639811" y="-11592"/>
                    <a:pt x="684948" y="61894"/>
                    <a:pt x="677545" y="112822"/>
                  </a:cubicBezTo>
                  <a:lnTo>
                    <a:pt x="677544" y="112822"/>
                  </a:lnTo>
                  <a:cubicBezTo>
                    <a:pt x="671706" y="175737"/>
                    <a:pt x="628433" y="223597"/>
                    <a:pt x="564722" y="225644"/>
                  </a:cubicBezTo>
                  <a:cubicBezTo>
                    <a:pt x="451787" y="260920"/>
                    <a:pt x="250035" y="200696"/>
                    <a:pt x="112822" y="225643"/>
                  </a:cubicBezTo>
                  <a:cubicBezTo>
                    <a:pt x="66216" y="226372"/>
                    <a:pt x="-27" y="156907"/>
                    <a:pt x="0" y="112821"/>
                  </a:cubicBezTo>
                  <a:lnTo>
                    <a:pt x="0" y="112822"/>
                  </a:lnTo>
                  <a:close/>
                </a:path>
              </a:pathLst>
            </a:custGeom>
            <a:solidFill>
              <a:srgbClr val="4085F4">
                <a:alpha val="23922"/>
              </a:srgbClr>
            </a:solidFill>
            <a:ln w="19050">
              <a:solidFill>
                <a:srgbClr val="4085F4"/>
              </a:solidFill>
              <a:extLst>
                <a:ext uri="{C807C97D-BFC1-408E-A445-0C87EB9F89A2}">
                  <ask:lineSketchStyleProps xmlns:ask="http://schemas.microsoft.com/office/drawing/2018/sketchyshapes" sd="1793325296">
                    <a:prstGeom prst="roundRect">
                      <a:avLst>
                        <a:gd name="adj" fmla="val 50000"/>
                      </a:avLst>
                    </a:prstGeom>
                    <ask:type>
                      <ask:lineSketchScribble/>
                    </ask:type>
                  </ask:lineSketchStyleProps>
                </a:ext>
              </a:extLst>
            </a:ln>
          </p:spPr>
          <p:txBody>
            <a:bodyPr lIns="18316" tIns="91440" rIns="18316" bIns="0" rtlCol="0" anchor="ctr"/>
            <a:lstStyle/>
            <a:p>
              <a:pPr algn="ctr">
                <a:lnSpc>
                  <a:spcPts val="1783"/>
                </a:lnSpc>
              </a:pPr>
              <a:endParaRPr lang="en-US" sz="2000" i="0" dirty="0">
                <a:solidFill>
                  <a:srgbClr val="000000"/>
                </a:solidFill>
                <a:latin typeface="Dreaming Outloud Pro" panose="03050502040302030504" pitchFamily="66" charset="77"/>
                <a:ea typeface="Open Sauce"/>
                <a:cs typeface="Dreaming Outloud Pro" panose="03050502040302030504" pitchFamily="66" charset="77"/>
                <a:sym typeface="Open Sauce"/>
              </a:endParaRPr>
            </a:p>
          </p:txBody>
        </p:sp>
        <p:cxnSp>
          <p:nvCxnSpPr>
            <p:cNvPr id="53" name="Straight Connector 52">
              <a:extLst>
                <a:ext uri="{FF2B5EF4-FFF2-40B4-BE49-F238E27FC236}">
                  <a16:creationId xmlns:a16="http://schemas.microsoft.com/office/drawing/2014/main" id="{3782DE12-A809-A88B-8BB9-ABCB1CB9CD07}"/>
                </a:ext>
              </a:extLst>
            </p:cNvPr>
            <p:cNvCxnSpPr>
              <a:cxnSpLocks/>
              <a:stCxn id="52" idx="3"/>
            </p:cNvCxnSpPr>
            <p:nvPr/>
          </p:nvCxnSpPr>
          <p:spPr>
            <a:xfrm>
              <a:off x="4583760" y="5107261"/>
              <a:ext cx="166134" cy="1805"/>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4" name="Picture 53" descr="An orange arrow pointing to a black background&#10;&#10;AI-generated content may be incorrect.">
              <a:extLst>
                <a:ext uri="{FF2B5EF4-FFF2-40B4-BE49-F238E27FC236}">
                  <a16:creationId xmlns:a16="http://schemas.microsoft.com/office/drawing/2014/main" id="{74F4CE77-B3D7-6277-E300-76B099864DE0}"/>
                </a:ext>
              </a:extLst>
            </p:cNvPr>
            <p:cNvPicPr>
              <a:picLocks noChangeAspect="1"/>
            </p:cNvPicPr>
            <p:nvPr/>
          </p:nvPicPr>
          <p:blipFill>
            <a:blip r:embed="rId6"/>
            <a:stretch>
              <a:fillRect/>
            </a:stretch>
          </p:blipFill>
          <p:spPr>
            <a:xfrm>
              <a:off x="6911551" y="2703646"/>
              <a:ext cx="617090" cy="674168"/>
            </a:xfrm>
            <a:prstGeom prst="rect">
              <a:avLst/>
            </a:prstGeom>
          </p:spPr>
        </p:pic>
        <p:pic>
          <p:nvPicPr>
            <p:cNvPr id="55" name="Picture 54" descr="An orange arrow pointing to a black background&#10;&#10;AI-generated content may be incorrect.">
              <a:extLst>
                <a:ext uri="{FF2B5EF4-FFF2-40B4-BE49-F238E27FC236}">
                  <a16:creationId xmlns:a16="http://schemas.microsoft.com/office/drawing/2014/main" id="{1F23CF0A-D551-B77E-0ED4-7CF551CEF7E6}"/>
                </a:ext>
              </a:extLst>
            </p:cNvPr>
            <p:cNvPicPr>
              <a:picLocks noChangeAspect="1"/>
            </p:cNvPicPr>
            <p:nvPr/>
          </p:nvPicPr>
          <p:blipFill>
            <a:blip r:embed="rId6"/>
            <a:stretch>
              <a:fillRect/>
            </a:stretch>
          </p:blipFill>
          <p:spPr>
            <a:xfrm>
              <a:off x="6911551" y="3523814"/>
              <a:ext cx="617090" cy="674168"/>
            </a:xfrm>
            <a:prstGeom prst="rect">
              <a:avLst/>
            </a:prstGeom>
          </p:spPr>
        </p:pic>
        <p:pic>
          <p:nvPicPr>
            <p:cNvPr id="56" name="Picture 55" descr="An orange arrow pointing to a black background&#10;&#10;AI-generated content may be incorrect.">
              <a:extLst>
                <a:ext uri="{FF2B5EF4-FFF2-40B4-BE49-F238E27FC236}">
                  <a16:creationId xmlns:a16="http://schemas.microsoft.com/office/drawing/2014/main" id="{74B616C5-1892-C2B8-BE1D-B0855FFA502F}"/>
                </a:ext>
              </a:extLst>
            </p:cNvPr>
            <p:cNvPicPr>
              <a:picLocks noChangeAspect="1"/>
            </p:cNvPicPr>
            <p:nvPr/>
          </p:nvPicPr>
          <p:blipFill>
            <a:blip r:embed="rId6"/>
            <a:stretch>
              <a:fillRect/>
            </a:stretch>
          </p:blipFill>
          <p:spPr>
            <a:xfrm>
              <a:off x="6911551" y="4343982"/>
              <a:ext cx="617090" cy="674168"/>
            </a:xfrm>
            <a:prstGeom prst="rect">
              <a:avLst/>
            </a:prstGeom>
          </p:spPr>
        </p:pic>
        <p:pic>
          <p:nvPicPr>
            <p:cNvPr id="57" name="Picture 56" descr="An orange arrow pointing to a black background&#10;&#10;AI-generated content may be incorrect.">
              <a:extLst>
                <a:ext uri="{FF2B5EF4-FFF2-40B4-BE49-F238E27FC236}">
                  <a16:creationId xmlns:a16="http://schemas.microsoft.com/office/drawing/2014/main" id="{880270D7-CCE5-AA88-9D23-6AD6AB906818}"/>
                </a:ext>
              </a:extLst>
            </p:cNvPr>
            <p:cNvPicPr>
              <a:picLocks noChangeAspect="1"/>
            </p:cNvPicPr>
            <p:nvPr/>
          </p:nvPicPr>
          <p:blipFill>
            <a:blip r:embed="rId6"/>
            <a:stretch>
              <a:fillRect/>
            </a:stretch>
          </p:blipFill>
          <p:spPr>
            <a:xfrm>
              <a:off x="6911551" y="5164150"/>
              <a:ext cx="617090" cy="674168"/>
            </a:xfrm>
            <a:prstGeom prst="rect">
              <a:avLst/>
            </a:prstGeom>
          </p:spPr>
        </p:pic>
      </p:grpSp>
      <p:sp>
        <p:nvSpPr>
          <p:cNvPr id="2" name="Text Placeholder 1">
            <a:extLst>
              <a:ext uri="{FF2B5EF4-FFF2-40B4-BE49-F238E27FC236}">
                <a16:creationId xmlns:a16="http://schemas.microsoft.com/office/drawing/2014/main" id="{8FBDA214-8EF1-46F5-6A05-E630AA12E19C}"/>
              </a:ext>
            </a:extLst>
          </p:cNvPr>
          <p:cNvSpPr>
            <a:spLocks noGrp="1"/>
          </p:cNvSpPr>
          <p:nvPr>
            <p:ph type="body" sz="quarter" idx="23"/>
          </p:nvPr>
        </p:nvSpPr>
        <p:spPr>
          <a:xfrm>
            <a:off x="1960926" y="414680"/>
            <a:ext cx="6717938" cy="539859"/>
          </a:xfrm>
        </p:spPr>
        <p:txBody>
          <a:bodyPr/>
          <a:lstStyle/>
          <a:p>
            <a:r>
              <a:rPr lang="en-US"/>
              <a:t>Find Informative Text Structure</a:t>
            </a:r>
          </a:p>
        </p:txBody>
      </p:sp>
      <p:grpSp>
        <p:nvGrpSpPr>
          <p:cNvPr id="22" name="Group 21">
            <a:extLst>
              <a:ext uri="{FF2B5EF4-FFF2-40B4-BE49-F238E27FC236}">
                <a16:creationId xmlns:a16="http://schemas.microsoft.com/office/drawing/2014/main" id="{F2012CDA-5011-D511-4255-5583C2C4AC12}"/>
              </a:ext>
            </a:extLst>
          </p:cNvPr>
          <p:cNvGrpSpPr/>
          <p:nvPr/>
        </p:nvGrpSpPr>
        <p:grpSpPr>
          <a:xfrm rot="9083555">
            <a:off x="5535969" y="2126169"/>
            <a:ext cx="3246700" cy="753472"/>
            <a:chOff x="1660110" y="4349281"/>
            <a:chExt cx="3999360" cy="928144"/>
          </a:xfrm>
        </p:grpSpPr>
        <p:sp>
          <p:nvSpPr>
            <p:cNvPr id="13" name="Freeform 6">
              <a:extLst>
                <a:ext uri="{FF2B5EF4-FFF2-40B4-BE49-F238E27FC236}">
                  <a16:creationId xmlns:a16="http://schemas.microsoft.com/office/drawing/2014/main" id="{8E702A21-7685-BDBD-3995-A4E71B8058E9}"/>
                </a:ext>
              </a:extLst>
            </p:cNvPr>
            <p:cNvSpPr>
              <a:spLocks noChangeAspect="1"/>
            </p:cNvSpPr>
            <p:nvPr/>
          </p:nvSpPr>
          <p:spPr>
            <a:xfrm rot="5400000">
              <a:off x="3195718" y="2813673"/>
              <a:ext cx="928144" cy="3999360"/>
            </a:xfrm>
            <a:custGeom>
              <a:avLst/>
              <a:gdLst/>
              <a:ahLst/>
              <a:cxnLst/>
              <a:rect l="l" t="t" r="r" b="b"/>
              <a:pathLst>
                <a:path w="1349185" h="6805538">
                  <a:moveTo>
                    <a:pt x="0" y="0"/>
                  </a:moveTo>
                  <a:lnTo>
                    <a:pt x="1349185" y="0"/>
                  </a:lnTo>
                  <a:lnTo>
                    <a:pt x="1349185" y="6805538"/>
                  </a:lnTo>
                  <a:lnTo>
                    <a:pt x="0" y="6805538"/>
                  </a:lnTo>
                  <a:lnTo>
                    <a:pt x="0" y="0"/>
                  </a:lnTo>
                  <a:close/>
                </a:path>
              </a:pathLst>
            </a:custGeom>
            <a:blipFill>
              <a:blip r:embed="rId7"/>
              <a:stretch>
                <a:fillRect l="-490203" t="-23129" r="-109836" b="-15652"/>
              </a:stretch>
            </a:blipFill>
          </p:spPr>
          <p:txBody>
            <a:bodyPr/>
            <a:lstStyle/>
            <a:p>
              <a:endParaRPr lang="en-US" sz="2000"/>
            </a:p>
          </p:txBody>
        </p:sp>
        <p:sp>
          <p:nvSpPr>
            <p:cNvPr id="14" name="TextBox 13">
              <a:extLst>
                <a:ext uri="{FF2B5EF4-FFF2-40B4-BE49-F238E27FC236}">
                  <a16:creationId xmlns:a16="http://schemas.microsoft.com/office/drawing/2014/main" id="{FF255F12-DB85-EC39-1CDB-04ABA2AD5202}"/>
                </a:ext>
              </a:extLst>
            </p:cNvPr>
            <p:cNvSpPr txBox="1"/>
            <p:nvPr/>
          </p:nvSpPr>
          <p:spPr>
            <a:xfrm rot="10817824" flipH="1">
              <a:off x="1960926" y="4564760"/>
              <a:ext cx="3095515" cy="514262"/>
            </a:xfrm>
            <a:prstGeom prst="rect">
              <a:avLst/>
            </a:prstGeom>
            <a:noFill/>
            <a:ln>
              <a:noFill/>
            </a:ln>
          </p:spPr>
          <p:txBody>
            <a:bodyPr wrap="none" rtlCol="0">
              <a:noAutofit/>
            </a:bodyPr>
            <a:lstStyle/>
            <a:p>
              <a:pPr algn="ctr">
                <a:spcBef>
                  <a:spcPts val="672"/>
                </a:spcBef>
              </a:pPr>
              <a:r>
                <a:rPr lang="en-US" i="0" dirty="0">
                  <a:solidFill>
                    <a:schemeClr val="tx1"/>
                  </a:solidFill>
                  <a:latin typeface="Dreaming Outloud Pro" panose="03050502040302030504" pitchFamily="66" charset="77"/>
                  <a:cs typeface="Dreaming Outloud Pro" panose="03050502040302030504" pitchFamily="66" charset="77"/>
                </a:rPr>
                <a:t>paragraph</a:t>
              </a:r>
            </a:p>
          </p:txBody>
        </p:sp>
      </p:grpSp>
      <p:grpSp>
        <p:nvGrpSpPr>
          <p:cNvPr id="20" name="Group 19">
            <a:extLst>
              <a:ext uri="{FF2B5EF4-FFF2-40B4-BE49-F238E27FC236}">
                <a16:creationId xmlns:a16="http://schemas.microsoft.com/office/drawing/2014/main" id="{A902DB97-FBA3-2F72-8A5D-F99E45B8CC8D}"/>
              </a:ext>
            </a:extLst>
          </p:cNvPr>
          <p:cNvGrpSpPr/>
          <p:nvPr/>
        </p:nvGrpSpPr>
        <p:grpSpPr>
          <a:xfrm rot="1839123">
            <a:off x="1970108" y="1781580"/>
            <a:ext cx="3246700" cy="723737"/>
            <a:chOff x="1660111" y="2248493"/>
            <a:chExt cx="3999360" cy="891515"/>
          </a:xfrm>
        </p:grpSpPr>
        <p:sp>
          <p:nvSpPr>
            <p:cNvPr id="11" name="Freeform 5">
              <a:extLst>
                <a:ext uri="{FF2B5EF4-FFF2-40B4-BE49-F238E27FC236}">
                  <a16:creationId xmlns:a16="http://schemas.microsoft.com/office/drawing/2014/main" id="{10BC14A5-0CED-0246-28EF-3FBEB4E23C3E}"/>
                </a:ext>
              </a:extLst>
            </p:cNvPr>
            <p:cNvSpPr>
              <a:spLocks noChangeAspect="1"/>
            </p:cNvSpPr>
            <p:nvPr/>
          </p:nvSpPr>
          <p:spPr>
            <a:xfrm rot="5400000">
              <a:off x="3214033" y="694571"/>
              <a:ext cx="891515" cy="3999360"/>
            </a:xfrm>
            <a:custGeom>
              <a:avLst/>
              <a:gdLst/>
              <a:ahLst/>
              <a:cxnLst/>
              <a:rect l="l" t="t" r="r" b="b"/>
              <a:pathLst>
                <a:path w="1295940" h="6805538">
                  <a:moveTo>
                    <a:pt x="0" y="0"/>
                  </a:moveTo>
                  <a:lnTo>
                    <a:pt x="1295940" y="0"/>
                  </a:lnTo>
                  <a:lnTo>
                    <a:pt x="1295940" y="6805538"/>
                  </a:lnTo>
                  <a:lnTo>
                    <a:pt x="0" y="6805538"/>
                  </a:lnTo>
                  <a:lnTo>
                    <a:pt x="0" y="0"/>
                  </a:lnTo>
                  <a:close/>
                </a:path>
              </a:pathLst>
            </a:custGeom>
            <a:blipFill>
              <a:blip r:embed="rId7"/>
              <a:stretch>
                <a:fillRect l="-410343" t="-23129" r="-218457" b="-15652"/>
              </a:stretch>
            </a:blipFill>
          </p:spPr>
          <p:txBody>
            <a:bodyPr/>
            <a:lstStyle/>
            <a:p>
              <a:endParaRPr lang="en-US" sz="2000"/>
            </a:p>
          </p:txBody>
        </p:sp>
        <p:sp>
          <p:nvSpPr>
            <p:cNvPr id="15" name="TextBox 14">
              <a:extLst>
                <a:ext uri="{FF2B5EF4-FFF2-40B4-BE49-F238E27FC236}">
                  <a16:creationId xmlns:a16="http://schemas.microsoft.com/office/drawing/2014/main" id="{DB087C2C-B0BE-067C-6819-0956243CC026}"/>
                </a:ext>
              </a:extLst>
            </p:cNvPr>
            <p:cNvSpPr txBox="1"/>
            <p:nvPr/>
          </p:nvSpPr>
          <p:spPr>
            <a:xfrm>
              <a:off x="1960926" y="2476789"/>
              <a:ext cx="3095515" cy="514262"/>
            </a:xfrm>
            <a:prstGeom prst="rect">
              <a:avLst/>
            </a:prstGeom>
            <a:noFill/>
            <a:ln>
              <a:noFill/>
            </a:ln>
          </p:spPr>
          <p:txBody>
            <a:bodyPr wrap="none" rtlCol="0">
              <a:noAutofit/>
            </a:bodyPr>
            <a:lstStyle/>
            <a:p>
              <a:pPr algn="ctr">
                <a:spcBef>
                  <a:spcPts val="672"/>
                </a:spcBef>
              </a:pPr>
              <a:r>
                <a:rPr lang="en-US" i="0">
                  <a:solidFill>
                    <a:schemeClr val="tx1"/>
                  </a:solidFill>
                  <a:latin typeface="Dreaming Outloud Pro" panose="03050502040302030504" pitchFamily="66" charset="77"/>
                  <a:cs typeface="Dreaming Outloud Pro" panose="03050502040302030504" pitchFamily="66" charset="77"/>
                </a:rPr>
                <a:t>introduction</a:t>
              </a:r>
            </a:p>
          </p:txBody>
        </p:sp>
      </p:grpSp>
      <p:grpSp>
        <p:nvGrpSpPr>
          <p:cNvPr id="21" name="Group 20">
            <a:extLst>
              <a:ext uri="{FF2B5EF4-FFF2-40B4-BE49-F238E27FC236}">
                <a16:creationId xmlns:a16="http://schemas.microsoft.com/office/drawing/2014/main" id="{83D52B2A-F337-3B38-A82D-F3A68307A936}"/>
              </a:ext>
            </a:extLst>
          </p:cNvPr>
          <p:cNvGrpSpPr/>
          <p:nvPr/>
        </p:nvGrpSpPr>
        <p:grpSpPr>
          <a:xfrm>
            <a:off x="696167" y="3137486"/>
            <a:ext cx="3246700" cy="757577"/>
            <a:chOff x="1140016" y="3278988"/>
            <a:chExt cx="3999360" cy="933200"/>
          </a:xfrm>
        </p:grpSpPr>
        <p:sp>
          <p:nvSpPr>
            <p:cNvPr id="10" name="Freeform 3">
              <a:extLst>
                <a:ext uri="{FF2B5EF4-FFF2-40B4-BE49-F238E27FC236}">
                  <a16:creationId xmlns:a16="http://schemas.microsoft.com/office/drawing/2014/main" id="{076286E0-1905-8764-4423-A23C1B1B1C31}"/>
                </a:ext>
              </a:extLst>
            </p:cNvPr>
            <p:cNvSpPr>
              <a:spLocks noChangeAspect="1"/>
            </p:cNvSpPr>
            <p:nvPr/>
          </p:nvSpPr>
          <p:spPr>
            <a:xfrm rot="5400000">
              <a:off x="2673096" y="1745908"/>
              <a:ext cx="933200" cy="3999360"/>
            </a:xfrm>
            <a:custGeom>
              <a:avLst/>
              <a:gdLst/>
              <a:ahLst/>
              <a:cxnLst/>
              <a:rect l="l" t="t" r="r" b="b"/>
              <a:pathLst>
                <a:path w="1356535" h="6805538">
                  <a:moveTo>
                    <a:pt x="0" y="0"/>
                  </a:moveTo>
                  <a:lnTo>
                    <a:pt x="1356535" y="0"/>
                  </a:lnTo>
                  <a:lnTo>
                    <a:pt x="1356535" y="6805538"/>
                  </a:lnTo>
                  <a:lnTo>
                    <a:pt x="0" y="6805538"/>
                  </a:lnTo>
                  <a:lnTo>
                    <a:pt x="0" y="0"/>
                  </a:lnTo>
                  <a:close/>
                </a:path>
              </a:pathLst>
            </a:custGeom>
            <a:blipFill>
              <a:blip r:embed="rId7"/>
              <a:stretch>
                <a:fillRect l="-201674" t="-22650" r="-394571" b="-16130"/>
              </a:stretch>
            </a:blipFill>
          </p:spPr>
          <p:txBody>
            <a:bodyPr/>
            <a:lstStyle/>
            <a:p>
              <a:endParaRPr lang="en-US" sz="2000"/>
            </a:p>
          </p:txBody>
        </p:sp>
        <p:sp>
          <p:nvSpPr>
            <p:cNvPr id="16" name="TextBox 15">
              <a:extLst>
                <a:ext uri="{FF2B5EF4-FFF2-40B4-BE49-F238E27FC236}">
                  <a16:creationId xmlns:a16="http://schemas.microsoft.com/office/drawing/2014/main" id="{5DA38302-4F6F-D7AE-217F-30EA66A266EF}"/>
                </a:ext>
              </a:extLst>
            </p:cNvPr>
            <p:cNvSpPr txBox="1"/>
            <p:nvPr/>
          </p:nvSpPr>
          <p:spPr>
            <a:xfrm>
              <a:off x="1960926" y="3488292"/>
              <a:ext cx="3095515" cy="514262"/>
            </a:xfrm>
            <a:prstGeom prst="rect">
              <a:avLst/>
            </a:prstGeom>
            <a:noFill/>
            <a:ln>
              <a:noFill/>
            </a:ln>
          </p:spPr>
          <p:txBody>
            <a:bodyPr wrap="none" rtlCol="0">
              <a:noAutofit/>
            </a:bodyPr>
            <a:lstStyle/>
            <a:p>
              <a:pPr algn="ctr">
                <a:spcBef>
                  <a:spcPts val="672"/>
                </a:spcBef>
              </a:pPr>
              <a:r>
                <a:rPr lang="en-US" i="0" dirty="0">
                  <a:solidFill>
                    <a:schemeClr val="tx1"/>
                  </a:solidFill>
                  <a:latin typeface="Dreaming Outloud Pro" panose="03050502040302030504" pitchFamily="66" charset="77"/>
                  <a:cs typeface="Dreaming Outloud Pro" panose="03050502040302030504" pitchFamily="66" charset="77"/>
                </a:rPr>
                <a:t>subtopic</a:t>
              </a:r>
            </a:p>
          </p:txBody>
        </p:sp>
      </p:grpSp>
      <p:grpSp>
        <p:nvGrpSpPr>
          <p:cNvPr id="23" name="Group 22">
            <a:extLst>
              <a:ext uri="{FF2B5EF4-FFF2-40B4-BE49-F238E27FC236}">
                <a16:creationId xmlns:a16="http://schemas.microsoft.com/office/drawing/2014/main" id="{DAF747B5-1B49-5B7B-B5A4-DC4023A096FD}"/>
              </a:ext>
            </a:extLst>
          </p:cNvPr>
          <p:cNvGrpSpPr/>
          <p:nvPr/>
        </p:nvGrpSpPr>
        <p:grpSpPr>
          <a:xfrm rot="11857909">
            <a:off x="5399725" y="5094515"/>
            <a:ext cx="3246702" cy="696744"/>
            <a:chOff x="1660111" y="5415463"/>
            <a:chExt cx="3999360" cy="858265"/>
          </a:xfrm>
        </p:grpSpPr>
        <p:sp>
          <p:nvSpPr>
            <p:cNvPr id="12" name="Freeform 2">
              <a:extLst>
                <a:ext uri="{FF2B5EF4-FFF2-40B4-BE49-F238E27FC236}">
                  <a16:creationId xmlns:a16="http://schemas.microsoft.com/office/drawing/2014/main" id="{20AB1650-95DA-0A8A-A5AD-81A739F6388E}"/>
                </a:ext>
              </a:extLst>
            </p:cNvPr>
            <p:cNvSpPr>
              <a:spLocks noChangeAspect="1"/>
            </p:cNvSpPr>
            <p:nvPr/>
          </p:nvSpPr>
          <p:spPr>
            <a:xfrm rot="5400000">
              <a:off x="3230658" y="3844916"/>
              <a:ext cx="858265" cy="3999360"/>
            </a:xfrm>
            <a:custGeom>
              <a:avLst/>
              <a:gdLst/>
              <a:ahLst/>
              <a:cxnLst/>
              <a:rect l="l" t="t" r="r" b="b"/>
              <a:pathLst>
                <a:path w="1247607" h="6805538">
                  <a:moveTo>
                    <a:pt x="0" y="0"/>
                  </a:moveTo>
                  <a:lnTo>
                    <a:pt x="1247607" y="0"/>
                  </a:lnTo>
                  <a:lnTo>
                    <a:pt x="1247607" y="6805538"/>
                  </a:lnTo>
                  <a:lnTo>
                    <a:pt x="0" y="6805538"/>
                  </a:lnTo>
                  <a:lnTo>
                    <a:pt x="0" y="0"/>
                  </a:lnTo>
                  <a:close/>
                </a:path>
              </a:pathLst>
            </a:custGeom>
            <a:blipFill>
              <a:blip r:embed="rId7"/>
              <a:stretch>
                <a:fillRect l="-119282" t="-23129" r="-537752" b="-15652"/>
              </a:stretch>
            </a:blipFill>
          </p:spPr>
          <p:txBody>
            <a:bodyPr/>
            <a:lstStyle/>
            <a:p>
              <a:endParaRPr lang="en-US" sz="2000"/>
            </a:p>
          </p:txBody>
        </p:sp>
        <p:sp>
          <p:nvSpPr>
            <p:cNvPr id="17" name="TextBox 16">
              <a:extLst>
                <a:ext uri="{FF2B5EF4-FFF2-40B4-BE49-F238E27FC236}">
                  <a16:creationId xmlns:a16="http://schemas.microsoft.com/office/drawing/2014/main" id="{DCEDC788-5FEE-C070-2D44-597F9F3D3DDA}"/>
                </a:ext>
              </a:extLst>
            </p:cNvPr>
            <p:cNvSpPr txBox="1"/>
            <p:nvPr/>
          </p:nvSpPr>
          <p:spPr>
            <a:xfrm rot="10795701">
              <a:off x="1960926" y="5587464"/>
              <a:ext cx="3095515" cy="514262"/>
            </a:xfrm>
            <a:prstGeom prst="rect">
              <a:avLst/>
            </a:prstGeom>
            <a:noFill/>
            <a:ln>
              <a:noFill/>
            </a:ln>
          </p:spPr>
          <p:txBody>
            <a:bodyPr wrap="none" rtlCol="0">
              <a:noAutofit/>
            </a:bodyPr>
            <a:lstStyle/>
            <a:p>
              <a:pPr algn="ctr">
                <a:spcBef>
                  <a:spcPts val="672"/>
                </a:spcBef>
              </a:pPr>
              <a:r>
                <a:rPr lang="en-US" i="0">
                  <a:solidFill>
                    <a:schemeClr val="tx1"/>
                  </a:solidFill>
                  <a:latin typeface="Dreaming Outloud Pro" panose="03050502040302030504" pitchFamily="66" charset="77"/>
                  <a:cs typeface="Dreaming Outloud Pro" panose="03050502040302030504" pitchFamily="66" charset="77"/>
                </a:rPr>
                <a:t>conclusion</a:t>
              </a:r>
            </a:p>
          </p:txBody>
        </p:sp>
      </p:grpSp>
      <p:grpSp>
        <p:nvGrpSpPr>
          <p:cNvPr id="19" name="Group 18">
            <a:extLst>
              <a:ext uri="{FF2B5EF4-FFF2-40B4-BE49-F238E27FC236}">
                <a16:creationId xmlns:a16="http://schemas.microsoft.com/office/drawing/2014/main" id="{88EF5179-7E18-FDBF-584F-FADB6273266B}"/>
              </a:ext>
            </a:extLst>
          </p:cNvPr>
          <p:cNvGrpSpPr/>
          <p:nvPr/>
        </p:nvGrpSpPr>
        <p:grpSpPr>
          <a:xfrm rot="19552401">
            <a:off x="311632" y="4861670"/>
            <a:ext cx="2841606" cy="665096"/>
            <a:chOff x="1660110" y="1291175"/>
            <a:chExt cx="3999841" cy="819280"/>
          </a:xfrm>
        </p:grpSpPr>
        <p:sp>
          <p:nvSpPr>
            <p:cNvPr id="9" name="Freeform 4">
              <a:extLst>
                <a:ext uri="{FF2B5EF4-FFF2-40B4-BE49-F238E27FC236}">
                  <a16:creationId xmlns:a16="http://schemas.microsoft.com/office/drawing/2014/main" id="{7E781F98-C84C-7310-F037-3D62BE6EB594}"/>
                </a:ext>
              </a:extLst>
            </p:cNvPr>
            <p:cNvSpPr>
              <a:spLocks noChangeAspect="1"/>
            </p:cNvSpPr>
            <p:nvPr/>
          </p:nvSpPr>
          <p:spPr>
            <a:xfrm rot="5400000">
              <a:off x="3250391" y="-299106"/>
              <a:ext cx="819280" cy="3999841"/>
            </a:xfrm>
            <a:custGeom>
              <a:avLst/>
              <a:gdLst/>
              <a:ahLst/>
              <a:cxnLst/>
              <a:rect l="l" t="t" r="r" b="b"/>
              <a:pathLst>
                <a:path w="1190793" h="6805538">
                  <a:moveTo>
                    <a:pt x="0" y="0"/>
                  </a:moveTo>
                  <a:lnTo>
                    <a:pt x="1190794" y="0"/>
                  </a:lnTo>
                  <a:lnTo>
                    <a:pt x="1190794" y="6805538"/>
                  </a:lnTo>
                  <a:lnTo>
                    <a:pt x="0" y="6805538"/>
                  </a:lnTo>
                  <a:lnTo>
                    <a:pt x="0" y="0"/>
                  </a:lnTo>
                  <a:close/>
                </a:path>
              </a:pathLst>
            </a:custGeom>
            <a:blipFill>
              <a:blip r:embed="rId7"/>
              <a:stretch>
                <a:fillRect l="-346577" t="-23129" r="-346577" b="-15652"/>
              </a:stretch>
            </a:blipFill>
          </p:spPr>
          <p:txBody>
            <a:bodyPr/>
            <a:lstStyle/>
            <a:p>
              <a:endParaRPr lang="en-US" sz="2000"/>
            </a:p>
          </p:txBody>
        </p:sp>
        <p:sp>
          <p:nvSpPr>
            <p:cNvPr id="18" name="TextBox 17">
              <a:extLst>
                <a:ext uri="{FF2B5EF4-FFF2-40B4-BE49-F238E27FC236}">
                  <a16:creationId xmlns:a16="http://schemas.microsoft.com/office/drawing/2014/main" id="{4ECB14BD-7FB1-0D40-2A42-89FC8323D56E}"/>
                </a:ext>
              </a:extLst>
            </p:cNvPr>
            <p:cNvSpPr txBox="1"/>
            <p:nvPr/>
          </p:nvSpPr>
          <p:spPr>
            <a:xfrm>
              <a:off x="1960926" y="1443683"/>
              <a:ext cx="3095515" cy="514262"/>
            </a:xfrm>
            <a:prstGeom prst="rect">
              <a:avLst/>
            </a:prstGeom>
            <a:noFill/>
            <a:ln>
              <a:noFill/>
            </a:ln>
          </p:spPr>
          <p:txBody>
            <a:bodyPr wrap="none" rtlCol="0">
              <a:noAutofit/>
            </a:bodyPr>
            <a:lstStyle/>
            <a:p>
              <a:pPr algn="ctr">
                <a:spcBef>
                  <a:spcPts val="672"/>
                </a:spcBef>
              </a:pPr>
              <a:r>
                <a:rPr lang="en-US" i="0">
                  <a:solidFill>
                    <a:schemeClr val="tx1"/>
                  </a:solidFill>
                  <a:latin typeface="Dreaming Outloud Pro" panose="03050502040302030504" pitchFamily="66" charset="77"/>
                  <a:cs typeface="Dreaming Outloud Pro" panose="03050502040302030504" pitchFamily="66" charset="77"/>
                </a:rPr>
                <a:t>title</a:t>
              </a:r>
            </a:p>
          </p:txBody>
        </p:sp>
      </p:grpSp>
    </p:spTree>
    <p:extLst>
      <p:ext uri="{BB962C8B-B14F-4D97-AF65-F5344CB8AC3E}">
        <p14:creationId xmlns:p14="http://schemas.microsoft.com/office/powerpoint/2010/main" val="1596147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355BA-4624-81E6-49B9-811312ABD043}"/>
              </a:ext>
            </a:extLst>
          </p:cNvPr>
          <p:cNvSpPr>
            <a:spLocks noGrp="1"/>
          </p:cNvSpPr>
          <p:nvPr>
            <p:ph type="body" sz="quarter" idx="22"/>
          </p:nvPr>
        </p:nvSpPr>
        <p:spPr>
          <a:xfrm>
            <a:off x="441325" y="1196752"/>
            <a:ext cx="8237538" cy="3914918"/>
          </a:xfrm>
        </p:spPr>
        <p:txBody>
          <a:bodyPr/>
          <a:lstStyle/>
          <a:p>
            <a:r>
              <a:rPr lang="en-AU" b="1"/>
              <a:t>Informative</a:t>
            </a:r>
            <a:r>
              <a:rPr lang="en-AU"/>
              <a:t> writing </a:t>
            </a:r>
            <a:r>
              <a:rPr lang="en-AU" b="1"/>
              <a:t>tells us about a topic</a:t>
            </a:r>
            <a:r>
              <a:rPr lang="en-AU"/>
              <a:t>.</a:t>
            </a:r>
          </a:p>
          <a:p>
            <a:endParaRPr lang="en-AU" b="1"/>
          </a:p>
          <a:p>
            <a:r>
              <a:rPr lang="en-AU" b="1"/>
              <a:t>Informative</a:t>
            </a:r>
            <a:r>
              <a:rPr lang="en-AU"/>
              <a:t> writing has an </a:t>
            </a:r>
            <a:r>
              <a:rPr lang="en-AU" b="1"/>
              <a:t>organised structure</a:t>
            </a:r>
            <a:r>
              <a:rPr lang="en-AU"/>
              <a:t>.</a:t>
            </a:r>
          </a:p>
          <a:p>
            <a:endParaRPr lang="en-US" b="1"/>
          </a:p>
          <a:p>
            <a:r>
              <a:rPr lang="en-US" b="1"/>
              <a:t>Informative</a:t>
            </a:r>
            <a:r>
              <a:rPr lang="en-US"/>
              <a:t> writing uses </a:t>
            </a:r>
            <a:r>
              <a:rPr lang="en-US" b="1"/>
              <a:t>special words related to the topic</a:t>
            </a:r>
            <a:r>
              <a:rPr lang="en-US"/>
              <a:t>.</a:t>
            </a:r>
          </a:p>
          <a:p>
            <a:endParaRPr lang="en-AU"/>
          </a:p>
          <a:p>
            <a:r>
              <a:rPr lang="en-AU"/>
              <a:t>The </a:t>
            </a:r>
            <a:r>
              <a:rPr lang="en-AU" b="1"/>
              <a:t>purpose</a:t>
            </a:r>
            <a:r>
              <a:rPr lang="en-AU"/>
              <a:t> of informative texts </a:t>
            </a:r>
            <a:r>
              <a:rPr lang="en-AU" b="1"/>
              <a:t>is to share information</a:t>
            </a:r>
            <a:r>
              <a:rPr lang="en-AU"/>
              <a:t>.</a:t>
            </a:r>
          </a:p>
          <a:p>
            <a:endParaRPr lang="en-AU"/>
          </a:p>
          <a:p>
            <a:r>
              <a:rPr lang="en-AU"/>
              <a:t>Authors write informative texts to </a:t>
            </a:r>
            <a:r>
              <a:rPr lang="en-AU" b="1"/>
              <a:t>teach about a topic</a:t>
            </a:r>
            <a:r>
              <a:rPr lang="en-AU"/>
              <a:t>.</a:t>
            </a:r>
          </a:p>
        </p:txBody>
      </p:sp>
    </p:spTree>
    <p:extLst>
      <p:ext uri="{BB962C8B-B14F-4D97-AF65-F5344CB8AC3E}">
        <p14:creationId xmlns:p14="http://schemas.microsoft.com/office/powerpoint/2010/main" val="3180052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A284A0D4-68D6-B1C7-9D4A-A1D901CC9139}"/>
              </a:ext>
            </a:extLst>
          </p:cNvPr>
          <p:cNvSpPr>
            <a:spLocks noGrp="1"/>
          </p:cNvSpPr>
          <p:nvPr>
            <p:ph type="body" sz="quarter" idx="22"/>
          </p:nvPr>
        </p:nvSpPr>
        <p:spPr>
          <a:xfrm>
            <a:off x="441325" y="1196752"/>
            <a:ext cx="8237538" cy="4912114"/>
          </a:xfrm>
        </p:spPr>
        <p:txBody>
          <a:bodyPr/>
          <a:lstStyle/>
          <a:p>
            <a:pPr marL="457200" indent="-457200">
              <a:buAutoNum type="arabicPeriod"/>
            </a:pPr>
            <a:r>
              <a:rPr lang="en-US">
                <a:solidFill>
                  <a:schemeClr val="bg2"/>
                </a:solidFill>
              </a:rPr>
              <a:t>The area where the land meets the ocean or sea is the _________.</a:t>
            </a:r>
          </a:p>
          <a:p>
            <a:pPr marL="457200" indent="-457200">
              <a:buAutoNum type="arabicPeriod"/>
            </a:pPr>
            <a:endParaRPr lang="en-US" sz="1600">
              <a:solidFill>
                <a:schemeClr val="bg2"/>
              </a:solidFill>
            </a:endParaRPr>
          </a:p>
          <a:p>
            <a:pPr marL="457200" indent="-457200">
              <a:buAutoNum type="arabicPeriod"/>
            </a:pPr>
            <a:endParaRPr lang="en-US" sz="1600">
              <a:solidFill>
                <a:schemeClr val="bg2"/>
              </a:solidFill>
            </a:endParaRPr>
          </a:p>
          <a:p>
            <a:pPr marL="457200" indent="-457200">
              <a:buAutoNum type="arabicPeriod"/>
            </a:pPr>
            <a:endParaRPr lang="en-US" sz="800">
              <a:solidFill>
                <a:schemeClr val="bg2"/>
              </a:solidFill>
            </a:endParaRPr>
          </a:p>
          <a:p>
            <a:pPr marL="457200" indent="-457200">
              <a:buAutoNum type="arabicPeriod"/>
            </a:pPr>
            <a:endParaRPr lang="en-US" sz="100">
              <a:solidFill>
                <a:schemeClr val="bg2"/>
              </a:solidFill>
            </a:endParaRPr>
          </a:p>
          <a:p>
            <a:pPr marL="457200" indent="-457200">
              <a:buAutoNum type="arabicPeriod"/>
            </a:pPr>
            <a:r>
              <a:rPr lang="en-US">
                <a:solidFill>
                  <a:schemeClr val="bg2"/>
                </a:solidFill>
              </a:rPr>
              <a:t>Why was Bungaree important to Matthew Flinders' exploration?</a:t>
            </a:r>
          </a:p>
          <a:p>
            <a:r>
              <a:rPr lang="en-US"/>
              <a:t>A. He built ships for the journey.</a:t>
            </a:r>
          </a:p>
          <a:p>
            <a:r>
              <a:rPr lang="en-US"/>
              <a:t>B. He helped connect with Indigenous groups by understanding their customs.</a:t>
            </a:r>
          </a:p>
          <a:p>
            <a:r>
              <a:rPr lang="en-US"/>
              <a:t>C. He mapped the coastline by himself.</a:t>
            </a:r>
          </a:p>
          <a:p>
            <a:endParaRPr lang="en-US" sz="1400"/>
          </a:p>
          <a:p>
            <a:endParaRPr lang="en-US" sz="1100"/>
          </a:p>
          <a:p>
            <a:pPr marL="457200" indent="-457200">
              <a:buFont typeface="+mj-lt"/>
              <a:buAutoNum type="arabicPeriod" startAt="3"/>
            </a:pPr>
            <a:r>
              <a:rPr lang="en-US">
                <a:solidFill>
                  <a:schemeClr val="bg2"/>
                </a:solidFill>
              </a:rPr>
              <a:t>Authors write informative text to t____ about a topic.</a:t>
            </a:r>
          </a:p>
        </p:txBody>
      </p:sp>
      <p:sp>
        <p:nvSpPr>
          <p:cNvPr id="4" name="TextBox 3">
            <a:extLst>
              <a:ext uri="{FF2B5EF4-FFF2-40B4-BE49-F238E27FC236}">
                <a16:creationId xmlns:a16="http://schemas.microsoft.com/office/drawing/2014/main" id="{462E3C05-07CC-C651-A49A-7B65B4C5E081}"/>
              </a:ext>
            </a:extLst>
          </p:cNvPr>
          <p:cNvSpPr txBox="1"/>
          <p:nvPr/>
        </p:nvSpPr>
        <p:spPr>
          <a:xfrm>
            <a:off x="617313" y="2054400"/>
            <a:ext cx="1748844" cy="539750"/>
          </a:xfrm>
          <a:prstGeom prst="rect">
            <a:avLst/>
          </a:prstGeom>
          <a:noFill/>
          <a:ln>
            <a:solidFill>
              <a:schemeClr val="tx1"/>
            </a:solidFill>
          </a:ln>
        </p:spPr>
        <p:txBody>
          <a:bodyPr wrap="square" rtlCol="0">
            <a:noAutofit/>
          </a:bodyPr>
          <a:lstStyle/>
          <a:p>
            <a:pPr algn="ctr">
              <a:spcBef>
                <a:spcPts val="672"/>
              </a:spcBef>
            </a:pPr>
            <a:r>
              <a:rPr lang="en-GB" i="0">
                <a:solidFill>
                  <a:schemeClr val="tx1"/>
                </a:solidFill>
                <a:latin typeface="Calibri"/>
                <a:cs typeface="Calibri"/>
              </a:rPr>
              <a:t>contribution</a:t>
            </a:r>
            <a:endParaRPr lang="en-AU" i="0">
              <a:solidFill>
                <a:schemeClr val="tx1"/>
              </a:solidFill>
              <a:latin typeface="Calibri"/>
              <a:cs typeface="Calibri"/>
            </a:endParaRPr>
          </a:p>
        </p:txBody>
      </p:sp>
      <p:sp>
        <p:nvSpPr>
          <p:cNvPr id="5" name="TextBox 4">
            <a:extLst>
              <a:ext uri="{FF2B5EF4-FFF2-40B4-BE49-F238E27FC236}">
                <a16:creationId xmlns:a16="http://schemas.microsoft.com/office/drawing/2014/main" id="{6222BDDD-20C8-8D8F-3C6C-02C61E88C8E3}"/>
              </a:ext>
            </a:extLst>
          </p:cNvPr>
          <p:cNvSpPr txBox="1"/>
          <p:nvPr/>
        </p:nvSpPr>
        <p:spPr>
          <a:xfrm>
            <a:off x="2706205" y="2054400"/>
            <a:ext cx="1748844" cy="539750"/>
          </a:xfrm>
          <a:prstGeom prst="rect">
            <a:avLst/>
          </a:prstGeom>
          <a:noFill/>
          <a:ln>
            <a:solidFill>
              <a:schemeClr val="tx1"/>
            </a:solidFill>
          </a:ln>
        </p:spPr>
        <p:txBody>
          <a:bodyPr wrap="square" rtlCol="0">
            <a:noAutofit/>
          </a:bodyPr>
          <a:lstStyle/>
          <a:p>
            <a:pPr algn="ctr">
              <a:spcBef>
                <a:spcPts val="672"/>
              </a:spcBef>
            </a:pPr>
            <a:r>
              <a:rPr lang="en-GB" i="0">
                <a:solidFill>
                  <a:schemeClr val="tx1"/>
                </a:solidFill>
                <a:latin typeface="Calibri"/>
                <a:cs typeface="Calibri"/>
              </a:rPr>
              <a:t>coastline</a:t>
            </a:r>
            <a:endParaRPr lang="en-AU" i="0">
              <a:solidFill>
                <a:schemeClr val="tx1"/>
              </a:solidFill>
              <a:latin typeface="Calibri"/>
              <a:cs typeface="Calibri"/>
            </a:endParaRPr>
          </a:p>
        </p:txBody>
      </p:sp>
      <p:sp>
        <p:nvSpPr>
          <p:cNvPr id="6" name="TextBox 5">
            <a:extLst>
              <a:ext uri="{FF2B5EF4-FFF2-40B4-BE49-F238E27FC236}">
                <a16:creationId xmlns:a16="http://schemas.microsoft.com/office/drawing/2014/main" id="{81D10F46-A67E-B4CF-35BF-B4D6A43E68C7}"/>
              </a:ext>
            </a:extLst>
          </p:cNvPr>
          <p:cNvSpPr txBox="1"/>
          <p:nvPr/>
        </p:nvSpPr>
        <p:spPr>
          <a:xfrm>
            <a:off x="4795097" y="2054400"/>
            <a:ext cx="1748844" cy="539750"/>
          </a:xfrm>
          <a:prstGeom prst="rect">
            <a:avLst/>
          </a:prstGeom>
          <a:noFill/>
          <a:ln>
            <a:solidFill>
              <a:schemeClr val="tx1"/>
            </a:solidFill>
          </a:ln>
        </p:spPr>
        <p:txBody>
          <a:bodyPr wrap="square" rtlCol="0">
            <a:noAutofit/>
          </a:bodyPr>
          <a:lstStyle/>
          <a:p>
            <a:pPr algn="ctr">
              <a:spcBef>
                <a:spcPts val="672"/>
              </a:spcBef>
            </a:pPr>
            <a:r>
              <a:rPr lang="en-GB" i="0">
                <a:solidFill>
                  <a:schemeClr val="tx1"/>
                </a:solidFill>
                <a:latin typeface="Calibri"/>
                <a:cs typeface="Calibri"/>
              </a:rPr>
              <a:t>map</a:t>
            </a:r>
            <a:endParaRPr lang="en-AU" i="0">
              <a:solidFill>
                <a:schemeClr val="tx1"/>
              </a:solidFill>
              <a:latin typeface="Calibri"/>
              <a:cs typeface="Calibri"/>
            </a:endParaRPr>
          </a:p>
        </p:txBody>
      </p:sp>
      <p:sp>
        <p:nvSpPr>
          <p:cNvPr id="7" name="TextBox 6">
            <a:extLst>
              <a:ext uri="{FF2B5EF4-FFF2-40B4-BE49-F238E27FC236}">
                <a16:creationId xmlns:a16="http://schemas.microsoft.com/office/drawing/2014/main" id="{AF1A98DE-3D91-4B3D-B329-4063FFCF21D0}"/>
              </a:ext>
            </a:extLst>
          </p:cNvPr>
          <p:cNvSpPr txBox="1"/>
          <p:nvPr/>
        </p:nvSpPr>
        <p:spPr>
          <a:xfrm>
            <a:off x="924176" y="1539297"/>
            <a:ext cx="1670519" cy="461665"/>
          </a:xfrm>
          <a:prstGeom prst="rect">
            <a:avLst/>
          </a:prstGeom>
          <a:noFill/>
          <a:ln>
            <a:noFill/>
          </a:ln>
        </p:spPr>
        <p:txBody>
          <a:bodyPr wrap="square">
            <a:spAutoFit/>
          </a:bodyPr>
          <a:lstStyle/>
          <a:p>
            <a:r>
              <a:rPr lang="en-GB" i="0">
                <a:solidFill>
                  <a:srgbClr val="00B050"/>
                </a:solidFill>
                <a:latin typeface="Calibri"/>
                <a:ea typeface="Calibri"/>
                <a:cs typeface="Calibri"/>
              </a:rPr>
              <a:t>coastline</a:t>
            </a:r>
            <a:endParaRPr lang="en-AU" i="0">
              <a:solidFill>
                <a:srgbClr val="00B050"/>
              </a:solidFill>
              <a:latin typeface="Calibri"/>
              <a:ea typeface="Calibri"/>
              <a:cs typeface="Calibri"/>
            </a:endParaRPr>
          </a:p>
        </p:txBody>
      </p:sp>
      <p:sp>
        <p:nvSpPr>
          <p:cNvPr id="8" name="TextBox 7">
            <a:extLst>
              <a:ext uri="{FF2B5EF4-FFF2-40B4-BE49-F238E27FC236}">
                <a16:creationId xmlns:a16="http://schemas.microsoft.com/office/drawing/2014/main" id="{8EBA4D19-C99A-71DC-6B80-164A39FB4D26}"/>
              </a:ext>
            </a:extLst>
          </p:cNvPr>
          <p:cNvSpPr txBox="1"/>
          <p:nvPr/>
        </p:nvSpPr>
        <p:spPr>
          <a:xfrm>
            <a:off x="4908694" y="5635145"/>
            <a:ext cx="1230849" cy="461665"/>
          </a:xfrm>
          <a:prstGeom prst="rect">
            <a:avLst/>
          </a:prstGeom>
          <a:noFill/>
          <a:ln>
            <a:noFill/>
          </a:ln>
        </p:spPr>
        <p:txBody>
          <a:bodyPr wrap="square">
            <a:spAutoFit/>
          </a:bodyPr>
          <a:lstStyle/>
          <a:p>
            <a:r>
              <a:rPr lang="en-GB" i="0">
                <a:solidFill>
                  <a:srgbClr val="00B050"/>
                </a:solidFill>
                <a:latin typeface="Calibri"/>
                <a:ea typeface="Calibri"/>
                <a:cs typeface="Calibri"/>
              </a:rPr>
              <a:t>  each</a:t>
            </a:r>
            <a:endParaRPr lang="en-AU" i="0">
              <a:solidFill>
                <a:srgbClr val="00B050"/>
              </a:solidFill>
              <a:latin typeface="Calibri"/>
              <a:ea typeface="Calibri"/>
              <a:cs typeface="Calibri"/>
            </a:endParaRPr>
          </a:p>
        </p:txBody>
      </p:sp>
    </p:spTree>
    <p:extLst>
      <p:ext uri="{BB962C8B-B14F-4D97-AF65-F5344CB8AC3E}">
        <p14:creationId xmlns:p14="http://schemas.microsoft.com/office/powerpoint/2010/main" val="300514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nodeType="clickEffect">
                                  <p:stCondLst>
                                    <p:cond delay="0"/>
                                  </p:stCondLst>
                                  <p:iterate type="lt">
                                    <p:tmPct val="4000"/>
                                  </p:iterate>
                                  <p:childTnLst>
                                    <p:set>
                                      <p:cBhvr override="childStyle">
                                        <p:cTn id="16" dur="500" fill="hold"/>
                                        <p:tgtEl>
                                          <p:spTgt spid="3">
                                            <p:txEl>
                                              <p:pRg st="7" end="7"/>
                                            </p:txEl>
                                          </p:spTgt>
                                        </p:tgtEl>
                                        <p:attrNameLst>
                                          <p:attrName>style.color</p:attrName>
                                        </p:attrNameLst>
                                      </p:cBhvr>
                                      <p:to>
                                        <p:clrVal>
                                          <a:srgbClr val="05B050"/>
                                        </p:clrVal>
                                      </p:to>
                                    </p:set>
                                    <p:set>
                                      <p:cBhvr>
                                        <p:cTn id="17" dur="500" fill="hold"/>
                                        <p:tgtEl>
                                          <p:spTgt spid="3">
                                            <p:txEl>
                                              <p:pRg st="7" end="7"/>
                                            </p:txEl>
                                          </p:spTgt>
                                        </p:tgtEl>
                                        <p:attrNameLst>
                                          <p:attrName>fillcolor</p:attrName>
                                        </p:attrNameLst>
                                      </p:cBhvr>
                                      <p:to>
                                        <p:clrVal>
                                          <a:srgbClr val="05B050"/>
                                        </p:clrVal>
                                      </p:to>
                                    </p:set>
                                    <p:set>
                                      <p:cBhvr>
                                        <p:cTn id="18" dur="500" fill="hold"/>
                                        <p:tgtEl>
                                          <p:spTgt spid="3">
                                            <p:txEl>
                                              <p:pRg st="7" end="7"/>
                                            </p:txEl>
                                          </p:spTgt>
                                        </p:tgtEl>
                                        <p:attrNameLst>
                                          <p:attrName>fill.type</p:attrName>
                                        </p:attrNameLst>
                                      </p:cBhvr>
                                      <p:to>
                                        <p:strVal val="solid"/>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F863FA-2B55-FB64-F215-B36D823C526D}"/>
              </a:ext>
            </a:extLst>
          </p:cNvPr>
          <p:cNvSpPr>
            <a:spLocks noGrp="1"/>
          </p:cNvSpPr>
          <p:nvPr>
            <p:ph type="body" sz="quarter" idx="22"/>
          </p:nvPr>
        </p:nvSpPr>
        <p:spPr/>
        <p:txBody>
          <a:bodyPr/>
          <a:lstStyle/>
          <a:p>
            <a:r>
              <a:rPr lang="en-GB"/>
              <a:t>In the next lesson, we will learn what makes a strong title.</a:t>
            </a:r>
            <a:endParaRPr lang="en-AU"/>
          </a:p>
        </p:txBody>
      </p:sp>
      <p:pic>
        <p:nvPicPr>
          <p:cNvPr id="13" name="Picture 12">
            <a:extLst>
              <a:ext uri="{FF2B5EF4-FFF2-40B4-BE49-F238E27FC236}">
                <a16:creationId xmlns:a16="http://schemas.microsoft.com/office/drawing/2014/main" id="{A53D61F8-40E7-5B12-068F-CB0F39003B7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7106" y="1566084"/>
            <a:ext cx="7069788" cy="4820310"/>
          </a:xfrm>
          <a:prstGeom prst="rect">
            <a:avLst/>
          </a:prstGeom>
        </p:spPr>
      </p:pic>
      <p:pic>
        <p:nvPicPr>
          <p:cNvPr id="14" name="Graphic 13" descr="Arrow Right with solid fill">
            <a:extLst>
              <a:ext uri="{FF2B5EF4-FFF2-40B4-BE49-F238E27FC236}">
                <a16:creationId xmlns:a16="http://schemas.microsoft.com/office/drawing/2014/main" id="{46ECAB00-27BF-2935-B8C0-7B8E403820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1866502" y="2852038"/>
            <a:ext cx="576962" cy="576962"/>
          </a:xfrm>
          <a:prstGeom prst="rect">
            <a:avLst/>
          </a:prstGeom>
        </p:spPr>
      </p:pic>
      <mc:AlternateContent xmlns:mc="http://schemas.openxmlformats.org/markup-compatibility/2006">
        <mc:Choice xmlns:p14="http://schemas.microsoft.com/office/powerpoint/2010/main" Requires="p14">
          <p:contentPart p14:bwMode="auto" r:id="rId6">
            <p14:nvContentPartPr>
              <p14:cNvPr id="15" name="Ink 14">
                <a:extLst>
                  <a:ext uri="{FF2B5EF4-FFF2-40B4-BE49-F238E27FC236}">
                    <a16:creationId xmlns:a16="http://schemas.microsoft.com/office/drawing/2014/main" id="{7086F92D-7CAE-6B0D-E6FF-82D0FDE40066}"/>
                  </a:ext>
                </a:extLst>
              </p14:cNvPr>
              <p14:cNvContentPartPr/>
              <p14:nvPr/>
            </p14:nvContentPartPr>
            <p14:xfrm rot="2480289">
              <a:off x="1568951" y="3466125"/>
              <a:ext cx="1172065" cy="1142150"/>
            </p14:xfrm>
          </p:contentPart>
        </mc:Choice>
        <mc:Fallback>
          <p:pic>
            <p:nvPicPr>
              <p:cNvPr id="15" name="Ink 14">
                <a:extLst>
                  <a:ext uri="{FF2B5EF4-FFF2-40B4-BE49-F238E27FC236}">
                    <a16:creationId xmlns:a16="http://schemas.microsoft.com/office/drawing/2014/main" id="{7086F92D-7CAE-6B0D-E6FF-82D0FDE40066}"/>
                  </a:ext>
                </a:extLst>
              </p:cNvPr>
              <p:cNvPicPr/>
              <p:nvPr/>
            </p:nvPicPr>
            <p:blipFill>
              <a:blip r:embed="rId7"/>
              <a:stretch>
                <a:fillRect/>
              </a:stretch>
            </p:blipFill>
            <p:spPr>
              <a:xfrm rot="2480289">
                <a:off x="1554557" y="3451727"/>
                <a:ext cx="1200134" cy="1170227"/>
              </a:xfrm>
              <a:prstGeom prst="rect">
                <a:avLst/>
              </a:prstGeom>
            </p:spPr>
          </p:pic>
        </mc:Fallback>
      </mc:AlternateContent>
    </p:spTree>
    <p:extLst>
      <p:ext uri="{BB962C8B-B14F-4D97-AF65-F5344CB8AC3E}">
        <p14:creationId xmlns:p14="http://schemas.microsoft.com/office/powerpoint/2010/main" val="3156098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991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C8A5CC-1343-4781-5DCD-718B3F7B7F59}"/>
              </a:ext>
            </a:extLst>
          </p:cNvPr>
          <p:cNvSpPr>
            <a:spLocks noGrp="1"/>
          </p:cNvSpPr>
          <p:nvPr>
            <p:ph type="body" sz="quarter" idx="22"/>
          </p:nvPr>
        </p:nvSpPr>
        <p:spPr>
          <a:xfrm>
            <a:off x="441325" y="1196752"/>
            <a:ext cx="8267960" cy="2142125"/>
          </a:xfrm>
        </p:spPr>
        <p:txBody>
          <a:bodyPr/>
          <a:lstStyle/>
          <a:p>
            <a:r>
              <a:rPr lang="en-US" dirty="0"/>
              <a:t>Matthew Flinders found:</a:t>
            </a:r>
          </a:p>
          <a:p>
            <a:endParaRPr lang="en-US" dirty="0"/>
          </a:p>
          <a:p>
            <a:pPr marL="342900" indent="-342900">
              <a:buFont typeface="Arial" panose="020B0604020202020204" pitchFamily="34" charset="0"/>
              <a:buChar char="•"/>
            </a:pPr>
            <a:r>
              <a:rPr lang="en-US" dirty="0"/>
              <a:t>that Australia was an island</a:t>
            </a:r>
          </a:p>
          <a:p>
            <a:pPr marL="342900" indent="-342900">
              <a:buFont typeface="Arial" panose="020B0604020202020204" pitchFamily="34" charset="0"/>
              <a:buChar char="•"/>
            </a:pPr>
            <a:r>
              <a:rPr lang="en-US" dirty="0"/>
              <a:t>the southern coast of Australia</a:t>
            </a:r>
          </a:p>
          <a:p>
            <a:pPr marL="342900" indent="-342900">
              <a:buFont typeface="Arial" panose="020B0604020202020204" pitchFamily="34" charset="0"/>
              <a:buChar char="•"/>
            </a:pPr>
            <a:r>
              <a:rPr lang="en-US" dirty="0"/>
              <a:t>how big the continent of Australia was.</a:t>
            </a:r>
          </a:p>
        </p:txBody>
      </p:sp>
      <p:pic>
        <p:nvPicPr>
          <p:cNvPr id="3" name="Picture 2" descr="A map of the united states&#10;&#10;AI-generated content may be incorrect.">
            <a:extLst>
              <a:ext uri="{FF2B5EF4-FFF2-40B4-BE49-F238E27FC236}">
                <a16:creationId xmlns:a16="http://schemas.microsoft.com/office/drawing/2014/main" id="{BED86C6D-E00C-8475-1612-74BF898E2C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50498">
            <a:off x="5690879" y="1543470"/>
            <a:ext cx="2884962" cy="3771058"/>
          </a:xfrm>
          <a:prstGeom prst="rect">
            <a:avLst/>
          </a:prstGeom>
        </p:spPr>
      </p:pic>
      <p:grpSp>
        <p:nvGrpSpPr>
          <p:cNvPr id="6" name="Group 5">
            <a:extLst>
              <a:ext uri="{FF2B5EF4-FFF2-40B4-BE49-F238E27FC236}">
                <a16:creationId xmlns:a16="http://schemas.microsoft.com/office/drawing/2014/main" id="{35660226-2C73-DBD4-CD2C-54669FDB7734}"/>
              </a:ext>
            </a:extLst>
          </p:cNvPr>
          <p:cNvGrpSpPr>
            <a:grpSpLocks noChangeAspect="1"/>
          </p:cNvGrpSpPr>
          <p:nvPr/>
        </p:nvGrpSpPr>
        <p:grpSpPr>
          <a:xfrm>
            <a:off x="1145470" y="3519124"/>
            <a:ext cx="3493840" cy="2926080"/>
            <a:chOff x="813102" y="3142295"/>
            <a:chExt cx="4070999" cy="3409447"/>
          </a:xfrm>
        </p:grpSpPr>
        <p:sp>
          <p:nvSpPr>
            <p:cNvPr id="5" name="Freeform 2">
              <a:extLst>
                <a:ext uri="{FF2B5EF4-FFF2-40B4-BE49-F238E27FC236}">
                  <a16:creationId xmlns:a16="http://schemas.microsoft.com/office/drawing/2014/main" id="{AE492D6E-3F52-8825-045D-1D5E913D68E6}"/>
                </a:ext>
              </a:extLst>
            </p:cNvPr>
            <p:cNvSpPr/>
            <p:nvPr/>
          </p:nvSpPr>
          <p:spPr>
            <a:xfrm>
              <a:off x="813102" y="3142295"/>
              <a:ext cx="4070999" cy="3409447"/>
            </a:xfrm>
            <a:prstGeom prst="ellipse">
              <a:avLst/>
            </a:prstGeom>
            <a:blipFill>
              <a:blip r:embed="rId4"/>
              <a:stretch>
                <a:fillRect l="-968" t="-50910" r="-34851"/>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4" name="Freeform 4">
              <a:extLst>
                <a:ext uri="{FF2B5EF4-FFF2-40B4-BE49-F238E27FC236}">
                  <a16:creationId xmlns:a16="http://schemas.microsoft.com/office/drawing/2014/main" id="{3A0E0D11-11AB-71F3-1C5C-A8F7E812778E}"/>
                </a:ext>
              </a:extLst>
            </p:cNvPr>
            <p:cNvSpPr>
              <a:spLocks noChangeAspect="1"/>
            </p:cNvSpPr>
            <p:nvPr/>
          </p:nvSpPr>
          <p:spPr>
            <a:xfrm>
              <a:off x="1416305" y="3659826"/>
              <a:ext cx="2783612" cy="2544218"/>
            </a:xfrm>
            <a:custGeom>
              <a:avLst/>
              <a:gdLst/>
              <a:ahLst/>
              <a:cxnLst/>
              <a:rect l="l" t="t" r="r" b="b"/>
              <a:pathLst>
                <a:path w="5066482" h="4668110">
                  <a:moveTo>
                    <a:pt x="0" y="0"/>
                  </a:moveTo>
                  <a:lnTo>
                    <a:pt x="5066482" y="0"/>
                  </a:lnTo>
                  <a:lnTo>
                    <a:pt x="5066482" y="4668110"/>
                  </a:lnTo>
                  <a:lnTo>
                    <a:pt x="0" y="46681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grpSp>
    </p:spTree>
    <p:extLst>
      <p:ext uri="{BB962C8B-B14F-4D97-AF65-F5344CB8AC3E}">
        <p14:creationId xmlns:p14="http://schemas.microsoft.com/office/powerpoint/2010/main" val="1020824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F22E354-C066-C197-4A27-9C74417308AB}"/>
              </a:ext>
            </a:extLst>
          </p:cNvPr>
          <p:cNvSpPr>
            <a:spLocks noGrp="1"/>
          </p:cNvSpPr>
          <p:nvPr>
            <p:ph type="body" sz="quarter" idx="22"/>
          </p:nvPr>
        </p:nvSpPr>
        <p:spPr/>
        <p:txBody>
          <a:bodyPr/>
          <a:lstStyle/>
          <a:p>
            <a:r>
              <a:rPr lang="en-US">
                <a:solidFill>
                  <a:schemeClr val="bg2"/>
                </a:solidFill>
              </a:rPr>
              <a:t>Circumnavigate your desk.</a:t>
            </a:r>
          </a:p>
        </p:txBody>
      </p:sp>
      <p:sp>
        <p:nvSpPr>
          <p:cNvPr id="9" name="Freeform 3">
            <a:extLst>
              <a:ext uri="{FF2B5EF4-FFF2-40B4-BE49-F238E27FC236}">
                <a16:creationId xmlns:a16="http://schemas.microsoft.com/office/drawing/2014/main" id="{6435C5CE-0B8A-62B3-D4F0-CBB889A87DCF}"/>
              </a:ext>
            </a:extLst>
          </p:cNvPr>
          <p:cNvSpPr/>
          <p:nvPr/>
        </p:nvSpPr>
        <p:spPr>
          <a:xfrm>
            <a:off x="2107499" y="2115837"/>
            <a:ext cx="3946535" cy="3966367"/>
          </a:xfrm>
          <a:custGeom>
            <a:avLst/>
            <a:gdLst/>
            <a:ahLst/>
            <a:cxnLst/>
            <a:rect l="l" t="t" r="r" b="b"/>
            <a:pathLst>
              <a:path w="5670934" h="5699431">
                <a:moveTo>
                  <a:pt x="0" y="0"/>
                </a:moveTo>
                <a:lnTo>
                  <a:pt x="5670934" y="0"/>
                </a:lnTo>
                <a:lnTo>
                  <a:pt x="5670934" y="5699431"/>
                </a:lnTo>
                <a:lnTo>
                  <a:pt x="0" y="56994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10" name="Freeform 4">
            <a:extLst>
              <a:ext uri="{FF2B5EF4-FFF2-40B4-BE49-F238E27FC236}">
                <a16:creationId xmlns:a16="http://schemas.microsoft.com/office/drawing/2014/main" id="{5A26CBD8-09E5-046B-09B0-B88CAB0CB9AF}"/>
              </a:ext>
            </a:extLst>
          </p:cNvPr>
          <p:cNvSpPr/>
          <p:nvPr/>
        </p:nvSpPr>
        <p:spPr>
          <a:xfrm>
            <a:off x="1472849" y="1694881"/>
            <a:ext cx="5791901" cy="4387323"/>
          </a:xfrm>
          <a:custGeom>
            <a:avLst/>
            <a:gdLst/>
            <a:ahLst/>
            <a:cxnLst/>
            <a:rect l="l" t="t" r="r" b="b"/>
            <a:pathLst>
              <a:path w="6546791" h="6563199">
                <a:moveTo>
                  <a:pt x="0" y="0"/>
                </a:moveTo>
                <a:lnTo>
                  <a:pt x="6546791" y="0"/>
                </a:lnTo>
                <a:lnTo>
                  <a:pt x="6546791" y="6563199"/>
                </a:lnTo>
                <a:lnTo>
                  <a:pt x="0" y="65631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Tree>
    <p:extLst>
      <p:ext uri="{BB962C8B-B14F-4D97-AF65-F5344CB8AC3E}">
        <p14:creationId xmlns:p14="http://schemas.microsoft.com/office/powerpoint/2010/main" val="122775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E6F8D2E-0ECB-BABF-EAE2-B3256EB8CF02}"/>
              </a:ext>
            </a:extLst>
          </p:cNvPr>
          <p:cNvSpPr>
            <a:spLocks noGrp="1"/>
          </p:cNvSpPr>
          <p:nvPr>
            <p:ph type="body" sz="quarter" idx="22"/>
          </p:nvPr>
        </p:nvSpPr>
        <p:spPr>
          <a:xfrm>
            <a:off x="441325" y="1196752"/>
            <a:ext cx="8237538" cy="738664"/>
          </a:xfrm>
          <a:prstGeom prst="rect">
            <a:avLst/>
          </a:prstGeom>
        </p:spPr>
        <p:txBody>
          <a:bodyPr/>
          <a:lstStyle/>
          <a:p>
            <a:r>
              <a:rPr lang="en-AU"/>
              <a:t>In this lesson, we will learn the purpose and structure of informative writing.</a:t>
            </a:r>
          </a:p>
        </p:txBody>
      </p:sp>
      <p:pic>
        <p:nvPicPr>
          <p:cNvPr id="2" name="Picture 1">
            <a:extLst>
              <a:ext uri="{FF2B5EF4-FFF2-40B4-BE49-F238E27FC236}">
                <a16:creationId xmlns:a16="http://schemas.microsoft.com/office/drawing/2014/main" id="{51074686-C5C3-70D9-07DD-2EFE6F507C22}"/>
              </a:ext>
            </a:extLst>
          </p:cNvPr>
          <p:cNvPicPr>
            <a:picLocks noChangeAspect="1"/>
          </p:cNvPicPr>
          <p:nvPr/>
        </p:nvPicPr>
        <p:blipFill>
          <a:blip r:embed="rId3"/>
          <a:stretch>
            <a:fillRect/>
          </a:stretch>
        </p:blipFill>
        <p:spPr>
          <a:xfrm>
            <a:off x="1868206" y="2225235"/>
            <a:ext cx="5407587" cy="4055690"/>
          </a:xfrm>
          <a:prstGeom prst="rect">
            <a:avLst/>
          </a:prstGeom>
        </p:spPr>
      </p:pic>
    </p:spTree>
    <p:extLst>
      <p:ext uri="{BB962C8B-B14F-4D97-AF65-F5344CB8AC3E}">
        <p14:creationId xmlns:p14="http://schemas.microsoft.com/office/powerpoint/2010/main" val="2352627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9B185F-CADB-A0ED-AAD3-5D9BC6ADEADB}"/>
              </a:ext>
            </a:extLst>
          </p:cNvPr>
          <p:cNvSpPr>
            <a:spLocks noGrp="1"/>
          </p:cNvSpPr>
          <p:nvPr>
            <p:ph type="body" sz="quarter" idx="22"/>
          </p:nvPr>
        </p:nvSpPr>
        <p:spPr>
          <a:xfrm>
            <a:off x="441325" y="1196752"/>
            <a:ext cx="8237538" cy="1255728"/>
          </a:xfrm>
        </p:spPr>
        <p:txBody>
          <a:bodyPr/>
          <a:lstStyle/>
          <a:p>
            <a:pPr algn="l" rtl="0" fontAlgn="base"/>
            <a:r>
              <a:rPr lang="en-US" sz="2400" b="0" i="0" u="none" strike="noStrike">
                <a:solidFill>
                  <a:srgbClr val="181818"/>
                </a:solidFill>
                <a:effectLst/>
              </a:rPr>
              <a:t>You will be </a:t>
            </a:r>
            <a:r>
              <a:rPr lang="en-US">
                <a:solidFill>
                  <a:srgbClr val="181818"/>
                </a:solidFill>
              </a:rPr>
              <a:t>successful when you can</a:t>
            </a:r>
            <a:r>
              <a:rPr lang="en-AU" sz="2400" b="0" i="0" u="none" strike="noStrike">
                <a:solidFill>
                  <a:srgbClr val="181818"/>
                </a:solidFill>
                <a:effectLst/>
              </a:rPr>
              <a:t>:</a:t>
            </a:r>
            <a:r>
              <a:rPr lang="en-US" sz="2400" b="0" i="0" u="none" strike="noStrike">
                <a:solidFill>
                  <a:srgbClr val="181818"/>
                </a:solidFill>
                <a:effectLst/>
              </a:rPr>
              <a:t> </a:t>
            </a:r>
            <a:r>
              <a:rPr lang="en-US" sz="2400" b="0" i="0">
                <a:effectLst/>
              </a:rPr>
              <a:t>​</a:t>
            </a:r>
          </a:p>
          <a:p>
            <a:pPr marL="342900" indent="-342900" algn="l" rtl="0" fontAlgn="base">
              <a:buClr>
                <a:schemeClr val="tx1"/>
              </a:buClr>
              <a:buFont typeface="Arial" panose="020B0604020202020204" pitchFamily="34" charset="0"/>
              <a:buChar char="•"/>
            </a:pPr>
            <a:r>
              <a:rPr lang="en-AU" sz="2400" b="0" i="0" u="none" strike="noStrike">
                <a:solidFill>
                  <a:srgbClr val="177F99"/>
                </a:solidFill>
                <a:effectLst/>
              </a:rPr>
              <a:t> </a:t>
            </a:r>
            <a:r>
              <a:rPr lang="en-AU" sz="2400" b="1" i="0" u="none" strike="noStrike">
                <a:solidFill>
                  <a:srgbClr val="177F99"/>
                </a:solidFill>
                <a:effectLst/>
              </a:rPr>
              <a:t>understand </a:t>
            </a:r>
            <a:r>
              <a:rPr lang="en-AU" sz="2400" i="0" u="none" strike="noStrike">
                <a:effectLst/>
              </a:rPr>
              <a:t>the purpose of informative writing</a:t>
            </a:r>
            <a:endParaRPr lang="en-US" sz="2400" i="0">
              <a:effectLst/>
            </a:endParaRPr>
          </a:p>
          <a:p>
            <a:pPr marL="342900" indent="-342900" algn="l" rtl="0" fontAlgn="base">
              <a:buClr>
                <a:schemeClr val="tx1"/>
              </a:buClr>
              <a:buFont typeface="Arial" panose="020B0604020202020204" pitchFamily="34" charset="0"/>
              <a:buChar char="•"/>
            </a:pPr>
            <a:r>
              <a:rPr lang="en-AU" sz="2400" b="0" i="0" u="none" strike="noStrike">
                <a:solidFill>
                  <a:srgbClr val="177F99"/>
                </a:solidFill>
                <a:effectLst/>
              </a:rPr>
              <a:t> </a:t>
            </a:r>
            <a:r>
              <a:rPr lang="en-AU" sz="2400" b="1" i="0" u="none" strike="noStrike">
                <a:solidFill>
                  <a:srgbClr val="177F99"/>
                </a:solidFill>
                <a:effectLst/>
              </a:rPr>
              <a:t>understand</a:t>
            </a:r>
            <a:r>
              <a:rPr lang="en-AU" sz="2400" b="0" i="0" u="none" strike="noStrike">
                <a:solidFill>
                  <a:srgbClr val="181818"/>
                </a:solidFill>
                <a:effectLst/>
              </a:rPr>
              <a:t> the structure of informative writing.</a:t>
            </a:r>
            <a:r>
              <a:rPr lang="en-US" sz="2400" b="0" i="0">
                <a:effectLst/>
              </a:rPr>
              <a:t>​</a:t>
            </a:r>
          </a:p>
        </p:txBody>
      </p:sp>
    </p:spTree>
    <p:extLst>
      <p:ext uri="{BB962C8B-B14F-4D97-AF65-F5344CB8AC3E}">
        <p14:creationId xmlns:p14="http://schemas.microsoft.com/office/powerpoint/2010/main" val="1409170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sailboat&#10;&#10;AI-generated content may be incorrect.">
            <a:extLst>
              <a:ext uri="{FF2B5EF4-FFF2-40B4-BE49-F238E27FC236}">
                <a16:creationId xmlns:a16="http://schemas.microsoft.com/office/drawing/2014/main" id="{24073D04-A9D6-249A-227E-B4F257935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19445">
            <a:off x="750898" y="1459081"/>
            <a:ext cx="3078064" cy="46343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erson in a black jacket&#10;&#10;AI-generated content may be incorrect.">
            <a:extLst>
              <a:ext uri="{FF2B5EF4-FFF2-40B4-BE49-F238E27FC236}">
                <a16:creationId xmlns:a16="http://schemas.microsoft.com/office/drawing/2014/main" id="{AACECBDE-F107-4B24-1558-C049403ADC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4677" y="1344529"/>
            <a:ext cx="2812949" cy="3383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A close-up of a nugget&#10;&#10;AI-generated content may be incorrect.">
            <a:extLst>
              <a:ext uri="{FF2B5EF4-FFF2-40B4-BE49-F238E27FC236}">
                <a16:creationId xmlns:a16="http://schemas.microsoft.com/office/drawing/2014/main" id="{A6A7AA2B-A7C0-50EB-D2B4-07FE8ED9A3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9785" y="3921346"/>
            <a:ext cx="3466492" cy="2377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9066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2">
            <a:extLst>
              <a:ext uri="{FF2B5EF4-FFF2-40B4-BE49-F238E27FC236}">
                <a16:creationId xmlns:a16="http://schemas.microsoft.com/office/drawing/2014/main" id="{B96257F9-51A0-87F0-3F85-57717F172FD8}"/>
              </a:ext>
            </a:extLst>
          </p:cNvPr>
          <p:cNvSpPr>
            <a:spLocks noChangeAspect="1"/>
          </p:cNvSpPr>
          <p:nvPr/>
        </p:nvSpPr>
        <p:spPr>
          <a:xfrm>
            <a:off x="2875967" y="2032420"/>
            <a:ext cx="3413760" cy="3200400"/>
          </a:xfrm>
          <a:custGeom>
            <a:avLst/>
            <a:gdLst/>
            <a:ahLst/>
            <a:cxnLst/>
            <a:rect l="l" t="t" r="r" b="b"/>
            <a:pathLst>
              <a:path w="3121152" h="2926080">
                <a:moveTo>
                  <a:pt x="0" y="0"/>
                </a:moveTo>
                <a:lnTo>
                  <a:pt x="3121152" y="0"/>
                </a:lnTo>
                <a:lnTo>
                  <a:pt x="3121152" y="2926080"/>
                </a:lnTo>
                <a:lnTo>
                  <a:pt x="0" y="2926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6" name="Oval 35">
            <a:extLst>
              <a:ext uri="{FF2B5EF4-FFF2-40B4-BE49-F238E27FC236}">
                <a16:creationId xmlns:a16="http://schemas.microsoft.com/office/drawing/2014/main" id="{C0FA2ED1-EF4D-22D7-C0B8-E8B94491FC1E}"/>
              </a:ext>
            </a:extLst>
          </p:cNvPr>
          <p:cNvSpPr/>
          <p:nvPr/>
        </p:nvSpPr>
        <p:spPr>
          <a:xfrm>
            <a:off x="805023" y="4075326"/>
            <a:ext cx="1486800" cy="849859"/>
          </a:xfrm>
          <a:custGeom>
            <a:avLst/>
            <a:gdLst>
              <a:gd name="connsiteX0" fmla="*/ 0 w 1486800"/>
              <a:gd name="connsiteY0" fmla="*/ 424930 h 849859"/>
              <a:gd name="connsiteX1" fmla="*/ 743400 w 1486800"/>
              <a:gd name="connsiteY1" fmla="*/ 0 h 849859"/>
              <a:gd name="connsiteX2" fmla="*/ 1486800 w 1486800"/>
              <a:gd name="connsiteY2" fmla="*/ 424930 h 849859"/>
              <a:gd name="connsiteX3" fmla="*/ 743400 w 1486800"/>
              <a:gd name="connsiteY3" fmla="*/ 849860 h 849859"/>
              <a:gd name="connsiteX4" fmla="*/ 0 w 1486800"/>
              <a:gd name="connsiteY4" fmla="*/ 424930 h 849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800" h="849859" fill="none" extrusionOk="0">
                <a:moveTo>
                  <a:pt x="0" y="424930"/>
                </a:moveTo>
                <a:cubicBezTo>
                  <a:pt x="13935" y="191276"/>
                  <a:pt x="347297" y="25301"/>
                  <a:pt x="743400" y="0"/>
                </a:cubicBezTo>
                <a:cubicBezTo>
                  <a:pt x="1157709" y="34350"/>
                  <a:pt x="1470023" y="245897"/>
                  <a:pt x="1486800" y="424930"/>
                </a:cubicBezTo>
                <a:cubicBezTo>
                  <a:pt x="1532819" y="598412"/>
                  <a:pt x="1137070" y="853816"/>
                  <a:pt x="743400" y="849860"/>
                </a:cubicBezTo>
                <a:cubicBezTo>
                  <a:pt x="348963" y="847673"/>
                  <a:pt x="24444" y="643148"/>
                  <a:pt x="0" y="424930"/>
                </a:cubicBezTo>
                <a:close/>
              </a:path>
              <a:path w="1486800" h="849859" stroke="0" extrusionOk="0">
                <a:moveTo>
                  <a:pt x="0" y="424930"/>
                </a:moveTo>
                <a:cubicBezTo>
                  <a:pt x="-45893" y="192211"/>
                  <a:pt x="385042" y="51331"/>
                  <a:pt x="743400" y="0"/>
                </a:cubicBezTo>
                <a:cubicBezTo>
                  <a:pt x="1163846" y="20273"/>
                  <a:pt x="1487508" y="211846"/>
                  <a:pt x="1486800" y="424930"/>
                </a:cubicBezTo>
                <a:cubicBezTo>
                  <a:pt x="1437730" y="585580"/>
                  <a:pt x="1195781" y="900414"/>
                  <a:pt x="743400" y="849860"/>
                </a:cubicBezTo>
                <a:cubicBezTo>
                  <a:pt x="347045" y="796994"/>
                  <a:pt x="13179" y="684182"/>
                  <a:pt x="0" y="424930"/>
                </a:cubicBezTo>
                <a:close/>
              </a:path>
            </a:pathLst>
          </a:custGeom>
          <a:solidFill>
            <a:sysClr val="window" lastClr="FFFFFF"/>
          </a:solidFill>
          <a:ln w="28575" cap="flat" cmpd="sng" algn="ctr">
            <a:solidFill>
              <a:srgbClr val="1F1F1F">
                <a:lumMod val="75000"/>
              </a:srgbClr>
            </a:solidFill>
            <a:prstDash val="solid"/>
            <a:extLst>
              <a:ext uri="{C807C97D-BFC1-408E-A445-0C87EB9F89A2}">
                <ask:lineSketchStyleProps xmlns:ask="http://schemas.microsoft.com/office/drawing/2018/sketchyshapes" sd="2650216993">
                  <a:prstGeom prst="ellipse">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800" b="0" i="0" u="none" strike="noStrike" kern="0" cap="none" spc="0" normalizeH="0" baseline="0" noProof="0">
                <a:ln>
                  <a:noFill/>
                </a:ln>
                <a:solidFill>
                  <a:srgbClr val="181818"/>
                </a:solidFill>
                <a:effectLst/>
                <a:uLnTx/>
                <a:uFillTx/>
                <a:latin typeface="Dreaming Outloud Pro" panose="03050502040302030504" pitchFamily="66" charset="0"/>
                <a:ea typeface="+mn-ea"/>
                <a:cs typeface="Dreaming Outloud Pro" panose="03050502040302030504" pitchFamily="66" charset="0"/>
              </a:rPr>
              <a:t>Local Customs</a:t>
            </a:r>
          </a:p>
        </p:txBody>
      </p:sp>
      <p:sp>
        <p:nvSpPr>
          <p:cNvPr id="37" name="Oval 36">
            <a:extLst>
              <a:ext uri="{FF2B5EF4-FFF2-40B4-BE49-F238E27FC236}">
                <a16:creationId xmlns:a16="http://schemas.microsoft.com/office/drawing/2014/main" id="{CBD8C9B6-36A1-35DF-5C06-3B45B92C09AB}"/>
              </a:ext>
            </a:extLst>
          </p:cNvPr>
          <p:cNvSpPr/>
          <p:nvPr/>
        </p:nvSpPr>
        <p:spPr>
          <a:xfrm>
            <a:off x="2409611" y="1436406"/>
            <a:ext cx="1840588" cy="673355"/>
          </a:xfrm>
          <a:custGeom>
            <a:avLst/>
            <a:gdLst>
              <a:gd name="connsiteX0" fmla="*/ 0 w 1840588"/>
              <a:gd name="connsiteY0" fmla="*/ 336678 h 673355"/>
              <a:gd name="connsiteX1" fmla="*/ 920294 w 1840588"/>
              <a:gd name="connsiteY1" fmla="*/ 0 h 673355"/>
              <a:gd name="connsiteX2" fmla="*/ 1840588 w 1840588"/>
              <a:gd name="connsiteY2" fmla="*/ 336678 h 673355"/>
              <a:gd name="connsiteX3" fmla="*/ 920294 w 1840588"/>
              <a:gd name="connsiteY3" fmla="*/ 673356 h 673355"/>
              <a:gd name="connsiteX4" fmla="*/ 0 w 1840588"/>
              <a:gd name="connsiteY4" fmla="*/ 336678 h 673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0588" h="673355" fill="none" extrusionOk="0">
                <a:moveTo>
                  <a:pt x="0" y="336678"/>
                </a:moveTo>
                <a:cubicBezTo>
                  <a:pt x="78112" y="156501"/>
                  <a:pt x="452826" y="71355"/>
                  <a:pt x="920294" y="0"/>
                </a:cubicBezTo>
                <a:cubicBezTo>
                  <a:pt x="1433159" y="42248"/>
                  <a:pt x="1831994" y="179243"/>
                  <a:pt x="1840588" y="336678"/>
                </a:cubicBezTo>
                <a:cubicBezTo>
                  <a:pt x="1847529" y="513390"/>
                  <a:pt x="1350856" y="691545"/>
                  <a:pt x="920294" y="673356"/>
                </a:cubicBezTo>
                <a:cubicBezTo>
                  <a:pt x="445675" y="668794"/>
                  <a:pt x="20490" y="508820"/>
                  <a:pt x="0" y="336678"/>
                </a:cubicBezTo>
                <a:close/>
              </a:path>
              <a:path w="1840588" h="673355" stroke="0" extrusionOk="0">
                <a:moveTo>
                  <a:pt x="0" y="336678"/>
                </a:moveTo>
                <a:cubicBezTo>
                  <a:pt x="-29633" y="152004"/>
                  <a:pt x="421032" y="8850"/>
                  <a:pt x="920294" y="0"/>
                </a:cubicBezTo>
                <a:cubicBezTo>
                  <a:pt x="1443115" y="29877"/>
                  <a:pt x="1841169" y="168453"/>
                  <a:pt x="1840588" y="336678"/>
                </a:cubicBezTo>
                <a:cubicBezTo>
                  <a:pt x="1799816" y="461108"/>
                  <a:pt x="1446268" y="694769"/>
                  <a:pt x="920294" y="673356"/>
                </a:cubicBezTo>
                <a:cubicBezTo>
                  <a:pt x="419182" y="646754"/>
                  <a:pt x="21388" y="562496"/>
                  <a:pt x="0" y="336678"/>
                </a:cubicBezTo>
                <a:close/>
              </a:path>
            </a:pathLst>
          </a:custGeom>
          <a:solidFill>
            <a:sysClr val="window" lastClr="FFFFFF"/>
          </a:solidFill>
          <a:ln w="28575" cap="flat" cmpd="sng" algn="ctr">
            <a:solidFill>
              <a:srgbClr val="1F1F1F">
                <a:lumMod val="75000"/>
              </a:srgbClr>
            </a:solidFill>
            <a:prstDash val="solid"/>
            <a:extLst>
              <a:ext uri="{C807C97D-BFC1-408E-A445-0C87EB9F89A2}">
                <ask:lineSketchStyleProps xmlns:ask="http://schemas.microsoft.com/office/drawing/2018/sketchyshapes" sd="2650216993">
                  <a:prstGeom prst="ellipse">
                    <a:avLst/>
                  </a:prstGeom>
                  <ask:type>
                    <ask:lineSketchFreehand/>
                  </ask:type>
                </ask:lineSketchStyleProps>
              </a:ext>
            </a:extLst>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1F1F1F"/>
                </a:solidFill>
                <a:effectLst/>
                <a:uLnTx/>
                <a:uFillTx/>
                <a:latin typeface="Dreaming Outloud Pro" panose="03050502040302030504" pitchFamily="66" charset="0"/>
                <a:ea typeface="+mn-ea"/>
                <a:cs typeface="Dreaming Outloud Pro" panose="03050502040302030504" pitchFamily="66" charset="0"/>
              </a:rPr>
              <a:t>Interpreter</a:t>
            </a:r>
            <a:endParaRPr kumimoji="0" lang="en-GB" sz="1800" b="0" i="0" u="none" strike="noStrike" kern="0" cap="none" spc="0" normalizeH="0" baseline="0" noProof="0">
              <a:ln>
                <a:noFill/>
              </a:ln>
              <a:solidFill>
                <a:srgbClr val="1F1F1F"/>
              </a:solidFill>
              <a:effectLst/>
              <a:uLnTx/>
              <a:uFillTx/>
              <a:latin typeface="Dreaming Outloud Pro" panose="03050502040302030504" pitchFamily="66" charset="0"/>
              <a:ea typeface="+mn-ea"/>
              <a:cs typeface="Dreaming Outloud Pro" panose="03050502040302030504" pitchFamily="66" charset="0"/>
            </a:endParaRPr>
          </a:p>
        </p:txBody>
      </p:sp>
      <p:sp>
        <p:nvSpPr>
          <p:cNvPr id="38" name="Oval 37">
            <a:extLst>
              <a:ext uri="{FF2B5EF4-FFF2-40B4-BE49-F238E27FC236}">
                <a16:creationId xmlns:a16="http://schemas.microsoft.com/office/drawing/2014/main" id="{744D8A0B-CE27-8D13-290A-53CE881B318E}"/>
              </a:ext>
            </a:extLst>
          </p:cNvPr>
          <p:cNvSpPr/>
          <p:nvPr/>
        </p:nvSpPr>
        <p:spPr>
          <a:xfrm>
            <a:off x="578280" y="2156561"/>
            <a:ext cx="2115889" cy="1489947"/>
          </a:xfrm>
          <a:custGeom>
            <a:avLst/>
            <a:gdLst>
              <a:gd name="connsiteX0" fmla="*/ 0 w 2115889"/>
              <a:gd name="connsiteY0" fmla="*/ 744974 h 1489947"/>
              <a:gd name="connsiteX1" fmla="*/ 1057945 w 2115889"/>
              <a:gd name="connsiteY1" fmla="*/ 0 h 1489947"/>
              <a:gd name="connsiteX2" fmla="*/ 2115890 w 2115889"/>
              <a:gd name="connsiteY2" fmla="*/ 744974 h 1489947"/>
              <a:gd name="connsiteX3" fmla="*/ 1057945 w 2115889"/>
              <a:gd name="connsiteY3" fmla="*/ 1489948 h 1489947"/>
              <a:gd name="connsiteX4" fmla="*/ 0 w 2115889"/>
              <a:gd name="connsiteY4" fmla="*/ 744974 h 1489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889" h="1489947" fill="none" extrusionOk="0">
                <a:moveTo>
                  <a:pt x="0" y="744974"/>
                </a:moveTo>
                <a:cubicBezTo>
                  <a:pt x="90661" y="340227"/>
                  <a:pt x="507318" y="58874"/>
                  <a:pt x="1057945" y="0"/>
                </a:cubicBezTo>
                <a:cubicBezTo>
                  <a:pt x="1644939" y="24857"/>
                  <a:pt x="2088969" y="422835"/>
                  <a:pt x="2115890" y="744974"/>
                </a:cubicBezTo>
                <a:cubicBezTo>
                  <a:pt x="2166088" y="1089655"/>
                  <a:pt x="1566521" y="1507671"/>
                  <a:pt x="1057945" y="1489948"/>
                </a:cubicBezTo>
                <a:cubicBezTo>
                  <a:pt x="488112" y="1487988"/>
                  <a:pt x="40307" y="1129265"/>
                  <a:pt x="0" y="744974"/>
                </a:cubicBezTo>
                <a:close/>
              </a:path>
              <a:path w="2115889" h="1489947" stroke="0" extrusionOk="0">
                <a:moveTo>
                  <a:pt x="0" y="744974"/>
                </a:moveTo>
                <a:cubicBezTo>
                  <a:pt x="-62528" y="336211"/>
                  <a:pt x="536869" y="62147"/>
                  <a:pt x="1057945" y="0"/>
                </a:cubicBezTo>
                <a:cubicBezTo>
                  <a:pt x="1684043" y="85811"/>
                  <a:pt x="2119140" y="432732"/>
                  <a:pt x="2115890" y="744974"/>
                </a:cubicBezTo>
                <a:cubicBezTo>
                  <a:pt x="2064314" y="1078600"/>
                  <a:pt x="1687469" y="1544643"/>
                  <a:pt x="1057945" y="1489948"/>
                </a:cubicBezTo>
                <a:cubicBezTo>
                  <a:pt x="489658" y="1430434"/>
                  <a:pt x="28194" y="1208977"/>
                  <a:pt x="0" y="744974"/>
                </a:cubicBezTo>
                <a:close/>
              </a:path>
            </a:pathLst>
          </a:custGeom>
          <a:solidFill>
            <a:sysClr val="window" lastClr="FFFFFF"/>
          </a:solidFill>
          <a:ln w="28575" cap="flat" cmpd="sng" algn="ctr">
            <a:solidFill>
              <a:srgbClr val="1F1F1F">
                <a:lumMod val="75000"/>
              </a:srgbClr>
            </a:solidFill>
            <a:prstDash val="solid"/>
            <a:extLst>
              <a:ext uri="{C807C97D-BFC1-408E-A445-0C87EB9F89A2}">
                <ask:lineSketchStyleProps xmlns:ask="http://schemas.microsoft.com/office/drawing/2018/sketchyshapes" sd="2650216993">
                  <a:prstGeom prst="ellipse">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15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Bungaree = connection to Indigenous communities  </a:t>
            </a:r>
            <a:endParaRPr kumimoji="0" lang="en-GB" sz="2000" b="0" i="0" u="none" strike="noStrike" kern="0" cap="none" spc="-15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endParaRPr>
          </a:p>
        </p:txBody>
      </p:sp>
      <p:sp>
        <p:nvSpPr>
          <p:cNvPr id="39" name="Oval 38">
            <a:extLst>
              <a:ext uri="{FF2B5EF4-FFF2-40B4-BE49-F238E27FC236}">
                <a16:creationId xmlns:a16="http://schemas.microsoft.com/office/drawing/2014/main" id="{B503BC9D-829E-AF50-67BA-E8F9468CD8CF}"/>
              </a:ext>
            </a:extLst>
          </p:cNvPr>
          <p:cNvSpPr/>
          <p:nvPr/>
        </p:nvSpPr>
        <p:spPr>
          <a:xfrm>
            <a:off x="2027810" y="4804689"/>
            <a:ext cx="2188234" cy="1414344"/>
          </a:xfrm>
          <a:custGeom>
            <a:avLst/>
            <a:gdLst>
              <a:gd name="connsiteX0" fmla="*/ 0 w 2188234"/>
              <a:gd name="connsiteY0" fmla="*/ 707172 h 1414344"/>
              <a:gd name="connsiteX1" fmla="*/ 1094117 w 2188234"/>
              <a:gd name="connsiteY1" fmla="*/ 0 h 1414344"/>
              <a:gd name="connsiteX2" fmla="*/ 2188234 w 2188234"/>
              <a:gd name="connsiteY2" fmla="*/ 707172 h 1414344"/>
              <a:gd name="connsiteX3" fmla="*/ 1094117 w 2188234"/>
              <a:gd name="connsiteY3" fmla="*/ 1414344 h 1414344"/>
              <a:gd name="connsiteX4" fmla="*/ 0 w 2188234"/>
              <a:gd name="connsiteY4" fmla="*/ 707172 h 1414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234" h="1414344" fill="none" extrusionOk="0">
                <a:moveTo>
                  <a:pt x="0" y="707172"/>
                </a:moveTo>
                <a:cubicBezTo>
                  <a:pt x="137326" y="326746"/>
                  <a:pt x="554363" y="112833"/>
                  <a:pt x="1094117" y="0"/>
                </a:cubicBezTo>
                <a:cubicBezTo>
                  <a:pt x="1702884" y="41350"/>
                  <a:pt x="2175267" y="359622"/>
                  <a:pt x="2188234" y="707172"/>
                </a:cubicBezTo>
                <a:cubicBezTo>
                  <a:pt x="2263045" y="998243"/>
                  <a:pt x="1560605" y="1446595"/>
                  <a:pt x="1094117" y="1414344"/>
                </a:cubicBezTo>
                <a:cubicBezTo>
                  <a:pt x="543068" y="1407128"/>
                  <a:pt x="45702" y="1066951"/>
                  <a:pt x="0" y="707172"/>
                </a:cubicBezTo>
                <a:close/>
              </a:path>
              <a:path w="2188234" h="1414344" stroke="0" extrusionOk="0">
                <a:moveTo>
                  <a:pt x="0" y="707172"/>
                </a:moveTo>
                <a:cubicBezTo>
                  <a:pt x="-48961" y="318706"/>
                  <a:pt x="532663" y="42089"/>
                  <a:pt x="1094117" y="0"/>
                </a:cubicBezTo>
                <a:cubicBezTo>
                  <a:pt x="1706708" y="17090"/>
                  <a:pt x="2190118" y="374099"/>
                  <a:pt x="2188234" y="707172"/>
                </a:cubicBezTo>
                <a:cubicBezTo>
                  <a:pt x="2108066" y="976783"/>
                  <a:pt x="1716526" y="1436282"/>
                  <a:pt x="1094117" y="1414344"/>
                </a:cubicBezTo>
                <a:cubicBezTo>
                  <a:pt x="503198" y="1364708"/>
                  <a:pt x="20789" y="1136492"/>
                  <a:pt x="0" y="707172"/>
                </a:cubicBezTo>
                <a:close/>
              </a:path>
            </a:pathLst>
          </a:custGeom>
          <a:solidFill>
            <a:sysClr val="window" lastClr="FFFFFF"/>
          </a:solidFill>
          <a:ln w="28575" cap="flat" cmpd="sng" algn="ctr">
            <a:solidFill>
              <a:srgbClr val="1F1F1F">
                <a:lumMod val="75000"/>
              </a:srgbClr>
            </a:solidFill>
            <a:prstDash val="solid"/>
            <a:extLst>
              <a:ext uri="{C807C97D-BFC1-408E-A445-0C87EB9F89A2}">
                <ask:lineSketchStyleProps xmlns:ask="http://schemas.microsoft.com/office/drawing/2018/sketchyshapes" sd="2650216993">
                  <a:prstGeom prst="ellipse">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2000" b="0" i="0" u="none" strike="noStrike" kern="0" cap="none" spc="-150" normalizeH="0" baseline="0" noProof="0">
                <a:ln>
                  <a:noFill/>
                </a:ln>
                <a:solidFill>
                  <a:srgbClr val="181818"/>
                </a:solidFill>
                <a:effectLst/>
                <a:uLnTx/>
                <a:uFillTx/>
                <a:latin typeface="Dreaming Outloud Pro" panose="03050502040302030504" pitchFamily="66" charset="0"/>
                <a:ea typeface="+mn-ea"/>
                <a:cs typeface="Dreaming Outloud Pro" panose="03050502040302030504" pitchFamily="66" charset="0"/>
              </a:rPr>
              <a:t>NOW: Growing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2000" b="0" i="0" u="none" strike="noStrike" kern="0" cap="none" spc="-150" normalizeH="0" baseline="0" noProof="0">
                <a:ln>
                  <a:noFill/>
                </a:ln>
                <a:solidFill>
                  <a:srgbClr val="181818"/>
                </a:solidFill>
                <a:effectLst/>
                <a:uLnTx/>
                <a:uFillTx/>
                <a:latin typeface="Dreaming Outloud Pro" panose="03050502040302030504" pitchFamily="66" charset="0"/>
                <a:ea typeface="+mn-ea"/>
                <a:cs typeface="Dreaming Outloud Pro" panose="03050502040302030504" pitchFamily="66" charset="0"/>
              </a:rPr>
              <a:t>appreciation for...</a:t>
            </a:r>
          </a:p>
        </p:txBody>
      </p:sp>
      <p:sp>
        <p:nvSpPr>
          <p:cNvPr id="40" name="Oval 39">
            <a:extLst>
              <a:ext uri="{FF2B5EF4-FFF2-40B4-BE49-F238E27FC236}">
                <a16:creationId xmlns:a16="http://schemas.microsoft.com/office/drawing/2014/main" id="{F8C2D07C-D32F-12CE-3972-A36E770D1562}"/>
              </a:ext>
            </a:extLst>
          </p:cNvPr>
          <p:cNvSpPr/>
          <p:nvPr/>
        </p:nvSpPr>
        <p:spPr>
          <a:xfrm>
            <a:off x="7307106" y="3725125"/>
            <a:ext cx="1488454" cy="849859"/>
          </a:xfrm>
          <a:custGeom>
            <a:avLst/>
            <a:gdLst>
              <a:gd name="connsiteX0" fmla="*/ 0 w 1488454"/>
              <a:gd name="connsiteY0" fmla="*/ 424930 h 849859"/>
              <a:gd name="connsiteX1" fmla="*/ 744227 w 1488454"/>
              <a:gd name="connsiteY1" fmla="*/ 0 h 849859"/>
              <a:gd name="connsiteX2" fmla="*/ 1488454 w 1488454"/>
              <a:gd name="connsiteY2" fmla="*/ 424930 h 849859"/>
              <a:gd name="connsiteX3" fmla="*/ 744227 w 1488454"/>
              <a:gd name="connsiteY3" fmla="*/ 849860 h 849859"/>
              <a:gd name="connsiteX4" fmla="*/ 0 w 1488454"/>
              <a:gd name="connsiteY4" fmla="*/ 424930 h 849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454" h="849859" fill="none" extrusionOk="0">
                <a:moveTo>
                  <a:pt x="0" y="424930"/>
                </a:moveTo>
                <a:cubicBezTo>
                  <a:pt x="17477" y="191538"/>
                  <a:pt x="372571" y="68859"/>
                  <a:pt x="744227" y="0"/>
                </a:cubicBezTo>
                <a:cubicBezTo>
                  <a:pt x="1158993" y="34350"/>
                  <a:pt x="1471677" y="245897"/>
                  <a:pt x="1488454" y="424930"/>
                </a:cubicBezTo>
                <a:cubicBezTo>
                  <a:pt x="1532115" y="601548"/>
                  <a:pt x="1121026" y="857872"/>
                  <a:pt x="744227" y="849860"/>
                </a:cubicBezTo>
                <a:cubicBezTo>
                  <a:pt x="349333" y="847673"/>
                  <a:pt x="24444" y="643148"/>
                  <a:pt x="0" y="424930"/>
                </a:cubicBezTo>
                <a:close/>
              </a:path>
              <a:path w="1488454" h="849859" stroke="0" extrusionOk="0">
                <a:moveTo>
                  <a:pt x="0" y="424930"/>
                </a:moveTo>
                <a:cubicBezTo>
                  <a:pt x="-63340" y="192957"/>
                  <a:pt x="342601" y="9241"/>
                  <a:pt x="744227" y="0"/>
                </a:cubicBezTo>
                <a:cubicBezTo>
                  <a:pt x="1165130" y="20273"/>
                  <a:pt x="1489162" y="211846"/>
                  <a:pt x="1488454" y="424930"/>
                </a:cubicBezTo>
                <a:cubicBezTo>
                  <a:pt x="1444871" y="593859"/>
                  <a:pt x="1190779" y="892814"/>
                  <a:pt x="744227" y="849860"/>
                </a:cubicBezTo>
                <a:cubicBezTo>
                  <a:pt x="347415" y="796994"/>
                  <a:pt x="13179" y="684182"/>
                  <a:pt x="0" y="424930"/>
                </a:cubicBezTo>
                <a:close/>
              </a:path>
            </a:pathLst>
          </a:custGeom>
          <a:solidFill>
            <a:sysClr val="window" lastClr="FFFFFF"/>
          </a:solidFill>
          <a:ln w="28575" cap="flat" cmpd="sng" algn="ctr">
            <a:solidFill>
              <a:srgbClr val="1F1F1F">
                <a:lumMod val="75000"/>
              </a:srgbClr>
            </a:solidFill>
            <a:prstDash val="solid"/>
            <a:extLst>
              <a:ext uri="{C807C97D-BFC1-408E-A445-0C87EB9F89A2}">
                <ask:lineSketchStyleProps xmlns:ask="http://schemas.microsoft.com/office/drawing/2018/sketchyshapes" sd="2650216993">
                  <a:prstGeom prst="ellipse">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150" normalizeH="0" baseline="0" noProof="0">
                <a:ln>
                  <a:noFill/>
                </a:ln>
                <a:solidFill>
                  <a:srgbClr val="1F1F1F"/>
                </a:solidFill>
                <a:effectLst/>
                <a:uLnTx/>
                <a:uFillTx/>
                <a:latin typeface="Dreaming Outloud Pro" panose="03050502040302030504" pitchFamily="66" charset="0"/>
                <a:ea typeface="+mn-ea"/>
                <a:cs typeface="Dreaming Outloud Pro" panose="03050502040302030504" pitchFamily="66" charset="0"/>
              </a:rPr>
              <a:t>Faced difficulties</a:t>
            </a:r>
            <a:endParaRPr kumimoji="0" lang="en-GB" sz="1800" b="0" i="0" u="none" strike="noStrike" kern="0" cap="none" spc="-150" normalizeH="0" baseline="0" noProof="0">
              <a:ln>
                <a:noFill/>
              </a:ln>
              <a:solidFill>
                <a:srgbClr val="1F1F1F"/>
              </a:solidFill>
              <a:effectLst/>
              <a:uLnTx/>
              <a:uFillTx/>
              <a:latin typeface="Dreaming Outloud Pro" panose="03050502040302030504" pitchFamily="66" charset="0"/>
              <a:ea typeface="+mn-ea"/>
              <a:cs typeface="Dreaming Outloud Pro" panose="03050502040302030504" pitchFamily="66" charset="0"/>
            </a:endParaRPr>
          </a:p>
        </p:txBody>
      </p:sp>
      <p:sp>
        <p:nvSpPr>
          <p:cNvPr id="41" name="Oval 40">
            <a:extLst>
              <a:ext uri="{FF2B5EF4-FFF2-40B4-BE49-F238E27FC236}">
                <a16:creationId xmlns:a16="http://schemas.microsoft.com/office/drawing/2014/main" id="{C41A45EA-CD45-B0FA-29D6-B925A9B63ED9}"/>
              </a:ext>
            </a:extLst>
          </p:cNvPr>
          <p:cNvSpPr/>
          <p:nvPr/>
        </p:nvSpPr>
        <p:spPr>
          <a:xfrm>
            <a:off x="7519232" y="1191477"/>
            <a:ext cx="1233457" cy="849859"/>
          </a:xfrm>
          <a:custGeom>
            <a:avLst/>
            <a:gdLst>
              <a:gd name="connsiteX0" fmla="*/ 0 w 1233457"/>
              <a:gd name="connsiteY0" fmla="*/ 424930 h 849859"/>
              <a:gd name="connsiteX1" fmla="*/ 616729 w 1233457"/>
              <a:gd name="connsiteY1" fmla="*/ 0 h 849859"/>
              <a:gd name="connsiteX2" fmla="*/ 1233458 w 1233457"/>
              <a:gd name="connsiteY2" fmla="*/ 424930 h 849859"/>
              <a:gd name="connsiteX3" fmla="*/ 616729 w 1233457"/>
              <a:gd name="connsiteY3" fmla="*/ 849860 h 849859"/>
              <a:gd name="connsiteX4" fmla="*/ 0 w 1233457"/>
              <a:gd name="connsiteY4" fmla="*/ 424930 h 849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457" h="849859" fill="none" extrusionOk="0">
                <a:moveTo>
                  <a:pt x="0" y="424930"/>
                </a:moveTo>
                <a:cubicBezTo>
                  <a:pt x="37653" y="193027"/>
                  <a:pt x="284291" y="14294"/>
                  <a:pt x="616729" y="0"/>
                </a:cubicBezTo>
                <a:cubicBezTo>
                  <a:pt x="961080" y="34350"/>
                  <a:pt x="1216681" y="245897"/>
                  <a:pt x="1233458" y="424930"/>
                </a:cubicBezTo>
                <a:cubicBezTo>
                  <a:pt x="1247628" y="640768"/>
                  <a:pt x="916739" y="859364"/>
                  <a:pt x="616729" y="849860"/>
                </a:cubicBezTo>
                <a:cubicBezTo>
                  <a:pt x="292250" y="847673"/>
                  <a:pt x="24444" y="643148"/>
                  <a:pt x="0" y="424930"/>
                </a:cubicBezTo>
                <a:close/>
              </a:path>
              <a:path w="1233457" h="849859" stroke="0" extrusionOk="0">
                <a:moveTo>
                  <a:pt x="0" y="424930"/>
                </a:moveTo>
                <a:cubicBezTo>
                  <a:pt x="-21370" y="191162"/>
                  <a:pt x="299516" y="23003"/>
                  <a:pt x="616729" y="0"/>
                </a:cubicBezTo>
                <a:cubicBezTo>
                  <a:pt x="967217" y="20273"/>
                  <a:pt x="1234166" y="211846"/>
                  <a:pt x="1233458" y="424930"/>
                </a:cubicBezTo>
                <a:cubicBezTo>
                  <a:pt x="1206486" y="618919"/>
                  <a:pt x="966464" y="860892"/>
                  <a:pt x="616729" y="849860"/>
                </a:cubicBezTo>
                <a:cubicBezTo>
                  <a:pt x="290332" y="796994"/>
                  <a:pt x="13179" y="684182"/>
                  <a:pt x="0" y="424930"/>
                </a:cubicBezTo>
                <a:close/>
              </a:path>
            </a:pathLst>
          </a:custGeom>
          <a:solidFill>
            <a:sysClr val="window" lastClr="FFFFFF"/>
          </a:solidFill>
          <a:ln w="28575" cap="flat" cmpd="sng" algn="ctr">
            <a:solidFill>
              <a:srgbClr val="1F1F1F">
                <a:lumMod val="75000"/>
              </a:srgbClr>
            </a:solidFill>
            <a:prstDash val="solid"/>
            <a:extLst>
              <a:ext uri="{C807C97D-BFC1-408E-A445-0C87EB9F89A2}">
                <ask:lineSketchStyleProps xmlns:ask="http://schemas.microsoft.com/office/drawing/2018/sketchyshapes" sd="2650216993">
                  <a:prstGeom prst="ellipse">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150" normalizeH="0" baseline="0" noProof="0">
                <a:ln>
                  <a:noFill/>
                </a:ln>
                <a:solidFill>
                  <a:srgbClr val="1F1F1F"/>
                </a:solidFill>
                <a:effectLst/>
                <a:uLnTx/>
                <a:uFillTx/>
                <a:latin typeface="Dreaming Outloud Pro" panose="03050502040302030504" pitchFamily="66" charset="0"/>
                <a:ea typeface="+mn-ea"/>
                <a:cs typeface="Dreaming Outloud Pro" panose="03050502040302030504" pitchFamily="66" charset="0"/>
              </a:rPr>
              <a:t>Mapped coastline</a:t>
            </a:r>
            <a:endParaRPr kumimoji="0" lang="en-GB" sz="1800" b="0" i="0" u="none" strike="noStrike" kern="0" cap="none" spc="-150" normalizeH="0" baseline="0" noProof="0">
              <a:ln>
                <a:noFill/>
              </a:ln>
              <a:solidFill>
                <a:srgbClr val="1F1F1F"/>
              </a:solidFill>
              <a:effectLst/>
              <a:uLnTx/>
              <a:uFillTx/>
              <a:latin typeface="Dreaming Outloud Pro" panose="03050502040302030504" pitchFamily="66" charset="0"/>
              <a:ea typeface="+mn-ea"/>
              <a:cs typeface="Dreaming Outloud Pro" panose="03050502040302030504" pitchFamily="66" charset="0"/>
            </a:endParaRPr>
          </a:p>
        </p:txBody>
      </p:sp>
      <p:sp>
        <p:nvSpPr>
          <p:cNvPr id="42" name="Oval 41">
            <a:extLst>
              <a:ext uri="{FF2B5EF4-FFF2-40B4-BE49-F238E27FC236}">
                <a16:creationId xmlns:a16="http://schemas.microsoft.com/office/drawing/2014/main" id="{9AEA33C9-7061-619D-4ACE-674CF2785F1E}"/>
              </a:ext>
            </a:extLst>
          </p:cNvPr>
          <p:cNvSpPr/>
          <p:nvPr/>
        </p:nvSpPr>
        <p:spPr>
          <a:xfrm>
            <a:off x="5624027" y="1200061"/>
            <a:ext cx="1486800" cy="849859"/>
          </a:xfrm>
          <a:custGeom>
            <a:avLst/>
            <a:gdLst>
              <a:gd name="connsiteX0" fmla="*/ 0 w 1486800"/>
              <a:gd name="connsiteY0" fmla="*/ 424930 h 849859"/>
              <a:gd name="connsiteX1" fmla="*/ 743400 w 1486800"/>
              <a:gd name="connsiteY1" fmla="*/ 0 h 849859"/>
              <a:gd name="connsiteX2" fmla="*/ 1486800 w 1486800"/>
              <a:gd name="connsiteY2" fmla="*/ 424930 h 849859"/>
              <a:gd name="connsiteX3" fmla="*/ 743400 w 1486800"/>
              <a:gd name="connsiteY3" fmla="*/ 849860 h 849859"/>
              <a:gd name="connsiteX4" fmla="*/ 0 w 1486800"/>
              <a:gd name="connsiteY4" fmla="*/ 424930 h 849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800" h="849859" fill="none" extrusionOk="0">
                <a:moveTo>
                  <a:pt x="0" y="424930"/>
                </a:moveTo>
                <a:cubicBezTo>
                  <a:pt x="13935" y="191276"/>
                  <a:pt x="347297" y="25301"/>
                  <a:pt x="743400" y="0"/>
                </a:cubicBezTo>
                <a:cubicBezTo>
                  <a:pt x="1157709" y="34350"/>
                  <a:pt x="1470023" y="245897"/>
                  <a:pt x="1486800" y="424930"/>
                </a:cubicBezTo>
                <a:cubicBezTo>
                  <a:pt x="1532819" y="598412"/>
                  <a:pt x="1137070" y="853816"/>
                  <a:pt x="743400" y="849860"/>
                </a:cubicBezTo>
                <a:cubicBezTo>
                  <a:pt x="348963" y="847673"/>
                  <a:pt x="24444" y="643148"/>
                  <a:pt x="0" y="424930"/>
                </a:cubicBezTo>
                <a:close/>
              </a:path>
              <a:path w="1486800" h="849859" stroke="0" extrusionOk="0">
                <a:moveTo>
                  <a:pt x="0" y="424930"/>
                </a:moveTo>
                <a:cubicBezTo>
                  <a:pt x="-45893" y="192211"/>
                  <a:pt x="385042" y="51331"/>
                  <a:pt x="743400" y="0"/>
                </a:cubicBezTo>
                <a:cubicBezTo>
                  <a:pt x="1163846" y="20273"/>
                  <a:pt x="1487508" y="211846"/>
                  <a:pt x="1486800" y="424930"/>
                </a:cubicBezTo>
                <a:cubicBezTo>
                  <a:pt x="1437730" y="585580"/>
                  <a:pt x="1195781" y="900414"/>
                  <a:pt x="743400" y="849860"/>
                </a:cubicBezTo>
                <a:cubicBezTo>
                  <a:pt x="347045" y="796994"/>
                  <a:pt x="13179" y="684182"/>
                  <a:pt x="0" y="424930"/>
                </a:cubicBezTo>
                <a:close/>
              </a:path>
            </a:pathLst>
          </a:custGeom>
          <a:solidFill>
            <a:sysClr val="window" lastClr="FFFFFF"/>
          </a:solidFill>
          <a:ln w="28575" cap="flat" cmpd="sng" algn="ctr">
            <a:solidFill>
              <a:srgbClr val="1F1F1F">
                <a:lumMod val="75000"/>
              </a:srgbClr>
            </a:solidFill>
            <a:prstDash val="solid"/>
            <a:extLst>
              <a:ext uri="{C807C97D-BFC1-408E-A445-0C87EB9F89A2}">
                <ask:lineSketchStyleProps xmlns:ask="http://schemas.microsoft.com/office/drawing/2018/sketchyshapes" sd="2650216993">
                  <a:prstGeom prst="ellipse">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150" normalizeH="0" baseline="0" noProof="0">
                <a:ln>
                  <a:noFill/>
                </a:ln>
                <a:solidFill>
                  <a:srgbClr val="1F1F1F"/>
                </a:solidFill>
                <a:effectLst/>
                <a:uLnTx/>
                <a:uFillTx/>
                <a:latin typeface="Dreaming Outloud Pro" panose="03050502040302030504" pitchFamily="66" charset="0"/>
                <a:ea typeface="+mn-ea"/>
                <a:cs typeface="Dreaming Outloud Pro" panose="03050502040302030504" pitchFamily="66" charset="0"/>
              </a:rPr>
              <a:t>Australian coastlines unknown</a:t>
            </a:r>
            <a:endParaRPr kumimoji="0" lang="en-GB" sz="1800" b="0" i="0" u="none" strike="noStrike" kern="0" cap="none" spc="-150" normalizeH="0" baseline="0" noProof="0">
              <a:ln>
                <a:noFill/>
              </a:ln>
              <a:solidFill>
                <a:srgbClr val="1F1F1F"/>
              </a:solidFill>
              <a:effectLst/>
              <a:uLnTx/>
              <a:uFillTx/>
              <a:latin typeface="Dreaming Outloud Pro" panose="03050502040302030504" pitchFamily="66" charset="0"/>
              <a:ea typeface="+mn-ea"/>
              <a:cs typeface="Dreaming Outloud Pro" panose="03050502040302030504" pitchFamily="66" charset="0"/>
            </a:endParaRPr>
          </a:p>
        </p:txBody>
      </p:sp>
      <p:sp>
        <p:nvSpPr>
          <p:cNvPr id="43" name="Oval 42">
            <a:extLst>
              <a:ext uri="{FF2B5EF4-FFF2-40B4-BE49-F238E27FC236}">
                <a16:creationId xmlns:a16="http://schemas.microsoft.com/office/drawing/2014/main" id="{115E9FBE-5509-C0CA-B29D-6740FA79AAC2}"/>
              </a:ext>
            </a:extLst>
          </p:cNvPr>
          <p:cNvSpPr/>
          <p:nvPr/>
        </p:nvSpPr>
        <p:spPr>
          <a:xfrm>
            <a:off x="6377578" y="2306698"/>
            <a:ext cx="2202141" cy="1189672"/>
          </a:xfrm>
          <a:custGeom>
            <a:avLst/>
            <a:gdLst>
              <a:gd name="connsiteX0" fmla="*/ 0 w 2202141"/>
              <a:gd name="connsiteY0" fmla="*/ 594836 h 1189672"/>
              <a:gd name="connsiteX1" fmla="*/ 1101071 w 2202141"/>
              <a:gd name="connsiteY1" fmla="*/ 0 h 1189672"/>
              <a:gd name="connsiteX2" fmla="*/ 2202142 w 2202141"/>
              <a:gd name="connsiteY2" fmla="*/ 594836 h 1189672"/>
              <a:gd name="connsiteX3" fmla="*/ 1101071 w 2202141"/>
              <a:gd name="connsiteY3" fmla="*/ 1189672 h 1189672"/>
              <a:gd name="connsiteX4" fmla="*/ 0 w 2202141"/>
              <a:gd name="connsiteY4" fmla="*/ 594836 h 1189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2141" h="1189672" fill="none" extrusionOk="0">
                <a:moveTo>
                  <a:pt x="0" y="594836"/>
                </a:moveTo>
                <a:cubicBezTo>
                  <a:pt x="70682" y="271533"/>
                  <a:pt x="501784" y="15424"/>
                  <a:pt x="1101071" y="0"/>
                </a:cubicBezTo>
                <a:cubicBezTo>
                  <a:pt x="1710416" y="11388"/>
                  <a:pt x="2182945" y="329995"/>
                  <a:pt x="2202142" y="594836"/>
                </a:cubicBezTo>
                <a:cubicBezTo>
                  <a:pt x="2279440" y="820558"/>
                  <a:pt x="1679203" y="1196688"/>
                  <a:pt x="1101071" y="1189672"/>
                </a:cubicBezTo>
                <a:cubicBezTo>
                  <a:pt x="535103" y="1183958"/>
                  <a:pt x="12651" y="914835"/>
                  <a:pt x="0" y="594836"/>
                </a:cubicBezTo>
                <a:close/>
              </a:path>
              <a:path w="2202141" h="1189672" stroke="0" extrusionOk="0">
                <a:moveTo>
                  <a:pt x="0" y="594836"/>
                </a:moveTo>
                <a:cubicBezTo>
                  <a:pt x="-160503" y="273183"/>
                  <a:pt x="572226" y="77926"/>
                  <a:pt x="1101071" y="0"/>
                </a:cubicBezTo>
                <a:cubicBezTo>
                  <a:pt x="1752283" y="88473"/>
                  <a:pt x="2202959" y="291244"/>
                  <a:pt x="2202142" y="594836"/>
                </a:cubicBezTo>
                <a:cubicBezTo>
                  <a:pt x="2161946" y="862711"/>
                  <a:pt x="1811712" y="1313646"/>
                  <a:pt x="1101071" y="1189672"/>
                </a:cubicBezTo>
                <a:cubicBezTo>
                  <a:pt x="499560" y="1165145"/>
                  <a:pt x="13259" y="948075"/>
                  <a:pt x="0" y="594836"/>
                </a:cubicBezTo>
                <a:close/>
              </a:path>
            </a:pathLst>
          </a:custGeom>
          <a:solidFill>
            <a:sysClr val="window" lastClr="FFFFFF"/>
          </a:solidFill>
          <a:ln w="28575" cap="flat" cmpd="sng" algn="ctr">
            <a:solidFill>
              <a:srgbClr val="1F1F1F">
                <a:lumMod val="75000"/>
              </a:srgbClr>
            </a:solidFill>
            <a:prstDash val="solid"/>
            <a:extLst>
              <a:ext uri="{C807C97D-BFC1-408E-A445-0C87EB9F89A2}">
                <ask:lineSketchStyleProps xmlns:ask="http://schemas.microsoft.com/office/drawing/2018/sketchyshapes" sd="2650216993">
                  <a:prstGeom prst="ellipse">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15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Exploration, led by Matthew Flinders</a:t>
            </a:r>
            <a:endParaRPr kumimoji="0" lang="en-GB" sz="2000" b="0" i="0" u="none" strike="noStrike" kern="0" cap="none" spc="-15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endParaRPr>
          </a:p>
        </p:txBody>
      </p:sp>
      <p:sp>
        <p:nvSpPr>
          <p:cNvPr id="44" name="TextBox 43">
            <a:extLst>
              <a:ext uri="{FF2B5EF4-FFF2-40B4-BE49-F238E27FC236}">
                <a16:creationId xmlns:a16="http://schemas.microsoft.com/office/drawing/2014/main" id="{B941327E-29EF-BF89-6D24-5BB43B6C5AC9}"/>
              </a:ext>
            </a:extLst>
          </p:cNvPr>
          <p:cNvSpPr txBox="1"/>
          <p:nvPr/>
        </p:nvSpPr>
        <p:spPr>
          <a:xfrm>
            <a:off x="4138404" y="5128633"/>
            <a:ext cx="2468094" cy="412875"/>
          </a:xfrm>
          <a:prstGeom prst="rect">
            <a:avLst/>
          </a:prstGeom>
          <a:noFill/>
          <a:ln>
            <a:noFill/>
          </a:ln>
        </p:spPr>
        <p:txBody>
          <a:bodyPr wrap="none" rtlCol="0">
            <a:noAutofit/>
          </a:bodyPr>
          <a:lstStyle/>
          <a:p>
            <a:pPr algn="ctr">
              <a:spcBef>
                <a:spcPts val="0"/>
              </a:spcBef>
            </a:pPr>
            <a:r>
              <a:rPr lang="en-AU" sz="1800" i="0" spc="-150">
                <a:solidFill>
                  <a:srgbClr val="181818"/>
                </a:solidFill>
                <a:latin typeface="Dreaming Outloud Pro" panose="03050502040302030504" pitchFamily="66" charset="0"/>
                <a:cs typeface="Dreaming Outloud Pro" panose="03050502040302030504" pitchFamily="66" charset="0"/>
              </a:rPr>
              <a:t>Indigenous perspectives</a:t>
            </a:r>
          </a:p>
        </p:txBody>
      </p:sp>
      <p:sp>
        <p:nvSpPr>
          <p:cNvPr id="45" name="TextBox 44">
            <a:extLst>
              <a:ext uri="{FF2B5EF4-FFF2-40B4-BE49-F238E27FC236}">
                <a16:creationId xmlns:a16="http://schemas.microsoft.com/office/drawing/2014/main" id="{C3D948F3-9CFA-B771-C5D9-25584C779184}"/>
              </a:ext>
            </a:extLst>
          </p:cNvPr>
          <p:cNvSpPr txBox="1"/>
          <p:nvPr/>
        </p:nvSpPr>
        <p:spPr>
          <a:xfrm>
            <a:off x="3777854" y="6015036"/>
            <a:ext cx="2313176" cy="396468"/>
          </a:xfrm>
          <a:prstGeom prst="rect">
            <a:avLst/>
          </a:prstGeom>
          <a:noFill/>
          <a:ln>
            <a:noFill/>
          </a:ln>
        </p:spPr>
        <p:txBody>
          <a:bodyPr wrap="none" lIns="91440" tIns="45720" rIns="91440" bIns="45720" rtlCol="0" anchor="t">
            <a:noAutofit/>
          </a:bodyPr>
          <a:lstStyle/>
          <a:p>
            <a:pPr algn="ctr">
              <a:spcBef>
                <a:spcPts val="0"/>
              </a:spcBef>
            </a:pPr>
            <a:r>
              <a:rPr lang="en-AU" sz="1800" i="0" spc="-150">
                <a:solidFill>
                  <a:srgbClr val="181818"/>
                </a:solidFill>
                <a:latin typeface="Dreaming Outloud Pro" panose="03050502040302030504" pitchFamily="66" charset="0"/>
                <a:cs typeface="Dreaming Outloud Pro" panose="03050502040302030504" pitchFamily="66" charset="0"/>
              </a:rPr>
              <a:t> Indigenous knowledge</a:t>
            </a:r>
            <a:endParaRPr lang="en-AU" sz="2000" spc="-150">
              <a:solidFill>
                <a:srgbClr val="181818"/>
              </a:solidFill>
              <a:latin typeface="Dreaming Outloud Pro" panose="03050502040302030504" pitchFamily="66" charset="0"/>
              <a:cs typeface="Dreaming Outloud Pro" panose="03050502040302030504" pitchFamily="66" charset="0"/>
            </a:endParaRPr>
          </a:p>
        </p:txBody>
      </p:sp>
      <p:sp>
        <p:nvSpPr>
          <p:cNvPr id="46" name="Freeform 16">
            <a:extLst>
              <a:ext uri="{FF2B5EF4-FFF2-40B4-BE49-F238E27FC236}">
                <a16:creationId xmlns:a16="http://schemas.microsoft.com/office/drawing/2014/main" id="{4E615CE0-0EC2-07E6-7BD4-5F95D2071164}"/>
              </a:ext>
            </a:extLst>
          </p:cNvPr>
          <p:cNvSpPr>
            <a:spLocks noChangeAspect="1"/>
          </p:cNvSpPr>
          <p:nvPr/>
        </p:nvSpPr>
        <p:spPr>
          <a:xfrm rot="1933407" flipH="1">
            <a:off x="6393354" y="2157749"/>
            <a:ext cx="323436" cy="190670"/>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5">
              <a:extLst>
                <a:ext uri="{96DAC541-7B7A-43D3-8B79-37D633B846F1}">
                  <asvg:svgBlip xmlns:asvg="http://schemas.microsoft.com/office/drawing/2016/SVG/main" r:embed="rId6"/>
                </a:ext>
              </a:extLst>
            </a:blip>
            <a:stretch>
              <a:fillRect l="-89284" t="-2244"/>
            </a:stretch>
          </a:blipFill>
        </p:spPr>
        <p:txBody>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47" name="Freeform 16">
            <a:extLst>
              <a:ext uri="{FF2B5EF4-FFF2-40B4-BE49-F238E27FC236}">
                <a16:creationId xmlns:a16="http://schemas.microsoft.com/office/drawing/2014/main" id="{A4049F02-5B6E-5D35-0E78-2D93D8AF61E8}"/>
              </a:ext>
            </a:extLst>
          </p:cNvPr>
          <p:cNvSpPr>
            <a:spLocks noChangeAspect="1"/>
          </p:cNvSpPr>
          <p:nvPr/>
        </p:nvSpPr>
        <p:spPr>
          <a:xfrm rot="19056139">
            <a:off x="7796456" y="2130287"/>
            <a:ext cx="299058" cy="176299"/>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5">
              <a:extLst>
                <a:ext uri="{96DAC541-7B7A-43D3-8B79-37D633B846F1}">
                  <asvg:svgBlip xmlns:asvg="http://schemas.microsoft.com/office/drawing/2016/SVG/main" r:embed="rId6"/>
                </a:ext>
              </a:extLst>
            </a:blip>
            <a:stretch>
              <a:fillRect l="-89284" t="-2244"/>
            </a:stretch>
          </a:blipFill>
        </p:spPr>
        <p:txBody>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48" name="Freeform 16">
            <a:extLst>
              <a:ext uri="{FF2B5EF4-FFF2-40B4-BE49-F238E27FC236}">
                <a16:creationId xmlns:a16="http://schemas.microsoft.com/office/drawing/2014/main" id="{A65AD334-84F3-0E0B-6104-3B670257BD3D}"/>
              </a:ext>
            </a:extLst>
          </p:cNvPr>
          <p:cNvSpPr>
            <a:spLocks noChangeAspect="1"/>
          </p:cNvSpPr>
          <p:nvPr/>
        </p:nvSpPr>
        <p:spPr>
          <a:xfrm rot="4994469">
            <a:off x="7495696" y="3516112"/>
            <a:ext cx="303052" cy="178653"/>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5">
              <a:extLst>
                <a:ext uri="{96DAC541-7B7A-43D3-8B79-37D633B846F1}">
                  <asvg:svgBlip xmlns:asvg="http://schemas.microsoft.com/office/drawing/2016/SVG/main" r:embed="rId6"/>
                </a:ext>
              </a:extLst>
            </a:blip>
            <a:stretch>
              <a:fillRect l="-89284" t="-2244"/>
            </a:stretch>
          </a:blipFill>
        </p:spPr>
        <p:txBody>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49" name="Freeform 16">
            <a:extLst>
              <a:ext uri="{FF2B5EF4-FFF2-40B4-BE49-F238E27FC236}">
                <a16:creationId xmlns:a16="http://schemas.microsoft.com/office/drawing/2014/main" id="{F518355E-8A6B-525F-E447-5AF997EB8064}"/>
              </a:ext>
            </a:extLst>
          </p:cNvPr>
          <p:cNvSpPr>
            <a:spLocks noChangeAspect="1"/>
          </p:cNvSpPr>
          <p:nvPr/>
        </p:nvSpPr>
        <p:spPr>
          <a:xfrm rot="13974838" flipV="1">
            <a:off x="1219503" y="1965213"/>
            <a:ext cx="303172" cy="178724"/>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5">
              <a:extLst>
                <a:ext uri="{96DAC541-7B7A-43D3-8B79-37D633B846F1}">
                  <asvg:svgBlip xmlns:asvg="http://schemas.microsoft.com/office/drawing/2016/SVG/main" r:embed="rId6"/>
                </a:ext>
              </a:extLst>
            </a:blip>
            <a:stretch>
              <a:fillRect l="-89284" t="-2244"/>
            </a:stretch>
          </a:blipFill>
        </p:spPr>
        <p:txBody>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50" name="Freeform 16">
            <a:extLst>
              <a:ext uri="{FF2B5EF4-FFF2-40B4-BE49-F238E27FC236}">
                <a16:creationId xmlns:a16="http://schemas.microsoft.com/office/drawing/2014/main" id="{1F01BF8C-D0C4-49CE-9873-EDB63D68C4B3}"/>
              </a:ext>
            </a:extLst>
          </p:cNvPr>
          <p:cNvSpPr>
            <a:spLocks noChangeAspect="1"/>
          </p:cNvSpPr>
          <p:nvPr/>
        </p:nvSpPr>
        <p:spPr>
          <a:xfrm rot="20944587">
            <a:off x="2632093" y="2238995"/>
            <a:ext cx="377678" cy="222646"/>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5">
              <a:extLst>
                <a:ext uri="{96DAC541-7B7A-43D3-8B79-37D633B846F1}">
                  <asvg:svgBlip xmlns:asvg="http://schemas.microsoft.com/office/drawing/2016/SVG/main" r:embed="rId6"/>
                </a:ext>
              </a:extLst>
            </a:blip>
            <a:stretch>
              <a:fillRect l="-89284" t="-2244"/>
            </a:stretch>
          </a:blipFill>
        </p:spPr>
        <p:txBody>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51" name="Freeform 16">
            <a:extLst>
              <a:ext uri="{FF2B5EF4-FFF2-40B4-BE49-F238E27FC236}">
                <a16:creationId xmlns:a16="http://schemas.microsoft.com/office/drawing/2014/main" id="{142E5CE4-1842-252E-66A9-7AC24F3AD898}"/>
              </a:ext>
            </a:extLst>
          </p:cNvPr>
          <p:cNvSpPr>
            <a:spLocks noChangeAspect="1"/>
          </p:cNvSpPr>
          <p:nvPr/>
        </p:nvSpPr>
        <p:spPr>
          <a:xfrm rot="7276037">
            <a:off x="1459433" y="3738897"/>
            <a:ext cx="302940" cy="17858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5">
              <a:extLst>
                <a:ext uri="{96DAC541-7B7A-43D3-8B79-37D633B846F1}">
                  <asvg:svgBlip xmlns:asvg="http://schemas.microsoft.com/office/drawing/2016/SVG/main" r:embed="rId6"/>
                </a:ext>
              </a:extLst>
            </a:blip>
            <a:stretch>
              <a:fillRect l="-89284" t="-2244"/>
            </a:stretch>
          </a:blipFill>
        </p:spPr>
        <p:txBody>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52" name="Freeform 16">
            <a:extLst>
              <a:ext uri="{FF2B5EF4-FFF2-40B4-BE49-F238E27FC236}">
                <a16:creationId xmlns:a16="http://schemas.microsoft.com/office/drawing/2014/main" id="{43E1F052-1504-F4AC-63D6-8523D5414904}"/>
              </a:ext>
            </a:extLst>
          </p:cNvPr>
          <p:cNvSpPr>
            <a:spLocks noChangeAspect="1"/>
          </p:cNvSpPr>
          <p:nvPr/>
        </p:nvSpPr>
        <p:spPr>
          <a:xfrm rot="20117673" flipV="1">
            <a:off x="4146948" y="5227609"/>
            <a:ext cx="276727" cy="163134"/>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5">
              <a:extLst>
                <a:ext uri="{96DAC541-7B7A-43D3-8B79-37D633B846F1}">
                  <asvg:svgBlip xmlns:asvg="http://schemas.microsoft.com/office/drawing/2016/SVG/main" r:embed="rId6"/>
                </a:ext>
              </a:extLst>
            </a:blip>
            <a:stretch>
              <a:fillRect l="-89284" t="-2244"/>
            </a:stretch>
          </a:blipFill>
        </p:spPr>
        <p:txBody>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53" name="Freeform 16">
            <a:extLst>
              <a:ext uri="{FF2B5EF4-FFF2-40B4-BE49-F238E27FC236}">
                <a16:creationId xmlns:a16="http://schemas.microsoft.com/office/drawing/2014/main" id="{EE920771-08AD-A66A-E2C2-B8DE5409A72E}"/>
              </a:ext>
            </a:extLst>
          </p:cNvPr>
          <p:cNvSpPr>
            <a:spLocks noChangeAspect="1"/>
          </p:cNvSpPr>
          <p:nvPr/>
        </p:nvSpPr>
        <p:spPr>
          <a:xfrm rot="2893069">
            <a:off x="3745836" y="6042939"/>
            <a:ext cx="287716" cy="169613"/>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5">
              <a:extLst>
                <a:ext uri="{96DAC541-7B7A-43D3-8B79-37D633B846F1}">
                  <asvg:svgBlip xmlns:asvg="http://schemas.microsoft.com/office/drawing/2016/SVG/main" r:embed="rId6"/>
                </a:ext>
              </a:extLst>
            </a:blip>
            <a:stretch>
              <a:fillRect l="-89284" t="-2244"/>
            </a:stretch>
          </a:blipFill>
        </p:spPr>
        <p:txBody>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54" name="TextBox 53">
            <a:extLst>
              <a:ext uri="{FF2B5EF4-FFF2-40B4-BE49-F238E27FC236}">
                <a16:creationId xmlns:a16="http://schemas.microsoft.com/office/drawing/2014/main" id="{D4C5771E-F5BB-65EA-6F08-4FBC10772922}"/>
              </a:ext>
            </a:extLst>
          </p:cNvPr>
          <p:cNvSpPr txBox="1"/>
          <p:nvPr/>
        </p:nvSpPr>
        <p:spPr>
          <a:xfrm>
            <a:off x="3247014" y="3173009"/>
            <a:ext cx="2856638" cy="830997"/>
          </a:xfrm>
          <a:prstGeom prst="rect">
            <a:avLst/>
          </a:prstGeom>
          <a:noFill/>
          <a:ln>
            <a:noFill/>
          </a:ln>
        </p:spPr>
        <p:txBody>
          <a:bodyPr wrap="square">
            <a:spAutoFit/>
          </a:bodyPr>
          <a:lstStyle/>
          <a:p>
            <a:pPr algn="ctr">
              <a:spcBef>
                <a:spcPts val="0"/>
              </a:spcBef>
            </a:pPr>
            <a:r>
              <a:rPr lang="en-AU" i="0">
                <a:solidFill>
                  <a:srgbClr val="181818"/>
                </a:solidFill>
                <a:latin typeface="Dreaming Outloud Pro" panose="020F0502020204030204" pitchFamily="66" charset="0"/>
                <a:cs typeface="Dreaming Outloud Pro" panose="020F0502020204030204" pitchFamily="66" charset="0"/>
              </a:rPr>
              <a:t>Circumnavigation</a:t>
            </a:r>
          </a:p>
          <a:p>
            <a:pPr algn="ctr">
              <a:spcBef>
                <a:spcPts val="0"/>
              </a:spcBef>
            </a:pPr>
            <a:r>
              <a:rPr lang="en-AU" i="0">
                <a:solidFill>
                  <a:srgbClr val="181818"/>
                </a:solidFill>
                <a:latin typeface="Dreaming Outloud Pro" panose="020F0502020204030204" pitchFamily="66" charset="0"/>
                <a:cs typeface="Dreaming Outloud Pro" panose="020F0502020204030204" pitchFamily="66" charset="0"/>
              </a:rPr>
              <a:t>Of Australia </a:t>
            </a:r>
          </a:p>
        </p:txBody>
      </p:sp>
      <p:sp>
        <p:nvSpPr>
          <p:cNvPr id="55" name="TextBox 54">
            <a:extLst>
              <a:ext uri="{FF2B5EF4-FFF2-40B4-BE49-F238E27FC236}">
                <a16:creationId xmlns:a16="http://schemas.microsoft.com/office/drawing/2014/main" id="{8058D81C-5C11-8F2B-DC22-113D2D83E5FF}"/>
              </a:ext>
            </a:extLst>
          </p:cNvPr>
          <p:cNvSpPr txBox="1"/>
          <p:nvPr/>
        </p:nvSpPr>
        <p:spPr>
          <a:xfrm>
            <a:off x="4216044" y="5593369"/>
            <a:ext cx="2976954" cy="412875"/>
          </a:xfrm>
          <a:prstGeom prst="rect">
            <a:avLst/>
          </a:prstGeom>
          <a:noFill/>
          <a:ln>
            <a:noFill/>
          </a:ln>
        </p:spPr>
        <p:txBody>
          <a:bodyPr wrap="none" rtlCol="0">
            <a:noAutofit/>
          </a:bodyPr>
          <a:lstStyle/>
          <a:p>
            <a:pPr algn="ctr">
              <a:spcBef>
                <a:spcPts val="0"/>
              </a:spcBef>
            </a:pPr>
            <a:r>
              <a:rPr lang="en-AU" sz="1800" i="0" spc="-150">
                <a:solidFill>
                  <a:srgbClr val="181818"/>
                </a:solidFill>
                <a:latin typeface="Dreaming Outloud Pro" panose="03050502040302030504" pitchFamily="66" charset="0"/>
                <a:cs typeface="Dreaming Outloud Pro" panose="03050502040302030504" pitchFamily="66" charset="0"/>
              </a:rPr>
              <a:t>Indigenous role in exploration</a:t>
            </a:r>
          </a:p>
        </p:txBody>
      </p:sp>
      <p:sp>
        <p:nvSpPr>
          <p:cNvPr id="56" name="Freeform 16">
            <a:extLst>
              <a:ext uri="{FF2B5EF4-FFF2-40B4-BE49-F238E27FC236}">
                <a16:creationId xmlns:a16="http://schemas.microsoft.com/office/drawing/2014/main" id="{04D2179A-F03D-1F15-52CF-DC17B825AAE2}"/>
              </a:ext>
            </a:extLst>
          </p:cNvPr>
          <p:cNvSpPr>
            <a:spLocks noChangeAspect="1"/>
          </p:cNvSpPr>
          <p:nvPr/>
        </p:nvSpPr>
        <p:spPr>
          <a:xfrm rot="2398568">
            <a:off x="4184117" y="5659382"/>
            <a:ext cx="276727" cy="163134"/>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5">
              <a:extLst>
                <a:ext uri="{96DAC541-7B7A-43D3-8B79-37D633B846F1}">
                  <asvg:svgBlip xmlns:asvg="http://schemas.microsoft.com/office/drawing/2016/SVG/main" r:embed="rId6"/>
                </a:ext>
              </a:extLst>
            </a:blip>
            <a:stretch>
              <a:fillRect l="-89284" t="-2244"/>
            </a:stretch>
          </a:blipFill>
        </p:spPr>
        <p:txBody>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57" name="Freeform 16">
            <a:extLst>
              <a:ext uri="{FF2B5EF4-FFF2-40B4-BE49-F238E27FC236}">
                <a16:creationId xmlns:a16="http://schemas.microsoft.com/office/drawing/2014/main" id="{E368F9A1-A142-A0CA-CDC3-595DB5BCA201}"/>
              </a:ext>
            </a:extLst>
          </p:cNvPr>
          <p:cNvSpPr>
            <a:spLocks noChangeAspect="1"/>
          </p:cNvSpPr>
          <p:nvPr/>
        </p:nvSpPr>
        <p:spPr>
          <a:xfrm rot="10800000">
            <a:off x="1782174" y="5661654"/>
            <a:ext cx="302940" cy="17858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5">
              <a:extLst>
                <a:ext uri="{96DAC541-7B7A-43D3-8B79-37D633B846F1}">
                  <asvg:svgBlip xmlns:asvg="http://schemas.microsoft.com/office/drawing/2016/SVG/main" r:embed="rId6"/>
                </a:ext>
              </a:extLst>
            </a:blip>
            <a:stretch>
              <a:fillRect l="-89284" t="-2244"/>
            </a:stretch>
          </a:blipFill>
        </p:spPr>
        <p:txBody>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mc:AlternateContent xmlns:mc="http://schemas.openxmlformats.org/markup-compatibility/2006" xmlns:p14="http://schemas.microsoft.com/office/powerpoint/2010/main">
        <mc:Choice Requires="p14">
          <p:contentPart p14:bwMode="auto" r:id="rId7">
            <p14:nvContentPartPr>
              <p14:cNvPr id="58" name="Ink 57">
                <a:extLst>
                  <a:ext uri="{FF2B5EF4-FFF2-40B4-BE49-F238E27FC236}">
                    <a16:creationId xmlns:a16="http://schemas.microsoft.com/office/drawing/2014/main" id="{C6B3FD0C-C5E5-A8AE-63CA-FBE5ADEF1FBB}"/>
                  </a:ext>
                </a:extLst>
              </p14:cNvPr>
              <p14:cNvContentPartPr/>
              <p14:nvPr/>
            </p14:nvContentPartPr>
            <p14:xfrm>
              <a:off x="2998362" y="2252467"/>
              <a:ext cx="3286440" cy="2520360"/>
            </p14:xfrm>
          </p:contentPart>
        </mc:Choice>
        <mc:Fallback xmlns="">
          <p:pic>
            <p:nvPicPr>
              <p:cNvPr id="58" name="Ink 57">
                <a:extLst>
                  <a:ext uri="{FF2B5EF4-FFF2-40B4-BE49-F238E27FC236}">
                    <a16:creationId xmlns:a16="http://schemas.microsoft.com/office/drawing/2014/main" id="{C6B3FD0C-C5E5-A8AE-63CA-FBE5ADEF1FBB}"/>
                  </a:ext>
                </a:extLst>
              </p:cNvPr>
              <p:cNvPicPr/>
              <p:nvPr/>
            </p:nvPicPr>
            <p:blipFill>
              <a:blip r:embed="rId8"/>
              <a:stretch>
                <a:fillRect/>
              </a:stretch>
            </p:blipFill>
            <p:spPr>
              <a:xfrm>
                <a:off x="2983962" y="2238067"/>
                <a:ext cx="3314520" cy="2548440"/>
              </a:xfrm>
              <a:prstGeom prst="rect">
                <a:avLst/>
              </a:prstGeom>
            </p:spPr>
          </p:pic>
        </mc:Fallback>
      </mc:AlternateContent>
      <p:grpSp>
        <p:nvGrpSpPr>
          <p:cNvPr id="59" name="Group 58">
            <a:extLst>
              <a:ext uri="{FF2B5EF4-FFF2-40B4-BE49-F238E27FC236}">
                <a16:creationId xmlns:a16="http://schemas.microsoft.com/office/drawing/2014/main" id="{C829375E-7DC3-EB80-3CFD-6467C9C7F54C}"/>
              </a:ext>
            </a:extLst>
          </p:cNvPr>
          <p:cNvGrpSpPr/>
          <p:nvPr/>
        </p:nvGrpSpPr>
        <p:grpSpPr>
          <a:xfrm rot="15737618">
            <a:off x="6023467" y="4380384"/>
            <a:ext cx="307164" cy="389200"/>
            <a:chOff x="6103971" y="4039851"/>
            <a:chExt cx="469080" cy="594360"/>
          </a:xfrm>
        </p:grpSpPr>
        <mc:AlternateContent xmlns:mc="http://schemas.openxmlformats.org/markup-compatibility/2006" xmlns:p14="http://schemas.microsoft.com/office/powerpoint/2010/main">
          <mc:Choice Requires="p14">
            <p:contentPart p14:bwMode="auto" r:id="rId9">
              <p14:nvContentPartPr>
                <p14:cNvPr id="60" name="Ink 59">
                  <a:extLst>
                    <a:ext uri="{FF2B5EF4-FFF2-40B4-BE49-F238E27FC236}">
                      <a16:creationId xmlns:a16="http://schemas.microsoft.com/office/drawing/2014/main" id="{93A53D46-3650-EEDD-EFE9-D7F6DC791E12}"/>
                    </a:ext>
                  </a:extLst>
                </p14:cNvPr>
                <p14:cNvContentPartPr/>
                <p14:nvPr/>
              </p14:nvContentPartPr>
              <p14:xfrm>
                <a:off x="6103971" y="4039851"/>
                <a:ext cx="418320" cy="594360"/>
              </p14:xfrm>
            </p:contentPart>
          </mc:Choice>
          <mc:Fallback xmlns="">
            <p:pic>
              <p:nvPicPr>
                <p:cNvPr id="60" name="Ink 59">
                  <a:extLst>
                    <a:ext uri="{FF2B5EF4-FFF2-40B4-BE49-F238E27FC236}">
                      <a16:creationId xmlns:a16="http://schemas.microsoft.com/office/drawing/2014/main" id="{93A53D46-3650-EEDD-EFE9-D7F6DC791E12}"/>
                    </a:ext>
                  </a:extLst>
                </p:cNvPr>
                <p:cNvPicPr/>
                <p:nvPr/>
              </p:nvPicPr>
              <p:blipFill>
                <a:blip r:embed="rId10"/>
                <a:stretch>
                  <a:fillRect/>
                </a:stretch>
              </p:blipFill>
              <p:spPr>
                <a:xfrm>
                  <a:off x="6090247" y="4026118"/>
                  <a:ext cx="445220" cy="621276"/>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1" name="Ink 60">
                  <a:extLst>
                    <a:ext uri="{FF2B5EF4-FFF2-40B4-BE49-F238E27FC236}">
                      <a16:creationId xmlns:a16="http://schemas.microsoft.com/office/drawing/2014/main" id="{AF00449E-2ABB-95D7-F584-E700B9281142}"/>
                    </a:ext>
                  </a:extLst>
                </p14:cNvPr>
                <p14:cNvContentPartPr/>
                <p14:nvPr/>
              </p14:nvContentPartPr>
              <p14:xfrm>
                <a:off x="6528051" y="4059291"/>
                <a:ext cx="45000" cy="192600"/>
              </p14:xfrm>
            </p:contentPart>
          </mc:Choice>
          <mc:Fallback xmlns="">
            <p:pic>
              <p:nvPicPr>
                <p:cNvPr id="61" name="Ink 60">
                  <a:extLst>
                    <a:ext uri="{FF2B5EF4-FFF2-40B4-BE49-F238E27FC236}">
                      <a16:creationId xmlns:a16="http://schemas.microsoft.com/office/drawing/2014/main" id="{AF00449E-2ABB-95D7-F584-E700B9281142}"/>
                    </a:ext>
                  </a:extLst>
                </p:cNvPr>
                <p:cNvPicPr/>
                <p:nvPr/>
              </p:nvPicPr>
              <p:blipFill>
                <a:blip r:embed="rId12"/>
                <a:stretch>
                  <a:fillRect/>
                </a:stretch>
              </p:blipFill>
              <p:spPr>
                <a:xfrm>
                  <a:off x="6514331" y="4045573"/>
                  <a:ext cx="71890" cy="219487"/>
                </a:xfrm>
                <a:prstGeom prst="rect">
                  <a:avLst/>
                </a:prstGeom>
              </p:spPr>
            </p:pic>
          </mc:Fallback>
        </mc:AlternateContent>
      </p:grpSp>
      <p:sp>
        <p:nvSpPr>
          <p:cNvPr id="62" name="Oval 61">
            <a:extLst>
              <a:ext uri="{FF2B5EF4-FFF2-40B4-BE49-F238E27FC236}">
                <a16:creationId xmlns:a16="http://schemas.microsoft.com/office/drawing/2014/main" id="{22A05A07-C251-3CA4-2972-776D09680781}"/>
              </a:ext>
            </a:extLst>
          </p:cNvPr>
          <p:cNvSpPr/>
          <p:nvPr/>
        </p:nvSpPr>
        <p:spPr>
          <a:xfrm>
            <a:off x="5676472" y="4359486"/>
            <a:ext cx="238503" cy="215498"/>
          </a:xfrm>
          <a:prstGeom prst="ellipse">
            <a:avLst/>
          </a:prstGeom>
          <a:solidFill>
            <a:srgbClr val="FFED7A"/>
          </a:solidFill>
          <a:ln w="19050" cap="flat" cmpd="sng" algn="ctr">
            <a:solidFill>
              <a:srgbClr val="FDBC14">
                <a:lumMod val="60000"/>
                <a:lumOff val="40000"/>
              </a:srgbClr>
            </a:solidFill>
            <a:prstDash val="solid"/>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1F1F1F"/>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FA53D087-7521-6B4A-BC88-7EB9CFE3668D}"/>
              </a:ext>
            </a:extLst>
          </p:cNvPr>
          <p:cNvSpPr txBox="1"/>
          <p:nvPr/>
        </p:nvSpPr>
        <p:spPr>
          <a:xfrm>
            <a:off x="6337895" y="4572133"/>
            <a:ext cx="969211" cy="307777"/>
          </a:xfrm>
          <a:prstGeom prst="rect">
            <a:avLst/>
          </a:prstGeom>
          <a:noFill/>
          <a:ln>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400" b="0" i="0" u="none" strike="noStrike" kern="0" cap="none" spc="-150" normalizeH="0" baseline="0" noProof="0">
                <a:ln>
                  <a:noFill/>
                </a:ln>
                <a:solidFill>
                  <a:srgbClr val="181818"/>
                </a:solidFill>
                <a:effectLst/>
                <a:uLnTx/>
                <a:uFillTx/>
                <a:latin typeface="Dreaming Outloud Pro" panose="03050502040302030504" pitchFamily="66" charset="0"/>
                <a:cs typeface="Dreaming Outloud Pro" panose="03050502040302030504" pitchFamily="66" charset="0"/>
              </a:rPr>
              <a:t>Port Jackson</a:t>
            </a:r>
            <a:endParaRPr kumimoji="0" lang="en-US" sz="1400" b="0" i="0" u="none" strike="noStrike" kern="0" cap="none" spc="-150" normalizeH="0" baseline="0" noProof="0">
              <a:ln>
                <a:noFill/>
              </a:ln>
              <a:solidFill>
                <a:prstClr val="white"/>
              </a:solidFill>
              <a:effectLst/>
              <a:uLnTx/>
              <a:uFillTx/>
            </a:endParaRPr>
          </a:p>
        </p:txBody>
      </p:sp>
      <p:sp>
        <p:nvSpPr>
          <p:cNvPr id="64" name="Rectangle 63">
            <a:extLst>
              <a:ext uri="{FF2B5EF4-FFF2-40B4-BE49-F238E27FC236}">
                <a16:creationId xmlns:a16="http://schemas.microsoft.com/office/drawing/2014/main" id="{F82A2D2B-1304-FB08-806A-85841C925A3E}"/>
              </a:ext>
            </a:extLst>
          </p:cNvPr>
          <p:cNvSpPr/>
          <p:nvPr/>
        </p:nvSpPr>
        <p:spPr>
          <a:xfrm>
            <a:off x="152823" y="5607458"/>
            <a:ext cx="2301863" cy="849859"/>
          </a:xfrm>
          <a:custGeom>
            <a:avLst/>
            <a:gdLst>
              <a:gd name="connsiteX0" fmla="*/ 0 w 2301863"/>
              <a:gd name="connsiteY0" fmla="*/ 0 h 849859"/>
              <a:gd name="connsiteX1" fmla="*/ 506410 w 2301863"/>
              <a:gd name="connsiteY1" fmla="*/ 0 h 849859"/>
              <a:gd name="connsiteX2" fmla="*/ 1035838 w 2301863"/>
              <a:gd name="connsiteY2" fmla="*/ 0 h 849859"/>
              <a:gd name="connsiteX3" fmla="*/ 1657341 w 2301863"/>
              <a:gd name="connsiteY3" fmla="*/ 0 h 849859"/>
              <a:gd name="connsiteX4" fmla="*/ 2301863 w 2301863"/>
              <a:gd name="connsiteY4" fmla="*/ 0 h 849859"/>
              <a:gd name="connsiteX5" fmla="*/ 2301863 w 2301863"/>
              <a:gd name="connsiteY5" fmla="*/ 424930 h 849859"/>
              <a:gd name="connsiteX6" fmla="*/ 2301863 w 2301863"/>
              <a:gd name="connsiteY6" fmla="*/ 849859 h 849859"/>
              <a:gd name="connsiteX7" fmla="*/ 1795453 w 2301863"/>
              <a:gd name="connsiteY7" fmla="*/ 849859 h 849859"/>
              <a:gd name="connsiteX8" fmla="*/ 1266025 w 2301863"/>
              <a:gd name="connsiteY8" fmla="*/ 849859 h 849859"/>
              <a:gd name="connsiteX9" fmla="*/ 644522 w 2301863"/>
              <a:gd name="connsiteY9" fmla="*/ 849859 h 849859"/>
              <a:gd name="connsiteX10" fmla="*/ 0 w 2301863"/>
              <a:gd name="connsiteY10" fmla="*/ 849859 h 849859"/>
              <a:gd name="connsiteX11" fmla="*/ 0 w 2301863"/>
              <a:gd name="connsiteY11" fmla="*/ 424930 h 849859"/>
              <a:gd name="connsiteX12" fmla="*/ 0 w 2301863"/>
              <a:gd name="connsiteY12" fmla="*/ 0 h 84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1863" h="849859" extrusionOk="0">
                <a:moveTo>
                  <a:pt x="0" y="0"/>
                </a:moveTo>
                <a:cubicBezTo>
                  <a:pt x="138834" y="1126"/>
                  <a:pt x="392956" y="6441"/>
                  <a:pt x="506410" y="0"/>
                </a:cubicBezTo>
                <a:cubicBezTo>
                  <a:pt x="619864" y="-6441"/>
                  <a:pt x="779613" y="2583"/>
                  <a:pt x="1035838" y="0"/>
                </a:cubicBezTo>
                <a:cubicBezTo>
                  <a:pt x="1292063" y="-2583"/>
                  <a:pt x="1463798" y="-3973"/>
                  <a:pt x="1657341" y="0"/>
                </a:cubicBezTo>
                <a:cubicBezTo>
                  <a:pt x="1850884" y="3973"/>
                  <a:pt x="2128477" y="-1182"/>
                  <a:pt x="2301863" y="0"/>
                </a:cubicBezTo>
                <a:cubicBezTo>
                  <a:pt x="2291298" y="175875"/>
                  <a:pt x="2306912" y="333094"/>
                  <a:pt x="2301863" y="424930"/>
                </a:cubicBezTo>
                <a:cubicBezTo>
                  <a:pt x="2296815" y="516766"/>
                  <a:pt x="2302133" y="689915"/>
                  <a:pt x="2301863" y="849859"/>
                </a:cubicBezTo>
                <a:cubicBezTo>
                  <a:pt x="2064088" y="844441"/>
                  <a:pt x="1977252" y="870927"/>
                  <a:pt x="1795453" y="849859"/>
                </a:cubicBezTo>
                <a:cubicBezTo>
                  <a:pt x="1613654" y="828792"/>
                  <a:pt x="1509564" y="824574"/>
                  <a:pt x="1266025" y="849859"/>
                </a:cubicBezTo>
                <a:cubicBezTo>
                  <a:pt x="1022486" y="875144"/>
                  <a:pt x="863109" y="832057"/>
                  <a:pt x="644522" y="849859"/>
                </a:cubicBezTo>
                <a:cubicBezTo>
                  <a:pt x="425935" y="867661"/>
                  <a:pt x="152441" y="858486"/>
                  <a:pt x="0" y="849859"/>
                </a:cubicBezTo>
                <a:cubicBezTo>
                  <a:pt x="1855" y="658849"/>
                  <a:pt x="1748" y="622765"/>
                  <a:pt x="0" y="424930"/>
                </a:cubicBezTo>
                <a:cubicBezTo>
                  <a:pt x="-1748" y="227095"/>
                  <a:pt x="19534" y="196828"/>
                  <a:pt x="0" y="0"/>
                </a:cubicBezTo>
                <a:close/>
              </a:path>
            </a:pathLst>
          </a:custGeom>
          <a:noFill/>
          <a:ln w="28575">
            <a:noFill/>
            <a:extLst>
              <a:ext uri="{C807C97D-BFC1-408E-A445-0C87EB9F89A2}">
                <ask:lineSketchStyleProps xmlns:ask="http://schemas.microsoft.com/office/drawing/2018/sketchyshapes" sd="265021699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15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Bungaree’s contribution</a:t>
            </a:r>
            <a:endParaRPr kumimoji="0" lang="en-AU" sz="1800" b="0" i="0" u="none" strike="noStrike" kern="1200" cap="none" spc="0" normalizeH="0" baseline="0" noProof="0">
              <a:ln>
                <a:noFill/>
              </a:ln>
              <a:solidFill>
                <a:srgbClr val="181818"/>
              </a:solidFill>
              <a:effectLst/>
              <a:uLnTx/>
              <a:uFillTx/>
              <a:latin typeface="Dreaming Outloud Pro" panose="03050502040302030504" pitchFamily="66" charset="0"/>
              <a:ea typeface="+mn-ea"/>
              <a:cs typeface="Dreaming Outloud Pro" panose="03050502040302030504" pitchFamily="66" charset="0"/>
            </a:endParaRPr>
          </a:p>
        </p:txBody>
      </p:sp>
      <mc:AlternateContent xmlns:mc="http://schemas.openxmlformats.org/markup-compatibility/2006" xmlns:p14="http://schemas.microsoft.com/office/powerpoint/2010/main">
        <mc:Choice Requires="p14">
          <p:contentPart p14:bwMode="auto" r:id="rId13">
            <p14:nvContentPartPr>
              <p14:cNvPr id="65" name="Ink 64">
                <a:extLst>
                  <a:ext uri="{FF2B5EF4-FFF2-40B4-BE49-F238E27FC236}">
                    <a16:creationId xmlns:a16="http://schemas.microsoft.com/office/drawing/2014/main" id="{EA833B09-2C49-7E2B-2E88-45CB9918E4C4}"/>
                  </a:ext>
                </a:extLst>
              </p14:cNvPr>
              <p14:cNvContentPartPr>
                <a14:cpLocks xmlns:a14="http://schemas.microsoft.com/office/drawing/2010/main" noChangeAspect="1"/>
              </p14:cNvContentPartPr>
              <p14:nvPr/>
            </p14:nvContentPartPr>
            <p14:xfrm rot="18653920" flipV="1">
              <a:off x="6300673" y="3468397"/>
              <a:ext cx="506280" cy="182880"/>
            </p14:xfrm>
          </p:contentPart>
        </mc:Choice>
        <mc:Fallback xmlns="">
          <p:pic>
            <p:nvPicPr>
              <p:cNvPr id="65" name="Ink 64">
                <a:extLst>
                  <a:ext uri="{FF2B5EF4-FFF2-40B4-BE49-F238E27FC236}">
                    <a16:creationId xmlns:a16="http://schemas.microsoft.com/office/drawing/2014/main" id="{EA833B09-2C49-7E2B-2E88-45CB9918E4C4}"/>
                  </a:ext>
                </a:extLst>
              </p:cNvPr>
              <p:cNvPicPr>
                <a:picLocks noChangeAspect="1"/>
              </p:cNvPicPr>
              <p:nvPr/>
            </p:nvPicPr>
            <p:blipFill>
              <a:blip r:embed="rId14"/>
              <a:stretch>
                <a:fillRect/>
              </a:stretch>
            </p:blipFill>
            <p:spPr>
              <a:xfrm rot="18653920" flipV="1">
                <a:off x="6291317" y="3459055"/>
                <a:ext cx="524991" cy="20156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66" name="Ink 65">
                <a:extLst>
                  <a:ext uri="{FF2B5EF4-FFF2-40B4-BE49-F238E27FC236}">
                    <a16:creationId xmlns:a16="http://schemas.microsoft.com/office/drawing/2014/main" id="{AA1BDBF1-90E1-E902-9CFD-7AF347EB3B5E}"/>
                  </a:ext>
                </a:extLst>
              </p14:cNvPr>
              <p14:cNvContentPartPr>
                <a14:cpLocks xmlns:a14="http://schemas.microsoft.com/office/drawing/2010/main" noChangeAspect="1"/>
              </p14:cNvContentPartPr>
              <p14:nvPr/>
            </p14:nvContentPartPr>
            <p14:xfrm rot="12477485" flipV="1">
              <a:off x="2722939" y="3017357"/>
              <a:ext cx="360322" cy="130157"/>
            </p14:xfrm>
          </p:contentPart>
        </mc:Choice>
        <mc:Fallback xmlns="">
          <p:pic>
            <p:nvPicPr>
              <p:cNvPr id="66" name="Ink 65">
                <a:extLst>
                  <a:ext uri="{FF2B5EF4-FFF2-40B4-BE49-F238E27FC236}">
                    <a16:creationId xmlns:a16="http://schemas.microsoft.com/office/drawing/2014/main" id="{AA1BDBF1-90E1-E902-9CFD-7AF347EB3B5E}"/>
                  </a:ext>
                </a:extLst>
              </p:cNvPr>
              <p:cNvPicPr>
                <a:picLocks noChangeAspect="1"/>
              </p:cNvPicPr>
              <p:nvPr/>
            </p:nvPicPr>
            <p:blipFill>
              <a:blip r:embed="rId16"/>
              <a:stretch>
                <a:fillRect/>
              </a:stretch>
            </p:blipFill>
            <p:spPr>
              <a:xfrm rot="12477485" flipV="1">
                <a:off x="2713589" y="3008034"/>
                <a:ext cx="379021" cy="148802"/>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67" name="Ink 66">
                <a:extLst>
                  <a:ext uri="{FF2B5EF4-FFF2-40B4-BE49-F238E27FC236}">
                    <a16:creationId xmlns:a16="http://schemas.microsoft.com/office/drawing/2014/main" id="{03B2AE54-E99F-8EB1-FCC0-CF324C4150AC}"/>
                  </a:ext>
                </a:extLst>
              </p14:cNvPr>
              <p14:cNvContentPartPr>
                <a14:cpLocks xmlns:a14="http://schemas.microsoft.com/office/drawing/2010/main" noChangeAspect="1"/>
              </p14:cNvContentPartPr>
              <p14:nvPr/>
            </p14:nvContentPartPr>
            <p14:xfrm rot="5115249" flipV="1">
              <a:off x="3156313" y="4593711"/>
              <a:ext cx="247093" cy="89256"/>
            </p14:xfrm>
          </p:contentPart>
        </mc:Choice>
        <mc:Fallback xmlns="">
          <p:pic>
            <p:nvPicPr>
              <p:cNvPr id="67" name="Ink 66">
                <a:extLst>
                  <a:ext uri="{FF2B5EF4-FFF2-40B4-BE49-F238E27FC236}">
                    <a16:creationId xmlns:a16="http://schemas.microsoft.com/office/drawing/2014/main" id="{03B2AE54-E99F-8EB1-FCC0-CF324C4150AC}"/>
                  </a:ext>
                </a:extLst>
              </p:cNvPr>
              <p:cNvPicPr>
                <a:picLocks noChangeAspect="1"/>
              </p:cNvPicPr>
              <p:nvPr/>
            </p:nvPicPr>
            <p:blipFill>
              <a:blip r:embed="rId18"/>
              <a:stretch>
                <a:fillRect/>
              </a:stretch>
            </p:blipFill>
            <p:spPr>
              <a:xfrm rot="5115249" flipV="1">
                <a:off x="3146962" y="4584391"/>
                <a:ext cx="265796" cy="107896"/>
              </a:xfrm>
              <a:prstGeom prst="rect">
                <a:avLst/>
              </a:prstGeom>
            </p:spPr>
          </p:pic>
        </mc:Fallback>
      </mc:AlternateContent>
      <p:sp>
        <p:nvSpPr>
          <p:cNvPr id="68" name="Oval 67">
            <a:extLst>
              <a:ext uri="{FF2B5EF4-FFF2-40B4-BE49-F238E27FC236}">
                <a16:creationId xmlns:a16="http://schemas.microsoft.com/office/drawing/2014/main" id="{629D3456-4FE5-4482-E9E6-012A07C6CF62}"/>
              </a:ext>
            </a:extLst>
          </p:cNvPr>
          <p:cNvSpPr/>
          <p:nvPr/>
        </p:nvSpPr>
        <p:spPr>
          <a:xfrm>
            <a:off x="438286" y="1134978"/>
            <a:ext cx="1575002" cy="711027"/>
          </a:xfrm>
          <a:custGeom>
            <a:avLst/>
            <a:gdLst>
              <a:gd name="connsiteX0" fmla="*/ 0 w 1575002"/>
              <a:gd name="connsiteY0" fmla="*/ 355514 h 711027"/>
              <a:gd name="connsiteX1" fmla="*/ 787501 w 1575002"/>
              <a:gd name="connsiteY1" fmla="*/ 0 h 711027"/>
              <a:gd name="connsiteX2" fmla="*/ 1575002 w 1575002"/>
              <a:gd name="connsiteY2" fmla="*/ 355514 h 711027"/>
              <a:gd name="connsiteX3" fmla="*/ 787501 w 1575002"/>
              <a:gd name="connsiteY3" fmla="*/ 711028 h 711027"/>
              <a:gd name="connsiteX4" fmla="*/ 0 w 1575002"/>
              <a:gd name="connsiteY4" fmla="*/ 355514 h 711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5002" h="711027" fill="none" extrusionOk="0">
                <a:moveTo>
                  <a:pt x="0" y="355514"/>
                </a:moveTo>
                <a:cubicBezTo>
                  <a:pt x="24042" y="160943"/>
                  <a:pt x="373209" y="36088"/>
                  <a:pt x="787501" y="0"/>
                </a:cubicBezTo>
                <a:cubicBezTo>
                  <a:pt x="1223781" y="12446"/>
                  <a:pt x="1560912" y="205907"/>
                  <a:pt x="1575002" y="355514"/>
                </a:cubicBezTo>
                <a:cubicBezTo>
                  <a:pt x="1602922" y="514729"/>
                  <a:pt x="1191247" y="718326"/>
                  <a:pt x="787501" y="711028"/>
                </a:cubicBezTo>
                <a:cubicBezTo>
                  <a:pt x="375488" y="707921"/>
                  <a:pt x="37516" y="526592"/>
                  <a:pt x="0" y="355514"/>
                </a:cubicBezTo>
                <a:close/>
              </a:path>
              <a:path w="1575002" h="711027" stroke="0" extrusionOk="0">
                <a:moveTo>
                  <a:pt x="0" y="355514"/>
                </a:moveTo>
                <a:cubicBezTo>
                  <a:pt x="-32948" y="160578"/>
                  <a:pt x="389587" y="36388"/>
                  <a:pt x="787501" y="0"/>
                </a:cubicBezTo>
                <a:cubicBezTo>
                  <a:pt x="1240895" y="37905"/>
                  <a:pt x="1575280" y="167640"/>
                  <a:pt x="1575002" y="355514"/>
                </a:cubicBezTo>
                <a:cubicBezTo>
                  <a:pt x="1536594" y="493913"/>
                  <a:pt x="1235773" y="727165"/>
                  <a:pt x="787501" y="711028"/>
                </a:cubicBezTo>
                <a:cubicBezTo>
                  <a:pt x="354565" y="703630"/>
                  <a:pt x="17450" y="584393"/>
                  <a:pt x="0" y="355514"/>
                </a:cubicBezTo>
                <a:close/>
              </a:path>
            </a:pathLst>
          </a:custGeom>
          <a:solidFill>
            <a:schemeClr val="bg1"/>
          </a:solidFill>
          <a:ln w="28575">
            <a:solidFill>
              <a:schemeClr val="tx1"/>
            </a:solidFill>
            <a:extLst>
              <a:ext uri="{C807C97D-BFC1-408E-A445-0C87EB9F89A2}">
                <ask:lineSketchStyleProps xmlns:ask="http://schemas.microsoft.com/office/drawing/2018/sketchyshapes" sd="2650216993">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i="0">
                <a:solidFill>
                  <a:schemeClr val="tx1"/>
                </a:solidFill>
                <a:latin typeface="Dreaming Outloud Pro" panose="03050502040302030504" pitchFamily="66" charset="0"/>
                <a:cs typeface="Dreaming Outloud Pro" panose="03050502040302030504" pitchFamily="66" charset="0"/>
              </a:rPr>
              <a:t>Diplomat</a:t>
            </a:r>
            <a:endParaRPr lang="en-GB" sz="1100" i="0">
              <a:solidFill>
                <a:schemeClr val="tx1"/>
              </a:solidFill>
              <a:latin typeface="Dreaming Outloud Pro" panose="03050502040302030504" pitchFamily="66" charset="0"/>
              <a:cs typeface="Dreaming Outloud Pro" panose="03050502040302030504" pitchFamily="66" charset="0"/>
            </a:endParaRPr>
          </a:p>
        </p:txBody>
      </p:sp>
    </p:spTree>
    <p:extLst>
      <p:ext uri="{BB962C8B-B14F-4D97-AF65-F5344CB8AC3E}">
        <p14:creationId xmlns:p14="http://schemas.microsoft.com/office/powerpoint/2010/main" val="1401671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436D94F-49A0-2550-7419-6C4EB27FF2E1}"/>
              </a:ext>
            </a:extLst>
          </p:cNvPr>
          <p:cNvSpPr>
            <a:spLocks noGrp="1"/>
          </p:cNvSpPr>
          <p:nvPr>
            <p:ph type="body" sz="quarter" idx="23"/>
          </p:nvPr>
        </p:nvSpPr>
        <p:spPr>
          <a:xfrm>
            <a:off x="1408678" y="410350"/>
            <a:ext cx="7269658" cy="539859"/>
          </a:xfrm>
        </p:spPr>
        <p:txBody>
          <a:bodyPr/>
          <a:lstStyle/>
          <a:p>
            <a:r>
              <a:rPr lang="en-AU"/>
              <a:t>Who Was Bungaree?</a:t>
            </a:r>
          </a:p>
        </p:txBody>
      </p:sp>
      <p:sp>
        <p:nvSpPr>
          <p:cNvPr id="2" name="Text Placeholder 1">
            <a:extLst>
              <a:ext uri="{FF2B5EF4-FFF2-40B4-BE49-F238E27FC236}">
                <a16:creationId xmlns:a16="http://schemas.microsoft.com/office/drawing/2014/main" id="{686E409B-BE7E-6AA7-DD6D-F6F521226B7B}"/>
              </a:ext>
            </a:extLst>
          </p:cNvPr>
          <p:cNvSpPr>
            <a:spLocks noGrp="1"/>
          </p:cNvSpPr>
          <p:nvPr>
            <p:ph type="body" sz="quarter" idx="22"/>
          </p:nvPr>
        </p:nvSpPr>
        <p:spPr>
          <a:xfrm>
            <a:off x="441325" y="1196752"/>
            <a:ext cx="8237538" cy="738664"/>
          </a:xfrm>
        </p:spPr>
        <p:txBody>
          <a:bodyPr/>
          <a:lstStyle/>
          <a:p>
            <a:r>
              <a:rPr lang="en-US" b="1"/>
              <a:t>Bungaree</a:t>
            </a:r>
            <a:r>
              <a:rPr lang="en-US"/>
              <a:t> was an </a:t>
            </a:r>
            <a:r>
              <a:rPr lang="en-US" b="1"/>
              <a:t>Indigenous Australian </a:t>
            </a:r>
            <a:r>
              <a:rPr lang="en-US"/>
              <a:t>man who played a </a:t>
            </a:r>
            <a:r>
              <a:rPr lang="en-US" b="1"/>
              <a:t>key role </a:t>
            </a:r>
            <a:r>
              <a:rPr lang="en-US"/>
              <a:t>in the </a:t>
            </a:r>
            <a:r>
              <a:rPr lang="en-US" b="1"/>
              <a:t>circumnavigation of Australia</a:t>
            </a:r>
            <a:r>
              <a:rPr lang="en-US"/>
              <a:t>.</a:t>
            </a:r>
            <a:endParaRPr lang="en-AU"/>
          </a:p>
        </p:txBody>
      </p:sp>
      <p:pic>
        <p:nvPicPr>
          <p:cNvPr id="6" name="Picture 5">
            <a:extLst>
              <a:ext uri="{FF2B5EF4-FFF2-40B4-BE49-F238E27FC236}">
                <a16:creationId xmlns:a16="http://schemas.microsoft.com/office/drawing/2014/main" id="{A07B0116-1142-6A94-FE22-263E5CADD17B}"/>
              </a:ext>
            </a:extLst>
          </p:cNvPr>
          <p:cNvPicPr>
            <a:picLocks noChangeAspect="1"/>
          </p:cNvPicPr>
          <p:nvPr/>
        </p:nvPicPr>
        <p:blipFill rotWithShape="1">
          <a:blip r:embed="rId3">
            <a:extLst>
              <a:ext uri="{28A0092B-C50C-407E-A947-70E740481C1C}">
                <a14:useLocalDpi xmlns:a14="http://schemas.microsoft.com/office/drawing/2010/main" val="0"/>
              </a:ext>
            </a:extLst>
          </a:blip>
          <a:srcRect l="744" t="235" r="-744" b="348"/>
          <a:stretch/>
        </p:blipFill>
        <p:spPr>
          <a:xfrm>
            <a:off x="6057316" y="2743141"/>
            <a:ext cx="2630693" cy="2615339"/>
          </a:xfrm>
          <a:prstGeom prst="rect">
            <a:avLst/>
          </a:prstGeom>
        </p:spPr>
      </p:pic>
      <p:pic>
        <p:nvPicPr>
          <p:cNvPr id="7" name="Picture 6">
            <a:extLst>
              <a:ext uri="{FF2B5EF4-FFF2-40B4-BE49-F238E27FC236}">
                <a16:creationId xmlns:a16="http://schemas.microsoft.com/office/drawing/2014/main" id="{D5F0CE9F-B330-5578-E391-15D8DB32CD23}"/>
              </a:ext>
            </a:extLst>
          </p:cNvPr>
          <p:cNvPicPr>
            <a:picLocks noChangeAspect="1"/>
          </p:cNvPicPr>
          <p:nvPr/>
        </p:nvPicPr>
        <p:blipFill>
          <a:blip r:embed="rId4"/>
          <a:stretch>
            <a:fillRect/>
          </a:stretch>
        </p:blipFill>
        <p:spPr>
          <a:xfrm>
            <a:off x="441325" y="3142416"/>
            <a:ext cx="2728132" cy="1816788"/>
          </a:xfrm>
          <a:prstGeom prst="rect">
            <a:avLst/>
          </a:prstGeom>
        </p:spPr>
      </p:pic>
      <p:pic>
        <p:nvPicPr>
          <p:cNvPr id="8" name="Picture 7" descr="A person in a red jacket holding a fan&#10;&#10;Description automatically generated">
            <a:extLst>
              <a:ext uri="{FF2B5EF4-FFF2-40B4-BE49-F238E27FC236}">
                <a16:creationId xmlns:a16="http://schemas.microsoft.com/office/drawing/2014/main" id="{0E18ABA7-BF2F-BB67-29CE-8896F3CBCE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0756" y="2347320"/>
            <a:ext cx="2510011" cy="3406982"/>
          </a:xfrm>
          <a:prstGeom prst="rect">
            <a:avLst/>
          </a:prstGeom>
        </p:spPr>
      </p:pic>
    </p:spTree>
    <p:extLst>
      <p:ext uri="{BB962C8B-B14F-4D97-AF65-F5344CB8AC3E}">
        <p14:creationId xmlns:p14="http://schemas.microsoft.com/office/powerpoint/2010/main" val="424631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GGSA_CURRICULUM_PPT_THEME" val="EpVW4cZN"/>
  <p:tag name="ARTICULATE_PROJECT_OPEN" val="0"/>
  <p:tag name="ARTICULATE_SLIDE_COUNT" val="13"/>
  <p:tag name="ARTICULATE_DESIGN_ID_1_GGSA_CURRICULUM_PPT_THEME" val="kigVYo3f"/>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GGSA_Curriculum_PPT_Theme">
  <a:themeElements>
    <a:clrScheme name="OZEWRI U3">
      <a:dk1>
        <a:sysClr val="windowText" lastClr="000000"/>
      </a:dk1>
      <a:lt1>
        <a:sysClr val="window" lastClr="FFFFFF"/>
      </a:lt1>
      <a:dk2>
        <a:srgbClr val="F99B27"/>
      </a:dk2>
      <a:lt2>
        <a:srgbClr val="177F99"/>
      </a:lt2>
      <a:accent1>
        <a:srgbClr val="E1D750"/>
      </a:accent1>
      <a:accent2>
        <a:srgbClr val="C8B932"/>
      </a:accent2>
      <a:accent3>
        <a:srgbClr val="AFA023"/>
      </a:accent3>
      <a:accent4>
        <a:srgbClr val="968719"/>
      </a:accent4>
      <a:accent5>
        <a:srgbClr val="7D6E12"/>
      </a:accent5>
      <a:accent6>
        <a:srgbClr val="645A0C"/>
      </a:accent6>
      <a:hlink>
        <a:srgbClr val="0563C1"/>
      </a:hlink>
      <a:folHlink>
        <a:srgbClr val="954F72"/>
      </a:folHlink>
    </a:clrScheme>
    <a:fontScheme name="GGSA lower years">
      <a:majorFont>
        <a:latin typeface="QLD Beginner GT Yr 1-3"/>
        <a:ea typeface=""/>
        <a:cs typeface=""/>
      </a:majorFont>
      <a:minorFont>
        <a:latin typeface="QLD Beginner GT Yr 1-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2">
              <a:lumMod val="75000"/>
            </a:schemeClr>
          </a:solidFill>
        </a:ln>
      </a:spPr>
      <a:bodyPr anchor="ctr"/>
      <a:lstStyle>
        <a:defPPr algn="r">
          <a:defRPr sz="1100" dirty="0"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wrap="square" rtlCol="0">
        <a:noAutofit/>
      </a:bodyPr>
      <a:lstStyle>
        <a:defPPr>
          <a:spcBef>
            <a:spcPts val="672"/>
          </a:spcBef>
          <a:defRPr sz="2800" i="0" dirty="0" smtClean="0">
            <a:solidFill>
              <a:schemeClr val="tx1"/>
            </a:solidFill>
            <a:latin typeface="Calibri"/>
            <a:cs typeface="Calibri"/>
          </a:defRPr>
        </a:defPPr>
      </a:lstStyle>
    </a:txDef>
  </a:objectDefaults>
  <a:extraClrSchemeLst/>
  <a:extLst>
    <a:ext uri="{05A4C25C-085E-4340-85A3-A5531E510DB2}">
      <thm15:themeFamily xmlns:thm15="http://schemas.microsoft.com/office/thememl/2012/main" name="MFL Y2 Lesson Template PPT V2 20230927" id="{081621FB-E4E0-7D43-9E9C-022B708B3508}" vid="{1FE104BC-7D09-064E-A46D-6DD2FDDB7EC5}"/>
    </a:ext>
  </a:extLst>
</a:theme>
</file>

<file path=ppt/theme/theme2.xml><?xml version="1.0" encoding="utf-8"?>
<a:theme xmlns:a="http://schemas.openxmlformats.org/drawingml/2006/main" name="Title Slide">
  <a:themeElements>
    <a:clrScheme name="OZEWRI U3">
      <a:dk1>
        <a:sysClr val="windowText" lastClr="000000"/>
      </a:dk1>
      <a:lt1>
        <a:sysClr val="window" lastClr="FFFFFF"/>
      </a:lt1>
      <a:dk2>
        <a:srgbClr val="F99B27"/>
      </a:dk2>
      <a:lt2>
        <a:srgbClr val="007E9E"/>
      </a:lt2>
      <a:accent1>
        <a:srgbClr val="E1D750"/>
      </a:accent1>
      <a:accent2>
        <a:srgbClr val="C8B932"/>
      </a:accent2>
      <a:accent3>
        <a:srgbClr val="AFA023"/>
      </a:accent3>
      <a:accent4>
        <a:srgbClr val="968719"/>
      </a:accent4>
      <a:accent5>
        <a:srgbClr val="7D6E12"/>
      </a:accent5>
      <a:accent6>
        <a:srgbClr val="645A0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GGSA_Curriculum_PPT_Theme">
  <a:themeElements>
    <a:clrScheme name="GGSA">
      <a:dk1>
        <a:srgbClr val="181818"/>
      </a:dk1>
      <a:lt1>
        <a:sysClr val="window" lastClr="FFFFFF"/>
      </a:lt1>
      <a:dk2>
        <a:srgbClr val="1F1F1F"/>
      </a:dk2>
      <a:lt2>
        <a:srgbClr val="181818"/>
      </a:lt2>
      <a:accent1>
        <a:srgbClr val="177F99"/>
      </a:accent1>
      <a:accent2>
        <a:srgbClr val="A3A3A3"/>
      </a:accent2>
      <a:accent3>
        <a:srgbClr val="FAA234"/>
      </a:accent3>
      <a:accent4>
        <a:srgbClr val="FBB561"/>
      </a:accent4>
      <a:accent5>
        <a:srgbClr val="FDBC14"/>
      </a:accent5>
      <a:accent6>
        <a:srgbClr val="FED05E"/>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2">
              <a:lumMod val="75000"/>
            </a:schemeClr>
          </a:solidFill>
        </a:ln>
      </a:spPr>
      <a:bodyPr anchor="ctr"/>
      <a:lstStyle>
        <a:defPPr algn="r">
          <a:defRPr sz="1100" dirty="0"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wrap="square" rtlCol="0">
        <a:noAutofit/>
      </a:bodyPr>
      <a:lstStyle>
        <a:defPPr>
          <a:spcBef>
            <a:spcPts val="672"/>
          </a:spcBef>
          <a:defRPr sz="2800" i="0" dirty="0" smtClean="0">
            <a:solidFill>
              <a:schemeClr val="tx1"/>
            </a:solidFill>
            <a:latin typeface="Calibri"/>
            <a:cs typeface="Calibri"/>
          </a:defRPr>
        </a:defPPr>
      </a:lstStyle>
    </a:txDef>
  </a:objectDefaults>
  <a:extraClrSchemeLst/>
  <a:extLst>
    <a:ext uri="{05A4C25C-085E-4340-85A3-A5531E510DB2}">
      <thm15:themeFamily xmlns:thm15="http://schemas.microsoft.com/office/thememl/2012/main" name="GGSA_Curriculum_PPT_Theme" id="{1BBDCDBC-CF02-4599-9A13-09DFC0558105}" vid="{F26590E7-F273-42E2-B3FD-7B468DE84EEB}"/>
    </a:ext>
  </a:extLst>
</a:theme>
</file>

<file path=ppt/theme/theme4.xml><?xml version="1.0" encoding="utf-8"?>
<a:theme xmlns:a="http://schemas.openxmlformats.org/drawingml/2006/main" name="2_GGSA_Curriculum_PPT_Theme">
  <a:themeElements>
    <a:clrScheme name="OZEWRI U3">
      <a:dk1>
        <a:sysClr val="windowText" lastClr="000000"/>
      </a:dk1>
      <a:lt1>
        <a:sysClr val="window" lastClr="FFFFFF"/>
      </a:lt1>
      <a:dk2>
        <a:srgbClr val="F99B27"/>
      </a:dk2>
      <a:lt2>
        <a:srgbClr val="177F99"/>
      </a:lt2>
      <a:accent1>
        <a:srgbClr val="E1D750"/>
      </a:accent1>
      <a:accent2>
        <a:srgbClr val="C8B932"/>
      </a:accent2>
      <a:accent3>
        <a:srgbClr val="AFA023"/>
      </a:accent3>
      <a:accent4>
        <a:srgbClr val="968719"/>
      </a:accent4>
      <a:accent5>
        <a:srgbClr val="7D6E12"/>
      </a:accent5>
      <a:accent6>
        <a:srgbClr val="645A0C"/>
      </a:accent6>
      <a:hlink>
        <a:srgbClr val="0563C1"/>
      </a:hlink>
      <a:folHlink>
        <a:srgbClr val="954F72"/>
      </a:folHlink>
    </a:clrScheme>
    <a:fontScheme name="GGSA lower years">
      <a:majorFont>
        <a:latin typeface="QLD Beginner GT Yr 1-3"/>
        <a:ea typeface=""/>
        <a:cs typeface=""/>
      </a:majorFont>
      <a:minorFont>
        <a:latin typeface="QLD Beginner GT Yr 1-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2">
              <a:lumMod val="75000"/>
            </a:schemeClr>
          </a:solidFill>
        </a:ln>
      </a:spPr>
      <a:bodyPr anchor="ctr"/>
      <a:lstStyle>
        <a:defPPr algn="r">
          <a:defRPr sz="1100" dirty="0"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wrap="square" rtlCol="0">
        <a:noAutofit/>
      </a:bodyPr>
      <a:lstStyle>
        <a:defPPr>
          <a:spcBef>
            <a:spcPts val="672"/>
          </a:spcBef>
          <a:defRPr sz="2800" i="0" dirty="0" smtClean="0">
            <a:solidFill>
              <a:schemeClr val="tx1"/>
            </a:solidFill>
            <a:latin typeface="Calibri"/>
            <a:cs typeface="Calibri"/>
          </a:defRPr>
        </a:defPPr>
      </a:lstStyle>
    </a:txDef>
  </a:objectDefaults>
  <a:extraClrSchemeLst/>
  <a:extLst>
    <a:ext uri="{05A4C25C-085E-4340-85A3-A5531E510DB2}">
      <thm15:themeFamily xmlns:thm15="http://schemas.microsoft.com/office/thememl/2012/main" name="MFL Y2 Lesson Template PPT V2 20230927" id="{081621FB-E4E0-7D43-9E9C-022B708B3508}" vid="{1FE104BC-7D09-064E-A46D-6DD2FDDB7EC5}"/>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EF7453D4541F4C94DB1D6331E0719E" ma:contentTypeVersion="19" ma:contentTypeDescription="Create a new document." ma:contentTypeScope="" ma:versionID="2f554891c902b9729e78eaef781ee93c">
  <xsd:schema xmlns:xsd="http://www.w3.org/2001/XMLSchema" xmlns:xs="http://www.w3.org/2001/XMLSchema" xmlns:p="http://schemas.microsoft.com/office/2006/metadata/properties" xmlns:ns2="d63ea73a-d7e6-4e3a-bf41-d78273581467" xmlns:ns3="f315eb64-a02b-4bd5-a84c-38ab918c4ccd" xmlns:ns4="http://schemas.microsoft.com/sharepoint/v3/fields" targetNamespace="http://schemas.microsoft.com/office/2006/metadata/properties" ma:root="true" ma:fieldsID="e95c42783cfae94cde1f4e57332ecaa2" ns2:_="" ns3:_="" ns4:_="">
    <xsd:import namespace="d63ea73a-d7e6-4e3a-bf41-d78273581467"/>
    <xsd:import namespace="f315eb64-a02b-4bd5-a84c-38ab918c4ccd"/>
    <xsd:import namespace="http://schemas.microsoft.com/sharepoint/v3/fields"/>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_Flow_SignoffStatus" minOccurs="0"/>
                <xsd:element ref="ns3:SharedWithUsers" minOccurs="0"/>
                <xsd:element ref="ns3:SharedWithDetails" minOccurs="0"/>
                <xsd:element ref="ns4:_Revision" minOccurs="0"/>
                <xsd:element ref="ns2:Review_x0020_History" minOccurs="0"/>
                <xsd:element ref="ns2:MediaServiceObjectDetectorVersions" minOccurs="0"/>
                <xsd:element ref="ns3:_dlc_DocId" minOccurs="0"/>
                <xsd:element ref="ns3:_dlc_DocIdUrl" minOccurs="0"/>
                <xsd:element ref="ns3:_dlc_DocIdPersistId"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3ea73a-d7e6-4e3a-bf41-d782735814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3a52850-eb8e-4fa7-a03f-de41acfdcd0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_Flow_SignoffStatus" ma:index="19" nillable="true" ma:displayName="Sign-off status" ma:internalName="Sign_x002d_off_x0020_status">
      <xsd:simpleType>
        <xsd:restriction base="dms:Text"/>
      </xsd:simpleType>
    </xsd:element>
    <xsd:element name="Review_x0020_History" ma:index="23" nillable="true" ma:displayName="Review History" ma:description="Provides a link to view all previous audits on the file in the Document Management system" ma:internalName="Review_x0020_History">
      <xsd:simpleType>
        <xsd:restriction base="dms:Text">
          <xsd:maxLength value="255"/>
        </xsd:restrictio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15eb64-a02b-4bd5-a84c-38ab918c4cc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20cdfe1-95c5-49e3-a8d4-f4154b7228ba}" ma:internalName="TaxCatchAll" ma:showField="CatchAllData" ma:web="f315eb64-a02b-4bd5-a84c-38ab918c4ccd">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_dlc_DocId" ma:index="25" nillable="true" ma:displayName="Document ID Value" ma:description="The value of the document ID assigned to this item." ma:indexed="true" ma:internalName="_dlc_DocId" ma:readOnly="true">
      <xsd:simpleType>
        <xsd:restriction base="dms:Text"/>
      </xsd:simpleType>
    </xsd:element>
    <xsd:element name="_dlc_DocIdUrl" ma:index="2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7"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Revision" ma:index="22" nillable="true" ma:displayName="Revision" ma:internalName="_Revi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documentManagement>
    <TaxCatchAll xmlns="f315eb64-a02b-4bd5-a84c-38ab918c4ccd" xsi:nil="true"/>
    <lcf76f155ced4ddcb4097134ff3c332f xmlns="d63ea73a-d7e6-4e3a-bf41-d78273581467">
      <Terms xmlns="http://schemas.microsoft.com/office/infopath/2007/PartnerControls"/>
    </lcf76f155ced4ddcb4097134ff3c332f>
    <_Flow_SignoffStatus xmlns="d63ea73a-d7e6-4e3a-bf41-d78273581467">Signed Off</_Flow_SignoffStatus>
    <_Revision xmlns="http://schemas.microsoft.com/sharepoint/v3/fields" xsi:nil="true"/>
    <Review_x0020_History xmlns="d63ea73a-d7e6-4e3a-bf41-d78273581467" xsi:nil="true"/>
    <MediaLengthInSeconds xmlns="d63ea73a-d7e6-4e3a-bf41-d78273581467" xsi:nil="true"/>
    <SharedWithUsers xmlns="f315eb64-a02b-4bd5-a84c-38ab918c4ccd">
      <UserInfo>
        <DisplayName>Mary Hearn</DisplayName>
        <AccountId>2586</AccountId>
        <AccountType/>
      </UserInfo>
      <UserInfo>
        <DisplayName>Sarah Derby</DisplayName>
        <AccountId>2107</AccountId>
        <AccountType/>
      </UserInfo>
      <UserInfo>
        <DisplayName>Gabrielle Edwards</DisplayName>
        <AccountId>2633</AccountId>
        <AccountType/>
      </UserInfo>
      <UserInfo>
        <DisplayName>Amanda Bowker</DisplayName>
        <AccountId>3433</AccountId>
        <AccountType/>
      </UserInfo>
    </SharedWithUsers>
    <_dlc_DocId xmlns="f315eb64-a02b-4bd5-a84c-38ab918c4ccd">3KN27SNVY5CS-90160594-423107</_dlc_DocId>
    <_dlc_DocIdUrl xmlns="f315eb64-a02b-4bd5-a84c-38ab918c4ccd">
      <Url>https://ggsaus.sharepoint.com/sites/Curriculum/_layouts/15/DocIdRedir.aspx?ID=3KN27SNVY5CS-90160594-423107</Url>
      <Description>3KN27SNVY5CS-90160594-423107</Description>
    </_dlc_DocIdUrl>
  </documentManagement>
</p:properties>
</file>

<file path=customXml/itemProps1.xml><?xml version="1.0" encoding="utf-8"?>
<ds:datastoreItem xmlns:ds="http://schemas.openxmlformats.org/officeDocument/2006/customXml" ds:itemID="{9B404E16-239A-4F66-AE21-2B874D8FFF52}">
  <ds:schemaRefs>
    <ds:schemaRef ds:uri="d63ea73a-d7e6-4e3a-bf41-d78273581467"/>
    <ds:schemaRef ds:uri="f315eb64-a02b-4bd5-a84c-38ab918c4c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126B2F9-9E5E-47F6-8BD5-9996CAB193A4}">
  <ds:schemaRefs>
    <ds:schemaRef ds:uri="http://schemas.microsoft.com/sharepoint/v3/contenttype/forms"/>
  </ds:schemaRefs>
</ds:datastoreItem>
</file>

<file path=customXml/itemProps3.xml><?xml version="1.0" encoding="utf-8"?>
<ds:datastoreItem xmlns:ds="http://schemas.openxmlformats.org/officeDocument/2006/customXml" ds:itemID="{6E051A43-B651-4A42-83DF-F8B30BEF4CBD}">
  <ds:schemaRefs>
    <ds:schemaRef ds:uri="http://schemas.microsoft.com/sharepoint/events"/>
  </ds:schemaRefs>
</ds:datastoreItem>
</file>

<file path=customXml/itemProps4.xml><?xml version="1.0" encoding="utf-8"?>
<ds:datastoreItem xmlns:ds="http://schemas.openxmlformats.org/officeDocument/2006/customXml" ds:itemID="{ECCA1584-9CA9-46D4-BE44-1AD376E0FB8E}">
  <ds:schemaRefs>
    <ds:schemaRef ds:uri="d63ea73a-d7e6-4e3a-bf41-d78273581467"/>
    <ds:schemaRef ds:uri="http://purl.org/dc/elements/1.1/"/>
    <ds:schemaRef ds:uri="http://schemas.microsoft.com/office/2006/metadata/properties"/>
    <ds:schemaRef ds:uri="http://www.w3.org/XML/1998/namespace"/>
    <ds:schemaRef ds:uri="http://purl.org/dc/terms/"/>
    <ds:schemaRef ds:uri="http://schemas.microsoft.com/sharepoint/v3/fields"/>
    <ds:schemaRef ds:uri="http://schemas.microsoft.com/office/2006/documentManagement/types"/>
    <ds:schemaRef ds:uri="f315eb64-a02b-4bd5-a84c-38ab918c4ccd"/>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137</TotalTime>
  <Words>2742</Words>
  <Application>Microsoft Macintosh PowerPoint</Application>
  <PresentationFormat>On-screen Show (4:3)</PresentationFormat>
  <Paragraphs>239</Paragraphs>
  <Slides>28</Slides>
  <Notes>27</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28</vt:i4>
      </vt:variant>
    </vt:vector>
  </HeadingPairs>
  <TitlesOfParts>
    <vt:vector size="40" baseType="lpstr">
      <vt:lpstr>Gotham Book</vt:lpstr>
      <vt:lpstr>Arial</vt:lpstr>
      <vt:lpstr>QLD Beginner GT Yr 1-3</vt:lpstr>
      <vt:lpstr>Dreaming Outloud Pro</vt:lpstr>
      <vt:lpstr>Calibr</vt:lpstr>
      <vt:lpstr>DM Sans Bold</vt:lpstr>
      <vt:lpstr>Calibri</vt:lpstr>
      <vt:lpstr>Gotham-Light</vt:lpstr>
      <vt:lpstr>GGSA_Curriculum_PPT_Theme</vt:lpstr>
      <vt:lpstr>Title Slide</vt:lpstr>
      <vt:lpstr>1_GGSA_Curriculum_PPT_Theme</vt:lpstr>
      <vt:lpstr>2_GGSA_Curriculum_PPT_Theme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Parenting</dc:subject>
  <dc:creator>Emma Burns</dc:creator>
  <cp:keywords>Parenting</cp:keywords>
  <cp:lastModifiedBy>Shirley Serban</cp:lastModifiedBy>
  <cp:revision>1</cp:revision>
  <cp:lastPrinted>2017-11-01T05:39:03Z</cp:lastPrinted>
  <dcterms:created xsi:type="dcterms:W3CDTF">2023-10-25T11:23:23Z</dcterms:created>
  <dcterms:modified xsi:type="dcterms:W3CDTF">2025-08-27T21:55:32Z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0x01010023EF7453D4541F4C94DB1D6331E0719E</vt:lpwstr>
  </property>
  <property fmtid="{D5CDD505-2E9C-101B-9397-08002B2CF9AE}" pid="3" name="Order">
    <vt:r8>6578600</vt:r8>
  </property>
  <property fmtid="{D5CDD505-2E9C-101B-9397-08002B2CF9AE}" pid="4" name="dcProductDevelopment">
    <vt:bool>false</vt:bool>
  </property>
  <property fmtid="{D5CDD505-2E9C-101B-9397-08002B2CF9AE}" pid="5" name="dcInternalEvaluationLibrary">
    <vt:bool>false</vt:bool>
  </property>
  <property fmtid="{D5CDD505-2E9C-101B-9397-08002B2CF9AE}" pid="6" name="dcMarketingServices">
    <vt:bool>false</vt:bool>
  </property>
  <property fmtid="{D5CDD505-2E9C-101B-9397-08002B2CF9AE}" pid="7" name="dcIntranet">
    <vt:bool>false</vt:bool>
  </property>
  <property fmtid="{D5CDD505-2E9C-101B-9397-08002B2CF9AE}" pid="8" name="dcExternalEvaluationLibrary">
    <vt:bool>false</vt:bool>
  </property>
  <property fmtid="{D5CDD505-2E9C-101B-9397-08002B2CF9AE}" pid="9" name="dcSchoolsAllStaff">
    <vt:bool>false</vt:bool>
  </property>
  <property fmtid="{D5CDD505-2E9C-101B-9397-08002B2CF9AE}" pid="10" name="dcDirectors">
    <vt:bool>false</vt:bool>
  </property>
  <property fmtid="{D5CDD505-2E9C-101B-9397-08002B2CF9AE}" pid="11" name="dcGreatTeachingPortal">
    <vt:bool>false</vt:bool>
  </property>
  <property fmtid="{D5CDD505-2E9C-101B-9397-08002B2CF9AE}" pid="12" name="dcSchoolPrincipals">
    <vt:bool>false</vt:bool>
  </property>
  <property fmtid="{D5CDD505-2E9C-101B-9397-08002B2CF9AE}" pid="13" name="dcBrochureStand">
    <vt:bool>false</vt:bool>
  </property>
  <property fmtid="{D5CDD505-2E9C-101B-9397-08002B2CF9AE}" pid="14" name="dcWebsite">
    <vt:bool>false</vt:bool>
  </property>
  <property fmtid="{D5CDD505-2E9C-101B-9397-08002B2CF9AE}" pid="15" name="dcDigitalDatabase">
    <vt:bool>false</vt:bool>
  </property>
  <property fmtid="{D5CDD505-2E9C-101B-9397-08002B2CF9AE}" pid="16" name="dcProductFolders">
    <vt:bool>false</vt:bool>
  </property>
  <property fmtid="{D5CDD505-2E9C-101B-9397-08002B2CF9AE}" pid="17" name="dcCEOSocialMedia">
    <vt:bool>false</vt:bool>
  </property>
  <property fmtid="{D5CDD505-2E9C-101B-9397-08002B2CF9AE}" pid="18" name="dcBusinessServices">
    <vt:bool>false</vt:bool>
  </property>
  <property fmtid="{D5CDD505-2E9C-101B-9397-08002B2CF9AE}" pid="19" name="dcInfoHub">
    <vt:bool>false</vt:bool>
  </property>
  <property fmtid="{D5CDD505-2E9C-101B-9397-08002B2CF9AE}" pid="20" name="dcManagement">
    <vt:bool>false</vt:bool>
  </property>
  <property fmtid="{D5CDD505-2E9C-101B-9397-08002B2CF9AE}" pid="21" name="dcSchoolPartnerships">
    <vt:bool>false</vt:bool>
  </property>
  <property fmtid="{D5CDD505-2E9C-101B-9397-08002B2CF9AE}" pid="22" name="dcCurriculumResourceLibrary">
    <vt:bool>false</vt:bool>
  </property>
  <property fmtid="{D5CDD505-2E9C-101B-9397-08002B2CF9AE}" pid="23" name="dcAllGGSAStaff">
    <vt:bool>false</vt:bool>
  </property>
  <property fmtid="{D5CDD505-2E9C-101B-9397-08002B2CF9AE}" pid="24" name="dcSocialMedia">
    <vt:bool>false</vt:bool>
  </property>
  <property fmtid="{D5CDD505-2E9C-101B-9397-08002B2CF9AE}" pid="25" name="_dlc_DocIdItemGuid">
    <vt:lpwstr>dbf78438-1248-4281-bf6b-941a4c3a6d54</vt:lpwstr>
  </property>
  <property fmtid="{D5CDD505-2E9C-101B-9397-08002B2CF9AE}" pid="26" name="MediaServiceImageTags">
    <vt:lpwstr/>
  </property>
  <property fmtid="{D5CDD505-2E9C-101B-9397-08002B2CF9AE}" pid="27" name="ArticulateGUID">
    <vt:lpwstr>4CDC5007-DD36-4CF2-A6EC-F6AEF64B59C8</vt:lpwstr>
  </property>
  <property fmtid="{D5CDD505-2E9C-101B-9397-08002B2CF9AE}" pid="28" name="ArticulatePath">
    <vt:lpwstr>https://ggsaus.sharepoint.com/sites/ProductDevelopment/Shared Documents/01 Curriculum/10 The Arts MFL/02 Music for Learning MFL/04 Product MFL/01 Build MFL/03 Classroom music 2022/01 Foundation/01 Unit 1/Week 1/MUS YF E U1 W1 L1 V1 20220201</vt:lpwstr>
  </property>
  <property fmtid="{D5CDD505-2E9C-101B-9397-08002B2CF9AE}" pid="29" name="xd_ProgID">
    <vt:lpwstr/>
  </property>
  <property fmtid="{D5CDD505-2E9C-101B-9397-08002B2CF9AE}" pid="30" name="_dlc_DocId">
    <vt:lpwstr>GGSAPD-1028343255-259839</vt:lpwstr>
  </property>
  <property fmtid="{D5CDD505-2E9C-101B-9397-08002B2CF9AE}" pid="31" name="_ColorHex">
    <vt:lpwstr/>
  </property>
  <property fmtid="{D5CDD505-2E9C-101B-9397-08002B2CF9AE}" pid="32" name="ComplianceAssetId">
    <vt:lpwstr/>
  </property>
  <property fmtid="{D5CDD505-2E9C-101B-9397-08002B2CF9AE}" pid="33" name="auditStatus">
    <vt:lpwstr>Publish ready</vt:lpwstr>
  </property>
  <property fmtid="{D5CDD505-2E9C-101B-9397-08002B2CF9AE}" pid="34" name="TemplateUrl">
    <vt:lpwstr/>
  </property>
  <property fmtid="{D5CDD505-2E9C-101B-9397-08002B2CF9AE}" pid="35" name="_ExtendedDescription">
    <vt:lpwstr/>
  </property>
  <property fmtid="{D5CDD505-2E9C-101B-9397-08002B2CF9AE}" pid="36" name="_ColorTag">
    <vt:lpwstr/>
  </property>
  <property fmtid="{D5CDD505-2E9C-101B-9397-08002B2CF9AE}" pid="37" name="xd_Signature">
    <vt:lpwstr/>
  </property>
  <property fmtid="{D5CDD505-2E9C-101B-9397-08002B2CF9AE}" pid="38" name="_Emoji">
    <vt:lpwstr/>
  </property>
  <property fmtid="{D5CDD505-2E9C-101B-9397-08002B2CF9AE}" pid="39" name="Request">
    <vt:lpwstr>, </vt:lpwstr>
  </property>
  <property fmtid="{D5CDD505-2E9C-101B-9397-08002B2CF9AE}" pid="40" name="TriggerFlowInfo">
    <vt:lpwstr/>
  </property>
  <property fmtid="{D5CDD505-2E9C-101B-9397-08002B2CF9AE}" pid="41" name="_dlc_DocIdUrl">
    <vt:lpwstr>https://ggsaus.sharepoint.com/sites/ProductDevelopment/_layouts/15/DocIdRedir.aspx?ID=GGSAPD-1028343255-259839, GGSAPD-1028343255-259839</vt:lpwstr>
  </property>
</Properties>
</file>