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42" r:id="rId5"/>
    <p:sldMasterId id="2147486384" r:id="rId6"/>
  </p:sldMasterIdLst>
  <p:notesMasterIdLst>
    <p:notesMasterId r:id="rId44"/>
  </p:notesMasterIdLst>
  <p:handoutMasterIdLst>
    <p:handoutMasterId r:id="rId45"/>
  </p:handoutMasterIdLst>
  <p:sldIdLst>
    <p:sldId id="1913" r:id="rId7"/>
    <p:sldId id="1971" r:id="rId8"/>
    <p:sldId id="1972" r:id="rId9"/>
    <p:sldId id="1973" r:id="rId10"/>
    <p:sldId id="1923" r:id="rId11"/>
    <p:sldId id="1924" r:id="rId12"/>
    <p:sldId id="1942" r:id="rId13"/>
    <p:sldId id="1887" r:id="rId14"/>
    <p:sldId id="1943" r:id="rId15"/>
    <p:sldId id="1975" r:id="rId16"/>
    <p:sldId id="1944" r:id="rId17"/>
    <p:sldId id="1970" r:id="rId18"/>
    <p:sldId id="1917" r:id="rId19"/>
    <p:sldId id="1945" r:id="rId20"/>
    <p:sldId id="1946" r:id="rId21"/>
    <p:sldId id="1947" r:id="rId22"/>
    <p:sldId id="1948" r:id="rId23"/>
    <p:sldId id="1949" r:id="rId24"/>
    <p:sldId id="1950" r:id="rId25"/>
    <p:sldId id="1951" r:id="rId26"/>
    <p:sldId id="1952" r:id="rId27"/>
    <p:sldId id="1953" r:id="rId28"/>
    <p:sldId id="1954" r:id="rId29"/>
    <p:sldId id="1919" r:id="rId30"/>
    <p:sldId id="1929" r:id="rId31"/>
    <p:sldId id="1956" r:id="rId32"/>
    <p:sldId id="1921" r:id="rId33"/>
    <p:sldId id="1958" r:id="rId34"/>
    <p:sldId id="1967" r:id="rId35"/>
    <p:sldId id="1968" r:id="rId36"/>
    <p:sldId id="1962" r:id="rId37"/>
    <p:sldId id="1969" r:id="rId38"/>
    <p:sldId id="1935" r:id="rId39"/>
    <p:sldId id="1936" r:id="rId40"/>
    <p:sldId id="1937" r:id="rId41"/>
    <p:sldId id="1974" r:id="rId42"/>
    <p:sldId id="1911" r:id="rId43"/>
  </p:sldIdLst>
  <p:sldSz cx="9144000" cy="6858000" type="screen4x3"/>
  <p:notesSz cx="7019925" cy="9305925"/>
  <p:custDataLst>
    <p:tags r:id="rId4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DAA0BCC-F1F0-4C86-A7D6-CC2B90DF0816}">
          <p14:sldIdLst>
            <p14:sldId id="1913"/>
            <p14:sldId id="1971"/>
            <p14:sldId id="1972"/>
            <p14:sldId id="1973"/>
            <p14:sldId id="1923"/>
            <p14:sldId id="1924"/>
            <p14:sldId id="1942"/>
            <p14:sldId id="1887"/>
            <p14:sldId id="1943"/>
            <p14:sldId id="1975"/>
            <p14:sldId id="1944"/>
            <p14:sldId id="1970"/>
            <p14:sldId id="1917"/>
            <p14:sldId id="1945"/>
            <p14:sldId id="1946"/>
            <p14:sldId id="1947"/>
            <p14:sldId id="1948"/>
            <p14:sldId id="1949"/>
            <p14:sldId id="1950"/>
            <p14:sldId id="1951"/>
            <p14:sldId id="1952"/>
            <p14:sldId id="1953"/>
            <p14:sldId id="1954"/>
            <p14:sldId id="1919"/>
            <p14:sldId id="1929"/>
            <p14:sldId id="1956"/>
            <p14:sldId id="1921"/>
            <p14:sldId id="1958"/>
            <p14:sldId id="1967"/>
            <p14:sldId id="1968"/>
            <p14:sldId id="1962"/>
            <p14:sldId id="1969"/>
            <p14:sldId id="1935"/>
            <p14:sldId id="1936"/>
            <p14:sldId id="1937"/>
            <p14:sldId id="1974"/>
            <p14:sldId id="19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5" pos="2880" userDrawn="1">
          <p15:clr>
            <a:srgbClr val="A4A3A4"/>
          </p15:clr>
        </p15:guide>
        <p15:guide id="6" pos="54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AC7215-EFF1-4DF3-8770-06CDD64D521A}" name="Sam Montgomery" initials="SM" userId="S::smontgomery@goodtogreatschools.org.au::20cb40b5-e532-43af-b9d6-1e516ca86ce9" providerId="AD"/>
  <p188:author id="{BB1B8921-15C9-43E3-4B53-2A3BA19A7A87}" name="Silea Rive" initials="SR" userId="S::srive@goodtogreatschools.org.au::891173ba-4b43-41f1-bd85-b99557e25871" providerId="AD"/>
  <p188:author id="{C4288552-6D0E-8CC2-62D5-390F7A912CEC}" name="Abbas Kassem" initials="" userId="S::akassem@goodtogreatschools.org.au::b5422da9-d130-411e-8a14-2c174765e2f3" providerId="AD"/>
  <p188:author id="{3E2AA755-4413-0F20-341D-0795856584F6}" name="Justine Mendoza" initials="" userId="S::jmendoza@goodtogreatschools.org.au::06713d7d-10ec-407a-a998-d54c6a9009e3" providerId="AD"/>
  <p188:author id="{DC9CBC65-D9B4-BACA-5DBD-076FB4B0287D}" name="Tara Tyrrell" initials="TT" userId="S::ttyrell@goodtogreatschools.org.au::67dc6626-2ece-4dc7-ac5a-9add06ec429c" providerId="AD"/>
  <p188:author id="{A858C27E-DE66-476E-F0D9-1C44EA3E7CC1}" name="Chantal Rae" initials="CR" userId="S::crae@goodtogreatschools.org.au::a1db561e-73a2-489d-a119-0f73c1c2f06f" providerId="AD"/>
  <p188:author id="{68DDD684-E5B2-C177-028C-3C3550873A11}" name="Charlie Archbold" initials="CA" userId="S::carchbold@goodtogreatschools.org.au::20494d59-2eb0-43d7-a5ea-5b7b8a6c4e79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0AFB41B8-7167-5D76-51B8-A601870F901D}" name="Sara Hodgson Brown" initials="SB" userId="S::shodgsonbrown@goodtogreatschools.org.au::55abe0ab-6bea-4dc8-9867-e8721f5c6272" providerId="AD"/>
  <p188:author id="{6A9E23C0-6D0E-4F15-AC68-010E7D37CA47}" name="Guest User" initials="GU" userId="S::urn:spo:anon#2d5b159215d3c98f851f7dcf4fc79503fa7b3a04e1c1ae3278d2c243c61046ce::" providerId="AD"/>
  <p188:author id="{60D71BFA-D23D-DCCE-B468-3F01F77525D0}" name="Michael  Mannix" initials="MM" userId="S::mmannix@goodtogreatschools.org.au::25cec81d-e844-4caf-a016-856a04668e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E5B3"/>
    <a:srgbClr val="187F99"/>
    <a:srgbClr val="C5F6FA"/>
    <a:srgbClr val="00868F"/>
    <a:srgbClr val="0D8D9B"/>
    <a:srgbClr val="0D919F"/>
    <a:srgbClr val="0F9EA9"/>
    <a:srgbClr val="11B4C1"/>
    <a:srgbClr val="13CDDB"/>
    <a:srgbClr val="14DB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644645-85F1-47FF-B9BD-AB9D77A3D7D0}" v="2" dt="2025-10-16T06:37:53.0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1218" y="381"/>
      </p:cViewPr>
      <p:guideLst>
        <p:guide orient="horz" pos="799"/>
        <p:guide pos="272"/>
        <p:guide orient="horz" pos="3974"/>
        <p:guide pos="2880"/>
        <p:guide pos="546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handoutMaster" Target="handoutMasters/handoutMaster1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52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gs" Target="tags/tag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rley Serban" userId="7f207fc8-03d1-48c7-9795-2440acc08cbb" providerId="ADAL" clId="{17FCBABE-BB0F-5AEB-A8EA-4422061C88F3}"/>
    <pc:docChg chg="modSld">
      <pc:chgData name="Shirley Serban" userId="7f207fc8-03d1-48c7-9795-2440acc08cbb" providerId="ADAL" clId="{17FCBABE-BB0F-5AEB-A8EA-4422061C88F3}" dt="2025-09-24T21:07:21.338" v="0" actId="14100"/>
      <pc:docMkLst>
        <pc:docMk/>
      </pc:docMkLst>
      <pc:sldChg chg="modSp mod">
        <pc:chgData name="Shirley Serban" userId="7f207fc8-03d1-48c7-9795-2440acc08cbb" providerId="ADAL" clId="{17FCBABE-BB0F-5AEB-A8EA-4422061C88F3}" dt="2025-09-24T21:07:21.338" v="0" actId="14100"/>
        <pc:sldMkLst>
          <pc:docMk/>
          <pc:sldMk cId="3526567821" sldId="1952"/>
        </pc:sldMkLst>
        <pc:spChg chg="mod">
          <ac:chgData name="Shirley Serban" userId="7f207fc8-03d1-48c7-9795-2440acc08cbb" providerId="ADAL" clId="{17FCBABE-BB0F-5AEB-A8EA-4422061C88F3}" dt="2025-09-24T21:07:21.338" v="0" actId="14100"/>
          <ac:spMkLst>
            <pc:docMk/>
            <pc:sldMk cId="3526567821" sldId="1952"/>
            <ac:spMk id="6" creationId="{18DEF9FB-EB93-49AA-1AD5-FBED6E522220}"/>
          </ac:spMkLst>
        </pc:spChg>
      </pc:sldChg>
    </pc:docChg>
  </pc:docChgLst>
  <pc:docChgLst>
    <pc:chgData name="Bernard Fernando" userId="b283a9a7-e571-4974-a0d3-6db1e4666c62" providerId="ADAL" clId="{456B0A57-91BF-41D5-8D48-66C8653ECC1C}"/>
    <pc:docChg chg="modMainMaster">
      <pc:chgData name="Bernard Fernando" userId="b283a9a7-e571-4974-a0d3-6db1e4666c62" providerId="ADAL" clId="{456B0A57-91BF-41D5-8D48-66C8653ECC1C}" dt="2025-09-09T23:59:26.868" v="0" actId="735"/>
      <pc:docMkLst>
        <pc:docMk/>
      </pc:docMkLst>
      <pc:sldMasterChg chg="modSldLayout">
        <pc:chgData name="Bernard Fernando" userId="b283a9a7-e571-4974-a0d3-6db1e4666c62" providerId="ADAL" clId="{456B0A57-91BF-41D5-8D48-66C8653ECC1C}" dt="2025-09-09T23:59:26.868" v="0" actId="735"/>
        <pc:sldMasterMkLst>
          <pc:docMk/>
          <pc:sldMasterMk cId="2543071329" sldId="2147486384"/>
        </pc:sldMasterMkLst>
        <pc:sldLayoutChg chg="modSp">
          <pc:chgData name="Bernard Fernando" userId="b283a9a7-e571-4974-a0d3-6db1e4666c62" providerId="ADAL" clId="{456B0A57-91BF-41D5-8D48-66C8653ECC1C}" dt="2025-09-09T23:59:26.868" v="0" actId="735"/>
          <pc:sldLayoutMkLst>
            <pc:docMk/>
            <pc:sldMasterMk cId="2543071329" sldId="2147486384"/>
            <pc:sldLayoutMk cId="1875039222" sldId="2147486385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A16D64B2-1875-D287-1B86-540DD10D7E7A}"/>
    <pc:docChg chg="modSld sldOrd">
      <pc:chgData name="Silea Rive" userId="S::srive@goodtogreatschools.org.au::891173ba-4b43-41f1-bd85-b99557e25871" providerId="AD" clId="Web-{A16D64B2-1875-D287-1B86-540DD10D7E7A}" dt="2025-09-10T11:26:52.380" v="85"/>
      <pc:docMkLst>
        <pc:docMk/>
      </pc:docMkLst>
      <pc:sldChg chg="ord">
        <pc:chgData name="Silea Rive" userId="S::srive@goodtogreatschools.org.au::891173ba-4b43-41f1-bd85-b99557e25871" providerId="AD" clId="Web-{A16D64B2-1875-D287-1B86-540DD10D7E7A}" dt="2025-09-10T11:10:30.816" v="0"/>
        <pc:sldMkLst>
          <pc:docMk/>
          <pc:sldMk cId="2738894984" sldId="1946"/>
        </pc:sldMkLst>
      </pc:sldChg>
    </pc:docChg>
  </pc:docChgLst>
  <pc:docChgLst>
    <pc:chgData name="Bernard Fernando" userId="b283a9a7-e571-4974-a0d3-6db1e4666c62" providerId="ADAL" clId="{DA0BB847-6704-4FB1-932F-6C5AD89687B1}"/>
    <pc:docChg chg="modSld">
      <pc:chgData name="Bernard Fernando" userId="b283a9a7-e571-4974-a0d3-6db1e4666c62" providerId="ADAL" clId="{DA0BB847-6704-4FB1-932F-6C5AD89687B1}" dt="2025-10-04T18:39:39.626" v="30" actId="12788"/>
      <pc:docMkLst>
        <pc:docMk/>
      </pc:docMkLst>
      <pc:sldChg chg="modSp mod">
        <pc:chgData name="Bernard Fernando" userId="b283a9a7-e571-4974-a0d3-6db1e4666c62" providerId="ADAL" clId="{DA0BB847-6704-4FB1-932F-6C5AD89687B1}" dt="2025-10-04T18:39:15.906" v="16" actId="1035"/>
        <pc:sldMkLst>
          <pc:docMk/>
          <pc:sldMk cId="608118071" sldId="1935"/>
        </pc:sldMkLst>
        <pc:grpChg chg="mod">
          <ac:chgData name="Bernard Fernando" userId="b283a9a7-e571-4974-a0d3-6db1e4666c62" providerId="ADAL" clId="{DA0BB847-6704-4FB1-932F-6C5AD89687B1}" dt="2025-10-04T18:39:15.906" v="16" actId="1035"/>
          <ac:grpSpMkLst>
            <pc:docMk/>
            <pc:sldMk cId="608118071" sldId="1935"/>
            <ac:grpSpMk id="48" creationId="{5427DCE9-D59A-D4E6-FFC2-C9814563E4DD}"/>
          </ac:grpSpMkLst>
        </pc:grpChg>
        <pc:picChg chg="mod">
          <ac:chgData name="Bernard Fernando" userId="b283a9a7-e571-4974-a0d3-6db1e4666c62" providerId="ADAL" clId="{DA0BB847-6704-4FB1-932F-6C5AD89687B1}" dt="2025-10-04T18:39:15.906" v="16" actId="1035"/>
          <ac:picMkLst>
            <pc:docMk/>
            <pc:sldMk cId="608118071" sldId="1935"/>
            <ac:picMk id="3" creationId="{30841057-6B68-58D1-DC25-2D38EBCCCBBA}"/>
          </ac:picMkLst>
        </pc:picChg>
      </pc:sldChg>
      <pc:sldChg chg="modSp mod">
        <pc:chgData name="Bernard Fernando" userId="b283a9a7-e571-4974-a0d3-6db1e4666c62" providerId="ADAL" clId="{DA0BB847-6704-4FB1-932F-6C5AD89687B1}" dt="2025-10-04T18:39:39.626" v="30" actId="12788"/>
        <pc:sldMkLst>
          <pc:docMk/>
          <pc:sldMk cId="4260781832" sldId="1937"/>
        </pc:sldMkLst>
        <pc:spChg chg="mod">
          <ac:chgData name="Bernard Fernando" userId="b283a9a7-e571-4974-a0d3-6db1e4666c62" providerId="ADAL" clId="{DA0BB847-6704-4FB1-932F-6C5AD89687B1}" dt="2025-10-04T18:39:39.626" v="30" actId="12788"/>
          <ac:spMkLst>
            <pc:docMk/>
            <pc:sldMk cId="4260781832" sldId="1937"/>
            <ac:spMk id="2" creationId="{3652647C-239F-11A0-47BF-B72F23C3C7FD}"/>
          </ac:spMkLst>
        </pc:spChg>
      </pc:sldChg>
      <pc:sldChg chg="modSp mod">
        <pc:chgData name="Bernard Fernando" userId="b283a9a7-e571-4974-a0d3-6db1e4666c62" providerId="ADAL" clId="{DA0BB847-6704-4FB1-932F-6C5AD89687B1}" dt="2025-10-04T18:37:08.068" v="1" actId="554"/>
        <pc:sldMkLst>
          <pc:docMk/>
          <pc:sldMk cId="3847207924" sldId="1944"/>
        </pc:sldMkLst>
        <pc:picChg chg="mod">
          <ac:chgData name="Bernard Fernando" userId="b283a9a7-e571-4974-a0d3-6db1e4666c62" providerId="ADAL" clId="{DA0BB847-6704-4FB1-932F-6C5AD89687B1}" dt="2025-10-04T18:37:08.068" v="1" actId="554"/>
          <ac:picMkLst>
            <pc:docMk/>
            <pc:sldMk cId="3847207924" sldId="1944"/>
            <ac:picMk id="4" creationId="{0D56D097-1115-1FE2-6DE7-AEF202B9D2C4}"/>
          </ac:picMkLst>
        </pc:picChg>
        <pc:picChg chg="mod">
          <ac:chgData name="Bernard Fernando" userId="b283a9a7-e571-4974-a0d3-6db1e4666c62" providerId="ADAL" clId="{DA0BB847-6704-4FB1-932F-6C5AD89687B1}" dt="2025-10-04T18:37:08.068" v="1" actId="554"/>
          <ac:picMkLst>
            <pc:docMk/>
            <pc:sldMk cId="3847207924" sldId="1944"/>
            <ac:picMk id="6" creationId="{FF52653B-8D2F-5B36-B1BC-0002F2212B26}"/>
          </ac:picMkLst>
        </pc:picChg>
        <pc:picChg chg="mod">
          <ac:chgData name="Bernard Fernando" userId="b283a9a7-e571-4974-a0d3-6db1e4666c62" providerId="ADAL" clId="{DA0BB847-6704-4FB1-932F-6C5AD89687B1}" dt="2025-10-04T18:37:08.068" v="1" actId="554"/>
          <ac:picMkLst>
            <pc:docMk/>
            <pc:sldMk cId="3847207924" sldId="1944"/>
            <ac:picMk id="8" creationId="{3F5FFAD9-C725-E0D1-BE9A-0CF9E82D8420}"/>
          </ac:picMkLst>
        </pc:picChg>
      </pc:sldChg>
    </pc:docChg>
  </pc:docChgLst>
  <pc:docChgLst>
    <pc:chgData name="Silea Rive" userId="S::srive@goodtogreatschools.org.au::891173ba-4b43-41f1-bd85-b99557e25871" providerId="AD" clId="Web-{04CD4338-EE5B-AF81-5248-E0B8233F8892}"/>
    <pc:docChg chg="delSld modSld modSection">
      <pc:chgData name="Silea Rive" userId="S::srive@goodtogreatschools.org.au::891173ba-4b43-41f1-bd85-b99557e25871" providerId="AD" clId="Web-{04CD4338-EE5B-AF81-5248-E0B8233F8892}" dt="2025-09-10T07:10:51.468" v="138"/>
      <pc:docMkLst>
        <pc:docMk/>
      </pc:docMkLst>
      <pc:sldChg chg="modSp">
        <pc:chgData name="Silea Rive" userId="S::srive@goodtogreatschools.org.au::891173ba-4b43-41f1-bd85-b99557e25871" providerId="AD" clId="Web-{04CD4338-EE5B-AF81-5248-E0B8233F8892}" dt="2025-09-10T07:08:44.926" v="33" actId="20577"/>
        <pc:sldMkLst>
          <pc:docMk/>
          <pc:sldMk cId="2669557169" sldId="1913"/>
        </pc:sldMkLst>
      </pc:sldChg>
      <pc:sldChg chg="modSp modNotes">
        <pc:chgData name="Silea Rive" userId="S::srive@goodtogreatschools.org.au::891173ba-4b43-41f1-bd85-b99557e25871" providerId="AD" clId="Web-{04CD4338-EE5B-AF81-5248-E0B8233F8892}" dt="2025-09-10T07:10:51.468" v="138"/>
        <pc:sldMkLst>
          <pc:docMk/>
          <pc:sldMk cId="2130184792" sldId="1923"/>
        </pc:sldMkLst>
      </pc:sldChg>
      <pc:sldChg chg="modSp modNotes">
        <pc:chgData name="Silea Rive" userId="S::srive@goodtogreatschools.org.au::891173ba-4b43-41f1-bd85-b99557e25871" providerId="AD" clId="Web-{04CD4338-EE5B-AF81-5248-E0B8233F8892}" dt="2025-09-10T07:10:46.593" v="136"/>
        <pc:sldMkLst>
          <pc:docMk/>
          <pc:sldMk cId="1943005461" sldId="1924"/>
        </pc:sldMkLst>
      </pc:sldChg>
    </pc:docChg>
  </pc:docChgLst>
  <pc:docChgLst>
    <pc:chgData name="Silea Rive" userId="S::srive@goodtogreatschools.org.au::891173ba-4b43-41f1-bd85-b99557e25871" providerId="AD" clId="Web-{D51554F2-DCE0-38F5-72FE-DE9D245E57AE}"/>
    <pc:docChg chg="modSld">
      <pc:chgData name="Silea Rive" userId="S::srive@goodtogreatschools.org.au::891173ba-4b43-41f1-bd85-b99557e25871" providerId="AD" clId="Web-{D51554F2-DCE0-38F5-72FE-DE9D245E57AE}" dt="2025-09-30T07:42:57.341" v="36"/>
      <pc:docMkLst>
        <pc:docMk/>
      </pc:docMkLst>
      <pc:sldChg chg="modNotes">
        <pc:chgData name="Silea Rive" userId="S::srive@goodtogreatschools.org.au::891173ba-4b43-41f1-bd85-b99557e25871" providerId="AD" clId="Web-{D51554F2-DCE0-38F5-72FE-DE9D245E57AE}" dt="2025-09-30T07:41:48.106" v="7"/>
        <pc:sldMkLst>
          <pc:docMk/>
          <pc:sldMk cId="1546692302" sldId="1887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1:32.044" v="0"/>
        <pc:sldMkLst>
          <pc:docMk/>
          <pc:sldMk cId="2669557169" sldId="1913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1:59.481" v="13"/>
        <pc:sldMkLst>
          <pc:docMk/>
          <pc:sldMk cId="287445024" sldId="1917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2:34.872" v="28"/>
        <pc:sldMkLst>
          <pc:docMk/>
          <pc:sldMk cId="4080784745" sldId="1921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1:41.153" v="4"/>
        <pc:sldMkLst>
          <pc:docMk/>
          <pc:sldMk cId="2130184792" sldId="1923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1:43.012" v="5"/>
        <pc:sldMkLst>
          <pc:docMk/>
          <pc:sldMk cId="1943005461" sldId="1924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2:29.528" v="26"/>
        <pc:sldMkLst>
          <pc:docMk/>
          <pc:sldMk cId="308585060" sldId="1929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2:51.404" v="34"/>
        <pc:sldMkLst>
          <pc:docMk/>
          <pc:sldMk cId="608118071" sldId="1935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2:54.888" v="35"/>
        <pc:sldMkLst>
          <pc:docMk/>
          <pc:sldMk cId="4279294905" sldId="1936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2:57.341" v="36"/>
        <pc:sldMkLst>
          <pc:docMk/>
          <pc:sldMk cId="4260781832" sldId="1937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1:45.966" v="6"/>
        <pc:sldMkLst>
          <pc:docMk/>
          <pc:sldMk cId="152146708" sldId="1942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1:50.200" v="8"/>
        <pc:sldMkLst>
          <pc:docMk/>
          <pc:sldMk cId="2029716872" sldId="1943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1:55.403" v="11"/>
        <pc:sldMkLst>
          <pc:docMk/>
          <pc:sldMk cId="3847207924" sldId="1944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2:01.169" v="14"/>
        <pc:sldMkLst>
          <pc:docMk/>
          <pc:sldMk cId="3573684528" sldId="1945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2:04.528" v="16"/>
        <pc:sldMkLst>
          <pc:docMk/>
          <pc:sldMk cId="2738894984" sldId="1946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2:07.481" v="17"/>
        <pc:sldMkLst>
          <pc:docMk/>
          <pc:sldMk cId="1101184722" sldId="1947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2:10.169" v="18"/>
        <pc:sldMkLst>
          <pc:docMk/>
          <pc:sldMk cId="4153744988" sldId="1948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2:13.013" v="20"/>
        <pc:sldMkLst>
          <pc:docMk/>
          <pc:sldMk cId="1548999493" sldId="1949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2:15.138" v="21"/>
        <pc:sldMkLst>
          <pc:docMk/>
          <pc:sldMk cId="4294114295" sldId="1950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2:17.216" v="22"/>
        <pc:sldMkLst>
          <pc:docMk/>
          <pc:sldMk cId="3551845296" sldId="1951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2:19.763" v="23"/>
        <pc:sldMkLst>
          <pc:docMk/>
          <pc:sldMk cId="3526567821" sldId="1952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2:23.497" v="24"/>
        <pc:sldMkLst>
          <pc:docMk/>
          <pc:sldMk cId="2795561791" sldId="1953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2:27.278" v="25"/>
        <pc:sldMkLst>
          <pc:docMk/>
          <pc:sldMk cId="1325465786" sldId="1954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2:32.107" v="27"/>
        <pc:sldMkLst>
          <pc:docMk/>
          <pc:sldMk cId="987724461" sldId="1956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2:37.341" v="29"/>
        <pc:sldMkLst>
          <pc:docMk/>
          <pc:sldMk cId="2987673186" sldId="1958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2:46.263" v="32"/>
        <pc:sldMkLst>
          <pc:docMk/>
          <pc:sldMk cId="792613826" sldId="1962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2:41.325" v="30"/>
        <pc:sldMkLst>
          <pc:docMk/>
          <pc:sldMk cId="2440029110" sldId="1967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2:44.325" v="31"/>
        <pc:sldMkLst>
          <pc:docMk/>
          <pc:sldMk cId="2330979406" sldId="1968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2:49.810" v="33"/>
        <pc:sldMkLst>
          <pc:docMk/>
          <pc:sldMk cId="614914277" sldId="1969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1:56.450" v="12"/>
        <pc:sldMkLst>
          <pc:docMk/>
          <pc:sldMk cId="2342847927" sldId="1970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1:34.856" v="1"/>
        <pc:sldMkLst>
          <pc:docMk/>
          <pc:sldMk cId="1253040206" sldId="1971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1:37.169" v="2"/>
        <pc:sldMkLst>
          <pc:docMk/>
          <pc:sldMk cId="1362929067" sldId="1972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1:39.169" v="3"/>
        <pc:sldMkLst>
          <pc:docMk/>
          <pc:sldMk cId="939428875" sldId="1973"/>
        </pc:sldMkLst>
      </pc:sldChg>
      <pc:sldChg chg="modNotes">
        <pc:chgData name="Silea Rive" userId="S::srive@goodtogreatschools.org.au::891173ba-4b43-41f1-bd85-b99557e25871" providerId="AD" clId="Web-{D51554F2-DCE0-38F5-72FE-DE9D245E57AE}" dt="2025-09-30T07:41:55.341" v="10"/>
        <pc:sldMkLst>
          <pc:docMk/>
          <pc:sldMk cId="1906068393" sldId="1975"/>
        </pc:sldMkLst>
      </pc:sldChg>
    </pc:docChg>
  </pc:docChgLst>
  <pc:docChgLst>
    <pc:chgData name="Jane Emperado" userId="f11f2e2c-abe5-457b-8efd-db449d0a0879" providerId="ADAL" clId="{651B2F8B-4437-4755-A0DF-949D3A5D7812}"/>
    <pc:docChg chg="undo custSel modSld">
      <pc:chgData name="Jane Emperado" userId="f11f2e2c-abe5-457b-8efd-db449d0a0879" providerId="ADAL" clId="{651B2F8B-4437-4755-A0DF-949D3A5D7812}" dt="2025-09-27T15:12:57.216" v="4" actId="1076"/>
      <pc:docMkLst>
        <pc:docMk/>
      </pc:docMkLst>
      <pc:sldChg chg="modSp mod">
        <pc:chgData name="Jane Emperado" userId="f11f2e2c-abe5-457b-8efd-db449d0a0879" providerId="ADAL" clId="{651B2F8B-4437-4755-A0DF-949D3A5D7812}" dt="2025-09-27T15:12:57.216" v="4" actId="1076"/>
        <pc:sldMkLst>
          <pc:docMk/>
          <pc:sldMk cId="792613826" sldId="1962"/>
        </pc:sldMkLst>
        <pc:picChg chg="mod">
          <ac:chgData name="Jane Emperado" userId="f11f2e2c-abe5-457b-8efd-db449d0a0879" providerId="ADAL" clId="{651B2F8B-4437-4755-A0DF-949D3A5D7812}" dt="2025-09-27T15:12:57.216" v="4" actId="1076"/>
          <ac:picMkLst>
            <pc:docMk/>
            <pc:sldMk cId="792613826" sldId="1962"/>
            <ac:picMk id="7" creationId="{BC4D91F7-455B-2229-241E-7D0DAAE2324B}"/>
          </ac:picMkLst>
        </pc:picChg>
        <pc:picChg chg="mod">
          <ac:chgData name="Jane Emperado" userId="f11f2e2c-abe5-457b-8efd-db449d0a0879" providerId="ADAL" clId="{651B2F8B-4437-4755-A0DF-949D3A5D7812}" dt="2025-09-27T15:12:49.666" v="3" actId="14826"/>
          <ac:picMkLst>
            <pc:docMk/>
            <pc:sldMk cId="792613826" sldId="1962"/>
            <ac:picMk id="10" creationId="{8D8688AA-681A-9B04-0B86-759950AF02B6}"/>
          </ac:picMkLst>
        </pc:picChg>
      </pc:sldChg>
    </pc:docChg>
  </pc:docChgLst>
  <pc:docChgLst>
    <pc:chgData name="Silea Rive" userId="S::srive@goodtogreatschools.org.au::891173ba-4b43-41f1-bd85-b99557e25871" providerId="AD" clId="Web-{6016919A-86B2-7E60-F08E-056A14F86478}"/>
    <pc:docChg chg="modSld">
      <pc:chgData name="Silea Rive" userId="S::srive@goodtogreatschools.org.au::891173ba-4b43-41f1-bd85-b99557e25871" providerId="AD" clId="Web-{6016919A-86B2-7E60-F08E-056A14F86478}" dt="2025-09-29T06:32:25.962" v="8"/>
      <pc:docMkLst>
        <pc:docMk/>
      </pc:docMkLst>
      <pc:sldChg chg="modNotes">
        <pc:chgData name="Silea Rive" userId="S::srive@goodtogreatschools.org.au::891173ba-4b43-41f1-bd85-b99557e25871" providerId="AD" clId="Web-{6016919A-86B2-7E60-F08E-056A14F86478}" dt="2025-09-29T06:32:25.962" v="8"/>
        <pc:sldMkLst>
          <pc:docMk/>
          <pc:sldMk cId="4153744988" sldId="1948"/>
        </pc:sldMkLst>
      </pc:sldChg>
    </pc:docChg>
  </pc:docChgLst>
  <pc:docChgLst>
    <pc:chgData name="Justine Mendoza" userId="06713d7d-10ec-407a-a998-d54c6a9009e3" providerId="ADAL" clId="{97751A1E-4BC6-4102-828A-18239FABBB67}"/>
    <pc:docChg chg="undo custSel addSld modSld">
      <pc:chgData name="Justine Mendoza" userId="06713d7d-10ec-407a-a998-d54c6a9009e3" providerId="ADAL" clId="{97751A1E-4BC6-4102-828A-18239FABBB67}" dt="2025-09-23T19:26:20.832" v="511" actId="14826"/>
      <pc:docMkLst>
        <pc:docMk/>
      </pc:docMkLst>
      <pc:sldChg chg="addSp delSp modSp mod modAnim">
        <pc:chgData name="Justine Mendoza" userId="06713d7d-10ec-407a-a998-d54c6a9009e3" providerId="ADAL" clId="{97751A1E-4BC6-4102-828A-18239FABBB67}" dt="2025-09-22T19:31:30.720" v="502" actId="1035"/>
        <pc:sldMkLst>
          <pc:docMk/>
          <pc:sldMk cId="1546692302" sldId="1887"/>
        </pc:sldMkLst>
        <pc:picChg chg="add mod">
          <ac:chgData name="Justine Mendoza" userId="06713d7d-10ec-407a-a998-d54c6a9009e3" providerId="ADAL" clId="{97751A1E-4BC6-4102-828A-18239FABBB67}" dt="2025-09-22T18:50:56.380" v="63" actId="931"/>
          <ac:picMkLst>
            <pc:docMk/>
            <pc:sldMk cId="1546692302" sldId="1887"/>
            <ac:picMk id="9" creationId="{870DE62D-424C-B9F4-E96B-1BB85987B50E}"/>
          </ac:picMkLst>
        </pc:picChg>
        <pc:picChg chg="add mod modCrop">
          <ac:chgData name="Justine Mendoza" userId="06713d7d-10ec-407a-a998-d54c6a9009e3" providerId="ADAL" clId="{97751A1E-4BC6-4102-828A-18239FABBB67}" dt="2025-09-22T19:31:30.720" v="502" actId="1035"/>
          <ac:picMkLst>
            <pc:docMk/>
            <pc:sldMk cId="1546692302" sldId="1887"/>
            <ac:picMk id="11" creationId="{C2482E0F-5D66-ECC9-D584-E519808B1949}"/>
          </ac:picMkLst>
        </pc:picChg>
      </pc:sldChg>
      <pc:sldChg chg="addSp delSp modSp mod">
        <pc:chgData name="Justine Mendoza" userId="06713d7d-10ec-407a-a998-d54c6a9009e3" providerId="ADAL" clId="{97751A1E-4BC6-4102-828A-18239FABBB67}" dt="2025-09-22T18:45:30.467" v="4" actId="18131"/>
        <pc:sldMkLst>
          <pc:docMk/>
          <pc:sldMk cId="2669557169" sldId="1913"/>
        </pc:sldMkLst>
        <pc:picChg chg="add mod modCrop">
          <ac:chgData name="Justine Mendoza" userId="06713d7d-10ec-407a-a998-d54c6a9009e3" providerId="ADAL" clId="{97751A1E-4BC6-4102-828A-18239FABBB67}" dt="2025-09-22T18:45:30.467" v="4" actId="18131"/>
          <ac:picMkLst>
            <pc:docMk/>
            <pc:sldMk cId="2669557169" sldId="1913"/>
            <ac:picMk id="8" creationId="{A9137813-FB31-73F4-4983-E95B3F8C96B2}"/>
          </ac:picMkLst>
        </pc:picChg>
      </pc:sldChg>
      <pc:sldChg chg="addSp modSp mod">
        <pc:chgData name="Justine Mendoza" userId="06713d7d-10ec-407a-a998-d54c6a9009e3" providerId="ADAL" clId="{97751A1E-4BC6-4102-828A-18239FABBB67}" dt="2025-09-22T18:47:00.803" v="12" actId="1076"/>
        <pc:sldMkLst>
          <pc:docMk/>
          <pc:sldMk cId="2130184792" sldId="1923"/>
        </pc:sldMkLst>
      </pc:sldChg>
      <pc:sldChg chg="addSp delSp modSp mod modAnim">
        <pc:chgData name="Justine Mendoza" userId="06713d7d-10ec-407a-a998-d54c6a9009e3" providerId="ADAL" clId="{97751A1E-4BC6-4102-828A-18239FABBB67}" dt="2025-09-22T19:30:17.275" v="487"/>
        <pc:sldMkLst>
          <pc:docMk/>
          <pc:sldMk cId="152146708" sldId="1942"/>
        </pc:sldMkLst>
        <pc:grpChg chg="add mod">
          <ac:chgData name="Justine Mendoza" userId="06713d7d-10ec-407a-a998-d54c6a9009e3" providerId="ADAL" clId="{97751A1E-4BC6-4102-828A-18239FABBB67}" dt="2025-09-22T19:12:54.468" v="264" actId="1076"/>
          <ac:grpSpMkLst>
            <pc:docMk/>
            <pc:sldMk cId="152146708" sldId="1942"/>
            <ac:grpSpMk id="11" creationId="{79E5C40A-C8D5-5D3A-4D61-09CFC8A6538D}"/>
          </ac:grpSpMkLst>
        </pc:grpChg>
        <pc:picChg chg="add mod ord">
          <ac:chgData name="Justine Mendoza" userId="06713d7d-10ec-407a-a998-d54c6a9009e3" providerId="ADAL" clId="{97751A1E-4BC6-4102-828A-18239FABBB67}" dt="2025-09-22T19:12:13.444" v="253" actId="1076"/>
          <ac:picMkLst>
            <pc:docMk/>
            <pc:sldMk cId="152146708" sldId="1942"/>
            <ac:picMk id="4" creationId="{E36E34FF-A98E-5634-E4B4-5B99F07B1F86}"/>
          </ac:picMkLst>
        </pc:picChg>
        <pc:picChg chg="add mod ord">
          <ac:chgData name="Justine Mendoza" userId="06713d7d-10ec-407a-a998-d54c6a9009e3" providerId="ADAL" clId="{97751A1E-4BC6-4102-828A-18239FABBB67}" dt="2025-09-22T19:12:40.030" v="261" actId="14100"/>
          <ac:picMkLst>
            <pc:docMk/>
            <pc:sldMk cId="152146708" sldId="1942"/>
            <ac:picMk id="6" creationId="{7ABE5735-2636-F06A-D62C-96F24B4FD2E8}"/>
          </ac:picMkLst>
        </pc:picChg>
        <pc:picChg chg="add mod ord">
          <ac:chgData name="Justine Mendoza" userId="06713d7d-10ec-407a-a998-d54c6a9009e3" providerId="ADAL" clId="{97751A1E-4BC6-4102-828A-18239FABBB67}" dt="2025-09-22T18:49:59.822" v="48" actId="1038"/>
          <ac:picMkLst>
            <pc:docMk/>
            <pc:sldMk cId="152146708" sldId="1942"/>
            <ac:picMk id="8" creationId="{603CE817-45DC-046F-68A3-239DF2A3A536}"/>
          </ac:picMkLst>
        </pc:picChg>
        <pc:picChg chg="add mod">
          <ac:chgData name="Justine Mendoza" userId="06713d7d-10ec-407a-a998-d54c6a9009e3" providerId="ADAL" clId="{97751A1E-4BC6-4102-828A-18239FABBB67}" dt="2025-09-22T18:50:05.442" v="50" actId="1076"/>
          <ac:picMkLst>
            <pc:docMk/>
            <pc:sldMk cId="152146708" sldId="1942"/>
            <ac:picMk id="10" creationId="{A27D5AEB-34C8-6454-52CF-A346DF49BD3D}"/>
          </ac:picMkLst>
        </pc:picChg>
      </pc:sldChg>
      <pc:sldChg chg="addSp delSp modSp mod modAnim">
        <pc:chgData name="Justine Mendoza" userId="06713d7d-10ec-407a-a998-d54c6a9009e3" providerId="ADAL" clId="{97751A1E-4BC6-4102-828A-18239FABBB67}" dt="2025-09-22T19:31:49.283" v="505"/>
        <pc:sldMkLst>
          <pc:docMk/>
          <pc:sldMk cId="2029716872" sldId="1943"/>
        </pc:sldMkLst>
        <pc:picChg chg="add mod">
          <ac:chgData name="Justine Mendoza" userId="06713d7d-10ec-407a-a998-d54c6a9009e3" providerId="ADAL" clId="{97751A1E-4BC6-4102-828A-18239FABBB67}" dt="2025-09-22T18:51:08.118" v="65" actId="931"/>
          <ac:picMkLst>
            <pc:docMk/>
            <pc:sldMk cId="2029716872" sldId="1943"/>
            <ac:picMk id="9" creationId="{26C5ADF7-2E15-00DC-D924-0A61441CAE10}"/>
          </ac:picMkLst>
        </pc:picChg>
        <pc:picChg chg="add mod ord modCrop">
          <ac:chgData name="Justine Mendoza" userId="06713d7d-10ec-407a-a998-d54c6a9009e3" providerId="ADAL" clId="{97751A1E-4BC6-4102-828A-18239FABBB67}" dt="2025-09-22T18:51:23.734" v="73" actId="1035"/>
          <ac:picMkLst>
            <pc:docMk/>
            <pc:sldMk cId="2029716872" sldId="1943"/>
            <ac:picMk id="11" creationId="{DAC49413-D5C3-2FF6-83B0-CB2EAF4D9F8D}"/>
          </ac:picMkLst>
        </pc:picChg>
      </pc:sldChg>
      <pc:sldChg chg="addSp modSp mod modAnim">
        <pc:chgData name="Justine Mendoza" userId="06713d7d-10ec-407a-a998-d54c6a9009e3" providerId="ADAL" clId="{97751A1E-4BC6-4102-828A-18239FABBB67}" dt="2025-09-22T19:03:51.026" v="124" actId="1076"/>
        <pc:sldMkLst>
          <pc:docMk/>
          <pc:sldMk cId="3847207924" sldId="1944"/>
        </pc:sldMkLst>
        <pc:picChg chg="add mod ord">
          <ac:chgData name="Justine Mendoza" userId="06713d7d-10ec-407a-a998-d54c6a9009e3" providerId="ADAL" clId="{97751A1E-4BC6-4102-828A-18239FABBB67}" dt="2025-09-22T19:03:51.026" v="124" actId="1076"/>
          <ac:picMkLst>
            <pc:docMk/>
            <pc:sldMk cId="3847207924" sldId="1944"/>
            <ac:picMk id="4" creationId="{0D56D097-1115-1FE2-6DE7-AEF202B9D2C4}"/>
          </ac:picMkLst>
        </pc:picChg>
        <pc:picChg chg="add mod">
          <ac:chgData name="Justine Mendoza" userId="06713d7d-10ec-407a-a998-d54c6a9009e3" providerId="ADAL" clId="{97751A1E-4BC6-4102-828A-18239FABBB67}" dt="2025-09-22T19:03:45.532" v="122" actId="1076"/>
          <ac:picMkLst>
            <pc:docMk/>
            <pc:sldMk cId="3847207924" sldId="1944"/>
            <ac:picMk id="6" creationId="{FF52653B-8D2F-5B36-B1BC-0002F2212B26}"/>
          </ac:picMkLst>
        </pc:picChg>
        <pc:picChg chg="add mod ord">
          <ac:chgData name="Justine Mendoza" userId="06713d7d-10ec-407a-a998-d54c6a9009e3" providerId="ADAL" clId="{97751A1E-4BC6-4102-828A-18239FABBB67}" dt="2025-09-22T19:03:39.110" v="121" actId="1035"/>
          <ac:picMkLst>
            <pc:docMk/>
            <pc:sldMk cId="3847207924" sldId="1944"/>
            <ac:picMk id="8" creationId="{3F5FFAD9-C725-E0D1-BE9A-0CF9E82D8420}"/>
          </ac:picMkLst>
        </pc:picChg>
      </pc:sldChg>
      <pc:sldChg chg="modAnim">
        <pc:chgData name="Justine Mendoza" userId="06713d7d-10ec-407a-a998-d54c6a9009e3" providerId="ADAL" clId="{97751A1E-4BC6-4102-828A-18239FABBB67}" dt="2025-09-22T19:32:17.414" v="506"/>
        <pc:sldMkLst>
          <pc:docMk/>
          <pc:sldMk cId="3573684528" sldId="1945"/>
        </pc:sldMkLst>
      </pc:sldChg>
      <pc:sldChg chg="addSp modSp mod modAnim">
        <pc:chgData name="Justine Mendoza" userId="06713d7d-10ec-407a-a998-d54c6a9009e3" providerId="ADAL" clId="{97751A1E-4BC6-4102-828A-18239FABBB67}" dt="2025-09-22T19:23:38.488" v="406" actId="1076"/>
        <pc:sldMkLst>
          <pc:docMk/>
          <pc:sldMk cId="2738894984" sldId="1946"/>
        </pc:sldMkLst>
        <pc:picChg chg="add mod ord">
          <ac:chgData name="Justine Mendoza" userId="06713d7d-10ec-407a-a998-d54c6a9009e3" providerId="ADAL" clId="{97751A1E-4BC6-4102-828A-18239FABBB67}" dt="2025-09-22T19:23:38.488" v="406" actId="1076"/>
          <ac:picMkLst>
            <pc:docMk/>
            <pc:sldMk cId="2738894984" sldId="1946"/>
            <ac:picMk id="7" creationId="{77E3CB7B-D08E-315E-DAA9-C8FA7385E97A}"/>
          </ac:picMkLst>
        </pc:picChg>
        <pc:picChg chg="add mod">
          <ac:chgData name="Justine Mendoza" userId="06713d7d-10ec-407a-a998-d54c6a9009e3" providerId="ADAL" clId="{97751A1E-4BC6-4102-828A-18239FABBB67}" dt="2025-09-22T19:23:31.961" v="405" actId="1076"/>
          <ac:picMkLst>
            <pc:docMk/>
            <pc:sldMk cId="2738894984" sldId="1946"/>
            <ac:picMk id="9" creationId="{309FB68E-BC37-CFC2-35D3-159F71B31EF4}"/>
          </ac:picMkLst>
        </pc:picChg>
      </pc:sldChg>
      <pc:sldChg chg="addSp modSp mod modAnim">
        <pc:chgData name="Justine Mendoza" userId="06713d7d-10ec-407a-a998-d54c6a9009e3" providerId="ADAL" clId="{97751A1E-4BC6-4102-828A-18239FABBB67}" dt="2025-09-23T19:26:20.832" v="511" actId="14826"/>
        <pc:sldMkLst>
          <pc:docMk/>
          <pc:sldMk cId="1101184722" sldId="1947"/>
        </pc:sldMkLst>
        <pc:grpChg chg="add mod">
          <ac:chgData name="Justine Mendoza" userId="06713d7d-10ec-407a-a998-d54c6a9009e3" providerId="ADAL" clId="{97751A1E-4BC6-4102-828A-18239FABBB67}" dt="2025-09-22T19:27:40.238" v="476" actId="1035"/>
          <ac:grpSpMkLst>
            <pc:docMk/>
            <pc:sldMk cId="1101184722" sldId="1947"/>
            <ac:grpSpMk id="11" creationId="{09D5CE01-DF32-8764-FEED-79013D364A6D}"/>
          </ac:grpSpMkLst>
        </pc:grpChg>
        <pc:picChg chg="add mod">
          <ac:chgData name="Justine Mendoza" userId="06713d7d-10ec-407a-a998-d54c6a9009e3" providerId="ADAL" clId="{97751A1E-4BC6-4102-828A-18239FABBB67}" dt="2025-09-22T19:25:05.329" v="420" actId="1076"/>
          <ac:picMkLst>
            <pc:docMk/>
            <pc:sldMk cId="1101184722" sldId="1947"/>
            <ac:picMk id="4" creationId="{B39CDF37-C824-A6A4-591C-BB2C25ADC40D}"/>
          </ac:picMkLst>
        </pc:picChg>
        <pc:picChg chg="add mod">
          <ac:chgData name="Justine Mendoza" userId="06713d7d-10ec-407a-a998-d54c6a9009e3" providerId="ADAL" clId="{97751A1E-4BC6-4102-828A-18239FABBB67}" dt="2025-09-22T19:25:16.066" v="421" actId="1076"/>
          <ac:picMkLst>
            <pc:docMk/>
            <pc:sldMk cId="1101184722" sldId="1947"/>
            <ac:picMk id="6" creationId="{1489716D-CFAC-5AAF-F5AB-D9B5CE8CBD12}"/>
          </ac:picMkLst>
        </pc:picChg>
        <pc:picChg chg="add mod">
          <ac:chgData name="Justine Mendoza" userId="06713d7d-10ec-407a-a998-d54c6a9009e3" providerId="ADAL" clId="{97751A1E-4BC6-4102-828A-18239FABBB67}" dt="2025-09-22T19:27:33.305" v="463" actId="1037"/>
          <ac:picMkLst>
            <pc:docMk/>
            <pc:sldMk cId="1101184722" sldId="1947"/>
            <ac:picMk id="8" creationId="{ACA7184D-2456-7C0E-D4B5-63908F0948EE}"/>
          </ac:picMkLst>
        </pc:picChg>
        <pc:picChg chg="add mod modCrop">
          <ac:chgData name="Justine Mendoza" userId="06713d7d-10ec-407a-a998-d54c6a9009e3" providerId="ADAL" clId="{97751A1E-4BC6-4102-828A-18239FABBB67}" dt="2025-09-23T19:26:20.832" v="511" actId="14826"/>
          <ac:picMkLst>
            <pc:docMk/>
            <pc:sldMk cId="1101184722" sldId="1947"/>
            <ac:picMk id="10" creationId="{D1F1B906-5FBA-97EA-E56F-C363674DC5A0}"/>
          </ac:picMkLst>
        </pc:picChg>
      </pc:sldChg>
      <pc:sldChg chg="addSp modSp mod">
        <pc:chgData name="Justine Mendoza" userId="06713d7d-10ec-407a-a998-d54c6a9009e3" providerId="ADAL" clId="{97751A1E-4BC6-4102-828A-18239FABBB67}" dt="2025-09-22T19:28:30.963" v="481" actId="164"/>
        <pc:sldMkLst>
          <pc:docMk/>
          <pc:sldMk cId="4153744988" sldId="1948"/>
        </pc:sldMkLst>
        <pc:picChg chg="add mod">
          <ac:chgData name="Justine Mendoza" userId="06713d7d-10ec-407a-a998-d54c6a9009e3" providerId="ADAL" clId="{97751A1E-4BC6-4102-828A-18239FABBB67}" dt="2025-09-22T19:28:30.963" v="481" actId="164"/>
          <ac:picMkLst>
            <pc:docMk/>
            <pc:sldMk cId="4153744988" sldId="1948"/>
            <ac:picMk id="4" creationId="{069114F9-ABE3-2D74-9724-A22C2D0F6A34}"/>
          </ac:picMkLst>
        </pc:picChg>
        <pc:picChg chg="add mod">
          <ac:chgData name="Justine Mendoza" userId="06713d7d-10ec-407a-a998-d54c6a9009e3" providerId="ADAL" clId="{97751A1E-4BC6-4102-828A-18239FABBB67}" dt="2025-09-22T19:28:30.963" v="481" actId="164"/>
          <ac:picMkLst>
            <pc:docMk/>
            <pc:sldMk cId="4153744988" sldId="1948"/>
            <ac:picMk id="6" creationId="{829F90FF-B1C3-E443-D49F-1577B839BE95}"/>
          </ac:picMkLst>
        </pc:picChg>
      </pc:sldChg>
      <pc:sldChg chg="addSp modSp">
        <pc:chgData name="Justine Mendoza" userId="06713d7d-10ec-407a-a998-d54c6a9009e3" providerId="ADAL" clId="{97751A1E-4BC6-4102-828A-18239FABBB67}" dt="2025-09-22T19:28:36.890" v="482"/>
        <pc:sldMkLst>
          <pc:docMk/>
          <pc:sldMk cId="4294114295" sldId="1950"/>
        </pc:sldMkLst>
        <pc:picChg chg="mod">
          <ac:chgData name="Justine Mendoza" userId="06713d7d-10ec-407a-a998-d54c6a9009e3" providerId="ADAL" clId="{97751A1E-4BC6-4102-828A-18239FABBB67}" dt="2025-09-22T19:28:36.890" v="482"/>
          <ac:picMkLst>
            <pc:docMk/>
            <pc:sldMk cId="4294114295" sldId="1950"/>
            <ac:picMk id="5" creationId="{0762172D-F97E-111D-545F-4F6EA3F14BF2}"/>
          </ac:picMkLst>
        </pc:picChg>
      </pc:sldChg>
      <pc:sldChg chg="addSp modSp mod">
        <pc:chgData name="Justine Mendoza" userId="06713d7d-10ec-407a-a998-d54c6a9009e3" providerId="ADAL" clId="{97751A1E-4BC6-4102-828A-18239FABBB67}" dt="2025-09-22T19:29:01.905" v="485" actId="1076"/>
        <pc:sldMkLst>
          <pc:docMk/>
          <pc:sldMk cId="3526567821" sldId="1952"/>
        </pc:sldMkLst>
        <pc:picChg chg="add mod">
          <ac:chgData name="Justine Mendoza" userId="06713d7d-10ec-407a-a998-d54c6a9009e3" providerId="ADAL" clId="{97751A1E-4BC6-4102-828A-18239FABBB67}" dt="2025-09-22T19:29:01.905" v="485" actId="1076"/>
          <ac:picMkLst>
            <pc:docMk/>
            <pc:sldMk cId="3526567821" sldId="1952"/>
            <ac:picMk id="4" creationId="{0B4830E2-533A-B74E-C22C-94660BDE0A0E}"/>
          </ac:picMkLst>
        </pc:picChg>
      </pc:sldChg>
      <pc:sldChg chg="modSp mod">
        <pc:chgData name="Justine Mendoza" userId="06713d7d-10ec-407a-a998-d54c6a9009e3" providerId="ADAL" clId="{97751A1E-4BC6-4102-828A-18239FABBB67}" dt="2025-09-22T19:33:22.508" v="510" actId="1037"/>
        <pc:sldMkLst>
          <pc:docMk/>
          <pc:sldMk cId="2987673186" sldId="1958"/>
        </pc:sldMkLst>
        <pc:picChg chg="mod">
          <ac:chgData name="Justine Mendoza" userId="06713d7d-10ec-407a-a998-d54c6a9009e3" providerId="ADAL" clId="{97751A1E-4BC6-4102-828A-18239FABBB67}" dt="2025-09-22T19:33:22.508" v="510" actId="1037"/>
          <ac:picMkLst>
            <pc:docMk/>
            <pc:sldMk cId="2987673186" sldId="1958"/>
            <ac:picMk id="7" creationId="{FA87AC4C-7CA0-1F8F-ECA0-FD8C20129CDC}"/>
          </ac:picMkLst>
        </pc:picChg>
      </pc:sldChg>
      <pc:sldChg chg="addSp delSp modSp mod modAnim">
        <pc:chgData name="Justine Mendoza" userId="06713d7d-10ec-407a-a998-d54c6a9009e3" providerId="ADAL" clId="{97751A1E-4BC6-4102-828A-18239FABBB67}" dt="2025-09-22T19:20:15.864" v="301" actId="1035"/>
        <pc:sldMkLst>
          <pc:docMk/>
          <pc:sldMk cId="2342847927" sldId="1970"/>
        </pc:sldMkLst>
        <pc:grpChg chg="add mod">
          <ac:chgData name="Justine Mendoza" userId="06713d7d-10ec-407a-a998-d54c6a9009e3" providerId="ADAL" clId="{97751A1E-4BC6-4102-828A-18239FABBB67}" dt="2025-09-22T19:19:44.177" v="285" actId="1076"/>
          <ac:grpSpMkLst>
            <pc:docMk/>
            <pc:sldMk cId="2342847927" sldId="1970"/>
            <ac:grpSpMk id="11" creationId="{C0986070-121A-E131-535D-75F23AFCCC75}"/>
          </ac:grpSpMkLst>
        </pc:grpChg>
        <pc:picChg chg="add mod">
          <ac:chgData name="Justine Mendoza" userId="06713d7d-10ec-407a-a998-d54c6a9009e3" providerId="ADAL" clId="{97751A1E-4BC6-4102-828A-18239FABBB67}" dt="2025-09-22T19:19:18.732" v="277" actId="14826"/>
          <ac:picMkLst>
            <pc:docMk/>
            <pc:sldMk cId="2342847927" sldId="1970"/>
            <ac:picMk id="4" creationId="{F62EE014-E3E7-2ADC-D9AF-6ECD71DB9612}"/>
          </ac:picMkLst>
        </pc:picChg>
        <pc:picChg chg="add mod">
          <ac:chgData name="Justine Mendoza" userId="06713d7d-10ec-407a-a998-d54c6a9009e3" providerId="ADAL" clId="{97751A1E-4BC6-4102-828A-18239FABBB67}" dt="2025-09-22T19:19:18.732" v="277" actId="14826"/>
          <ac:picMkLst>
            <pc:docMk/>
            <pc:sldMk cId="2342847927" sldId="1970"/>
            <ac:picMk id="6" creationId="{448C6FF8-05EC-CDDE-2A27-232667D7479C}"/>
          </ac:picMkLst>
        </pc:picChg>
        <pc:picChg chg="add mod">
          <ac:chgData name="Justine Mendoza" userId="06713d7d-10ec-407a-a998-d54c6a9009e3" providerId="ADAL" clId="{97751A1E-4BC6-4102-828A-18239FABBB67}" dt="2025-09-22T19:19:52.534" v="287" actId="1076"/>
          <ac:picMkLst>
            <pc:docMk/>
            <pc:sldMk cId="2342847927" sldId="1970"/>
            <ac:picMk id="8" creationId="{9AF22DB7-B862-83CD-87BA-320CA7777476}"/>
          </ac:picMkLst>
        </pc:picChg>
        <pc:picChg chg="add mod">
          <ac:chgData name="Justine Mendoza" userId="06713d7d-10ec-407a-a998-d54c6a9009e3" providerId="ADAL" clId="{97751A1E-4BC6-4102-828A-18239FABBB67}" dt="2025-09-22T19:20:15.864" v="301" actId="1035"/>
          <ac:picMkLst>
            <pc:docMk/>
            <pc:sldMk cId="2342847927" sldId="1970"/>
            <ac:picMk id="10" creationId="{33D4DA1B-FEB6-17EC-9977-A387CEDC4CAF}"/>
          </ac:picMkLst>
        </pc:picChg>
      </pc:sldChg>
      <pc:sldChg chg="addSp delSp modSp mod">
        <pc:chgData name="Justine Mendoza" userId="06713d7d-10ec-407a-a998-d54c6a9009e3" providerId="ADAL" clId="{97751A1E-4BC6-4102-828A-18239FABBB67}" dt="2025-09-22T18:46:07.847" v="8" actId="478"/>
        <pc:sldMkLst>
          <pc:docMk/>
          <pc:sldMk cId="1253040206" sldId="1971"/>
        </pc:sldMkLst>
      </pc:sldChg>
      <pc:sldChg chg="modSp add mod">
        <pc:chgData name="Justine Mendoza" userId="06713d7d-10ec-407a-a998-d54c6a9009e3" providerId="ADAL" clId="{97751A1E-4BC6-4102-828A-18239FABBB67}" dt="2025-09-22T19:22:25.677" v="391" actId="20577"/>
        <pc:sldMkLst>
          <pc:docMk/>
          <pc:sldMk cId="3944406297" sldId="1974"/>
        </pc:sldMkLst>
        <pc:spChg chg="mod">
          <ac:chgData name="Justine Mendoza" userId="06713d7d-10ec-407a-a998-d54c6a9009e3" providerId="ADAL" clId="{97751A1E-4BC6-4102-828A-18239FABBB67}" dt="2025-09-22T19:22:25.677" v="391" actId="20577"/>
          <ac:spMkLst>
            <pc:docMk/>
            <pc:sldMk cId="3944406297" sldId="1974"/>
            <ac:spMk id="2" creationId="{2851E6EA-33DD-FBD5-C61B-49D5E2F3961E}"/>
          </ac:spMkLst>
        </pc:spChg>
      </pc:sldChg>
    </pc:docChg>
  </pc:docChgLst>
  <pc:docChgLst>
    <pc:chgData name="Tara Tyrrell" userId="67dc6626-2ece-4dc7-ac5a-9add06ec429c" providerId="ADAL" clId="{1B12FF8B-0857-4CC6-86BA-39DDAD6B65F9}"/>
    <pc:docChg chg="modSld">
      <pc:chgData name="Tara Tyrrell" userId="67dc6626-2ece-4dc7-ac5a-9add06ec429c" providerId="ADAL" clId="{1B12FF8B-0857-4CC6-86BA-39DDAD6B65F9}" dt="2025-09-25T21:05:23.837" v="19" actId="1036"/>
      <pc:docMkLst>
        <pc:docMk/>
      </pc:docMkLst>
      <pc:sldChg chg="modSp mod">
        <pc:chgData name="Tara Tyrrell" userId="67dc6626-2ece-4dc7-ac5a-9add06ec429c" providerId="ADAL" clId="{1B12FF8B-0857-4CC6-86BA-39DDAD6B65F9}" dt="2025-09-25T21:05:23.837" v="19" actId="1036"/>
        <pc:sldMkLst>
          <pc:docMk/>
          <pc:sldMk cId="608118071" sldId="1935"/>
        </pc:sldMkLst>
        <pc:grpChg chg="mod">
          <ac:chgData name="Tara Tyrrell" userId="67dc6626-2ece-4dc7-ac5a-9add06ec429c" providerId="ADAL" clId="{1B12FF8B-0857-4CC6-86BA-39DDAD6B65F9}" dt="2025-09-25T21:05:23.837" v="19" actId="1036"/>
          <ac:grpSpMkLst>
            <pc:docMk/>
            <pc:sldMk cId="608118071" sldId="1935"/>
            <ac:grpSpMk id="48" creationId="{5427DCE9-D59A-D4E6-FFC2-C9814563E4DD}"/>
          </ac:grpSpMkLst>
        </pc:grpChg>
        <pc:picChg chg="mod">
          <ac:chgData name="Tara Tyrrell" userId="67dc6626-2ece-4dc7-ac5a-9add06ec429c" providerId="ADAL" clId="{1B12FF8B-0857-4CC6-86BA-39DDAD6B65F9}" dt="2025-09-25T21:05:23.837" v="19" actId="1036"/>
          <ac:picMkLst>
            <pc:docMk/>
            <pc:sldMk cId="608118071" sldId="1935"/>
            <ac:picMk id="3" creationId="{30841057-6B68-58D1-DC25-2D38EBCCCBBA}"/>
          </ac:picMkLst>
        </pc:picChg>
      </pc:sldChg>
    </pc:docChg>
  </pc:docChgLst>
  <pc:docChgLst>
    <pc:chgData name="Silea Rive" userId="891173ba-4b43-41f1-bd85-b99557e25871" providerId="ADAL" clId="{C30825FF-4F8E-5E34-90FE-E2CEB8924BEA}"/>
    <pc:docChg chg="undo custSel addSld delSld modSld sldOrd modMainMaster modSection">
      <pc:chgData name="Silea Rive" userId="891173ba-4b43-41f1-bd85-b99557e25871" providerId="ADAL" clId="{C30825FF-4F8E-5E34-90FE-E2CEB8924BEA}" dt="2025-09-25T05:35:35.048" v="2832" actId="20577"/>
      <pc:docMkLst>
        <pc:docMk/>
      </pc:docMkLst>
      <pc:sldChg chg="addSp delSp modSp mod chgLayout modNotesTx">
        <pc:chgData name="Silea Rive" userId="891173ba-4b43-41f1-bd85-b99557e25871" providerId="ADAL" clId="{C30825FF-4F8E-5E34-90FE-E2CEB8924BEA}" dt="2025-09-24T06:26:03.066" v="2627" actId="20577"/>
        <pc:sldMkLst>
          <pc:docMk/>
          <pc:sldMk cId="1546692302" sldId="1887"/>
        </pc:sldMkLst>
      </pc:sldChg>
      <pc:sldChg chg="mod chgLayout">
        <pc:chgData name="Silea Rive" userId="891173ba-4b43-41f1-bd85-b99557e25871" providerId="ADAL" clId="{C30825FF-4F8E-5E34-90FE-E2CEB8924BEA}" dt="2025-09-09T08:30:59.602" v="164" actId="6264"/>
        <pc:sldMkLst>
          <pc:docMk/>
          <pc:sldMk cId="3678774035" sldId="1911"/>
        </pc:sldMkLst>
      </pc:sldChg>
      <pc:sldChg chg="addSp delSp modSp mod chgLayout">
        <pc:chgData name="Silea Rive" userId="891173ba-4b43-41f1-bd85-b99557e25871" providerId="ADAL" clId="{C30825FF-4F8E-5E34-90FE-E2CEB8924BEA}" dt="2025-09-09T08:30:59.614" v="165" actId="27636"/>
        <pc:sldMkLst>
          <pc:docMk/>
          <pc:sldMk cId="2669557169" sldId="1913"/>
        </pc:sldMkLst>
      </pc:sldChg>
      <pc:sldChg chg="addSp delSp modSp mod modAnim chgLayout modNotesTx">
        <pc:chgData name="Silea Rive" userId="891173ba-4b43-41f1-bd85-b99557e25871" providerId="ADAL" clId="{C30825FF-4F8E-5E34-90FE-E2CEB8924BEA}" dt="2025-09-23T07:17:52.603" v="2069"/>
        <pc:sldMkLst>
          <pc:docMk/>
          <pc:sldMk cId="287445024" sldId="1917"/>
        </pc:sldMkLst>
        <pc:grpChg chg="add mod">
          <ac:chgData name="Silea Rive" userId="891173ba-4b43-41f1-bd85-b99557e25871" providerId="ADAL" clId="{C30825FF-4F8E-5E34-90FE-E2CEB8924BEA}" dt="2025-09-23T07:14:36.166" v="2042"/>
          <ac:grpSpMkLst>
            <pc:docMk/>
            <pc:sldMk cId="287445024" sldId="1917"/>
            <ac:grpSpMk id="3" creationId="{EC5801C9-8401-EF32-2F6C-07EBA72669FA}"/>
          </ac:grpSpMkLst>
        </pc:grpChg>
        <pc:picChg chg="mod">
          <ac:chgData name="Silea Rive" userId="891173ba-4b43-41f1-bd85-b99557e25871" providerId="ADAL" clId="{C30825FF-4F8E-5E34-90FE-E2CEB8924BEA}" dt="2025-09-23T07:14:36.166" v="2042"/>
          <ac:picMkLst>
            <pc:docMk/>
            <pc:sldMk cId="287445024" sldId="1917"/>
            <ac:picMk id="4" creationId="{81A75753-CB79-5192-AD50-53D428F4D0DC}"/>
          </ac:picMkLst>
        </pc:picChg>
        <pc:picChg chg="mod">
          <ac:chgData name="Silea Rive" userId="891173ba-4b43-41f1-bd85-b99557e25871" providerId="ADAL" clId="{C30825FF-4F8E-5E34-90FE-E2CEB8924BEA}" dt="2025-09-23T07:14:36.166" v="2042"/>
          <ac:picMkLst>
            <pc:docMk/>
            <pc:sldMk cId="287445024" sldId="1917"/>
            <ac:picMk id="5" creationId="{CD519F5E-022E-A06D-FFFF-0D4654B6BBC0}"/>
          </ac:picMkLst>
        </pc:picChg>
      </pc:sldChg>
      <pc:sldChg chg="addSp delSp modSp mod modAnim chgLayout">
        <pc:chgData name="Silea Rive" userId="891173ba-4b43-41f1-bd85-b99557e25871" providerId="ADAL" clId="{C30825FF-4F8E-5E34-90FE-E2CEB8924BEA}" dt="2025-09-18T02:16:04.752" v="1330" actId="1076"/>
        <pc:sldMkLst>
          <pc:docMk/>
          <pc:sldMk cId="2467390236" sldId="1919"/>
        </pc:sldMkLst>
        <pc:picChg chg="add mod">
          <ac:chgData name="Silea Rive" userId="891173ba-4b43-41f1-bd85-b99557e25871" providerId="ADAL" clId="{C30825FF-4F8E-5E34-90FE-E2CEB8924BEA}" dt="2025-09-18T02:16:04.752" v="1330" actId="1076"/>
          <ac:picMkLst>
            <pc:docMk/>
            <pc:sldMk cId="2467390236" sldId="1919"/>
            <ac:picMk id="2" creationId="{38C5345A-5F09-015C-DE8C-C6C5AB8594FA}"/>
          </ac:picMkLst>
        </pc:picChg>
      </pc:sldChg>
      <pc:sldChg chg="addSp delSp modSp mod chgLayout">
        <pc:chgData name="Silea Rive" userId="891173ba-4b43-41f1-bd85-b99557e25871" providerId="ADAL" clId="{C30825FF-4F8E-5E34-90FE-E2CEB8924BEA}" dt="2025-09-23T07:31:31.408" v="2511" actId="14100"/>
        <pc:sldMkLst>
          <pc:docMk/>
          <pc:sldMk cId="4080784745" sldId="1921"/>
        </pc:sldMkLst>
        <pc:picChg chg="add mod">
          <ac:chgData name="Silea Rive" userId="891173ba-4b43-41f1-bd85-b99557e25871" providerId="ADAL" clId="{C30825FF-4F8E-5E34-90FE-E2CEB8924BEA}" dt="2025-09-23T07:31:31.408" v="2511" actId="14100"/>
          <ac:picMkLst>
            <pc:docMk/>
            <pc:sldMk cId="4080784745" sldId="1921"/>
            <ac:picMk id="10" creationId="{5B05E9DD-E9F3-C17B-6D76-0493F286C4B6}"/>
          </ac:picMkLst>
        </pc:picChg>
      </pc:sldChg>
      <pc:sldChg chg="addSp delSp modSp mod chgLayout modNotesTx">
        <pc:chgData name="Silea Rive" userId="891173ba-4b43-41f1-bd85-b99557e25871" providerId="ADAL" clId="{C30825FF-4F8E-5E34-90FE-E2CEB8924BEA}" dt="2025-09-23T06:12:57.261" v="1447" actId="21"/>
        <pc:sldMkLst>
          <pc:docMk/>
          <pc:sldMk cId="2130184792" sldId="1923"/>
        </pc:sldMkLst>
        <pc:spChg chg="add mod ord">
          <ac:chgData name="Silea Rive" userId="891173ba-4b43-41f1-bd85-b99557e25871" providerId="ADAL" clId="{C30825FF-4F8E-5E34-90FE-E2CEB8924BEA}" dt="2025-09-17T11:48:21.427" v="1296" actId="20577"/>
          <ac:spMkLst>
            <pc:docMk/>
            <pc:sldMk cId="2130184792" sldId="1923"/>
            <ac:spMk id="2" creationId="{7688F50C-63CC-4BEA-5E79-0E9A380B8DA8}"/>
          </ac:spMkLst>
        </pc:spChg>
        <pc:picChg chg="add mod">
          <ac:chgData name="Silea Rive" userId="891173ba-4b43-41f1-bd85-b99557e25871" providerId="ADAL" clId="{C30825FF-4F8E-5E34-90FE-E2CEB8924BEA}" dt="2025-09-17T11:48:25.839" v="1297"/>
          <ac:picMkLst>
            <pc:docMk/>
            <pc:sldMk cId="2130184792" sldId="1923"/>
            <ac:picMk id="4" creationId="{AC84FBB5-66E2-A716-1DD9-A69C14B63E71}"/>
          </ac:picMkLst>
        </pc:picChg>
      </pc:sldChg>
      <pc:sldChg chg="addSp delSp modSp mod chgLayout">
        <pc:chgData name="Silea Rive" userId="891173ba-4b43-41f1-bd85-b99557e25871" providerId="ADAL" clId="{C30825FF-4F8E-5E34-90FE-E2CEB8924BEA}" dt="2025-09-09T08:30:59.602" v="164" actId="6264"/>
        <pc:sldMkLst>
          <pc:docMk/>
          <pc:sldMk cId="1943005461" sldId="1924"/>
        </pc:sldMkLst>
      </pc:sldChg>
      <pc:sldChg chg="addSp delSp modSp mod chgLayout modNotesTx">
        <pc:chgData name="Silea Rive" userId="891173ba-4b43-41f1-bd85-b99557e25871" providerId="ADAL" clId="{C30825FF-4F8E-5E34-90FE-E2CEB8924BEA}" dt="2025-09-18T02:18:42.639" v="1438" actId="1076"/>
        <pc:sldMkLst>
          <pc:docMk/>
          <pc:sldMk cId="308585060" sldId="1929"/>
        </pc:sldMkLst>
        <pc:picChg chg="add mod modCrop">
          <ac:chgData name="Silea Rive" userId="891173ba-4b43-41f1-bd85-b99557e25871" providerId="ADAL" clId="{C30825FF-4F8E-5E34-90FE-E2CEB8924BEA}" dt="2025-09-18T02:18:42.639" v="1438" actId="1076"/>
          <ac:picMkLst>
            <pc:docMk/>
            <pc:sldMk cId="308585060" sldId="1929"/>
            <ac:picMk id="4" creationId="{BE4495A6-EC0A-70CE-7E4E-4486140E8E33}"/>
          </ac:picMkLst>
        </pc:picChg>
      </pc:sldChg>
      <pc:sldChg chg="addSp delSp modSp mod delAnim modAnim chgLayout modNotesTx">
        <pc:chgData name="Silea Rive" userId="891173ba-4b43-41f1-bd85-b99557e25871" providerId="ADAL" clId="{C30825FF-4F8E-5E34-90FE-E2CEB8924BEA}" dt="2025-09-23T07:33:43.477" v="2575" actId="1076"/>
        <pc:sldMkLst>
          <pc:docMk/>
          <pc:sldMk cId="608118071" sldId="1935"/>
        </pc:sldMkLst>
        <pc:spChg chg="add mod">
          <ac:chgData name="Silea Rive" userId="891173ba-4b43-41f1-bd85-b99557e25871" providerId="ADAL" clId="{C30825FF-4F8E-5E34-90FE-E2CEB8924BEA}" dt="2025-09-23T07:33:09.393" v="2567" actId="14100"/>
          <ac:spMkLst>
            <pc:docMk/>
            <pc:sldMk cId="608118071" sldId="1935"/>
            <ac:spMk id="42" creationId="{92C13813-5237-416E-2525-7B5CEC03AC93}"/>
          </ac:spMkLst>
        </pc:spChg>
        <pc:spChg chg="add mod">
          <ac:chgData name="Silea Rive" userId="891173ba-4b43-41f1-bd85-b99557e25871" providerId="ADAL" clId="{C30825FF-4F8E-5E34-90FE-E2CEB8924BEA}" dt="2025-09-23T07:33:16.655" v="2569" actId="1076"/>
          <ac:spMkLst>
            <pc:docMk/>
            <pc:sldMk cId="608118071" sldId="1935"/>
            <ac:spMk id="43" creationId="{77C158BF-55A7-3759-65F2-F42C5F0D1481}"/>
          </ac:spMkLst>
        </pc:spChg>
        <pc:spChg chg="add mod">
          <ac:chgData name="Silea Rive" userId="891173ba-4b43-41f1-bd85-b99557e25871" providerId="ADAL" clId="{C30825FF-4F8E-5E34-90FE-E2CEB8924BEA}" dt="2025-09-23T07:33:05.453" v="2566" actId="14100"/>
          <ac:spMkLst>
            <pc:docMk/>
            <pc:sldMk cId="608118071" sldId="1935"/>
            <ac:spMk id="44" creationId="{8E2A8CB2-3B85-233F-4535-3F95B7442EE7}"/>
          </ac:spMkLst>
        </pc:spChg>
        <pc:grpChg chg="add mod">
          <ac:chgData name="Silea Rive" userId="891173ba-4b43-41f1-bd85-b99557e25871" providerId="ADAL" clId="{C30825FF-4F8E-5E34-90FE-E2CEB8924BEA}" dt="2025-09-23T07:32:50.329" v="2562"/>
          <ac:grpSpMkLst>
            <pc:docMk/>
            <pc:sldMk cId="608118071" sldId="1935"/>
            <ac:grpSpMk id="6" creationId="{D564DCFE-9CC1-EFEC-B0D3-1CE7AA2EF5F8}"/>
          </ac:grpSpMkLst>
        </pc:grpChg>
        <pc:grpChg chg="mod">
          <ac:chgData name="Silea Rive" userId="891173ba-4b43-41f1-bd85-b99557e25871" providerId="ADAL" clId="{C30825FF-4F8E-5E34-90FE-E2CEB8924BEA}" dt="2025-09-23T07:32:50.329" v="2562"/>
          <ac:grpSpMkLst>
            <pc:docMk/>
            <pc:sldMk cId="608118071" sldId="1935"/>
            <ac:grpSpMk id="11" creationId="{3EF6D6B7-D6BD-396C-3550-E9594CBFD9D9}"/>
          </ac:grpSpMkLst>
        </pc:grpChg>
        <pc:grpChg chg="add mod">
          <ac:chgData name="Silea Rive" userId="891173ba-4b43-41f1-bd85-b99557e25871" providerId="ADAL" clId="{C30825FF-4F8E-5E34-90FE-E2CEB8924BEA}" dt="2025-09-23T07:33:01.089" v="2565" actId="1076"/>
          <ac:grpSpMkLst>
            <pc:docMk/>
            <pc:sldMk cId="608118071" sldId="1935"/>
            <ac:grpSpMk id="48" creationId="{5427DCE9-D59A-D4E6-FFC2-C9814563E4DD}"/>
          </ac:grpSpMkLst>
        </pc:grpChg>
        <pc:picChg chg="add mod">
          <ac:chgData name="Silea Rive" userId="891173ba-4b43-41f1-bd85-b99557e25871" providerId="ADAL" clId="{C30825FF-4F8E-5E34-90FE-E2CEB8924BEA}" dt="2025-09-23T07:33:43.477" v="2575" actId="1076"/>
          <ac:picMkLst>
            <pc:docMk/>
            <pc:sldMk cId="608118071" sldId="1935"/>
            <ac:picMk id="3" creationId="{30841057-6B68-58D1-DC25-2D38EBCCCBBA}"/>
          </ac:picMkLst>
        </pc:picChg>
        <pc:inkChg chg="mod">
          <ac:chgData name="Silea Rive" userId="891173ba-4b43-41f1-bd85-b99557e25871" providerId="ADAL" clId="{C30825FF-4F8E-5E34-90FE-E2CEB8924BEA}" dt="2025-09-23T07:32:50.329" v="2562"/>
          <ac:inkMkLst>
            <pc:docMk/>
            <pc:sldMk cId="608118071" sldId="1935"/>
            <ac:inkMk id="7" creationId="{25C7D8EC-5FCD-40A5-E1F2-C910FEA9593A}"/>
          </ac:inkMkLst>
        </pc:inkChg>
        <pc:inkChg chg="mod">
          <ac:chgData name="Silea Rive" userId="891173ba-4b43-41f1-bd85-b99557e25871" providerId="ADAL" clId="{C30825FF-4F8E-5E34-90FE-E2CEB8924BEA}" dt="2025-09-23T07:32:50.329" v="2562"/>
          <ac:inkMkLst>
            <pc:docMk/>
            <pc:sldMk cId="608118071" sldId="1935"/>
            <ac:inkMk id="14" creationId="{C6565F61-2AF6-167E-1E70-0B82DF30F02D}"/>
          </ac:inkMkLst>
        </pc:inkChg>
        <pc:inkChg chg="mod">
          <ac:chgData name="Silea Rive" userId="891173ba-4b43-41f1-bd85-b99557e25871" providerId="ADAL" clId="{C30825FF-4F8E-5E34-90FE-E2CEB8924BEA}" dt="2025-09-23T07:32:50.329" v="2562"/>
          <ac:inkMkLst>
            <pc:docMk/>
            <pc:sldMk cId="608118071" sldId="1935"/>
            <ac:inkMk id="15" creationId="{55BBDB05-26B4-BD9B-FF4E-57942A5A7916}"/>
          </ac:inkMkLst>
        </pc:inkChg>
        <pc:inkChg chg="mod">
          <ac:chgData name="Silea Rive" userId="891173ba-4b43-41f1-bd85-b99557e25871" providerId="ADAL" clId="{C30825FF-4F8E-5E34-90FE-E2CEB8924BEA}" dt="2025-09-23T07:32:50.329" v="2562"/>
          <ac:inkMkLst>
            <pc:docMk/>
            <pc:sldMk cId="608118071" sldId="1935"/>
            <ac:inkMk id="27" creationId="{9DA739C7-89F8-AA4C-3B0A-5AB64CD96FC1}"/>
          </ac:inkMkLst>
        </pc:inkChg>
        <pc:inkChg chg="mod">
          <ac:chgData name="Silea Rive" userId="891173ba-4b43-41f1-bd85-b99557e25871" providerId="ADAL" clId="{C30825FF-4F8E-5E34-90FE-E2CEB8924BEA}" dt="2025-09-23T07:32:50.329" v="2562"/>
          <ac:inkMkLst>
            <pc:docMk/>
            <pc:sldMk cId="608118071" sldId="1935"/>
            <ac:inkMk id="38" creationId="{0EB0AD4D-0195-CAFB-CCF8-7C3CC22A9010}"/>
          </ac:inkMkLst>
        </pc:inkChg>
        <pc:cxnChg chg="mod">
          <ac:chgData name="Silea Rive" userId="891173ba-4b43-41f1-bd85-b99557e25871" providerId="ADAL" clId="{C30825FF-4F8E-5E34-90FE-E2CEB8924BEA}" dt="2025-09-23T07:33:09.393" v="2567" actId="14100"/>
          <ac:cxnSpMkLst>
            <pc:docMk/>
            <pc:sldMk cId="608118071" sldId="1935"/>
            <ac:cxnSpMk id="45" creationId="{3D1827CB-3E61-5095-2174-7F2744141ADD}"/>
          </ac:cxnSpMkLst>
        </pc:cxnChg>
        <pc:cxnChg chg="mod">
          <ac:chgData name="Silea Rive" userId="891173ba-4b43-41f1-bd85-b99557e25871" providerId="ADAL" clId="{C30825FF-4F8E-5E34-90FE-E2CEB8924BEA}" dt="2025-09-23T07:33:05.453" v="2566" actId="14100"/>
          <ac:cxnSpMkLst>
            <pc:docMk/>
            <pc:sldMk cId="608118071" sldId="1935"/>
            <ac:cxnSpMk id="47" creationId="{E0F0C555-6B3B-A74B-3F88-0E6925C967B7}"/>
          </ac:cxnSpMkLst>
        </pc:cxnChg>
      </pc:sldChg>
      <pc:sldChg chg="mod chgLayout">
        <pc:chgData name="Silea Rive" userId="891173ba-4b43-41f1-bd85-b99557e25871" providerId="ADAL" clId="{C30825FF-4F8E-5E34-90FE-E2CEB8924BEA}" dt="2025-09-09T08:30:59.602" v="164" actId="6264"/>
        <pc:sldMkLst>
          <pc:docMk/>
          <pc:sldMk cId="4279294905" sldId="1936"/>
        </pc:sldMkLst>
      </pc:sldChg>
      <pc:sldChg chg="addSp delSp modSp mod chgLayout modNotesTx">
        <pc:chgData name="Silea Rive" userId="891173ba-4b43-41f1-bd85-b99557e25871" providerId="ADAL" clId="{C30825FF-4F8E-5E34-90FE-E2CEB8924BEA}" dt="2025-09-23T07:34:11.079" v="2577" actId="14100"/>
        <pc:sldMkLst>
          <pc:docMk/>
          <pc:sldMk cId="4260781832" sldId="1937"/>
        </pc:sldMkLst>
        <pc:spChg chg="add mod ord">
          <ac:chgData name="Silea Rive" userId="891173ba-4b43-41f1-bd85-b99557e25871" providerId="ADAL" clId="{C30825FF-4F8E-5E34-90FE-E2CEB8924BEA}" dt="2025-09-23T07:34:08.280" v="2576" actId="14100"/>
          <ac:spMkLst>
            <pc:docMk/>
            <pc:sldMk cId="4260781832" sldId="1937"/>
            <ac:spMk id="2" creationId="{3652647C-239F-11A0-47BF-B72F23C3C7FD}"/>
          </ac:spMkLst>
        </pc:spChg>
        <pc:picChg chg="add mod modCrop">
          <ac:chgData name="Silea Rive" userId="891173ba-4b43-41f1-bd85-b99557e25871" providerId="ADAL" clId="{C30825FF-4F8E-5E34-90FE-E2CEB8924BEA}" dt="2025-09-23T07:34:11.079" v="2577" actId="14100"/>
          <ac:picMkLst>
            <pc:docMk/>
            <pc:sldMk cId="4260781832" sldId="1937"/>
            <ac:picMk id="7" creationId="{53942DC5-9391-7E22-D16B-1EC07B365DBD}"/>
          </ac:picMkLst>
        </pc:picChg>
      </pc:sldChg>
      <pc:sldChg chg="modNotesTx">
        <pc:chgData name="Silea Rive" userId="891173ba-4b43-41f1-bd85-b99557e25871" providerId="ADAL" clId="{C30825FF-4F8E-5E34-90FE-E2CEB8924BEA}" dt="2025-09-10T10:57:25.520" v="862" actId="20577"/>
        <pc:sldMkLst>
          <pc:docMk/>
          <pc:sldMk cId="152146708" sldId="1942"/>
        </pc:sldMkLst>
      </pc:sldChg>
      <pc:sldChg chg="modNotesTx">
        <pc:chgData name="Silea Rive" userId="891173ba-4b43-41f1-bd85-b99557e25871" providerId="ADAL" clId="{C30825FF-4F8E-5E34-90FE-E2CEB8924BEA}" dt="2025-09-23T07:10:30.831" v="1975" actId="114"/>
        <pc:sldMkLst>
          <pc:docMk/>
          <pc:sldMk cId="2029716872" sldId="1943"/>
        </pc:sldMkLst>
      </pc:sldChg>
      <pc:sldChg chg="modNotesTx">
        <pc:chgData name="Silea Rive" userId="891173ba-4b43-41f1-bd85-b99557e25871" providerId="ADAL" clId="{C30825FF-4F8E-5E34-90FE-E2CEB8924BEA}" dt="2025-09-24T06:44:28.063" v="2629" actId="20577"/>
        <pc:sldMkLst>
          <pc:docMk/>
          <pc:sldMk cId="3847207924" sldId="1944"/>
        </pc:sldMkLst>
      </pc:sldChg>
      <pc:sldChg chg="modSp mod modNotesTx">
        <pc:chgData name="Silea Rive" userId="891173ba-4b43-41f1-bd85-b99557e25871" providerId="ADAL" clId="{C30825FF-4F8E-5E34-90FE-E2CEB8924BEA}" dt="2025-09-23T08:32:03.492" v="2581" actId="18131"/>
        <pc:sldMkLst>
          <pc:docMk/>
          <pc:sldMk cId="2738894984" sldId="1946"/>
        </pc:sldMkLst>
        <pc:picChg chg="mod modCrop">
          <ac:chgData name="Silea Rive" userId="891173ba-4b43-41f1-bd85-b99557e25871" providerId="ADAL" clId="{C30825FF-4F8E-5E34-90FE-E2CEB8924BEA}" dt="2025-09-23T08:32:03.492" v="2581" actId="18131"/>
          <ac:picMkLst>
            <pc:docMk/>
            <pc:sldMk cId="2738894984" sldId="1946"/>
            <ac:picMk id="7" creationId="{77E3CB7B-D08E-315E-DAA9-C8FA7385E97A}"/>
          </ac:picMkLst>
        </pc:picChg>
      </pc:sldChg>
      <pc:sldChg chg="addSp delSp modSp mod modNotesTx">
        <pc:chgData name="Silea Rive" userId="891173ba-4b43-41f1-bd85-b99557e25871" providerId="ADAL" clId="{C30825FF-4F8E-5E34-90FE-E2CEB8924BEA}" dt="2025-09-24T06:46:02.321" v="2647" actId="1076"/>
        <pc:sldMkLst>
          <pc:docMk/>
          <pc:sldMk cId="1101184722" sldId="1947"/>
        </pc:sldMkLst>
        <pc:grpChg chg="mod">
          <ac:chgData name="Silea Rive" userId="891173ba-4b43-41f1-bd85-b99557e25871" providerId="ADAL" clId="{C30825FF-4F8E-5E34-90FE-E2CEB8924BEA}" dt="2025-09-24T06:46:02.321" v="2647" actId="1076"/>
          <ac:grpSpMkLst>
            <pc:docMk/>
            <pc:sldMk cId="1101184722" sldId="1947"/>
            <ac:grpSpMk id="11" creationId="{09D5CE01-DF32-8764-FEED-79013D364A6D}"/>
          </ac:grpSpMkLst>
        </pc:grpChg>
        <pc:picChg chg="mod modCrop">
          <ac:chgData name="Silea Rive" userId="891173ba-4b43-41f1-bd85-b99557e25871" providerId="ADAL" clId="{C30825FF-4F8E-5E34-90FE-E2CEB8924BEA}" dt="2025-09-24T06:45:45.274" v="2643" actId="732"/>
          <ac:picMkLst>
            <pc:docMk/>
            <pc:sldMk cId="1101184722" sldId="1947"/>
            <ac:picMk id="4" creationId="{B39CDF37-C824-A6A4-591C-BB2C25ADC40D}"/>
          </ac:picMkLst>
        </pc:picChg>
        <pc:picChg chg="mod modCrop">
          <ac:chgData name="Silea Rive" userId="891173ba-4b43-41f1-bd85-b99557e25871" providerId="ADAL" clId="{C30825FF-4F8E-5E34-90FE-E2CEB8924BEA}" dt="2025-09-24T06:45:55.546" v="2646" actId="732"/>
          <ac:picMkLst>
            <pc:docMk/>
            <pc:sldMk cId="1101184722" sldId="1947"/>
            <ac:picMk id="6" creationId="{1489716D-CFAC-5AAF-F5AB-D9B5CE8CBD12}"/>
          </ac:picMkLst>
        </pc:picChg>
      </pc:sldChg>
      <pc:sldChg chg="addSp delSp modSp mod delAnim modAnim modNotesTx">
        <pc:chgData name="Silea Rive" userId="891173ba-4b43-41f1-bd85-b99557e25871" providerId="ADAL" clId="{C30825FF-4F8E-5E34-90FE-E2CEB8924BEA}" dt="2025-09-25T04:20:51.112" v="2793"/>
        <pc:sldMkLst>
          <pc:docMk/>
          <pc:sldMk cId="4153744988" sldId="1948"/>
        </pc:sldMkLst>
        <pc:grpChg chg="add mod">
          <ac:chgData name="Silea Rive" userId="891173ba-4b43-41f1-bd85-b99557e25871" providerId="ADAL" clId="{C30825FF-4F8E-5E34-90FE-E2CEB8924BEA}" dt="2025-09-25T04:18:57.708" v="2770" actId="167"/>
          <ac:grpSpMkLst>
            <pc:docMk/>
            <pc:sldMk cId="4153744988" sldId="1948"/>
            <ac:grpSpMk id="5" creationId="{2C904FD4-1F02-964F-C4BA-5459EA4F2397}"/>
          </ac:grpSpMkLst>
        </pc:grpChg>
        <pc:grpChg chg="mod">
          <ac:chgData name="Silea Rive" userId="891173ba-4b43-41f1-bd85-b99557e25871" providerId="ADAL" clId="{C30825FF-4F8E-5E34-90FE-E2CEB8924BEA}" dt="2025-09-25T04:18:52.122" v="2769"/>
          <ac:grpSpMkLst>
            <pc:docMk/>
            <pc:sldMk cId="4153744988" sldId="1948"/>
            <ac:grpSpMk id="11" creationId="{04FA3B22-D16B-D24B-65BC-A01CD554C155}"/>
          </ac:grpSpMkLst>
        </pc:grpChg>
        <pc:picChg chg="add mod">
          <ac:chgData name="Silea Rive" userId="891173ba-4b43-41f1-bd85-b99557e25871" providerId="ADAL" clId="{C30825FF-4F8E-5E34-90FE-E2CEB8924BEA}" dt="2025-09-25T04:20:17.057" v="2788" actId="1076"/>
          <ac:picMkLst>
            <pc:docMk/>
            <pc:sldMk cId="4153744988" sldId="1948"/>
            <ac:picMk id="3" creationId="{5184C63A-5254-1C53-B7A9-0DB91BC51F3A}"/>
          </ac:picMkLst>
        </pc:picChg>
        <pc:picChg chg="mod topLvl">
          <ac:chgData name="Silea Rive" userId="891173ba-4b43-41f1-bd85-b99557e25871" providerId="ADAL" clId="{C30825FF-4F8E-5E34-90FE-E2CEB8924BEA}" dt="2025-09-25T04:20:09.520" v="2787" actId="1076"/>
          <ac:picMkLst>
            <pc:docMk/>
            <pc:sldMk cId="4153744988" sldId="1948"/>
            <ac:picMk id="4" creationId="{069114F9-ABE3-2D74-9724-A22C2D0F6A34}"/>
          </ac:picMkLst>
        </pc:picChg>
        <pc:picChg chg="topLvl">
          <ac:chgData name="Silea Rive" userId="891173ba-4b43-41f1-bd85-b99557e25871" providerId="ADAL" clId="{C30825FF-4F8E-5E34-90FE-E2CEB8924BEA}" dt="2025-09-24T06:48:04.043" v="2740" actId="165"/>
          <ac:picMkLst>
            <pc:docMk/>
            <pc:sldMk cId="4153744988" sldId="1948"/>
            <ac:picMk id="6" creationId="{829F90FF-B1C3-E443-D49F-1577B839BE95}"/>
          </ac:picMkLst>
        </pc:picChg>
        <pc:inkChg chg="mod">
          <ac:chgData name="Silea Rive" userId="891173ba-4b43-41f1-bd85-b99557e25871" providerId="ADAL" clId="{C30825FF-4F8E-5E34-90FE-E2CEB8924BEA}" dt="2025-09-25T04:18:52.122" v="2769"/>
          <ac:inkMkLst>
            <pc:docMk/>
            <pc:sldMk cId="4153744988" sldId="1948"/>
            <ac:inkMk id="8" creationId="{8A371A3B-4D97-2627-3A05-4EDC43951D42}"/>
          </ac:inkMkLst>
        </pc:inkChg>
        <pc:inkChg chg="mod">
          <ac:chgData name="Silea Rive" userId="891173ba-4b43-41f1-bd85-b99557e25871" providerId="ADAL" clId="{C30825FF-4F8E-5E34-90FE-E2CEB8924BEA}" dt="2025-09-25T04:18:52.122" v="2769"/>
          <ac:inkMkLst>
            <pc:docMk/>
            <pc:sldMk cId="4153744988" sldId="1948"/>
            <ac:inkMk id="10" creationId="{86BC715F-BE46-B1E3-1A64-D87B4C567CFA}"/>
          </ac:inkMkLst>
        </pc:inkChg>
        <pc:inkChg chg="mod">
          <ac:chgData name="Silea Rive" userId="891173ba-4b43-41f1-bd85-b99557e25871" providerId="ADAL" clId="{C30825FF-4F8E-5E34-90FE-E2CEB8924BEA}" dt="2025-09-25T04:18:52.122" v="2769"/>
          <ac:inkMkLst>
            <pc:docMk/>
            <pc:sldMk cId="4153744988" sldId="1948"/>
            <ac:inkMk id="16" creationId="{FE636BCC-5E06-F154-9D57-1EF2AC864769}"/>
          </ac:inkMkLst>
        </pc:inkChg>
        <pc:inkChg chg="mod">
          <ac:chgData name="Silea Rive" userId="891173ba-4b43-41f1-bd85-b99557e25871" providerId="ADAL" clId="{C30825FF-4F8E-5E34-90FE-E2CEB8924BEA}" dt="2025-09-25T04:18:52.122" v="2769"/>
          <ac:inkMkLst>
            <pc:docMk/>
            <pc:sldMk cId="4153744988" sldId="1948"/>
            <ac:inkMk id="21" creationId="{EB0C37B4-F8A2-E167-71E0-109C38976633}"/>
          </ac:inkMkLst>
        </pc:inkChg>
        <pc:inkChg chg="mod">
          <ac:chgData name="Silea Rive" userId="891173ba-4b43-41f1-bd85-b99557e25871" providerId="ADAL" clId="{C30825FF-4F8E-5E34-90FE-E2CEB8924BEA}" dt="2025-09-25T04:18:52.122" v="2769"/>
          <ac:inkMkLst>
            <pc:docMk/>
            <pc:sldMk cId="4153744988" sldId="1948"/>
            <ac:inkMk id="22" creationId="{C936AF73-84C0-5767-3B38-983628A28638}"/>
          </ac:inkMkLst>
        </pc:inkChg>
        <pc:inkChg chg="mod">
          <ac:chgData name="Silea Rive" userId="891173ba-4b43-41f1-bd85-b99557e25871" providerId="ADAL" clId="{C30825FF-4F8E-5E34-90FE-E2CEB8924BEA}" dt="2025-09-25T04:18:52.122" v="2769"/>
          <ac:inkMkLst>
            <pc:docMk/>
            <pc:sldMk cId="4153744988" sldId="1948"/>
            <ac:inkMk id="23" creationId="{56814B41-C63F-8451-76F4-1669EACCBAF8}"/>
          </ac:inkMkLst>
        </pc:inkChg>
        <pc:inkChg chg="mod">
          <ac:chgData name="Silea Rive" userId="891173ba-4b43-41f1-bd85-b99557e25871" providerId="ADAL" clId="{C30825FF-4F8E-5E34-90FE-E2CEB8924BEA}" dt="2025-09-25T04:18:52.122" v="2769"/>
          <ac:inkMkLst>
            <pc:docMk/>
            <pc:sldMk cId="4153744988" sldId="1948"/>
            <ac:inkMk id="24" creationId="{EB9ECDC9-FEFD-1D81-5251-10779EF109A2}"/>
          </ac:inkMkLst>
        </pc:inkChg>
        <pc:inkChg chg="mod">
          <ac:chgData name="Silea Rive" userId="891173ba-4b43-41f1-bd85-b99557e25871" providerId="ADAL" clId="{C30825FF-4F8E-5E34-90FE-E2CEB8924BEA}" dt="2025-09-25T04:18:52.122" v="2769"/>
          <ac:inkMkLst>
            <pc:docMk/>
            <pc:sldMk cId="4153744988" sldId="1948"/>
            <ac:inkMk id="25" creationId="{2C362634-D8C9-B5F0-F522-8EB209CC2D13}"/>
          </ac:inkMkLst>
        </pc:inkChg>
      </pc:sldChg>
      <pc:sldChg chg="modSp mod">
        <pc:chgData name="Silea Rive" userId="891173ba-4b43-41f1-bd85-b99557e25871" providerId="ADAL" clId="{C30825FF-4F8E-5E34-90FE-E2CEB8924BEA}" dt="2025-09-24T06:49:17.321" v="2767" actId="1037"/>
        <pc:sldMkLst>
          <pc:docMk/>
          <pc:sldMk cId="1548999493" sldId="1949"/>
        </pc:sldMkLst>
        <pc:spChg chg="mod">
          <ac:chgData name="Silea Rive" userId="891173ba-4b43-41f1-bd85-b99557e25871" providerId="ADAL" clId="{C30825FF-4F8E-5E34-90FE-E2CEB8924BEA}" dt="2025-09-24T06:49:17.321" v="2767" actId="1037"/>
          <ac:spMkLst>
            <pc:docMk/>
            <pc:sldMk cId="1548999493" sldId="1949"/>
            <ac:spMk id="13" creationId="{3387A738-84E5-4004-1A4F-CA1C48E7A5D1}"/>
          </ac:spMkLst>
        </pc:spChg>
      </pc:sldChg>
      <pc:sldChg chg="addSp delSp modSp mod">
        <pc:chgData name="Silea Rive" userId="891173ba-4b43-41f1-bd85-b99557e25871" providerId="ADAL" clId="{C30825FF-4F8E-5E34-90FE-E2CEB8924BEA}" dt="2025-09-24T06:49:08.867" v="2762" actId="1076"/>
        <pc:sldMkLst>
          <pc:docMk/>
          <pc:sldMk cId="4294114295" sldId="1950"/>
        </pc:sldMkLst>
        <pc:grpChg chg="add mod">
          <ac:chgData name="Silea Rive" userId="891173ba-4b43-41f1-bd85-b99557e25871" providerId="ADAL" clId="{C30825FF-4F8E-5E34-90FE-E2CEB8924BEA}" dt="2025-09-24T06:49:08.867" v="2762" actId="1076"/>
          <ac:grpSpMkLst>
            <pc:docMk/>
            <pc:sldMk cId="4294114295" sldId="1950"/>
            <ac:grpSpMk id="7" creationId="{4E2AAD14-A231-2FEC-6EA0-3384F7BB29EB}"/>
          </ac:grpSpMkLst>
        </pc:grpChg>
        <pc:grpChg chg="mod">
          <ac:chgData name="Silea Rive" userId="891173ba-4b43-41f1-bd85-b99557e25871" providerId="ADAL" clId="{C30825FF-4F8E-5E34-90FE-E2CEB8924BEA}" dt="2025-09-24T06:48:28.334" v="2744"/>
          <ac:grpSpMkLst>
            <pc:docMk/>
            <pc:sldMk cId="4294114295" sldId="1950"/>
            <ac:grpSpMk id="12" creationId="{87EA6651-894C-3CCF-F52E-6A6686D9368C}"/>
          </ac:grpSpMkLst>
        </pc:grpChg>
        <pc:picChg chg="topLvl">
          <ac:chgData name="Silea Rive" userId="891173ba-4b43-41f1-bd85-b99557e25871" providerId="ADAL" clId="{C30825FF-4F8E-5E34-90FE-E2CEB8924BEA}" dt="2025-09-24T06:48:20.311" v="2741" actId="21"/>
          <ac:picMkLst>
            <pc:docMk/>
            <pc:sldMk cId="4294114295" sldId="1950"/>
            <ac:picMk id="5" creationId="{0762172D-F97E-111D-545F-4F6EA3F14BF2}"/>
          </ac:picMkLst>
        </pc:picChg>
        <pc:inkChg chg="mod">
          <ac:chgData name="Silea Rive" userId="891173ba-4b43-41f1-bd85-b99557e25871" providerId="ADAL" clId="{C30825FF-4F8E-5E34-90FE-E2CEB8924BEA}" dt="2025-09-24T06:48:28.334" v="2744"/>
          <ac:inkMkLst>
            <pc:docMk/>
            <pc:sldMk cId="4294114295" sldId="1950"/>
            <ac:inkMk id="8" creationId="{8777EE22-6136-665B-CA95-2F29477BE373}"/>
          </ac:inkMkLst>
        </pc:inkChg>
        <pc:inkChg chg="mod">
          <ac:chgData name="Silea Rive" userId="891173ba-4b43-41f1-bd85-b99557e25871" providerId="ADAL" clId="{C30825FF-4F8E-5E34-90FE-E2CEB8924BEA}" dt="2025-09-24T06:48:28.334" v="2744"/>
          <ac:inkMkLst>
            <pc:docMk/>
            <pc:sldMk cId="4294114295" sldId="1950"/>
            <ac:inkMk id="13" creationId="{CC8FECFE-5F92-699D-84AF-C796AAAA5FB1}"/>
          </ac:inkMkLst>
        </pc:inkChg>
        <pc:inkChg chg="mod">
          <ac:chgData name="Silea Rive" userId="891173ba-4b43-41f1-bd85-b99557e25871" providerId="ADAL" clId="{C30825FF-4F8E-5E34-90FE-E2CEB8924BEA}" dt="2025-09-24T06:48:28.334" v="2744"/>
          <ac:inkMkLst>
            <pc:docMk/>
            <pc:sldMk cId="4294114295" sldId="1950"/>
            <ac:inkMk id="14" creationId="{DE032A45-3F77-F114-287E-07479F7260AF}"/>
          </ac:inkMkLst>
        </pc:inkChg>
        <pc:inkChg chg="mod">
          <ac:chgData name="Silea Rive" userId="891173ba-4b43-41f1-bd85-b99557e25871" providerId="ADAL" clId="{C30825FF-4F8E-5E34-90FE-E2CEB8924BEA}" dt="2025-09-24T06:48:28.334" v="2744"/>
          <ac:inkMkLst>
            <pc:docMk/>
            <pc:sldMk cId="4294114295" sldId="1950"/>
            <ac:inkMk id="25" creationId="{448FAFC5-B695-6C86-48E3-7F49A9CB1C4B}"/>
          </ac:inkMkLst>
        </pc:inkChg>
        <pc:inkChg chg="mod">
          <ac:chgData name="Silea Rive" userId="891173ba-4b43-41f1-bd85-b99557e25871" providerId="ADAL" clId="{C30825FF-4F8E-5E34-90FE-E2CEB8924BEA}" dt="2025-09-24T06:48:28.334" v="2744"/>
          <ac:inkMkLst>
            <pc:docMk/>
            <pc:sldMk cId="4294114295" sldId="1950"/>
            <ac:inkMk id="30" creationId="{1F5CAFC9-C0AF-E370-DAA6-D7C3772E4A8F}"/>
          </ac:inkMkLst>
        </pc:inkChg>
        <pc:inkChg chg="mod">
          <ac:chgData name="Silea Rive" userId="891173ba-4b43-41f1-bd85-b99557e25871" providerId="ADAL" clId="{C30825FF-4F8E-5E34-90FE-E2CEB8924BEA}" dt="2025-09-24T06:48:28.334" v="2744"/>
          <ac:inkMkLst>
            <pc:docMk/>
            <pc:sldMk cId="4294114295" sldId="1950"/>
            <ac:inkMk id="34" creationId="{87CCE87C-C96B-61DB-8127-80E1082710E2}"/>
          </ac:inkMkLst>
        </pc:inkChg>
        <pc:inkChg chg="mod">
          <ac:chgData name="Silea Rive" userId="891173ba-4b43-41f1-bd85-b99557e25871" providerId="ADAL" clId="{C30825FF-4F8E-5E34-90FE-E2CEB8924BEA}" dt="2025-09-24T06:48:28.334" v="2744"/>
          <ac:inkMkLst>
            <pc:docMk/>
            <pc:sldMk cId="4294114295" sldId="1950"/>
            <ac:inkMk id="37" creationId="{5400B2F8-988F-9364-E31F-AAC644C0873E}"/>
          </ac:inkMkLst>
        </pc:inkChg>
        <pc:inkChg chg="mod">
          <ac:chgData name="Silea Rive" userId="891173ba-4b43-41f1-bd85-b99557e25871" providerId="ADAL" clId="{C30825FF-4F8E-5E34-90FE-E2CEB8924BEA}" dt="2025-09-24T06:48:28.334" v="2744"/>
          <ac:inkMkLst>
            <pc:docMk/>
            <pc:sldMk cId="4294114295" sldId="1950"/>
            <ac:inkMk id="41" creationId="{6B6ABF84-4233-827E-AF5C-B1CFCC71FD81}"/>
          </ac:inkMkLst>
        </pc:inkChg>
      </pc:sldChg>
      <pc:sldChg chg="add modNotesTx">
        <pc:chgData name="Silea Rive" userId="891173ba-4b43-41f1-bd85-b99557e25871" providerId="ADAL" clId="{C30825FF-4F8E-5E34-90FE-E2CEB8924BEA}" dt="2025-09-25T04:23:51.085" v="2830" actId="20577"/>
        <pc:sldMkLst>
          <pc:docMk/>
          <pc:sldMk cId="3551845296" sldId="1951"/>
        </pc:sldMkLst>
      </pc:sldChg>
      <pc:sldChg chg="addSp modSp mod modAnim modNotesTx">
        <pc:chgData name="Silea Rive" userId="891173ba-4b43-41f1-bd85-b99557e25871" providerId="ADAL" clId="{C30825FF-4F8E-5E34-90FE-E2CEB8924BEA}" dt="2025-09-23T07:23:39.434" v="2324" actId="14100"/>
        <pc:sldMkLst>
          <pc:docMk/>
          <pc:sldMk cId="3526567821" sldId="1952"/>
        </pc:sldMkLst>
        <pc:spChg chg="add mod">
          <ac:chgData name="Silea Rive" userId="891173ba-4b43-41f1-bd85-b99557e25871" providerId="ADAL" clId="{C30825FF-4F8E-5E34-90FE-E2CEB8924BEA}" dt="2025-09-23T07:22:59.002" v="2305" actId="20577"/>
          <ac:spMkLst>
            <pc:docMk/>
            <pc:sldMk cId="3526567821" sldId="1952"/>
            <ac:spMk id="3" creationId="{28A12B2E-3D67-7741-CE91-513298597BE1}"/>
          </ac:spMkLst>
        </pc:spChg>
        <pc:spChg chg="add mod">
          <ac:chgData name="Silea Rive" userId="891173ba-4b43-41f1-bd85-b99557e25871" providerId="ADAL" clId="{C30825FF-4F8E-5E34-90FE-E2CEB8924BEA}" dt="2025-09-23T07:23:04.095" v="2310" actId="20577"/>
          <ac:spMkLst>
            <pc:docMk/>
            <pc:sldMk cId="3526567821" sldId="1952"/>
            <ac:spMk id="5" creationId="{23745FDA-DB52-F175-9DF8-0472E3BE98AC}"/>
          </ac:spMkLst>
        </pc:spChg>
        <pc:spChg chg="add mod">
          <ac:chgData name="Silea Rive" userId="891173ba-4b43-41f1-bd85-b99557e25871" providerId="ADAL" clId="{C30825FF-4F8E-5E34-90FE-E2CEB8924BEA}" dt="2025-09-23T07:23:12.415" v="2317" actId="14100"/>
          <ac:spMkLst>
            <pc:docMk/>
            <pc:sldMk cId="3526567821" sldId="1952"/>
            <ac:spMk id="6" creationId="{18DEF9FB-EB93-49AA-1AD5-FBED6E522220}"/>
          </ac:spMkLst>
        </pc:spChg>
        <pc:cxnChg chg="add mod">
          <ac:chgData name="Silea Rive" userId="891173ba-4b43-41f1-bd85-b99557e25871" providerId="ADAL" clId="{C30825FF-4F8E-5E34-90FE-E2CEB8924BEA}" dt="2025-09-23T07:23:31.300" v="2320" actId="14100"/>
          <ac:cxnSpMkLst>
            <pc:docMk/>
            <pc:sldMk cId="3526567821" sldId="1952"/>
            <ac:cxnSpMk id="7" creationId="{A9F3BC54-B41D-4BFE-375D-BC1D44FB50BB}"/>
          </ac:cxnSpMkLst>
        </pc:cxnChg>
        <pc:cxnChg chg="add mod">
          <ac:chgData name="Silea Rive" userId="891173ba-4b43-41f1-bd85-b99557e25871" providerId="ADAL" clId="{C30825FF-4F8E-5E34-90FE-E2CEB8924BEA}" dt="2025-09-23T07:23:39.434" v="2324" actId="14100"/>
          <ac:cxnSpMkLst>
            <pc:docMk/>
            <pc:sldMk cId="3526567821" sldId="1952"/>
            <ac:cxnSpMk id="8" creationId="{BC711140-EB63-AF1B-E5E0-E8D11B4724BA}"/>
          </ac:cxnSpMkLst>
        </pc:cxnChg>
        <pc:cxnChg chg="add mod">
          <ac:chgData name="Silea Rive" userId="891173ba-4b43-41f1-bd85-b99557e25871" providerId="ADAL" clId="{C30825FF-4F8E-5E34-90FE-E2CEB8924BEA}" dt="2025-09-23T07:23:31.300" v="2320" actId="14100"/>
          <ac:cxnSpMkLst>
            <pc:docMk/>
            <pc:sldMk cId="3526567821" sldId="1952"/>
            <ac:cxnSpMk id="9" creationId="{AF7300CF-AE5C-E36E-3346-0B50EF82F2C1}"/>
          </ac:cxnSpMkLst>
        </pc:cxnChg>
      </pc:sldChg>
      <pc:sldChg chg="addSp delSp modSp mod modAnim modNotesTx">
        <pc:chgData name="Silea Rive" userId="891173ba-4b43-41f1-bd85-b99557e25871" providerId="ADAL" clId="{C30825FF-4F8E-5E34-90FE-E2CEB8924BEA}" dt="2025-09-23T07:30:44.403" v="2477"/>
        <pc:sldMkLst>
          <pc:docMk/>
          <pc:sldMk cId="2795561791" sldId="1953"/>
        </pc:sldMkLst>
        <pc:spChg chg="mod">
          <ac:chgData name="Silea Rive" userId="891173ba-4b43-41f1-bd85-b99557e25871" providerId="ADAL" clId="{C30825FF-4F8E-5E34-90FE-E2CEB8924BEA}" dt="2025-09-18T02:19:02.901" v="1440" actId="20577"/>
          <ac:spMkLst>
            <pc:docMk/>
            <pc:sldMk cId="2795561791" sldId="1953"/>
            <ac:spMk id="2" creationId="{81248FD0-A95F-4DC5-F60A-74FEEB9860C3}"/>
          </ac:spMkLst>
        </pc:spChg>
        <pc:spChg chg="add mod">
          <ac:chgData name="Silea Rive" userId="891173ba-4b43-41f1-bd85-b99557e25871" providerId="ADAL" clId="{C30825FF-4F8E-5E34-90FE-E2CEB8924BEA}" dt="2025-09-23T07:26:02.085" v="2353" actId="1076"/>
          <ac:spMkLst>
            <pc:docMk/>
            <pc:sldMk cId="2795561791" sldId="1953"/>
            <ac:spMk id="5" creationId="{92DCAF29-F0CD-F8C9-38BF-09D2287D1728}"/>
          </ac:spMkLst>
        </pc:spChg>
        <pc:spChg chg="add mod">
          <ac:chgData name="Silea Rive" userId="891173ba-4b43-41f1-bd85-b99557e25871" providerId="ADAL" clId="{C30825FF-4F8E-5E34-90FE-E2CEB8924BEA}" dt="2025-09-23T07:25:57.417" v="2351" actId="1076"/>
          <ac:spMkLst>
            <pc:docMk/>
            <pc:sldMk cId="2795561791" sldId="1953"/>
            <ac:spMk id="6" creationId="{F6A077AD-4D3E-7E2F-3596-7334E2A10234}"/>
          </ac:spMkLst>
        </pc:spChg>
        <pc:spChg chg="add mod">
          <ac:chgData name="Silea Rive" userId="891173ba-4b43-41f1-bd85-b99557e25871" providerId="ADAL" clId="{C30825FF-4F8E-5E34-90FE-E2CEB8924BEA}" dt="2025-09-23T07:26:07.849" v="2356" actId="1076"/>
          <ac:spMkLst>
            <pc:docMk/>
            <pc:sldMk cId="2795561791" sldId="1953"/>
            <ac:spMk id="7" creationId="{376932D7-C19F-C6FF-BF4D-C34AD5A560BA}"/>
          </ac:spMkLst>
        </pc:spChg>
        <pc:spChg chg="add mod">
          <ac:chgData name="Silea Rive" userId="891173ba-4b43-41f1-bd85-b99557e25871" providerId="ADAL" clId="{C30825FF-4F8E-5E34-90FE-E2CEB8924BEA}" dt="2025-09-23T07:29:23.592" v="2433" actId="20577"/>
          <ac:spMkLst>
            <pc:docMk/>
            <pc:sldMk cId="2795561791" sldId="1953"/>
            <ac:spMk id="44" creationId="{E2614AAA-9BE1-B765-FCEC-8A79B5782476}"/>
          </ac:spMkLst>
        </pc:spChg>
        <pc:spChg chg="add mod">
          <ac:chgData name="Silea Rive" userId="891173ba-4b43-41f1-bd85-b99557e25871" providerId="ADAL" clId="{C30825FF-4F8E-5E34-90FE-E2CEB8924BEA}" dt="2025-09-23T07:30:13.591" v="2465" actId="1076"/>
          <ac:spMkLst>
            <pc:docMk/>
            <pc:sldMk cId="2795561791" sldId="1953"/>
            <ac:spMk id="45" creationId="{ADD84153-8614-30C1-64A3-1EB2FEFFF7A7}"/>
          </ac:spMkLst>
        </pc:spChg>
        <pc:spChg chg="add mod">
          <ac:chgData name="Silea Rive" userId="891173ba-4b43-41f1-bd85-b99557e25871" providerId="ADAL" clId="{C30825FF-4F8E-5E34-90FE-E2CEB8924BEA}" dt="2025-09-23T07:30:35.924" v="2474" actId="1076"/>
          <ac:spMkLst>
            <pc:docMk/>
            <pc:sldMk cId="2795561791" sldId="1953"/>
            <ac:spMk id="46" creationId="{47BEADC1-3182-36B9-C923-D0EB6260F51E}"/>
          </ac:spMkLst>
        </pc:spChg>
        <pc:grpChg chg="add mod">
          <ac:chgData name="Silea Rive" userId="891173ba-4b43-41f1-bd85-b99557e25871" providerId="ADAL" clId="{C30825FF-4F8E-5E34-90FE-E2CEB8924BEA}" dt="2025-09-23T07:28:42.089" v="2418" actId="1076"/>
          <ac:grpSpMkLst>
            <pc:docMk/>
            <pc:sldMk cId="2795561791" sldId="1953"/>
            <ac:grpSpMk id="8" creationId="{AF10F8F5-94E0-8FA9-FA52-EF987E8ACE6F}"/>
          </ac:grpSpMkLst>
        </pc:grpChg>
        <pc:grpChg chg="mod">
          <ac:chgData name="Silea Rive" userId="891173ba-4b43-41f1-bd85-b99557e25871" providerId="ADAL" clId="{C30825FF-4F8E-5E34-90FE-E2CEB8924BEA}" dt="2025-09-23T07:28:38.431" v="2417"/>
          <ac:grpSpMkLst>
            <pc:docMk/>
            <pc:sldMk cId="2795561791" sldId="1953"/>
            <ac:grpSpMk id="13" creationId="{25EB9C16-4622-52F6-C269-F540B1F3BEF6}"/>
          </ac:grpSpMkLst>
        </pc:grpChg>
        <pc:picChg chg="add mod">
          <ac:chgData name="Silea Rive" userId="891173ba-4b43-41f1-bd85-b99557e25871" providerId="ADAL" clId="{C30825FF-4F8E-5E34-90FE-E2CEB8924BEA}" dt="2025-09-23T07:25:53.541" v="2349" actId="1076"/>
          <ac:picMkLst>
            <pc:docMk/>
            <pc:sldMk cId="2795561791" sldId="1953"/>
            <ac:picMk id="4" creationId="{C80192FE-56CD-A2F8-8600-C281AE631A5A}"/>
          </ac:picMkLst>
        </pc:picChg>
        <pc:inkChg chg="mod">
          <ac:chgData name="Silea Rive" userId="891173ba-4b43-41f1-bd85-b99557e25871" providerId="ADAL" clId="{C30825FF-4F8E-5E34-90FE-E2CEB8924BEA}" dt="2025-09-23T07:28:38.431" v="2417"/>
          <ac:inkMkLst>
            <pc:docMk/>
            <pc:sldMk cId="2795561791" sldId="1953"/>
            <ac:inkMk id="11" creationId="{8F89D0E3-23E5-24EC-D14A-CF1203A20A54}"/>
          </ac:inkMkLst>
        </pc:inkChg>
        <pc:inkChg chg="mod">
          <ac:chgData name="Silea Rive" userId="891173ba-4b43-41f1-bd85-b99557e25871" providerId="ADAL" clId="{C30825FF-4F8E-5E34-90FE-E2CEB8924BEA}" dt="2025-09-23T07:28:38.431" v="2417"/>
          <ac:inkMkLst>
            <pc:docMk/>
            <pc:sldMk cId="2795561791" sldId="1953"/>
            <ac:inkMk id="16" creationId="{33A8DBD4-FA81-CC8B-44CB-3CFD79C73B60}"/>
          </ac:inkMkLst>
        </pc:inkChg>
        <pc:inkChg chg="mod">
          <ac:chgData name="Silea Rive" userId="891173ba-4b43-41f1-bd85-b99557e25871" providerId="ADAL" clId="{C30825FF-4F8E-5E34-90FE-E2CEB8924BEA}" dt="2025-09-23T07:28:38.431" v="2417"/>
          <ac:inkMkLst>
            <pc:docMk/>
            <pc:sldMk cId="2795561791" sldId="1953"/>
            <ac:inkMk id="18" creationId="{08FE203C-2251-6D6D-8B41-4BE52B607A4B}"/>
          </ac:inkMkLst>
        </pc:inkChg>
        <pc:inkChg chg="mod">
          <ac:chgData name="Silea Rive" userId="891173ba-4b43-41f1-bd85-b99557e25871" providerId="ADAL" clId="{C30825FF-4F8E-5E34-90FE-E2CEB8924BEA}" dt="2025-09-23T07:28:38.431" v="2417"/>
          <ac:inkMkLst>
            <pc:docMk/>
            <pc:sldMk cId="2795561791" sldId="1953"/>
            <ac:inkMk id="25" creationId="{E08B3BC3-1EB4-1DC5-3C4F-A4A187ACA429}"/>
          </ac:inkMkLst>
        </pc:inkChg>
        <pc:inkChg chg="mod">
          <ac:chgData name="Silea Rive" userId="891173ba-4b43-41f1-bd85-b99557e25871" providerId="ADAL" clId="{C30825FF-4F8E-5E34-90FE-E2CEB8924BEA}" dt="2025-09-23T07:28:38.431" v="2417"/>
          <ac:inkMkLst>
            <pc:docMk/>
            <pc:sldMk cId="2795561791" sldId="1953"/>
            <ac:inkMk id="36" creationId="{1A9CD834-B5EA-FE36-C507-97FC4A24E40B}"/>
          </ac:inkMkLst>
        </pc:inkChg>
        <pc:inkChg chg="mod">
          <ac:chgData name="Silea Rive" userId="891173ba-4b43-41f1-bd85-b99557e25871" providerId="ADAL" clId="{C30825FF-4F8E-5E34-90FE-E2CEB8924BEA}" dt="2025-09-23T07:28:38.431" v="2417"/>
          <ac:inkMkLst>
            <pc:docMk/>
            <pc:sldMk cId="2795561791" sldId="1953"/>
            <ac:inkMk id="38" creationId="{B62066FE-A179-0660-9CFA-4D84E12161FA}"/>
          </ac:inkMkLst>
        </pc:inkChg>
        <pc:inkChg chg="mod">
          <ac:chgData name="Silea Rive" userId="891173ba-4b43-41f1-bd85-b99557e25871" providerId="ADAL" clId="{C30825FF-4F8E-5E34-90FE-E2CEB8924BEA}" dt="2025-09-23T07:28:38.431" v="2417"/>
          <ac:inkMkLst>
            <pc:docMk/>
            <pc:sldMk cId="2795561791" sldId="1953"/>
            <ac:inkMk id="41" creationId="{F8ED1FF9-B5A0-9C5C-CCE9-EF0E64C365BF}"/>
          </ac:inkMkLst>
        </pc:inkChg>
        <pc:inkChg chg="mod">
          <ac:chgData name="Silea Rive" userId="891173ba-4b43-41f1-bd85-b99557e25871" providerId="ADAL" clId="{C30825FF-4F8E-5E34-90FE-E2CEB8924BEA}" dt="2025-09-23T07:28:38.431" v="2417"/>
          <ac:inkMkLst>
            <pc:docMk/>
            <pc:sldMk cId="2795561791" sldId="1953"/>
            <ac:inkMk id="42" creationId="{6A6EEF7D-01BC-043B-AF3A-4ADAFEDEE978}"/>
          </ac:inkMkLst>
        </pc:inkChg>
        <pc:cxnChg chg="add mod">
          <ac:chgData name="Silea Rive" userId="891173ba-4b43-41f1-bd85-b99557e25871" providerId="ADAL" clId="{C30825FF-4F8E-5E34-90FE-E2CEB8924BEA}" dt="2025-09-23T07:29:30.835" v="2435" actId="14100"/>
          <ac:cxnSpMkLst>
            <pc:docMk/>
            <pc:sldMk cId="2795561791" sldId="1953"/>
            <ac:cxnSpMk id="47" creationId="{82CC5850-16E3-4869-91FE-76488899EAE4}"/>
          </ac:cxnSpMkLst>
        </pc:cxnChg>
        <pc:cxnChg chg="add mod">
          <ac:chgData name="Silea Rive" userId="891173ba-4b43-41f1-bd85-b99557e25871" providerId="ADAL" clId="{C30825FF-4F8E-5E34-90FE-E2CEB8924BEA}" dt="2025-09-23T07:30:17.539" v="2466" actId="14100"/>
          <ac:cxnSpMkLst>
            <pc:docMk/>
            <pc:sldMk cId="2795561791" sldId="1953"/>
            <ac:cxnSpMk id="48" creationId="{398F913B-7751-1307-A39E-A8CE9D483F2C}"/>
          </ac:cxnSpMkLst>
        </pc:cxnChg>
        <pc:cxnChg chg="add mod">
          <ac:chgData name="Silea Rive" userId="891173ba-4b43-41f1-bd85-b99557e25871" providerId="ADAL" clId="{C30825FF-4F8E-5E34-90FE-E2CEB8924BEA}" dt="2025-09-23T07:30:37.886" v="2475" actId="14100"/>
          <ac:cxnSpMkLst>
            <pc:docMk/>
            <pc:sldMk cId="2795561791" sldId="1953"/>
            <ac:cxnSpMk id="49" creationId="{B1ABBA68-374B-161C-6AA0-61BB26D8F8E2}"/>
          </ac:cxnSpMkLst>
        </pc:cxnChg>
      </pc:sldChg>
      <pc:sldChg chg="modNotesTx">
        <pc:chgData name="Silea Rive" userId="891173ba-4b43-41f1-bd85-b99557e25871" providerId="ADAL" clId="{C30825FF-4F8E-5E34-90FE-E2CEB8924BEA}" dt="2025-09-23T07:31:00.970" v="2509" actId="20577"/>
        <pc:sldMkLst>
          <pc:docMk/>
          <pc:sldMk cId="1325465786" sldId="1954"/>
        </pc:sldMkLst>
      </pc:sldChg>
      <pc:sldChg chg="modSp mod">
        <pc:chgData name="Silea Rive" userId="891173ba-4b43-41f1-bd85-b99557e25871" providerId="ADAL" clId="{C30825FF-4F8E-5E34-90FE-E2CEB8924BEA}" dt="2025-09-23T07:31:17.419" v="2510" actId="14100"/>
        <pc:sldMkLst>
          <pc:docMk/>
          <pc:sldMk cId="987724461" sldId="1956"/>
        </pc:sldMkLst>
        <pc:spChg chg="mod">
          <ac:chgData name="Silea Rive" userId="891173ba-4b43-41f1-bd85-b99557e25871" providerId="ADAL" clId="{C30825FF-4F8E-5E34-90FE-E2CEB8924BEA}" dt="2025-09-23T07:31:17.419" v="2510" actId="14100"/>
          <ac:spMkLst>
            <pc:docMk/>
            <pc:sldMk cId="987724461" sldId="1956"/>
            <ac:spMk id="12" creationId="{0004495B-CAB8-558B-A308-AAB690ED8FCD}"/>
          </ac:spMkLst>
        </pc:spChg>
      </pc:sldChg>
      <pc:sldChg chg="modSp mod">
        <pc:chgData name="Silea Rive" userId="891173ba-4b43-41f1-bd85-b99557e25871" providerId="ADAL" clId="{C30825FF-4F8E-5E34-90FE-E2CEB8924BEA}" dt="2025-09-10T08:37:58.590" v="193" actId="18131"/>
        <pc:sldMkLst>
          <pc:docMk/>
          <pc:sldMk cId="2987673186" sldId="1958"/>
        </pc:sldMkLst>
      </pc:sldChg>
      <pc:sldChg chg="modSp mod">
        <pc:chgData name="Silea Rive" userId="891173ba-4b43-41f1-bd85-b99557e25871" providerId="ADAL" clId="{C30825FF-4F8E-5E34-90FE-E2CEB8924BEA}" dt="2025-09-10T08:39:16.182" v="214" actId="18131"/>
        <pc:sldMkLst>
          <pc:docMk/>
          <pc:sldMk cId="792613826" sldId="1962"/>
        </pc:sldMkLst>
      </pc:sldChg>
      <pc:sldChg chg="modSp mod modNotesTx">
        <pc:chgData name="Silea Rive" userId="891173ba-4b43-41f1-bd85-b99557e25871" providerId="ADAL" clId="{C30825FF-4F8E-5E34-90FE-E2CEB8924BEA}" dt="2025-09-23T07:31:55.788" v="2557" actId="20577"/>
        <pc:sldMkLst>
          <pc:docMk/>
          <pc:sldMk cId="2440029110" sldId="1967"/>
        </pc:sldMkLst>
      </pc:sldChg>
      <pc:sldChg chg="modSp modNotesTx">
        <pc:chgData name="Silea Rive" userId="891173ba-4b43-41f1-bd85-b99557e25871" providerId="ADAL" clId="{C30825FF-4F8E-5E34-90FE-E2CEB8924BEA}" dt="2025-09-25T05:35:35.048" v="2832" actId="20577"/>
        <pc:sldMkLst>
          <pc:docMk/>
          <pc:sldMk cId="614914277" sldId="1969"/>
        </pc:sldMkLst>
      </pc:sldChg>
      <pc:sldChg chg="modSp mod modAnim modNotesTx">
        <pc:chgData name="Silea Rive" userId="891173ba-4b43-41f1-bd85-b99557e25871" providerId="ADAL" clId="{C30825FF-4F8E-5E34-90FE-E2CEB8924BEA}" dt="2025-09-24T06:44:46.056" v="2633" actId="20577"/>
        <pc:sldMkLst>
          <pc:docMk/>
          <pc:sldMk cId="2342847927" sldId="1970"/>
        </pc:sldMkLst>
        <pc:picChg chg="mod">
          <ac:chgData name="Silea Rive" userId="891173ba-4b43-41f1-bd85-b99557e25871" providerId="ADAL" clId="{C30825FF-4F8E-5E34-90FE-E2CEB8924BEA}" dt="2025-09-23T07:14:41.633" v="2043" actId="1076"/>
          <ac:picMkLst>
            <pc:docMk/>
            <pc:sldMk cId="2342847927" sldId="1970"/>
            <ac:picMk id="10" creationId="{33D4DA1B-FEB6-17EC-9977-A387CEDC4CAF}"/>
          </ac:picMkLst>
        </pc:picChg>
      </pc:sldChg>
      <pc:sldChg chg="addSp delSp modSp mod modAnim modNotesTx">
        <pc:chgData name="Silea Rive" userId="891173ba-4b43-41f1-bd85-b99557e25871" providerId="ADAL" clId="{C30825FF-4F8E-5E34-90FE-E2CEB8924BEA}" dt="2025-09-23T07:07:33.470" v="1627"/>
        <pc:sldMkLst>
          <pc:docMk/>
          <pc:sldMk cId="1253040206" sldId="1971"/>
        </pc:sldMkLst>
        <pc:grpChg chg="add mod">
          <ac:chgData name="Silea Rive" userId="891173ba-4b43-41f1-bd85-b99557e25871" providerId="ADAL" clId="{C30825FF-4F8E-5E34-90FE-E2CEB8924BEA}" dt="2025-09-23T07:07:29.143" v="1626" actId="1035"/>
          <ac:grpSpMkLst>
            <pc:docMk/>
            <pc:sldMk cId="1253040206" sldId="1971"/>
            <ac:grpSpMk id="4" creationId="{C3AC3EAC-347A-C770-BDD8-C471E5497158}"/>
          </ac:grpSpMkLst>
        </pc:grpChg>
        <pc:picChg chg="mod">
          <ac:chgData name="Silea Rive" userId="891173ba-4b43-41f1-bd85-b99557e25871" providerId="ADAL" clId="{C30825FF-4F8E-5E34-90FE-E2CEB8924BEA}" dt="2025-09-23T06:12:25.800" v="1443"/>
          <ac:picMkLst>
            <pc:docMk/>
            <pc:sldMk cId="1253040206" sldId="1971"/>
            <ac:picMk id="6" creationId="{D3D0D1C9-1885-BAC0-EE23-4965233FBCA9}"/>
          </ac:picMkLst>
        </pc:picChg>
        <pc:picChg chg="mod">
          <ac:chgData name="Silea Rive" userId="891173ba-4b43-41f1-bd85-b99557e25871" providerId="ADAL" clId="{C30825FF-4F8E-5E34-90FE-E2CEB8924BEA}" dt="2025-09-23T06:12:25.800" v="1443"/>
          <ac:picMkLst>
            <pc:docMk/>
            <pc:sldMk cId="1253040206" sldId="1971"/>
            <ac:picMk id="7" creationId="{35660C7C-4706-20C6-BA56-9CEB571DC944}"/>
          </ac:picMkLst>
        </pc:picChg>
      </pc:sldChg>
      <pc:sldChg chg="addSp delSp modSp mod delAnim modAnim modNotesTx">
        <pc:chgData name="Silea Rive" userId="891173ba-4b43-41f1-bd85-b99557e25871" providerId="ADAL" clId="{C30825FF-4F8E-5E34-90FE-E2CEB8924BEA}" dt="2025-09-23T07:07:36.709" v="1628"/>
        <pc:sldMkLst>
          <pc:docMk/>
          <pc:sldMk cId="1362929067" sldId="1972"/>
        </pc:sldMkLst>
        <pc:spChg chg="mod">
          <ac:chgData name="Silea Rive" userId="891173ba-4b43-41f1-bd85-b99557e25871" providerId="ADAL" clId="{C30825FF-4F8E-5E34-90FE-E2CEB8924BEA}" dt="2025-09-23T06:30:28.688" v="1451" actId="14100"/>
          <ac:spMkLst>
            <pc:docMk/>
            <pc:sldMk cId="1362929067" sldId="1972"/>
            <ac:spMk id="8" creationId="{D09E830C-E6E0-DB09-7709-458A114A817F}"/>
          </ac:spMkLst>
        </pc:spChg>
        <pc:spChg chg="mod">
          <ac:chgData name="Silea Rive" userId="891173ba-4b43-41f1-bd85-b99557e25871" providerId="ADAL" clId="{C30825FF-4F8E-5E34-90FE-E2CEB8924BEA}" dt="2025-09-23T06:30:24.843" v="1450"/>
          <ac:spMkLst>
            <pc:docMk/>
            <pc:sldMk cId="1362929067" sldId="1972"/>
            <ac:spMk id="9" creationId="{0CFF6134-5436-50B9-63D4-2B530E69A848}"/>
          </ac:spMkLst>
        </pc:spChg>
        <pc:spChg chg="mod">
          <ac:chgData name="Silea Rive" userId="891173ba-4b43-41f1-bd85-b99557e25871" providerId="ADAL" clId="{C30825FF-4F8E-5E34-90FE-E2CEB8924BEA}" dt="2025-09-23T06:30:24.843" v="1450"/>
          <ac:spMkLst>
            <pc:docMk/>
            <pc:sldMk cId="1362929067" sldId="1972"/>
            <ac:spMk id="10" creationId="{01F5FEB3-4E1F-0097-2DC6-8CDBE7B9A695}"/>
          </ac:spMkLst>
        </pc:spChg>
        <pc:grpChg chg="add mod">
          <ac:chgData name="Silea Rive" userId="891173ba-4b43-41f1-bd85-b99557e25871" providerId="ADAL" clId="{C30825FF-4F8E-5E34-90FE-E2CEB8924BEA}" dt="2025-09-23T06:30:24.843" v="1450"/>
          <ac:grpSpMkLst>
            <pc:docMk/>
            <pc:sldMk cId="1362929067" sldId="1972"/>
            <ac:grpSpMk id="4" creationId="{F2CEAED4-0474-5226-07CA-717950965023}"/>
          </ac:grpSpMkLst>
        </pc:grpChg>
        <pc:grpChg chg="mod">
          <ac:chgData name="Silea Rive" userId="891173ba-4b43-41f1-bd85-b99557e25871" providerId="ADAL" clId="{C30825FF-4F8E-5E34-90FE-E2CEB8924BEA}" dt="2025-09-23T06:30:24.843" v="1450"/>
          <ac:grpSpMkLst>
            <pc:docMk/>
            <pc:sldMk cId="1362929067" sldId="1972"/>
            <ac:grpSpMk id="7" creationId="{E1C482A0-C83D-B1E5-302D-6F5E5C135E59}"/>
          </ac:grpSpMkLst>
        </pc:grpChg>
        <pc:grpChg chg="mod">
          <ac:chgData name="Silea Rive" userId="891173ba-4b43-41f1-bd85-b99557e25871" providerId="ADAL" clId="{C30825FF-4F8E-5E34-90FE-E2CEB8924BEA}" dt="2025-09-23T06:30:24.843" v="1450"/>
          <ac:grpSpMkLst>
            <pc:docMk/>
            <pc:sldMk cId="1362929067" sldId="1972"/>
            <ac:grpSpMk id="16" creationId="{2586877F-2594-05A7-8C77-A6DB4643DA33}"/>
          </ac:grpSpMkLst>
        </pc:grpChg>
        <pc:inkChg chg="mod">
          <ac:chgData name="Silea Rive" userId="891173ba-4b43-41f1-bd85-b99557e25871" providerId="ADAL" clId="{C30825FF-4F8E-5E34-90FE-E2CEB8924BEA}" dt="2025-09-23T06:30:24.843" v="1450"/>
          <ac:inkMkLst>
            <pc:docMk/>
            <pc:sldMk cId="1362929067" sldId="1972"/>
            <ac:inkMk id="15" creationId="{C31C4490-E4D0-C12F-2991-6B4F67C28F53}"/>
          </ac:inkMkLst>
        </pc:inkChg>
        <pc:inkChg chg="mod">
          <ac:chgData name="Silea Rive" userId="891173ba-4b43-41f1-bd85-b99557e25871" providerId="ADAL" clId="{C30825FF-4F8E-5E34-90FE-E2CEB8924BEA}" dt="2025-09-23T06:30:24.843" v="1450"/>
          <ac:inkMkLst>
            <pc:docMk/>
            <pc:sldMk cId="1362929067" sldId="1972"/>
            <ac:inkMk id="17" creationId="{E6894E11-C126-5229-A6A2-BAE490745D0D}"/>
          </ac:inkMkLst>
        </pc:inkChg>
        <pc:inkChg chg="mod">
          <ac:chgData name="Silea Rive" userId="891173ba-4b43-41f1-bd85-b99557e25871" providerId="ADAL" clId="{C30825FF-4F8E-5E34-90FE-E2CEB8924BEA}" dt="2025-09-23T06:30:24.843" v="1450"/>
          <ac:inkMkLst>
            <pc:docMk/>
            <pc:sldMk cId="1362929067" sldId="1972"/>
            <ac:inkMk id="20" creationId="{0D4075DC-0F85-6138-F4B4-7D5A09D37965}"/>
          </ac:inkMkLst>
        </pc:inkChg>
        <pc:inkChg chg="mod">
          <ac:chgData name="Silea Rive" userId="891173ba-4b43-41f1-bd85-b99557e25871" providerId="ADAL" clId="{C30825FF-4F8E-5E34-90FE-E2CEB8924BEA}" dt="2025-09-23T06:30:24.843" v="1450"/>
          <ac:inkMkLst>
            <pc:docMk/>
            <pc:sldMk cId="1362929067" sldId="1972"/>
            <ac:inkMk id="21" creationId="{72575708-1817-8341-EFF0-210362D18850}"/>
          </ac:inkMkLst>
        </pc:inkChg>
        <pc:cxnChg chg="mod">
          <ac:chgData name="Silea Rive" userId="891173ba-4b43-41f1-bd85-b99557e25871" providerId="ADAL" clId="{C30825FF-4F8E-5E34-90FE-E2CEB8924BEA}" dt="2025-09-23T06:30:28.688" v="1451" actId="14100"/>
          <ac:cxnSpMkLst>
            <pc:docMk/>
            <pc:sldMk cId="1362929067" sldId="1972"/>
            <ac:cxnSpMk id="11" creationId="{4B7479B9-820B-D341-1263-183A402666AB}"/>
          </ac:cxnSpMkLst>
        </pc:cxnChg>
      </pc:sldChg>
      <pc:sldChg chg="add modNotesTx">
        <pc:chgData name="Silea Rive" userId="891173ba-4b43-41f1-bd85-b99557e25871" providerId="ADAL" clId="{C30825FF-4F8E-5E34-90FE-E2CEB8924BEA}" dt="2025-09-23T07:10:53.630" v="1998" actId="20577"/>
        <pc:sldMkLst>
          <pc:docMk/>
          <pc:sldMk cId="1906068393" sldId="1975"/>
        </pc:sldMkLst>
      </pc:sldChg>
      <pc:sldMasterChg chg="modSp mod modSldLayout">
        <pc:chgData name="Silea Rive" userId="891173ba-4b43-41f1-bd85-b99557e25871" providerId="ADAL" clId="{C30825FF-4F8E-5E34-90FE-E2CEB8924BEA}" dt="2025-09-15T07:01:00.987" v="972" actId="20577"/>
        <pc:sldMasterMkLst>
          <pc:docMk/>
          <pc:sldMasterMk cId="2543071329" sldId="2147486384"/>
        </pc:sldMasterMkLst>
        <pc:sldLayoutChg chg="modSp mod">
          <pc:chgData name="Silea Rive" userId="891173ba-4b43-41f1-bd85-b99557e25871" providerId="ADAL" clId="{C30825FF-4F8E-5E34-90FE-E2CEB8924BEA}" dt="2025-09-09T08:08:57.671" v="4" actId="14100"/>
          <pc:sldLayoutMkLst>
            <pc:docMk/>
            <pc:sldMasterMk cId="2543071329" sldId="2147486384"/>
            <pc:sldLayoutMk cId="1875039222" sldId="2147486385"/>
          </pc:sldLayoutMkLst>
        </pc:sldLayoutChg>
        <pc:sldLayoutChg chg="addSp delSp modSp mod">
          <pc:chgData name="Silea Rive" userId="891173ba-4b43-41f1-bd85-b99557e25871" providerId="ADAL" clId="{C30825FF-4F8E-5E34-90FE-E2CEB8924BEA}" dt="2025-09-09T08:18:08.145" v="150" actId="14100"/>
          <pc:sldLayoutMkLst>
            <pc:docMk/>
            <pc:sldMasterMk cId="2543071329" sldId="2147486384"/>
            <pc:sldLayoutMk cId="1310837018" sldId="2147486386"/>
          </pc:sldLayoutMkLst>
        </pc:sldLayoutChg>
        <pc:sldLayoutChg chg="modSp mod">
          <pc:chgData name="Silea Rive" userId="891173ba-4b43-41f1-bd85-b99557e25871" providerId="ADAL" clId="{C30825FF-4F8E-5E34-90FE-E2CEB8924BEA}" dt="2025-09-09T08:09:40.083" v="14" actId="1036"/>
          <pc:sldLayoutMkLst>
            <pc:docMk/>
            <pc:sldMasterMk cId="2543071329" sldId="2147486384"/>
            <pc:sldLayoutMk cId="3978453723" sldId="2147486387"/>
          </pc:sldLayoutMkLst>
        </pc:sldLayoutChg>
        <pc:sldLayoutChg chg="modSp mod">
          <pc:chgData name="Silea Rive" userId="891173ba-4b43-41f1-bd85-b99557e25871" providerId="ADAL" clId="{C30825FF-4F8E-5E34-90FE-E2CEB8924BEA}" dt="2025-09-09T08:11:37.089" v="52" actId="14100"/>
          <pc:sldLayoutMkLst>
            <pc:docMk/>
            <pc:sldMasterMk cId="2543071329" sldId="2147486384"/>
            <pc:sldLayoutMk cId="868769203" sldId="2147486388"/>
          </pc:sldLayoutMkLst>
        </pc:sldLayoutChg>
        <pc:sldLayoutChg chg="modSp mod">
          <pc:chgData name="Silea Rive" userId="891173ba-4b43-41f1-bd85-b99557e25871" providerId="ADAL" clId="{C30825FF-4F8E-5E34-90FE-E2CEB8924BEA}" dt="2025-09-09T08:11:43.817" v="61" actId="1036"/>
          <pc:sldLayoutMkLst>
            <pc:docMk/>
            <pc:sldMasterMk cId="2543071329" sldId="2147486384"/>
            <pc:sldLayoutMk cId="4017896364" sldId="2147486389"/>
          </pc:sldLayoutMkLst>
        </pc:sldLayoutChg>
        <pc:sldLayoutChg chg="modSp mod">
          <pc:chgData name="Silea Rive" userId="891173ba-4b43-41f1-bd85-b99557e25871" providerId="ADAL" clId="{C30825FF-4F8E-5E34-90FE-E2CEB8924BEA}" dt="2025-09-09T08:11:57.674" v="65" actId="14100"/>
          <pc:sldLayoutMkLst>
            <pc:docMk/>
            <pc:sldMasterMk cId="2543071329" sldId="2147486384"/>
            <pc:sldLayoutMk cId="2381033030" sldId="2147486390"/>
          </pc:sldLayoutMkLst>
        </pc:sldLayoutChg>
        <pc:sldLayoutChg chg="addSp delSp modSp mod">
          <pc:chgData name="Silea Rive" userId="891173ba-4b43-41f1-bd85-b99557e25871" providerId="ADAL" clId="{C30825FF-4F8E-5E34-90FE-E2CEB8924BEA}" dt="2025-09-09T08:13:05.573" v="72" actId="1076"/>
          <pc:sldLayoutMkLst>
            <pc:docMk/>
            <pc:sldMasterMk cId="2543071329" sldId="2147486384"/>
            <pc:sldLayoutMk cId="4223424949" sldId="2147486392"/>
          </pc:sldLayoutMkLst>
        </pc:sldLayoutChg>
        <pc:sldLayoutChg chg="addSp delSp modSp mod">
          <pc:chgData name="Silea Rive" userId="891173ba-4b43-41f1-bd85-b99557e25871" providerId="ADAL" clId="{C30825FF-4F8E-5E34-90FE-E2CEB8924BEA}" dt="2025-09-09T08:13:25.999" v="78" actId="14100"/>
          <pc:sldLayoutMkLst>
            <pc:docMk/>
            <pc:sldMasterMk cId="2543071329" sldId="2147486384"/>
            <pc:sldLayoutMk cId="787913943" sldId="2147486397"/>
          </pc:sldLayoutMkLst>
        </pc:sldLayoutChg>
        <pc:sldLayoutChg chg="addSp delSp modSp mod">
          <pc:chgData name="Silea Rive" userId="891173ba-4b43-41f1-bd85-b99557e25871" providerId="ADAL" clId="{C30825FF-4F8E-5E34-90FE-E2CEB8924BEA}" dt="2025-09-09T08:14:00.854" v="86" actId="14100"/>
          <pc:sldLayoutMkLst>
            <pc:docMk/>
            <pc:sldMasterMk cId="2543071329" sldId="2147486384"/>
            <pc:sldLayoutMk cId="3905876206" sldId="2147486398"/>
          </pc:sldLayoutMkLst>
        </pc:sldLayoutChg>
        <pc:sldLayoutChg chg="addSp delSp modSp mod">
          <pc:chgData name="Silea Rive" userId="891173ba-4b43-41f1-bd85-b99557e25871" providerId="ADAL" clId="{C30825FF-4F8E-5E34-90FE-E2CEB8924BEA}" dt="2025-09-09T08:13:57.022" v="85" actId="1076"/>
          <pc:sldLayoutMkLst>
            <pc:docMk/>
            <pc:sldMasterMk cId="2543071329" sldId="2147486384"/>
            <pc:sldLayoutMk cId="836859338" sldId="2147486399"/>
          </pc:sldLayoutMkLst>
        </pc:sldLayoutChg>
        <pc:sldLayoutChg chg="addSp delSp modSp mod">
          <pc:chgData name="Silea Rive" userId="891173ba-4b43-41f1-bd85-b99557e25871" providerId="ADAL" clId="{C30825FF-4F8E-5E34-90FE-E2CEB8924BEA}" dt="2025-09-09T08:14:26.645" v="91" actId="14100"/>
          <pc:sldLayoutMkLst>
            <pc:docMk/>
            <pc:sldMasterMk cId="2543071329" sldId="2147486384"/>
            <pc:sldLayoutMk cId="2286254234" sldId="2147486400"/>
          </pc:sldLayoutMkLst>
        </pc:sldLayoutChg>
        <pc:sldLayoutChg chg="addSp delSp modSp mod">
          <pc:chgData name="Silea Rive" userId="891173ba-4b43-41f1-bd85-b99557e25871" providerId="ADAL" clId="{C30825FF-4F8E-5E34-90FE-E2CEB8924BEA}" dt="2025-09-09T08:14:38.267" v="95"/>
          <pc:sldLayoutMkLst>
            <pc:docMk/>
            <pc:sldMasterMk cId="2543071329" sldId="2147486384"/>
            <pc:sldLayoutMk cId="394170362" sldId="2147486401"/>
          </pc:sldLayoutMkLst>
        </pc:sldLayoutChg>
        <pc:sldLayoutChg chg="modSp mod">
          <pc:chgData name="Silea Rive" userId="891173ba-4b43-41f1-bd85-b99557e25871" providerId="ADAL" clId="{C30825FF-4F8E-5E34-90FE-E2CEB8924BEA}" dt="2025-09-09T08:15:11.213" v="99" actId="14100"/>
          <pc:sldLayoutMkLst>
            <pc:docMk/>
            <pc:sldMasterMk cId="2543071329" sldId="2147486384"/>
            <pc:sldLayoutMk cId="3571233083" sldId="2147486407"/>
          </pc:sldLayoutMkLst>
        </pc:sldLayoutChg>
        <pc:sldLayoutChg chg="modSp mod">
          <pc:chgData name="Silea Rive" userId="891173ba-4b43-41f1-bd85-b99557e25871" providerId="ADAL" clId="{C30825FF-4F8E-5E34-90FE-E2CEB8924BEA}" dt="2025-09-09T08:15:25.963" v="104" actId="14100"/>
          <pc:sldLayoutMkLst>
            <pc:docMk/>
            <pc:sldMasterMk cId="2543071329" sldId="2147486384"/>
            <pc:sldLayoutMk cId="2593419873" sldId="2147486408"/>
          </pc:sldLayoutMkLst>
        </pc:sldLayoutChg>
        <pc:sldLayoutChg chg="modSp mod">
          <pc:chgData name="Silea Rive" userId="891173ba-4b43-41f1-bd85-b99557e25871" providerId="ADAL" clId="{C30825FF-4F8E-5E34-90FE-E2CEB8924BEA}" dt="2025-09-09T08:15:41.380" v="109" actId="14100"/>
          <pc:sldLayoutMkLst>
            <pc:docMk/>
            <pc:sldMasterMk cId="2543071329" sldId="2147486384"/>
            <pc:sldLayoutMk cId="3415477369" sldId="2147486409"/>
          </pc:sldLayoutMkLst>
        </pc:sldLayoutChg>
        <pc:sldLayoutChg chg="modSp mod">
          <pc:chgData name="Silea Rive" userId="891173ba-4b43-41f1-bd85-b99557e25871" providerId="ADAL" clId="{C30825FF-4F8E-5E34-90FE-E2CEB8924BEA}" dt="2025-09-09T08:17:05.458" v="145" actId="1036"/>
          <pc:sldLayoutMkLst>
            <pc:docMk/>
            <pc:sldMasterMk cId="2543071329" sldId="2147486384"/>
            <pc:sldLayoutMk cId="2956771540" sldId="2147486410"/>
          </pc:sldLayoutMkLst>
        </pc:sldLayoutChg>
        <pc:sldLayoutChg chg="modSp mod">
          <pc:chgData name="Silea Rive" userId="891173ba-4b43-41f1-bd85-b99557e25871" providerId="ADAL" clId="{C30825FF-4F8E-5E34-90FE-E2CEB8924BEA}" dt="2025-09-09T08:16:13.300" v="122" actId="1036"/>
          <pc:sldLayoutMkLst>
            <pc:docMk/>
            <pc:sldMasterMk cId="2543071329" sldId="2147486384"/>
            <pc:sldLayoutMk cId="1722705607" sldId="2147486411"/>
          </pc:sldLayoutMkLst>
        </pc:sldLayoutChg>
        <pc:sldLayoutChg chg="modSp mod">
          <pc:chgData name="Silea Rive" userId="891173ba-4b43-41f1-bd85-b99557e25871" providerId="ADAL" clId="{C30825FF-4F8E-5E34-90FE-E2CEB8924BEA}" dt="2025-09-09T08:17:09.602" v="146" actId="1036"/>
          <pc:sldLayoutMkLst>
            <pc:docMk/>
            <pc:sldMasterMk cId="2543071329" sldId="2147486384"/>
            <pc:sldLayoutMk cId="2475240762" sldId="2147486412"/>
          </pc:sldLayoutMkLst>
        </pc:sldLayoutChg>
        <pc:sldLayoutChg chg="modSp mod">
          <pc:chgData name="Silea Rive" userId="891173ba-4b43-41f1-bd85-b99557e25871" providerId="ADAL" clId="{C30825FF-4F8E-5E34-90FE-E2CEB8924BEA}" dt="2025-09-09T08:10:13.604" v="19" actId="1037"/>
          <pc:sldLayoutMkLst>
            <pc:docMk/>
            <pc:sldMasterMk cId="2543071329" sldId="2147486384"/>
            <pc:sldLayoutMk cId="3766551474" sldId="2147486433"/>
          </pc:sldLayoutMkLst>
        </pc:sldLayoutChg>
        <pc:sldLayoutChg chg="modSp mod">
          <pc:chgData name="Silea Rive" userId="891173ba-4b43-41f1-bd85-b99557e25871" providerId="ADAL" clId="{C30825FF-4F8E-5E34-90FE-E2CEB8924BEA}" dt="2025-09-09T08:10:37.188" v="22" actId="1036"/>
          <pc:sldLayoutMkLst>
            <pc:docMk/>
            <pc:sldMasterMk cId="2543071329" sldId="2147486384"/>
            <pc:sldLayoutMk cId="2887774716" sldId="2147486434"/>
          </pc:sldLayoutMkLst>
        </pc:sldLayoutChg>
        <pc:sldLayoutChg chg="modSp mod">
          <pc:chgData name="Silea Rive" userId="891173ba-4b43-41f1-bd85-b99557e25871" providerId="ADAL" clId="{C30825FF-4F8E-5E34-90FE-E2CEB8924BEA}" dt="2025-09-09T08:10:55.212" v="33" actId="1035"/>
          <pc:sldLayoutMkLst>
            <pc:docMk/>
            <pc:sldMasterMk cId="2543071329" sldId="2147486384"/>
            <pc:sldLayoutMk cId="4187541166" sldId="2147486435"/>
          </pc:sldLayoutMkLst>
        </pc:sldLayoutChg>
        <pc:sldLayoutChg chg="modSp mod">
          <pc:chgData name="Silea Rive" userId="891173ba-4b43-41f1-bd85-b99557e25871" providerId="ADAL" clId="{C30825FF-4F8E-5E34-90FE-E2CEB8924BEA}" dt="2025-09-10T08:36:18.722" v="170" actId="14100"/>
          <pc:sldLayoutMkLst>
            <pc:docMk/>
            <pc:sldMasterMk cId="2543071329" sldId="2147486384"/>
            <pc:sldLayoutMk cId="3881622169" sldId="2147486447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E90BF0E4-AD8E-C97F-591C-DEB747788109}"/>
    <pc:docChg chg="addSld delSld modSld modSection">
      <pc:chgData name="Silea Rive" userId="S::srive@goodtogreatschools.org.au::891173ba-4b43-41f1-bd85-b99557e25871" providerId="AD" clId="Web-{E90BF0E4-AD8E-C97F-591C-DEB747788109}" dt="2025-09-10T08:34:34.034" v="3545"/>
      <pc:docMkLst>
        <pc:docMk/>
      </pc:docMkLst>
      <pc:sldChg chg="modSp addAnim modNotes">
        <pc:chgData name="Silea Rive" userId="S::srive@goodtogreatschools.org.au::891173ba-4b43-41f1-bd85-b99557e25871" providerId="AD" clId="Web-{E90BF0E4-AD8E-C97F-591C-DEB747788109}" dt="2025-09-10T07:47:05.368" v="1002"/>
        <pc:sldMkLst>
          <pc:docMk/>
          <pc:sldMk cId="1546692302" sldId="1887"/>
        </pc:sldMkLst>
      </pc:sldChg>
      <pc:sldChg chg="modSp modNotes">
        <pc:chgData name="Silea Rive" userId="S::srive@goodtogreatschools.org.au::891173ba-4b43-41f1-bd85-b99557e25871" providerId="AD" clId="Web-{E90BF0E4-AD8E-C97F-591C-DEB747788109}" dt="2025-09-10T07:39:21.528" v="734"/>
        <pc:sldMkLst>
          <pc:docMk/>
          <pc:sldMk cId="287445024" sldId="1917"/>
        </pc:sldMkLst>
      </pc:sldChg>
      <pc:sldChg chg="modSp modNotes">
        <pc:chgData name="Silea Rive" userId="S::srive@goodtogreatschools.org.au::891173ba-4b43-41f1-bd85-b99557e25871" providerId="AD" clId="Web-{E90BF0E4-AD8E-C97F-591C-DEB747788109}" dt="2025-09-10T08:14:12.706" v="2904"/>
        <pc:sldMkLst>
          <pc:docMk/>
          <pc:sldMk cId="2467390236" sldId="1919"/>
        </pc:sldMkLst>
      </pc:sldChg>
      <pc:sldChg chg="addSp modSp modNotes">
        <pc:chgData name="Silea Rive" userId="S::srive@goodtogreatschools.org.au::891173ba-4b43-41f1-bd85-b99557e25871" providerId="AD" clId="Web-{E90BF0E4-AD8E-C97F-591C-DEB747788109}" dt="2025-09-10T08:31:49.326" v="3468" actId="20577"/>
        <pc:sldMkLst>
          <pc:docMk/>
          <pc:sldMk cId="4080784745" sldId="1921"/>
        </pc:sldMkLst>
      </pc:sldChg>
      <pc:sldChg chg="addSp modSp modNotes">
        <pc:chgData name="Silea Rive" userId="S::srive@goodtogreatschools.org.au::891173ba-4b43-41f1-bd85-b99557e25871" providerId="AD" clId="Web-{E90BF0E4-AD8E-C97F-591C-DEB747788109}" dt="2025-09-10T08:18:01.852" v="3183"/>
        <pc:sldMkLst>
          <pc:docMk/>
          <pc:sldMk cId="308585060" sldId="1929"/>
        </pc:sldMkLst>
      </pc:sldChg>
      <pc:sldChg chg="modNotes">
        <pc:chgData name="Silea Rive" userId="S::srive@goodtogreatschools.org.au::891173ba-4b43-41f1-bd85-b99557e25871" providerId="AD" clId="Web-{E90BF0E4-AD8E-C97F-591C-DEB747788109}" dt="2025-09-10T08:34:34.034" v="3545"/>
        <pc:sldMkLst>
          <pc:docMk/>
          <pc:sldMk cId="4279294905" sldId="1936"/>
        </pc:sldMkLst>
      </pc:sldChg>
      <pc:sldChg chg="modSp modNotes">
        <pc:chgData name="Silea Rive" userId="S::srive@goodtogreatschools.org.au::891173ba-4b43-41f1-bd85-b99557e25871" providerId="AD" clId="Web-{E90BF0E4-AD8E-C97F-591C-DEB747788109}" dt="2025-09-10T08:34:23.330" v="3542"/>
        <pc:sldMkLst>
          <pc:docMk/>
          <pc:sldMk cId="4260781832" sldId="1937"/>
        </pc:sldMkLst>
      </pc:sldChg>
      <pc:sldChg chg="addSp delSp modSp new mod modClrScheme chgLayout modNotes">
        <pc:chgData name="Silea Rive" userId="S::srive@goodtogreatschools.org.au::891173ba-4b43-41f1-bd85-b99557e25871" providerId="AD" clId="Web-{E90BF0E4-AD8E-C97F-591C-DEB747788109}" dt="2025-09-10T07:25:34.850" v="9"/>
        <pc:sldMkLst>
          <pc:docMk/>
          <pc:sldMk cId="152146708" sldId="1942"/>
        </pc:sldMkLst>
      </pc:sldChg>
      <pc:sldChg chg="modSp add replId addAnim modNotes">
        <pc:chgData name="Silea Rive" userId="S::srive@goodtogreatschools.org.au::891173ba-4b43-41f1-bd85-b99557e25871" providerId="AD" clId="Web-{E90BF0E4-AD8E-C97F-591C-DEB747788109}" dt="2025-09-10T07:46:53.883" v="997"/>
        <pc:sldMkLst>
          <pc:docMk/>
          <pc:sldMk cId="2029716872" sldId="1943"/>
        </pc:sldMkLst>
      </pc:sldChg>
      <pc:sldChg chg="modSp new modNotes">
        <pc:chgData name="Silea Rive" userId="S::srive@goodtogreatschools.org.au::891173ba-4b43-41f1-bd85-b99557e25871" providerId="AD" clId="Web-{E90BF0E4-AD8E-C97F-591C-DEB747788109}" dt="2025-09-10T07:36:59.555" v="588"/>
        <pc:sldMkLst>
          <pc:docMk/>
          <pc:sldMk cId="3847207924" sldId="1944"/>
        </pc:sldMkLst>
      </pc:sldChg>
      <pc:sldChg chg="addSp modSp new mod modClrScheme addAnim chgLayout modNotes">
        <pc:chgData name="Silea Rive" userId="S::srive@goodtogreatschools.org.au::891173ba-4b43-41f1-bd85-b99557e25871" providerId="AD" clId="Web-{E90BF0E4-AD8E-C97F-591C-DEB747788109}" dt="2025-09-10T07:58:59.620" v="1718" actId="1076"/>
        <pc:sldMkLst>
          <pc:docMk/>
          <pc:sldMk cId="3573684528" sldId="1945"/>
        </pc:sldMkLst>
      </pc:sldChg>
      <pc:sldChg chg="delSp modSp new mod modClrScheme chgLayout modNotes">
        <pc:chgData name="Silea Rive" userId="S::srive@goodtogreatschools.org.au::891173ba-4b43-41f1-bd85-b99557e25871" providerId="AD" clId="Web-{E90BF0E4-AD8E-C97F-591C-DEB747788109}" dt="2025-09-10T07:49:12.652" v="1077"/>
        <pc:sldMkLst>
          <pc:docMk/>
          <pc:sldMk cId="2738894984" sldId="1946"/>
        </pc:sldMkLst>
      </pc:sldChg>
      <pc:sldChg chg="modSp new modNotes">
        <pc:chgData name="Silea Rive" userId="S::srive@goodtogreatschools.org.au::891173ba-4b43-41f1-bd85-b99557e25871" providerId="AD" clId="Web-{E90BF0E4-AD8E-C97F-591C-DEB747788109}" dt="2025-09-10T07:53:58.378" v="1302"/>
        <pc:sldMkLst>
          <pc:docMk/>
          <pc:sldMk cId="1101184722" sldId="1947"/>
        </pc:sldMkLst>
      </pc:sldChg>
      <pc:sldChg chg="modSp new mod modClrScheme chgLayout modNotes">
        <pc:chgData name="Silea Rive" userId="S::srive@goodtogreatschools.org.au::891173ba-4b43-41f1-bd85-b99557e25871" providerId="AD" clId="Web-{E90BF0E4-AD8E-C97F-591C-DEB747788109}" dt="2025-09-10T07:57:12.852" v="1619"/>
        <pc:sldMkLst>
          <pc:docMk/>
          <pc:sldMk cId="4153744988" sldId="1948"/>
        </pc:sldMkLst>
      </pc:sldChg>
      <pc:sldChg chg="addSp modSp new mod modClrScheme addAnim delAnim chgLayout modNotes">
        <pc:chgData name="Silea Rive" userId="S::srive@goodtogreatschools.org.au::891173ba-4b43-41f1-bd85-b99557e25871" providerId="AD" clId="Web-{E90BF0E4-AD8E-C97F-591C-DEB747788109}" dt="2025-09-10T08:00:30.075" v="1855"/>
        <pc:sldMkLst>
          <pc:docMk/>
          <pc:sldMk cId="1548999493" sldId="1949"/>
        </pc:sldMkLst>
      </pc:sldChg>
      <pc:sldChg chg="delSp modSp new mod modClrScheme chgLayout modNotes">
        <pc:chgData name="Silea Rive" userId="S::srive@goodtogreatschools.org.au::891173ba-4b43-41f1-bd85-b99557e25871" providerId="AD" clId="Web-{E90BF0E4-AD8E-C97F-591C-DEB747788109}" dt="2025-09-10T08:01:05.998" v="1903"/>
        <pc:sldMkLst>
          <pc:docMk/>
          <pc:sldMk cId="4294114295" sldId="1950"/>
        </pc:sldMkLst>
      </pc:sldChg>
      <pc:sldChg chg="modSp new modNotes">
        <pc:chgData name="Silea Rive" userId="S::srive@goodtogreatschools.org.au::891173ba-4b43-41f1-bd85-b99557e25871" providerId="AD" clId="Web-{E90BF0E4-AD8E-C97F-591C-DEB747788109}" dt="2025-09-10T08:07:23.398" v="2280"/>
        <pc:sldMkLst>
          <pc:docMk/>
          <pc:sldMk cId="3526567821" sldId="1952"/>
        </pc:sldMkLst>
      </pc:sldChg>
      <pc:sldChg chg="modSp new mod modClrScheme chgLayout modNotes">
        <pc:chgData name="Silea Rive" userId="S::srive@goodtogreatschools.org.au::891173ba-4b43-41f1-bd85-b99557e25871" providerId="AD" clId="Web-{E90BF0E4-AD8E-C97F-591C-DEB747788109}" dt="2025-09-10T08:10:13.403" v="2600"/>
        <pc:sldMkLst>
          <pc:docMk/>
          <pc:sldMk cId="2795561791" sldId="1953"/>
        </pc:sldMkLst>
      </pc:sldChg>
      <pc:sldChg chg="delSp modSp add replId addAnim modNotes">
        <pc:chgData name="Silea Rive" userId="S::srive@goodtogreatschools.org.au::891173ba-4b43-41f1-bd85-b99557e25871" providerId="AD" clId="Web-{E90BF0E4-AD8E-C97F-591C-DEB747788109}" dt="2025-09-10T08:30:01.214" v="3397"/>
        <pc:sldMkLst>
          <pc:docMk/>
          <pc:sldMk cId="1325465786" sldId="1954"/>
        </pc:sldMkLst>
      </pc:sldChg>
      <pc:sldChg chg="addSp delSp modSp new mod modClrScheme addAnim chgLayout modNotes">
        <pc:chgData name="Silea Rive" userId="S::srive@goodtogreatschools.org.au::891173ba-4b43-41f1-bd85-b99557e25871" providerId="AD" clId="Web-{E90BF0E4-AD8E-C97F-591C-DEB747788109}" dt="2025-09-10T08:29:57.980" v="3396"/>
        <pc:sldMkLst>
          <pc:docMk/>
          <pc:sldMk cId="987724461" sldId="1956"/>
        </pc:sldMkLst>
      </pc:sldChg>
      <pc:sldChg chg="add">
        <pc:chgData name="Silea Rive" userId="S::srive@goodtogreatschools.org.au::891173ba-4b43-41f1-bd85-b99557e25871" providerId="AD" clId="Web-{E90BF0E4-AD8E-C97F-591C-DEB747788109}" dt="2025-09-10T08:32:37" v="3471"/>
        <pc:sldMkLst>
          <pc:docMk/>
          <pc:sldMk cId="2987673186" sldId="1958"/>
        </pc:sldMkLst>
      </pc:sldChg>
      <pc:sldChg chg="add">
        <pc:chgData name="Silea Rive" userId="S::srive@goodtogreatschools.org.au::891173ba-4b43-41f1-bd85-b99557e25871" providerId="AD" clId="Web-{E90BF0E4-AD8E-C97F-591C-DEB747788109}" dt="2025-09-10T08:32:40.062" v="3474"/>
        <pc:sldMkLst>
          <pc:docMk/>
          <pc:sldMk cId="792613826" sldId="1962"/>
        </pc:sldMkLst>
      </pc:sldChg>
      <pc:sldChg chg="add">
        <pc:chgData name="Silea Rive" userId="S::srive@goodtogreatschools.org.au::891173ba-4b43-41f1-bd85-b99557e25871" providerId="AD" clId="Web-{E90BF0E4-AD8E-C97F-591C-DEB747788109}" dt="2025-09-10T08:32:38.593" v="3472"/>
        <pc:sldMkLst>
          <pc:docMk/>
          <pc:sldMk cId="2440029110" sldId="1967"/>
        </pc:sldMkLst>
      </pc:sldChg>
      <pc:sldChg chg="add">
        <pc:chgData name="Silea Rive" userId="S::srive@goodtogreatschools.org.au::891173ba-4b43-41f1-bd85-b99557e25871" providerId="AD" clId="Web-{E90BF0E4-AD8E-C97F-591C-DEB747788109}" dt="2025-09-10T08:32:38.875" v="3473"/>
        <pc:sldMkLst>
          <pc:docMk/>
          <pc:sldMk cId="2330979406" sldId="1968"/>
        </pc:sldMkLst>
      </pc:sldChg>
      <pc:sldChg chg="add">
        <pc:chgData name="Silea Rive" userId="S::srive@goodtogreatschools.org.au::891173ba-4b43-41f1-bd85-b99557e25871" providerId="AD" clId="Web-{E90BF0E4-AD8E-C97F-591C-DEB747788109}" dt="2025-09-10T08:32:55.547" v="3475"/>
        <pc:sldMkLst>
          <pc:docMk/>
          <pc:sldMk cId="614914277" sldId="1969"/>
        </pc:sldMkLst>
      </pc:sldChg>
    </pc:docChg>
  </pc:docChgLst>
  <pc:docChgLst>
    <pc:chgData name="Silea Rive" userId="S::srive@goodtogreatschools.org.au::891173ba-4b43-41f1-bd85-b99557e25871" providerId="AD" clId="Web-{16A3456A-B7A6-4416-B389-43AB9C3F6E27}"/>
    <pc:docChg chg="addSld delSld modSld sldOrd modSection">
      <pc:chgData name="Silea Rive" userId="S::srive@goodtogreatschools.org.au::891173ba-4b43-41f1-bd85-b99557e25871" providerId="AD" clId="Web-{16A3456A-B7A6-4416-B389-43AB9C3F6E27}" dt="2025-09-11T08:01:51.907" v="3779"/>
      <pc:docMkLst>
        <pc:docMk/>
      </pc:docMkLst>
      <pc:sldChg chg="modSp modNotes">
        <pc:chgData name="Silea Rive" userId="S::srive@goodtogreatschools.org.au::891173ba-4b43-41f1-bd85-b99557e25871" providerId="AD" clId="Web-{16A3456A-B7A6-4416-B389-43AB9C3F6E27}" dt="2025-09-11T06:07:43.564" v="278"/>
        <pc:sldMkLst>
          <pc:docMk/>
          <pc:sldMk cId="1546692302" sldId="1887"/>
        </pc:sldMkLst>
      </pc:sldChg>
      <pc:sldChg chg="modSp">
        <pc:chgData name="Silea Rive" userId="S::srive@goodtogreatschools.org.au::891173ba-4b43-41f1-bd85-b99557e25871" providerId="AD" clId="Web-{16A3456A-B7A6-4416-B389-43AB9C3F6E27}" dt="2025-09-11T06:03:10.024" v="5" actId="20577"/>
        <pc:sldMkLst>
          <pc:docMk/>
          <pc:sldMk cId="2669557169" sldId="1913"/>
        </pc:sldMkLst>
      </pc:sldChg>
      <pc:sldChg chg="modSp modNotes">
        <pc:chgData name="Silea Rive" userId="S::srive@goodtogreatschools.org.au::891173ba-4b43-41f1-bd85-b99557e25871" providerId="AD" clId="Web-{16A3456A-B7A6-4416-B389-43AB9C3F6E27}" dt="2025-09-11T07:10:01.792" v="1690" actId="20577"/>
        <pc:sldMkLst>
          <pc:docMk/>
          <pc:sldMk cId="287445024" sldId="1917"/>
        </pc:sldMkLst>
      </pc:sldChg>
      <pc:sldChg chg="modSp modNotes">
        <pc:chgData name="Silea Rive" userId="S::srive@goodtogreatschools.org.au::891173ba-4b43-41f1-bd85-b99557e25871" providerId="AD" clId="Web-{16A3456A-B7A6-4416-B389-43AB9C3F6E27}" dt="2025-09-11T07:56:47.944" v="3462"/>
        <pc:sldMkLst>
          <pc:docMk/>
          <pc:sldMk cId="2467390236" sldId="1919"/>
        </pc:sldMkLst>
      </pc:sldChg>
      <pc:sldChg chg="modNotes">
        <pc:chgData name="Silea Rive" userId="S::srive@goodtogreatschools.org.au::891173ba-4b43-41f1-bd85-b99557e25871" providerId="AD" clId="Web-{16A3456A-B7A6-4416-B389-43AB9C3F6E27}" dt="2025-09-11T07:59:48.747" v="3668"/>
        <pc:sldMkLst>
          <pc:docMk/>
          <pc:sldMk cId="4080784745" sldId="1921"/>
        </pc:sldMkLst>
      </pc:sldChg>
      <pc:sldChg chg="modSp ord modNotes">
        <pc:chgData name="Silea Rive" userId="S::srive@goodtogreatschools.org.au::891173ba-4b43-41f1-bd85-b99557e25871" providerId="AD" clId="Web-{16A3456A-B7A6-4416-B389-43AB9C3F6E27}" dt="2025-09-11T06:42:24.021" v="988"/>
        <pc:sldMkLst>
          <pc:docMk/>
          <pc:sldMk cId="2130184792" sldId="1923"/>
        </pc:sldMkLst>
      </pc:sldChg>
      <pc:sldChg chg="modSp modNotes">
        <pc:chgData name="Silea Rive" userId="S::srive@goodtogreatschools.org.au::891173ba-4b43-41f1-bd85-b99557e25871" providerId="AD" clId="Web-{16A3456A-B7A6-4416-B389-43AB9C3F6E27}" dt="2025-09-11T06:05:34.232" v="156"/>
        <pc:sldMkLst>
          <pc:docMk/>
          <pc:sldMk cId="1943005461" sldId="1924"/>
        </pc:sldMkLst>
      </pc:sldChg>
      <pc:sldChg chg="modNotes">
        <pc:chgData name="Silea Rive" userId="S::srive@goodtogreatschools.org.au::891173ba-4b43-41f1-bd85-b99557e25871" providerId="AD" clId="Web-{16A3456A-B7A6-4416-B389-43AB9C3F6E27}" dt="2025-09-11T07:57:48.446" v="3551"/>
        <pc:sldMkLst>
          <pc:docMk/>
          <pc:sldMk cId="308585060" sldId="1929"/>
        </pc:sldMkLst>
      </pc:sldChg>
      <pc:sldChg chg="modSp addAnim modAnim modNotes">
        <pc:chgData name="Silea Rive" userId="S::srive@goodtogreatschools.org.au::891173ba-4b43-41f1-bd85-b99557e25871" providerId="AD" clId="Web-{16A3456A-B7A6-4416-B389-43AB9C3F6E27}" dt="2025-09-11T08:01:12.499" v="3742"/>
        <pc:sldMkLst>
          <pc:docMk/>
          <pc:sldMk cId="608118071" sldId="1935"/>
        </pc:sldMkLst>
      </pc:sldChg>
      <pc:sldChg chg="modSp modNotes">
        <pc:chgData name="Silea Rive" userId="S::srive@goodtogreatschools.org.au::891173ba-4b43-41f1-bd85-b99557e25871" providerId="AD" clId="Web-{16A3456A-B7A6-4416-B389-43AB9C3F6E27}" dt="2025-09-11T08:01:51.907" v="3779"/>
        <pc:sldMkLst>
          <pc:docMk/>
          <pc:sldMk cId="4260781832" sldId="1937"/>
        </pc:sldMkLst>
      </pc:sldChg>
      <pc:sldChg chg="modNotes">
        <pc:chgData name="Silea Rive" userId="S::srive@goodtogreatschools.org.au::891173ba-4b43-41f1-bd85-b99557e25871" providerId="AD" clId="Web-{16A3456A-B7A6-4416-B389-43AB9C3F6E27}" dt="2025-09-11T06:06:08.764" v="165"/>
        <pc:sldMkLst>
          <pc:docMk/>
          <pc:sldMk cId="152146708" sldId="1942"/>
        </pc:sldMkLst>
      </pc:sldChg>
      <pc:sldChg chg="modSp modNotes">
        <pc:chgData name="Silea Rive" userId="S::srive@goodtogreatschools.org.au::891173ba-4b43-41f1-bd85-b99557e25871" providerId="AD" clId="Web-{16A3456A-B7A6-4416-B389-43AB9C3F6E27}" dt="2025-09-11T06:09:42.708" v="372"/>
        <pc:sldMkLst>
          <pc:docMk/>
          <pc:sldMk cId="2029716872" sldId="1943"/>
        </pc:sldMkLst>
      </pc:sldChg>
      <pc:sldChg chg="modSp modNotes">
        <pc:chgData name="Silea Rive" userId="S::srive@goodtogreatschools.org.au::891173ba-4b43-41f1-bd85-b99557e25871" providerId="AD" clId="Web-{16A3456A-B7A6-4416-B389-43AB9C3F6E27}" dt="2025-09-11T07:10:43.090" v="1725"/>
        <pc:sldMkLst>
          <pc:docMk/>
          <pc:sldMk cId="3847207924" sldId="1944"/>
        </pc:sldMkLst>
      </pc:sldChg>
      <pc:sldChg chg="addSp modSp addAnim delAnim modNotes">
        <pc:chgData name="Silea Rive" userId="S::srive@goodtogreatschools.org.au::891173ba-4b43-41f1-bd85-b99557e25871" providerId="AD" clId="Web-{16A3456A-B7A6-4416-B389-43AB9C3F6E27}" dt="2025-09-11T07:09:42.104" v="1688" actId="14100"/>
        <pc:sldMkLst>
          <pc:docMk/>
          <pc:sldMk cId="3573684528" sldId="1945"/>
        </pc:sldMkLst>
      </pc:sldChg>
      <pc:sldChg chg="addSp modSp modNotes">
        <pc:chgData name="Silea Rive" userId="S::srive@goodtogreatschools.org.au::891173ba-4b43-41f1-bd85-b99557e25871" providerId="AD" clId="Web-{16A3456A-B7A6-4416-B389-43AB9C3F6E27}" dt="2025-09-11T07:17:53.917" v="2080" actId="14100"/>
        <pc:sldMkLst>
          <pc:docMk/>
          <pc:sldMk cId="2738894984" sldId="1946"/>
        </pc:sldMkLst>
      </pc:sldChg>
      <pc:sldChg chg="modSp modNotes">
        <pc:chgData name="Silea Rive" userId="S::srive@goodtogreatschools.org.au::891173ba-4b43-41f1-bd85-b99557e25871" providerId="AD" clId="Web-{16A3456A-B7A6-4416-B389-43AB9C3F6E27}" dt="2025-09-11T07:28:46.625" v="2443"/>
        <pc:sldMkLst>
          <pc:docMk/>
          <pc:sldMk cId="1101184722" sldId="1947"/>
        </pc:sldMkLst>
      </pc:sldChg>
      <pc:sldChg chg="modSp modNotes">
        <pc:chgData name="Silea Rive" userId="S::srive@goodtogreatschools.org.au::891173ba-4b43-41f1-bd85-b99557e25871" providerId="AD" clId="Web-{16A3456A-B7A6-4416-B389-43AB9C3F6E27}" dt="2025-09-11T07:43:18.325" v="2727"/>
        <pc:sldMkLst>
          <pc:docMk/>
          <pc:sldMk cId="4153744988" sldId="1948"/>
        </pc:sldMkLst>
      </pc:sldChg>
      <pc:sldChg chg="delSp modSp addAnim modNotes">
        <pc:chgData name="Silea Rive" userId="S::srive@goodtogreatschools.org.au::891173ba-4b43-41f1-bd85-b99557e25871" providerId="AD" clId="Web-{16A3456A-B7A6-4416-B389-43AB9C3F6E27}" dt="2025-09-11T07:45:25.251" v="2901"/>
        <pc:sldMkLst>
          <pc:docMk/>
          <pc:sldMk cId="1548999493" sldId="1949"/>
        </pc:sldMkLst>
      </pc:sldChg>
      <pc:sldChg chg="modSp modNotes">
        <pc:chgData name="Silea Rive" userId="S::srive@goodtogreatschools.org.au::891173ba-4b43-41f1-bd85-b99557e25871" providerId="AD" clId="Web-{16A3456A-B7A6-4416-B389-43AB9C3F6E27}" dt="2025-09-11T07:46:16.721" v="2955"/>
        <pc:sldMkLst>
          <pc:docMk/>
          <pc:sldMk cId="4294114295" sldId="1950"/>
        </pc:sldMkLst>
      </pc:sldChg>
      <pc:sldChg chg="modNotes">
        <pc:chgData name="Silea Rive" userId="S::srive@goodtogreatschools.org.au::891173ba-4b43-41f1-bd85-b99557e25871" providerId="AD" clId="Web-{16A3456A-B7A6-4416-B389-43AB9C3F6E27}" dt="2025-09-11T07:49:09.461" v="3028"/>
        <pc:sldMkLst>
          <pc:docMk/>
          <pc:sldMk cId="3526567821" sldId="1952"/>
        </pc:sldMkLst>
      </pc:sldChg>
      <pc:sldChg chg="modNotes">
        <pc:chgData name="Silea Rive" userId="S::srive@goodtogreatschools.org.au::891173ba-4b43-41f1-bd85-b99557e25871" providerId="AD" clId="Web-{16A3456A-B7A6-4416-B389-43AB9C3F6E27}" dt="2025-09-11T07:53:53.657" v="3301"/>
        <pc:sldMkLst>
          <pc:docMk/>
          <pc:sldMk cId="2795561791" sldId="1953"/>
        </pc:sldMkLst>
      </pc:sldChg>
      <pc:sldChg chg="modSp modNotes">
        <pc:chgData name="Silea Rive" userId="S::srive@goodtogreatschools.org.au::891173ba-4b43-41f1-bd85-b99557e25871" providerId="AD" clId="Web-{16A3456A-B7A6-4416-B389-43AB9C3F6E27}" dt="2025-09-11T07:56:23.896" v="3427"/>
        <pc:sldMkLst>
          <pc:docMk/>
          <pc:sldMk cId="1325465786" sldId="1954"/>
        </pc:sldMkLst>
      </pc:sldChg>
      <pc:sldChg chg="modSp modNotes">
        <pc:chgData name="Silea Rive" userId="S::srive@goodtogreatschools.org.au::891173ba-4b43-41f1-bd85-b99557e25871" providerId="AD" clId="Web-{16A3456A-B7A6-4416-B389-43AB9C3F6E27}" dt="2025-09-11T07:59:24.527" v="3627" actId="1076"/>
        <pc:sldMkLst>
          <pc:docMk/>
          <pc:sldMk cId="987724461" sldId="1956"/>
        </pc:sldMkLst>
      </pc:sldChg>
      <pc:sldChg chg="modSp new modNotes">
        <pc:chgData name="Silea Rive" userId="S::srive@goodtogreatschools.org.au::891173ba-4b43-41f1-bd85-b99557e25871" providerId="AD" clId="Web-{16A3456A-B7A6-4416-B389-43AB9C3F6E27}" dt="2025-09-11T07:10:48.606" v="1730"/>
        <pc:sldMkLst>
          <pc:docMk/>
          <pc:sldMk cId="2342847927" sldId="1970"/>
        </pc:sldMkLst>
      </pc:sldChg>
      <pc:sldChg chg="addSp modSp new mod modClrScheme chgLayout">
        <pc:chgData name="Silea Rive" userId="S::srive@goodtogreatschools.org.au::891173ba-4b43-41f1-bd85-b99557e25871" providerId="AD" clId="Web-{16A3456A-B7A6-4416-B389-43AB9C3F6E27}" dt="2025-09-11T06:38:35.263" v="853" actId="20577"/>
        <pc:sldMkLst>
          <pc:docMk/>
          <pc:sldMk cId="1253040206" sldId="1971"/>
        </pc:sldMkLst>
      </pc:sldChg>
      <pc:sldChg chg="addSp delSp modSp new mod modClrScheme chgLayout">
        <pc:chgData name="Silea Rive" userId="S::srive@goodtogreatschools.org.au::891173ba-4b43-41f1-bd85-b99557e25871" providerId="AD" clId="Web-{16A3456A-B7A6-4416-B389-43AB9C3F6E27}" dt="2025-09-11T06:38:38.045" v="854"/>
        <pc:sldMkLst>
          <pc:docMk/>
          <pc:sldMk cId="1362929067" sldId="1972"/>
        </pc:sldMkLst>
      </pc:sldChg>
      <pc:sldChg chg="addSp delSp modSp new mod modClrScheme addAnim chgLayout modNotes">
        <pc:chgData name="Silea Rive" userId="S::srive@goodtogreatschools.org.au::891173ba-4b43-41f1-bd85-b99557e25871" providerId="AD" clId="Web-{16A3456A-B7A6-4416-B389-43AB9C3F6E27}" dt="2025-09-11T06:42:19.271" v="987" actId="1076"/>
        <pc:sldMkLst>
          <pc:docMk/>
          <pc:sldMk cId="939428875" sldId="1973"/>
        </pc:sldMkLst>
      </pc:sldChg>
    </pc:docChg>
  </pc:docChgLst>
  <pc:docChgLst>
    <pc:chgData name="Silea Rive" userId="S::srive@goodtogreatschools.org.au::891173ba-4b43-41f1-bd85-b99557e25871" providerId="AD" clId="Web-{9B0F4E06-65B5-2C5F-8416-F9D4E58940BA}"/>
    <pc:docChg chg="modSld">
      <pc:chgData name="Silea Rive" userId="S::srive@goodtogreatschools.org.au::891173ba-4b43-41f1-bd85-b99557e25871" providerId="AD" clId="Web-{9B0F4E06-65B5-2C5F-8416-F9D4E58940BA}" dt="2025-09-17T11:48:02.589" v="12"/>
      <pc:docMkLst>
        <pc:docMk/>
      </pc:docMkLst>
      <pc:sldChg chg="addSp delSp modSp">
        <pc:chgData name="Silea Rive" userId="S::srive@goodtogreatschools.org.au::891173ba-4b43-41f1-bd85-b99557e25871" providerId="AD" clId="Web-{9B0F4E06-65B5-2C5F-8416-F9D4E58940BA}" dt="2025-09-17T11:48:02.589" v="12"/>
        <pc:sldMkLst>
          <pc:docMk/>
          <pc:sldMk cId="2130184792" sldId="1923"/>
        </pc:sldMkLst>
      </pc:sldChg>
      <pc:sldChg chg="modSp modNotes">
        <pc:chgData name="Silea Rive" userId="S::srive@goodtogreatschools.org.au::891173ba-4b43-41f1-bd85-b99557e25871" providerId="AD" clId="Web-{9B0F4E06-65B5-2C5F-8416-F9D4E58940BA}" dt="2025-09-17T07:52:06.407" v="9"/>
        <pc:sldMkLst>
          <pc:docMk/>
          <pc:sldMk cId="4260781832" sldId="1937"/>
        </pc:sldMkLst>
        <pc:spChg chg="mod">
          <ac:chgData name="Silea Rive" userId="S::srive@goodtogreatschools.org.au::891173ba-4b43-41f1-bd85-b99557e25871" providerId="AD" clId="Web-{9B0F4E06-65B5-2C5F-8416-F9D4E58940BA}" dt="2025-09-17T07:52:04.453" v="8" actId="20577"/>
          <ac:spMkLst>
            <pc:docMk/>
            <pc:sldMk cId="4260781832" sldId="1937"/>
            <ac:spMk id="2" creationId="{3652647C-239F-11A0-47BF-B72F23C3C7FD}"/>
          </ac:spMkLst>
        </pc:spChg>
      </pc:sldChg>
    </pc:docChg>
  </pc:docChgLst>
  <pc:docChgLst>
    <pc:chgData name="Silea Rive" userId="S::srive@goodtogreatschools.org.au::891173ba-4b43-41f1-bd85-b99557e25871" providerId="AD" clId="Web-{01C76937-0ABF-7130-E49D-05E32189958E}"/>
    <pc:docChg chg="modSld">
      <pc:chgData name="Silea Rive" userId="S::srive@goodtogreatschools.org.au::891173ba-4b43-41f1-bd85-b99557e25871" providerId="AD" clId="Web-{01C76937-0ABF-7130-E49D-05E32189958E}" dt="2025-09-15T12:59:00.767" v="29"/>
      <pc:docMkLst>
        <pc:docMk/>
      </pc:docMkLst>
      <pc:sldChg chg="modNotes">
        <pc:chgData name="Silea Rive" userId="S::srive@goodtogreatschools.org.au::891173ba-4b43-41f1-bd85-b99557e25871" providerId="AD" clId="Web-{01C76937-0ABF-7130-E49D-05E32189958E}" dt="2025-09-15T12:59:00.767" v="29"/>
        <pc:sldMkLst>
          <pc:docMk/>
          <pc:sldMk cId="2669557169" sldId="1913"/>
        </pc:sldMkLst>
      </pc:sldChg>
    </pc:docChg>
  </pc:docChgLst>
  <pc:docChgLst>
    <pc:chgData name="Silea Rive" userId="S::srive@goodtogreatschools.org.au::891173ba-4b43-41f1-bd85-b99557e25871" providerId="AD" clId="Web-{AEDA06F2-A90E-FDA0-3B69-0E45DEC637E9}"/>
    <pc:docChg chg="modSld">
      <pc:chgData name="Silea Rive" userId="S::srive@goodtogreatschools.org.au::891173ba-4b43-41f1-bd85-b99557e25871" providerId="AD" clId="Web-{AEDA06F2-A90E-FDA0-3B69-0E45DEC637E9}" dt="2025-09-25T04:17:19.184" v="0" actId="1076"/>
      <pc:docMkLst>
        <pc:docMk/>
      </pc:docMkLst>
      <pc:sldChg chg="modSp">
        <pc:chgData name="Silea Rive" userId="S::srive@goodtogreatschools.org.au::891173ba-4b43-41f1-bd85-b99557e25871" providerId="AD" clId="Web-{AEDA06F2-A90E-FDA0-3B69-0E45DEC637E9}" dt="2025-09-25T04:17:19.184" v="0" actId="1076"/>
        <pc:sldMkLst>
          <pc:docMk/>
          <pc:sldMk cId="1548999493" sldId="1949"/>
        </pc:sldMkLst>
        <pc:spChg chg="mod">
          <ac:chgData name="Silea Rive" userId="S::srive@goodtogreatschools.org.au::891173ba-4b43-41f1-bd85-b99557e25871" providerId="AD" clId="Web-{AEDA06F2-A90E-FDA0-3B69-0E45DEC637E9}" dt="2025-09-25T04:17:19.184" v="0" actId="1076"/>
          <ac:spMkLst>
            <pc:docMk/>
            <pc:sldMk cId="1548999493" sldId="1949"/>
            <ac:spMk id="13" creationId="{3387A738-84E5-4004-1A4F-CA1C48E7A5D1}"/>
          </ac:spMkLst>
        </pc:spChg>
      </pc:sldChg>
    </pc:docChg>
  </pc:docChgLst>
  <pc:docChgLst>
    <pc:chgData name="Fiona Tye" userId="1893fcf67ba7c72c" providerId="LiveId" clId="{7E8A5225-10F2-432E-98E0-ECFDDF8A28B2}"/>
    <pc:docChg chg="modSld">
      <pc:chgData name="Fiona Tye" userId="1893fcf67ba7c72c" providerId="LiveId" clId="{7E8A5225-10F2-432E-98E0-ECFDDF8A28B2}" dt="2025-10-16T06:36:04.961" v="1" actId="20577"/>
      <pc:docMkLst>
        <pc:docMk/>
      </pc:docMkLst>
      <pc:sldChg chg="modSp mod">
        <pc:chgData name="Fiona Tye" userId="1893fcf67ba7c72c" providerId="LiveId" clId="{7E8A5225-10F2-432E-98E0-ECFDDF8A28B2}" dt="2025-10-16T06:36:04.961" v="1" actId="20577"/>
        <pc:sldMkLst>
          <pc:docMk/>
          <pc:sldMk cId="2669557169" sldId="1913"/>
        </pc:sldMkLst>
        <pc:spChg chg="mod">
          <ac:chgData name="Fiona Tye" userId="1893fcf67ba7c72c" providerId="LiveId" clId="{7E8A5225-10F2-432E-98E0-ECFDDF8A28B2}" dt="2025-10-16T06:36:04.961" v="1" actId="20577"/>
          <ac:spMkLst>
            <pc:docMk/>
            <pc:sldMk cId="2669557169" sldId="1913"/>
            <ac:spMk id="3" creationId="{2E5099C0-203C-9585-2CB9-C0CD1C4CB7F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6:30:24.84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75 7443 24575,'0'-11'0,"0"1"0,0 0 0,7-1 0,-5 1 0,5 0 0,1-1 0,-7 1 0,7 0 0,-8 0 0,0-1 0,7 6 0,-5-5 0,5 5 0,-7-6 0,0 1 0,0 0 0,7 4 0,-5-3 0,5 3 0,0-4 0,-5-1 0,13 1 0,-14 0 0,7 0 0,-1 4 0,-5-3 0,5 3 0,-7-4 0,0-1 0,7 6 0,-5-5 0,5 5 0,0-1 0,-5-3 0,5 3 0,0-4 0,-5-1 0,13 1 0,-14 0 0,14 0 0,-13-1 0,5 1 0,0 4 0,-5-3 0,5 3 0,0 1 0,-5-5 0,12 9 0,-12-8 0,13 8 0,-14-8 0,7 3 0,-1 0 0,-5-3 0,12 8 0,-12-8 0,5 3 0,0 0 0,-5-3 0,12 8 0,-12-8 0,13 8 0,-14-8 0,14 3 0,-13-4 0,12 4 0,-12-3 0,12 3 0,-5 0 0,0-3 0,6 3 0,-6 1 0,0-4 0,5 3 0,-5 0 0,7-3 0,-7 3 0,6 0 0,-14-3 0,14 8 0,-13-8 0,12 8 0,-12-8 0,12 8 0,-12-9 0,12 9 0,-12-8 0,13 3 0,-6 1 0,0-5 0,5 9 0,-5-8 0,7 3 0,0 1 0,-7-4 0,6 7 0,-6-7 0,7 8 0,-7-8 0,5 8 0,-12-8 0,13 7 0,-14-7 0,14 8 0,-6-8 0,7 3 0,0 1 0,0-5 0,-7 5 0,6-1 0,-13-3 0,12 8 0,-12-9 0,12 9 0,-12-8 0,13 8 0,-6-8 0,0 3 0,5 0 0,-5-3 0,7 3 0,0 1 0,-7-4 0,6 3 0,-6 0 0,0-3 0,5 8 0,-12-8 0,12 8 0,-5-9 0,8 9 0,-8-8 0,5 8 0,-12-8 0,12 8 0,-5-9 0,7 5 0,1-6 0,-8 1 0,5 4 0,-5-3 0,7 8 0,-7-8 0,6 8 0,-6-8 0,0 3 0,5 0 0,-12-3 0,12 8 0,-5-8 0,7 8 0,-7-9 0,6 9 0,-13-8 0,12 8 0,-12-8 0,12 3 0,-5-4 0,7 4 0,-7-3 0,6 8 0,-6-8 0,7 3 0,0 0 0,-7-3 0,6 8 0,-14-8 0,14 7 0,-13-7 0,12 8 0,-5-8 0,7 8 0,-7-8 0,6 8 0,-6-4 0,0 0 0,5 4 0,-12-8 0,12 8 0,-12-8 0,12 8 0,-5-9 0,8 5 0,-1-1 0,-7-3 0,5 8 0,-12-8 0,12 7 0,-5-7 0,8 8 0,-8-8 0,5 8 0,-12-8 0,12 7 0,-5-2 0,0-1 0,-1 0 0,-1-1 0,-5-3 0,5 3 0,-7-4 0,0-1 0,8-5 0,-6 4 0,7-4 0,-9 5 0,0 1 0,0 0 0,0-7 0,0 6 0,0-12 0,0 11 0,0-4 0,0 6 0,0-1 0,0 1 0,0 0 0,0-1 0,0 1 0,0 0 0,0 0 0,0-1 0,-8 1 0,7 0 0,-7-1 0,8 1 0,0 0 0,0-1 0,0 1 0,-8-6 0,6 4 0,-7-4 0,9 5 0,0-5 0,0 4 0,0-4 0,0 5 0,0 1 0,0 0 0,0-1 0,0 1 0,-7 0 0,5 0 0,-5-1 0,7 1 0,0 0 0,0-1 0,0 1 0,0 0 0,0-1 0,0 1 0,0 0 0,0-1 0,0 1 0,0 0 0,0 0 0,0-1 0,0-5 0,0-2 0,7 0 0,-5-4 0,12 10 0,-12-5 0,5 7 0,-7 0 0,8-7 0,-5 6 0,12-6 0,-13 7 0,5 0 0,0-1 0,-5 1 0,13 0 0,-14-1 0,7 1 0,-1 0 0,-5-7 0,12 6 0,-12-6 0,5 7 0,-7 0 0,7-1 0,-5 1 0,12 0 0,-12-1 0,5 1 0,-7 0 0,8-1 0,-7 1 0,7 0 0,-8 0 0,7 4 0,-5-3 0,5 3 0,0 0 0,-5-3 0,5 3 0,0 1 0,-5-5 0,5 5 0,0-1 0,2-3 0,0 3 0,6-4 0,-13-1 0,12 1 0,-12 0 0,12 0 0,-12-1 0,12 1 0,-5 0 0,0-1 0,6 6 0,-13-5 0,5 5 0,0-6 0,-5 1 0,12 0 0,-12-1 0,12 1 0,-12 0 0,13 4 0,-14-3 0,14 3 0,-13-4 0,12 4 0,-12-3 0,12 3 0,-12-4 0,13 0 0,-14-1 0,14 6 0,-5-11 0,6 14 0,-5-13 0,3 9 0,5-11 0,-1 6 0,8-6 0,-10 7 0,1 0 0,-8-1 0,5 6 0,-5-5 0,7 5 0,0-1 0,1-3 0,-1 3 0,0-4 0,0-1 0,1 6 0,-8-4 0,5 3 0,-5-4 0,7-1 0,0 1 0,-7 0 0,6-1 0,-6 1 0,7 0 0,0-1 0,-7 1 0,6 0 0,-6-1 0,0 1 0,5 4 0,-12-3 0,12 4 0,-5-6 0,0 1 0,6 4 0,-6-3 0,0 3 0,5-4 0,5-1 0,-8 0 0,13 0 0,-14-5 0,7 4 0,-7-4 0,5 10 0,-14-3 0,14 3 0,-13-4 0,12 4 0,-12-3 0,13-3 0,-5 0 0,17-5 0,-7 1 0,-1 3 0,-4-3 0,-6 5 0,7 1 0,1 0 0,-8-1 0,5 1 0,-5 4 0,0-3 0,6 4 0,-5-12 0,6 5 0,2-4 0,-9 6 0,5-1 0,-12-5 0,12 9 0,-12-8 0,13 9 0,-6-5 0,0 1 0,5 0 0,-4-7 0,7 6 0,1-12 0,-1 11 0,0-4 0,1 0 0,-2 4 0,-6-5 0,5 7 0,-13 0 0,12 0 0,-5-1 0,7 1 0,0 0 0,1-1 0,-8 1 0,5 0 0,-5-1 0,0 1 0,6 0 0,-5-7 0,-1 6 0,7-6 0,-7 7 0,0-6 0,5 4 0,-5-5 0,0 7 0,6 0 0,-14-1 0,14 1 0,-6 0 0,8-7 0,-8 6 0,8-12 0,-7 11 0,8-10 0,0 4 0,0 5 0,-8-3 0,4 11 0,-5-6 0,0 1 0,-1 0 0,-1 0 0,2-1 0,0 1 0,-2 0 0,0 4 0,-5-3 0,12 3 0,-12-4 0,13 4 0,-14-3 0,14 3 0,-6-4 0,0-1 0,5 1 0,-5 0 0,7 0 0,-6-1 0,4 1 0,-12 0 0,12-1 0,-5 1 0,0 0 0,6-1 0,-14 1 0,14 4 0,-13-3 0,12 3 0,-5-4 0,0 0 0,5 0 0,-3-7 0,5 5 0,2-4 0,-1 0 0,9 3 0,-5-10 0,5 11 0,-15-5 0,3 7 0,-4-6 0,7 4 0,0-4 0,-1 5 0,2-5 0,-2 9 0,3-15 0,-2 15 0,0-9 0,0-1 0,0 5 0,2-10 0,-3 10 0,2-4 0,-1-1 0,0 6 0,0-6 0,-8 7 0,7-6 0,-7 4 0,8-5 0,0 7 0,-8 0 0,6-7 0,-5 6 0,0-6 0,5 1 0,-5 4 0,0-4 0,4 5 0,-5 1 0,0 0 0,6-1 0,-13 1 0,12 0 0,-12-1 0,22-5 0,-20 4 0,21-10 0,-15 10 0,7-4 0,-1 5 0,10-5 0,-6-2 0,6 0 0,1-4 0,-8 10 0,8-10 0,2-4 0,-9 6 0,1-4 0,-6 14 0,-14 0 0,14-1 0,-6 1 0,0 0 0,5 4 0,-12-3 0,12 3 0,-5-4 0,8 0 0,-1-1 0,0 1 0,-7 0 0,5 4 0,-5-3 0,0 3 0,6-4 0,-13-1 0,12 1 0,-12 0 0,12 0 0,-5-1 0,7 1 0,1 0 0,-8-1 0,5 1 0,-5 4 0,7-3 0,-7 3 0,6-4 0,-6 4 0,0-3 0,5 3 0,-5-4 0,7 0 0,0 0 0,1-1 0,-1 1 0,0 0 0,0-1 0,0 1 0,1 0 0,-1 4 0,0-3 0,0 3 0,0-4 0,1-1 0,-1 1 0,10-6 0,-8 4 0,8 0 0,-17 3 0,6 3 0,-14-4 0,14 4 0,-6-3 0,7 3 0,-7-4 0,5 4 0,-5-3 0,0 3 0,6 1 0,-13-4 0,12 7 0,-5-7 0,7 8 0,-7-8 0,6 8 0,-14-8 0,14 7 0,-13-7 0,12 4 0,-5-1 0,7-3 0,-7 3 0,15-5 0,-12 0 0,23 0 0,-16 0 0,7 0 0,-10 1 0,0-1 0,0 1 0,1 4 0,-8-3 0,15 3 0,-3-11 0,7 9 0,-2-7 0,-10 9 0,0-4 0,1-1 0,-1 1 0,0 4 0,0-3 0,10 3 0,2-5 0,10-2 0,-9 2 0,6-1 0,-16 2 0,16-2 0,-6 1 0,-1-1 0,-2 1 0,-10 1 0,0 4 0,0-3 0,1 8 0,-8-8 0,5 8 0,-5-8 0,7 7 0,-7-7 0,6 8 0,-6-3 0,0-1 0,5 4 0,-5-8 0,7 3 0,10 0 0,-7-3 0,7 3 0,-1-5 0,4 0 0,9-6 0,0 3 0,0-3 0,0 5 0,0 0 0,0-6 0,0 10 0,-10-7 0,7 9 0,-16-5 0,7 0 0,-10 5 0,0 2 0,-7-1 0,6 4 0,-14-8 0,14 8 0,-6-4 0,17 0 0,-8-1 0,18-1 0,-17-2 0,6 8 0,-8-8 0,-1 8 0,-7-8 0,5 7 0,-5-2 0,0-1 0,15 4 0,-3-9 0,17 9 0,0-10 0,0 10 0,-9-9 0,-4 9 0,-8-4 0,-1 1 0,10-3 0,2 1 0,10-5 0,0 10 0,0-4 0,-17 0 0,3 4 0,-15-4 0,17 0 0,14-2 0,13-6 0,27-2 0,3 1 0,0-1 0,-25 7 0,-20-3 0,-22 10 0,0-4 0,-7 1 0,15 3 0,-3-9 0,17 8 0,12-9 0,-9 4 0,9-6 0,0 1 0,-9-1 0,9 6 0,-12-4 0,0 5 0,0-1 0,0-4 0,-10 5 0,-2 0 0,-10-3 0,0 7 0,1-2 0,-8-1 0,5 4 0,-5-3 0,0-1 0,5 4 0,-5-4 0,8 5 0,-8-4 0,5 3 0,-5-9 0,17 9 0,2-9 0,1 9 0,-4-9 0,1 9 0,-14-8 0,12 8 0,-22-9 0,22 9 0,-3-9 0,29 3 0,-9 0 0,9-4 0,-12 9 0,-10-8 0,8 9 0,-18-8 0,18 8 0,-18-8 0,8 8 0,0-9 0,-7 8 0,16-8 0,-16 4 0,7-5 0,-10 5 0,10 1 0,-15 1 0,13 3 0,-15-9 0,7 9 0,-7-8 0,6 8 0,-6-4 0,0 1 0,5 3 0,-5-9 0,8 9 0,-1-8 0,-7 3 0,5 1 0,-5 0 0,0 1 0,6 2 0,3-8 0,1 9 0,7-9 0,0 4 0,-8-5 0,8 5 0,-10-3 0,0 3 0,1 0 0,-1-3 0,0 8 0,-7-8 0,5 7 0,-12-7 0,13 8 0,-6-8 0,7 3 0,0 1 0,0-5 0,1 9 0,-1-8 0,0 3 0,0 1 0,-7-5 0,6 9 0,-6-8 0,16 8 0,-13-8 0,12 8 0,-15-8 0,7 7 0,0-7 0,1 3 0,-1 1 0,-7-4 0,5 7 0,-5-7 0,7 4 0,1-1 0,-1 1 0,10 5 0,14 0 0,44 0 0,20 0 0,15 0 0,-19 0 0,-6 0 0,-26 0 0,0 0 0,-28 0 0,-14 0 0,-10 5 0,0-4 0,10 3 0,3-4 0,-1 0 0,-2 0 0,-10 0 0,-7 5 0,5-4 0,-5 4 0,8-5 0,-1 0 0,0 4 0,10-3 0,14 4 0,1 0 0,21 2 0,-31 0 0,17-1 0,-20-6 0,1 5 0,-4-4 0,-8 8 0,-1-8 0,0 3 0,0-4 0,-7 5 0,6-4 0,3 4 0,1-1 0,17-3 0,-8 9 0,10-9 0,0 10 0,-10-10 0,8 10 0,-18-10 0,8 9 0,-10-9 0,1 4 0,-8-1 0,5-3 0,-5 4 0,7-5 0,0 4 0,1-3 0,-1 4 0,0-5 0,0 0 0,0 0 0,10 0 0,15 0 0,12 6 0,0-5 0,-13 5 0,-14-6 0,-10 0 0,0 0 0,0 0 0,1 5 0,-1-4 0,0 4 0,10-5 0,2 0 0,10 0 0,-10 0 0,-2 0 0,-9 0 0,-1 0 0,0 4 0,0-3 0,0 4 0,1-5 0,8 0 0,4 0 0,21 0 0,-9 0 0,21 0 0,-21 0 0,-1 4 0,-14-3 0,-17 8 0,-9-7 0,-9 7 0,-8-8 0,1 8 0,-1-4 0,1 6 0,7-1 0,-6 0 0,6 0 0,0 0 0,-6-4 0,13 3 0,-5-3 0,0-1 0,5 4 0,-13-3 0,14 4 0,-14-4 0,13 3 0,-5-4 0,0 6 0,5-1 0,-6 0 0,1 0 0,5 0 0,-12-4 0,12 3 0,-5-3 0,-1 4 0,6 0 0,-5 0 0,0-4 0,5 3 0,-5-4 0,-1 6 0,7-1 0,-7 0 0,1 0 0,5 0 0,-5 0 0,7 0 0,0 7 0,-7-6 0,5 6 0,-6-7 0,8 0 0,0 0 0,0 0 0,-7 0 0,5 7 0,-5-6 0,7 6 0,0-1 0,0-5 0,0 6 0,0-7 0,-7 0 0,5 6 0,-5-4 0,-1 4 0,6 0 0,-5-4 0,7 4 0,0-6 0,-7 1 0,5-1 0,-5 0 0,7 0 0,0 0 0,0 0 0,-8 1 0,7-1 0,-7 0 0,8 0 0,0 0 0,-7 0 0,5 1 0,-5-1 0,7 0 0,0 0 0,0 0 0,-8-4 0,7 3 0,-7-3 0,8 4 0,0 0 0,0 0 0,-7 0 0,5 0 0,-5 1 0,7-1 0,0 0 0,-7 0 0,5 0 0,-6 0 0,8 0 0,0 1 0,-8 5 0,6-4 0,-7 4 0,9-6 0,0 0 0,0 0 0,0 0 0,0 1 0,-7-1 0,5 0 0,-5 0 0,7 0 0,0 0 0,0 1 0,0-1 0,0 0 0,0 0 0,0 0 0,0 0 0,0 1 0,0 5 0,0-5 0,0 12 0,0-12 0,0 6 0,0-1 0,0-4 0,0 4 0,0-6 0,0 0 0,0 0 0,0 0 0,0 7 0,0-6 0,0 6 0,0-7 0,0 0 0,0 0 0,-7 0 0,5 0 0,-6 1 0,8-1 0,0 0 0,0 0 0,0 0 0,0 0 0,0 1 0,0-1 0,0 0 0,0 0 0,0 0 0,0 0 0,-7 0 0,5 1 0,-5-1 0,7 6 0,0-4 0,0 4 0,0-6 0,0 0 0,0 0 0,0 1 0,-7-1 0,5 6 0,-5-4 0,7 4 0,0-6 0,0 0 0,0 0 0,0 1 0,-8-6 0,6 4 0,-5-3 0,7 4 0,0 0 0,0 0 0,0 0 0,0 1 0,0-1 0,-7-5 0,5 5 0,-5-5 0,7 5 0,0 0 0,0 1 0,0-1 0,-9 6 0,7-4 0,-7 4 0,9-6 0,0 0 0,-7-4 0,5 3 0,-5-3 0,7 4 0,0 0 0,-7-4 0,5 3 0,-5-4 0,-1 5 0,6 1 0,-5-1 0,0-5 0,5 4 0,-5-3 0,-1 0 0,7 3 0,-7-4 0,1 1 0,5 3 0,-13-3 0,14 4 0,-14 0 0,13 0 0,-12-4 0,12 3 0,-13-4 0,6 6 0,0-1 0,-6-5 0,13 5 0,-12-5 0,5 1 0,0 3 0,-6-4 0,13 6 0,-12-6 0,12 4 0,-13-8 0,13 8 0,-12-7 0,12 7 0,-13-4 0,6 5 0,-7 1 0,-1-1 0,8 0 0,-5-4 0,4 3 0,-6-8 0,7 8 0,-6-4 0,6 6 0,-7-6 0,7 4 0,-6-3 0,6 4 0,-8 0 0,1-4 0,-1 3 0,8-3 0,-5 4 0,5-5 0,-1 4 0,-4-3 0,5 0 0,0 3 0,-6-4 0,6 6 0,-8-1 0,1 0 0,7 0 0,-6-4 0,6 3 0,-7-4 0,-1 5 0,-9 7 0,7-6 0,-7 6 0,10-7 0,-1 0 0,1 0 0,-2 6 0,1-4 0,7 4 0,-5-6 0,6 1 0,-7-1 0,-1 0 0,1 0 0,7 0 0,-6-4 0,13 3 0,-5-3 0,0-1 0,5 4 0,-13-3 0,14 4 0,-14 0 0,13 0 0,-12 1 0,12-1 0,-13 0 0,13 0 0,-12 0 0,5 0 0,-1 0 0,-4-4 0,12 3 0,-5-3 0,-1 4 0,7 0 0,-14 0 0,13 0 0,-12 1 0,3 5 0,2-4 0,-8 10 0,15-10 0,-14 4 0,14-6 0,-13 0 0,13 6 0,-12-4 0,12 4 0,-13-6 0,14 7 0,-7-6 0,1 5 0,5-5 0,-13-1 0,14 0 0,-14 0 0,13 0 0,-5 0 0,0 1 0,5-1 0,-6 0 0,1 0 0,5 0 0,-5 0 0,7 1 0,-7-6 0,5 4 0,-5-3 0,7 4 0,0 0 0,-8-4 0,6 3 0,-5-3 0,7 4 0,0 0 0,-7-4 0,5 3 0,-5-4 0,7 5 0,-8-4 0,7 3 0,-7-3 0,8 4 0,-7 0 0,5 0 0,-5 0 0,0 1 0,5-1 0,-13 0 0,13 0 0,-12-4 0,12 3 0,-5-4 0,-1 5 0,6 1 0,-5-1 0,0-5 0,5 4 0,-13-7 0,14 7 0,-7-4 0,1 5 0,5 1 0,-5-1 0,0 0 0,-3 0 0,1 0 0,-5 0 0,12 1 0,-13-1 0,13 0 0,-12-4 0,12 9 0,-13-13 0,14 13 0,-14-9 0,6 4 0,0 0 0,-6 1 0,13-1 0,-5 0 0,0-4 0,5 3 0,-13-8 0,13 8 0,-5-4 0,0 1 0,5 3 0,-13-3 0,13 4 0,-12 0 0,5 0 0,-9 6 0,1-4 0,0 4 0,0-6 0,1 1 0,-2 5 0,1-4 0,7 4 0,-5-6 0,6-4 0,0 3 0,2-4 0,0 1 0,5 3 0,-13-8 0,13 8 0,-12-8 0,12 8 0,-13-3 0,6 4 0,-9 6 0,2-4 0,-2 4 0,9-6 0,-6 1 0,6-6 0,0 4 0,-6-8 0,14 8 0,-14-3 0,6 4 0,-8 0 0,8 0 0,-5 1 0,5-1 0,-8 0 0,1 0 0,-1 0 0,-9-4 0,15 3 0,-14-3 0,16 4 0,-7 0 0,-10 1 0,7-1 0,-7 1 0,9-5 0,8 3 0,-6-8 0,14 8 0,-14-8 0,13 8 0,-12-8 0,12 8 0,-13-8 0,6 8 0,-7-7 0,6 7 0,-4-4 0,5 1 0,0 3 0,-6-3 0,6-1 0,-8 4 0,1-3 0,0 4 0,-11 1 0,9-1 0,-9 1 0,11-5 0,0 3 0,-10-3 0,7 5 0,-7 0 0,9-6 0,1 4 0,-1-7 0,8 7 0,-5-8 0,4 3 0,1 1 0,-5-4 0,5 8 0,-8-3 0,1-1 0,6 4 0,-4-8 0,5 8 0,-8-7 0,8 7 0,-5-8 0,4 8 0,-6-8 0,0 8 0,-1-8 0,8 8 0,-15-3 0,12 0 0,-7 4 0,5-9 0,5 4 0,0-1 0,-6-3 0,6 8 0,-8-7 0,8 7 0,-5-8 0,4 8 0,-6-8 0,7 8 0,-6-8 0,6 4 0,0-1 0,-6-3 0,6 4 0,-7-1 0,-1-3 0,8 8 0,-5-7 0,5 2 0,-1 1 0,-4-4 0,5 3 0,0 1 0,-16-4 0,14 8 0,-15-8 0,9 4 0,1-1 0,-1-3 0,1 4 0,-1-1 0,1-3 0,0 8 0,-1-7 0,-9 2 0,7 1 0,-17-4 0,8 8 0,-10-7 0,-13 3 0,10 0 0,-9-3 0,21 3 0,-6 0 0,6-3 0,1 7 0,2-7 0,9 2 0,1 1 0,-1-4 0,1 3 0,-1-4 0,8 5 0,-5-4 0,5 3 0,-8-4 0,1 5 0,-1-4 0,1 8 0,-10-3 0,7 0 0,-7 4 0,0-9 0,7 8 0,-7-8 0,16 8 0,-4-7 0,5 7 0,-8-8 0,1 8 0,7-4 0,-6 1 0,6-1 0,0-1 0,-6-3 0,13 8 0,-12-8 0,12 8 0,-13-7 0,6 7 0,-7-4 0,-1 1 0,8 3 0,-5-8 0,12 8 0,-13-8 0,13 8 0,-12-8 0,5 8 0,-8-3 0,1 0 0,-2 9 0,1-8 0,-10 5 0,8-3 0,-7-4 0,10 6 0,-1-1 0,1 0 0,-1 0 0,1 0 0,-1-4 0,1 3 0,0-4 0,-1 6 0,-1 5 0,2-4 0,5 4 0,-3-6 0,5 0 0,-8-4 0,1 3 0,7-4 0,-6 6 0,6-1 0,0 0 0,-6-4 0,13 3 0,-12-4 0,5 5 0,-8 1 0,1-1 0,7 0 0,-6-4 0,6 3 0,0-4 0,-6 5 0,6 1 0,0-1 0,-6-5 0,6 4 0,0-3 0,-6 0 0,6 3 0,-7-4 0,-1 6 0,1-1 0,-1 0 0,1 0 0,-10 1 0,7-1 0,-7 1 0,17-1 0,-6-4 0,13 3 0,-12-8 0,12 8 0,-13-8 0,6 8 0,-7-3 0,-1 0 0,1 3 0,0-4 0,-11 6 0,9 0 0,-9 0 0,1-6 0,7 4 0,-7-3 0,0 5 0,7-1 0,-7-3 0,0 2 0,7-3 0,-16 1 0,16 2 0,-17 2 0,17-3 0,-7 7 0,10-14 0,-1 8 0,1-4 0,-10 1 0,7 3 0,-17-2 0,7 4 0,-9-5 0,10 4 0,-8-3 0,17 3 0,-7-4 0,0 4 0,7-9 0,-7 9 0,9-9 0,1 8 0,0-7 0,-1 7 0,1-8 0,-1 8 0,1-8 0,-1 8 0,1-8 0,0 8 0,-1-8 0,1 8 0,-1-8 0,1 8 0,-10-7 0,7 7 0,-7-8 0,9 8 0,1-8 0,-1 8 0,1-8 0,0 8 0,-1-8 0,1 8 0,-1-8 0,1 4 0,-1-1 0,1 2 0,0 0 0,-1 3 0,1-8 0,-1 3 0,1 1 0,-1-4 0,-9 9 0,7-9 0,-16 10 0,6-5 0,-9 1 0,0 4 0,9-10 0,-7 9 0,18-8 0,-9 8 0,11-9 0,0 3 0,-1-4 0,1 5 0,-1-4 0,-9 3 0,7 1 0,-16-4 0,16 4 0,-7-1 0,9-3 0,1 4 0,7-1 0,-6-3 0,6 4 0,-8-1 0,1-3 0,0 4 0,-11-5 0,-13 0 0,8 5 0,-16-4 0,30 3 0,-18-4 0,17 0 0,-7 5 0,9-4 0,-9 3 0,8-4 0,-9 0 0,1 0 0,-2 6 0,-1-5 0,3 4 0,10-5 0,-1 0 0,-9 6 0,7-5 0,-16 4 0,16 0 0,-7-4 0,-1 3 0,-1-4 0,-1 0 0,3 5 0,0-4 0,7 3 0,-16 2 0,16-5 0,-7 4 0,9-5 0,1 5 0,-1-4 0,1 4 0,-1-5 0,8 4 0,-5-3 0,5 4 0,-8-5 0,8 4 0,-6-3 0,6 4 0,-7-5 0,-10 5 0,7-4 0,-7 9 0,9-9 0,-9 4 0,7-1 0,-16-2 0,16 7 0,-17-8 0,17 8 0,-7-8 0,0 9 0,7-9 0,-7 4 0,10 0 0,-1-4 0,-9 3 0,7 1 0,-7-4 0,0 4 0,7-1 0,-7-3 0,0 4 0,7-1 0,-17-3 0,8 4 0,-1-1 0,-7-2 0,8 2 0,-10-4 0,9 0 0,-7 5 0,8-3 0,-1 8 0,3-9 0,10 3 0,-10-4 0,7 0 0,-7 5 0,9-4 0,1 3 0,-1-4 0,1 0 0,0 0 0,-11 6 0,9-5 0,-9 4 0,11-5 0,0 0 0,-1 0 0,1 0 0,-1 0 0,-9 0 0,7 0 0,-7 0 0,10 0 0,-1 0 0,-9 0 0,7 0 0,-7 0 0,10 0 0,7-4 0,-6 3 0,6-4 0,-17 5 0,7 0 0,-7 0 0,9 0 0,1-5 0,0 4 0,-1-3 0,1-1 0,-1 4 0,-9-4 0,-2 0 0,-1 4 0,3-9 0,10 9 0,-1-9 0,1 9 0,-1-8 0,1 8 0,-1-8 0,1 8 0,0-4 0,-11 0 0,9 3 0,-18-8 0,17 8 0,-7-3 0,9 0 0,1 4 0,0-3 0,6-1 0,-4 4 0,5-8 0,-8 8 0,1-9 0,-10 4 0,-3 0 0,-9-5 0,9 10 0,3-9 0,10 4 0,-10 1 0,7-5 0,-7 9 0,9-8 0,1 8 0,0-8 0,-1 8 0,1-8 0,-1 7 0,1-2 0,-1 4 0,8-5 0,-5 4 0,4-4 0,-6 5 0,0 0 0,-10 0 0,7 0 0,-7 0 0,9 0 0,1 0 0,-1 0 0,1 0 0,7 5 0,-6-4 0,6 4 0,0-1 0,-6-3 0,6 4 0,0-1 0,-6-3 0,6 4 0,0-1 0,-6-2 0,6 2 0,-7 1 0,-1-4 0,1 8 0,0-4 0,-1 1 0,1 3 0,-1-8 0,8 8 0,-5-8 0,12 8 0,-13-7 0,6 7 0,-7-8 0,6 8 0,-4-8 0,5 8 0,-8-8 0,1 4 0,7-1 0,-16 3 0,14-2 0,-8 5 0,4-9 0,6 8 0,-7-8 0,7 8 0,-6-7 0,6 2 0,0 1 0,-6-4 0,13 8 0,-12-8 0,5 3 0,0 1 0,-6-4 0,6 4 0,0-1 0,-6-3 0,6 8 0,-7-3 0,-1 0 0,8 3 0,-6-8 0,6 8 0,-7-8 0,-1 8 0,1-3 0,-1 4 0,1-5 0,0 4 0,6-3 0,-4 0 0,5 3 0,0-4 0,-6 1 0,13 3 0,-12-8 0,12 8 0,-13-8 0,13 8 0,-12-7 0,12 7 0,-13-8 0,13 8 0,-12-8 0,12 8 0,-13-8 0,14 8 0,-7-3 0,1-1 0,5 4 0,-13-7 0,14 7 0,-14-4 0,6 5 0,0 1 0,-6-1 0,13 0 0,-12-5 0,12 5 0,-13-5 0,13 5 0,-12-4 0,12 3 0,-5-3 0,-1-1 0,7 4 0,-14-3 0,6 4 0,0 0 0,1 0 0,8 1 0,-7-6 0,5 4 0,-5-3 0,0 0 0,5 3 0,-5-4 0,7 5 0,-8-4 0,6 3 0,-5-3 0,7 4 0,0 0 0,-7-4 0,5 3 0,-5-4 0,7 6 0,-8-1 0,7 0 0,-7 0 0,8 0 0,-7 0 0,5 1 0,-12-1 0,12 0 0,-13 0 0,13 0 0,-12 0 0,12 1 0,-5-1 0,-1-5 0,6 4 0,-5-3 0,0 0 0,5 3 0,-5-4 0,-1 1 0,7 3 0,-7-3 0,8 4 0,-7-5 0,5 5 0,-13-5 0,14 5 0,-14 0 0,13 1 0,-12-6 0,12 4 0,-13-8 0,13 8 0,-5-3 0,0 0 0,5 3 0,-5-4 0,-1 6 0,6-1 0,-12 0 0,5 0 0,0 0 0,-6-4 0,6 3 0,0-3 0,-6 4 0,6 0 0,-7 0 0,6 0 0,-4-4 0,12 3 0,-13-8 0,14 8 0,-14-8 0,13 8 0,-12-8 0,12 8 0,-13-3 0,6 0 0,0 3 0,-6-8 0,6 3 0,-7-4 0,-1 0 0,1 0 0,-1 0 0,1 0 0,7 5 0,-6-4 0,6 4 0,-7-5 0,6-5 0,-4 4 0,5-8 0,0 3 0,-6 0 0,6 2 0,0-1 0,-6 4 0,13-8 0,-5 3 0,0-4 0,5-1 0,-13 6 0,13-5 0,2 9 0,9-8 0,8 3 0,-8-4 0,-2 0 0,0 4 0,-5-3 0,5 3 0,-7-4 0,0 0 0,0-1 0,7 6 0,-5-5 0,5 9 0,-7-3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6:30:24.85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24575,'16'0'0,"-1"5"0,10-4 0,-7 7 0,16-7 0,-16 8 0,16-8 0,-7 9 0,0-9 0,8 9 0,-18-9 0,8 9 0,-9-9 0,-1 3 0,1-4 0,-7 4 0,5-2 0,-6 2 0,8-4 0,-1 0 0,-6 4 0,5-3 0,4 4 0,0-5 0,7 4 0,-10-3 0,10 3 0,-7 1 0,7-4 0,-10 3 0,1-4 0,-1 0 0,1 0 0,0 0 0,-1 0 0,1 0 0,9 0 0,-8 0 0,8 0 0,-16 0 0,-2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24575,'15'9'0,"-1"0"0,-5-5 0,-1 4 0,1-7 0,-4 7 0,2-7 0,-6 6 0,7-6 0,-3 7 0,4 2 0,-1-4 0,2 12 0,4-12 0,2 13 0,10-2 0,-13-2 0,6-4 0,-18-3 0,7-7 0,-3 7 0,3-4 0,1 5 0,-1 0 0,1 4 0,0-7 0,-3 7 0,1-8 0,-6 3 0,7-3 0,-3 3 0,-1-3 0,4-1 0,-3 4 0,3-3 0,1 3 0,5 1 0,-5 0 0,10 1 0,-13-1 0,7 0 0,-8-4 0,0 2 0,2-6 0,-2 7 0,3-7 0,1 7 0,0-4 0,4 10 0,-3-4 0,9 4 0,-4-4 0,0-1 0,4 5 0,-4-3 0,19 10 0,-4-8 0,19 11 0,4-3 0,1-1 0,7 5 0,-17-11 0,-9-1 0,-13-4 0,-9-8 0,-4 6 0,-1-2 0,6 4 0,1 1 0,5 0 0,0 4 0,0-3 0,0 8 0,7-2 0,1 5 0,6 1 0,11 9 0,-8-7 0,8 7 0,-23-16 0,4 0 0,-20-8 0,3 2 0,-6-6 0,2 4 0,4-3 0,0 9 0,5-4 0,1 9 0,14 5 0,-7-6 0,1 4 0,-4-8 0,-9-4 0,4 4 0,-6-6 0,1-3 0,-5 3 0,4-4 0,-3 5 0,0-1 0,2 1 0,-6 0 0,7-1 0,-3 1 0,3-1 0,1 6 0,1 1 0,0 5 0,0 0 0,-1-5 0,1 4 0,-5-9 0,4 9 0,-3-4 0,8 5 0,-3 0 0,4 6 0,0-4 0,-3 4 0,2-6 0,1-4 0,-4 3 0,3-3 0,-8-1 0,3 3 0,-4-8 0,0 9 0,4-4 0,-3 12 0,-1-6 0,5 6 0,-4-7 0,4 6 0,0-9 0,-4 3 0,1-12 0,-6 1 0,7 0 0,-7-1 0,7 1 0,-7 4 0,2-3 0,2 9 0,-4-9 0,8 9 0,-4-4 0,6 11 0,-1-9 0,-4 8 0,2-10 0,-3 5 0,1 0 0,-1 0 0,-1 0 0,-3 0 0,4 0 0,-5 1 0,0-6 0,0-2 0,0-4 0,0-1 0,0 1 0,0 0 0,0-1 0,-5 6 0,4-4 0,-7 3 0,7 1 0,-3-4 0,0 4 0,3-6 0,-3 6 0,4-4 0,-4 3 0,3-4 0,-3 0 0,0 4 0,3-3 0,-8 4 0,4-6 0,1 1 0,-4-1 0,3 1 0,-4 0 0,1-1 0,-2 6 0,-4-4 0,4 4 0,-4-5 0,5 0 0,-5 0 0,4 0 0,-9 5 0,9-4 0,-8 5 0,8-11 0,0 5 0,2-8 0,7 6 0,-3-2 0,0 0 0,-1-1 0,-3-4 0,-1 0 0,4-4 0,-3 3 0,7-7 0,-2 3 0,3-3 0,0-1 0,0 0 0,0 1 0,0-1 0,0 0 0,3 4 0,2-2 0,4 6 0,-1-3 0,1 4 0,-4 0 0,-2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1 137 24575,'8'-5'0,"1"1"0,-1 4 0,12 5 0,3 2 0,5 4 0,5 5 0,-11-5 0,4 5 0,-11-6 0,-1-5 0,-6 3 0,1-7 0,0 2 0,-5 1 0,4-3 0,2 7 0,5-6 0,5 6 0,0-2 0,-5 3 0,-1-3 0,-6-2 0,1-4 0,-1 0 0,1 3 0,0-2 0,-1 3 0,-3 0 0,3-3 0,-4 3 0,16 1 0,-3 1 0,9 0 0,-6 3 0,1-8 0,-1 8 0,6-8 0,-4 8 0,-1-8 0,-7 3 0,-6-4 0,1 0 0,0 0 0,-1 0 0,6 5 0,1-4 0,11 3 0,-9-4 0,14 0 0,-8 6 0,19-5 0,-5 9 0,5-9 0,-14 9 0,-7-9 0,-7 3 0,-1-4 0,2 0 0,6 0 0,-1 0 0,6 0 0,-4 0 0,11 0 0,-5 0 0,6 0 0,0 0 0,-5 0 0,-3 0 0,-6 0 0,-5 0 0,-1 0 0,-6 0 0,1 0 0,-1 0 0,6 0 0,1-4 0,12 3 0,-6-4 0,12 0 0,-11 4 0,11-4 0,-5-1 0,0 5 0,-7-4 0,-11 1 0,-2 3 0,-4-3 0,10 0 0,1 3 0,11-9 0,2 9 0,1-9 0,-3 9 0,-6-8 0,0 8 0,0-8 0,-5 8 0,4-8 0,-4 8 0,0-8 0,-1 8 0,-6-3 0,1 0 0,5 3 0,-5-6 0,10 6 0,-9-3 0,9-1 0,-9 4 0,9-8 0,-10 4 0,5 0 0,-5 1 0,-1 4 0,-3-4 0,3 3 0,-4-7 0,10 3 0,1 0 0,0-4 0,4 4 0,-4-5 0,0 1 0,-2 0 0,-4 4 0,-4-3 0,2 7 0,-2-7 0,4 7 0,-1-6 0,6 1 0,-4-3 0,4 0 0,-1 0 0,-3 4 0,4-4 0,-6 8 0,1-6 0,0 2 0,4 0 0,2-4 0,5 4 0,-5-1 0,4-3 0,-9 4 0,4 0 0,-6-3 0,1 7 0,-1-3 0,-3 0 0,3 3 0,-4-3 0,1 4 0,-1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41 24575,'19'0'0,"6"0"0,10 5 0,2-3 0,5 3 0,0-5 0,-6 6 0,0-5 0,-3 9 0,-5-9 0,-5 4 0,-3-5 0,-7 0 0,-3 0 0,9 0 0,-4 0 0,11 0 0,2 0 0,1-4 0,-3 3 0,0-4 0,-4 1 0,11 2 0,-16-2 0,8 4 0,-10-5 0,5 4 0,0-3 0,0 4 0,6 0 0,2 0 0,14-6 0,-5 5 0,5-10 0,-8 9 0,-6-3 0,-1 1 0,-7 3 0,-5-4 0,4 1 0,-4 2 0,0-2 0,3 4 0,-8 0 0,9 0 0,-4 0 0,12 0 0,8 0 0,2 0 0,12 0 0,-19 0 0,4 0 0,-19 0 0,-1 0 0,-6 0 0,1 0 0,11 0 0,-3 0 0,15 5 0,-3-4 0,-7 4 0,-1-5 0,-13 0 0,1 0 0,-1 0 0,6 0 0,1 5 0,5-4 0,0 3 0,0-4 0,0 0 0,7 0 0,-11 4 0,4-3 0,-11 3 0,-1-4 0,1 0 0,0 4 0,-1-3 0,1 3 0,-1-4 0,6 0 0,-4 3 0,4-2 0,-6 3 0,6-4 0,-4 0 0,9 5 0,-4-4 0,11 8 0,-4-8 0,4 9 0,-11-9 0,-1 4 0,-9-2 0,2-2 0,-2 7 0,3-3 0,6 4 0,-4 0 0,4 0 0,-1 0 0,-3 0 0,5 5 0,-7-8 0,2 7 0,-6-8 0,4 0 0,-7 2 0,3-2 0,0 0 0,-4 2 0,8-6 0,-7 7 0,7-3 0,-7 3 0,6-3 0,-6 3 0,3-4 0,-4 5 0,0 0 0,0-1 0,0 1 0,0-1 0,0 1 0,-4-4 0,3 2 0,-7-6 0,7 7 0,-6-7 0,6 6 0,-7-2 0,3 0 0,-3 3 0,3-4 0,-3 1 0,3 3 0,-4-7 0,1 2 0,-1-3 0,0 4 0,1-3 0,-1 3 0,0-4 0,1 0 0,-1 0 0,0 0 0,0 0 0,1 0 0,-1 0 0,4-4 0,-2 3 0,6-7 0,-3 4 0,4-5 0,0 0 0,0 1 0,0-1 0,0-5 0,0 4 0,4-4 0,-4 6 0,4-1 0,0 0 0,-3 0 0,7 5 0,-4 0 0,5 4 0,0 0 0,-5 0 0,0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1004 1 24575,'14'0'0,"3"4"0,-6 6 0,8 1 0,-4 8 0,0-8 0,-1 3 0,-5-6 0,-1 1 0,1-1 0,-1-3 0,-3 3 0,3-7 0,-7 6 0,6-6 0,-6 7 0,7-7 0,-3 6 0,3-2 0,1 0 0,-1 3 0,1-4 0,0 1 0,-5 3 0,4-7 0,-7 6 0,7-6 0,-4 7 0,5-3 0,-4 3 0,2-3 0,-2 3 0,4-4 0,-1 5 0,1 0 0,-1-5 0,-3 4 0,3-3 0,-4 3 0,5 1 0,0-1 0,-1 1 0,1 0 0,-1-1 0,1 1 0,-1-5 0,-3 4 0,3-7 0,-7 7 0,6-7 0,-6 6 0,7-2 0,-7 4 0,7-1 0,-7 1 0,7 4 0,-3-3 0,0 4 0,-1-5 0,0-1 0,-3 1 0,6-5 0,-6 4 0,3-3 0,0 0 0,-3 2 0,3-2 0,0 0 0,-4 2 0,9 3 0,-4 5 0,5 0 0,0 4 0,-2-9 0,2 9 0,-5-10 0,3 5 0,-7 6 0,8-3 0,-8 9 0,8-6 0,-8-5 0,8 4 0,-4-4 0,1 0 0,-2-1 0,-4-6 0,0 1 0,0-1 0,0 1 0,0 0 0,0-1 0,0 1 0,0-1 0,0 1 0,4-4 0,-3 2 0,3-2 0,-4 4 0,0-1 0,0 1 0,0-1 0,0 1 0,0 0 0,0-1 0,0 1 0,0-1 0,0 1 0,0-1 0,0 1 0,0 0 0,0-1 0,0 1 0,-5 4 0,4-3 0,-3 4 0,4-5 0,0-1 0,0 1 0,0-1 0,0 1 0,0-1 0,0 1 0,0 0 0,0-1 0,-4 1 0,3-1 0,-3 1 0,4-1 0,0 1 0,-4 0 0,3-1 0,-3 1 0,4-1 0,0 1 0,-3-4 0,2 2 0,-3-2 0,0 0 0,3 2 0,-7-2 0,3 9 0,-4-8 0,3 12 0,-7-12 0,7 8 0,-7-4 0,3 3 0,1-3 0,0 4 0,0-6 0,1 1 0,-1-1 0,4 1 0,-3-4 0,7 2 0,-6-6 0,6 7 0,-7-3 0,3 3 0,-4 1 0,1-4 0,3 2 0,-3-6 0,3 7 0,-3-7 0,3 6 0,-3-6 0,-2 8 0,0-8 0,-4 7 0,6-7 0,-1 7 0,0-7 0,0 2 0,5 1 0,-4-3 0,3 3 0,-4-4 0,1 4 0,-1-3 0,-5 3 0,4-4 0,-4 0 0,1 0 0,-3 0 0,-4 0 0,5-4 0,1 3 0,6-3 0,-1 4 0,4-4 0,-3 3 0,4-3 0,-1 0 0,-3 3 0,7-6 0,-7 2 0,3-4 0,-3 0 0,-1 1 0,4-1 0,-2 4 0,2-3 0,0 4 0,-3-5 0,3 0 0,-9-5 0,8 4 0,-6 0 0,11 3 0,-7 2 0,3-4 0,0 1 0,-3-1 0,4 0 0,-1 0 0,1 1 0,4-1 0,-4 4 0,3-3 0,-3 4 0,0-5 0,3 0 0,-2 1 0,-1 3 0,3-8 0,-7 7 0,7-8 0,-3 5 0,0 1 0,3-1 0,-3 0 0,4 0 0,0 1 0,-3-1 0,2 0 0,-3 1 0,4-1 0,0 0 0,0-5 0,4-1 0,2-5 0,-1 0 0,4 5 0,-5 1 0,5 5 0,0 1 0,-1-1 0,1 0 0,-5 1 0,4-1 0,-3 4 0,3-3 0,1 7 0,0-6 0,4 1 0,2 1 0,0-3 0,-1 7 0,-6-7 0,1 7 0,0-7 0,-1 7 0,1-2 0,-1 3 0,1 0 0,5 0 0,1 0 0,0 0 0,-2 0 0,-4 0 0,-1 0 0,1 3 0,0-2 0,-5 7 0,4-7 0,-7 6 0,7-6 0,-8 7 0,8-7 0,-7 7 0,3-4 0,0 1 0,0-1 0,1 0 0,3-3 0,-7-1 0,3-10 0,-9-5 0,4 0 0,-4 1 0,5 5 0,-3 0 0,2 1 0,-3-1 0,4 0 0,0 1 0,0-1 0,-4 4 0,3-3 0,-3 3 0,0 1 0,3-4 0,-7 3 0,7-4 0,-6 1 0,1-6 0,-3 4 0,4-9 0,-3 4 0,3 0 0,-5 1 0,5 5 0,-2 4 0,2 2 0,0 6 0,1 2 0,4 4 0,-4-1 0,3 1 0,-3-1 0,1-3 0,2 3 0,-3-3 0,0 3 0,3 1 0,-3-1 0,0 1 0,3-1 0,-7 1 0,4 0 0,-1 4 0,-3-3 0,3 4 0,0-6 0,-7 6 0,5-4 0,-3 4 0,2-1 0,3-7 0,-4 7 0,0-8 0,0 3 0,1 1 0,-1-4 0,4 2 0,-3-2 0,-2 4 0,4 0 0,-7-3 0,9 1 0,-5-2 0,-5 4 0,4-4 0,-4 3 0,6-3 0,-1 0 0,0 3 0,1-8 0,-1 8 0,0-7 0,0 7 0,1-4 0,-1 1 0,-5 3 0,-1-2 0,-5 0 0,5 2 0,-4-7 0,9 6 0,-9-6 0,9 3 0,-4 0 0,6-3 0,-1 3 0,0-4 0,0 0 0,1 0 0,-1 0 0,0 0 0,1 0 0,-1 0 0,0 0 0,1 0 0,-1 0 0,0 0 0,0 0 0,1 0 0,-1 0 0,0 0 0,-4 0 0,-3 0 0,-4-5 0,0 0 0,0-1 0,-7-4 0,5 9 0,-4-9 0,11 9 0,-4-3 0,9 0 0,-4 3 0,9-7 0,-2 7 0,2-3 0,0 1 0,-3 2 0,-2-8 0,0 4 0,-4 0 0,6-3 0,-1 3 0,0-4 0,1 5 0,3-4 0,-3 3 0,3 0 0,0-3 0,-2 8 0,2-8 0,0 3 0,-3-4 0,3 1 0,-3-1 0,-1 0 0,0-5 0,-1-1 0,-4 0 0,2-5 0,-2 10 0,9-9 0,-3 9 0,3-4 0,0 5 0,-2 1 0,6-1 0,-7 0 0,7 1 0,-7-1 0,7 0 0,-3 0 0,0-4 0,3-2 0,-8-6 0,3 1 0,0 5 0,2 1 0,4 6 0,0-1 0,0 0 0,0 0 0,0 1 0,0-1 0,0 0 0,0 1 0,0-1 0,0-5 0,4 4 0,-3-9 0,7 4 0,-2-5 0,8 4 0,-7 2 0,5 5 0,-6-5 0,3 4 0,-4-4 0,3 6 0,-4-1 0,5 4 0,-4-3 0,2 7 0,-6-6 0,7 6 0,-3-7 0,3 3 0,1 0 0,-1-2 0,1 2 0,0-4 0,-1 4 0,1-3 0,-1 7 0,-3-6 0,3 6 0,-4-3 0,5 4 0,-4-4 0,2 3 0,-2-3 0,4 0 0,-1 3 0,1-2 0,0 3 0,-1 0 0,1 0 0,4 0 0,-3 0 0,4 0 0,-6 0 0,1 0 0,0 0 0,-1 0 0,-3 0 0,-1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732 868 24575,'-14'-9'0,"4"-5"0,-18-10 0,9-5 0,-5 4 0,9 0 0,6 15 0,0-4 0,4 5 0,-8-4 0,7 3 0,-9-9 0,1 8 0,4-3 0,0 5 0,2 4 0,7-3 0,-7 7 0,7-6 0,-6 2 0,2-4 0,-9-5 0,4 4 0,-4-4 0,5 6 0,1-1 0,3 0 0,1 1 0,0 3 0,3-3 0,-7 3 0,4-3 0,-1-1 0,-3 0 0,3 0 0,-3 1 0,3-1 0,-3 4 0,7-3 0,-7 7 0,7-6 0,-6 6 0,6-7 0,-7 7 0,7-7 0,-7 4 0,3-5 0,-3 0 0,-1 0 0,4 1 0,-3-1 0,4 4 0,-5-3 0,4 4 0,-3-5 0,4 0 0,-5 1 0,0-1 0,0 0 0,5 0 0,-4 5 0,7-4 0,-7 7 0,7-7 0,-7 3 0,4-3 0,-5 3 0,4-3 0,1 3 0,0-3 0,0-1 0,-5 0 0,0 4 0,4-2 0,-2 6 0,6-7 0,-7 3 0,7-4 0,-7 5 0,7-4 0,-7 7 0,8-7 0,-8 7 0,7-7 0,-7 4 0,3-5 0,0 0 0,-3-5 0,3 8 0,0-7 0,-3 9 0,7-5 0,-7 4 0,7-3 0,-7 7 0,7-6 0,-6 2 0,2-4 0,-4 0 0,1 1 0,-1-1 0,0 0 0,4 1 0,-2 3 0,6 1 0,-3 4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 1 24575,'0'25'0,"0"-1"0,0 2 0,0 2 0,0 14 0,0-12 0,0 11 0,0-20 0,0 6 0,0-12 0,0-2 0,0-4 0,0 0 0,0 4 0,0-3 0,0 4 0,0-6 0,-4 1 0,3 0 0,-3 4 0,4-3 0,0 4 0,0-6 0,0 1 0,0 5 0,-4-4 0,3 3 0,-3-4 0,4-1 0,0 6 0,-4-4 0,4 4 0,-4-6 0,4 1 0,0-1 0,0 1 0,0-1 0,0 1 0,-4 0 0,3-1 0,-3 1 0,4-1 0,-4 1 0,3-1 0,-3 1 0,0 0 0,3-1 0,-2 1 0,3-1 0,0 1 0,0 0 0,-4-5 0,3 4 0,-3-3 0,4 3 0,0 1 0,0-1 0,0 1 0,0 0 0,0-1 0,0 1 0,0-1 0,0 1 0,0-1 0,0 1 0,0 0 0,0-1 0,0 1 0,-4-5 0,3 0 0,-3-4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576 2050 24575,'0'-25'0,"0"10"0,-5-17 0,4 9 0,-4-5 0,1 7 0,3 2 0,-7 9 0,7-9 0,-2 9 0,3-4 0,0 5 0,-4 1 0,3-1 0,-7 4 0,7-3 0,-3 3 0,4-3 0,-4-1 0,3 0 0,-7-4 0,2-3 0,-8-4 0,7 0 0,-6 5 0,8-4 0,0 9 0,0-4 0,1 6 0,3-1 0,-3 0 0,0 0 0,4 1 0,-4-6 0,0 4 0,-1-4 0,0 5 0,1 1 0,0-1 0,3 0 0,-2 1 0,-1 3 0,3-3 0,-3 3 0,4-3 0,-4-1 0,3 0 0,-7 0 0,7-4 0,-6 3 0,6-4 0,-8 0 0,8 4 0,-8-9 0,8 9 0,-4-4 0,2 6 0,2-6 0,-7 4 0,7-9 0,-7 9 0,7-9 0,-3 4 0,0 0 0,4 1 0,-8 5 0,7-5 0,-8-1 0,8 0 0,-3-4 0,4 9 0,-4-3 0,3 4 0,-3 0 0,0 0 0,3 1 0,-3-1 0,4 0 0,0 1 0,-3-1 0,2 0 0,-3-5 0,-1-1 0,4-5 0,-3 5 0,4 1 0,0 13 0,3 2 0,7 8 0,0 0 0,4 5 0,0-3 0,2 8 0,4-8 0,0 8 0,0-3 0,0 4 0,-5-5 0,-1-2 0,-6-4 0,-3 0 0,3-5 0,-3 4 0,3-3 0,1 3 0,-4 1 0,2-1 0,3 2 0,0-2 0,4 2 0,-6-2 0,1 1 0,4 0 0,-3 0 0,9 1 0,-4-1 0,0 0 0,4 1 0,-9-1 0,9 1 0,-10-1 0,5-4 0,-5 3 0,4-3 0,-3 4 0,4-4 0,-6-1 0,-3 0 0,3-3 0,-3 3 0,3-4 0,1 0 0,-1 0 0,6 0 0,1 0 0,0 3 0,-1-2 0,-6 3 0,1-4 0,-1 0 0,1 0 0,0 0 0,-1 0 0,1 0 0,-1 0 0,1 0 0,-1 0 0,6 0 0,1 0 0,5 0 0,0-4 0,-5 3 0,4-4 0,-9 1 0,4 3 0,-6-3 0,6 0 0,-4 3 0,3-8 0,-8 5 0,3-1 0,-3-3 0,-1 3 0,4-4 0,-7 1 0,7-6 0,-7-1 0,4 0 0,-5-4 0,0 4 0,4-5 0,-3 4 0,4-9 0,-5 14 0,0-10 0,0 13 0,-4-1 0,3-5 0,-3 4 0,0-9 0,-1 9 0,-1-9 0,-2 4 0,3 0 0,-1 1 0,-2 1 0,3 3 0,-5-9 0,-4 8 0,3-3 0,-3 5 0,6 4 0,-1-3 0,4 3 0,-3 0 0,4 2 0,-1-1 0,-3 3 0,3-3 0,0 0 0,-2 3 0,2-7 0,-4 3 0,0 1 0,1 0 0,3 0 0,-3 3 0,3-3 0,0 0 0,-2 3 0,2-3 0,0 1 0,-3 2 0,4-7 0,-5 7 0,0-3 0,0 4 0,1 0 0,-1 0 0,0 0 0,1 0 0,-6 0 0,4 0 0,-4 0 0,0 0 0,4-4 0,-4 3 0,6-3 0,-1 8 0,0-3 0,5 7 0,0-4 0,0 5 0,3 0 0,-7-1 0,7 1 0,-7 4 0,7-3 0,-8 4 0,4 0 0,-4-4 0,-1 8 0,1-8 0,0 4 0,4-6 0,-3 1 0,7 0 0,-7-5 0,7 4 0,-2-3 0,-1 0 0,3 2 0,-3-10 0,-1-3 0,4-9 0,-3 0 0,4 1 0,0 5 0,0-4 0,0 3 0,0-9 0,4 9 0,-4-9 0,8 9 0,-7-9 0,7 4 0,-3 0 0,1 1 0,-3 5 0,1 0 0,-3 1 0,7-1 0,-3-5 0,0 4 0,3-4 0,-2 1 0,3 3 0,0-4 0,-1 5 0,-3-5 0,3 4 0,-7-9 0,3 9 0,-1-3 0,-2 4 0,3 0 0,-4 1 0,0-1 0,0 0 0,0-5 0,0-1 0,0 0 0,0 1 0,0 6 0,-4-1 0,-1 0 0,1 1 0,-4-1 0,7-5 0,-7-1 0,2-5 0,-4 5 0,0-4 0,5 4 0,-3 0 0,3 1 0,-5-6 0,1 8 0,-6-13 0,5 10 0,-4-1 0,8 3 0,-2 4 0,7 0 0,-6 1 0,2-1 0,0 0 0,-3 0 0,3 1 0,-3-1 0,-1 0 0,0-4 0,4 3 0,-4-4 0,4 0 0,-4 4 0,0-4 0,0 5 0,0 1 0,4-1 0,-2 4 0,6-2 0,-7 2 0,3-4 0,-4 0 0,1 1 0,-1-1 0,0 0 0,1 4 0,-1-2 0,0 2 0,1 0 0,-1 1 0,-11 4 0,-3 0 0,-20 0 0,7 0 0,-6 0 0,0 0 0,12 0 0,1 0 0,15 0 0,5 0 0,0 0 0,4 4 0,-2-3 0,2 3 0,-4-1 0,1-2 0,-1 7 0,4-3 0,-3 3 0,3-3 0,1 3 0,-5 2 0,8 0 0,-7 3 0,7-4 0,-3-1 0,4-3 0,0-1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24575,'8'-1'0,"6"7"0,-4 4 0,9 9 0,-10-9 0,6 15 0,1-2 0,-4 11 0,0 1 0,-2-1 0,-3 8 0,-1-12 0,4 4 0,-8-14 0,2-5 0,-4-1 0,0-6 0,0 1 0,0 0 0,0-1 0,0 1 0,0-1 0,0 1 0,0-1 0,-4 1 0,3 0 0,-3-1 0,4 1 0,0-1 0,0 1 0,0 0 0,-3-1 0,2 1 0,-3-1 0,0 1 0,3 5 0,-7-5 0,3 1 0,0-2 0,-3 2 0,3 0 0,0 3 0,1-4 0,-1 5 0,4-5 0,-7 1 0,7-2 0,-3-3 0,4 3 0,-4 1 0,3-1 0,-3 1 0,0-4 0,3 2 0,-3-2 0,4 0 0,0-1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1650 24575,'9'5'0,"-1"2"0,1-6 0,-4 7 0,2-7 0,-2 3 0,4-4 0,-1 0 0,1-4 0,4-2 0,-2-8 0,8 3 0,-8-8 0,-1 8 0,-2-3 0,-3 6 0,0-1 0,3 0 0,-3-4 0,4 3 0,1-9 0,-2 9 0,-2-4 0,1 5 0,-2 0 0,0 1 0,2 3 0,-2-3 0,0 3 0,3-3 0,-4-1 0,1 0 0,3 1 0,-3-6 0,4 4 0,-4-4 0,3 5 0,-3 4 0,-1-2 0,4 2 0,-3-4 0,3 0 0,1 1 0,-4-1 0,2 4 0,-2-2 0,4 2 0,-4-4 0,2 0 0,-2 1 0,4-6 0,-4 4 0,3-4 0,-3 5 0,0 1 0,2-1 0,-1-5 0,3-1 0,1-5 0,-4 5 0,3-4 0,-8 9 0,7-4 0,-2 0 0,-1 4 0,3-4 0,-7 6 0,6-1 0,-6 0 0,3 1 0,0-1 0,1-5 0,0 4 0,4-4 0,-8 6 0,2-1 0,1 0 0,2-5 0,-1 4 0,3-9 0,-6 4 0,7-5 0,-8 5 0,8-10 0,-8 13 0,8-8 0,-8 11 0,3-5 0,0 5 0,-3-5 0,7 0 0,-7 4 0,8-9 0,-8 9 0,8-9 0,-8 9 0,4-9 0,-1 9 0,-3-9 0,2 9 0,1-4 0,-3 1 0,3 3 0,-4-4 0,4 0 0,-3 4 0,4-15 0,-5 13 0,0-8 0,4 11 0,-3 1 0,3-1 0,-4 0 0,0-5 0,0 4 0,4-8 0,-3 8 0,4-4 0,-5 5 0,0 0 0,0-4 0,3 6 0,-2-11 0,3 12 0,-4-7 0,0 4 0,0 0 0,0 0 0,5-4 0,-4 3 0,3-4 0,-4 5 0,4 0 0,-3 1 0,3-1 0,-4-5 0,4-1 0,-3-5 0,4 5 0,-5 1 0,0 5 0,0 1 0,0-1 0,0 0 0,0 1 0,0-1 0,0 0 0,0 0 0,4 5 0,-3-4 0,2 3 0,-3-4 0,0 1 0,0-1 0,0 0 0,4 4 0,-3-2 0,3 2 0,-4 0 0,0 1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301 275 24575,'9'-4'0,"-5"-4"0,4 7 0,-7-7 0,7 7 0,-7-7 0,2 4 0,-3-5 0,4 4 0,-3-3 0,3 4 0,-4-5 0,0 0 0,0 0 0,0 1 0,0-1 0,-4 0 0,3 1 0,-7-1 0,7 0 0,-6 4 0,2-2 0,-4 2 0,4-4 0,-2 0 0,2 5 0,0-4 0,-3 3 0,-2-4 0,-5-5 0,0 3 0,1-3 0,6 6 0,-6-2 0,4 5 0,0-3 0,2 7 0,3-3 0,-3 8 0,-1 1 0,0 8 0,0-3 0,-1 4 0,2-6 0,-1 1 0,0 0 0,1-1 0,-1 1 0,4-1 0,-3-3 0,7 3 0,-6-4 0,6 5 0,-7 0 0,7-1 0,-3 1 0,0-1 0,3 1 0,-6 0 0,6-1 0,-3 1 0,4 4 0,-4-3 0,3 9 0,-7-9 0,7 4 0,-3-6 0,4 1 0,0-1 0,0 1 0,0-1 0,0 1 0,-5 11 0,4-8 0,-4 8 0,5-12 0,0 6 0,0 1 0,0 5 0,4 0 0,2 0 0,4 0 0,-5 0 0,4-5 0,-8 4 0,6-9 0,-6 4 0,7-10 0,-7 4 0,6-7 0,-2 7 0,4-4 0,-1 1 0,1 3 0,-1-7 0,1 6 0,0-6 0,-1 7 0,1-7 0,-1 6 0,1-6 0,0 3 0,-1 0 0,1-3 0,-1 3 0,1 0 0,5-3 0,-5 2 0,5-3 0,-5 0 0,4 0 0,2 0 0,0 0 0,-1 0 0,-5 0 0,-1 0 0,6 0 0,-4 0 0,8-4 0,-8-1 0,9-5 0,-9 1 0,4 0 0,-5-5 0,0-1 0,1 3 0,0-6 0,2 9 0,-2-6 0,3 2 0,-5 4 0,-3 1 0,3-1 0,-7 0 0,6 5 0,-2-4 0,0-2 0,2 0 0,-2-4 0,0 0 0,-1 4 0,0-4 0,-4 6 0,8-1 0,-7 0 0,7 1 0,-7-1 0,2 0 0,1 4 0,-3-2 0,3 2 0,-4-4 0,0 1 0,0-1 0,0 0 0,0 0 0,4 1 0,-3-1 0,3 0 0,-4 1 0,0-1 0,0 0 0,0 1 0,0 3 0,0 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6:30:24.85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0 356 24575,'37'-6'0,"18"-2"0,11 1 0,40-7 0,13 12 0,0-5 0,25 7 0,-56-1 0,0 2-577,-6 2 1,1 2 576,18-1 0,-5 1 0,11 5 282,-38 1-282,-45-9 0,-8 2 0,-7 0 0,4-3 0,-4 8 871,7-8-871,-1 8 0,1-8 0,-1 3 0,1-4 0,0 0 0,-8 5 0,6-4 0,-5 3 0,6-4 0,10 0 0,2 0 0,10 0 0,11 0 0,3 0 0,0 0 0,-3 0 0,-12-5 0,-9 3 0,-2-3 0,-9 1 0,9 3 0,2-4 0,9 0 0,1 4 0,-1-9 0,12 8 0,3-9 0,0 10 0,-3-10 0,-11 10 0,-10-4 0,-2 5 0,-10 0 0,-6-5 0,5 4 0,-6-3 0,8-1 0,-1 4 0,1-3 0,9-1 0,2-2 0,0-4 0,7 0 0,-16 1 0,7-1 0,-9 6 0,-1-4 0,-6 3 0,5-3 0,-6 3 0,8-3 0,0 4 0,-1-5 0,1 0 0,-1 0 0,1 0 0,-1 0 0,1 0 0,0 0 0,-1 1 0,1-1 0,-8 0 0,6 0 0,-5 0 0,6 0 0,2-6 0,-1 5 0,1-5 0,-2 11 0,1-4 0,-7 3 0,-3 1 0,-6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70 623 24575,'0'-20'0,"0"-3"0,0 8 0,-4 0 0,3 1 0,-3 1 0,4 3 0,-4-4 0,3 5 0,-3 0 0,4 1 0,0-1 0,0 0 0,0-4 0,-4 3 0,4-4 0,-4 5 0,4 0 0,0 1 0,-4 3 0,3-3 0,-3 3 0,0-3 0,3-1 0,-7 0 0,7 1 0,-2-1 0,-1 4 0,3-3 0,-3 3 0,0-3 0,3-1 0,-3 0 0,4 1 0,0-1 0,0 0 0,0 1 0,0-1 0,0 0 0,0 0 0,0 1 0,0-6 0,0 4 0,0-9 0,0 9 0,4-4 0,-3 0 0,3 4 0,-4-3 0,0 4 0,0 0 0,0 1 0,4 3 0,-4-3 0,4 3 0,-4-4 0,0 1 0,0-1 0,0 0 0,0 1 0,0-1 0,0 0 0,0 4 0,0 2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128 0 24575,'-15'15'0,"1"4"0,6-9 0,-2 8 0,-4-7 0,2 8 0,-2-3 0,4 4 0,-1 0 0,6 6 0,-4-4 0,8-1 0,-4-2 0,5-4 0,0 5 0,0 0 0,0 7 0,0-11 0,0 9 0,0-15 0,4 4 0,-3 0 0,3-5 0,-1 5 0,2-5 0,0 4 0,3-3 0,-4 4 0,5-5 0,-1-1 0,1 1 0,0-1 0,-1-3 0,1 3 0,4-3 0,-3 4 0,4-4 0,-5 3 0,-1-3 0,1-1 0,-1 0 0,6 1 0,-4-4 0,4 3 0,-1-4 0,2 0 0,5-9 0,-4-2 0,3-9 0,-4 0 0,1-1 0,-2 6 0,-4-4 0,-1 9 0,0-9 0,0 10 0,6-10 0,-9 3 0,6 1 0,-6-4 0,2 9 0,-2-3 0,2 4 0,-8 0 0,8 1 0,-7-1 0,7 0 0,-7 0 0,6 1 0,-1-6 0,-1 4 0,4-9 0,-5 13 0,2-12 0,1 16 0,-2-11 0,0 8 0,3-9 0,-3 4 0,4-4 0,-4 1 0,3 3 0,-3-4 0,-1 5 0,4 0 0,-3 1 0,4-6 0,-4 8 0,-1-3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1114 785 24575,'-20'0'0,"-34"-7"0,-7 5 0,9-4 0,-2-3 0,-44-7 0,44 11 0,2-1 0,-23-14 0,18 14 0,9-1 0,24 3 0,-1 0 0,12 3 0,8-3 0,-4 4 0,-5 0 0,-7-5 0,4 0 0,-8-6 0,15 6 0,-4-3 0,0 7 0,4-7 0,-3 3 0,4-3 0,0-1 0,0 0 0,1 1 0,-1-1 0,-5-5 0,4 4 0,-9-9 0,9 4 0,-9-5 0,3 0 0,0 0 0,2 4 0,0-3 0,4 10 0,0-5 0,2 5 0,7 0 0,-7 4 0,3-2 0,-3 2 0,3-4 0,-3-5 0,6 4 0,-6-3 0,7 4 0,-7-5 0,7 4 0,-4-4 0,1 0 0,2 5 0,-2-5 0,4 0 0,0 4 0,0-4 0,0 0 0,0 4 0,0-4 0,4 6 0,-3-1 0,6 0 0,-1-4 0,8-3 0,-4 1 0,4 2 0,-6 4 0,6 0 0,-4 0 0,4-1 0,-6 5 0,12-4 0,-8 8 0,13-8 0,-10 3 0,5 0 0,0 2 0,0-1 0,7 4 0,1-3 0,0 4 0,-2 0 0,1 0 0,-6 0 0,6 0 0,-7 0 0,0 0 0,-5-4 0,-1 3 0,-6-3 0,1 4 0,-1 0 0,1 0 0,-1 0 0,1 0 0,5 0 0,-4 0 0,3 0 0,1 0 0,-4 4 0,3-3 0,-4 2 0,0-3 0,-1 4 0,1-3 0,-1 3 0,1-4 0,-1 0 0,-3 4 0,3-3 0,-3 3 0,-1-1 0,4-2 0,2 8 0,0-4 0,3 4 0,-4-1 0,0-3 0,-5 3 0,4-7 0,-3 6 0,4 3 0,0 0 0,0 4 0,-1-6 0,1 1 0,-4 0 0,-1-5 0,-4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759 1 24575,'-15'14'0,"-11"5"0,10-8 0,-11 5 0,7-2 0,0-3 0,0 8 0,-1-3 0,6-1 0,1 4 0,0-9 0,3 9 0,-3-8 0,-1 8 0,0-4 0,-1 5 0,2 0 0,4-5 0,-4 4 0,3-4 0,-3-1 0,0 5 0,3-4 0,-8 1 0,8 3 0,0-9 0,3 4 0,3-5 0,-4-1 0,5 1 0,-9 0 0,6 5 0,-7-4 0,4 9 0,1-4 0,-1 0 0,0 4 0,1-9 0,4 9 0,-4-4 0,8 5 0,-8 6 0,7-4 0,-8 11 0,9-12 0,-4 6 0,0-7 0,4 6 0,-7-9 0,7 14 0,-3-14 0,-1 9 0,4-5 0,-3-7 0,-1 5 0,4-9 0,-8 9 0,8-4 0,-8 0 0,8 4 0,-2-4 0,-2 5 0,4 0 0,-4-5 0,0 10 0,4-14 0,-4 15 0,5-11 0,0 0 0,0 3 0,0-3 0,0 5 0,0 1 0,0-1 0,0 0 0,-5 6 0,3-4 0,-3 4 0,0 1 0,4-6 0,-4 6 0,0-7 0,4-5 0,-3 4 0,-1-4 0,4 5 0,-3 6 0,-1-4 0,4 4 0,-9 1 0,9-5 0,-4 4 0,0 1 0,3 1 0,-3 0 0,5-2 0,-4-11 0,4-1 0,-4-6 0,4 1 0,0-1 0,0 1 0,0 0 0,0-1 0,3-3 0,-2-5 0,3-5 0,-4-9 0,0-1 0,0 0 0,-4 1 0,3 6 0,-2-1 0,-1 0 0,-1 0 0,-4 5 0,4-4 0,-2 7 0,6-7 0,-3 3 0,4 1 0,0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581 1330 21795,'-5'9'0,"-8"-5"1339,-5 10-1339,-10-6 469,0 8-469,-5-5 238,5 0-238,-7-5 734,1 4-734,-1-3 0,-7 5 0,6-6 0,0 4 0,14-8 0,9 2 0,4-4 0,0 0 0,0 0 0,5-4 0,-4-1 0,3-3 0,-4-1 0,5 0 0,-4 0 0,7-4 0,-12 2 0,11-3 0,-7 5 0,4-5 0,4 4 0,-7-4 0,7 5 0,-7 1 0,7-1 0,-3 0 0,0 1 0,-1-6 0,-5-1 0,5 0 0,0 1 0,1 5 0,3 0 0,-3 1 0,4-1 0,0-5 0,-3 4 0,2-9 0,-3 9 0,4-9 0,0 4 0,-5-5 0,4 5 0,-3-4 0,4 9 0,0-9 0,0 9 0,0-9 0,0 4 0,0-5 0,0 5 0,5-10 0,-4 8 0,4-10 0,-1 7 0,-2 0 0,2 5 0,1-4 0,-4 9 0,3-9 0,0 9 0,1-9 0,0 9 0,4-9 0,-3 4 0,3 0 0,1-4 0,-1 9 0,-4-4 0,3 0 0,-3 4 0,5-3 0,-2 8 0,1-3 0,-4 3 0,2-3 0,-2 3 0,9-4 0,-5 4 0,5-4 0,0 0 0,-4 0 0,3-1 0,-4 6 0,5-5 0,-4 4 0,3 0 0,-4 1 0,-1 0 0,1-1 0,-4-4 0,2 5 0,-2-4 0,4 7 0,-1-7 0,1 3 0,-1-3 0,-3-1 0,3 4 0,-7-3 0,3 4 0,-1-1 0,-2-3 0,3 3 0,0-4 0,-3 1 0,7-6 0,-3 4 0,0-4 0,-1 0 0,1-1 0,-4 0 0,3 1 0,0 10 0,-3-4 0,3 3 0,0-4 0,-3 1 0,6-1 0,-6 0 0,3 0 0,0 1 0,-3-1 0,6 4 0,-6-2 0,3 2 0,0 0 0,-3-3 0,7 3 0,-7-3 0,6-1 0,-6 0 0,7 0 0,-3 1 0,-1-1 0,4 0 0,-7 1 0,3-1 0,-4 8 0,0 10 0,0-7 0,3 5 0,2-12 0,4 1 0,-1 4 0,-3-4 0,3 3 0,2-7 0,5 2 0,11-10 0,-9 6 0,3-2 0,-12 5 0,1 2 0,5 0 0,-8-3 0,6 7 0,-7-3 0,0 1 0,2 2 0,-2-3 0,0 0 0,3 3 0,-4-3 0,1 4 0,-1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24575,'0'18'0,"0"-4"0,0 4 0,0-3 0,0 0 0,0-1 0,0 0 0,0-4 0,0 3 0,0-4 0,0 0 0,0-1 0,4-3 0,-3 2 0,2-2 0,1 4 0,-3-1 0,7 1 0,-7 0 0,6-5 0,-6 4 0,7-3 0,-7 3 0,7-3 0,-8 3 0,8-7 0,-7 6 0,7-2 0,-4 4 0,1-1 0,3 1 0,-3-5 0,3 4 0,1-3 0,-4 3 0,2-3 0,-6 3 0,7-7 0,-7 6 0,6-6 0,-2 3 0,0 0 0,2-3 0,-2 3 0,0 0 0,3-4 0,-4 4 0,1 0 0,3-3 0,-4 3 0,5-4 0,0 0 0,-5 4 0,4-3 0,-3 2 0,0 1 0,2-3 0,-6 3 0,3-4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315 637 24575,'-11'-10'0,"-5"-8"0,5 7 0,-7-13 0,1 5 0,1-1 0,-2-3 0,7 11 0,-1-5 0,5 10 0,-1-7 0,1 7 0,0-6 0,0 6 0,0-3 0,0 4 0,-3-3 0,2-2 0,-3 1 0,3-8 0,0 6 0,0-6 0,1 7 0,0 1 0,0 1 0,3 2 0,-3-3 0,7 4 0,-3 0 0,0 3 0,2-3 0,-2 3 0,3-3 0,-3 0 0,2-1 0,-2 1 0,3 0 0,-3 0 0,3-3 0,-6 2 0,5-7 0,-5 7 0,5-2 0,-2 3 0,0 0 0,3-1 0,-3 1 0,3 0 0,0 0 0,-3 0 0,2 0 0,-2 0 0,3 0 0,0 0 0,0 0 0,0-4 0,0-1 0,0 1 0,0-3 0,0 6 0,0-7 0,0 7 0,0-6 0,0 6 0,0-3 0,3 4 0,1 3 0,2 0 0,1 3 0,-1 0 0,5 0 0,-4 3 0,8 1 0,-8-1 0,4 3 0,-5-5 0,1 1 0,-1 1 0,1 0 0,-1 1 0,-2 1 0,2-4 0,-5 4 0,4-4 0,-1 1 0,0 1 0,-1 0 0,0 1 0,-3 1 0,6-4 0,-5 4 0,5-2 0,-3 1 0,1 1 0,2-2 0,-5 3 0,4-2 0,-4 1 0,5-2 0,-2 3 0,-1 0 0,3 0 0,-5 0 0,5-2 0,-6 1 0,6-4 0,-5 4 0,5-4 0,-6 4 0,6-2 0,-5 3 0,5-2 0,-5 1 0,4-2 0,-4 7 0,5 0 0,-2 1 0,0-2 0,2-3 0,-5 0 0,5 4 0,-5-3 0,3 3 0,-4-4 0,2-3 0,-1 2 0,2-1 0,-3 2 0,0 0 0,0 0 0,0 0 0,-3-3 0,2 2 0,-5-4 0,3 2 0,-4-3 0,0 0 0,1 0 0,-1 0 0,1 0 0,-1 0 0,0 0 0,1 0 0,-1-3 0,0 2 0,1-2 0,2 1 0,-2 1 0,2-2 0,1 1 0,-3 1 0,5-4 0,-2 4 0,3-2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28 307 24575,'7'-6'0,"3"-1"0,1 1 0,5-2 0,-1 1 0,-3 1 0,-2 2 0,-6-2 0,2 6 0,-6 0 0,-3 3 0,-1 3 0,-6 0 0,4-3 0,-1 3 0,0-6 0,4 6 0,-3-6 0,5 6 0,-5-6 0,5 6 0,-9-3 0,6 4 0,-7-1 0,5 0 0,-1 0 0,0-3 0,4 3 0,-3-3 0,2 0 0,0 3 0,1-8 0,10 1 0,-2-6 0,5 1 0,-3 0 0,3-4 0,2 3 0,3-4 0,-3 5 0,-2-1 0,-3 4 0,-1-3 0,1 3 0,-1-3 0,1 0 0,-1 2 0,1-1 0,-1 4 0,1-4 0,3 1 0,-2-2 0,3 2 0,-5-1 0,1 4 0,3-5 0,-2 3 0,6-1 0,-6-2 0,2 6 0,-3-3 0,-1 0 0,1 3 0,-1-6 0,1 5 0,-1-4 0,5 4 0,-4-4 0,4 2 0,-1-1 0,-2-1 0,6 1 0,-2 0 0,-1-1 0,4 1 0,-8 0 0,4-2 0,-5 6 0,1-6 0,3 2 0,-2-2 0,2 2 0,-3 2 0,-1-1 0,1 2 0,-1-4 0,1 4 0,-1-4 0,1 4 0,0-4 0,-1 4 0,5-5 0,-4 5 0,4-4 0,-5 4 0,5-5 0,-4 5 0,4-2 0,-8 0 0,3 3 0,-2-3 0,6 0 0,2-1 0,8 0 0,1-3 0,6 3 0,-6-1 0,4-2 0,-8 3 0,-1 0 0,-5 0 0,-5 4 0,-2-2 0,6 1 0,-6-2 0,7 1 0,-5 1 0,1-2 0,-1 3 0,1 0 0,-3-2 0,1 1 0,3-2 0,0 3 0,6 0 0,-3 0 0,1 0 0,7 0 0,-6-3 0,12 2 0,2-2 0,1 3 0,-1 0 0,-10 0 0,-3 0 0,2 0 0,1 0 0,3 0 0,-5 0 0,1 0 0,-5 0 0,4 0 0,-8 0 0,4 0 0,-5 0 0,1 0 0,-1 3 0,5-3 0,0 3 0,1 0 0,2-3 0,-6 3 0,2-3 0,5 4 0,-2-3 0,12 6 0,-3-6 0,4 6 0,0-3 0,-4 0 0,-6 0 0,-8-1 0,-3-3 0,-1 3 0,0 0 0,2-3 0,-3 3 0,1 0 0,2-3 0,-3 3 0,1 0 0,2-3 0,-3 6 0,1-3 0,2 0 0,1 3 0,1-2 0,2 2 0,-3 0 0,4 0 0,-7 1 0,10 0 0,-10-1 0,7-3 0,-5 3 0,1-3 0,0 3 0,-1 0 0,5 1 0,-4-1 0,4 0 0,-5-3 0,5 3 0,-4-2 0,1 2 0,-2-3 0,-3 0 0,1 0 0,2-3 0,-3 6 0,4-6 0,-1 6 0,1-6 0,0 6 0,-1-3 0,1 0 0,-4 3 0,3-6 0,-5 6 0,5-3 0,-3 3 0,4 0 0,-1 0 0,2 4 0,-2-3 0,1 2 0,0-3 0,-1 0 0,1 0 0,-3 0 0,1 0 0,-1 0 0,3-2 0,-4 1 0,0-2 0,0 1 0,-2 1 0,5-2 0,-6 3 0,3 0 0,0-2 0,-2 1 0,2-2 0,0 1 0,-3 1 0,3-2 0,-3 3 0,3 0 0,-2 0 0,2 0 0,-3 0 0,0 0 0,0 0 0,0 0 0,0 0 0,0 0 0,-3-2 0,2 1 0,-5-2 0,3 1 0,-1 1 0,-2-4 0,5 4 0,-5-4 0,6 4 0,-6-4 0,2 1 0,-3 1 0,1-2 0,-1 1 0,0-2 0,1 0 0,-1 0 0,0 0 0,1 0 0,-1 0 0,1 0 0,-1 0 0,0 0 0,1 0 0,-1 0 0,3-2 0,-2 1 0,6-5 0,-6 6 0,5-6 0,-5 6 0,5-6 0,1 6 0,1-6 0,5 6 0,-5-6 0,4 5 0,-4-4 0,5 4 0,-2-1 0,2 2 0,1 0 0,-1 0 0,-2 0 0,-1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 24575,'10'0'0,"3"-3"0,-1 2 0,3-2 0,-3 3 0,2 0 0,-3 0 0,5 0 0,-1-4 0,0 4 0,-3-4 0,2 4 0,-6 0 0,17 0 0,-11 0 0,12 0 0,-14 0 0,7 0 0,-6 0 0,12 0 0,-4 0 0,5 0 0,13 5 0,-9 0 0,9 0 0,-13 2 0,-8-6 0,-3 2 0,-8-3 0,-4 3 0,7-2 0,-5 1 0,5-2 0,-6 3 0,2-2 0,-3 1 0,4 1 0,3-2 0,2 5 0,3-6 0,0 7 0,1-7 0,10 7 0,-8-2 0,8-1 0,-15 2 0,0-5 0,-7 4 0,1-4 0,-1 4 0,3-4 0,-1 4 0,1-1 0,-1-1 0,1 2 0,-1-1 0,1-1 0,-1 2 0,1-1 0,0 2 0,3 0 0,-2 0 0,6 1 0,-3 0 0,10 0 0,-5 0 0,4-3 0,-8 2 0,-2-2 0,-3-1 0,0 2 0,-1-4 0,1 4 0,-1-4 0,-2 4 0,2-1 0,-3 2 0,1 0 0,2 0 0,-5 0 0,4 0 0,-1-3 0,0 6 0,1-8 0,-1 8 0,0-5 0,2 2 0,-3 0 0,4 0 0,-1 0 0,1 3 0,-3-2 0,3 3 0,-4-4 0,4 0 0,-1 0 0,-2 0 0,2-3 0,-6 2 0,6-4 0,-5 4 0,5-1 0,-5 2 0,4 0 0,-4 0 0,2 0 0,0 0 0,-2 0 0,2 0 0,-3 3 0,0 2 0,0-1 0,0 3 0,0-2 0,0 3 0,0 0 0,-4 0 0,3-3 0,-6 2 0,4-6 0,-5 2 0,1 1 0,0-3 0,3 2 0,-2-3 0,3 0 0,-8 1 0,3-1 0,1 0 0,-3 1 0,5-4 0,-5 3 0,3-3 0,-3 4 0,2-1 0,-7 1 0,4-4 0,-1 3 0,2-3 0,-1 1 0,4 1 0,-4-4 0,4 4 0,1-4 0,-1 1 0,-3 2 0,-2-4 0,-8 7 0,3-6 0,-3 2 0,4-3 0,5 0 0,0 0 0,4 3 0,1-2 0,-1 1 0,0-2 0,1 0 0,-1 0 0,1 0 0,-1-2 0,0 1 0,1-4 0,-1 4 0,0-4 0,0-2 0,-5-8 0,7-1 0,-6-2 0,6 4 0,1-1 0,1 5 0,3 0 0,0 4 0,-4-4 0,3 0 0,-2-1 0,3 2 0,0 3 0,0-1 0,3 4 0,-2-2 0,4 4 0,-1-4 0,3 4 0,-1-5 0,1 6 0,-4-6 0,3 6 0,-2-3 0,2 3 0,-2-3 0,2 3 0,-3-3 0,4 3 0,0 0 0,-1 0 0,1 0 0,-1 0 0,1 0 0,-1 0 0,1 0 0,-1 0 0,1 0 0,0 0 0,-1 0 0,1 0 0,-1 0 0,1 0 0,-1 0 0,1 0 0,-3-3 0,1 3 0,-1-6 0,0 3 0,2-3 0,-6 0 0,6-1 0,-5 1 0,2 0 0,0 0 0,-3 0 0,3 0 0,-3 0 0,0-4 0,0 3 0,0-2 0,0 3 0,-3 2 0,3-1 0,-6 4 0,5-4 0,-5 1 0,2-2 0,-2 3 0,2-3 0,-2 6 0,2-3 0,-2 6 0,-1-3 0,3 6 0,-5-6 0,4 3 0,-3 0 0,2-3 0,3 3 0,-1 0 0,-2-3 0,2 3 0,-2-3 0,-1 0 0,0 0 0,1 0 0,-1 0 0,0 0 0,1 0 0,-1 0 0,1 0 0,-1-3 0,-4-1 0,4-2 0,-4 0 0,4 0 0,1 0 0,-1-4 0,0 3 0,-4-6 0,6 6 0,-5-7 0,5 4 0,-6-1 0,6-2 0,-5 5 0,7-2 0,-1 4 0,-2 3 0,5-2 0,-2 1 0,0 1 0,3-3 0,-3 3 0,0-3 0,2 0 0,-2 0 0,3 0 0,0 0 0,0-1 0,-3-2 0,2 2 0,-3-3 0,4 0 0,0 3 0,0-2 0,0 3 0,0 0 0,0 0 0,0-1 0,0 1 0,0 0 0,3 3 0,1 0 0,2 3 0,1 0 0,-1 0 0,1 3 0,0-2 0,-1 1 0,-2 1 0,2-2 0,-3 4 0,4-4 0,-4 4 0,3-4 0,-2 1 0,0 1 0,-2-2 0,-2 1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202 0 24575,'-7'4'0,"1"1"0,-1-4 0,0 4 0,1-4 0,2 4 0,-6-1 0,6 2 0,-7-2 0,0 4 0,4-3 0,-4 4 0,5-5 0,-5 1 0,3-1 0,-2 2 0,3 0 0,1 0 0,2 0 0,-2-2 0,2 5 0,-3-5 0,3 5 0,-2-3 0,5 0 0,-2 0 0,0-2 0,2 5 0,-1-5 0,-1 5 0,2 1 0,-2-3 0,3 6 0,-4-2 0,4 3 0,-4 0 0,1-4 0,2 0 0,-2-1 0,3-2 0,0 3 0,0-1 0,0-2 0,0 3 0,0-1 0,0 2 0,3-1 0,-2 4 0,2-4 0,0 4 0,-2 0 0,6 0 0,-6-3 0,6 2 0,-6-6 0,5 2 0,-5 1 0,2 0 0,0 1 0,-3 2 0,6-6 0,-5 2 0,5-3 0,-6 0 0,3 0 0,0-2 0,-2 1 0,5-1 0,-6 5 0,3-2 0,0 3 0,-2-4 0,5 3 0,-5-2 0,3 6 0,-1-2 0,-2 3 0,5-4 0,-5 0 0,5-4 0,-5 0 0,4 0 0,-4 0 0,2 0 0,0 0 0,-2 0 0,2 0 0,-1 0 0,-1 0 0,2 0 0,0-3 0,-2 2 0,2-1 0,0-1 0,-3 2 0,6-1 0,-5 2 0,5 0 0,-6 0 0,7 3 0,-3-2 0,0 6 0,1-6 0,-4 3 0,2-4 0,0-3 0,-2 6 0,5-5 0,-6 6 0,6-4 0,-5 0 0,5 0 0,-6 0 0,3 0 0,-3 0 0,3 0 0,-2 4 0,5-4 0,-5 8 0,5-4 0,-2 1 0,0 2 0,-1-6 0,0 2 0,-3-3 0,3 0 0,0-2 0,-2 1 0,2-2 0,-3 3 0,3-2 0,-3 1 0,6-2 0,-5 3 0,2 0 0,0-2 0,-2 1 0,2-2 0,-1 3 0,-1 0 0,5 0 0,-5 0 0,5-2 0,-6 1 0,3-2 0,0 3 0,-2 0 0,2 0 0,0-2 0,-3 1 0,3-2 0,0 1 0,-2 1 0,2-2 0,-3 3 0,3-2 0,-3 1 0,7 2 0,-3 0 0,3 2 0,-4 1 0,3-3 0,-5 2 0,2-3 0,0-2 0,-3 1 0,3-2 0,0 1 0,-2 1 0,2-2 0,0 7 0,-2-3 0,5 2 0,-5-3 0,6 4 0,-4-3 0,1 2 0,-1-3 0,0 0 0,-2 0 0,5 0 0,-5 0 0,4 0 0,-4 0 0,5 0 0,-5 0 0,2 0 0,0 0 0,-3 0 0,6 0 0,-5 0 0,5 0 0,-6 0 0,6 0 0,-5 4 0,5-3 0,-2 6 0,0-6 0,-1 3 0,0-4 0,-2 0 0,5 0 0,-6 0 0,3 0 0,0 0 0,1 0 0,3 3 0,-3-2 0,2 3 0,-2-4 0,3 3 0,-4-2 0,4 0 0,-7-2 0,3-1 0,0 2 0,-2 0 0,5 0 0,-2 3 0,3-2 0,-3 6 0,2-6 0,-3 3 0,4-1 0,0 2 0,1-1 0,-4 4 0,2-8 0,-6 4 0,3-4 0,0 0 0,1 0 0,3 4 0,0 0 0,1 4 0,-1-3 0,4-1 0,-4-4 0,1 0 0,-2 0 0,-5 0 0,4-2 0,-4 1 0,5-2 0,-2 3 0,2 0 0,5 4 0,0 0 0,4 1 0,1 3 0,-5-7 0,4 6 0,-8-6 0,8 3 0,-8-4 0,4 1 0,-1-1 0,2 4 0,3 1 0,-4-1 0,4 0 0,-8-4 0,1 1 0,-2-4 0,-6 2 0,6-4 0,-5 4 0,5-1 0,-3 2 0,4 0 0,0 0 0,-1 0 0,1 0 0,-1 0 0,1 0 0,-1 0 0,1 0 0,-1 0 0,5-3 0,-3 6 0,0-5 0,2 6 0,-8-4 0,7 1 0,-1-1 0,0 4 0,2-3 0,-2 3 0,-2-4 0,1 0 0,-1 0 0,1 0 0,3 3 0,2 2 0,3 3 0,0-3 0,1-1 0,-1 0 0,1 1 0,-1 0 0,-4-1 0,0-4 0,-5 0 0,1 0 0,-1 0 0,5 4 0,0 0 0,5 1 0,-5-1 0,4 0 0,-4-3 0,1 7 0,-1-10 0,-4 5 0,-4-5 0,3-1 0,-2 2 0,3 2 0,10 9 0,-4 0 0,9 1 0,-10-4 0,2-5 0,-5 1 0,1-2 0,-6-1 0,1-3 0,-1 3 0,3-3 0,-4 3 0,3-3 0,-2 3 0,2-3 0,1 0 0,-3 3 0,1-6 0,-1 6 0,3-6 0,-4 6 0,3-6 0,-2 6 0,2-6 0,1 6 0,-1-3 0,1 3 0,-1-3 0,1 0 0,-3 0 0,1-3 0,-1 3 0,3 0 0,-1-3 0,-2 0 0,-10-3 0,4-7 0,-10 3 0,11-2 0,-5 2 0,6 1 0,-3 0 0,3 0 0,0 0 0,0 0 0,0 0 0,0 0 0,0 0 0,0 0 0,0 0 0,0-1 0,-3 4 0,2-2 0,-5 1 0,5-2 0,-5 3 0,6-3 0,-6 6 0,2-3 0,-3 3 0,1 0 0,-1 0 0,0 0 0,1 0 0,-1 0 0,0 0 0,4-3 0,-3 3 0,2-3 0,-3 3 0,1 0 0,2-3 0,-2 0 0,2-1 0,-6-4 0,2 0 0,0 0 0,5 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6:30:24.85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1 157 24575,'25'0'0,"2"0"0,35 0 0,-19 0 0,30 0 0,8 0 0,-11 5 0,37-3 0,-53 4 0,-1-2 0,-29-3 0,-8 3 0,9-4 0,2 0 0,21 0 0,-9 5 0,9-3 0,-11 8 0,-10-9 0,-2 4 0,-9-5 0,8 0 0,15 6 0,1-5 0,19 11 0,-8-11 0,0 5 0,-3-6 0,-21 0 0,-2 0 0,-9 0 0,-1 0 0,10 0 0,2 0 0,10-5 0,-1 4 0,1-10 0,-1 10 0,1-9 0,-10 9 0,-2-9 0,-1 9 0,-6-3 0,17-2 0,-8 5 0,9-9 0,1 3 0,-1 1 0,1-4 0,-10 8 0,7-8 0,-7 4 0,10-1 0,-10-2 0,7 8 0,-16-8 0,16 3 0,-16-5 0,16 5 0,-16-3 0,16 8 0,-16-3 0,16-1 0,-16-1 0,16 0 0,-7-4 0,10 9 0,-10-4 0,-2 0 0,-10 4 0,1-7 0,-1 6 0,1-2 0,0 4 0,-8-4 0,6 3 0,-5-4 0,6 5 0,1 0 0,9 0 0,2 0 0,9 0 0,1 0 0,11 0 0,3 0 0,-10 0 0,5 5 0,-19-4 0,1 5 0,-4-6 0,-15 0 0,-2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378 1558 24575,'0'-18'0,"-4"-1"0,3-5 0,-3 5 0,0-10 0,3 8 0,-4-4 0,5 2 0,0 3 0,0 1 0,0-5 0,0 5 0,0-1 0,0-3 0,0 3 0,0 1 0,-4-4 0,3 7 0,-3-2 0,4 4 0,0-1 0,0 1 0,-3 0 0,2 0 0,-2 0 0,3 0 0,-4-1 0,3 1 0,-2 4 0,3 0 0,0 0 0,-4-5 0,3 0 0,-6 0 0,6 2 0,-2 2 0,0-3 0,2 4 0,-2 0 0,0 4 0,2 0 0,-2 0 0,3 0 0,-3 2 0,2-1 0,-2 1 0,0-2 0,3 0 0,-6 0 0,2 0 0,0-4 0,1 3 0,0-2 0,0 3 0,-1 0 0,1 0 0,0 2 0,2-1 0,-5 1 0,6-2 0,-7-3 0,6 2 0,-5-3 0,2 4 0,1 0 0,-3 0 0,5 0 0,-5 2 0,5-1 0,-5 4 0,6-4 0,-6 4 0,5-4 0,-5 1 0,2 1 0,1-3 0,-3 3 0,2-3 0,-3 0 0,1 0 0,-5-4 0,3 0 0,-7-5 0,3 1 0,0-4 0,-3 2 0,6-2 0,-6-1 0,9 8 0,-5-7 0,7 7 0,-4 1 0,1-4 0,3 8 0,-3-8 0,6 7 0,-2-2 0,0 3 0,2-4 0,-2 3 0,3-6 0,0 6 0,-4-7 0,4 4 0,-4-4 0,4 0 0,0-1 0,-3 1 0,2 4 0,-3 0 0,4 4 0,0 0 0,0-4 0,0 3 0,0-2 0,0-1 0,4-1 0,-3 1 0,5-4 0,-1 4 0,-1-4 0,3 0 0,-3 0 0,3 3 0,-3-2 0,2 6 0,-2-3 0,0 4 0,2-4 0,-2 3 0,3-6 0,0 6 0,-3-3 0,2 7 0,-3-2 0,4 1 0,0-2 0,-1 0 0,5 0 0,-4-1 0,4 1 0,-1-1 0,-2 4 0,2-3 0,1 2 0,0 1 0,0-1 0,0 4 0,-4 0 0,-4-2 0,3 1 0,-2-2 0,2 3 0,1 0 0,-1 0 0,1 0 0,-1 0 0,1 0 0,0 0 0,-1 0 0,1 0 0,-1 0 0,1 0 0,-1 0 0,1 0 0,-1 0 0,-2 3 0,2-2 0,-2 1 0,2-2 0,1 3 0,-1-2 0,1 1 0,-4 1 0,7-2 0,-5 4 0,5-2 0,-3 1 0,3 1 0,-2-1 0,2 0 0,-6 1 0,2-4 0,-3 4 0,4-4 0,-3 4 0,1-2 0,-1 3 0,3 0 0,-1 0 0,1-2 0,-1 1 0,1-2 0,-1 3 0,1 0 0,0 0 0,-4 0 0,3 0 0,-2 0 0,-1 0 0,3 0 0,-2 0 0,-1 0 0,3 0 0,-2 0 0,3 4 0,-3 0 0,-1 1 0,0-2 0,-2 1 0,5-3 0,-6 6 0,6-6 0,-5 3 0,5-4 0,-6 0 0,6 0 0,-5 0 0,2 0 0,0 3 0,-2-2 0,3 3 0,-4-4 0,0 0 0,0 3 0,0-2 0,0 3 0,0-4 0,0 0 0,0 0 0,0 3 0,0-2 0,-3 3 0,2-1 0,-5-2 0,2 6 0,-3-8 0,3 4 0,-2-6 0,2 3 0,-2-3 0,-1 3 0,0-6 0,1 3 0,-1-3 0,0 0 0,1 0 0,-1 0 0,0 0 0,1 0 0,-1 0 0,0 0 0,1 0 0,-1-3 0,0 2 0,1-4 0,-1 2 0,1-1 0,2-1 0,-2 4 0,5-4 0,-5 4 0,6-4 0,-6 4 0,5-4 0,-5 4 0,5-4 0,-5 4 0,6-5 0,-6 3 0,5-3 0,-2 0 0,0 0 0,2 0 0,-2 0 0,7-4 0,-3 3 0,5-6 0,-5 2 0,6-3 0,-6 3 0,5 2 0,-5 3 0,2 0 0,0 2 0,-2-1 0,1 1 0,1-2 0,-2 0 0,2 0 0,-3 0 0,3 3 0,-2-3 0,-1 6 0,-4-3 0,-3 3 0,1 0 0,2 3 0,-2-3 0,2 6 0,-2-6 0,2 6 0,-2-6 0,5 6 0,-5-6 0,6 6 0,-6-6 0,5 6 0,-5-6 0,5 6 0,-2-3 0,3 3 0,0 0 0,-3 0 0,3 0 0,-3 0 0,3 0 0,0 0 0,0 0 0,0 0 0,0 0 0,0 0 0,0 0 0,0 0 0,0 0 0,0 0 0,3 4 0,-2-4 0,2 4 0,-3-4 0,3-3 0,-2 3 0,2-3 0,0 3 0,-2 0 0,4 0 0,-4 0 0,5-3 0,-5 3 0,2-3 0,0 0 0,-3 3 0,6-3 0,-5 3 0,5-3 0,-6 3 0,6-3 0,-5 3 0,5 0 0,-5 0 0,4 0 0,-4 0 0,5 0 0,-5 0 0,2 0 0,-1 0 0,-1 0 0,2 0 0,0 0 0,-2 0 0,2 4 0,-3-3 0,3 2 0,-3-3 0,3 4 0,-3-3 0,0 2 0,3-5 0,-2 1 0,2-2 0,-3 3 0,0 0 0,3 0 0,-3 0 0,3 0 0,-3 0 0,0 0 0,0 0 0,0 0 0,0 0 0,0 0 0,3 0 0,-2 0 0,2 0 0,-3 0 0,0 0 0,0 0 0,0 0 0,0 0 0,-3 0 0,2 4 0,-2-3 0,3 2 0,-3-3 0,0 0 0,-1 4 0,1-3 0,0 2 0,2-3 0,-5 0 0,6 0 0,-6 0 0,2 0 0,0 0 0,-2-2 0,6 1 0,-6-2 0,5 3 0,-5 0 0,2 4 0,-3-3 0,0 2 0,3-3 0,1 0 0,0 0 0,0 0 0,-1 0 0,-2-2 0,5 1 0,-2-2 0,0 1 0,3 1 0,-3-2 0,0 1 0,2 5 0,-2-5 0,0 5 0,2 1 0,-5-3 0,6 6 0,-3-2 0,-1 3 0,3 0 0,-2-4 0,3 3 0,0-6 0,-3 6 0,2-2 0,-3-1 0,4 0 0,0-1 0,0-2 0,0 3 0,0-4 0,0 0 0,-3 0 0,3 0 0,-3 0 0,3 0 0,0 0 0,0 0 0,0 0 0,0 0 0,0 0 0,0 0 0,0 0 0,0 0 0,0 0 0,0-3 0,0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0 392 24575,'4'-27'0,"1"0"0,4 3 0,-1 0 0,1-1 0,-1 6 0,-3 0 0,-1 5 0,-1 0 0,1 3 0,0-2 0,2 2 0,-2 1 0,0 0 0,-1 4 0,-3 0 0,3 0 0,1 0 0,3-4 0,-1 3 0,-2-2 0,2 2 0,-5 1 0,5 0 0,-3 3 0,4-3 0,0 3 0,-1-3 0,1-4 0,0 3 0,0-2 0,0 3 0,-1 2 0,1-1 0,-1 4 0,1-4 0,-1 4 0,1-2 0,-1 1 0,1 1 0,0-2 0,-1 3 0,1 0 0,-1 0 0,1 0 0,-1 0 0,1 0 0,-1 0 0,1 0 0,0 0 0,-4 3 0,3-2 0,-2 1 0,2 1 0,1-2 0,-1 4 0,1-4 0,-1 4 0,5-1 0,-4 2 0,4 0 0,-5 0 0,5 4 0,-3-3 0,2 6 0,-3-6 0,1 6 0,-2-6 0,1 2 0,-3 1 0,2-3 0,-2 3 0,-1-4 0,3 0 0,-2 0 0,3 3 0,-3-2 0,2 3 0,-5-4 0,4 0 0,-4 3 0,5-2 0,-5 3 0,2-4 0,0 3 0,-2 2 0,2 3 0,-3 0 0,0 4 0,0-6 0,0 6 0,0-8 0,0 4 0,0 0 0,0 0 0,-3 0 0,2-3 0,-2 2 0,3-6 0,-3 2 0,2-3 0,-2 0 0,-1 4 0,4-3 0,-7 2 0,6 1 0,-5-3 0,6 6 0,-6-6 0,5 3 0,-5-4 0,5 0 0,-2 0 0,1 0 0,1 0 0,-5 0 0,5 0 0,-5 0 0,5 0 0,-4-3 0,1 2 0,-3-1 0,1-1 0,-1 2 0,0-4 0,1 2 0,2-1 0,-2-1 0,2 2 0,-2-3 0,-1 0 0,3 2 0,-2-1 0,3 2 0,-4-3 0,0 0 0,1 0 0,-1 0 0,0 0 0,1-3 0,-1 2 0,0-4 0,1 1 0,-1 1 0,1-2 0,-1 1 0,0-2 0,4-3 0,-3 2 0,5-3 0,-2 4 0,0 0 0,2-4 0,-2 3 0,3-3 0,0 4 0,0 0 0,0 0 0,0 0 0,0 0 0,4-4 0,0 0 0,0-4 0,3-1 0,-2-3 0,3 3 0,0-4 0,-1 5 0,1 3 0,-1-2 0,0 6 0,0 0 0,-1 4 0,1 3 0,0 0 0,-1 3 0,1-2 0,-4 1 0,0-2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771 1193 24575,'0'-28'0,"0"2"0,0-10 0,0 9 0,4-14 0,-3 15 0,4-15 0,-5 18 0,0-23 0,0 18 0,0-9 0,0 8 0,-4 4 0,3 1 0,-7 0 0,7 4 0,-3 2 0,4-1 0,-3 7 0,2-5 0,-2 6 0,3-3 0,0 0 0,-3 0 0,2 0 0,-2 3 0,3-7 0,-4 7 0,3-8 0,-2 0 0,3 8 0,-4-7 0,4 11 0,-4-6 0,1 2 0,2 1 0,-3 0 0,1 4 0,3-8 0,-7 2 0,6-3 0,-2 2 0,-1 2 0,0-3 0,0 4 0,-3 0 0,7 4 0,-3 0 0,0 0 0,2 0 0,-5 0 0,5-1 0,-5-2 0,2 2 0,0-6 0,-7-2 0,6 3 0,-7-6 0,5 8 0,-1-5 0,-3 1 0,2 0 0,-2 0 0,4 3 0,-4-2 0,3 6 0,-2-2 0,-1 2 0,3 1 0,-11-5 0,10 6 0,-10-5 0,7 3 0,-3 2 0,-1-4 0,5 5 0,-8-3 0,6 3 0,-8-3 0,10 4 0,0-1 0,5 1 0,-1 3 0,0-2 0,1 1 0,-1-2 0,0 3 0,1 0 0,-1 0 0,-3 0 0,-2 0 0,0 0 0,2 0 0,3 0 0,1 0 0,-1 0 0,0 0 0,1 0 0,-1 0 0,0 0 0,1 0 0,-1 0 0,0 3 0,1-2 0,-5 4 0,4-4 0,-4 2 0,0 1 0,4-4 0,-8 7 0,8-7 0,-4 6 0,4-5 0,1 1 0,2 1 0,-2-2 0,2 4 0,-2-4 0,-1 4 0,-3-1 0,2 2 0,-3 0 0,5-2 0,2 1 0,-2-4 0,5 4 0,-5-2 0,6 3 0,-6-2 0,5 1 0,-2-2 0,3 3 0,-3 0 0,2 4 0,-2-3 0,3 3 0,0-4 0,0 0 0,0 0 0,3 0 0,-2 0 0,5 0 0,-5 0 0,5-3 0,-6 2 0,6-4 0,-2 4 0,2-4 0,-2 4 0,2-4 0,-3 4 0,4-1 0,0-1 0,-1 2 0,1-1 0,-1-1 0,1 0 0,-1-3 0,-2 2 0,2-1 0,-3 2 0,1-1 0,2-1 0,-2 2 0,2-3 0,1 0 0,-1 0 0,1 0 0,-1 0 0,1 0 0,-3-3 0,1 2 0,-4-4 0,-1 4 0,-4-2 0,-2 3 0,2 3 0,1-5 0,3 7 0,0-5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1597 1283 24575,'-6'-6'0,"-1"-4"0,-5-5 0,-8-12 0,-6-6 0,0 0 0,0-4 0,7 7 0,1-1 0,-2-4 0,6 9 0,-4-9 0,7 10 0,-2-5 0,0 6 0,-3-11 0,3 12 0,-6-12 0,5 10 0,1 8 0,0-11 0,5 12 0,0 0 0,3 2 0,-1 4 0,5 3 0,-6-6 0,3 6 0,-4-11 0,1 13 0,-1-17 0,4 17 0,-4-13 0,4 8 0,-3-1 0,3-2 0,-3 2 0,3 1 0,-3-3 0,-1 2 0,-4-8 0,-1 0 0,0-1 0,1 1 0,-1 1 0,5 2 0,-5-2 0,2 4 0,3 0 0,-7-1 0,6-3 0,-2 6 0,3-6 0,1 8 0,-1-1 0,1-2 0,-4 3 0,3-1 0,-3-2 0,4 6 0,-4-7 0,3 4 0,-3-1 0,4 2 0,0 3 0,-3-4 0,2 3 0,1-3 0,-3 4 0,5 0 0,-5-1 0,3 1 0,0 0 0,1 2 0,2-1 0,-2 4 0,5-4 0,-5 4 0,3-4 0,-4 4 0,0-2 0,1 1 0,-5 1 0,4-4 0,-4 1 0,0 1 0,0-3 0,-5 5 0,1-5 0,-1 2 0,-4 0 0,3-2 0,-3 5 0,5-2 0,3 0 0,-2 2 0,2-1 0,1-1 0,-4 2 0,4-1 0,-5 2 0,5 0 0,-4 0 0,7-3 0,-2 2 0,-1-1 0,0 2 0,-5 0 0,1 0 0,-5 0 0,3 0 0,-8 0 0,3 0 0,-4 0 0,4 0 0,2 0 0,4 0 0,5 0 0,-4 3 0,8-3 0,-8 7 0,4-3 0,-1-1 0,-2 4 0,-3-3 0,1 3 0,-1 0 0,3 0 0,6-1 0,-3-2 0,5 1 0,-1-1 0,1 2 0,-1-3 0,0 2 0,1-1 0,2 2 0,-2 0 0,2 3 0,-3-2 0,3 6 0,-3-2 0,6 3 0,-5-4 0,5 3 0,-2-2 0,-1 13 0,3-11 0,-4 10 0,5-13 0,0 4 0,0-3 0,0 2 0,0-6 0,0 2 0,4 1 0,-3-3 0,5 2 0,-2 1 0,8 5 0,-4-3 0,4 5 0,-4-2 0,3 0 0,-2 4 0,2-5 0,0 0 0,-3-4 0,3 4 0,-4-8 0,0 4 0,-1-4 0,1 0 0,0 4 0,8 1 0,-5 0 0,9 3 0,-3-3 0,1 3 0,8 2 0,-9-5 0,5 3 0,-6-6 0,-3-1 0,-2-1 0,-3-5 0,3 5 0,-2-6 0,6 7 0,8-7 0,-4 3 0,13-3 0,-9-3 0,-1 2 0,-1-6 0,-4 3 0,-1-3 0,0 0 0,-3 0 0,2 0 0,-2-2 0,3 1 0,-3-6 0,2 6 0,-5-5 0,6 2 0,-7-3 0,3 0 0,-7 0 0,3-1 0,-2 1 0,-1 4 0,-1-3 0,1 2 0,-4-3 0,4 3 0,-4 2 0,0-1 0,0 3 0,0-6 0,-3 6 0,2-3 0,-2 0 0,0 3 0,0-2 0,-1 3 0,-3-4 0,4 3 0,-5-3 0,2 7 0,2-2 0,-2 4 0,5-5 0,-4 3 0,4-3 0,-5 3 0,2-3 0,-2 3 0,-1-3 0,0 0 0,4 0 0,-3 2 0,2-1 0,-3 4 0,4-4 0,-3 4 0,2-4 0,-3 4 0,4-5 0,-7 6 0,8-6 0,-8 6 0,7-3 0,-1 0 0,-2 3 0,2-6 0,-2 6 0,-1-3 0,0 0 0,1 2 0,-1-4 0,0 4 0,1-1 0,-1 2 0,0 0 0,1 0 0,-1 0 0,0 0 0,1 2 0,-1-1 0,1 4 0,-1-1 0,0-1 0,4 2 0,-3-4 0,2 2 0,0-1 0,-2-1 0,6 4 0,-6-4 0,5 4 0,-5-4 0,5 4 0,-5-4 0,6 4 0,-6-1 0,2 2 0,-3 0 0,1 0 0,2 0 0,-2 0 0,5 0 0,-5 0 0,6 0 0,-3 0 0,3 0 0,0 0 0,0 3 0,0 2 0,3-1 0,-3 0 0,3-1 0,0-2 0,-2 3 0,5-4 0,-3 0 0,1 0 0,2-3 0,-5 3 0,4-3 0,-1 3 0,3 0 0,-4 0 0,3-3 0,-5 3 0,5-6 0,-3 3 0,4-3 0,-1 0 0,1 0 0,-3-3 0,1 0 0,-1-3 0,3 0 0,-1 0 0,1-1 0,-4 1 0,3 3 0,-5-2 0,2 1 0,-3-2 0,3 3 0,-2-3 0,1 3 0,-2-3 0,0 0 0,0 0 0,0 0 0,0-1 0,0 1 0,0 0 0,0 0 0,0 0 0,0 0 0,-2 3 0,1-3 0,-2 3 0,3-3 0,3 0 0,0 2 0,1-1 0,2 4 0,-3-1 0,4 2 0,4 0 0,-4 0 0,7 0 0,-6 2 0,2-1 0,-3 4 0,0-4 0,-1 4 0,1-4 0,-1 4 0,1-1 0,-1-1 0,1 0 0,-3-1 0,1 2 0,-1 2 0,3-3 0,-1 2 0,1-4 0,-4 4 0,3-1 0,-5 2 0,5-3 0,-2 6 0,0-5 0,2 6 0,-5-4 0,5 0 0,-2 3 0,-1 2 0,4-1 0,-4 0 0,1-4 0,-1 0 0,0 0 0,-2 0 0,2 0 0,-3 0 0,2-3 0,-1 2 0,2-1 0,-3 2 0,3 0 0,-2 3 0,5-2 0,-2 6 0,7 2 0,-2 0 0,7 8 0,-2-3 0,3 4 0,1 0 0,-1 0 0,12 8 0,-13-11 0,13 9 0,-17-18 0,1 6 0,-3-13 0,-6 3 0,2-7 0,-2 2 0,2-3 0,1 0 0,0-3 0,-1 2 0,1-1 0,-1 2 0,1 0 0,-1 0 0,1 0 0,-1 0 0,-2-3 0,6 2 0,-6-1 0,7-1 0,-4 2 0,-1-4 0,1 4 0,-4-4 0,3 4 0,-2-4 0,2 4 0,-2-4 0,2 4 0,-5-5 0,4 6 0,-4-6 0,5 6 0,-5-6 0,4 6 0,-4-6 0,5 3 0,-2-3 0,-1 0 0,3 2 0,-5-1 0,5 4 0,-6-4 0,6 4 0,-5-4 0,5 4 0,-5-4 0,4 4 0,-4-4 0,5 4 0,-2-2 0,-1 0 0,3 3 0,-2-6 0,2 6 0,1-3 0,-4 0 0,3 3 0,-2-3 0,2 3 0,-2 0 0,-1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1041 392 24575,'-11'-10'0,"3"0"0,-3-5 0,-1-3 0,3 3 0,-3-9 0,0 9 0,3-8 0,-7 3 0,7 1 0,-8-4 0,4 3 0,3 4 0,-5 1 0,11 9 0,-7-1 0,7 1 0,-1 3 0,1-2 0,-3 1 0,1-2 0,-1 3 0,0-3 0,1 3 0,-1-3 0,0 2 0,1-1 0,-1 4 0,3-4 0,-2 2 0,3-1 0,-4-1 0,0 4 0,1-4 0,-1 4 0,0-4 0,-3 4 0,-2-5 0,-3 2 0,-1 0 0,5-2 0,-4 2 0,8 1 0,-8-3 0,4 5 0,-5-2 0,-4-1 0,-7 3 0,-1-6 0,-5 6 0,7-2 0,0 3 0,4 0 0,-3 0 0,8 0 0,-3 0 0,8 0 0,-2 0 0,6 0 0,-2 0 0,3 0 0,-4 0 0,4 2 0,-4-1 0,1 5 0,-2-6 0,1 4 0,-4-1 0,4-2 0,-5 5 0,-4-2 0,7 3 0,-6 0 0,11-1 0,-6 1 0,2 3 0,0-3 0,-2 6 0,2-5 0,0 5 0,-2-2 0,5 3 0,-5 0 0,5 0 0,-2 0 0,3-3 0,4 2 0,-2-6 0,6 2 0,-3-3 0,3 0 0,0 0 0,0 4 0,0 0 0,3 4 0,2 5 0,3-4 0,11 15 0,-9-13 0,14 13 0,-10-5 0,3 1 0,2 3 0,-2-9 0,-5-2 0,3-7 0,-7 2 0,4-2 0,-1 0 0,-6-1 0,8 0 0,-4 0 0,3 5 0,2-5 0,-6 0 0,7 0 0,-7 1 0,6 0 0,-5 2 0,2-6 0,-4 3 0,3-4 0,-2 0 0,6 1 0,-6-1 0,2-2 0,0 2 0,2-2 0,-1 0 0,4 2 0,-4-5 0,5 2 0,-5-3 0,0 0 0,-5 0 0,1 0 0,-1-3 0,-2 0 0,2-3 0,-2-4 0,0 3 0,-1-3 0,-3 4 0,0 0 0,0-3 0,-3 2 0,2-3 0,-5 4 0,2-4 0,-3 3 0,0-2 0,0-1 0,3 3 0,-2-3 0,5 4 0,-2 0 0,0 3 0,2-3 0,-1 6 0,2-3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186 0 24575,'-10'0'0,"0"0"0,4 3 0,-5 1 0,4 2 0,-4 0 0,4-2 0,-3 5 0,2-5 0,-6 6 0,6 0 0,-3-3 0,3 6 0,-2-2 0,1-1 0,2 3 0,1-6 0,5 6 0,-2-2 0,0-1 0,3 3 0,-7-2 0,6 3 0,-2 0 0,3 0 0,-4 0 0,3 0 0,-2 0 0,3 0 0,0-3 0,0 2 0,-3-6 0,2 6 0,-2-3 0,3 1 0,0-1 0,0-1 0,0 2 0,0 3 0,0 0 0,4 4 0,-3-3 0,3 8 0,0-3 0,-3 4 0,6-4 0,-6 3 0,9-8 0,-5 3 0,3-10 0,-4-2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1586 24575,'4'-6'0,"-1"-4"0,-3 0 0,0-4 0,3 0 0,-2-1 0,6 1 0,-6-4 0,5 6 0,-5-6 0,2 8 0,0-4 0,1 3 0,0-2 0,-1 6 0,0-3 0,1 4 0,2 0 0,-2-4 0,2 3 0,-3-2 0,4-1 0,0 3 0,-3-3 0,2 4 0,-2 0 0,2 0 0,-2 0 0,2 0 0,-6 0 0,6 0 0,-2-4 0,3 3 0,0-3 0,0 4 0,-1 0 0,1 0 0,-4 0 0,3 0 0,-2 0 0,2 0 0,1 2 0,3-2 0,-2-1 0,3 3 0,0-6 0,-3 7 0,2-4 0,1 1 0,-4-1 0,4 1 0,-5 0 0,1 2 0,-4-1 0,3 4 0,-5-4 0,5 4 0,-3-4 0,4 4 0,-3-4 0,1 4 0,-4-4 0,5 4 0,-5-4 0,4 4 0,-1-5 0,3 6 0,-1-6 0,1 3 0,3-4 0,2 4 0,-1-3 0,4 2 0,-4-2 0,4-1 0,-3 3 0,-2 0 0,-6 2 0,2 1 0,-3-2 0,1 1 0,2 1 0,-2-2 0,-1 1 0,3 1 0,-2-2 0,-1 0 0,3 3 0,2-3 0,-1 0 0,4 3 0,-5-6 0,1 6 0,-4-6 0,3 5 0,-5-4 0,2 2 0,0-1 0,-2-1 0,1 2 0,-2-4 0,3 1 0,-2 0 0,2 0 0,0-3 0,-2 2 0,3-7 0,-4 7 0,0-2 0,0 3 0,0-1 0,0 1 0,0-3 0,0 2 0,0-7 0,0 8 0,0-4 0,0 0 0,0-5 0,0 0 0,0-4 0,0 9 0,0 0 0,0 0 0,0 3 0,0-6 0,0 6 0,0-2 0,0 2 0,0 1 0,0 0 0,0 0 0,0 0 0,0 0 0,0 0 0,0 0 0,0 0 0,0 0 0,0 0 0,0-1 0,3 1 0,-3 0 0,3 0 0,-3 0 0,3 0 0,-2 0 0,2 0 0,-3 0 0,0 0 0,3 0 0,-3 0 0,6-1 0,-5 1 0,2 0 0,0-3 0,-2 2 0,3-3 0,-1 4 0,-3 0 0,3 0 0,0 0 0,-2 0 0,2-1 0,0 1 0,0 0 0,1 0 0,-1 0 0,0 0 0,0 0 0,1 0 0,2 2 0,-5-5 0,4 5 0,-1-5 0,0 2 0,2 1 0,-3 0 0,4 0 0,-4 0 0,3 3 0,-5-3 0,5 3 0,-6-3 0,6 2 0,-5-1 0,5 2 0,-5-3 0,4-1 0,-1 4 0,0-2 0,2 1 0,-6-2 0,6 0 0,-5 0 0,5 0 0,-6 0 0,3 0 0,0 2 0,-2-1 0,2 2 0,-3-3 0,0-1 0,0 1 0,0 0 0,0 0 0,0 0 0,0 0 0,0 0 0,-3 0 0,2 0 0,-5 0 0,6 0 0,-6-1 0,5 1 0,-6-3 0,7 2 0,-7 0 0,6 1 0,-4 6 0,4-6 0,-5 6 0,2-3 0,-6 0 0,-7 2 0,1-5 0,-15 1 0,12 1 0,-12-4 0,19 7 0,-8-2 0,13 3 0,-4 0 0,4 0 0,1 0 0,2 2 0,1 2 0,3 2 0,0 0 0,0 0 0,0 0 0,0 0 0,0 0 0,0 0 0,0 0 0,0 0 0,3 0 0,-2 0 0,5 0 0,-6 0 0,3 0 0,1 3 0,-1-2 0,2 3 0,0-7 0,-4 2 0,2-1 0,0-1 0,-2 2 0,4-4 0,-4 4 0,5-4 0,-5-1 0,5-1 0,-3-1 0,4-1 0,-1 2 0,-2-4 0,2 4 0,-5-4 0,1 1 0,-2-2 0,0 0 0,0 0 0,0 0 0,0 0 0,0 0 0,0 0 0,0 0 0,0-1 0,0 1 0,0 0 0,0 0 0,0 0 0,0 0 0,0 0 0,0 0 0,0 0 0,0 0 0,0 0 0,0 0 0,0-1 0,-3 1 0,3 0 0,-3 0 0,3 0 0,0 0 0,0 0 0,0 0 0,0 0 0,0 0 0,3 2 0,-3-1 0,3 2 0,0-1 0,-2-1 0,5 1 0,-3-2 0,4 3 0,4-6 0,0 4 0,0-5 0,4 3 0,-8 1 0,8-1 0,-8 4 0,4-3 0,-5 5 0,1-2 0,-1 3 0,1 0 0,0 0 0,-1 0 0,1 0 0,-1 0 0,1 0 0,-1 0 0,1 0 0,-1 0 0,1 0 0,0 3 0,-1-2 0,1 1 0,-1 1 0,1 0 0,-1 1 0,1-2 0,-1-2 0,1 0 0,0 0 0,-1 0 0,-2 3 0,2-2 0,-3 1 0,4 1 0,-1-2 0,1 1 0,3 2 0,-2-4 0,2 6 0,-3-5 0,0 1 0,-4 1 0,3-2 0,-2 1 0,2 1 0,1-2 0,-4 4 0,3-4 0,-5 4 0,9-1 0,-9 2 0,9 0 0,-6 0 0,2 0 0,1 0 0,0 4 0,0-6 0,-3 5 0,2-8 0,-6 4 0,3-1 0,0 2 0,1 0 0,-1 0 0,3 0 0,-5 0 0,2 0 0,0 0 0,-2 0 0,1 0 0,1 0 0,1 0 0,0 0 0,-1 0 0,0 0 0,-3 0 0,3 0 0,0 0 0,-2 0 0,5 0 0,-6 0 0,6 0 0,-5 0 0,5 3 0,-5-2 0,6 6 0,-6-6 0,2 6 0,-3-2 0,3-1 0,-2 0 0,2 4 0,0-6 0,-3 6 0,3-8 0,-3 0 0,0 0 0,0 0 0,4 3 0,-3-2 0,2 3 0,-3 0 0,0-4 0,0 4 0,0 0 0,-3 0 0,2 4 0,-6 0 0,6-3 0,-6 2 0,6-6 0,-6 6 0,6-3 0,-2 1 0,0-2 0,2 1 0,-5-3 0,6 2 0,-3-3 0,-1 4 0,0-3 0,0 6 0,-2-6 0,2 6 0,-3-2 0,-1-1 0,1 3 0,3-6 0,-6 6 0,5-6 0,-6 3 0,8-4 0,-3 0 0,2 0 0,-3 0 0,-3 0 0,2 0 0,-3 4 0,4-3 0,0 3 0,1-4 0,-1 0 0,-4 0 0,4 0 0,-4 1 0,5-1 0,-1 0 0,-4 0 0,4 1 0,-4-1 0,1 4 0,2-4 0,-3 4 0,5-4 0,-1 0 0,0 0 0,1 0 0,2 0 0,-2-3 0,5 3 0,-4-6 0,1 6 0,0-3 0,-2 3 0,3-3 0,-5 6 0,2-4 0,-5 5 0,3-4 0,-3 0 0,5 0 0,-1-3 0,0 3 0,1-6 0,-1 6 0,3-3 0,-2 0 0,3 3 0,-4-6 0,3 6 0,-1-6 0,1 3 0,-3 0 0,1-3 0,-1 6 0,0-6 0,1 6 0,-1-3 0,0 0 0,4 3 0,-3-6 0,2 3 0,0 0 0,-2-3 0,3 3 0,-1 0 0,-2-3 0,5 6 0,1-6 0,8 6 0,3-2 0,9 4 0,-3-1 0,-1 0 0,-1 0 0,-8-4 0,4 3 0,-5-5 0,1 1 0,-1-2 0,1 0 0,0 0 0,-1 0 0,1 0 0,-1 0 0,1 0 0,-1 0 0,1 0 0,-1 0 0,1 0 0,4-3 0,-4 2 0,4-2 0,-1 3 0,-2-3 0,2 3 0,-3-3 0,-1 0 0,5 3 0,-4-6 0,4 6 0,-5-6 0,5 2 0,-4-2 0,8-1 0,-8 4 0,4-3 0,-5 2 0,1-2 0,-1 0 0,1 3 0,-1-3 0,1 6 0,-3-6 0,1 6 0,-1-6 0,3 3 0,-1-1 0,5-5 0,-4 5 0,4-5 0,-5 2 0,1-2 0,0 2 0,0-3 0,0 0 0,0 3 0,0-2 0,-4 3 0,3 0 0,-2 0 0,2-1 0,-2 1 0,2 0 0,-2-3 0,3 2 0,-3-3 0,2 4 0,-6 0 0,6 2 0,-5-1 0,5 2 0,-5-3 0,4-1 0,-1 1 0,0 0 0,2 0 0,-3 0 0,4 0 0,-4 0 0,3 0 0,-2 0 0,2 0 0,1 0 0,0 0 0,-4-1 0,3 1 0,-2 0 0,2 0 0,1 0 0,-1 0 0,1 0 0,-1 3 0,1-3 0,0 5 0,-1-1 0,1-1 0,-1 2 0,1-4 0,-1 4 0,1-4 0,-1 4 0,1-2 0,0 1 0,-1 1 0,1-2 0,-1 3 0,1 0 0,-1-2 0,1 1 0,-1-2 0,1 3 0,0 0 0,-1 0 0,1 0 0,-1 0 0,1 0 0,-1 0 0,1 0 0,-1 0 0,1 0 0,0 0 0,-1 0 0,-2 3 0,2-2 0,-3 1 0,4-2 0,-1 3 0,1-2 0,0 4 0,-1-4 0,1 1 0,-4 1 0,0 0 0,-6 1 0,0-2 0,-4-2 0,-4 0 0,4 0 0,-8 0 0,8 0 0,-4 0 0,0 0 0,4 0 0,-4 0 0,5 0 0,-1 0 0,0 0 0,1 3 0,-1-2 0,0 1 0,1 1 0,-1 0 0,0 3 0,1-2 0,-1 1 0,0-2 0,1 1 0,-1 1 0,0-2 0,4 3 0,-3-2 0,2 1 0,0-2 0,-1 1 0,4 1 0,-5-4 0,5 4 0,-5-2 0,6 3 0,-6 0 0,2-2 0,0 1 0,-2-2 0,6 3 0,-3 0 0,0-2 0,2 1 0,-2-2 0,3 3 0,0 0 0,0 0 0,0 0 0,0 0 0,0 0 0,3 0 0,-2 0 0,4 0 0,-4 0 0,5-2 0,-2 1 0,2-4 0,-2 4 0,2-2 0,-3 3 0,4 0 0,-1-2 0,-2 1 0,2-4 0,-2 4 0,2-4 0,-2 4 0,2-2 0,1 1 0,1 1 0,2-4 0,-6 4 0,2-4 0,-3 1 0,4-2 0,-1 3 0,1-2 0,-1 1 0,1-2 0,0 0 0,-1 0 0,1 0 0,-1 0 0,1 0 0,-1 0 0,1 0 0,0 0 0,-1 0 0,1-2 0,-1 1 0,1-4 0,-1 4 0,-2-5 0,2 6 0,-3-6 0,1 3 0,2 0 0,-2-3 0,-1 3 0,3-1 0,-2-1 0,2 4 0,-2-4 0,2 4 0,-6-4 0,6 4 0,-5-4 0,5 4 0,-5-4 0,1 1 0,1 1 0,-2-2 0,2 1 0,0-2 0,-2 0 0,4 0 0,-4 0 0,5 2 0,-2-1 0,-1 2 0,3-1 0,-5-1 0,5 4 0,-3-2 0,4 3 0,-1-2 0,1 1 0,-3-4 0,1 4 0,-1-4 0,3 4 0,-4-5 0,3 3 0,-2 0 0,-1-3 0,3 6 0,-5-6 0,5 6 0,-5-6 0,4 3 0,-1-3 0,0 0 0,2 2 0,-6-1 0,3 1 0,0-2 0,-2 0 0,2 0 0,0 0 0,-3 0 0,3 0 0,-3 0 0,0 0 0,0 0 0,0 0 0,0-1 0,0 1 0,0 0 0,0 0 0,0 0 0,-3 3 0,3-3 0,-3 3 0,0-3 0,-1 0 0,-3 0 0,1 0 0,-1-4 0,0 3 0,0-3 0,0 4 0,0 0 0,1 0 0,-1 0 0,0 3 0,1-3 0,2 3 0,-2-1 0,2-1 0,-6 1 0,2-2 0,-2-1 0,3 1 0,-4 0 0,4 0 0,-4 2 0,7-2 0,-1 6 0,1-3 0,0 0 0,-2 3 0,6-6 0,-6 5 0,2-4 0,-3 4 0,1-4 0,-1 4 0,3-4 0,-2 4 0,6-4 0,-6 4 0,2-2 0,-3 3 0,4-2 0,-3 1 0,2-2 0,0 1 0,-2 1 0,3-2 0,-4 3 0,0-2 0,1 1 0,-1-2 0,1 3 0,-1 0 0,0 0 0,1 0 0,-1 0 0,0 0 0,1 0 0,-1 0 0,0 0 0,1 0 0,-1 0 0,0 0 0,1 0 0,-1 0 0,0 0 0,1 0 0,-1 0 0,0 0 0,1 0 0,-1 0 0,0 0 0,1 0 0,-1 0 0,3 3 0,-1-3 0,1 3 0,0 0 0,-2-3 0,6 6 0,-6-6 0,2 3 0,0 0 0,-2-3 0,3 6 0,-4-6 0,3 6 0,-2-6 0,6 6 0,-6-6 0,2 6 0,-3-3 0,1 3 0,-1 0 0,3 0 0,-2-3 0,3 3 0,-4 1 0,0-3 0,3 5 0,-2-6 0,5 3 0,-5-2 0,5 1 0,-2-4 0,3 1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558 626 24575,'10'0'0,"0"0"0,-7-3 0,0-1 0,-3-10 0,0 3 0,0-8 0,0 0 0,0 4 0,0-3 0,0 7 0,0 1 0,0 4 0,0-3 0,0 2 0,0-3 0,0 4 0,0 0 0,0 0 0,-3 0 0,3 0 0,-3-1 0,3 1 0,0 0 0,0 0 0,0 0 0,0 0 0,0 0 0,0 0 0,0 0 0,0-4 0,0-5 0,0 0 0,0-4 0,0 5 0,0 4 0,0-4 0,-4 4 0,3-4 0,-2 3 0,0 1 0,2 4 0,-2 0 0,3 0 0,-3 3 0,2-3 0,-2 3 0,1-3 0,1-4 0,-5 3 0,2-6 0,-3 6 0,-1-6 0,1 2 0,-1-3 0,0 0 0,-3 0 0,-1 0 0,0-1 0,1 5 0,4 0 0,1 4 0,-1 0 0,3 0 0,-2 0 0,6 0 0,-6 2 0,5-1 0,-5 4 0,2-1 0,1-1 0,-3 2 0,2-2 0,-3 1 0,1 1 0,-1-2 0,0 3 0,1 0 0,-1 0 0,1 0 0,-1 0 0,-4 0 0,0 4 0,-5-4 0,5 6 0,0-5 0,5 4 0,-1-4 0,0 1 0,1 1 0,-1-2 0,0 4 0,1-4 0,-1 4 0,0-4 0,1 4 0,-1-4 0,0 1 0,4 1 0,-3-2 0,2 4 0,-3-4 0,4 4 0,-3-4 0,2 4 0,-3-2 0,1 1 0,-1 1 0,1-4 0,-1 4 0,0-4 0,4 4 0,-3-2 0,2 1 0,-3 1 0,1-2 0,-1 3 0,0 0 0,1 0 0,-1 0 0,0 0 0,1 0 0,2 0 0,-2-2 0,5 1 0,-5-4 0,6 4 0,-3-2 0,0 1 0,2 1 0,-5-2 0,5 3 0,-5 0 0,6 0 0,-6 0 0,5 0 0,-2 0 0,0 0 0,2 0 0,-2 0 0,3 0 0,-2 0 0,1 0 0,-2 0 0,3 0 0,0 0 0,-3 0 0,2 4 0,-2-3 0,3 0 0,0-5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390 195 24575,'8'-3'0,"-3"-8"0,-5-1 0,0-11 0,-3 4 0,-2-6 0,0 6 0,1 0 0,1 9 0,2 0 0,-5 6 0,3-1 0,-4 4 0,0-1 0,4-1 0,-3 2 0,2-4 0,-3 4 0,1-1 0,2-1 0,-2 2 0,2-2 0,1 1 0,-3 1 0,5-4 0,-5 4 0,2-2 0,-6 3 0,-2 0 0,-3 0 0,3 0 0,-2 0 0,6 0 0,-2 0 0,3 0 0,0 0 0,1 0 0,-1 0 0,0 3 0,1-2 0,-1 4 0,0-4 0,1 1 0,-1 1 0,0 0 0,1 1 0,-1 1 0,0-4 0,1 4 0,-1-4 0,0 4 0,1-4 0,2 4 0,-2-4 0,5 4 0,-4-2 0,1 3 0,-3 0 0,4 0 0,-3 0 0,5 0 0,-5 0 0,2 0 0,-3 4 0,3 0 0,-3 4 0,4-3 0,-5 2 0,4-6 0,-3 6 0,6-2 0,-5-1 0,5 3 0,-2-6 0,3 3 0,0-4 0,0 0 0,0 0 0,0 0 0,3 0 0,-2 0 0,5 0 0,-6 0 0,6-3 0,-5 2 0,2-1 0,0 2 0,-2 0 0,4 0 0,-4 0 0,5 0 0,-2 0 0,3 3 0,0 2 0,4 3 0,-3-4 0,3 3 0,-4-6 0,0 6 0,0-6 0,0 7 0,0-8 0,4 8 0,-3-7 0,6 6 0,-7-6 0,8 6 0,-8-6 0,8 6 0,-8-6 0,4 6 0,-4-6 0,0 0 0,0-2 0,-4-2 0,3 3 0,-2 0 0,6 1 0,-2 2 0,12 0 0,-11 4 0,16-1 0,-12 3 0,7-4 0,-5-4 0,-3-1 0,-2-2 0,-3-1 0,-1 2 0,1-4 0,0 4 0,3-4 0,1 2 0,5-3 0,4 0 0,2 0 0,4 3 0,21-2 0,-16 3 0,16-4 0,-26 0 0,0 0 0,-10 0 0,3 0 0,-6 0 0,6-4 0,-2 4 0,3-7 0,0 6 0,6-5 0,-9 2 0,8 0 0,-13 1 0,4 0 0,-5 3 0,5-3 0,-4 0 0,8 3 0,-8-3 0,7 0 0,-2 2 0,-1-5 0,0 3 0,-5-1 0,1-1 0,0 2 0,-1-3 0,5-1 0,-4 1 0,7-1 0,-6 1 0,3-1 0,-4-3 0,-1 3 0,5-3 0,-3 0 0,0 3 0,-2-3 0,-2 1 0,0 2 0,3-3 0,-7 4 0,6 0 0,-5 0 0,2 0 0,-3 0 0,3 2 0,-3-1 0,3 1 0,-3-2 0,0 0 0,3 0 0,-2 0 0,2 0 0,-3-4 0,0 3 0,0-2 0,3-1 0,-2 3 0,3-3 0,-4 1 0,0 2 0,0-3 0,0 4 0,0 0 0,0-4 0,0 3 0,0-2 0,0 2 0,0 1 0,0 0 0,-3 3 0,-2-6 0,-1 7 0,1-7 0,-1 2 0,2 0 0,0-2 0,-2 3 0,2 0 0,-2 2 0,2-1 0,-2 4 0,5-4 0,-5 4 0,3-2 0,-4 3 0,0-2 0,-3 1 0,-2-5 0,1 5 0,0-5 0,5 6 0,2-6 0,-2 6 0,2-6 0,-2 6 0,2-6 0,-2 6 0,5-6 0,-5 5 0,6-4 0,-3 2 0,0-3 0,2-1 0,-2 1 0,3 0 0,0 0 0,0 0 0,3 0 0,-2 0 0,5-4 0,-2 6 0,0-5 0,2 6 0,-6-3 0,7-4 0,-6-1 0,5 1 0,-5 0 0,2 4 0,-3 0 0,3 0 0,-3 0 0,0 2 0,-3 2 0,-8 2 0,-1 0 0,-8 0 0,3 0 0,-8 0 0,9 0 0,-10 0 0,10 0 0,-5 0 0,6 0 0,3 0 0,2 0 0,3 0 0,0 0 0,1 0 0,-1 0 0,0 0 0,1 2 0,-1 2 0,1-1 0,-5 3 0,3-3 0,-2 1 0,3 1 0,0-4 0,1 4 0,-1-4 0,3 4 0,-1-4 0,-3 5 0,0-5 0,-2 4 0,3-1 0,0 2 0,-3 0 0,2-2 0,1 1 0,-3-1 0,5 2 0,-5 1 0,3-1 0,0-3 0,1 2 0,-1-1 0,0 2 0,1-3 0,2 2 0,-2-1 0,2-1 0,1 2 0,-3-1 0,5 2 0,-5-3 0,5 2 0,-5-1 0,3 2 0,-4 0 0,3-3 0,1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0 165 24575,'7'4'0,"0"-4"0,3-4 0,-2-6 0,7 2 0,-3-2 0,8-1 0,-4 3 0,1-3 0,-7 5 0,-3 2 0,-1-1 0,1 1 0,-1 1 0,5-3 0,-4 3 0,4-4 0,-1 1 0,-2-1 0,6 0 0,-6 1 0,2 0 0,-3 2 0,-1-1 0,1 4 0,0-4 0,-1 4 0,-2-4 0,2 4 0,-3-2 0,4 3 0,-1 0 0,-2-2 0,2 1 0,-3-2 0,4 3 0,0 0 0,-1 0 0,-2-2 0,2 1 0,-3-2 0,4 3 0,3 0 0,-2 0 0,2 0 0,-3 0 0,-1 0 0,1 0 0,-1 0 0,1 0 0,0 0 0,-1 0 0,1 0 0,-1 3 0,1-3 0,-1 3 0,1-3 0,-3 3 0,1-3 0,-1 3 0,3-3 0,-1 0 0,1 0 0,-1 0 0,1 3 0,-1-3 0,1 3 0,0-3 0,-4 3 0,3-3 0,-2 3 0,2 0 0,1-3 0,-1 3 0,1-3 0,-1 0 0,1 0 0,-3 0 0,-1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6:30:24.85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24575,'7'6'0,"1"-2"0,1 0 0,5-3 0,1 12 0,3-6 0,4 7 0,-6-4 0,-8-1 0,6 1 0,-5-4 0,-1 2 0,6-7 0,-12 8 0,5-3 0,0-1 0,-5 4 0,11-8 0,-11 7 0,12-2 0,-12 4 0,12-5 0,-6 4 0,1-4 0,5 1 0,-13 2 0,13-2 0,-5 3 0,7 1 0,0 6 0,0-5 0,1 5 0,-2-7 0,1 1 0,0 0 0,-1 0 0,1-1 0,-1-3 0,-6 2 0,5-6 0,-6 2 0,1 0 0,5-3 0,-5 4 0,-1-1 0,6-3 0,-5 8 0,6-8 0,1 3 0,-8 1 0,6-4 0,-5 3 0,7-4 0,-1 4 0,1-3 0,-1 8 0,10-8 0,-7 8 0,16-3 0,-16 0 0,16 4 0,-16-5 0,7 2 0,-16 1 0,4-7 0,-4 8 0,7-8 0,-1 8 0,1-8 0,-1 3 0,1 0 0,-1-2 0,1 6 0,0-7 0,-8 8 0,6-8 0,-5 8 0,6-8 0,1 3 0,-1 1 0,1-4 0,0 3 0,-1 0 0,10 2 0,-7 4 0,7-3 0,0 2 0,-8-8 0,18 9 0,-17-4 0,6 0 0,-8-1 0,-7-1 0,4-3 0,-4 3 0,7 1 0,-1-4 0,1 3 0,-1 0 0,1-2 0,-1 2 0,1-4 0,0 0 0,-8 4 0,6-3 0,-5 4 0,6-5 0,10 5 0,-7-4 0,7 4 0,-9-5 0,-8 4 0,6-3 0,-5 4 0,6-5 0,1 0 0,-1 0 0,-6 4 0,5-3 0,-6 4 0,8-5 0,0 0 0,-1 0 0,1 0 0,-1 0 0,1 0 0,-1 0 0,1 0 0,-7 4 0,5-3 0,-6 3 0,8-4 0,-1 0 0,1 0 0,-7 5 0,4-4 0,-4 3 0,7-4 0,-1 0 0,-6 4 0,5-2 0,-6 2 0,8-4 0,-1 0 0,1 0 0,0 0 0,-1 0 0,-6 0 0,-2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327 401 24575,'10'0'0,"0"0"0,-4 0 0,1-3 0,3 3 0,-2-3 0,2 3 0,-3 0 0,0 0 0,-1 0 0,1 0 0,-1 0 0,1 0 0,-1 3 0,1-3 0,-3 6 0,1-6 0,-1 6 0,3-6 0,-4 6 0,3-6 0,-5 6 0,2-3 0,0 0 0,-3 3 0,3-3 0,-3 3 0,0 0 0,0 0 0,0 0 0,0 0 0,0 0 0,0 0 0,0 0 0,-3 0 0,3 0 0,-6 0 0,1 4 0,2-3 0,-4 2 0,3-3 0,1 0 0,-3 0 0,5 0 0,-5-3 0,3 3 0,-4-3 0,3 3 0,-2 0 0,3 0 0,-4 0 0,0 0 0,1 0 0,-5 1 0,3-1 0,-2 0 0,3-2 0,1 1 0,-1-2 0,0 1 0,1-2 0,-1-2 0,3 3 0,-2-2 0,3 1 0,-4-2 0,0 0 0,1 3 0,-1-2 0,0 1 0,1-2 0,-1 0 0,0 0 0,-3 3 0,2-2 0,-2 2 0,-1-3 0,3 0 0,-2 0 0,3 0 0,1 0 0,-1 0 0,0 0 0,1-2 0,-5 1 0,0-5 0,-1 2 0,1 1 0,5 0 0,2 0 0,-2 3 0,5-6 0,-4 5 0,0-8 0,-1 5 0,-2-9 0,1 2 0,-1 1 0,1-3 0,-1 2 0,1-3 0,-1 3 0,1-2 0,-1 2 0,4-3 0,-2 4 0,5 0 0,-2 4 0,3 0 0,0 0 0,-3 0 0,2-4 0,-2 0 0,3-1 0,0-2 0,0 6 0,0-7 0,4 4 0,-3-1 0,5-2 0,-1 3 0,-1-1 0,3-2 0,1-2 0,1-1 0,7-2 0,-8 4 0,3 0 0,0-1 0,1 1 0,4 0 0,-5 4 0,0-4 0,-4 7 0,0-2 0,-1 3 0,-2 0 0,2-1 0,-2 1 0,2 0 0,1 3 0,-4-3 0,3 6 0,-5-6 0,5 3 0,-3-3 0,4 3 0,-1-3 0,1 3 0,0-3 0,-1 0 0,1-1 0,-1 4 0,1-2 0,-1 1 0,1-2 0,0 3 0,-1 0 0,1 0 0,-1 0 0,5 0 0,-7-3 0,10 6 0,-6-6 0,8 2 0,-1 0 0,-3 1 0,2 3 0,-3-4 0,5 4 0,-1-3 0,1-1 0,-1 4 0,5-4 0,-3 4 0,3 0 0,-5 0 0,-3 0 0,-2 0 0,-3 0 0,-1 0 0,1 0 0,3 0 0,-2 0 0,6 0 0,-2 4 0,3-4 0,-3 3 0,-2-3 0,-3 3 0,-1-2 0,1 1 0,3-2 0,2 0 0,-1 0 0,4 4 0,1-4 0,0 3 0,5 1 0,-6-4 0,-4 3 0,0-3 0,-4 3 0,-1-2 0,-2 4 0,2-4 0,-3 1 0,4 1 0,-1-2 0,1 4 0,-1-4 0,1 4 0,0-4 0,-4 4 0,3-4 0,-2 4 0,2-4 0,1 4 0,-4-2 0,7 4 0,-5-4 0,5 3 0,-3-2 0,-1 2 0,1 0 0,-1-3 0,-2 2 0,2-1 0,-2 2 0,2 0 0,-2 0 0,2 0 0,-3-3 0,4 2 0,-4-1 0,3 2 0,-5 0 0,5 0 0,-5 0 0,4 0 0,-4 0 0,5 0 0,-5 0 0,5 0 0,-2 3 0,-1-2 0,4 3 0,-6-1 0,1-2 0,2 6 0,-3-6 0,5 0 0,-5-2 0,2-1 0,-3 2 0,0 0 0,0 0 0,0 0 0,0 0 0,0 0 0,0 3 0,0-2 0,0 3 0,0-4 0,-3 0 0,2 0 0,-5 0 0,2 0 0,1 0 0,-3 0 0,-2 3 0,1-2 0,-4 3 0,0-4 0,4 0 0,-8 1 0,4 0 0,-10 0 0,5 0 0,-5 1 0,1-1 0,3 1 0,-3-4 0,5 2 0,-1-5 0,-4 6 0,7-7 0,-2 4 0,8-4 0,0 0 0,1 0 0,-1 0 0,3-3 0,-2 3 0,3-6 0,-4 3 0,0-3 0,1 0 0,-1 0 0,0-1 0,1 1 0,-1 0 0,3 0 0,-1 3 0,1-3 0,0 3 0,-2 0 0,3-3 0,-4 6 0,0-6 0,1 3 0,-1-3 0,0 0 0,1 0 0,-1-1 0,0 1 0,1 0 0,-1 0 0,3 0 0,-2 0 0,-1-1 0,-1-2 0,-3 4 0,7-4 0,1 6 0,0-4 0,-1 4 0,-2-2 0,-5 1 0,6-2 0,-5 2 0,7-2 0,-4 6 0,-3-6 0,2 2 0,-7 1 0,8 0 0,-8 0 0,8 2 0,-4-2 0,1 3 0,2 0 0,-3 0 0,5 0 0,-1 0 0,0 0 0,1 0 0,-1 2 0,0-1 0,1 2 0,-5 0 0,4-2 0,-4 2 0,4-1 0,1 2 0,-1-1 0,3 2 0,-2-4 0,6 4 0,-6-4 0,5 4 0,-2-1 0,3 2 0,0 0 0,0 0 0,0 0 0,0 0 0,0 0 0,0 0 0,0 0 0,0 0 0,3-3 0,-2 2 0,2-4 0,-3 2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24575,'7'4'0,"-1"1"0,1-2 0,3 1 0,-2 1 0,6-1 0,-2 2 0,8 2 0,-4-1 0,9-3 0,-8 2 0,3-2 0,-4 3 0,-1 0 0,-4-3 0,0 2 0,-5-5 0,1 4 0,0-2 0,-1 1 0,1 1 0,-1-2 0,1 3 0,3 1 0,2-1 0,8 2 0,-3-1 0,3 1 0,-8 2 0,-2-6 0,-3 5 0,0-5 0,0-1 0,-4 2 0,3-4 0,-2 4 0,2-1 0,1-1 0,-1 0 0,-2-1 0,2-1 0,-5 4 0,4-4 0,-1 4 0,3-4 0,-1 4 0,5 2 0,-4 0 0,4 3 0,-5-4 0,1-3 0,-4 2 0,3-1 0,-2-1 0,-1 2 0,3-4 0,-2 4 0,6-1 0,-5 2 0,5-2 0,-7 1 0,4-1 0,0 2 0,3 0 0,1 1 0,5 3 0,-1-2 0,1 5 0,-5-6 0,-1 0 0,-6-1 0,2-6 0,-5 6 0,5-6 0,-6 6 0,6-6 0,-5 6 0,5-3 0,-6 0 0,3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1 307 24575,'0'-15'0,"0"2"0,0-10 0,0 8 0,3-4 0,-2 5 0,5 4 0,-1-8 0,3 2 0,0-4 0,-3 5 0,1 8 0,-5 2 0,4 4 0,-4-4 0,5 1 0,-2-2 0,2 0 0,1 0 0,3-1 0,2 1 0,3-5 0,0 4 0,-3-1 0,2 2 0,-6 5 0,6-5 0,-2 5 0,3-5 0,-4 5 0,0-5 0,-4 6 0,-1-3 0,1 3 0,-1 0 0,1 0 0,3-3 0,-2 2 0,2-2 0,1 3 0,-7-3 0,10 2 0,-5-1 0,2-1 0,-1 2 0,1-1 0,-4 2 0,4 0 0,-5 0 0,5 0 0,-4 0 0,8 0 0,-4 0 0,1 0 0,-2 0 0,1 0 0,5 0 0,1 0 0,3 0 0,-5 0 0,1 0 0,-1 0 0,-4 0 0,4 0 0,-8 0 0,4 0 0,-5 0 0,1 0 0,-1 0 0,5 0 0,0 0 0,5 0 0,-1 0 0,0 0 0,1 0 0,-1 0 0,-3 2 0,2-1 0,-2 2 0,8 0 0,-4-2 0,5 6 0,-6-3 0,-4-1 0,0 1 0,-5-4 0,-2 2 0,2-1 0,-2 2 0,2-1 0,-2 2 0,5 2 0,0 1 0,6 3 0,-3-3 0,-2 3 0,1-1 0,-4-2 0,4 6 0,-4-6 0,4 6 0,0-5 0,1 5 0,-1-6 0,-4 0 0,-3-1 0,2 1 0,-2-1 0,3 4 0,-4-4 0,3 0 0,-2 0 0,0 0 0,1-3 0,-4 6 0,5-4 0,-5 4 0,4-3 0,-4 0 0,2 4 0,0-3 0,-2 2 0,2 1 0,0-3 0,-3 2 0,3 1 0,-3-3 0,3 2 0,-2-3 0,2 0 0,-3 0 0,0 0 0,0 0 0,0 0 0,0 4 0,0-3 0,0 6 0,-4-3 0,0 4 0,0 5 0,-3-4 0,2 4 0,1-9 0,-2 0 0,5-4 0,-5-3 0,5 2 0,-5-1 0,6 2 0,-6-3 0,5 2 0,-5-1 0,-1 2 0,-1-2 0,-7 5 0,4-7 0,-5 7 0,1-5 0,3 0 0,2-1 0,-1-3 0,4 3 0,-4-3 0,4 3 0,1-3 0,-1 0 0,0 0 0,1 0 0,-1 0 0,-3-3 0,-2 2 0,1-5 0,-4 5 0,7-4 0,-2 2 0,3-1 0,3-1 0,-5 1 0,4-2 0,-6 2 0,8-1 0,-3 1 0,2-2 0,-3 0 0,0-4 0,1 3 0,-2-2 0,1-1 0,0 3 0,3-3 0,-2 4 0,6 0 0,-6 3 0,5-3 0,-2 3 0,3-3 0,0 0 0,0 0 0,3 2 0,-2-1 0,4 4 0,-4-4 0,5 4 0,-2-4 0,2 4 0,1-4 0,-1 1 0,1 1 0,-3-2 0,1 4 0,-1-2 0,3 3 0,-1 0 0,1 0 0,-1 0 0,1 0 0,-1 0 0,1 0 0,0 0 0,-1 0 0,1 0 0,-4-3 0,4-4 0,-3-8 0,1-4 0,2-1 0,-6 5 0,2 5 0,-3 4 0,0 0 0,-3 3 0,0 0 0,-1 0 0,-2 3 0,2-3 0,1 0 0,-3 3 0,2-6 0,-3 6 0,4-6 0,-3 5 0,2-4 0,-3 2 0,1-1 0,-1-1 0,0 4 0,4-4 0,-7 4 0,5-2 0,-5 1 0,-1-2 0,-5 0 0,-1-2 0,-8 2 0,12 0 0,-6-3 0,7 3 0,1 0 0,0-2 0,4 5 0,1-1 0,-1 2 0,0-3 0,1 2 0,-1-1 0,0 2 0,1 0 0,2-3 0,-2 2 0,3-1 0,-4 2 0,-4 0 0,4 0 0,-4 0 0,1 0 0,2 0 0,-3 0 0,5 0 0,-1 0 0,0 0 0,1 0 0,2 2 0,-2-1 0,-1 5 0,-1-3 0,-3 1 0,1 2 0,2-3 0,-2 4 0,-1-1 0,3 0 0,-2 1 0,3-1 0,-3-3 0,2 0 0,-3-1 0,5 2 0,-1-1 0,3 2 0,-2-4 0,6 4 0,-6-4 0,2 4 0,-3-4 0,4 4 0,-3-4 0,5 4 0,-5-4 0,3 4 0,-4-4 0,0 4 0,-3-1 0,2 0 0,0 1 0,2-4 0,3 2 0,-4-1 0,0-1 0,1 2 0,-1-1 0,1-1 0,-5 2 0,3-3 0,-2 0 0,-1 3 0,4-2 0,-8 2 0,7-3 0,-2 0 0,3 0 0,1 0 0,-1 0 0,0 0 0,1 0 0,-1 0 0,0-3 0,1 2 0,-1-4 0,0 4 0,1-4 0,-1 4 0,3-4 0,-2 4 0,9-2 0,0 6 0,2 0 0,3 1 0,-7 1 0,5-4 0,-2 1 0,-1 1 0,3 0 0,-2 3 0,2-2 0,-2 1 0,2-2 0,-3 3 0,4 0 0,-3 0 0,1-2 0,-4 1 0,5-2 0,-2 1 0,2 1 0,-2-2 0,2 1 0,-3-2 0,4 1 0,3 1 0,-2-1 0,6 0 0,-6 0 0,2-2 0,-3 1 0,-1-2 0,-2 3 0,2-2 0,-3 1 0,4-2 0,0 3 0,-1-2 0,1 1 0,-1 1 0,1-2 0,-1 1 0,1-2 0,-1 0 0,1 0 0,0 0 0,-1 0 0,5 0 0,0 0 0,1 0 0,2 0 0,-7 0 0,4-2 0,-1 1 0,-2-2 0,2 1 0,-3 1 0,3-2 0,2 0 0,-1 2 0,4-2 0,-8 0 0,4 3 0,-8-6 0,3 6 0,-2-3 0,2 0 0,1 3 0,0-3 0,-4 0 0,3 2 0,-2-1 0,2-1 0,1 2 0,-1-1 0,-2-1 0,2 2 0,-3-1 0,1-1 0,2 2 0,-2-4 0,2 4 0,5-5 0,-4 5 0,4-4 0,-5 1 0,1 1 0,-1-3 0,-2 3 0,2-3 0,-3 3 0,4 0 0,-3 0 0,1 2 0,-4-4 0,5 4 0,-5-4 0,5 4 0,-6-4 0,6 4 0,-2-4 0,2 1 0,1 1 0,-4-2 0,3 4 0,-5-4 0,5 1 0,-2 1 0,-1-3 0,3 3 0,-5 0 0,2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0 229 24575,'10'-2'0,"4"-2"0,-3-6 0,5-5 0,0 2 0,0-1 0,0 4 0,4-2 0,-3 0 0,3 1 0,-5 4 0,5 0 0,-3 3 0,3-3 0,-4 3 0,-5 0 0,3-2 0,-6 2 0,6 0 0,-2-2 0,3 6 0,-3-6 0,2 5 0,-3-5 0,10 2 0,-5-3 0,4 2 0,-4-1 0,-1 2 0,5-4 0,-7 2 0,6 1 0,-11 3 0,2 2 0,-3-3 0,3 2 0,-2-1 0,2 2 0,-3 0 0,0 0 0,-1 0 0,1 0 0,-1 0 0,1 0 0,-1 0 0,1 0 0,-1 0 0,1 0 0,0 0 0,-1 0 0,1 0 0,-1 0 0,1 0 0,-1 0 0,1 0 0,-1-3 0,1 2 0,0-1 0,-4 2 0,0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24575,'12'6'0,"-2"0"0,-3-2 0,-1 1 0,1-4 0,-3 4 0,1-4 0,-4 4 0,5-4 0,-2 4 0,3 2 0,-1-3 0,2 9 0,2-9 0,2 10 0,9-3 0,-12 0 0,6-3 0,-14-3 0,5-4 0,-3 4 0,4-1 0,-1 2 0,1 0 0,0 3 0,0-5 0,-3 5 0,2-5 0,-6 2 0,6-3 0,-2 2 0,-1-1 0,3-1 0,-2 2 0,3-1 0,-1 2 0,5 0 0,-4 0 0,7 1 0,-9-1 0,5 1 0,-7-4 0,1 2 0,2-4 0,-2 4 0,2-4 0,1 4 0,-1-1 0,5 5 0,-4-2 0,8 3 0,-4-3 0,1-1 0,2 4 0,-3-2 0,15 7 0,-3-7 0,15 9 0,3-2 0,0-1 0,5 4 0,-12-9 0,-7 0 0,-11-2 0,-5-7 0,-5 6 0,1-3 0,3 3 0,2 1 0,3 0 0,1 3 0,-1-2 0,0 5 0,6-1 0,0 3 0,5 1 0,9 6 0,-7-4 0,6 4 0,-17-10 0,3-1 0,-16-5 0,3 0 0,-4-2 0,1 1 0,2-2 0,1 7 0,4-3 0,1 7 0,10 2 0,-5-3 0,0 2 0,-2-5 0,-8-3 0,4 3 0,-5-4 0,1-3 0,-4 2 0,3-1 0,-2 2 0,0 0 0,1 0 0,-4 0 0,5 0 0,-2 0 0,2 0 0,1 3 0,0 2 0,1 3 0,0 0 0,-1-4 0,1 4 0,-5-8 0,4 8 0,-3-4 0,7 4 0,-2 0 0,3 5 0,-1-4 0,-2 3 0,2-4 0,0-3 0,-2 3 0,2-3 0,-7-1 0,3 3 0,-4-6 0,2 6 0,1-2 0,-1 7 0,-1-3 0,3 4 0,-2-5 0,3 5 0,-1-8 0,-2 3 0,0-8 0,-4 0 0,5 0 0,-5 0 0,5 0 0,-6 4 0,3-3 0,1 6 0,-4-6 0,7 6 0,-2-3 0,3 9 0,-1-7 0,-2 5 0,1-6 0,-2 3 0,0 0 0,0 0 0,-1 0 0,-2 0 0,3 0 0,-4 0 0,0-4 0,0 0 0,0-4 0,0 0 0,0 0 0,0 0 0,0 0 0,-4 4 0,3-3 0,-5 2 0,5 1 0,-2-3 0,0 2 0,2-3 0,-1 4 0,2-3 0,-3 2 0,2-3 0,-2 0 0,-1 4 0,4-3 0,-7 2 0,3-3 0,1 0 0,-3 0 0,2 0 0,-3 0 0,1 0 0,-1 4 0,-4-3 0,3 3 0,-3-4 0,5 0 0,-5 1 0,3-1 0,-6 4 0,6-3 0,-6 3 0,6-7 0,1 3 0,1-5 0,5 4 0,-2-1 0,0-1 0,-1 0 0,-2-3 0,-1 0 0,3-3 0,-2 2 0,6-4 0,-3 1 0,3-2 0,0 0 0,0 0 0,0 0 0,0 0 0,0 0 0,3 2 0,0-1 0,4 4 0,-1-1 0,1 2 0,-3 0 0,-1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96 24575,'7'-3'0,"0"0"0,-1 3 0,9 3 0,3 2 0,3 2 0,5 5 0,-10-4 0,4 3 0,-8-5 0,-2-2 0,-3 2 0,-1-6 0,1 3 0,-3 0 0,1-3 0,3 6 0,3-5 0,5 5 0,-1-2 0,-3 3 0,-2-4 0,-3 0 0,-1-3 0,1 0 0,-1 3 0,1-3 0,-1 3 0,-2 0 0,2-3 0,-2 3 0,11 1 0,-2 0 0,7 0 0,-5 2 0,1-5 0,-1 5 0,5-5 0,-3 5 0,-1-5 0,-6 2 0,-3-3 0,0 0 0,-1 0 0,1 0 0,3 3 0,2-2 0,8 2 0,-7-3 0,11 0 0,-7 4 0,15-3 0,-4 6 0,4-6 0,-10 5 0,-6-5 0,-5 2 0,-1-3 0,1 0 0,5 0 0,-1 0 0,5 0 0,-3 0 0,8 0 0,-3 0 0,4 0 0,0 0 0,-4 0 0,-2 0 0,-5 0 0,-3 0 0,-2 0 0,-3 0 0,-1 0 0,1 0 0,3 0 0,2-3 0,8 2 0,-3-2 0,8-1 0,-9 4 0,9-4 0,-3 0 0,-1 3 0,-4-2 0,-10 0 0,-1 3 0,-2-3 0,6 0 0,2 2 0,8-6 0,1 6 0,1-6 0,-2 7 0,-5-7 0,1 7 0,-1-7 0,-3 6 0,2-5 0,-3 5 0,1-5 0,-2 6 0,-3-3 0,-1 0 0,5 3 0,-4-6 0,8 6 0,-8-3 0,8 0 0,-8 2 0,8-5 0,-8 2 0,4 0 0,-5 2 0,1 2 0,-4-3 0,3 2 0,-2-4 0,6 1 0,2 0 0,-1-1 0,4 1 0,-4-3 0,1 0 0,-2 1 0,-3 3 0,-4-3 0,3 5 0,-2-4 0,2 4 0,1-4 0,3 1 0,-2-2 0,2-1 0,1 1 0,-4 2 0,4-2 0,-5 6 0,1-6 0,-1 3 0,5 0 0,0-3 0,5 2 0,-5 0 0,4-2 0,-8 2 0,4 0 0,-5-1 0,1 4 0,-1-2 0,-2 1 0,2 1 0,-3-2 0,1 3 0,-1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28 24575,'14'0'0,"5"0"0,9 4 0,-1-3 0,6 3 0,-1-4 0,-4 4 0,-1-3 0,-2 6 0,-4-6 0,-3 2 0,-3-3 0,-4 0 0,-4 0 0,8 0 0,-4 0 0,9 0 0,2 0 0,-1-3 0,0 2 0,-1-2 0,-4 0 0,9 2 0,-12-2 0,6 3 0,-7-3 0,3 2 0,1-2 0,-1 3 0,5 0 0,2 0 0,10-4 0,-4 3 0,4-7 0,-6 7 0,-4-2 0,-2 0 0,-5 2 0,-3-2 0,2 0 0,-3 2 0,1-2 0,2 3 0,-6 0 0,6 0 0,-2 0 0,8 0 0,7 0 0,1 0 0,10 0 0,-15 0 0,3 0 0,-15 0 0,0 0 0,-5 0 0,1 0 0,8 0 0,-2 0 0,12 3 0,-4-2 0,-3 3 0,-3-4 0,-8 0 0,-1 0 0,1 0 0,4 0 0,0 3 0,4-2 0,1 2 0,-1-3 0,0 0 0,6 0 0,-9 2 0,4-1 0,-10 2 0,1-3 0,-1 0 0,1 2 0,-1-1 0,1 2 0,0-3 0,3 0 0,-2 2 0,2-1 0,-3 2 0,3-3 0,-2 0 0,6 3 0,-3-2 0,10 5 0,-5-5 0,5 6 0,-10-6 0,-1 2 0,-6-1 0,2-1 0,-2 4 0,2-1 0,5 2 0,-4 0 0,4 1 0,-1-1 0,-2 0 0,3 4 0,-5-5 0,1 3 0,-3-4 0,2-1 0,-5 2 0,1-1 0,1-1 0,-2 2 0,5-4 0,-5 4 0,4-1 0,-4 2 0,5-3 0,-5 2 0,2-1 0,-3 2 0,0 0 0,0 0 0,0 0 0,0 0 0,0 0 0,-3-3 0,2 2 0,-5-4 0,5 4 0,-5-4 0,6 4 0,-6-1 0,2-1 0,-3 2 0,4-1 0,-3-1 0,2 2 0,-3-4 0,1 2 0,-1-3 0,1 2 0,-1-1 0,0 2 0,1-3 0,-1 0 0,0 0 0,1 0 0,-1 0 0,0 0 0,1 0 0,2-3 0,-2 2 0,5-4 0,-2 2 0,3-3 0,0-1 0,0 1 0,0 0 0,0-3 0,0 2 0,3-3 0,-2 4 0,2 0 0,0 0 0,-2 0 0,4 2 0,-1 2 0,3 2 0,-1 0 0,-2 0 0,-1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768 1 24575,'10'0'0,"4"3"0,-6 4 0,6 0 0,-2 7 0,0-7 0,-2 3 0,-3-4 0,-1 0 0,1 0 0,0-3 0,-4 2 0,3-4 0,-5 4 0,5-4 0,-6 4 0,6-4 0,-2 4 0,2-1 0,1-1 0,-1 2 0,1-1 0,0-1 0,-4 2 0,3-4 0,-5 4 0,5-4 0,-3 4 0,4-1 0,-4 2 0,3-3 0,-2 2 0,2-1 0,1 2 0,0 0 0,-1-3 0,-2 2 0,2-1 0,-3 2 0,4 0 0,-1 0 0,1 0 0,-1 0 0,1 0 0,0 0 0,-1-3 0,-2 2 0,2-4 0,-6 4 0,6-4 0,-5 4 0,5-1 0,-6 2 0,6 0 0,-5 0 0,5 3 0,-2-2 0,0 3 0,-1-4 0,0 0 0,-2 0 0,5-3 0,-6 2 0,3-1 0,0-1 0,-2 2 0,2-1 0,0-1 0,-3 2 0,7 2 0,-3 4 0,3-1 0,1 3 0,-1-6 0,0 7 0,-3-8 0,2 4 0,-5 4 0,5-2 0,-5 6 0,6-4 0,-6-3 0,6 2 0,-3-3 0,0 1 0,0-2 0,-4-3 0,0 0 0,0 0 0,0 0 0,0 0 0,0 0 0,0 0 0,0 0 0,0 0 0,2-2 0,-1 1 0,2-2 0,-3 3 0,0 0 0,0 0 0,0 0 0,0 0 0,0 0 0,0 0 0,0 0 0,0 0 0,0 0 0,0 0 0,0 0 0,0 0 0,0 0 0,0 0 0,-3 4 0,2-3 0,-3 2 0,4-3 0,0 0 0,0 0 0,0 0 0,0 0 0,0 0 0,0 0 0,0 0 0,0 0 0,-3 0 0,3 0 0,-3 0 0,3 0 0,0 0 0,-3 0 0,2 0 0,-2 0 0,3 0 0,0 0 0,-3-2 0,2 1 0,-2-2 0,0 1 0,3 1 0,-6-2 0,2 7 0,-3-6 0,3 9 0,-6-9 0,5 6 0,-5-3 0,2 2 0,2-2 0,-2 3 0,2-4 0,-1 0 0,0 0 0,4 0 0,-3-3 0,5 2 0,-5-4 0,5 4 0,-4-1 0,1 2 0,-3 0 0,1-3 0,2 2 0,-2-4 0,2 4 0,-2-4 0,2 4 0,-2-4 0,-2 5 0,1-5 0,-4 4 0,5-4 0,-1 4 0,0-4 0,1 2 0,2-1 0,-2-1 0,2 2 0,-2-3 0,-1 2 0,0-1 0,-3 2 0,2-3 0,-2 0 0,-1 0 0,-1 0 0,-3 0 0,3-3 0,2 2 0,3-1 0,1 2 0,2-3 0,-2 2 0,2-1 0,1-1 0,-3 2 0,5-4 0,-5 1 0,2-2 0,-2 0 0,-1 0 0,3 0 0,-2 3 0,3-3 0,-1 3 0,-2-3 0,2 0 0,-6-4 0,5 3 0,-5 0 0,10 2 0,-6 1 0,2-2 0,0 0 0,-2 0 0,3 0 0,-1 0 0,1 0 0,3 0 0,-3 2 0,2-1 0,-2 2 0,0-4 0,3 1 0,-3 0 0,0 3 0,2-6 0,-5 5 0,5-6 0,-2 4 0,1 0 0,1 0 0,-2 0 0,3 0 0,0-1 0,-3 1 0,2 0 0,-2 0 0,3 0 0,0 0 0,0-4 0,4 0 0,0-4 0,0-1 0,2 5 0,-2 0 0,3 4 0,-1 0 0,1 0 0,-1 0 0,-2 0 0,2 0 0,-3 2 0,4-1 0,0 4 0,-1-4 0,5 1 0,0 1 0,0-3 0,0 5 0,-4-4 0,-1 4 0,1-5 0,-1 6 0,1-3 0,-1 3 0,1 0 0,3 0 0,2 0 0,-1 0 0,0 0 0,-5 0 0,1 0 0,-1 3 0,1-3 0,-3 6 0,1-6 0,-4 6 0,5-6 0,-5 6 0,5-6 0,-6 6 0,3-3 0,0 0 0,1 0 0,-1 0 0,3-3 0,-5 0 0,2-7 0,-7-3 0,4-1 0,-4 2 0,4 3 0,-3-1 0,2 1 0,-2 0 0,3 0 0,0 0 0,0 0 0,-3 3 0,3-3 0,-3 3 0,0-1 0,2-1 0,-5 2 0,5-3 0,-5 0 0,2-4 0,-2 3 0,1-6 0,-1 2 0,2 0 0,-3 2 0,3 3 0,-2 2 0,3 2 0,-1 4 0,1 2 0,3 2 0,-3 0 0,2 0 0,-2 0 0,0-3 0,3 2 0,-3-1 0,0 2 0,2 0 0,-2 0 0,0 0 0,2 0 0,-5 0 0,3 0 0,-1 3 0,-2-2 0,2 3 0,1-4 0,-7 3 0,5-2 0,-2 3 0,0-1 0,3-4 0,-3 4 0,1-6 0,-1 3 0,0 0 0,1-3 0,2 3 0,-2-3 0,-2 3 0,4 0 0,-6-2 0,6 2 0,-2-3 0,-5 3 0,3-2 0,-2 2 0,3-3 0,1 0 0,-1 3 0,0-6 0,1 6 0,-1-6 0,0 6 0,1-3 0,-1 0 0,-4 3 0,0-2 0,-5 0 0,5 2 0,-4-6 0,8 6 0,-8-6 0,8 3 0,-4 0 0,4-3 0,1 3 0,-1-3 0,0 0 0,1 0 0,-1 0 0,0 0 0,1 0 0,-1 0 0,1 0 0,-1 0 0,0 0 0,1 0 0,-1 0 0,0 0 0,1 0 0,-1 0 0,-4 0 0,0 0 0,-5-3 0,1-1 0,-1 0 0,-4-3 0,3 6 0,-3-5 0,9 5 0,-4-2 0,7 0 0,-2 2 0,6-4 0,-2 4 0,3-2 0,-1 1 0,-2 1 0,-2-5 0,1 3 0,-4-1 0,5-2 0,-1 3 0,0-3 0,1 3 0,2-3 0,-2 3 0,2-1 0,1-1 0,-3 4 0,2-4 0,0 2 0,-2-4 0,3 1 0,-4 0 0,0 0 0,0-4 0,0 0 0,-4-1 0,2-2 0,-2 5 0,7-5 0,-2 6 0,3-3 0,-1 4 0,-2 0 0,5 0 0,-5 0 0,6 0 0,-6 0 0,5 0 0,-2 0 0,0-4 0,2-1 0,-6-3 0,2 0 0,1 3 0,1 2 0,3 3 0,0 0 0,0 0 0,0-1 0,0 1 0,0 0 0,0 0 0,0 0 0,0 0 0,0-4 0,3 3 0,-3-6 0,7 3 0,-3-5 0,7 4 0,-6 2 0,5 2 0,-6-3 0,3 3 0,-3-2 0,2 3 0,-3 0 0,4 2 0,-3-1 0,1 4 0,-4-4 0,5 4 0,-2-4 0,2 1 0,1 1 0,-1-3 0,1 3 0,-1-3 0,1 3 0,-1-3 0,1 5 0,-3-4 0,2 4 0,-3-1 0,4 2 0,-4-3 0,3 2 0,-2-1 0,2-1 0,1 2 0,0-1 0,-1 2 0,1 0 0,-1 0 0,5 0 0,-4 0 0,4 0 0,-5 0 0,1 0 0,-1 0 0,1 0 0,-3 0 0,-2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560 608 24575,'-11'-7'0,"3"-3"0,-13-7 0,7-3 0,-4 3 0,6-1 0,5 11 0,0-2 0,3 2 0,-6-2 0,5 2 0,-6-6 0,1 5 0,2-2 0,0 4 0,2 2 0,5-1 0,-5 4 0,6-4 0,-6 2 0,2-4 0,-7-2 0,4 2 0,-4-3 0,5 4 0,-1 0 0,3 0 0,1 0 0,0 2 0,3-1 0,-6 2 0,2-3 0,0-1 0,-2 1 0,3 0 0,-4 0 0,3 0 0,-2 3 0,6-3 0,-6 6 0,5-6 0,-5 6 0,5-6 0,-5 5 0,6-4 0,-6 2 0,2-3 0,-3 0 0,1-1 0,2 1 0,-2 0 0,3 3 0,-4-3 0,3 3 0,-2-3 0,3 0 0,-4 0 0,0 0 0,1 0 0,2 0 0,-2 2 0,5-1 0,-5 4 0,6-4 0,-6 1 0,2-2 0,-3 3 0,4-3 0,0 3 0,0-3 0,-1 0 0,-3 0 0,1 2 0,2-1 0,-2 4 0,5-4 0,-5 2 0,6-4 0,-6 4 0,5-2 0,-5 4 0,5-4 0,-4 4 0,4-5 0,-5 3 0,2-3 0,0 0 0,-2-4 0,2 6 0,0-5 0,-2 6 0,5-3 0,-5 2 0,6-1 0,-6 4 0,5-4 0,-5 1 0,2-2 0,-2 0 0,-1 0 0,1 0 0,-1 0 0,3 0 0,-2 2 0,6 2 0,-3 2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1 24575,'0'17'0,"0"0"0,0 1 0,0 2 0,0 9 0,0-8 0,0 8 0,0-14 0,0 3 0,0-7 0,0-2 0,0-3 0,0 0 0,0 4 0,0-3 0,0 2 0,0-3 0,-3 0 0,3 0 0,-3 4 0,3-3 0,0 3 0,0-4 0,0 0 0,0 3 0,-3-2 0,2 3 0,-2-4 0,3 0 0,0 3 0,-3-2 0,2 3 0,-2-4 0,3 0 0,0 0 0,0 0 0,0 0 0,0 0 0,-3 0 0,3 0 0,-3 0 0,3 0 0,-3 0 0,2 0 0,-2 0 0,0 0 0,2 0 0,-2 0 0,3 0 0,0 0 0,0 0 0,-3-3 0,3 2 0,-3-1 0,3 2 0,0 0 0,0 0 0,0 0 0,0 0 0,0 0 0,0 0 0,0 0 0,0 0 0,0 0 0,0 0 0,0 0 0,0 0 0,0 0 0,-3-3 0,2 0 0,-2-3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560 1260 24575,'-20'-21'0,"-7"-12"0,6 9 0,-10-22 0,1 8 0,0-1 0,0-7 0,8 23 0,1-12 0,10 21 0,-3-12 0,2 12 0,-2-12 0,2 12 0,-1-5 0,2 6 0,-8-6 0,4-2 0,-4 0 0,5-13 0,0 10 0,-1-12 0,3 15 0,-1 2 0,0 0 0,7 5 0,-5-6 0,9 9 0,-3-1 0,-1 5 0,5-4 0,-4 4 0,5-4 0,-6-2 0,5 1 0,-3 1 0,4-2 0,-6 1 0,5-7 0,-10 5 0,10-11 0,-10 11 0,10-5 0,-5 6 0,2 1 0,3 1 0,-5-2 0,6 1 0,0 1 0,-5-2 0,3 1 0,-3-1 0,5 2 0,0-1 0,0-1 0,0-5 0,0-4 0,0 1 0,0-5 0,0 12 0,0-11 0,0 11 0,0-12 0,0 12 0,0-5 0,5 6 0,2 7 0,4 0 0,1 6 0,-1 0 0,8 0 0,-5 6 0,12 2 0,-13-1 0,5 4 0,-6-10 0,-1 5 0,1-2 0,1 3 0,-3 0 0,-3 4 0,3-10 0,-9 9 0,10-9 0,-4 5 0,0-1 0,-3 2 0,1-1 0,-4 5 0,10-10 0,-9 9 0,7-3 0,-2 0 0,0 4 0,2-6 0,-7 8 0,9-6 0,-10 2 0,10-2 0,-6 6 0,2-2 0,4 1 0,-10-1 0,9-4 0,-9 4 0,10-9 0,-10 8 0,10-9 0,-11 10 0,11-4 0,-10 4 0,10-4 0,-9 4 0,7-5 0,-7 13 0,8 2 0,-3-1 0,1 0 0,2-9 0,-9 1 0,12 8 0,-12-8 0,4 8 0,-5-8 0,6-6 0,-5 5 0,5-4 0,-6 4 0,0 1 0,0 1 0,0-2 0,-6-4 0,5 4 0,-10-10 0,4 3 0,-4-4 0,-1 0 0,0 0 0,1 0 0,-1 0 0,-1 0 0,3 0 0,-3 0 0,1-5 0,0 3 0,1-2 0,4-1 0,-4 3 0,4-3 0,2-1 0,-6 5 0,10-10 0,-5 9 0,6-2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441 1435 24575,'0'-18'0,"0"8"0,-4-13 0,3 7 0,-3-3 0,1 4 0,2 1 0,-5 7 0,6-6 0,-3 6 0,3-3 0,0 4 0,-3 0 0,2 0 0,-5 3 0,5-3 0,-2 3 0,3-3 0,-2 0 0,1 0 0,-6-4 0,3 0 0,-7-5 0,6 1 0,-5 4 0,6-4 0,0 7 0,0-2 0,1 3 0,3 0 0,-3-1 0,0 1 0,2 0 0,-2-3 0,0 2 0,-1-3 0,1 4 0,0 0 0,0 0 0,2 0 0,-2 0 0,0 2 0,2-1 0,-2 1 0,3-2 0,-2 0 0,1 0 0,-5 0 0,5-4 0,-5 3 0,5-2 0,-5-1 0,5 3 0,-6-6 0,6 6 0,-2-3 0,0 4 0,2-4 0,-5 3 0,6-6 0,-6 6 0,5-6 0,-2 2 0,0 1 0,2 0 0,-5 4 0,6-4 0,-7 0 0,6-1 0,-2-2 0,3 6 0,-3-3 0,2 4 0,-2 0 0,0 0 0,3 0 0,-3 0 0,3 0 0,0 0 0,-3 0 0,2 0 0,-2-4 0,0-1 0,2-3 0,-3 4 0,4 0 0,0 9 0,3 2 0,5 5 0,-1 1 0,4 3 0,0-3 0,1 6 0,3-5 0,0 5 0,1-2 0,-1 3 0,-3-3 0,-2-2 0,-3-3 0,-4 0 0,3-2 0,-2 1 0,2-2 0,1 3 0,-3 0 0,1 0 0,3 1 0,-1-1 0,4 0 0,-5 0 0,1 0 0,4 1 0,-4-1 0,7 1 0,-2-1 0,-1 1 0,4 0 0,-8-1 0,8 1 0,-8-1 0,4-2 0,-5 1 0,5-1 0,-4 2 0,4-2 0,-5-1 0,-2-1 0,2-1 0,-3 2 0,4-3 0,-1 0 0,1 0 0,4 0 0,0 0 0,0 2 0,0-1 0,-5 2 0,1-3 0,0 0 0,-1 0 0,1 0 0,-1 0 0,1 0 0,-1 0 0,1 0 0,-1 0 0,5 0 0,0 0 0,5 0 0,-1-4 0,-3 4 0,2-4 0,-6 2 0,2 1 0,-3-2 0,3 0 0,-2 2 0,2-4 0,-6 1 0,1 1 0,-1-3 0,0 3 0,2-3 0,-6 0 0,7-4 0,-6 0 0,2-1 0,-3-2 0,0 2 0,3-3 0,-2 3 0,3-6 0,-4 9 0,0-6 0,0 7 0,-3 1 0,2-3 0,-2 2 0,0-7 0,-1 7 0,-1-6 0,-1 3 0,2-1 0,0 1 0,-2 1 0,2 2 0,-4-6 0,-3 5 0,3-2 0,-2 4 0,3 2 0,0-1 0,4 2 0,-3-1 0,2 2 0,0-1 0,-1 2 0,1-2 0,0 1 0,-2 1 0,3-4 0,-4 1 0,0 1 0,1 0 0,2 0 0,-2 3 0,2-3 0,1 0 0,-3 3 0,2-3 0,0 0 0,-2 3 0,3-6 0,-4 6 0,0-3 0,1 3 0,-1 0 0,0 0 0,1 0 0,-1 0 0,-3 0 0,2 0 0,-3 0 0,1 0 0,2-3 0,-2 2 0,3-1 0,0 4 0,1-1 0,2 4 0,1-1 0,0 2 0,2 0 0,-5 0 0,6 0 0,-7 3 0,6-2 0,-5 3 0,2-1 0,-3-2 0,-1 6 0,2-6 0,-2 3 0,5-4 0,-3 0 0,5 0 0,-5-3 0,5 3 0,-2-3 0,1 0 0,1 3 0,-2-8 0,-1-3 0,4-5 0,-4-1 0,4 1 0,0 4 0,0-3 0,0 2 0,0-7 0,3 8 0,-2-8 0,5 7 0,-6-6 0,7 2 0,-4 1 0,1 0 0,-1 4 0,0 0 0,-2 0 0,5 0 0,-2-4 0,0 3 0,2-2 0,-2-1 0,3 3 0,0-3 0,0 4 0,-4-3 0,3 2 0,-5-7 0,2 7 0,0-2 0,-3 3 0,3-1 0,-3 1 0,0 0 0,0 0 0,0-3 0,0-2 0,0 0 0,0 2 0,0 3 0,-3 0 0,0-1 0,-1 1 0,-2 0 0,5-3 0,-5-2 0,2-3 0,-4 3 0,1-2 0,3 3 0,-3-1 0,4 1 0,-5-4 0,1 6 0,-4-10 0,2 8 0,-1-1 0,6 2 0,-2 3 0,5-1 0,-5 1 0,2 0 0,1 0 0,-3 0 0,2 0 0,-3 0 0,1 0 0,-1-4 0,3 3 0,-3-2 0,3-1 0,-3 3 0,0-3 0,1 4 0,-1 0 0,3 0 0,-2 3 0,6-3 0,-6 3 0,2-3 0,-3 0 0,1 0 0,-1-1 0,0 1 0,1 3 0,-1-2 0,0 1 0,1 1 0,-1 0 0,-8 3 0,-3 0 0,-14 0 0,4 0 0,-4 0 0,-1 0 0,10 0 0,1 0 0,12 0 0,3 0 0,0 0 0,4 3 0,-3-3 0,2 3 0,-3 0 0,1-3 0,-1 6 0,3-3 0,-2 3 0,3-3 0,-1 3 0,-2 1 0,5 0 0,-6 2 0,7-3 0,-3 0 0,3-3 0,0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24575,'7'-1'0,"3"5"0,-2 3 0,6 6 0,-6-6 0,3 11 0,1-2 0,-2 8 0,-1 0 0,-2 0 0,-1 6 0,-1-9 0,2 2 0,-6-8 0,3-5 0,-4 0 0,0-4 0,0 0 0,0 0 0,0 0 0,0 0 0,0 0 0,0 0 0,0 0 0,-3 0 0,2 0 0,-2 0 0,3 0 0,0 0 0,0 0 0,0 0 0,-3 0 0,2 0 0,-2 0 0,0 0 0,3 3 0,-6-2 0,2 0 0,0-2 0,-2 2 0,2 0 0,0 3 0,1-4 0,-1 3 0,4-2 0,-7 0 0,6-2 0,-2-1 0,3 2 0,-2 0 0,1 0 0,-2 0 0,0-3 0,2 2 0,-2-1 0,3-1 0,0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1155 24575,'7'3'0,"-1"2"0,1-4 0,-4 4 0,3-4 0,-2 2 0,2-3 0,1 0 0,0-3 0,3-1 0,-2-6 0,7 2 0,-7-5 0,0 6 0,-2-3 0,-2 4 0,-1 0 0,3 0 0,-2-4 0,3 3 0,1-6 0,-2 6 0,-2-3 0,2 4 0,-2 0 0,0 0 0,1 2 0,-1-1 0,0 2 0,2-3 0,-3 0 0,1-1 0,2 1 0,-2-3 0,2 2 0,-1-3 0,0 4 0,-1 3 0,0-3 0,2 3 0,-3-3 0,4 0 0,-1 0 0,-2-1 0,2 4 0,-3-2 0,4 1 0,-3-2 0,1 0 0,-1 0 0,3-4 0,-3 3 0,2-2 0,-2 3 0,0 0 0,1-1 0,0-2 0,2-2 0,0-3 0,-2 3 0,1-2 0,-5 6 0,6-2 0,-3-1 0,0 3 0,2-3 0,-5 4 0,4 0 0,-4 0 0,2 0 0,0 0 0,1-4 0,0 3 0,2-2 0,-5 2 0,2 1 0,0 0 0,1-3 0,0 2 0,3-7 0,-7 4 0,7-4 0,-6 3 0,6-7 0,-6 10 0,6-6 0,-6 8 0,2-4 0,0 3 0,-3-2 0,7-1 0,-6 3 0,5-6 0,-5 6 0,6-6 0,-6 6 0,2-7 0,0 7 0,-2-6 0,2 6 0,0-2 0,-2-1 0,1 3 0,-2-3 0,4 1 0,-3 2 0,2-11 0,-3 10 0,0-6 0,3 8 0,-2-1 0,2 1 0,-3 0 0,0-3 0,0 2 0,3-7 0,-2 7 0,2-2 0,-3 3 0,0 0 0,0-4 0,3 6 0,-2-9 0,2 9 0,-3-6 0,0 4 0,0 0 0,0 0 0,3-4 0,-2 3 0,3-2 0,-4 2 0,3 1 0,-3 0 0,3 0 0,-3-3 0,4-2 0,-4-3 0,4 3 0,-4 2 0,0 2 0,0 1 0,0 0 0,0 0 0,0 0 0,0 0 0,0 0 0,0 0 0,3 2 0,-2-1 0,1 2 0,-2-3 0,0 0 0,0-1 0,0 1 0,3 3 0,-2-2 0,2 1 0,-3 1 0,0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230 193 24575,'7'-4'0,"-3"-1"0,1 4 0,-4-4 0,5 4 0,-5-4 0,2 1 0,-3-2 0,2 3 0,-1-2 0,2 1 0,-3-2 0,0 0 0,0 0 0,0 0 0,0 0 0,-3 0 0,2 0 0,-5-1 0,6 1 0,-6 3 0,2-2 0,-3 1 0,4-2 0,-3 0 0,2 3 0,0-3 0,-1 3 0,-3-4 0,-4-2 0,1 1 0,0-2 0,5 4 0,-5 0 0,3 2 0,1-2 0,1 6 0,2-3 0,-2 6 0,-1 0 0,0 7 0,0-3 0,0 2 0,0-3 0,1 0 0,-1 0 0,0 0 0,1 0 0,2 0 0,-2-3 0,5 3 0,-5-3 0,6 3 0,-6 0 0,5 0 0,-2 0 0,0 0 0,2 0 0,-5 0 0,6 0 0,-3 0 0,3 4 0,-3-3 0,2 6 0,-5-6 0,5 2 0,-2-3 0,3 0 0,0 0 0,0 0 0,0 0 0,0 0 0,-4 8 0,3-6 0,-2 6 0,3-8 0,0 4 0,0 0 0,0 4 0,3 1 0,1-1 0,4 0 0,-4 0 0,3-4 0,-7 3 0,6-6 0,-5 3 0,5-7 0,-6 2 0,6-4 0,-2 4 0,2-1 0,1-1 0,0 2 0,-1-4 0,1 4 0,-1-4 0,1 4 0,-1-4 0,1 4 0,-1-4 0,1 2 0,0-1 0,-1-1 0,1 2 0,-1-1 0,5-1 0,-4 2 0,4-3 0,-5 0 0,5 0 0,0 0 0,1 0 0,-2 0 0,-3 0 0,-1 0 0,5 0 0,-4 0 0,8-3 0,-8-1 0,8-3 0,-8 1 0,4-1 0,-4-2 0,0-2 0,0 3 0,1-4 0,1 5 0,-1-4 0,1 3 0,-2 2 0,-3-1 0,1 1 0,-4 0 0,5 3 0,-2-3 0,-1 0 0,3-1 0,-2-3 0,-1 0 0,0 3 0,0-2 0,-2 2 0,5 1 0,-5 0 0,4 0 0,-4 0 0,2 0 0,0 3 0,-2-3 0,2 3 0,-3-3 0,0 0 0,0 0 0,0 0 0,0-1 0,2 1 0,-1 0 0,2 0 0,-3 0 0,0 0 0,0 0 0,0 0 0,0 2 0,0 2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53 436 24575,'0'-14'0,"0"-2"0,0 6 0,-3-1 0,3 1 0,-3 1 0,3 2 0,-3-3 0,2 4 0,-2 0 0,3 0 0,0 0 0,0 0 0,0-4 0,-3 3 0,2-3 0,-2 4 0,3 0 0,0 0 0,-3 3 0,3-3 0,-3 3 0,0-3 0,2 0 0,-5 0 0,5 0 0,-2 0 0,0 2 0,3-1 0,-3 1 0,0-2 0,2 0 0,-2 0 0,3 0 0,0 0 0,0 0 0,0 0 0,0 0 0,0 0 0,0-1 0,0 1 0,0-3 0,0 2 0,0-7 0,0 8 0,3-4 0,-2 0 0,2 3 0,-3-2 0,0 2 0,0 1 0,0 0 0,3 3 0,-3-3 0,3 3 0,-3-3 0,0 0 0,0 0 0,0 0 0,0 0 0,0 0 0,0-1 0,0 4 0,0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98 0 24575,'-11'11'0,"0"2"0,4-6 0,0 6 0,-4-6 0,2 6 0,-2-2 0,3 3 0,1 0 0,2 5 0,-2-4 0,6 0 0,-2-2 0,3-2 0,0 3 0,0 0 0,0 4 0,0-6 0,0 6 0,0-12 0,3 4 0,-2 0 0,2-4 0,-1 4 0,2-4 0,0 4 0,2-3 0,-3 2 0,4-3 0,-1 0 0,1 0 0,-1 0 0,1-3 0,0 3 0,3-2 0,-2 2 0,2-3 0,-3 3 0,-1-3 0,1 0 0,-1 0 0,5 0 0,-4-2 0,4 2 0,-1-3 0,2 0 0,3-6 0,-3-2 0,3-6 0,-4 0 0,1 0 0,-1 3 0,-3-2 0,-2 6 0,2-6 0,-1 6 0,3-7 0,-5 4 0,5-1 0,-6-2 0,3 6 0,-3-3 0,2 4 0,-6 0 0,6 0 0,-5 0 0,5 0 0,-6 0 0,6 0 0,-2-4 0,0 3 0,3-6 0,-3 9 0,0-9 0,2 11 0,-3-7 0,1 6 0,2-7 0,-2 3 0,3-2 0,-3-1 0,2 3 0,-3-3 0,1 4 0,2 0 0,-3 0 0,5-4 0,-5 6 0,1-2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852 549 24575,'-15'0'0,"-26"-5"0,-6 4 0,7-3 0,-1-2 0,-34-5 0,34 7 0,1 0 0,-18-10 0,14 10 0,8-1 0,17 2 0,0 0 0,9 2 0,7-1 0,-4 2 0,-4 0 0,-5-4 0,3 0 0,-6-3 0,11 4 0,-2-3 0,-1 5 0,4-4 0,-4 1 0,4-2 0,1 0 0,-1 0 0,0 0 0,1 0 0,-5-4 0,4 3 0,-8-6 0,7 2 0,-7-3 0,3 0 0,0 0 0,2 3 0,-2-2 0,5 6 0,-1-3 0,2 4 0,6 0 0,-6 3 0,2-3 0,-3 3 0,4-3 0,-4-4 0,6 3 0,-5-2 0,5 3 0,-5-4 0,5 3 0,-3-3 0,1 1 0,2 2 0,-2-3 0,3 0 0,0 3 0,0-2 0,0-1 0,0 3 0,0-3 0,3 4 0,-3 0 0,6 0 0,-2-4 0,7 0 0,-3-1 0,2 2 0,-3 2 0,3 1 0,-2 0 0,2-1 0,-3 4 0,8-3 0,-6 5 0,10-6 0,-7 3 0,3 0 0,1 1 0,-1 0 0,5 2 0,2-2 0,-1 3 0,-1 0 0,1 0 0,-5 0 0,4 0 0,-4 0 0,-1 0 0,-3-3 0,-2 2 0,-3-1 0,-1 2 0,1 0 0,-1 0 0,1 0 0,-1 0 0,5 0 0,-4 0 0,4 0 0,-1 0 0,-2 2 0,2-1 0,-3 2 0,-1-3 0,1 2 0,0-1 0,-1 2 0,1-3 0,-1 0 0,-2 2 0,2-1 0,-3 2 0,1-1 0,2-1 0,1 5 0,1-3 0,2 4 0,-3-1 0,-1-3 0,-2 2 0,2-4 0,-2 4 0,3 2 0,-1 0 0,1 3 0,0-4 0,0 0 0,-4 0 0,0-3 0,-3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580 0 24575,'-11'10'0,"-9"4"0,8-7 0,-9 5 0,6-2 0,-1-3 0,1 7 0,0-3 0,3-1 0,1 3 0,0-5 0,3 5 0,-3-6 0,0 6 0,-1-2 0,0 3 0,1 0 0,4-3 0,-4 2 0,3-3 0,-3 1 0,0 2 0,3-3 0,-7 1 0,7 3 0,0-7 0,1 2 0,4-3 0,-4 0 0,3 0 0,-6 1 0,5 3 0,-5-3 0,2 6 0,1-2 0,-1-1 0,1 3 0,0-6 0,3 6 0,-3-2 0,7 3 0,-8 4 0,7-2 0,-7 7 0,7-8 0,-3 3 0,1-4 0,2 5 0,-5-8 0,5 11 0,-2-10 0,0 7 0,2-5 0,-3-4 0,1 3 0,2-6 0,-6 6 0,6-2 0,-5-1 0,5 3 0,-2-2 0,0 3 0,2 0 0,-3-4 0,0 8 0,3-10 0,-3 10 0,4-8 0,0 1 0,0 2 0,0-3 0,0 4 0,0 0 0,0 1 0,0-1 0,-3 4 0,2-3 0,-3 4 0,0-1 0,3-3 0,-3 4 0,0-5 0,4-3 0,-4 2 0,1-3 0,2 4 0,-3 5 0,1-4 0,2 3 0,-6 1 0,6-4 0,-3 4 0,0-1 0,3 2 0,-3-1 0,4 0 0,-3-9 0,2 0 0,-2-4 0,3 0 0,0 0 0,0 0 0,0 0 0,0 0 0,3-3 0,-2-3 0,2-3 0,-3-7 0,0 0 0,0-1 0,-3 1 0,2 4 0,-2 0 0,0 0 0,0 0 0,-4 3 0,3-3 0,-2 6 0,6-6 0,-3 3 0,3-1 0,0 2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444 931 21795,'-4'6'0,"-5"-3"1339,-5 7-1339,-7-5 469,-1 6-469,-3-3 238,3 0-238,-4-4 734,-1 3-734,1-2 0,-6 3 0,4-3 0,0 2 0,12-6 0,6 2 0,3-3 0,0 0 0,1 0 0,2-3 0,-2 0 0,2-3 0,-2-1 0,2 1 0,-2 0 0,5-3 0,-9 1 0,9-2 0,-6 4 0,3-4 0,4 3 0,-7-2 0,6 2 0,-5 1 0,6 0 0,-3 0 0,0 0 0,-1-4 0,-4 0 0,4-1 0,1 2 0,0 3 0,2-1 0,-2 1 0,3 0 0,0-3 0,-3 2 0,2-7 0,-2 7 0,3-6 0,0 3 0,-3-5 0,2 5 0,-3-3 0,4 6 0,0-7 0,0 7 0,0-6 0,0 3 0,0-5 0,0 5 0,4-8 0,-3 7 0,3-8 0,0 5 0,-4 0 0,4 3 0,-1-2 0,-2 6 0,3-6 0,-2 6 0,3-7 0,-2 7 0,4-6 0,-3 3 0,4-1 0,-1-2 0,0 6 0,-3-3 0,2 0 0,-2 3 0,3-2 0,0 5 0,-1-1 0,-2 2 0,2-3 0,-3 2 0,8-2 0,-4 3 0,4-4 0,-1 1 0,-2 0 0,2-1 0,-3 4 0,3-3 0,-2 2 0,2 0 0,-3 2 0,0-1 0,-1 0 0,-2-3 0,2 2 0,-3-1 0,4 4 0,-1-4 0,1 1 0,-1-2 0,-2 0 0,2 3 0,-5-3 0,2 3 0,-1 0 0,-1-3 0,2 3 0,0-3 0,-2 0 0,5-4 0,-2 3 0,0-3 0,-1 1 0,0-2 0,-2 0 0,3 2 0,-1 5 0,-3-1 0,3 2 0,0-3 0,-2-1 0,5 1 0,-6 0 0,3 0 0,0 0 0,-2 0 0,5 3 0,-6-3 0,3 3 0,0-1 0,-2-1 0,5 2 0,-5-3 0,4-1 0,-4 1 0,5 0 0,-2 0 0,-1 0 0,3 0 0,-5 0 0,2 0 0,-3 5 0,0 7 0,0-4 0,3 3 0,0-9 0,4 2 0,-1 2 0,-2-3 0,2 2 0,1-5 0,5 2 0,8-7 0,-7 4 0,2-1 0,-8 2 0,-1 3 0,5 0 0,-7-3 0,6 6 0,-6-3 0,-1 0 0,3 2 0,-2-1 0,0-1 0,1 2 0,-1-1 0,0 2 0,-1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32:50.3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24575,'0'13'0,"0"-3"0,0 3 0,0-2 0,0-1 0,0 0 0,0-1 0,0-2 0,0 3 0,0-4 0,0 0 0,0 0 0,3-3 0,-3 2 0,3-1 0,0 2 0,-2 0 0,5 0 0,-6 0 0,6-3 0,-5 2 0,5-1 0,-5 2 0,4-3 0,-4 2 0,5-4 0,-5 4 0,4-1 0,-1 2 0,0 0 0,2 0 0,-3-3 0,4 2 0,-1-1 0,-2 2 0,2-3 0,-5 2 0,4-4 0,-4 4 0,5-4 0,-2 2 0,-1-1 0,3-1 0,-2 2 0,-1-1 0,3-1 0,-2 2 0,-1-1 0,3-1 0,-2 2 0,2-3 0,1 0 0,-3 2 0,2-1 0,-3 2 0,1-1 0,2-1 0,-6 2 0,3-3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50 606 24575,'11'-11'0,"8"-3"0,2 2 0,6-2 0,0 0 0,-7 0 0,-1 7 0,-13-4 0,5 10 0,-10 1 0,-6 7 0,-4 4 0,-7 1 0,4-6 0,0 5 0,1-10 0,4 11 0,-4-11 0,10 9 0,-10-9 0,10 10 0,-16-4 0,8 5 0,-9 1 0,6-1 0,0-1 0,-1-4 0,8 4 0,-6-5 0,4 1 0,0 4 0,2-15 0,17 1 0,-4-9 0,11-1 0,-6 1 0,4-6 0,4 2 0,6-4 0,-7 7 0,-1-1 0,-6 9 0,-3-6 0,3 4 0,-2-6 0,1 2 0,-1 4 0,1-4 0,0 10 0,-1-10 0,8 4 0,-5-6 0,3 7 0,-4-6 0,-1 11 0,5-11 0,-3 5 0,12 0 0,-13-4 0,7 9 0,-10-3 0,3 1 0,-2 2 0,1-9 0,-1 10 0,1-10 0,7 9 0,-6-9 0,5 6 0,1-2 0,-5-4 0,12 4 0,-6 0 0,-1-6 0,7 7 0,-13-1 0,7-6 0,-10 12 0,3-9 0,6 2 0,-6-5 0,5 6 0,-6 2 0,-1-1 0,1 5 0,1-10 0,-3 9 0,3-7 0,-2 7 0,1-9 0,-1 10 0,8-10 0,-6 9 0,6-10 0,-8 11 0,8-10 0,-5 9 0,3-5 0,-10 2 0,4 3 0,-4-3 0,11-1 0,2-2 0,17 1 0,1-7 0,8 6 0,-8-2 0,7-4 0,-15 6 0,-2 0 0,-9 1 0,-8 7 0,-4-4 0,11 2 0,-10-3 0,11-1 0,-8 5 0,1-5 0,-1 6 0,1 0 0,-5-5 0,2 3 0,5-3 0,0 5 0,12 0 0,-6 0 0,0 0 0,14 0 0,-11-6 0,21 5 0,5-6 0,0 7 0,0 0 0,-21 0 0,-2 0 0,4 0 0,-1 0 0,7 0 0,-9 0 0,1 0 0,-8 0 0,6 0 0,-14 0 0,7 0 0,-7 0 0,-1 0 0,2 6 0,6-5 0,1 4 0,0 1 0,5-6 0,-12 6 0,6-6 0,9 6 0,-7-3 0,24 11 0,-7-13 0,10 13 0,-2-5 0,-8 0 0,-8-2 0,-18-1 0,-1-5 0,-4 3 0,0 2 0,2-5 0,-2 5 0,0-1 0,2-3 0,-2 3 0,0-1 0,4-2 0,-6 9 0,2-4 0,4 0 0,3 4 0,-2-4 0,7 5 0,-7 1 0,6-1 0,-10-1 0,16 3 0,-15-2 0,10-3 0,-7 0 0,-1-2 0,1 4 0,-1 2 0,8-1 0,-6 1 0,6-1 0,-8-5 0,8 4 0,-5-4 0,0 6 0,-5-6 0,-2-2 0,0 1 0,2-5 0,-2 9 0,5-9 0,-1 10 0,1-9 0,-1 9 0,1-6 0,1 2 0,-8 4 0,6-10 0,-10 9 0,9-3 0,-3 6 0,5-2 0,-1 1 0,2 6 0,-2-4 0,3 5 0,-3-6 0,1-2 0,-1 1 0,-4-1 0,4 2 0,-6-2 0,7-4 0,-5 4 0,-2-4 0,0-2 0,-4 6 0,10-4 0,-10 4 0,5 2 0,-1-6 0,-4 2 0,3-2 0,2 0 0,-5 3 0,5-3 0,-6 5 0,5-1 0,-4 2 0,4-2 0,-5 1 0,0 1 0,0-2 0,0 1 0,0 0 0,0 0 0,-5-5 0,4 3 0,-10-3 0,4-1 0,1 4 0,-4-8 0,9 9 0,-10-10 0,10 10 0,-10-10 0,4 4 0,-4 0 0,-1-3 0,0 3 0,1-5 0,-2 0 0,1 0 0,0 0 0,1 0 0,-1 0 0,0 0 0,1 0 0,-2 0 0,1 0 0,1 0 0,5-5 0,-5 3 0,9-9 0,-9 10 0,10-9 0,-8 9 0,7-10 0,2 9 0,2-9 0,7 10 0,-8-9 0,10 9 0,-9-10 0,7 9 0,-2-3 0,5 5 0,-1 0 0,1 0 0,-5 0 0,-3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29 24575,'18'0'0,"6"-7"0,-3 5 0,6-3 0,-7 5 0,6 0 0,-6 0 0,8 0 0,-1-7 0,0 6 0,-7-5 0,6 6 0,-14 0 0,33 0 0,-19 0 0,20 0 0,-25 0 0,13 0 0,-11 0 0,20 0 0,-5 0 0,10 0 0,21 8 0,-17 2 0,17 0 0,-21 4 0,-17-12 0,-4 5 0,-16-7 0,-4 6 0,11-5 0,-10 3 0,11-4 0,-14 6 0,6-5 0,-4 5 0,4-1 0,8-3 0,1 9 0,7-10 0,1 12 0,-1-12 0,19 13 0,-13-6 0,13 2 0,-26 1 0,-1-10 0,-13 10 0,5-9 0,-5 7 0,5-7 0,2 9 0,-3-4 0,3 0 0,-1 2 0,-1-2 0,1 0 0,-1 3 0,1-3 0,0 5 0,6 1 0,-4-1 0,11 1 0,-4 1 0,14 1 0,-5-1 0,5-6 0,-14 3 0,-2-4 0,-7 0 0,-1 3 0,1-9 0,-1 10 0,1-10 0,-5 9 0,3-3 0,-4 5 0,1-1 0,4 2 0,-11-1 0,11-1 0,-4-4 0,0 11 0,2-15 0,-2 15 0,0-12 0,2 6 0,-2-1 0,5 2 0,-1-1 0,3 6 0,-9-4 0,7 5 0,-6-8 0,6 2 0,0-1 0,-6-1 0,5-4 0,-10 4 0,10-9 0,-10 8 0,9-4 0,-9 5 0,10 2 0,-10-1 0,5-1 0,-2 2 0,-3-2 0,5 1 0,-6 8 0,0 1 0,0-1 0,0 5 0,0-4 0,0 7 0,0 1 0,-6-1 0,4-8 0,-11 5 0,6-11 0,-5 5 0,0 1 0,0-8 0,4 8 0,-2-8 0,3-1 0,-12 3 0,6-3 0,-1 2 0,-4 0 0,10-6 0,-11 4 0,8-4 0,-8 6 0,6-1 0,-13 2 0,5-8 0,1 6 0,1-5 0,0-2 0,5 7 0,-5-11 0,9 9 0,-3-9 0,1 5 0,-7 0 0,-1-4 0,-16 10 0,6-9 0,-6 4 0,8-7 0,8 0 0,1 0 0,7 4 0,1-2 0,-1 3 0,-1-5 0,3 0 0,-3 0 0,1 0 0,1-5 0,-1 3 0,0-8 0,0 9 0,1-10 0,-3-3 0,-6-15 0,10-1 0,-10-8 0,13 11 0,-1-1 0,2 7 0,6 2 0,0 6 0,-6-6 0,4-2 0,-5 0 0,7 2 0,0 8 0,0-2 0,6 7 0,-5-5 0,10 9 0,-4-8 0,4 9 0,1-10 0,-1 10 0,-4-10 0,4 9 0,-6-3 0,7 5 0,-5-5 0,3 4 0,-4-4 0,7 5 0,-3 0 0,3 0 0,-2 0 0,1 0 0,0 0 0,-1 0 0,1 0 0,-1 0 0,1 0 0,-1 0 0,1 0 0,1 0 0,-3 0 0,3 0 0,-2 0 0,1 0 0,-5-6 0,2 5 0,-2-10 0,0 4 0,2-4 0,-7-2 0,8 1 0,-8 1 0,3-2 0,1 1 0,-5-1 0,3 2 0,-4-1 0,0-8 0,0 6 0,0-5 0,0 8 0,-5 4 0,5-4 0,-11 10 0,9-9 0,-8 3 0,3-5 0,-4 5 0,4-4 0,-4 9 0,4-2 0,-5 8 0,1-2 0,5 9 0,-12-10 0,10 5 0,-6-1 0,3-4 0,4 4 0,2 0 0,-6-3 0,4 3 0,-5-5 0,1 0 0,-1 0 0,0 0 0,1 0 0,-1 0 0,-1 0 0,3 0 0,-3 0 0,1-5 0,-7-2 0,5-6 0,-3-1 0,5 3 0,-1-1 0,1-8 0,0 7 0,-9-14 0,13 13 0,-9-12 0,8 5 0,-10-1 0,10-4 0,-9 12 0,11-5 0,1 6 0,-4 6 0,9-2 0,-5 2 0,1 0 0,4-4 0,-5 4 0,1-4 0,3-2 0,-3 1 0,5 1 0,0-2 0,0 1 0,-6-8 0,5 7 0,-6-5 0,7-2 0,0 6 0,0-5 0,0 6 0,0 2 0,0-1 0,0-1 0,0 2 0,0-1 0,6 5 0,0 2 0,5 5 0,2 0 0,-3 0 0,3 5 0,-1-4 0,-1 5 0,-4 0 0,3-5 0,-4 9 0,6-9 0,-5 10 0,2-10 0,-2 4 0,0 0 0,-2-4 0,-5 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359 0 24575,'-13'7'0,"2"4"0,-1-10 0,0 9 0,1-9 0,4 11 0,-10-6 0,8 7 0,-10-6 0,0 11 0,6-10 0,-6 12 0,8-14 0,-8 6 0,5-6 0,-5 7 0,7-1 0,1-1 0,4 2 0,-4-6 0,5 9 0,-7-7 0,5 10 0,-1-6 0,7-2 0,-3 1 0,0-6 0,3 12 0,-3-10 0,-1 11 0,5 1 0,-5-6 0,6 10 0,-5-3 0,4 7 0,-6 0 0,1-8 0,5 0 0,-3-1 0,4-5 0,0 4 0,0 1 0,0-5 0,0 6 0,0-2 0,0 2 0,4 1 0,-3 5 0,5-5 0,1 7 0,-6-1 0,11 1 0,-10-7 0,10 5 0,-11-12 0,10 5 0,-10-1 0,5 3 0,-1 0 0,-3 5 0,7-12 0,-7 5 0,8-7 0,-8 0 0,3-1 0,-1-4 0,-2 4 0,9-5 0,-10 13 0,4-5 0,1 5 0,-6-8 0,12 9 0,-11-6 0,5 12 0,1-5 0,-6 6 0,10-6 0,-10-3 0,10-6 0,-10 1 0,9-2 0,-9 1 0,5 0 0,-1 0 0,-3-1 0,3 2 0,-1-1 0,-3-1 0,5 2 0,-1-8 0,-3 6 0,3-4 0,1 0 0,-5 3 0,8-3 0,-7 5 0,9-1 0,-10 2 0,10 5 0,-4-5 0,0 14 0,3-13 0,-8 5 0,3-8 0,1-4 0,-5 11 0,8-10 0,-7 10 0,9-5 0,-10-1 0,9-1 0,-9 2 0,4-2 0,-5 1 0,6-1 0,-5 9 0,9-6 0,-9 12 0,11-5 0,-5-1 0,0 7 0,-2-15 0,1 7 0,-5-6 0,3-2 0,2-4 0,-5 4 0,4-5 0,-5 6 0,6-5 0,-5 3 0,9-3 0,-9 5 0,5-1 0,-1-4 0,-4 4 0,5-5 0,-2 6 0,-3 1 0,10-2 0,-10 1 0,10-6 0,-9 5 0,2-4 0,1 4 0,-3 1 0,3 1 0,0-8 0,-3 6 0,3-4 0,-1 0 0,-2 3 0,3-3 0,-5 4 0,6-4 0,-5 4 0,10 3 0,-4-1 0,5 5 0,-5 2 0,4-6 0,-10 5 0,3-8 0,1-4 0,-3 3 0,3-3 0,1 0 0,-5 4 0,4-6 0,1 15 0,-5-7 0,10 7 0,-10-9 0,12 8 0,-7-5 0,1 4 0,-1-6 0,-1 1 0,-3-2 0,7 1 0,-8 0 0,10 0 0,-9-1 0,7 2 0,-7-1 0,3-1 0,0 2 0,-3-2 0,9 1 0,-11-1 0,11 2 0,-10-1 0,10-1 0,-10 8 0,9-5 0,-2 13 0,-1-15 0,-2 7 0,0-6 0,-3-2 0,7 1 0,-7 0 0,3 0 0,1 0 0,0 0 0,7 7 0,-7-5 0,5 4 0,-4-6 0,5 8 0,-5-8 0,4 2 0,-10-3 0,5-4 0,-1 4 0,-3 1 0,8-1 0,-3 9 0,5-6 0,-5 12 0,4-12 0,-4 4 0,5 1 0,0 2 0,2 0 0,-7 5 0,4-12 0,-10 4 0,3-6 0,2 1 0,0-2 0,7 8 0,0 2 0,1 7 0,-2-8 0,7 0 0,-5-8 0,-1 1 0,-2-1 0,-10-1 0,9-4 0,-9 4 0,10-5 0,-4 6 0,4 1 0,8 5 0,1 3 0,8 1 0,-1 4 0,-7-12 0,6 12 0,-12-12 0,10 5 0,-10-6 0,5-1 0,0 2 0,1 4 0,7 4 0,-6-1 0,4-2 0,-12-6 0,0-1 0,-2-5 0,-9 4 0,7-9 0,-8 7 0,10-2 0,-4 6 0,4-2 0,1 1 0,0-1 0,-1 2 0,2-2 0,-3 1 0,3 1 0,-2-2 0,1 1 0,7-5 0,-6 10 0,1-9 0,5 13 0,-16-10 0,14 3 0,-4-2 0,2 8 0,4-6 0,-7 5 0,0-8 0,-1 1 0,1 1 0,-1-2 0,8 8 0,2 2 0,6 7 0,0-6 0,0-3 0,0 2 0,0 0 0,2 1 0,-10-3 0,0-6 0,-7-2 0,-1 1 0,1 1 0,7 5 0,2 3 0,6 1 0,-7-3 0,5 0 0,-5-3 0,2 10 0,-3-18 0,-7 10 0,-5-11 0,4 0 0,-6 3 0,8 4 0,18 18 0,-8-2 0,17 3 0,-20-7 0,6-9 0,-11 1 0,2-4 0,-10-3 0,4-4 0,-4 4 0,4-5 0,-4 6 0,3-5 0,-4 3 0,6-3 0,0-1 0,-6 4 0,5-8 0,-5 9 0,5-10 0,-4 10 0,4-10 0,-6 9 0,8-8 0,-1 9 0,-1-6 0,1 8 0,-1-6 0,1-2 0,-5-1 0,2-2 0,-2 3 0,5 1 0,-1-5 0,-4-1 0,-18-7 0,7-12 0,-16 5 0,18-5 0,-8 7 0,8 0 0,-3 0 0,5 0 0,0 0 0,0 0 0,0 0 0,0 0 0,0 0 0,0 0 0,0 0 0,0 0 0,-6 5 0,5-3 0,-9 3 0,9-5 0,-10 5 0,10-4 0,-10 11 0,4-6 0,-4 6 0,-1 0 0,0 0 0,1 0 0,-1 0 0,-1 0 0,3 0 0,3-5 0,-4 3 0,4-3 0,-5 5 0,1 0 0,4-6 0,-4-1 0,5 0 0,-12-9 0,3-1 0,1 2 0,8 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672 3081 24575,'0'-34'0,"-7"-4"0,5-10 0,-4 9 0,-3-16 0,7 13 0,-5-8 0,7 5 0,0 6 0,0 0 0,0-6 0,0 4 0,0 3 0,0-8 0,0 7 0,0 0 0,-8-6 0,6 14 0,-4-5 0,6 7 0,0 2 0,0-1 0,-6 0 0,4 0 0,-4-1 0,6 2 0,-7-1 0,6 0 0,-5 8 0,6 0 0,0 1 0,-6-10 0,3-2 0,-9 1 0,10 4 0,-2 5 0,-3-7 0,6 7 0,-6 2 0,2 7 0,5 0 0,-6 0 0,6 0 0,-5 6 0,4-5 0,-5 4 0,1-5 0,3 0 0,-8 0 0,4 0 0,-1-8 0,2 6 0,-1-4 0,0 6 0,-1-1 0,1 1 0,2 6 0,3-5 0,-10 4 0,10-5 0,-10-6 0,8 4 0,-8-5 0,4 6 0,1 1 0,-4 1 0,9-2 0,-10 6 0,10-4 0,-10 10 0,9-9 0,-7 9 0,7-10 0,-8 4 0,3 0 0,0-3 0,-4 3 0,6-5 0,-8-1 0,1 2 0,-7-8 0,6-2 0,-13-6 0,4-3 0,0-6 0,-5 6 0,11-7 0,-11 1 0,17 12 0,-10-11 0,13 15 0,-7-1 0,1-5 0,6 12 0,-5-12 0,10 12 0,-5-6 0,3 8 0,3-6 0,-4 4 0,5-12 0,0 12 0,-7-12 0,5 5 0,-3-8 0,5 1 0,0 0 0,-7 1 0,6 6 0,-6 2 0,7 6 0,0 1 0,0-6 0,0 4 0,0-6 0,0 1 0,7-2 0,-6 0 0,11-5 0,-3 5 0,-3-6 0,7-2 0,-5 1 0,4 7 0,-5-5 0,4 12 0,-5-5 0,1 8 0,4-9 0,-4 6 0,7-12 0,-4 12 0,-1-5 0,0 12 0,-2-3 0,5 3 0,-1-5 0,1-1 0,7 1 0,-7 0 0,8-1 0,-1-1 0,-6 7 0,5-4 0,1 4 0,1 0 0,1 0 0,-2 7 0,-8 0 0,-5-5 0,5 4 0,-5-5 0,6 6 0,0 0 0,-1 0 0,1 0 0,-1 0 0,1 0 0,-1 0 0,1 0 0,1 0 0,-2 0 0,1 0 0,-1 0 0,1 0 0,-1 0 0,-4 6 0,3-5 0,-3 4 0,4-5 0,1 6 0,-1-5 0,1 5 0,-5-2 0,10-3 0,-9 11 0,11-6 0,-7 0 0,6 6 0,-5-5 0,6 0 0,-12 4 0,3-9 0,-4 7 0,7-7 0,-8 9 0,6-4 0,-4 4 0,4 1 0,1-1 0,0-4 0,-1 4 0,1-5 0,-1 6 0,1 1 0,-1-2 0,-4 1 0,4-1 0,-4 2 0,-2-1 0,6-1 0,-4 2 0,0-2 0,2 1 0,-2 0 0,5 7 0,-5 2 0,0-1 0,-3 0 0,-3-2 0,10-4 0,-10 12 0,9-12 0,-9 5 0,10-8 0,-9 2 0,8-2 0,-8 1 0,2-1 0,3 9 0,-6-6 0,4 5 0,-5-8 0,0 1 0,0 8 0,0-8 0,0 8 0,0-8 0,0-1 0,0 2 0,0 6 0,0-7 0,-4 8 0,3-1 0,-10-5 0,3 11 0,-3-17 0,3 10 0,-3-11 0,4 6 0,-4-8 0,-1 6 0,0-9 0,1 3 0,-1-5 0,0 0 0,1 0 0,-2 0 0,1 0 0,1 0 0,-1 0 0,0 0 0,0 0 0,1-5 0,-1 3 0,-1-9 0,2 4 0,-1 0 0,5-2 0,-3 7 0,8-9 0,-7 10 0,7-10 0,-9 9 0,10-7 0,-10 7 0,10-9 0,-9 10 0,9-10 0,-10 4 0,10-4 0,-5-2 0,1 1 0,3 1 0,-3-2 0,12-6 0,-6 5 0,11-12 0,-10 5 0,10-7 0,-11 8 0,10 0 0,-9 8 0,3 1 0,0 4 0,-3-4 0,3 4 0,-1-4 0,-2-2 0,3 1 0,-5-1 0,6 8 0,-5-6 0,-1 9 0,-7-3 0,-5 5 0,1 0 0,4 5 0,-4-3 0,5 7 0,-5-7 0,4 9 0,-4-10 0,10 10 0,-10-9 0,9 7 0,-7-7 0,8 9 0,-10-10 0,9 9 0,-3-3 0,5 5 0,0-1 0,-6 2 0,5-2 0,-4 1 0,5 1 0,0-2 0,0 1 0,0-1 0,0 2 0,0-2 0,0 1 0,0 1 0,0-2 0,0 1 0,6 6 0,-4-4 0,3 6 0,-5-9 0,6-4 0,-5 4 0,4-4 0,1 4 0,-5 1 0,9-1 0,-9 2 0,10-6 0,-10 2 0,5-2 0,-1 0 0,-3 3 0,7-3 0,-7 5 0,8-5 0,-8 3 0,7-3 0,-7 5 0,8-1 0,-8 2 0,7-2 0,-7 1 0,9-1 0,-10 2 0,4-1 0,1-1 0,-5 2 0,3-2 0,2 1 0,-5-1 0,5 9 0,-6-6 0,5 5 0,-4-8 0,5 8 0,-6-5 0,0 4 0,4-11 0,-3 4 0,5-4 0,-6 4 0,0 2 0,5-2 0,-4 1 0,5-1 0,-6 2 0,0-1 0,0-1 0,0 2 0,0-2 0,0 1 0,4 1 0,-3-2 0,5 1 0,-6-1 0,0 2 0,0-2 0,0 1 0,0 1 0,-6-2 0,5 8 0,-3-5 0,4 4 0,-6-5 0,0-2 0,-1 8 0,1-5 0,1 5 0,4-8 0,-9 2 0,9-2 0,-10 1 0,4 1 0,0-2 0,-4-4 0,11 4 0,-11-6 0,10 8 0,-10-2 0,4 8 0,-5-5 0,-1 6 0,7-9 0,1 1 0,-1-1 0,0 2 0,-1-1 0,-4-6 0,9 5 0,-2-4 0,-1-2 0,4 6 0,-5-4 0,1 0 0,3 10 0,-3-9 0,-1 11 0,5 1 0,-8-6 0,7 10 0,-3-3 0,-2 8 0,6-1 0,-5-7 0,6 4 0,0-12 0,-7 14 0,6-6 0,-6-1 0,7 0 0,0-2 0,0-4 0,0 5 0,0-7 0,0-1 0,-4 2 0,3-2 0,-5 1 0,6 0 0,0 0 0,0 0 0,0 0 0,0 0 0,0-1 0,0 1 0,0 0 0,0 0 0,0 0 0,0-6 0,0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0 777 24575,'7'-56'0,"2"4"0,6 3 0,2 2 0,-2-1 0,-1 9 0,-5 3 0,-4 7 0,2 1 0,0 7 0,-1-5 0,5 5 0,-4 1 0,1 0 0,-2 8 0,-6 1 0,4-2 0,3 1 0,5-8 0,0 6 0,-4-4 0,2 6 0,-9 0 0,10 0 0,-4 6 0,4-5 0,1 4 0,-1-6 0,1-5 0,0 4 0,1-5 0,-1 6 0,0 7 0,-1-4 0,1 8 0,-1-9 0,1 10 0,-1-5 0,1 1 0,1 4 0,-3-5 0,3 6 0,-2 0 0,1 0 0,-1 0 0,1 0 0,0 0 0,-1 0 0,1 0 0,-1 0 0,-4 6 0,4-5 0,-6 4 0,7 1 0,1-5 0,-2 9 0,1-9 0,-1 11 0,8-6 0,-6 7 0,6-1 0,-8 1 0,8 6 0,-5-6 0,5 13 0,-7-12 0,2 12 0,-3-12 0,2 4 0,-7 1 0,4-5 0,-3 6 0,0-9 0,3 1 0,-4-1 0,7 9 0,-7-7 0,5 7 0,-9-9 0,9 1 0,-10 6 0,10-4 0,-11 5 0,5-6 0,2 5 0,-6 3 0,5 6 0,-6 1 0,0 9 0,0-14 0,0 13 0,0-16 0,0 8 0,0 0 0,0-1 0,-6 1 0,5-7 0,-6 5 0,7-12 0,-5 4 0,3-6 0,-3 0 0,0 7 0,3-5 0,-10 5 0,11-1 0,-9-4 0,9 12 0,-10-12 0,9 5 0,-8-7 0,8 0 0,-2-1 0,-1 2 0,3-2 0,-9 1 0,10 1 0,-10-2 0,10 1 0,-9-5 0,4 3 0,-7-3 0,1 0 0,1 2 0,-1-7 0,0 3 0,5 1 0,-3-5 0,4 5 0,-7-6 0,1 0 0,7 4 0,-6-3 0,4 5 0,-5-6 0,1 0 0,-1 0 0,-1 0 0,3 0 0,-3-6 0,1 5 0,0-9 0,1 3 0,-1 0 0,0-4 0,1 4 0,-2-4 0,7-8 0,-5 5 0,9-5 0,-2 6 0,-1 2 0,4-8 0,-5 5 0,6-6 0,0 8 0,0 1 0,0-2 0,0 1 0,0 1 0,6-8 0,2-2 0,0-7 0,3-1 0,-2-7 0,5 6 0,-1-8 0,2 10 0,-2 8 0,0-7 0,-1 14 0,1-1 0,-2 8 0,1 6 0,-1 0 0,1 6 0,0-5 0,-6 5 0,-1-6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6:30:24.84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5525 24575,'15'-4'0,"1"-1"0,-1-5 0,2-6 0,-1 5 0,2-11 0,-2 15 0,-6-8 0,3 10 0,-4-5 0,7 0 0,-1 0 0,1 0 0,-1 5 0,-6-4 0,5 8 0,-12-8 0,11 8 0,-11-8 0,12 8 0,-12-8 0,12 4 0,-6-5 0,8 0 0,-1 0 0,1 0 0,-1 0 0,1 0 0,0 1 0,-8-1 0,6 4 0,-12-3 0,12 8 0,-6-8 0,8 4 0,-1-1 0,-6-2 0,5 6 0,-12-6 0,11 7 0,-11-8 0,12 8 0,-12-8 0,12 8 0,-6-8 0,8 3 0,-1 1 0,-6-4 0,5 8 0,-12-8 0,11 8 0,-11-8 0,12 8 0,-5-8 0,6 8 0,1-7 0,9 1 0,-7-3 0,6 4 0,-15-3 0,5 8 0,-5-8 0,6 8 0,-6-8 0,5 8 0,-6-8 0,8 8 0,-1-7 0,1 6 0,-7-6 0,4 7 0,-4-8 0,7 3 0,-1 1 0,1-4 0,-1 8 0,-6-8 0,5 8 0,-12-8 0,11 8 0,-4-3 0,0-1 0,5 4 0,-6-8 0,8 4 0,-1-1 0,1-2 0,-1 6 0,1-2 0,-7 0 0,4 3 0,-4-8 0,7 3 0,-1 1 0,1 0 0,-1 1 0,1 3 0,-7-8 0,4 8 0,-4-3 0,0-1 0,5 4 0,-6-8 0,17 8 0,-7-8 0,7 4 0,-10-1 0,10-3 0,-7 7 0,7-7 0,0 3 0,-7 0 0,7 1 0,-10 0 0,1 4 0,-1-3 0,1 0 0,-1 2 0,1-2 0,0 0 0,-1 3 0,1-8 0,9 3 0,-8 0 0,18-4 0,-17 4 0,16 0 0,-7-4 0,0 9 0,7-10 0,-16 10 0,7-4 0,-9 1 0,-1-2 0,1 1 0,-1-4 0,10 8 0,-7-4 0,7 1 0,-10 3 0,1-8 0,0 8 0,-1-8 0,1 8 0,-1-8 0,1 8 0,-1-3 0,10-1 0,-7-1 0,16-5 0,-7 5 0,10-4 0,-10 8 0,-2-7 0,0 2 0,-7 2 0,7 0 0,-17 0 0,15-1 0,-12 0 0,14-3 0,-9 3 0,9-4 0,-8 4 0,8-4 0,-9 9 0,-1-8 0,1 4 0,0-1 0,-1-2 0,1 7 0,-1-8 0,1 3 0,9-4 0,-7 4 0,6-4 0,-8 5 0,9-6 0,-7 1 0,7-1 0,-10 6 0,-6-4 0,5 8 0,-6-8 0,17 3 0,2-10 0,10 3 0,-10-3 0,7 5 0,-16 1 0,16-2 0,-16 7 0,7-5 0,0 4 0,-7-4 0,16-1 0,-16 0 0,16 0 0,-7 0 0,1-5 0,-2 8 0,0-8 0,-15 11 0,12-6 0,-15 6 0,8-4 0,0 8 0,-1-8 0,1 8 0,-1-8 0,1 4 0,-1-1 0,1-3 0,0 4 0,-1-5 0,10-1 0,2-5 0,10 3 0,-1-8 0,1 8 0,-1-4 0,-8 1 0,7 3 0,-7-4 0,9 0 0,-1-1 0,1 0 0,-1 2 0,-9 5 0,7 0 0,-14-5 0,14 3 0,-6-4 0,1 1 0,-4 3 0,1-8 0,1 9 0,0-4 0,-2 5 0,-9 1 0,-1 0 0,1 1 0,-1-1 0,1 0 0,0 0 0,-1 0 0,-6 0 0,5 0 0,-6 0 0,8 0 0,-8 0 0,6 0 0,-5 1 0,6-1 0,1 0 0,0 0 0,8-6 0,-4-1 0,14-1 0,-6-4 0,1 4 0,5-5 0,-5 0 0,7 0 0,-8 0 0,7 0 0,-16 6 0,15-4 0,-16 9 0,7-4 0,-17 7 0,6 3 0,-5-3 0,0 4 0,4-1 0,-4-3 0,0 4 0,5-5 0,-13 0 0,13 5 0,-5-4 0,6 3 0,-6-4 0,6-5 0,-6 3 0,8-3 0,-9 5 0,18-13 0,-15 10 0,18-16 0,-12 12 0,0-1 0,-7 3 0,3 5 0,-11 0 0,12 0 0,-5 0 0,-1 0 0,6 0 0,-5 0 0,-1 0 0,6 1 0,-5-1 0,8-6 0,-1 5 0,1-11 0,-1 11 0,10-6 0,-7 1 0,7 4 0,-8-9 0,-3 14 0,-5-8 0,4 9 0,-5-3 0,7-7 0,0 4 0,-6-3 0,4 9 0,-4-8 0,6 7 0,10-10 0,-7 1 0,15-2 0,-5 0 0,-1-3 0,6 3 0,-5 0 0,-2 2 0,-2 5 0,-10 1 0,1 0 0,0 1 0,-1-1 0,1 0 0,-1 0 0,1 0 0,-1 0 0,1 0 0,9-1 0,-7 6 0,7-5 0,-10 5 0,-6-5 0,5 4 0,-6-2 0,8 2 0,-1-4 0,1 0 0,9-5 0,2 2 0,0-3 0,-2 6 0,-9 0 0,8-6 0,-6 5 0,17-6 0,-16 1 0,6 9 0,1-9 0,-8 11 0,7-6 0,-10 1 0,1 0 0,-8 0 0,6 0 0,-5 5 0,-1-4 0,6 8 0,-12-8 0,5 4 0,0-1 0,-5-3 0,11 8 0,-11-7 0,12 6 0,-12-6 0,12 2 0,-13-4 0,13 5 0,-12-4 0,12 3 0,-6-3 0,1-1 0,5 4 0,-12-3 0,11 4 0,-4-5 0,0 0 0,5 5 0,-13-4 0,13 8 0,-12-8 0,12 3 0,-13-4 0,23-5 0,-13 3 0,15-9 0,-11 9 0,3-9 0,-2 9 0,10-9 0,-7 4 0,6 0 0,2-5 0,-16 11 0,12-5 0,-22 6 0,13 5 0,-12-4 0,5 3 0,0 1 0,-6-4 0,13 8 0,-12-8 0,12 8 0,-5-8 0,6 4 0,-6-5 0,5 0 0,-6 0 0,1 0 0,5 4 0,-13-2 0,13 2 0,-5 1 0,0-4 0,-2 3 0,-1 1 0,-4-4 0,12 8 0,-12-8 0,12 8 0,-6-8 0,8 4 0,-1-5 0,1 0 0,-7 0 0,4 0 0,-4 0 0,7 0 0,8 0 0,-4-6 0,14-2 0,-6-5 0,0 6 0,21-14 0,-28 17 0,19-11 0,-31 15 0,5 0 0,-13 0 0,13 5 0,-12-4 0,12 8 0,-12-8 0,11 8 0,-11-8 0,12 8 0,-5-8 0,6 4 0,10-11 0,-7 5 0,16-11 0,-7 10 0,10-10 0,-10 10 0,-2-4 0,-10 6 0,1 0 0,0 1 0,-1-1 0,1 0 0,-1 4 0,1-3 0,-1 4 0,1-5 0,0 0 0,-1 5 0,2-10 0,-1 12 0,0-11 0,-7 8 0,5 1 0,-12-4 0,11 8 0,-11-8 0,12 4 0,-5-1 0,7-9 0,0 9 0,10-11 0,-8 7 0,7-1 0,-9 1 0,-1 5 0,10-10 0,2 8 0,10-10 0,-9 0 0,7 4 0,-7-8 0,-1 9 0,7-10 0,-16 11 0,7-1 0,-16 4 0,5 6 0,-13-6 0,13 7 0,-5-8 0,6 8 0,1-8 0,-7 3 0,14 1 0,-12-4 0,23-2 0,-7-1 0,21-12 0,3 5 0,0-1 0,-3-3 0,-12 10 0,1-9 0,-10 15 0,-9-8 0,-4 14 0,-12-8 0,11 8 0,-11-8 0,12 8 0,4-9 0,0 5 0,7-6 0,-10 6 0,10-5 0,-7 4 0,8-10 0,-10 5 0,1-5 0,7 5 0,-6 1 0,0-1 0,-4 6 0,-12-4 0,12 8 0,-13-8 0,13 8 0,-5-8 0,6 8 0,1-8 0,0 4 0,-1-5 0,1 5 0,-1-4 0,1 8 0,-1-8 0,-6 3 0,5 1 0,-5-4 0,-1 4 0,6-1 0,-12-3 0,12 8 0,-6-8 0,8 4 0,-1-1 0,-6-2 0,5 6 0,-5-6 0,6 7 0,1-8 0,-1 3 0,1 1 0,9-5 0,-7 4 0,6-4 0,-8 4 0,-7-2 0,4 6 0,-4-2 0,0 0 0,5 3 0,-6-8 0,8 8 0,-1-8 0,1 8 0,0-8 0,-1 8 0,1-4 0,-1 1 0,1 3 0,-1-3 0,1 4 0,-7-5 0,4 4 0,-4-3 0,7 4 0,-1 0 0,-6-5 0,5 4 0,-6-3 0,8 4 0,-1 0 0,-6-5 0,5 4 0,-5-3 0,6 4 0,1 0 0,-1-5 0,1 4 0,-1-3 0,1-1 0,0 4 0,-1-3 0,-6 0 0,5 2 0,-6-2 0,8 4 0,-1 0 0,1-4 0,0 3 0,-1-8 0,1 8 0,-1-4 0,1 1 0,-1 3 0,1-4 0,-7 1 0,4 3 0,-4-4 0,0 1 0,5 3 0,-6-3 0,8 4 0,-1-5 0,1 4 0,-1-3 0,1 4 0,0 0 0,-1-5 0,1 4 0,-1-3 0,1 4 0,-7-5 0,4 4 0,-4-3 0,7 4 0,-1 0 0,-6-5 0,5 4 0,-6-3 0,8 4 0,-1 0 0,1-4 0,0 2 0,-1-2 0,-6 0 0,5 3 0,-13-4 0,6 5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1370 2360 24575,'0'-56'0,"0"4"0,0-19 0,0 17 0,8-27 0,-6 31 0,6-32 0,-8 38 0,0-48 0,0 37 0,0-18 0,0 14 0,-7 11 0,4 1 0,-10-1 0,11 9 0,-5 1 0,7 2 0,-5 13 0,4-12 0,-5 15 0,6-10 0,0 3 0,-5-1 0,2 0 0,-2 8 0,5-16 0,-7 13 0,5-14 0,-3 1 0,5 13 0,-7-12 0,6 21 0,-5-12 0,0 5 0,4 0 0,-5 2 0,2 6 0,5-14 0,-12 3 0,10-5 0,-4 3 0,0 5 0,-2-8 0,1 8 0,-5 3 0,11 6 0,-5-1 0,2 1 0,3 1 0,-10-2 0,10 1 0,-10-6 0,4 4 0,-1-12 0,-11-5 0,11 8 0,-14-12 0,8 14 0,1-6 0,-6-1 0,2-1 0,-2 1 0,6 8 0,-6-7 0,5 13 0,-5-5 0,0 7 0,5-1 0,-20-9 0,18 14 0,-18-13 0,14 7 0,-8 4 0,0-8 0,7 11 0,-12-8 0,9 8 0,-11-5 0,15 5 0,1-1 0,6 2 0,1 6 0,1-5 0,-1 3 0,0-2 0,1 4 0,-1 0 0,-1 0 0,-6 0 0,-1 0 0,0 0 0,1 0 0,8 0 0,-2 0 0,1 0 0,1 0 0,-1 0 0,0 0 0,1 0 0,-1 0 0,0 0 0,-1 4 0,2-2 0,-8 10 0,6-11 0,-6 5 0,0 1 0,5-6 0,-12 12 0,13-12 0,-5 10 0,6-9 0,0 3 0,5 1 0,-3-5 0,3 9 0,-5-9 0,0 10 0,-6-4 0,5 6 0,-6-1 0,6-5 0,7 4 0,-4-11 0,9 11 0,-10-4 0,10 4 0,-10-4 0,9 4 0,-3-4 0,5 4 0,-6 1 0,5 6 0,-3-4 0,4 6 0,0-8 0,0-1 0,0 2 0,4-2 0,-3 1 0,10-1 0,-9 2 0,9-6 0,-10 2 0,8-7 0,-2 9 0,5-10 0,-6 10 0,5-11 0,-4 11 0,3-4 0,3 0 0,-2 3 0,1-3 0,0 0 0,-1-2 0,1-5 0,-6 4 0,4-2 0,-3 3 0,0 1 0,3-5 0,-4 5 0,7-6 0,-3 0 0,3 0 0,-2 0 0,1 0 0,-1 0 0,-4-6 0,3 5 0,-8-10 0,-2 9 0,-7-3 0,-5 5 0,5 5 0,1-9 0,6 14 0,0-9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2838 2537 24575,'-11'-13'0,"-2"-6"0,-8-10 0,-14-24 0,-11-13 0,0 1 0,-1-7 0,15 11 0,-2 0 0,0-8 0,8 18 0,-7-17 0,16 17 0,-8-7 0,3 9 0,-6-22 0,3 27 0,-7-24 0,6 19 0,3 14 0,0-20 0,9 23 0,-1 0 0,7 4 0,-3 9 0,10 5 0,-11-12 0,5 13 0,-8-23 0,3 25 0,-3-30 0,8 30 0,-7-24 0,6 14 0,-4 0 0,4-5 0,-3 5 0,4-1 0,-7-3 0,2 3 0,-10-14 0,-2-3 0,1 1 0,1 0 0,0 1 0,7 8 0,-6-9 0,0 11 0,6-1 0,-11-1 0,10-7 0,-3 12 0,4-10 0,3 13 0,-2 0 0,1-5 0,-6 5 0,5-1 0,-6-3 0,8 11 0,-8-12 0,6 5 0,-6-1 0,8 4 0,0 6 0,-7-8 0,5 6 0,1-5 0,-4 7 0,8-1 0,-9 1 0,6-1 0,0 1 0,1 6 0,4-5 0,-4 10 0,10-10 0,-10 9 0,4-9 0,-4 10 0,-1-3 0,0-2 0,-6 5 0,5-10 0,-6 4 0,0 0 0,-2-4 0,-6 9 0,-2-10 0,2 4 0,-8 1 0,5-7 0,-7 13 0,10-5 0,7 0 0,-6 5 0,5-4 0,1-1 0,-6 5 0,6-5 0,-7 6 0,5 0 0,-3 0 0,12-4 0,-6 3 0,0-5 0,-2 6 0,-6 0 0,-1 0 0,-8 0 0,6 0 0,-15 0 0,7 0 0,-9 0 0,9 0 0,2 0 0,8 0 0,7 0 0,-4 6 0,11-5 0,-12 11 0,6-3 0,-1-2 0,-4 5 0,-4-2 0,-1 4 0,2-1 0,2 1 0,12-3 0,-5-2 0,7 0 0,0-2 0,1 6 0,-1-8 0,-1 6 0,2-4 0,5 4 0,-5 2 0,4 6 0,-5-5 0,4 11 0,-3-4 0,9 6 0,-10-6 0,11 5 0,-3-5 0,-4 26 0,5-20 0,-4 18 0,7-25 0,0 9 0,0-9 0,0 5 0,0-11 0,0 6 0,5-1 0,-3-7 0,9 8 0,-3-1 0,12 10 0,-5-5 0,6 10 0,-8-5 0,8 2 0,-5 5 0,3-8 0,1 1 0,-6-9 0,6 5 0,-9-11 0,3 6 0,-3-9 0,1 1 0,0 7 0,15 4 0,-10-3 0,18 8 0,-6-4 0,0 3 0,15 5 0,-14-11 0,7 8 0,-10-14 0,-7-1 0,-2-3 0,-6-10 0,7 11 0,-7-10 0,14 9 0,14-8 0,-8 3 0,23-6 0,-17-7 0,0 5 0,-2-11 0,-8 4 0,-1-5 0,0 1 0,-7-1 0,6 0 0,-5-4 0,6 1 0,-7-9 0,6 11 0,-10-12 0,10 5 0,-11-5 0,4-1 0,-11-1 0,5 1 0,-7 1 0,2 6 0,-2-6 0,1 7 0,-6-8 0,5 7 0,-6 2 0,0-1 0,0 7 0,0-14 0,-5 13 0,4-5 0,-4 0 0,-1 5 0,-1-4 0,1 5 0,-5-6 0,4 5 0,-7-5 0,3 12 0,5-3 0,-5 9 0,9-10 0,-7 4 0,8-6 0,-10 8 0,4-6 0,-5 4 0,1-6 0,-1 2 0,5-1 0,-4 5 0,5-4 0,-6 9 0,5-7 0,-3 7 0,3-9 0,-4 10 0,4-10 0,-11 9 0,16-7 0,-16 7 0,11-3 0,0-1 0,-2 5 0,2-10 0,-5 9 0,0-3 0,1 1 0,-2 2 0,1-9 0,1 10 0,-1-5 0,0 6 0,0 0 0,1 0 0,-1 0 0,-1 0 0,2 6 0,-1-5 0,0 9 0,1-3 0,-1 0 0,5 4 0,-4-10 0,4 3 0,2 2 0,-6-5 0,10 10 0,-10-9 0,9 8 0,-7-9 0,8 10 0,-10-10 0,9 9 0,-9-3 0,5 5 0,-5 0 0,-1 0 0,5 0 0,-4 0 0,10 0 0,-9-1 0,9 2 0,-5-2 0,6 1 0,0 1 0,0 5 0,0 2 0,6 1 0,-5-2 0,3 1 0,2-8 0,-5 8 0,10-8 0,-4-1 0,-2 2 0,6-6 0,-10 2 0,9-2 0,-3 6 0,5-2 0,-5 1 0,2-6 0,-8 5 0,10-10 0,-4 5 0,4-6 0,1 0 0,-1 0 0,-4-6 0,4-1 0,-6-5 0,7 1 0,1-2 0,-2 1 0,-5 1 0,5 4 0,-11-4 0,6 4 0,-6-4 0,5 4 0,-3-4 0,3 4 0,-5-6 0,0 2 0,0-1 0,0-1 0,0 2 0,0-1 0,0-1 0,0 2 0,0-1 0,0-1 0,-5 6 0,3-2 0,-3 2 0,5-6 0,5 1 0,2 6 0,0-5 0,2 10 0,-2-5 0,4 6 0,8 0 0,-5 0 0,11 0 0,-11 6 0,4-5 0,-6 9 0,0-9 0,-1 10 0,1-9 0,-1 9 0,1-6 0,-1 2 0,1-1 0,-5-1 0,3 1 0,-3 6 0,5-5 0,-1 3 0,1-9 0,-5 11 0,2-6 0,-7 6 0,8-6 0,-3 12 0,0-9 0,4 10 0,-10-8 0,10 2 0,-4 5 0,0 2 0,5 1 0,-7-1 0,2-8 0,-1-1 0,-1 2 0,-4-2 0,5 1 0,-6 1 0,4-8 0,-3 6 0,5-4 0,-6 4 0,5 2 0,-3 5 0,7-5 0,-1 14 0,13 2 0,-6 1 0,15 16 0,-7-7 0,8 8 0,0 1 0,0-1 0,21 16 0,-23-21 0,21 18 0,-28-36 0,1 10 0,-4-24 0,-12 8 0,4-18 0,-6 5 0,7-5 0,-1 0 0,1-5 0,1 3 0,-3-2 0,3 4 0,-2 0 0,1 0 0,0 0 0,-1 0 0,-4-5 0,10 3 0,-8-3 0,8-1 0,-5 5 0,-1-10 0,2 9 0,-7-7 0,4 7 0,-3-9 0,5 10 0,-5-10 0,2 9 0,-7-7 0,8 7 0,-8-9 0,7 10 0,-7-10 0,9 9 0,-10-9 0,8 6 0,-2-8 0,0 1 0,4 5 0,-10-3 0,9 9 0,-9-10 0,10 9 0,-10-9 0,9 10 0,-9-9 0,10 9 0,-10-10 0,9 9 0,-3-3 0,0-1 0,3 5 0,-4-10 0,6 11 0,0-6 0,-6 1 0,5 3 0,-4-3 0,3 5 0,-3 0 0,-1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1850 775 24575,'-19'-20'0,"5"0"0,-6-8 0,-2-9 0,7 6 0,-8-15 0,3 17 0,3-16 0,-11 5 0,12 1 0,-14-7 0,7 7 0,5 8 0,-8 1 0,18 18 0,-11 0 0,12-1 0,-2 6 0,2-3 0,-6 4 0,1-7 0,1 6 0,-1-3 0,0 4 0,1-7 0,-1 6 0,0-3 0,1 9 0,4-10 0,-4 4 0,4 0 0,-5-4 0,1 10 0,-1-9 0,0 9 0,1-10 0,-8 9 0,-2-9 0,-6 3 0,-1 0 0,7-4 0,-5 6 0,13-1 0,-13-6 0,6 10 0,-8-2 0,-7-2 0,-14 4 0,-1-11 0,-7 13 0,10-6 0,0 7 0,9 0 0,-7 0 0,15 0 0,-5 0 0,13 0 0,-3 0 0,12 0 0,-6 0 0,7 0 0,-7 0 0,5 6 0,-5-5 0,1 10 0,-2-10 0,-2 5 0,-4 1 0,6-6 0,-7 12 0,-9-5 0,13 6 0,-11 0 0,21-2 0,-13 2 0,5 5 0,1-5 0,-6 12 0,4-12 0,2 13 0,-6-5 0,10 5 0,-10 1 0,11 0 0,-5 0 0,7-8 0,5 7 0,-1-14 0,7 7 0,-3-9 0,5 1 0,0-1 0,0 9 0,0 1 0,5 6 0,4 11 0,6-9 0,19 30 0,-15-24 0,21 24 0,-15-10 0,7 2 0,1 7 0,-3-19 0,-8-3 0,4-14 0,-10 4 0,3-5 0,1 1 0,-12-2 0,17-1 0,-10 2 0,7 6 0,3-4 0,-11-4 0,12 0 0,-11 2 0,11 1 0,-11 5 0,4-14 0,-7 7 0,7-8 0,-7 1 0,14 1 0,-12-3 0,5-3 0,-2 3 0,4-3 0,-1-1 0,6 6 0,-6-12 0,8 6 0,-8-7 0,-1 0 0,-7 0 0,-1 0 0,1-6 0,-6 0 0,5-7 0,-5-5 0,1 4 0,0-5 0,-7 6 0,0 1 0,0-6 0,-5 4 0,3-5 0,-9 6 0,5-6 0,-7 5 0,1-5 0,-2 1 0,8 4 0,-5-6 0,9 8 0,-3 0 0,0 6 0,3-5 0,-3 10 0,5-5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332 1 24575,'-19'0'0,"2"0"0,5 4 0,-7 4 0,6 5 0,-7-1 0,10-6 0,-9 12 0,5-10 0,-12 13 0,11-3 0,-4-3 0,6 11 0,-6-5 0,5 0 0,0 5 0,3-13 0,10 13 0,-4-5 0,-1 0 0,5 5 0,-10-5 0,10 6 0,-6 1 0,7 0 0,-6-1 0,5 1 0,-6 0 0,7 1 0,0-8 0,0 4 0,-5-12 0,3 14 0,-3-7 0,5 1 0,0-1 0,0-2 0,0 2 0,0 8 0,0 0 0,8 9 0,-6-6 0,4 13 0,1-5 0,-6 9 0,13-9 0,-13 6 0,17-15 0,-8 7 0,3-22 0,-7-2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3136 24575,'7'-11'0,"-2"-8"0,-5-2 0,0-7 0,6-1 0,-5 2 0,11-1 0,-9-9 0,8 14 0,-10-13 0,5 16 0,-1-8 0,2 7 0,0-5 0,-2 12 0,1-5 0,0 8 0,5-2 0,-4-6 0,4 5 0,-6-5 0,9-1 0,-3 8 0,-3-8 0,2 8 0,-4-1 0,7 2 0,-7-1 0,4-1 0,-9 2 0,10-1 0,-4-7 0,5 5 0,0-6 0,1 9 0,-3-1 0,3-1 0,-6 1 0,2 1 0,-2-2 0,5 1 0,-1 6 0,8-6 0,-5-2 0,5 4 0,1-8 0,-8 11 0,7-6 0,0 0 0,-5 1 0,4-1 0,-6 1 0,0 5 0,-7-3 0,6 9 0,-9-10 0,7 9 0,-2-9 0,5 10 0,-5-10 0,3 11 0,-9-11 0,10 9 0,-10-9 0,9 10 0,-4-10 0,7 9 0,-2-7 0,1 2 0,7-6 0,1 6 0,-1-5 0,7 5 0,-5-7 0,6 0 0,-7 6 0,-1 3 0,-12-1 0,2 5 0,-2-5 0,0 1 0,4 3 0,-6-3 0,2 0 0,4 4 0,-6-4 0,2-1 0,4 5 0,3-5 0,-1 1 0,5 3 0,-6-9 0,-1 10 0,-4-9 0,4 9 0,-10-10 0,5 4 0,-2 0 0,-3-3 0,4 3 0,-5-5 0,6-1 0,-5 2 0,5-1 0,-1-8 0,-4 6 0,6-12 0,-7 12 0,0-4 0,0 6 0,0-1 0,0 1 0,0-6 0,0 4 0,0-12 0,0 12 0,0-5 0,0-1 0,0-9 0,0-1 0,0-8 0,0 17 0,0 2 0,0 1 0,0 4 0,0-12 0,0 12 0,0-5 0,0 6 0,0 1 0,0 1 0,0-2 0,0 1 0,0 1 0,0-2 0,0 1 0,0 1 0,0-2 0,0 1 0,0-1 0,6 2 0,-5-1 0,3-1 0,-4 2 0,6-1 0,-5-1 0,4 2 0,-5-1 0,0-1 0,6 2 0,-5-1 0,9-1 0,-9 1 0,5 1 0,0-8 0,-4 5 0,3-6 0,1 8 0,-5 1 0,4-2 0,-1 1 0,-2 1 0,3-2 0,1 1 0,0 1 0,1-2 0,-3 1 0,2-1 0,1 2 0,-1-1 0,4 5 0,-9-11 0,10 10 0,-4-12 0,-2 9 0,6-1 0,-4-1 0,4 2 0,-4-1 0,4 5 0,-10-4 0,8 5 0,-7-6 0,9 5 0,-10-4 0,10 4 0,-11-4 0,11-2 0,-4 6 0,-1-2 0,4 2 0,-9-6 0,10 1 0,-9 1 0,7-2 0,-8 1 0,5 1 0,-1 4 0,-3-4 0,3 4 0,-5-6 0,0 2 0,0-1 0,0-1 0,0 2 0,0-1 0,0-1 0,0 2 0,-5-1 0,3-1 0,-9 1 0,10 1 0,-10-2 0,11 1 0,-12-6 0,11 4 0,-10 0 0,9 3 0,-9 10 0,10-10 0,-10 9 0,4-3 0,-10-1 0,-13 5 0,0-11 0,-24 2 0,21 2 0,-23-8 0,34 15 0,-13-6 0,21 7 0,-3 0 0,5 0 0,-1 0 0,7 4 0,1 3 0,5 6 0,0-2 0,0 1 0,0-1 0,0 2 0,0-1 0,0-1 0,0 2 0,0-2 0,5 1 0,-4-1 0,10 2 0,-10-1 0,5-1 0,-1 9 0,2-7 0,1 5 0,1-11 0,-7 4 0,3-4 0,1-1 0,-5 5 0,9-10 0,-9 10 0,10-11 0,-10 0 0,9-1 0,-4-3 0,7-2 0,-2 5 0,-5-10 0,5 9 0,-9-9 0,3 4 0,-5-4 0,0-1 0,0-1 0,0 2 0,0-1 0,0-1 0,0 2 0,0-1 0,0-1 0,0 2 0,0-1 0,0 0 0,0-1 0,0 2 0,0-1 0,0-1 0,0 2 0,0-1 0,0-1 0,0 2 0,0-1 0,-5-1 0,3 1 0,-3 1 0,5-2 0,0 1 0,0 1 0,0-2 0,0 1 0,0 1 0,5 4 0,-3-4 0,2 4 0,1 0 0,-3-3 0,8 3 0,-3-5 0,4 5 0,8-11 0,1 9 0,1-10 0,5 5 0,-14 2 0,14-2 0,-13 7 0,6-5 0,-8 10 0,2-2 0,-1 4 0,-1 0 0,1 0 0,-1 0 0,1 0 0,-1 0 0,1 0 0,0 0 0,-1 0 0,1 0 0,-1 0 0,2 4 0,-3-2 0,3 3 0,-1 1 0,-1 1 0,1-2 0,-1 1 0,1-6 0,-1 0 0,1 0 0,0 0 0,-6 5 0,5-3 0,-4 3 0,3 1 0,3-5 0,-2 3 0,8 3 0,-6-6 0,6 11 0,-8-11 0,1 4 0,-5 1 0,3-5 0,-4 5 0,7-2 0,-2-3 0,-5 11 0,5-11 0,-11 10 0,18-4 0,-15 5 0,14 1 0,-10-1 0,5-1 0,-1 2 0,1 5 0,1-10 0,-7 10 0,5-17 0,-9 11 0,3-6 0,1 6 0,-1 0 0,2-1 0,4 2 0,-10-2 0,5 1 0,-2 1 0,-3-2 0,4 1 0,1-1 0,1 2 0,-2-2 0,0 1 0,1 1 0,-5-2 0,5 1 0,-1-1 0,-3 2 0,7-2 0,-8 1 0,10 1 0,-9-2 0,9 8 0,-10-5 0,11 12 0,-11-13 0,6 13 0,-7-5 0,4 0 0,-2-2 0,3 9 0,1-13 0,-5 12 0,4-14 0,-5-1 0,0-1 0,0 2 0,6 5 0,-5-4 0,6 5 0,-7 1 0,0-8 0,0 7 0,0 1 0,-7 1 0,6 6 0,-11 1 0,10-7 0,-10 5 0,11-12 0,-12 11 0,12-5 0,-6 1 0,2-1 0,3-1 0,-7-5 0,8 4 0,-5-6 0,-1 8 0,1-8 0,-1 14 0,-4-12 0,4 13 0,-7-7 0,2 1 0,-1 5 0,6-12 0,-12 11 0,11-11 0,-11 5 0,12-8 0,-3 2 0,3-1 0,-5-1 0,-7 2 0,6-1 0,-6 8 0,6-6 0,1 5 0,0-7 0,0-1 0,-7 2 0,5-1 0,-4 1 0,6-1 0,0 1 0,-7-1 0,5-1 0,-3 3 0,-2 4 0,5-4 0,-5 5 0,7-6 0,1-2 0,-1 1 0,-1-1 0,7 2 0,-4-6 0,9 3 0,-10-9 0,4 10 0,0-4 0,-2 4 0,2-4 0,-7 11 0,3-10 0,-9 12 0,6-8 0,-5 0 0,9 1 0,-3-8 0,1 7 0,0-11 0,1 10 0,4-5 0,-4 0 0,4 6 0,-3-11 0,3 9 0,-4-9 0,4 5 0,-4-1 0,-1-4 0,0 9 0,0-8 0,1 9 0,-2-4 0,1-2 0,7 6 0,-6-9 0,4 3 0,0 1 0,-4-5 0,6 3 0,-2 2 0,-4-5 0,10 10 0,1-9 0,14 9 0,6-3 0,15 6 0,-5 0 0,-1-1 0,-3 1 0,-13-7 0,6 6 0,-8-13 0,1 5 0,-1-5 0,1 0 0,1 0 0,-2 0 0,1 0 0,-1 0 0,1 0 0,-1 0 0,1 0 0,0 0 0,-1 0 0,8-5 0,-5 3 0,3-5 0,2 7 0,-5-5 0,5 3 0,-8-3 0,1 1 0,7 2 0,-7-9 0,7 10 0,-6-10 0,4 4 0,-3-6 0,12 0 0,-13 6 0,6-6 0,-8 8 0,2-8 0,-3 1 0,3 5 0,-2-3 0,1 9 0,-5-10 0,2 9 0,-2-9 0,5 4 0,-1 2 0,8-13 0,-5 9 0,5-10 0,-8 7 0,1-8 0,0 6 0,0-4 0,2-1 0,-3 5 0,1-5 0,-5 6 0,4 2 0,-5-1 0,5-1 0,-4 1 0,4 1 0,-4-9 0,5 7 0,-5-7 0,4 8 0,-10 1 0,9 4 0,-9-4 0,10 4 0,-10-4 0,9-2 0,-4 1 0,1 1 0,4-2 0,-5 1 0,6-1 0,-5 2 0,2-1 0,-2-1 0,5 2 0,-1-1 0,1-1 0,-5 2 0,3-1 0,-4-1 0,7 2 0,-3-1 0,3-1 0,-2 1 0,1 6 0,-1-5 0,1 10 0,0-5 0,-1 1 0,1 3 0,-1-9 0,1 10 0,-1-9 0,2 9 0,-1-5 0,-1 1 0,1 3 0,-1-3 0,1 5 0,-1 0 0,1-6 0,0 5 0,-1-3 0,1 4 0,-1 0 0,2 0 0,-1 0 0,-1 0 0,1 0 0,-1 0 0,1 0 0,-1 0 0,1 0 0,0 0 0,-1 0 0,-4 4 0,3-3 0,-4 5 0,7-6 0,-3 5 0,3-3 0,-1 9 0,-1-11 0,1 5 0,-7 1 0,1 1 0,-12 0 0,1-3 0,-7-4 0,-7 0 0,5 0 0,-12 0 0,13 0 0,-6 0 0,1 0 0,4 0 0,-5 0 0,7 0 0,0 0 0,1 0 0,-1 6 0,0-5 0,1 4 0,-2 1 0,1 1 0,0 4 0,1-4 0,-1 4 0,0-5 0,1 0 0,-1 6 0,-1-7 0,7 8 0,-4-7 0,3 4 0,0-3 0,-3 0 0,8 4 0,-7-11 0,7 11 0,-9-4 0,10 4 0,-10 2 0,4-7 0,2 4 0,-6-3 0,10 6 0,-5-2 0,1-4 0,3 4 0,-3-6 0,5 8 0,0-1 0,0-1 0,0 2 0,0-2 0,0 1 0,5-1 0,-3 2 0,9-1 0,-10-1 0,9-4 0,-4 4 0,7-9 0,-8 7 0,6-2 0,-4 6 0,4-2 0,1-4 0,-5 2 0,2-7 0,-2 9 0,5-10 0,-6 10 0,5-5 0,2 1 0,1 4 0,3-10 0,-10 9 0,4-9 0,-4 5 0,4-6 0,1 5 0,-1-3 0,1 3 0,-1-5 0,1 0 0,0 0 0,-1 0 0,2 0 0,-3 0 0,3 0 0,-1 0 0,-1 0 0,1 0 0,-1-5 0,1 3 0,-1-9 0,1 10 0,-5-10 0,3 9 0,-4-7 0,1 2 0,3 0 0,-4-4 0,1 5 0,4-1 0,-5-4 0,6 10 0,-5-10 0,2 9 0,-8-7 0,10 7 0,-9-9 0,9 10 0,-11-10 0,5 4 0,0 0 0,-3-3 0,3 3 0,1-5 0,-5 1 0,9-2 0,-9 1 0,10 5 0,-4-3 0,-2 3 0,6 0 0,-10-4 0,10 10 0,-5-5 0,6 6 0,-1-5 0,1 5 0,-5-11 0,2 9 0,-2-9 0,5 10 0,-5-10 0,3 5 0,-4-1 0,1-4 0,3 10 0,-9-10 0,10 10 0,-10-9 0,9 3 0,-3-6 0,-1 1 0,5 7 0,-9-7 0,2 6 0,1-7 0,-3 2 0,3-1 0,0-1 0,-3 2 0,2-1 0,-4-1 0,0 1 0,0 1 0,0-2 0,0 1 0,0 1 0,0-2 0,0 1 0,0 1 0,-4 4 0,2-4 0,-3 4 0,0-6 0,-2 2 0,-6-1 0,3-1 0,-4-5 0,2 4 0,0-5 0,-1 7 0,2-1 0,-1 2 0,0-1 0,1 5 0,-1-4 0,5 5 0,-4-1 0,6-4 0,-14 4 0,5-5 0,-5-2 0,7 3 0,-7-3 0,5 1 0,-3 6 0,10-4 0,-4 10 0,4-5 0,0 1 0,-2 5 0,7-11 0,-8 9 0,3-9 0,-6 10 0,3-10 0,-3 10 0,7-9 0,-4 9 0,9-11 0,-10 11 0,4-4 0,-5 5 0,5-6 0,-3 5 0,4-5 0,-1 2 0,-4 3 0,6-5 0,-8 6 0,1-6 0,0 5 0,1-4 0,-1 5 0,-1 0 0,3 0 0,-3 0 0,1 0 0,1 0 0,-1 0 0,0 0 0,0 0 0,1 0 0,-2 0 0,1 0 0,1 0 0,-1 0 0,0 0 0,1 0 0,-1 0 0,0 0 0,-1 0 0,2 0 0,-1 0 0,0 0 0,1 0 0,4 5 0,-4-4 0,5 5 0,-1-2 0,-3-2 0,9 9 0,-10-10 0,4 5 0,0-1 0,-2-4 0,2 9 0,-5-8 0,5 9 0,-2-10 0,7 9 0,-9-9 0,5 10 0,-7-4 0,2 4 0,-1 2 0,5-2 0,-3-4 0,4 4 0,-8 2 0,2-4 0,5 7 0,-3-9 0,8 6 0,-9-6 0,10 2 0,-3-7 0,4 3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992 1237 24575,'18'0'0,"-2"0"0,-9-5 0,-1-2 0,-6-21 0,0 4 0,0-12 0,0-1 0,0 7 0,0-6 0,0 15 0,0 1 0,0 8 0,0-7 0,0 5 0,0-4 0,0 5 0,0 1 0,0-1 0,-6 2 0,5-1 0,-5-1 0,6 2 0,0-1 0,0-1 0,0 2 0,0-1 0,0-1 0,0 1 0,0 1 0,0-8 0,0-11 0,0 0 0,0-7 0,0 9 0,0 7 0,0-5 0,-5 5 0,2-7 0,-2 6 0,-1 4 0,5 6 0,-4-1 0,5 2 0,-6 4 0,5-4 0,-3 4 0,-2-4 0,5-8 0,-10 5 0,4-12 0,-5 12 0,-2-12 0,1 5 0,-1-7 0,1-1 0,-8 1 0,0 1 0,0-1 0,2 7 0,5 2 0,4 7 0,-3-1 0,7 2 0,-5-1 0,9-1 0,-7 6 0,7-3 0,-8 9 0,3-4 0,0-1 0,-3 5 0,4-5 0,-7 1 0,1 3 0,1-2 0,-1 4 0,0 0 0,1 0 0,-1 0 0,0 0 0,-8 0 0,0 6 0,-7-5 0,6 10 0,2-10 0,7 10 0,1-9 0,-1 3 0,0 1 0,1-6 0,-1 11 0,0-10 0,1 10 0,-2-9 0,1 8 0,1-9 0,-1 4 0,5 1 0,-4-5 0,5 9 0,-5-9 0,4 11 0,-4-11 0,4 10 0,-4-5 0,-1 0 0,0 5 0,1-9 0,-1 8 0,0-9 0,5 10 0,-3-4 0,3-2 0,-5 7 0,0-6 0,1 6 0,-1 0 0,0-1 0,1 2 0,-1-1 0,-1-1 0,6 2 0,-2-7 0,8 4 0,-10-8 0,9 9 0,-3-4 0,-1-2 0,5 6 0,-8-4 0,7 4 0,-9 2 0,10-2 0,-10 1 0,10 1 0,-5-2 0,1 1 0,4-1 0,-4 2 0,5-2 0,-5 1 0,4 1 0,-5-2 0,6 1 0,0-1 0,-5 2 0,3 6 0,-3-6 0,5 0 0,0-7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693 386 24575,'14'-6'0,"-5"-16"0,-9-1 0,0-23 0,-6 7 0,-2-9 0,-1 9 0,1 3 0,4 14 0,3 4 0,-10 11 0,4-4 0,-5 9 0,1-3 0,4-1 0,-4 5 0,5-9 0,-5 9 0,-2-5 0,7 1 0,-5 3 0,4-3 0,1-1 0,-4 5 0,8-9 0,-9 9 0,5-5 0,-12 6 0,-4 0 0,-5 0 0,7 0 0,-6 0 0,12 0 0,-5 0 0,8 0 0,-1 0 0,0 0 0,1 0 0,-1 6 0,-1-5 0,3 9 0,-3-9 0,1 5 0,0-1 0,1 1 0,-1 1 0,-1 4 0,3-10 0,-3 9 0,1-9 0,1 11 0,-1-11 0,5 10 0,-4-10 0,10 9 0,-9-3 0,4 5 0,-7 0 0,7 0 0,-4-1 0,9 1 0,-10 0 0,4 0 0,-5 7 0,5 2 0,-5 7 0,5-7 0,-7 5 0,8-14 0,-7 15 0,11-7 0,-9 1 0,9 6 0,-3-14 0,5 5 0,0-5 0,0-1 0,0-1 0,0 2 0,5-2 0,-3 1 0,9-1 0,-10 2 0,9-6 0,-9 2 0,4-2 0,1 6 0,-5-2 0,9 1 0,-9 1 0,10-2 0,-4 1 0,5 6 0,0 3 0,9 7 0,-8-7 0,8 5 0,-11-12 0,4 12 0,-2-12 0,2 12 0,-2-13 0,7 13 0,-5-12 0,12 12 0,-13-12 0,12 12 0,-12-13 0,13 13 0,-12-12 0,5 12 0,-7-12 0,0 0 0,0-5 0,-6-2 0,5 6 0,-5-2 0,14 1 0,-7 8 0,21-4 0,-16 11 0,25-2 0,-20 2 0,14-3 0,-10-10 0,-6-3 0,-4-4 0,-4 0 0,-3 2 0,3-7 0,-1 9 0,6-10 0,2 5 0,7-6 0,10 0 0,1 0 0,8 7 0,37-6 0,-26 6 0,26-7 0,-45 0 0,-2 0 0,-16 0 0,6 0 0,-13 0 0,13-7 0,-5 6 0,6-12 0,0 12 0,8-12 0,-12 5 0,11 0 0,-20 2 0,5 2 0,-8 3 0,8-5 0,-5 1 0,10 3 0,-10-3 0,11-1 0,-4 3 0,-1-8 0,-1 4 0,-8 0 0,1-2 0,-1 2 0,2-6 0,6 1 0,-6-1 0,12 0 0,-12 0 0,6 1 0,-7-8 0,1 6 0,6-6 0,-4 0 0,-2 6 0,-2-5 0,-3 0 0,-2 5 0,6-6 0,-11 9 0,9-1 0,-9-1 0,5 2 0,-6-1 0,5 5 0,-4-4 0,5 5 0,-6-6 0,0-1 0,4 1 0,-3 1 0,5-2 0,-6-6 0,0 5 0,0-5 0,7 1 0,-6 4 0,4-5 0,-5-1 0,0 6 0,0-5 0,0 8 0,0-1 0,0-8 0,0 6 0,0-5 0,0 8 0,0-2 0,0 1 0,-5 5 0,-2-11 0,-5 15 0,5-15 0,-5 4 0,5 1 0,0-5 0,-4 5 0,5 1 0,-7 5 0,8-3 0,-6 9 0,10-10 0,-10 9 0,4-3 0,-4 5 0,-1-6 0,-7 5 0,-2-10 0,1 9 0,1-10 0,7 10 0,6-7 0,-4 7 0,3-9 0,-6 10 0,8-10 0,-6 9 0,10-7 0,-10 7 0,10-9 0,-5 4 0,1-5 0,3 1 0,-2-2 0,4 1 0,0 1 0,0-2 0,4 1 0,-2 1 0,10-9 0,-5 12 0,0-10 0,3 11 0,-8-5 0,9-8 0,-10 0 0,10-1 0,-10 2 0,5 7 0,-6 0 0,5 0 0,-4 0 0,-1 6 0,-6 0 0,-13 6 0,-2 0 0,-15 0 0,7 0 0,-16 0 0,15 0 0,-15 0 0,15 0 0,-6 0 0,9 0 0,6 0 0,2 0 0,8 0 0,-1 0 0,0 0 0,1 0 0,-1 0 0,-1 6 0,1-1 0,1 2 0,-8 5 0,6-6 0,-6 2 0,6 2 0,3-9 0,-3 10 0,1-9 0,7 9 0,-6-10 0,-3 10 0,1-9 0,-6 9 0,6-4 0,2 5 0,-8 1 0,6-6 0,-1 4 0,-3-4 0,8 5 0,-10 0 0,7 1 0,1-6 0,-1 3 0,0-4 0,1 7 0,-1-8 0,5 7 0,-4-6 0,6 1 0,-2 3 0,-4-3 0,9 5 0,-8-6 0,8 5 0,-7-4 0,2 4 0,-5 2 0,5-7 0,1-1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1 327 24575,'11'7'0,"1"-7"0,6-7 0,-3-13 0,11 4 0,-5-4 0,15-2 0,-6 6 0,-2-5 0,-9 8 0,-8 6 0,1-4 0,-1 4 0,1 2 0,7-8 0,-5 6 0,4-5 0,1-2 0,-6 3 0,13-3 0,-14 2 0,7-2 0,-6 8 0,-2-5 0,1 10 0,-1-10 0,1 10 0,-5-11 0,2 11 0,-2-3 0,5 4 0,-1 0 0,-4-6 0,4 5 0,-6-5 0,7 6 0,1 0 0,-2 0 0,-5-5 0,5 4 0,-5-5 0,6 6 0,7 0 0,-7 0 0,7 0 0,-7 0 0,-1 0 0,2 0 0,-3 0 0,3 0 0,-1 0 0,-1 0 0,1 0 0,-1 6 0,1-5 0,-1 4 0,1-5 0,-5 6 0,3-5 0,-4 4 0,7-5 0,-3 0 0,3 0 0,-1 0 0,-1 5 0,1-4 0,-1 5 0,1-6 0,-5 6 0,2-5 0,-2 3 0,6 2 0,-3-5 0,3 5 0,-3-6 0,3 0 0,-2 0 0,-5 0 0,0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582 793 24575,'18'0'0,"-2"0"0,-4 0 0,0-6 0,6 5 0,-4-3 0,5 4 0,-8 0 0,1 0 0,0 0 0,-1 0 0,1 0 0,-1 0 0,1 4 0,-1-3 0,-4 10 0,4-9 0,-4 7 0,3-7 0,-3 9 0,4-10 0,-11 10 0,6-5 0,-1 1 0,-4 4 0,5-4 0,-6 4 0,0 1 0,0-1 0,0 2 0,0-2 0,0 1 0,0 1 0,0-2 0,-6 1 0,5-1 0,-10 2 0,4 6 0,1-6 0,-7 6 0,8-6 0,-2-2 0,-4 1 0,10-1 0,-10-4 0,5 4 0,-6-4 0,5 4 0,-3 2 0,3-2 0,-4 1 0,-1-1 0,-1 2 0,-4-1 0,3 1 0,-5-1 0,7-5 0,0 4 0,1-5 0,-1 1 0,-1-2 0,2-5 0,5 6 0,-5-5 0,4 3 0,-5-4 0,1 0 0,-1 6 0,-1-5 0,3 5 0,-3-6 0,1 0 0,1 0 0,-8 6 0,6-4 0,-7 3 0,1-5 0,6 0 0,-6 0 0,8 0 0,-1 0 0,-1 0 0,3 0 0,-3-5 0,-6 3 0,-1-9 0,0 4 0,1-1 0,6 4 0,8-1 0,-6 3 0,10-9 0,-10 10 0,4-17 0,-5 9 0,-2-17 0,1 5 0,0 1 0,0-7 0,-1 6 0,0-6 0,2 6 0,-1-5 0,-1 5 0,6-8 0,-3 8 0,10 2 0,-5 8 0,6-2 0,0 1 0,-5 1 0,3-9 0,-3 0 0,5-1 0,0-6 0,0 14 0,0-14 0,7 7 0,-6-1 0,11-5 0,-3 5 0,-3 0 0,7-5 0,2-5 0,1 1 0,11-6 0,-12 8 0,5-1 0,-1 1 0,3 1 0,5-1 0,-6 7 0,-2-5 0,-7 12 0,0-5 0,1 6 0,-7 1 0,4 1 0,-3-2 0,5 1 0,-1 6 0,-4-5 0,2 10 0,-8-10 0,10 4 0,-4-4 0,4 4 0,1-4 0,0 4 0,-1-4 0,2-2 0,-3 1 0,3 5 0,-2-3 0,1 3 0,0-5 0,-1 5 0,1 1 0,-1 1 0,1-1 0,7-1 0,-11-4 0,16 10 0,-8-10 0,11 3 0,0-1 0,-6 4 0,4 5 0,-4-7 0,6 5 0,0-3 0,0-2 0,1 6 0,7-5 0,-5 6 0,7 0 0,-10 0 0,-7 0 0,-2 0 0,-6 0 0,-1 0 0,1 0 0,7 0 0,-5 0 0,10 0 0,-3 6 0,6-5 0,-7 6 0,-1-7 0,-6 4 0,-3-3 0,3 5 0,4-6 0,4 0 0,-1 0 0,6 7 0,4-6 0,-2 5 0,9 1 0,-10-6 0,-6 5 0,-4-6 0,-4 5 0,-1-3 0,-7 9 0,6-10 0,-4 3 0,4 2 0,1-5 0,-1 10 0,1-9 0,0 7 0,-1-7 0,-4 9 0,4-10 0,-6 10 0,8-11 0,-1 11 0,-7-4 0,13 6 0,-10-7 0,11 6 0,-8-6 0,1 7 0,-1-2 0,1-4 0,-5 4 0,3-5 0,-4 6 0,7 0 0,-6 0 0,2 0 0,-2-6 0,4 5 0,-4-4 0,3 4 0,-8 1 0,7 1 0,-7-2 0,8 1 0,-8-1 0,9 2 0,-10-2 0,9 1 0,-2 7 0,-1-5 0,3 4 0,-8 2 0,3-6 0,1 12 0,-5-14 0,10 2 0,-10-3 0,5-4 0,-6 4 0,0 2 0,0-2 0,0 1 0,0 1 0,0-2 0,0 8 0,0-5 0,0 4 0,0-6 0,-6 1 0,5-2 0,-9 1 0,4-1 0,-1 2 0,-4-2 0,-3 8 0,1-5 0,-6 6 0,1-8 0,4 1 0,-11-1 0,4 2 0,-16 1 0,8-1 0,-7 0 0,0 1 0,6-1 0,-6-6 0,9 5 0,-1-12 0,-8 13 0,13-13 0,-4 6 0,15-7 0,-1 0 0,3 0 0,-3 0 0,6-5 0,-2 3 0,2-7 0,-5 2 0,0-6 0,1 1 0,-1 1 0,-1-2 0,1 1 0,1 1 0,4-2 0,-3 6 0,3-4 0,1 6 0,-5-2 0,5-4 0,-7 9 0,3-9 0,-3 6 0,1-8 0,1 1 0,-1-1 0,0 2 0,0-1 0,1-1 0,-2 2 0,7-1 0,-5-1 0,-2 1 0,-1-8 0,-6 11 0,12-9 0,4 11 0,-1-4 0,-2 4 0,-5-4 0,-7 4 0,11-6 0,-10 5 0,12-2 0,-6 9 0,-7-11 0,6 5 0,-13 0 0,12 1 0,-12-1 0,13 6 0,-6-5 0,1 6 0,4 0 0,-5 0 0,7 0 0,0 0 0,1 0 0,-1 0 0,0 6 0,1-5 0,-2 3 0,-6 3 0,6-5 0,-6 3 0,8 1 0,-1 1 0,-1 0 0,7 2 0,-4-7 0,9 9 0,-10-10 0,10 10 0,-5-5 0,6 6 0,0-1 0,0 2 0,0-1 0,0-1 0,0 2 0,0-2 0,0 1 0,0-1 0,6-4 0,-5 4 0,4-9 0,-5 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24575,'12'7'0,"-1"4"0,1-4 0,6-2 0,-4 7 0,11-6 0,-4 8 0,16 0 0,-9 1 0,17-6 0,-15 3 0,5-5 0,-8 7 0,1 0 0,-8-6 0,-1 3 0,-7-10 0,-1 11 0,1-6 0,-1 0 0,1 5 0,-1-4 0,2 4 0,6 2 0,1 0 0,15 3 0,-5-3 0,6 1 0,-15 7 0,-2-11 0,-6 6 0,-1-9 0,-1 0 0,-4 3 0,3-9 0,-4 10 0,6-4 0,-1 0 0,1-3 0,-5 2 0,3-5 0,-9 10 0,10-9 0,-4 7 0,3-7 0,3 9 0,6 3 0,-7 0 0,7 4 0,-7-6 0,-1-5 0,-4 3 0,4-3 0,-6-1 0,2 4 0,4-8 0,-4 9 0,10-4 0,-8 5 0,8-4 0,-10 2 0,4-3 0,1 5 0,7 1 0,2-1 0,6 9 0,0-6 0,0 12 0,-7-14 0,0 1 0,-15-3 0,6-9 0,-10 7 0,10-7 0,-11 9 0,11-10 0,-10 10 0,10-5 0,-9 1 0,2-2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6:30:24.84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24575,'7'10'0,"2"0"0,7 5 0,0-3 0,1 3 0,-8-5 0,5 0 0,-6-1 0,9 7 0,-1-5 0,1 5 0,-9-6 0,6-1 0,-5 1 0,6 0 0,-6 0 0,5-1 0,-6 1 0,1 0 0,5-5 0,-4 10 0,6-8 0,0 8 0,1 1 0,-1-5 0,1 5 0,8-6 0,-8 0 0,8 1 0,-9-1 0,-1-5 0,-6 4 0,5-8 0,-12 7 0,12-7 0,-6 8 0,8-8 0,-1 8 0,1-8 0,-1 8 0,10-3 0,2 5 0,10 0 0,11 1 0,3-5 0,0 3 0,8-8 0,-19 8 0,19-9 0,-19 9 0,8-8 0,-12 3 0,1 0 0,-10-4 0,-2 4 0,-10-5 0,1 0 0,9 0 0,-7-4 0,7 3 0,-1-4 0,-6 5 0,7 0 0,-9-4 0,9 3 0,-8-4 0,8 5 0,-9 0 0,-1 0 0,1 0 0,-7-4 0,5 3 0,-6-4 0,8 5 0,-1 0 0,1 0 0,9 0 0,-7 0 0,16 0 0,-16 0 0,16 0 0,-16 0 0,7 0 0,-10 0 0,1 0 0,-1 0 0,1 0 0,-1 0 0,1 0 0,0 0 0,-1 0 0,1 0 0,-1 0 0,10 0 0,-7 0 0,0 5 0,-4-4 0,-6 3 0,17-4 0,-7 0 0,7 0 0,-9 0 0,-1 5 0,1-4 0,9 3 0,-8-4 0,8 0 0,-9 0 0,-1 0 0,1 0 0,20 0 0,-5 0 0,17 0 0,-12 0 0,-9 0 0,-2 0 0,-9 0 0,-1 0 0,1 0 0,-1 0 0,-6-4 0,5 2 0,-6-2 0,1 0 0,5 3 0,-5-8 0,6 8 0,1-4 0,-1 1 0,1 3 0,-1-8 0,1 8 0,9-9 0,2 9 0,0-4 0,-2 0 0,0 4 0,-7-3 0,7 0 0,-10 2 0,-6-6 0,5 7 0,-6-8 0,8 8 0,0-8 0,-1 8 0,1-8 0,9 3 0,-8 0 0,8-4 0,-9 9 0,-8-7 0,6 6 0,-12-6 0,12 7 0,-5-4 0,-1 1 0,6 3 0,-5-4 0,-1 1 0,6 3 0,-12-8 0,12 8 0,-6-4 0,1 1 0,5 3 0,-5-8 0,6 8 0,-6-8 0,5 8 0,-13-8 0,13 8 0,-5-8 0,6 8 0,1-3 0,-7 0 0,4 2 0,-4-2 0,7 4 0,-8 0 0,-1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1 607 24575,'0'-30'0,"0"5"0,0-21 0,0 16 0,5-6 0,-3 7 0,10 8 0,-4-14 0,6 4 0,1-8 0,-7 8 0,3 17 0,-10 5 0,10 7 0,-10-9 0,9 4 0,-3-5 0,5 1 0,-1-2 0,8 1 0,1-2 0,7-5 0,1 2 0,-8 3 0,6 2 0,-13 10 0,12-10 0,-5 11 0,9-12 0,-9 12 0,-2-12 0,-6 12 0,-1-5 0,1 6 0,-1 0 0,1 0 0,7-5 0,-5 3 0,4-4 0,1 6 0,-11-6 0,16 5 0,-9-4 0,6 0 0,-2 4 0,-2-5 0,-3 6 0,5 0 0,-7 0 0,6 0 0,-4 0 0,11 0 0,-4 0 0,-1 0 0,-1 0 0,-1 0 0,12 0 0,-2 0 0,9 0 0,-10 0 0,0 0 0,1 0 0,-8 0 0,6 0 0,-13 0 0,5 0 0,-6 0 0,-1 0 0,1 0 0,7 0 0,2 0 0,6 0 0,0 0 0,0 0 0,1 0 0,-1 0 0,-7 6 0,6-5 0,-6 3 0,16 3 0,-6-4 0,5 9 0,-6-3 0,-9-3 0,-2 1 0,-6-7 0,-5 6 0,2-5 0,-2 3 0,5 2 0,-6 1 0,11 5 0,-2 2 0,12 6 0,-6-5 0,-2 3 0,0 1 0,-7-5 0,9 12 0,-9-12 0,7 11 0,1-10 0,2 12 0,-4-14 0,-5 1 0,-7-3 0,6 3 0,-5 0 0,5 4 0,-5-5 0,2-2 0,-2 1 0,0 0 0,2-6 0,-7 12 0,9-10 0,-10 12 0,8-9 0,-7 1 0,3 8 0,1-7 0,-5 5 0,5 2 0,-1-6 0,-4 4 0,3 1 0,-4-5 0,6 5 0,-5-8 0,5 2 0,-6-2 0,0 1 0,0 1 0,0-2 0,0 8 0,0-5 0,0 12 0,-7-6 0,0 9 0,-1 7 0,-4-6 0,3 6 0,3-15 0,-7-2 0,12-8 0,-8-4 0,7 4 0,-9-4 0,10 4 0,-10-4 0,10 4 0,-9-5 0,-3 8 0,-1-9 0,-12 15 0,6-17 0,-9 15 0,2-10 0,7 0 0,1-2 0,1-6 0,4 5 0,-5-3 0,7 3 0,0-5 0,1 0 0,-1 0 0,0 0 0,1 0 0,-8-7 0,-2 6 0,1-10 0,-6 9 0,12-9 0,-5 4 0,7 0 0,5-2 0,-10 0 0,9-3 0,-10 5 0,11-4 0,-4 4 0,4-5 0,-5 1 0,0-9 0,0 6 0,-1-5 0,1 0 0,0 5 0,4-4 0,-3 5 0,10 1 0,-9 5 0,9-3 0,-5 3 0,6-5 0,0-1 0,0 2 0,6 4 0,-5-4 0,9 10 0,-9-10 0,10 9 0,-4-7 0,3 7 0,3-9 0,-2 4 0,1 0 0,-5-2 0,2 7 0,-2-3 0,5 5 0,-1 0 0,1 0 0,-1 0 0,1 0 0,1 0 0,-2 0 0,1 0 0,-1 0 0,1 0 0,-5-6 0,4-8 0,-3-16 0,0-9 0,4 1 0,-11 8 0,6 11 0,-7 7 0,0-1 0,-5 8 0,-2-1 0,0 1 0,-2 3 0,2-3 0,0-1 0,-4 5 0,4-9 0,-3 9 0,3-10 0,-4 9 0,4-9 0,-4 4 0,-1 0 0,0-2 0,1 7 0,4-9 0,-11 10 0,10-5 0,-11 1 0,0-2 0,-9 0 0,-2-6 0,-15 5 0,22 0 0,-11-6 0,13 6 0,1 1 0,1-6 0,7 12 0,1-3 0,-1 4 0,-1-6 0,1 5 0,1-5 0,-1 6 0,0 0 0,6-5 0,-5 3 0,5-3 0,-7 5 0,-6 0 0,6 0 0,-5 0 0,-1 0 0,5 0 0,-5 0 0,7 0 0,1 0 0,-1 0 0,0 0 0,5 5 0,-2-3 0,-5 9 0,0-4 0,-5 1 0,0 3 0,6-4 0,-6 5 0,1 1 0,4-1 0,-5 1 0,7-1 0,-7-5 0,5-3 0,-5 2 0,9 1 0,-3 0 0,7 2 0,-5-7 0,11 9 0,-11-10 0,4 9 0,-5-9 0,5 10 0,-3-9 0,9 9 0,-10-10 0,4 9 0,-5-9 0,1 10 0,-8-4 0,6 0 0,-1 4 0,3-9 0,4 3 0,-3 1 0,-3-5 0,1 5 0,1-1 0,-1-3 0,-7 2 0,5-4 0,-5 0 0,2 7 0,3-6 0,-12 5 0,13-6 0,-6 0 0,6 0 0,1 0 0,1 0 0,-1 0 0,0 0 0,1 0 0,-1-5 0,-1 4 0,2-10 0,-1 10 0,0-10 0,0 9 0,6-9 0,-5 10 0,16-3 0,0 8 0,3 3 0,8 0 0,-14 4 0,7-11 0,-2 5 0,0 1 0,2 1 0,-2 4 0,5-4 0,-6 4 0,5-4 0,-4 4 0,3 1 0,-3-1 0,4-4 0,-9 4 0,7-5 0,-2 1 0,5 4 0,-7-4 0,6-2 0,-4 1 0,4-1 0,8 2 0,-5 0 0,12 0 0,-13-1 0,5-5 0,-6 3 0,-1-4 0,-4 6 0,4-5 0,-5 5 0,5-6 0,1 5 0,-1-4 0,2 5 0,-1-2 0,-1-2 0,1 3 0,-1-5 0,1 0 0,-1 0 0,1 0 0,0 0 0,6 0 0,2 0 0,1 0 0,5 0 0,-13 0 0,6-5 0,-1 3 0,-4-3 0,5 0 0,-9 4 0,10-4 0,0-2 0,0 5 0,6-3 0,-12-1 0,3 5 0,-10-10 0,4 9 0,-5-3 0,6-1 0,0 5 0,-1-5 0,-4 2 0,4 3 0,-6-5 0,7 1 0,-1 3 0,1-3 0,-5-1 0,3 5 0,-4-5 0,1 2 0,4 3 0,-5-10 0,6 9 0,7-10 0,-7 11 0,7-11 0,-7 6 0,-1-1 0,1-3 0,-5 3 0,3-5 0,-3 5 0,5 1 0,-7 1 0,6 3 0,-10-8 0,10 9 0,-9-10 0,7 10 0,-7-10 0,8 9 0,-4-8 0,6 4 0,0-1 0,-6-4 0,5 9 0,-10-8 0,10 4 0,-6-1 0,2-4 0,4 4 0,-10 1 0,5 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0 454 24575,'18'-6'0,"6"-2"0,-3-10 0,7-14 0,1 8 0,-1-5 0,-1 9 0,10-4 0,-8 2 0,7 0 0,-8 8 0,7 0 0,-5 6 0,5-6 0,-8 6 0,-6 1 0,5-6 0,-13 6 0,13-1 0,-6-3 0,8 10 0,-8-12 0,6 12 0,-6-10 0,16 2 0,-7-6 0,7 7 0,-9-5 0,0 6 0,10-8 0,-15 1 0,13 6 0,-21 3 0,3 5 0,-5-6 0,6 5 0,-4-5 0,5 6 0,-7 0 0,-1 0 0,1 0 0,-1 0 0,1 0 0,-1 0 0,1 0 0,1 0 0,-3 0 0,3 0 0,-2 0 0,1 0 0,-1 0 0,1 0 0,0 0 0,-1 0 0,1 0 0,-1-4 0,1 3 0,1-5 0,-8 6 0,1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24575,'20'12'0,"-1"1"0,-6-8 0,-2 7 0,1-11 0,-5 10 0,2-10 0,-8 9 0,10-9 0,-4 11 0,5 1 0,-1-4 0,3 16 0,5-17 0,3 18 0,13-2 0,-17-4 0,7-4 0,-23-5 0,9-10 0,-4 10 0,3-5 0,3 6 0,-3 1 0,3 5 0,-1-10 0,-4 10 0,2-11 0,-9 4 0,10-4 0,-4 4 0,-2-4 0,6-2 0,-4 7 0,4-6 0,1 6 0,7 0 0,-7 0 0,14 2 0,-18-1 0,10-1 0,-11-5 0,-1 3 0,4-9 0,-3 10 0,4-9 0,1 9 0,0-6 0,6 15 0,-5-7 0,13 7 0,-5-6 0,-1-2 0,6 8 0,-6-5 0,26 14 0,-5-11 0,26 15 0,5-4 0,1-1 0,10 6 0,-23-14 0,-12-2 0,-18-6 0,-13-10 0,-5 7 0,-1-2 0,8 6 0,2 1 0,6-1 0,0 7 0,0-5 0,1 11 0,8-2 0,2 6 0,9 2 0,14 12 0,-11-9 0,11 9 0,-31-22 0,5 1 0,-26-12 0,3 3 0,-8-9 0,3 6 0,5-4 0,0 12 0,7-5 0,2 13 0,18 6 0,-9-8 0,1 5 0,-5-10 0,-12-7 0,5 7 0,-8-9 0,1-4 0,-7 4 0,6-6 0,-4 8 0,0-2 0,2 1 0,-7 1 0,8-2 0,-3 1 0,4-1 0,1 9 0,2 1 0,0 6 0,-1 1 0,-1-7 0,2 5 0,-7-12 0,5 12 0,-4-5 0,11 7 0,-4-1 0,6 9 0,-1-5 0,-4 5 0,3-9 0,2-4 0,-6 3 0,4-4 0,-11-1 0,4 4 0,-5-11 0,0 12 0,5-5 0,-4 16 0,-1-8 0,6 8 0,-4-9 0,4 8 0,1-12 0,-6 3 0,1-16 0,-7 2 0,9-1 0,-10-1 0,10 2 0,-10 5 0,3-4 0,3 12 0,-5-12 0,10 12 0,-5-5 0,7 15 0,0-13 0,-6 12 0,3-14 0,-4 6 0,1 1 0,-1 0 0,-2-1 0,-3 1 0,4 0 0,-6 1 0,0-8 0,0-3 0,0-6 0,0-1 0,0 2 0,0-1 0,0-1 0,-6 9 0,4-7 0,-9 5 0,10 2 0,-4-6 0,-1 5 0,5-8 0,-5 8 0,6-5 0,-5 4 0,4-5 0,-5-1 0,1 6 0,3-4 0,-10 5 0,5-7 0,2 0 0,-6-1 0,4 1 0,-5 1 0,1-2 0,-2 8 0,-7-5 0,7 6 0,-6-8 0,7 1 0,-7-1 0,5 0 0,-12 8 0,13-6 0,-12 6 0,12-14 0,-1 6 0,3-10 0,10 8 0,-5-4 0,1 1 0,-2-1 0,-4-6 0,-1 0 0,5-6 0,-4 5 0,10-10 0,-3 4 0,4-4 0,0-2 0,0 1 0,0 1 0,0-2 0,0 1 0,4 5 0,3-3 0,5 9 0,-1-5 0,1 6 0,-5 0 0,-3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1 190 24575,'11'-7'0,"1"1"0,-1 6 0,16 7 0,4 3 0,8 5 0,5 7 0,-14-7 0,6 8 0,-16-10 0,-1-6 0,-8 4 0,1-9 0,0 2 0,-6 1 0,5-3 0,2 9 0,8-8 0,6 8 0,0-3 0,-7 5 0,0-5 0,-10-3 0,3-5 0,-2 0 0,1 5 0,0-4 0,-1 4 0,-4 1 0,4-5 0,-6 5 0,22 1 0,-4 1 0,13 0 0,-9 5 0,1-12 0,0 12 0,7-12 0,-5 12 0,-2-12 0,-9 4 0,-8-5 0,2 0 0,-1 0 0,-1 0 0,8 7 0,1-5 0,15 3 0,-11-5 0,18 0 0,-11 9 0,26-8 0,-7 13 0,7-13 0,-19 13 0,-9-13 0,-10 5 0,-1-6 0,2 0 0,9 0 0,-2 0 0,8 0 0,-5 0 0,15 0 0,-7 0 0,8 0 0,1 0 0,-8 0 0,-4 0 0,-8 0 0,-6 0 0,-2 0 0,-8 0 0,1 0 0,-1 0 0,8 0 0,1-6 0,17 5 0,-8-6 0,15 0 0,-14 6 0,15-6 0,-7-1 0,0 6 0,-9-5 0,-16 2 0,-2 3 0,-5-3 0,13-1 0,1 5 0,16-13 0,2 13 0,1-13 0,-4 12 0,-7-10 0,-1 11 0,0-12 0,-7 12 0,6-12 0,-5 12 0,-1-11 0,-1 10 0,-8-3 0,1-1 0,7 5 0,-7-9 0,14 9 0,-12-5 0,12-1 0,-13 6 0,13-12 0,-14 6 0,7 0 0,-6 2 0,-3 5 0,-3-6 0,4 5 0,-5-10 0,13 4 0,1 0 0,0-5 0,6 5 0,-5-7 0,-1 1 0,-2 1 0,-6 5 0,-5-4 0,2 10 0,-2-11 0,5 11 0,-1-9 0,8 2 0,-5-4 0,5-1 0,-1 1 0,-5 5 0,6-6 0,-8 12 0,1-9 0,0 3 0,6 0 0,3-5 0,6 5 0,-7-1 0,6-5 0,-12 6 0,5 0 0,-9-4 0,3 10 0,-2-5 0,-5 1 0,5 4 0,-5-5 0,0 6 0,0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 24575,'26'0'0,"8"0"0,13 7 0,4-4 0,6 4 0,0-7 0,-8 8 0,0-6 0,-4 12 0,-7-13 0,-7 6 0,-4-7 0,-9 0 0,-5 0 0,13 0 0,-5 0 0,14 0 0,3 0 0,2-6 0,-5 5 0,0-6 0,-5 1 0,15 4 0,-22-4 0,11 6 0,-14-7 0,8 6 0,-1-5 0,0 6 0,8 0 0,3 0 0,20-8 0,-8 7 0,7-15 0,-11 14 0,-8-5 0,-1 1 0,-10 5 0,-6-6 0,4 1 0,-4 4 0,-1-4 0,5 6 0,-12 0 0,13 0 0,-6 0 0,17 0 0,11 0 0,2 0 0,17 0 0,-27 0 0,7 0 0,-27 0 0,-1 0 0,-8 0 0,1 0 0,15 0 0,-3 0 0,19 7 0,-4-6 0,-9 6 0,-1-7 0,-18 0 0,1 0 0,-1 0 0,8 0 0,1 7 0,8-5 0,-1 3 0,0-5 0,0 0 0,10 0 0,-15 6 0,5-5 0,-15 5 0,-1-6 0,1 0 0,0 5 0,-1-4 0,1 5 0,-1-6 0,8 0 0,-5 4 0,5-2 0,-8 3 0,8-5 0,-6 0 0,13 7 0,-5-6 0,14 12 0,-5-12 0,5 13 0,-14-13 0,-2 6 0,-12-2 0,2-4 0,-2 10 0,4-4 0,8 5 0,-6 1 0,6-1 0,-1 1 0,-4-1 0,6 8 0,-9-12 0,3 10 0,-9-11 0,6 0 0,-10 2 0,5-2 0,-1 0 0,-5 3 0,11-9 0,-10 10 0,10-4 0,-9 4 0,7-4 0,-8 4 0,5-5 0,-6 6 0,0 1 0,0-2 0,0 1 0,0-1 0,0 2 0,-6-6 0,5 2 0,-10-7 0,10 9 0,-9-10 0,9 9 0,-10-3 0,4 0 0,-4 4 0,5-6 0,-5 2 0,4 4 0,-5-9 0,1 2 0,-1-4 0,-1 6 0,2-5 0,-1 4 0,0-5 0,1 0 0,-1 0 0,0 0 0,-1 0 0,3 0 0,-3 0 0,6-5 0,-2 4 0,8-11 0,-5 7 0,6-8 0,0 1 0,0 1 0,0-2 0,0-6 0,0 5 0,6-5 0,-6 8 0,5-2 0,0 1 0,-3-1 0,9 8 0,-6-1 0,7 6 0,1 0 0,-8 0 0,1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1365 1 24575,'19'0'0,"4"6"0,-8 7 0,11 3 0,-6 10 0,0-11 0,-1 5 0,-6-9 0,-3 1 0,3-1 0,-2-4 0,-5 4 0,5-10 0,-9 9 0,7-8 0,-8 9 0,10-10 0,-4 9 0,4-3 0,1 0 0,-1 4 0,1-6 0,1 2 0,-8 4 0,6-9 0,-10 7 0,10-7 0,-5 9 0,6-4 0,-5 4 0,2-4 0,-2 4 0,5-6 0,-1 8 0,1-1 0,-1-6 0,-4 5 0,4-4 0,-6 4 0,8 1 0,-1-1 0,-1 2 0,1-1 0,-1-1 0,1 2 0,-1-8 0,-4 6 0,4-9 0,-10 9 0,8-10 0,-7 9 0,9-3 0,-10 5 0,10-1 0,-10 2 0,10 5 0,-4-4 0,0 5 0,-2-7 0,1 0 0,-5 0 0,8-6 0,-7 5 0,3-4 0,1-1 0,-5 4 0,5-3 0,-1 0 0,-5 3 0,12 4 0,-5 6 0,7 1 0,-1 5 0,-2-12 0,3 12 0,-8-13 0,5 6 0,-9 9 0,10-4 0,-11 12 0,12-9 0,-12-6 0,11 5 0,-5-5 0,1 0 0,-3-2 0,-5-8 0,0 2 0,0-2 0,0 1 0,0 1 0,0-2 0,0 1 0,0-1 0,0 2 0,6-6 0,-5 2 0,5-2 0,-6 6 0,0-2 0,0 1 0,0-1 0,0 2 0,0-1 0,0-1 0,0 2 0,0-2 0,0 1 0,0-1 0,0 2 0,0-1 0,0-1 0,0 2 0,-7 5 0,6-4 0,-5 5 0,6-6 0,0-2 0,0 1 0,0-1 0,0 2 0,0-2 0,0 1 0,0 1 0,0-2 0,-5 1 0,3-1 0,-3 2 0,5-2 0,0 1 0,-6 1 0,5-2 0,-4 1 0,5-1 0,0 2 0,-4-6 0,2 2 0,-3-2 0,-1 0 0,5 3 0,-10-3 0,4 12 0,-5-11 0,4 17 0,-10-16 0,10 10 0,-10-5 0,5 4 0,1-4 0,-1 5 0,1-8 0,1 2 0,-1-2 0,5 1 0,-4-5 0,10 3 0,-9-9 0,9 10 0,-10-4 0,4 4 0,-5 2 0,1-6 0,5 2 0,-5-7 0,4 9 0,-4-10 0,4 9 0,-4-9 0,-2 12 0,-1-12 0,-5 10 0,8-9 0,-1 9 0,0-10 0,-1 3 0,8 2 0,-6-5 0,4 5 0,-5-6 0,1 5 0,-1-3 0,-7 3 0,5-5 0,-5 0 0,2 0 0,-5 0 0,-5 0 0,6-5 0,2 3 0,8-3 0,-1 5 0,5-6 0,-3 5 0,4-5 0,-1 1 0,-4 3 0,10-7 0,-10 2 0,4-6 0,-3 1 0,-3 1 0,6-2 0,-2 6 0,2-4 0,0 6 0,-4-8 0,5 1 0,-13-8 0,10 6 0,-7 1 0,15 3 0,-10 3 0,4-5 0,0 1 0,-4-2 0,6 1 0,-2-1 0,2 2 0,5-1 0,-6 5 0,5-4 0,-4 5 0,-1-6 0,5-1 0,-3 2 0,-2 4 0,5-11 0,-10 10 0,10-12 0,-5 8 0,1 1 0,3-2 0,-3 1 0,5 0 0,0 0 0,-4 0 0,3 0 0,-5 1 0,6-2 0,0 1 0,0-8 0,6-1 0,2-6 0,-2-1 0,7 7 0,-8 2 0,7 6 0,1 2 0,-2-1 0,1-1 0,-7 2 0,6-1 0,-4 5 0,4-4 0,1 10 0,0-9 0,6 2 0,2 1 0,1-4 0,-2 9 0,-8-9 0,1 10 0,0-10 0,-1 9 0,1-2 0,-1 4 0,1 0 0,7 0 0,2 0 0,-1 0 0,-2 0 0,-6 0 0,-1 0 0,1 4 0,0-2 0,-6 9 0,5-10 0,-10 9 0,10-9 0,-11 10 0,11-9 0,-10 9 0,5-6 0,-1 2 0,0-1 0,2-1 0,4-3 0,-10-2 0,5-14 0,-13-7 0,6 0 0,-6 2 0,7 6 0,-4 1 0,3 1 0,-5-2 0,6 1 0,0 1 0,0-2 0,-5 7 0,3-6 0,-3 6 0,-1 0 0,5-5 0,-10 4 0,10-5 0,-9 0 0,2-7 0,-4 5 0,5-12 0,-4 5 0,4 0 0,-6 2 0,6 7 0,-2 5 0,2 3 0,0 8 0,2 3 0,5 5 0,-6-1 0,5 2 0,-5-2 0,2-4 0,3 4 0,-5-4 0,1 4 0,4 1 0,-5-1 0,1 2 0,3-2 0,-9 1 0,6 1 0,-2 5 0,-4-5 0,5 7 0,-1-9 0,-10 8 0,8-5 0,-5 6 0,3-2 0,5-10 0,-7 10 0,1-11 0,0 4 0,1 1 0,-1-5 0,5 3 0,-4-3 0,-2 5 0,4 1 0,-8-5 0,11 2 0,-6-3 0,-7 5 0,5-5 0,-5 4 0,9-4 0,-3 0 0,1 4 0,1-11 0,-1 11 0,0-10 0,-1 11 0,3-7 0,-3 2 0,-6 4 0,-1-3 0,-7 1 0,6 2 0,-4-10 0,11 9 0,-12-9 0,13 5 0,-7-1 0,10-3 0,-3 3 0,1-5 0,0 0 0,1 0 0,-1 0 0,0 0 0,1 0 0,-2 0 0,1 0 0,1 0 0,-1 0 0,0 0 0,0 0 0,1 0 0,-1 0 0,-1 0 0,-4 0 0,-5 0 0,-5-7 0,-1 0 0,1-1 0,-9-6 0,6 13 0,-6-13 0,16 13 0,-6-5 0,12 1 0,-5 3 0,13-9 0,-4 10 0,3-5 0,1 2 0,-5 3 0,-3-12 0,0 6 0,-5 0 0,9-4 0,-3 4 0,1-5 0,1 6 0,4-5 0,-3 4 0,3 0 0,0-4 0,-3 11 0,4-11 0,-1 4 0,-4-5 0,4 1 0,-4-2 0,-1 1 0,0-7 0,-2-2 0,-5 0 0,3-7 0,-3 14 0,12-12 0,-4 12 0,4-5 0,1 6 0,-4 2 0,9-1 0,-10-1 0,9 2 0,-8-1 0,8-1 0,-3 1 0,-1-6 0,5-3 0,-11-8 0,4 2 0,-1 6 0,4 1 0,5 9 0,0-1 0,0-1 0,0 1 0,0 1 0,0-2 0,0 1 0,0 1 0,0-2 0,0-6 0,5 5 0,-3-12 0,9 5 0,-3-7 0,11 6 0,-10 3 0,8 6 0,-9-6 0,4 5 0,-5-5 0,4 8 0,-6-2 0,7 6 0,-5-4 0,3 10 0,-9-9 0,10 9 0,-4-10 0,4 4 0,1 0 0,-1-3 0,1 3 0,0-5 0,-1 5 0,1-4 0,-1 10 0,-4-9 0,4 8 0,-6-3 0,8 5 0,-7-6 0,4 5 0,-3-5 0,5 1 0,-1 4 0,1-4 0,0 5 0,-1 0 0,1 0 0,6 0 0,-4 0 0,5 0 0,-8 0 0,1 0 0,0 0 0,-1 0 0,-4 0 0,-2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995 1201 24575,'-19'-12'0,"5"-8"0,-24-13 0,12-7 0,-6 5 0,11 1 0,9 20 0,0-6 0,5 8 0,-11-6 0,10 4 0,-12-12 0,1 11 0,5-5 0,1 8 0,2 5 0,9-4 0,-9 9 0,10-7 0,-8 2 0,2-6 0,-12-6 0,5 5 0,-5-5 0,7 8 0,1-2 0,4 1 0,2 1 0,-1 4 0,5-4 0,-10 4 0,6-4 0,-2-2 0,-4 1 0,4-1 0,-4 2 0,4-1 0,-3 5 0,8-4 0,-9 9 0,10-7 0,-8 7 0,7-9 0,-9 10 0,10-10 0,-10 5 0,4-6 0,-4-1 0,-1 1 0,5 1 0,-4-2 0,6 6 0,-7-4 0,5 6 0,-4-8 0,6 1 0,-8 1 0,1-2 0,0 1 0,7 0 0,-6 6 0,9-5 0,-9 10 0,10-11 0,-10 6 0,6-6 0,-7 6 0,5-6 0,1 6 0,1-6 0,-1 0 0,-6 0 0,0 5 0,5-3 0,-2 9 0,7-11 0,-9 6 0,10-7 0,-10 8 0,10-7 0,-10 11 0,11-10 0,-11 10 0,10-10 0,-10 5 0,4-6 0,0-1 0,-4-6 0,5 10 0,-1-9 0,-4 13 0,9-8 0,-8 7 0,8-6 0,-9 11 0,10-9 0,-9 3 0,4-5 0,-7 0 0,3 0 0,-3 0 0,1 0 0,5 0 0,-2 6 0,7 0 0,-3 6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 1 24575,'0'35'0,"0"-2"0,0 3 0,0 3 0,0 19 0,0-17 0,0 16 0,0-28 0,0 8 0,0-16 0,0-3 0,0-5 0,0-1 0,0 6 0,0-4 0,0 5 0,0-8 0,-5 2 0,3-1 0,-3 6 0,5-4 0,0 6 0,0-9 0,0 1 0,0 7 0,-6-5 0,5 4 0,-4-5 0,5-2 0,0 8 0,-6-5 0,6 5 0,-5-8 0,5 2 0,0-2 0,0 1 0,0 0 0,0 0 0,-6 0 0,5 0 0,-4 0 0,5-1 0,-6 2 0,5-2 0,-5 1 0,1 1 0,4-2 0,-4 1 0,5-1 0,0 2 0,0-1 0,-5-6 0,4 5 0,-5-4 0,6 4 0,0 1 0,0-1 0,0 2 0,0-1 0,0-1 0,0 2 0,0-2 0,0 1 0,0-1 0,0 2 0,0-1 0,0-1 0,0 2 0,-5-8 0,3 1 0,-3-6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783 2838 24575,'0'-35'0,"0"14"0,-7-23 0,6 12 0,-6-7 0,1 10 0,5 3 0,-10 12 0,10-12 0,-3 12 0,4-5 0,0 6 0,-6 2 0,5-1 0,-10 5 0,10-4 0,-5 4 0,6-4 0,-5-2 0,3 1 0,-8-6 0,1-4 0,-10-6 0,10 0 0,-9 8 0,11-7 0,1 13 0,-1-5 0,1 8 0,5-2 0,-4 1 0,-1 0 0,6 0 0,-5-7 0,-1 5 0,-1-5 0,1 6 0,0 2 0,1-1 0,3-1 0,-2 2 0,-1 4 0,3-4 0,-3 4 0,5-4 0,-5-1 0,3-1 0,-9 1 0,10-6 0,-9 4 0,9-5 0,-11-1 0,11 7 0,-12-14 0,12 13 0,-6-5 0,3 8 0,3-8 0,-10 5 0,9-13 0,-8 14 0,8-14 0,-3 7 0,-1-1 0,6 1 0,-11 8 0,10-7 0,-11-2 0,11 0 0,-5-5 0,6 12 0,-5-4 0,3 5 0,-3 1 0,-1 0 0,5 0 0,-4 0 0,5 0 0,0 0 0,-4 0 0,2 0 0,-3-8 0,-2-1 0,6-6 0,-5 6 0,6 2 0,0 17 0,4 4 0,10 10 0,-1 0 0,6 8 0,0-5 0,3 11 0,5-10 0,1 10 0,-1-4 0,0 6 0,-7-8 0,-1-2 0,-8-5 0,-4-1 0,4-6 0,-4 5 0,4-4 0,1 4 0,-5 1 0,2 0 0,5 1 0,-1-2 0,6 3 0,-8-3 0,2 2 0,4-1 0,-3 1 0,12 1 0,-6-2 0,0 1 0,6 0 0,-12 0 0,12 1 0,-14-2 0,7-5 0,-7 4 0,6-4 0,-5 5 0,6-5 0,-8-1 0,-4-1 0,4-3 0,-4 3 0,4-5 0,1 0 0,-1 0 0,8 0 0,1 0 0,1 5 0,-2-4 0,-8 4 0,1-5 0,-1 0 0,1 0 0,0 0 0,-1 0 0,1 0 0,-1 0 0,1 0 0,-1 0 0,8 0 0,2 0 0,6 0 0,0-5 0,-7 4 0,6-6 0,-12 1 0,5 5 0,-8-5 0,8 1 0,-6 3 0,5-10 0,-11 6 0,4-1 0,-4-4 0,-2 4 0,6-5 0,-10 1 0,10-9 0,-10 0 0,6-1 0,-7-5 0,0 5 0,6-7 0,-5 6 0,6-13 0,-7 20 0,0-14 0,0 18 0,-6-1 0,5-8 0,-4 6 0,-1-12 0,-1 12 0,-1-12 0,-3 5 0,5 0 0,-3 2 0,-1 1 0,3 4 0,-7-12 0,-5 11 0,4-5 0,-4 8 0,8 5 0,-1-4 0,5 4 0,-4 0 0,6 3 0,-2-2 0,-4 5 0,4-5 0,1 1 0,-4 3 0,3-9 0,-5 4 0,0 2 0,1-1 0,4 1 0,-4 3 0,4-3 0,1-1 0,-4 5 0,3-5 0,1 2 0,-5 3 0,5-10 0,-6 9 0,0-3 0,0 5 0,1 0 0,-2 0 0,1 0 0,1 0 0,-8 0 0,6 0 0,-6 0 0,0 0 0,5-6 0,-5 5 0,8-5 0,-1 12 0,0-5 0,6 10 0,1-5 0,-1 6 0,5 1 0,-10-2 0,10 1 0,-10 6 0,10-4 0,-12 6 0,6-1 0,-5-5 0,-1 11 0,0-11 0,1 5 0,5-8 0,-4 2 0,10-1 0,-10-6 0,10 5 0,-3-4 0,-2-1 0,5 4 0,-4-14 0,-2-4 0,5-13 0,-3 0 0,5 2 0,0 6 0,0-5 0,0 4 0,0-12 0,5 12 0,-5-12 0,11 12 0,-9-12 0,9 5 0,-5 0 0,2 2 0,-3 7 0,0-1 0,-4 2 0,10-1 0,-4-8 0,0 6 0,4-5 0,-3 1 0,4 4 0,0-5 0,-1 6 0,-4-6 0,4 5 0,-10-12 0,5 12 0,-2-4 0,-3 5 0,5 1 0,-6 1 0,0-2 0,0 1 0,0-7 0,0-2 0,0 0 0,0 2 0,0 8 0,-6-2 0,-1 1 0,2 1 0,-6-2 0,10-6 0,-10-2 0,3-7 0,-6 8 0,0-7 0,8 7 0,-5-1 0,4 1 0,-7-7 0,2 10 0,-8-18 0,6 15 0,-5-2 0,11 4 0,-3 5 0,10 1 0,-9 1 0,3-2 0,1 1 0,-5-1 0,4 2 0,-4-1 0,-1-1 0,0-5 0,5 4 0,-5-5 0,5 0 0,-5 5 0,-1-6 0,1 8 0,0 1 0,5-2 0,-3 7 0,9-4 0,-10 3 0,4-6 0,-5 1 0,1 1 0,-1-2 0,0 1 0,1 5 0,-1-3 0,0 3 0,1 1 0,-2 0 0,-14 6 0,-4 0 0,-28 0 0,11 0 0,-10 0 0,1 0 0,17 0 0,0 0 0,21 0 0,7 0 0,0 0 0,5 6 0,-3-5 0,4 4 0,-7 0 0,2-4 0,-1 10 0,5-4 0,-3 4 0,3-4 0,1 4 0,-6 3 0,11 0 0,-10 4 0,9-6 0,-3-1 0,5-4 0,0-1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24575,'11'-1'0,"8"9"0,-5 6 0,11 12 0,-12-12 0,7 21 0,2-3 0,-6 15 0,0 1 0,-2-1 0,-5 11 0,0-16 0,4 5 0,-10-19 0,2-8 0,-5 0 0,0-9 0,0 1 0,0 1 0,0-2 0,0 1 0,0-1 0,0 2 0,0-2 0,-5 1 0,4 1 0,-5-2 0,6 1 0,0 0 0,0 0 0,0 0 0,-4 0 0,3 0 0,-5-1 0,1 1 0,3 8 0,-8-8 0,3 2 0,0-3 0,-4 3 0,4 0 0,1 4 0,0-6 0,-1 8 0,6-8 0,-10 2 0,10-3 0,-5-4 0,6 4 0,-5 2 0,3-2 0,-3 1 0,0-5 0,3 3 0,-3-3 0,5 0 0,0-2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6:30:24.84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119 1186 24575,'-10'-23'0,"-1"-4"0,-10-12 0,1 7 0,9 2 0,-6 7 0,15 6 0,-6-5 0,8 11 0,-8-11 0,6 11 0,-7-11 0,9 11 0,0-5 0,0 0 0,0 5 0,0-11 0,0 11 0,7-5 0,-5 7 0,12-1 0,-5 0 0,-1-6 0,6 5 0,-4-11 0,-1 11 0,6-5 0,-5 0 0,-1 5 0,6-5 0,-7 6 0,1 0 0,5 0 0,-4-5 0,-1 3 0,6-3 0,-6-1 0,7 5 0,1-5 0,-8 6 0,5 0 0,-13-6 0,13 5 0,-5-5 0,-1 6 0,-1 0 0,0 5 0,-5-4 0,5 4 0,0-5 0,-5 0 0,4 0 0,1 0 0,-5 0 0,5 0 0,1-6 0,-6 5 0,13-5 0,-13 6 0,13-5 0,-6 3 0,1-3 0,-3-1 0,0 5 0,-6-11 0,13 11 0,-12-5 0,5 6 0,-7 0 0,7 0 0,-6-6 0,6 5 0,1-10 0,3 3 0,-1-5 0,6 0 0,-14 0 0,13 11 0,-13-3 0,5 9 0,-7 1 0,0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2284 24575,'12'7'0,"-1"3"0,1-9 0,-5 10 0,3-10 0,-4 5 0,7-6 0,-2 0 0,1-6 0,5-2 0,-2-11 0,11 4 0,-11-12 0,-1 12 0,-3-4 0,-5 8 0,1-2 0,4 1 0,-4-6 0,5 4 0,2-13 0,-3 14 0,-3-7 0,1 8 0,-2-1 0,0 2 0,2 4 0,-2-4 0,0 4 0,4-4 0,-6-1 0,2-1 0,4 2 0,-4-8 0,5 5 0,-5-5 0,4 6 0,-4 6 0,-2-2 0,6 2 0,-4-6 0,4 1 0,1 1 0,-5-2 0,2 6 0,-2-2 0,5 2 0,-5-6 0,2 1 0,-2 1 0,5-9 0,-5 7 0,4-7 0,-4 8 0,0 1 0,2-2 0,-1-6 0,5-2 0,0-7 0,-5 8 0,5-7 0,-12 13 0,10-5 0,-3 0 0,-1 5 0,4-6 0,-10 9 0,9-1 0,-9-1 0,4 2 0,1-1 0,1-7 0,-1 5 0,7-6 0,-12 9 0,3-1 0,2-1 0,2-6 0,-2 5 0,5-12 0,-8 5 0,9-7 0,-10 8 0,10-15 0,-11 18 0,11-10 0,-10 14 0,3-6 0,1 6 0,-5-6 0,10 0 0,-10 5 0,12-13 0,-12 14 0,11-14 0,-10 14 0,4-14 0,0 13 0,-5-12 0,3 12 0,2-5 0,-5 1 0,4 4 0,-5-5 0,6-1 0,-5 6 0,6-20 0,-7 17 0,0-10 0,5 14 0,-3 2 0,3-1 0,-5-1 0,0-6 0,0 5 0,6-11 0,-5 11 0,6-5 0,-7 6 0,0 1 0,0-6 0,4 8 0,-3-15 0,5 17 0,-6-10 0,0 5 0,0 1 0,0 0 0,7-6 0,-6 4 0,4-6 0,-5 8 0,6-1 0,-5 2 0,5-1 0,-6-8 0,5 0 0,-4-8 0,6 7 0,-7 2 0,0 6 0,0 2 0,0-1 0,0-1 0,0 2 0,0-1 0,0-1 0,0 1 0,6 6 0,-5-5 0,3 4 0,-4-5 0,0 1 0,0-2 0,0 1 0,5 5 0,-3-3 0,3 3 0,-5 1 0,0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409 381 24575,'12'-6'0,"-6"-5"0,4 10 0,-8-10 0,9 9 0,-10-9 0,3 6 0,-4-8 0,6 6 0,-5-4 0,4 6 0,-5-8 0,0 1 0,0-1 0,0 2 0,0-1 0,-5-1 0,4 2 0,-10-1 0,9-1 0,-7 6 0,2-2 0,-5 2 0,5-6 0,-3 1 0,4 6 0,-1-5 0,-4 4 0,-3-5 0,-6-8 0,0 5 0,1-4 0,8 8 0,-8-3 0,5 7 0,0-4 0,4 10 0,3-5 0,-4 12 0,-1 0 0,-1 12 0,1-4 0,-1 6 0,2-9 0,-2 1 0,1 1 0,1-2 0,-1 1 0,5-1 0,-4-4 0,10 4 0,-8-5 0,7 6 0,-9 1 0,10-2 0,-4 1 0,-1-1 0,5 2 0,-9-1 0,9-1 0,-5 2 0,6 5 0,-5-4 0,4 12 0,-10-12 0,9 5 0,-3-8 0,5 2 0,0-2 0,0 1 0,0-1 0,0 2 0,-7 14 0,6-10 0,-6 11 0,7-17 0,0 8 0,0 2 0,0 7 0,5-1 0,4 1 0,4 0 0,-6-1 0,5-6 0,-10 5 0,7-12 0,-8 6 0,10-15 0,-9 6 0,7-9 0,-2 9 0,5-6 0,-1 2 0,1 4 0,-1-9 0,1 7 0,1-7 0,-2 9 0,1-10 0,-1 9 0,1-9 0,0 5 0,-1-1 0,1-3 0,-1 3 0,1 1 0,7-5 0,-6 3 0,6-4 0,-7 0 0,6 0 0,2 0 0,0 0 0,-1 0 0,-6 0 0,-2 0 0,8 0 0,-6 0 0,12-5 0,-12-2 0,13-7 0,-12 2 0,5-1 0,-7-6 0,0-2 0,2 4 0,-1-8 0,4 13 0,-4-9 0,5 3 0,-7 6 0,-4 1 0,3-2 0,-8 1 0,7 6 0,-2-5 0,0-3 0,2 0 0,-2-5 0,0 0 0,-1 5 0,-1-6 0,-5 9 0,11-1 0,-10-1 0,10 2 0,-10-1 0,3-1 0,2 7 0,-5-4 0,5 3 0,-6-6 0,0 2 0,0-1 0,0 0 0,0-1 0,5 2 0,-3-1 0,3-1 0,-5 2 0,0-1 0,0-1 0,0 2 0,0 4 0,0 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95 862 24575,'0'-28'0,"0"-4"0,0 12 0,-5-1 0,3 2 0,-3 1 0,5 4 0,-6-6 0,5 8 0,-4-1 0,5 2 0,0-1 0,0-1 0,0-5 0,-6 5 0,6-7 0,-5 8 0,5-1 0,0 2 0,-6 4 0,5-4 0,-4 4 0,-1-4 0,5-1 0,-10-1 0,10 2 0,-4-1 0,0 5 0,4-4 0,-5 4 0,1-4 0,3-2 0,-3 1 0,5 1 0,0-2 0,0 1 0,0 1 0,0-2 0,0 1 0,0-1 0,0 2 0,0-8 0,0 5 0,0-12 0,0 12 0,5-5 0,-3-1 0,3 6 0,-5-4 0,0 6 0,0 0 0,0 0 0,6 6 0,-6-6 0,5 6 0,-5-7 0,0 2 0,0-1 0,0-1 0,0 2 0,0-1 0,0-1 0,0 6 0,0 3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174 0 24575,'-20'21'0,"1"5"0,8-12 0,-3 11 0,-5-10 0,3 11 0,-3-4 0,5 6 0,-1 0 0,8 8 0,-5-6 0,11-1 0,-6-2 0,7-7 0,0 8 0,0 0 0,0 9 0,0-15 0,0 13 0,0-21 0,5 5 0,-3 1 0,3-8 0,-1 7 0,3-6 0,0 5 0,4-4 0,-6 5 0,7-6 0,-1-2 0,2 1 0,-1-1 0,-1-4 0,1 4 0,6-4 0,-5 5 0,6-5 0,-7 4 0,-1-4 0,2-1 0,-3-1 0,9 2 0,-5-5 0,5 3 0,-1-5 0,2 0 0,7-12 0,-5-3 0,4-13 0,-6 0 0,2-1 0,-3 8 0,-5-5 0,-2 12 0,0-12 0,0 14 0,9-15 0,-13 5 0,8 1 0,-8-5 0,3 12 0,-3-4 0,3 6 0,-11-1 0,11 2 0,-9-1 0,8-1 0,-8 1 0,7 1 0,0-9 0,-3 7 0,7-14 0,-8 19 0,3-17 0,2 22 0,-4-15 0,1 11 0,4-12 0,-4 5 0,5-5 0,-5 1 0,4 4 0,-4-5 0,-2 6 0,6 1 0,-4 1 0,5-9 0,-5 12 0,-2-5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1514 1086 24575,'-27'0'0,"-46"-9"0,-10 6 0,12-6 0,-2-3 0,-61-10 0,61 15 0,2-1 0,-31-20 0,25 20 0,11-2 0,34 4 0,-2 1 0,16 4 0,11-5 0,-5 6 0,-7 0 0,-9-7 0,4 0 0,-10-8 0,21 8 0,-6-4 0,0 10 0,5-11 0,-3 6 0,4-6 0,1 0 0,0 0 0,1 0 0,-1 0 0,-7-7 0,5 5 0,-12-13 0,13 7 0,-13-8 0,4 0 0,0 1 0,3 5 0,0-5 0,6 15 0,-1-8 0,3 8 0,10-1 0,-10 7 0,4-4 0,-4 3 0,4-6 0,-3-6 0,7 5 0,-8-4 0,10 6 0,-10-8 0,9 7 0,-4-7 0,0 1 0,3 6 0,-2-6 0,5 0 0,0 5 0,0-6 0,0 1 0,0 5 0,0-5 0,5 8 0,-3-2 0,7 1 0,-1-6 0,12-4 0,-7 1 0,6 3 0,-8 5 0,8 1 0,-5 0 0,5-2 0,-8 7 0,16-6 0,-11 12 0,18-12 0,-14 5 0,8 0 0,-1 2 0,0-1 0,10 6 0,1-5 0,0 6 0,-3 0 0,2 0 0,-9 0 0,9 0 0,-10 0 0,1 0 0,-8-5 0,-1 4 0,-8-5 0,1 6 0,-1 0 0,1 0 0,-1 0 0,1 0 0,7 0 0,-5 0 0,4 0 0,1 0 0,-6 6 0,5-5 0,-6 3 0,0-4 0,-1 6 0,1-5 0,-1 5 0,2-6 0,-3 0 0,-3 5 0,4-4 0,-4 5 0,-2-2 0,6-2 0,3 10 0,-1-5 0,5 5 0,-6-1 0,1-4 0,-8 4 0,6-9 0,-4 8 0,5 3 0,0 1 0,0 6 0,-1-9 0,2 1 0,-7 1 0,0-8 0,-6 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1032 1 24575,'-21'19'0,"-14"8"0,13-12 0,-15 7 0,10-3 0,0-3 0,0 10 0,-2-4 0,9-1 0,1 5 0,0-12 0,4 12 0,-4-10 0,-2 10 0,1-5 0,-2 6 0,3 1 0,6-7 0,-6 5 0,4-5 0,-4-2 0,0 7 0,4-5 0,-11 1 0,11 5 0,0-13 0,4 5 0,4-7 0,-5-1 0,6 2 0,-11-1 0,7 8 0,-9-6 0,6 12 0,0-5 0,0-1 0,-1 7 0,2-13 0,5 12 0,-5-5 0,11 6 0,-12 9 0,11-5 0,-12 14 0,13-16 0,-6 9 0,0-10 0,6 8 0,-10-13 0,10 20 0,-5-19 0,-1 12 0,6-7 0,-5-10 0,0 7 0,4-12 0,-10 12 0,11-5 0,-12 0 0,12 5 0,-3-5 0,-3 7 0,6-1 0,-6-6 0,0 14 0,6-20 0,-6 21 0,7-15 0,0-1 0,0 5 0,0-4 0,0 7 0,0 1 0,0-1 0,0-1 0,-7 9 0,5-5 0,-5 5 0,0 1 0,6-8 0,-6 9 0,0-11 0,6-6 0,-5 5 0,-1-5 0,6 7 0,-4 8 0,-2-6 0,6 6 0,-13 2 0,13-8 0,-6 6 0,0 1 0,4 2 0,-4 0 0,7-3 0,-5-15 0,5-2 0,-5-8 0,5 2 0,0-2 0,0 1 0,0 1 0,0-2 0,4-4 0,-3-7 0,4-7 0,-5-13 0,0-1 0,0 1 0,-5 0 0,4 9 0,-3-1 0,-2-1 0,-1 1 0,-5 6 0,5-5 0,-2 10 0,7-10 0,-3 4 0,5 1 0,0 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790 1841 21795,'-7'12'0,"-11"-6"1339,-6 13-1339,-14-8 469,-1 11-469,-5-7 238,6 1-238,-10-8 734,2 6-734,-2-4 0,-9 6 0,8-8 0,0 6 0,19-11 0,13 3 0,4-6 0,1 0 0,0 0 0,6-6 0,-4-1 0,3-4 0,-5-1 0,6-1 0,-5 1 0,10-6 0,-17 2 0,15-3 0,-9 7 0,5-8 0,6 6 0,-10-5 0,10 7 0,-10 1 0,10-2 0,-5 1 0,1 1 0,-2-9 0,-7-1 0,8 1 0,-1 0 0,1 8 0,5-1 0,-5 2 0,6-1 0,0-8 0,-4 7 0,3-14 0,-4 13 0,5-12 0,0 5 0,-7-6 0,5 6 0,-3-5 0,5 12 0,0-13 0,0 14 0,0-14 0,0 7 0,0-8 0,0 7 0,7-14 0,-6 12 0,6-14 0,-2 9 0,-2 0 0,3 7 0,0-5 0,-4 12 0,3-12 0,1 12 0,0-12 0,1 12 0,5-12 0,-3 5 0,3 0 0,1-5 0,0 12 0,-7-5 0,5-1 0,-4 6 0,7-4 0,-3 12 0,1-6 0,-5 6 0,2-6 0,-2 6 0,12-7 0,-7 6 0,7-5 0,0-1 0,-5 1 0,4-2 0,-6 8 0,7-6 0,-6 5 0,5 0 0,-6 2 0,-1-1 0,1-1 0,-5-5 0,3 6 0,-3-5 0,5 10 0,-1-10 0,1 4 0,-1-4 0,-4-2 0,3 6 0,-8-4 0,3 6 0,-1-2 0,-2-4 0,3 4 0,1-6 0,-5 2 0,10-8 0,-4 5 0,-1-5 0,0-1 0,1-1 0,-6 1 0,4 0 0,1 15 0,-5-6 0,5 4 0,-1-6 0,-4 2 0,9-1 0,-9-1 0,5 1 0,-1 1 0,-3-2 0,7 6 0,-8-2 0,5 2 0,-1 0 0,-3-4 0,9 4 0,-10-4 0,8-2 0,-7 1 0,9-1 0,-5 2 0,0-1 0,5-1 0,-10 2 0,5-1 0,-6 11 0,0 13 0,0-9 0,4 6 0,2-16 0,7 2 0,-2 5 0,-5-6 0,5 5 0,3-10 0,6 3 0,16-14 0,-13 8 0,4-3 0,-16 7 0,1 3 0,7 1 0,-11-6 0,8 11 0,-9-4 0,0 0 0,3 4 0,-4-5 0,1 1 0,4 4 0,-5-5 0,0 6 0,0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5T04:18:52.1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24575,'0'25'0,"0"-6"0,0 6 0,0-4 0,0 0 0,0-2 0,0 0 0,0-5 0,0 4 0,0-5 0,0-1 0,0-1 0,5-4 0,-3 3 0,2-3 0,1 5 0,-3-1 0,9 2 0,-10-1 0,8-6 0,-7 5 0,9-4 0,-10 4 0,10-4 0,-11 4 0,11-10 0,-10 9 0,10-3 0,-6 5 0,2-1 0,4 2 0,-4-8 0,4 7 0,1-6 0,-5 5 0,2-4 0,-7 4 0,9-9 0,-10 8 0,8-9 0,-2 4 0,0 1 0,3-5 0,-4 5 0,1-1 0,4-5 0,-6 6 0,2 0 0,4-5 0,-5 4 0,6-5 0,0 0 0,-6 6 0,4-5 0,-3 4 0,0 0 0,2-4 0,-7 5 0,3-6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560 1260 24575,'-20'-21'0,"-7"-12"0,6 9 0,-10-22 0,1 8 0,0-1 0,0-7 0,8 23 0,1-12 0,10 21 0,-3-12 0,2 12 0,-2-12 0,2 12 0,-1-5 0,2 6 0,-8-6 0,4-2 0,-4 0 0,5-13 0,0 10 0,-1-12 0,3 15 0,-1 2 0,0 0 0,7 5 0,-5-6 0,9 9 0,-3-1 0,-1 5 0,5-4 0,-4 4 0,5-4 0,-6-2 0,5 1 0,-3 1 0,4-2 0,-6 1 0,5-7 0,-10 5 0,10-11 0,-10 11 0,10-5 0,-5 6 0,2 1 0,3 1 0,-5-2 0,6 1 0,0 1 0,-5-2 0,3 1 0,-3-1 0,5 2 0,0-1 0,0-1 0,0-5 0,0-4 0,0 1 0,0-5 0,0 12 0,0-11 0,0 11 0,0-12 0,0 12 0,0-5 0,5 6 0,2 7 0,4 0 0,1 6 0,-1 0 0,8 0 0,-5 6 0,12 2 0,-13-1 0,5 4 0,-6-10 0,-1 5 0,1-2 0,1 3 0,-3 0 0,-3 4 0,3-10 0,-9 9 0,10-9 0,-4 5 0,0-1 0,-3 2 0,1-1 0,-4 5 0,10-10 0,-9 9 0,7-3 0,-2 0 0,0 4 0,2-6 0,-7 8 0,9-6 0,-10 2 0,10-2 0,-6 6 0,2-2 0,4 1 0,-10-1 0,9-4 0,-9 4 0,10-9 0,-10 8 0,10-9 0,-11 10 0,11-4 0,-10 4 0,10-4 0,-9 4 0,7-5 0,-7 13 0,8 2 0,-3-1 0,1 0 0,2-9 0,-9 1 0,12 8 0,-12-8 0,4 8 0,-5-8 0,6-6 0,-5 5 0,5-4 0,-6 4 0,0 1 0,0 1 0,0-2 0,-6-4 0,5 4 0,-10-10 0,4 3 0,-4-4 0,-1 0 0,0 0 0,1 0 0,-1 0 0,-1 0 0,3 0 0,-3 0 0,1-5 0,0 3 0,1-2 0,4-1 0,-4 3 0,4-3 0,2-1 0,-6 5 0,10-10 0,-5 9 0,6-2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50 606 24575,'11'-11'0,"8"-3"0,2 2 0,6-2 0,0 0 0,-7 0 0,-1 7 0,-13-4 0,5 10 0,-10 1 0,-6 7 0,-4 4 0,-7 1 0,4-6 0,0 5 0,1-10 0,4 11 0,-4-11 0,10 9 0,-10-9 0,10 10 0,-16-4 0,8 5 0,-9 1 0,6-1 0,0-1 0,-1-4 0,8 4 0,-6-5 0,4 1 0,0 4 0,2-15 0,17 1 0,-4-9 0,11-1 0,-6 1 0,4-6 0,4 2 0,6-4 0,-7 7 0,-1-1 0,-6 9 0,-3-6 0,3 4 0,-2-6 0,1 2 0,-1 4 0,1-4 0,0 10 0,-1-10 0,8 4 0,-5-6 0,3 7 0,-4-6 0,-1 11 0,5-11 0,-3 5 0,12 0 0,-13-4 0,7 9 0,-10-3 0,3 1 0,-2 2 0,1-9 0,-1 10 0,1-10 0,7 9 0,-6-9 0,5 6 0,1-2 0,-5-4 0,12 4 0,-6 0 0,-1-6 0,7 7 0,-13-1 0,7-6 0,-10 12 0,3-9 0,6 2 0,-6-5 0,5 6 0,-6 2 0,-1-1 0,1 5 0,1-10 0,-3 9 0,3-7 0,-2 7 0,1-9 0,-1 10 0,8-10 0,-6 9 0,6-10 0,-8 11 0,8-10 0,-5 9 0,3-5 0,-10 2 0,4 3 0,-4-3 0,11-1 0,2-2 0,17 1 0,1-7 0,8 6 0,-8-2 0,7-4 0,-15 6 0,-2 0 0,-9 1 0,-8 7 0,-4-4 0,11 2 0,-10-3 0,11-1 0,-8 5 0,1-5 0,-1 6 0,1 0 0,-5-5 0,2 3 0,5-3 0,0 5 0,12 0 0,-6 0 0,0 0 0,14 0 0,-11-6 0,21 5 0,5-6 0,0 7 0,0 0 0,-21 0 0,-2 0 0,4 0 0,-1 0 0,7 0 0,-9 0 0,1 0 0,-8 0 0,6 0 0,-14 0 0,7 0 0,-7 0 0,-1 0 0,2 6 0,6-5 0,1 4 0,0 1 0,5-6 0,-12 6 0,6-6 0,9 6 0,-7-3 0,24 11 0,-7-13 0,10 13 0,-2-5 0,-8 0 0,-8-2 0,-18-1 0,-1-5 0,-4 3 0,0 2 0,2-5 0,-2 5 0,0-1 0,2-3 0,-2 3 0,0-1 0,4-2 0,-6 9 0,2-4 0,4 0 0,3 4 0,-2-4 0,7 5 0,-7 1 0,6-1 0,-10-1 0,16 3 0,-15-2 0,10-3 0,-7 0 0,-1-2 0,1 4 0,-1 2 0,8-1 0,-6 1 0,6-1 0,-8-5 0,8 4 0,-5-4 0,0 6 0,-5-6 0,-2-2 0,0 1 0,2-5 0,-2 9 0,5-9 0,-1 10 0,1-9 0,-1 9 0,1-6 0,1 2 0,-8 4 0,6-10 0,-10 9 0,9-3 0,-3 6 0,5-2 0,-1 1 0,2 6 0,-2-4 0,3 5 0,-3-6 0,1-2 0,-1 1 0,-4-1 0,4 2 0,-6-2 0,7-4 0,-5 4 0,-2-4 0,0-2 0,-4 6 0,10-4 0,-10 4 0,5 2 0,-1-6 0,-4 2 0,3-2 0,2 0 0,-5 3 0,5-3 0,-6 5 0,5-1 0,-4 2 0,4-2 0,-5 1 0,0 1 0,0-2 0,0 1 0,0 0 0,0 0 0,-5-5 0,4 3 0,-10-3 0,4-1 0,1 4 0,-4-8 0,9 9 0,-10-10 0,10 10 0,-10-10 0,4 4 0,-4 0 0,-1-3 0,0 3 0,1-5 0,-2 0 0,1 0 0,0 0 0,1 0 0,-1 0 0,0 0 0,1 0 0,-2 0 0,1 0 0,1 0 0,5-5 0,-5 3 0,9-9 0,-9 10 0,10-9 0,-8 9 0,7-10 0,2 9 0,2-9 0,7 10 0,-8-9 0,10 9 0,-9-10 0,7 9 0,-2-3 0,5 5 0,-1 0 0,1 0 0,-5 0 0,-3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6:30:24.8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2322 24575,'0'-10'0,"0"-6"0,0 5 0,0-10 0,0 3 0,0-21 0,0 18 0,0-16 0,0-7 0,0 15 0,0-36 0,0 31 0,0-33 0,9 23 0,-7-7 0,17 13 0,-17 14 0,15-7 0,-15 8 0,14 0 0,7-16 0,-1 12 0,8-12 0,-11 16 0,-1 0 0,1-7 0,0 5 0,0-5 0,-1 7 0,0 0 0,1 0 0,-1 0 0,-8 0 0,5 6 0,-4-12 0,6 10 0,3-11 0,-10 7 0,7-8 0,-6 7 0,8-7 0,-1 8 0,-8 0 0,6 0 0,-4-7 0,6 5 0,1-5 0,-8 0 0,5 5 0,-6-5 0,9-1 0,2-10 0,0 0 0,1-7 0,-11 9 0,8-1 0,-8 1 0,1 7 0,5 2 0,-15-1 0,14 7 0,-6-34 0,1 28 0,-3-21 0,0 28 0,-6 6 0,6-5 0,-8 11 0,7-5 0,-5 6 0,4 0 0,-6 0 0,0 0 0,0 1 0,0-1 0,0 0 0,0-6 0,9-1 0,-7 0 0,6-5 0,0 5 0,-6 0 0,6-5 0,-8 11 0,0-11 0,7 11 0,-5 0 0,4 6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29 24575,'18'0'0,"6"-7"0,-3 5 0,6-3 0,-7 5 0,6 0 0,-6 0 0,8 0 0,-1-7 0,0 6 0,-7-5 0,6 6 0,-14 0 0,33 0 0,-19 0 0,20 0 0,-25 0 0,13 0 0,-11 0 0,20 0 0,-5 0 0,10 0 0,21 8 0,-17 2 0,17 0 0,-21 4 0,-17-12 0,-4 5 0,-16-7 0,-4 6 0,11-5 0,-10 3 0,11-4 0,-14 6 0,6-5 0,-4 5 0,4-1 0,8-3 0,1 9 0,7-10 0,1 12 0,-1-12 0,19 13 0,-13-6 0,13 2 0,-26 1 0,-1-10 0,-13 10 0,5-9 0,-5 7 0,5-7 0,2 9 0,-3-4 0,3 0 0,-1 2 0,-1-2 0,1 0 0,-1 3 0,1-3 0,0 5 0,6 1 0,-4-1 0,11 1 0,-4 1 0,14 1 0,-5-1 0,5-6 0,-14 3 0,-2-4 0,-7 0 0,-1 3 0,1-9 0,-1 10 0,1-10 0,-5 9 0,3-3 0,-4 5 0,1-1 0,4 2 0,-11-1 0,11-1 0,-4-4 0,0 11 0,2-15 0,-2 15 0,0-12 0,2 6 0,-2-1 0,5 2 0,-1-1 0,3 6 0,-9-4 0,7 5 0,-6-8 0,6 2 0,0-1 0,-6-1 0,5-4 0,-10 4 0,10-9 0,-10 8 0,9-4 0,-9 5 0,10 2 0,-10-1 0,5-1 0,-2 2 0,-3-2 0,5 1 0,-6 8 0,0 1 0,0-1 0,0 5 0,0-4 0,0 7 0,0 1 0,-6-1 0,4-8 0,-11 5 0,6-11 0,-5 5 0,0 1 0,0-8 0,4 8 0,-2-8 0,3-1 0,-12 3 0,6-3 0,-1 2 0,-4 0 0,10-6 0,-11 4 0,8-4 0,-8 6 0,6-1 0,-13 2 0,5-8 0,1 6 0,1-5 0,0-2 0,5 7 0,-5-11 0,9 9 0,-3-9 0,1 5 0,-7 0 0,-1-4 0,-16 10 0,6-9 0,-6 4 0,8-7 0,8 0 0,1 0 0,7 4 0,1-2 0,-1 3 0,-1-5 0,3 0 0,-3 0 0,1 0 0,1-5 0,-1 3 0,0-8 0,0 9 0,1-10 0,-3-3 0,-6-15 0,10-1 0,-10-8 0,13 11 0,-1-1 0,2 7 0,6 2 0,0 6 0,-6-6 0,4-2 0,-5 0 0,7 2 0,0 8 0,0-2 0,6 7 0,-5-5 0,10 9 0,-4-8 0,4 9 0,1-10 0,-1 10 0,-4-10 0,4 9 0,-6-3 0,7 5 0,-5-5 0,3 4 0,-4-4 0,7 5 0,-3 0 0,3 0 0,-2 0 0,1 0 0,0 0 0,-1 0 0,1 0 0,-1 0 0,1 0 0,-1 0 0,1 0 0,1 0 0,-3 0 0,3 0 0,-2 0 0,1 0 0,-5-6 0,2 5 0,-2-10 0,0 4 0,2-4 0,-7-2 0,8 1 0,-8 1 0,3-2 0,1 1 0,-5-1 0,3 2 0,-4-1 0,0-8 0,0 6 0,0-5 0,0 8 0,-5 4 0,5-4 0,-11 10 0,9-9 0,-8 3 0,3-5 0,-4 5 0,4-4 0,-4 9 0,4-2 0,-5 8 0,1-2 0,5 9 0,-12-10 0,10 5 0,-6-1 0,3-4 0,4 4 0,2 0 0,-6-3 0,4 3 0,-5-5 0,1 0 0,-1 0 0,0 0 0,1 0 0,-1 0 0,-1 0 0,3 0 0,-3 0 0,1-5 0,-7-2 0,5-6 0,-3-1 0,5 3 0,-1-1 0,1-8 0,0 7 0,-9-14 0,13 13 0,-9-12 0,8 5 0,-10-1 0,10-4 0,-9 12 0,11-5 0,1 6 0,-4 6 0,9-2 0,-5 2 0,1 0 0,4-4 0,-5 4 0,1-4 0,3-2 0,-3 1 0,5 1 0,0-2 0,0 1 0,-6-8 0,5 7 0,-6-5 0,7-2 0,0 6 0,0-5 0,0 6 0,0 2 0,0-1 0,0-1 0,0 2 0,0-1 0,6 5 0,0 2 0,5 5 0,2 0 0,-3 0 0,3 5 0,-1-4 0,-1 5 0,-4 0 0,3-5 0,-4 9 0,6-9 0,-5 10 0,2-10 0,-2 4 0,0 0 0,-2-4 0,-5 5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359 0 24575,'-13'7'0,"2"4"0,-1-10 0,0 9 0,1-9 0,4 11 0,-10-6 0,8 7 0,-10-6 0,0 11 0,6-10 0,-6 12 0,8-14 0,-8 6 0,5-6 0,-5 7 0,7-1 0,1-1 0,4 2 0,-4-6 0,5 9 0,-7-7 0,5 10 0,-1-6 0,7-2 0,-3 1 0,0-6 0,3 12 0,-3-10 0,-1 11 0,5 1 0,-5-6 0,6 10 0,-5-3 0,4 7 0,-6 0 0,1-8 0,5 0 0,-3-1 0,4-5 0,0 4 0,0 1 0,0-5 0,0 6 0,0-2 0,0 2 0,4 1 0,-3 5 0,5-5 0,1 7 0,-6-1 0,11 1 0,-10-7 0,10 5 0,-11-12 0,10 5 0,-10-1 0,5 3 0,-1 0 0,-3 5 0,7-12 0,-7 5 0,8-7 0,-8 0 0,3-1 0,-1-4 0,-2 4 0,9-5 0,-10 13 0,4-5 0,1 5 0,-6-8 0,12 9 0,-11-6 0,5 12 0,1-5 0,-6 6 0,10-6 0,-10-3 0,10-6 0,-10 1 0,9-2 0,-9 1 0,5 0 0,-1 0 0,-3-1 0,3 2 0,-1-1 0,-3-1 0,5 2 0,-1-8 0,-3 6 0,3-4 0,1 0 0,-5 3 0,8-3 0,-7 5 0,9-1 0,-10 2 0,10 5 0,-4-5 0,0 14 0,3-13 0,-8 5 0,3-8 0,1-4 0,-5 11 0,8-10 0,-7 10 0,9-5 0,-10-1 0,9-1 0,-9 2 0,4-2 0,-5 1 0,6-1 0,-5 9 0,9-6 0,-9 12 0,11-5 0,-5-1 0,0 7 0,-2-15 0,1 7 0,-5-6 0,3-2 0,2-4 0,-5 4 0,4-5 0,-5 6 0,6-5 0,-5 3 0,9-3 0,-9 5 0,5-1 0,-1-4 0,-4 4 0,5-5 0,-2 6 0,-3 1 0,10-2 0,-10 1 0,10-6 0,-9 5 0,2-4 0,1 4 0,-3 1 0,3 1 0,0-8 0,-3 6 0,3-4 0,-1 0 0,-2 3 0,3-3 0,-5 4 0,6-4 0,-5 4 0,10 3 0,-4-1 0,5 5 0,-5 2 0,4-6 0,-10 5 0,3-8 0,1-4 0,-3 3 0,3-3 0,1 0 0,-5 4 0,4-6 0,1 15 0,-5-7 0,10 7 0,-10-9 0,12 8 0,-7-5 0,1 4 0,-1-6 0,-1 1 0,-3-2 0,7 1 0,-8 0 0,10 0 0,-9-1 0,7 2 0,-7-1 0,3-1 0,0 2 0,-3-2 0,9 1 0,-11-1 0,11 2 0,-10-1 0,10-1 0,-10 8 0,9-5 0,-2 13 0,-1-15 0,-2 7 0,0-6 0,-3-2 0,7 1 0,-7 0 0,3 0 0,1 0 0,0 0 0,7 7 0,-7-5 0,5 4 0,-4-6 0,5 8 0,-5-8 0,4 2 0,-10-3 0,5-4 0,-1 4 0,-3 1 0,8-1 0,-3 9 0,5-6 0,-5 12 0,4-12 0,-4 4 0,5 1 0,0 2 0,2 0 0,-7 5 0,4-12 0,-10 4 0,3-6 0,2 1 0,0-2 0,7 8 0,0 2 0,1 7 0,-2-8 0,7 0 0,-5-8 0,-1 1 0,-2-1 0,-10-1 0,9-4 0,-9 4 0,10-5 0,-4 6 0,4 1 0,8 5 0,1 3 0,8 1 0,-1 4 0,-7-12 0,6 12 0,-12-12 0,10 5 0,-10-6 0,5-1 0,0 2 0,1 4 0,7 4 0,-6-1 0,4-2 0,-12-6 0,0-1 0,-2-5 0,-9 4 0,7-9 0,-8 7 0,10-2 0,-4 6 0,4-2 0,1 1 0,0-1 0,-1 2 0,2-2 0,-3 1 0,3 1 0,-2-2 0,1 1 0,7-5 0,-6 10 0,1-9 0,5 13 0,-16-10 0,14 3 0,-4-2 0,2 8 0,4-6 0,-7 5 0,0-8 0,-1 1 0,1 1 0,-1-2 0,8 8 0,2 2 0,6 7 0,0-6 0,0-3 0,0 2 0,0 0 0,2 1 0,-10-3 0,0-6 0,-7-2 0,-1 1 0,1 1 0,7 5 0,2 3 0,6 1 0,-7-3 0,5 0 0,-5-3 0,2 10 0,-3-18 0,-7 10 0,-5-11 0,4 0 0,-6 3 0,8 4 0,18 18 0,-8-2 0,17 3 0,-20-7 0,6-9 0,-11 1 0,2-4 0,-10-3 0,4-4 0,-4 4 0,4-5 0,-4 6 0,3-5 0,-4 3 0,6-3 0,0-1 0,-6 4 0,5-8 0,-5 9 0,5-10 0,-4 10 0,4-10 0,-6 9 0,8-8 0,-1 9 0,-1-6 0,1 8 0,-1-6 0,1-2 0,-5-1 0,2-2 0,-2 3 0,5 1 0,-1-5 0,-4-1 0,-18-7 0,7-12 0,-16 5 0,18-5 0,-8 7 0,8 0 0,-3 0 0,5 0 0,0 0 0,0 0 0,0 0 0,0 0 0,0 0 0,0 0 0,0 0 0,0 0 0,-6 5 0,5-3 0,-9 3 0,9-5 0,-10 5 0,10-4 0,-10 11 0,4-6 0,-4 6 0,-1 0 0,0 0 0,1 0 0,-1 0 0,-1 0 0,3 0 0,3-5 0,-4 3 0,4-3 0,-5 5 0,1 0 0,4-6 0,-4-1 0,5 0 0,-12-9 0,3-1 0,1 2 0,8 2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672 3081 24575,'0'-34'0,"-7"-4"0,5-10 0,-4 9 0,-3-16 0,7 13 0,-5-8 0,7 5 0,0 6 0,0 0 0,0-6 0,0 4 0,0 3 0,0-8 0,0 7 0,0 0 0,-8-6 0,6 14 0,-4-5 0,6 7 0,0 2 0,0-1 0,-6 0 0,4 0 0,-4-1 0,6 2 0,-7-1 0,6 0 0,-5 8 0,6 0 0,0 1 0,-6-10 0,3-2 0,-9 1 0,10 4 0,-2 5 0,-3-7 0,6 7 0,-6 2 0,2 7 0,5 0 0,-6 0 0,6 0 0,-5 6 0,4-5 0,-5 4 0,1-5 0,3 0 0,-8 0 0,4 0 0,-1-8 0,2 6 0,-1-4 0,0 6 0,-1-1 0,1 1 0,2 6 0,3-5 0,-10 4 0,10-5 0,-10-6 0,8 4 0,-8-5 0,4 6 0,1 1 0,-4 1 0,9-2 0,-10 6 0,10-4 0,-10 10 0,9-9 0,-7 9 0,7-10 0,-8 4 0,3 0 0,0-3 0,-4 3 0,6-5 0,-8-1 0,1 2 0,-7-8 0,6-2 0,-13-6 0,4-3 0,0-6 0,-5 6 0,11-7 0,-11 1 0,17 12 0,-10-11 0,13 15 0,-7-1 0,1-5 0,6 12 0,-5-12 0,10 12 0,-5-6 0,3 8 0,3-6 0,-4 4 0,5-12 0,0 12 0,-7-12 0,5 5 0,-3-8 0,5 1 0,0 0 0,-7 1 0,6 6 0,-6 2 0,7 6 0,0 1 0,0-6 0,0 4 0,0-6 0,0 1 0,7-2 0,-6 0 0,11-5 0,-3 5 0,-3-6 0,7-2 0,-5 1 0,4 7 0,-5-5 0,4 12 0,-5-5 0,1 8 0,4-9 0,-4 6 0,7-12 0,-4 12 0,-1-5 0,0 12 0,-2-3 0,5 3 0,-1-5 0,1-1 0,7 1 0,-7 0 0,8-1 0,-1-1 0,-6 7 0,5-4 0,1 4 0,1 0 0,1 0 0,-2 7 0,-8 0 0,-5-5 0,5 4 0,-5-5 0,6 6 0,0 0 0,-1 0 0,1 0 0,-1 0 0,1 0 0,-1 0 0,1 0 0,1 0 0,-2 0 0,1 0 0,-1 0 0,1 0 0,-1 0 0,-4 6 0,3-5 0,-3 4 0,4-5 0,1 6 0,-1-5 0,1 5 0,-5-2 0,10-3 0,-9 11 0,11-6 0,-7 0 0,6 6 0,-5-5 0,6 0 0,-12 4 0,3-9 0,-4 7 0,7-7 0,-8 9 0,6-4 0,-4 4 0,4 1 0,1-1 0,0-4 0,-1 4 0,1-5 0,-1 6 0,1 1 0,-1-2 0,-4 1 0,4-1 0,-4 2 0,-2-1 0,6-1 0,-4 2 0,0-2 0,2 1 0,-2 0 0,5 7 0,-5 2 0,0-1 0,-3 0 0,-3-2 0,10-4 0,-10 12 0,9-12 0,-9 5 0,10-8 0,-9 2 0,8-2 0,-8 1 0,2-1 0,3 9 0,-6-6 0,4 5 0,-5-8 0,0 1 0,0 8 0,0-8 0,0 8 0,0-8 0,0-1 0,0 2 0,0 6 0,0-7 0,-4 8 0,3-1 0,-10-5 0,3 11 0,-3-17 0,3 10 0,-3-11 0,4 6 0,-4-8 0,-1 6 0,0-9 0,1 3 0,-1-5 0,0 0 0,1 0 0,-2 0 0,1 0 0,1 0 0,-1 0 0,0 0 0,0 0 0,1-5 0,-1 3 0,-1-9 0,2 4 0,-1 0 0,5-2 0,-3 7 0,8-9 0,-7 10 0,7-10 0,-9 9 0,10-7 0,-10 7 0,10-9 0,-9 10 0,9-10 0,-10 4 0,10-4 0,-5-2 0,1 1 0,3 1 0,-3-2 0,12-6 0,-6 5 0,11-12 0,-10 5 0,10-7 0,-11 8 0,10 0 0,-9 8 0,3 1 0,0 4 0,-3-4 0,3 4 0,-1-4 0,-2-2 0,3 1 0,-5-1 0,6 8 0,-5-6 0,-1 9 0,-7-3 0,-5 5 0,1 0 0,4 5 0,-4-3 0,5 7 0,-5-7 0,4 9 0,-4-10 0,10 10 0,-10-9 0,9 7 0,-7-7 0,8 9 0,-10-10 0,9 9 0,-3-3 0,5 5 0,0-1 0,-6 2 0,5-2 0,-4 1 0,5 1 0,0-2 0,0 1 0,0-1 0,0 2 0,0-2 0,0 1 0,0 1 0,0-2 0,0 1 0,6 6 0,-4-4 0,3 6 0,-5-9 0,6-4 0,-5 4 0,4-4 0,1 4 0,-5 1 0,9-1 0,-9 2 0,10-6 0,-10 2 0,5-2 0,-1 0 0,-3 3 0,7-3 0,-7 5 0,8-5 0,-8 3 0,7-3 0,-7 5 0,8-1 0,-8 2 0,7-2 0,-7 1 0,9-1 0,-10 2 0,4-1 0,1-1 0,-5 2 0,3-2 0,2 1 0,-5-1 0,5 9 0,-6-6 0,5 5 0,-4-8 0,5 8 0,-6-5 0,0 4 0,4-11 0,-3 4 0,5-4 0,-6 4 0,0 2 0,5-2 0,-4 1 0,5-1 0,-6 2 0,0-1 0,0-1 0,0 2 0,0-2 0,0 1 0,4 1 0,-3-2 0,5 1 0,-6-1 0,0 2 0,0-2 0,0 1 0,0 1 0,-6-2 0,5 8 0,-3-5 0,4 4 0,-6-5 0,0-2 0,-1 8 0,1-5 0,1 5 0,4-8 0,-9 2 0,9-2 0,-10 1 0,4 1 0,0-2 0,-4-4 0,11 4 0,-11-6 0,10 8 0,-10-2 0,4 8 0,-5-5 0,-1 6 0,7-9 0,1 1 0,-1-1 0,0 2 0,-1-1 0,-4-6 0,9 5 0,-2-4 0,-1-2 0,4 6 0,-5-4 0,1 0 0,3 10 0,-3-9 0,-1 11 0,5 1 0,-8-6 0,7 10 0,-3-3 0,-2 8 0,6-1 0,-5-7 0,6 4 0,0-12 0,-7 14 0,6-6 0,-6-1 0,7 0 0,0-2 0,0-4 0,0 5 0,0-7 0,0-1 0,-4 2 0,3-2 0,-5 1 0,6 0 0,0 0 0,0 0 0,0 0 0,0 0 0,0-1 0,0 1 0,0 0 0,0 0 0,0 0 0,0-6 0,0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0 777 24575,'7'-56'0,"2"4"0,6 3 0,2 2 0,-2-1 0,-1 9 0,-5 3 0,-4 7 0,2 1 0,0 7 0,-1-5 0,5 5 0,-4 1 0,1 0 0,-2 8 0,-6 1 0,4-2 0,3 1 0,5-8 0,0 6 0,-4-4 0,2 6 0,-9 0 0,10 0 0,-4 6 0,4-5 0,1 4 0,-1-6 0,1-5 0,0 4 0,1-5 0,-1 6 0,0 7 0,-1-4 0,1 8 0,-1-9 0,1 10 0,-1-5 0,1 1 0,1 4 0,-3-5 0,3 6 0,-2 0 0,1 0 0,-1 0 0,1 0 0,0 0 0,-1 0 0,1 0 0,-1 0 0,-4 6 0,4-5 0,-6 4 0,7 1 0,1-5 0,-2 9 0,1-9 0,-1 11 0,8-6 0,-6 7 0,6-1 0,-8 1 0,8 6 0,-5-6 0,5 13 0,-7-12 0,2 12 0,-3-12 0,2 4 0,-7 1 0,4-5 0,-3 6 0,0-9 0,3 1 0,-4-1 0,7 9 0,-7-7 0,5 7 0,-9-9 0,9 1 0,-10 6 0,10-4 0,-11 5 0,5-6 0,2 5 0,-6 3 0,5 6 0,-6 1 0,0 9 0,0-14 0,0 13 0,0-16 0,0 8 0,0 0 0,0-1 0,-6 1 0,5-7 0,-6 5 0,7-12 0,-5 4 0,3-6 0,-3 0 0,0 7 0,3-5 0,-10 5 0,11-1 0,-9-4 0,9 12 0,-10-12 0,9 5 0,-8-7 0,8 0 0,-2-1 0,-1 2 0,3-2 0,-9 1 0,10 1 0,-10-2 0,10 1 0,-9-5 0,4 3 0,-7-3 0,1 0 0,1 2 0,-1-7 0,0 3 0,5 1 0,-3-5 0,4 5 0,-7-6 0,1 0 0,7 4 0,-6-3 0,4 5 0,-5-6 0,1 0 0,-1 0 0,-1 0 0,3 0 0,-3-6 0,1 5 0,0-9 0,1 3 0,-1 0 0,0-4 0,1 4 0,-2-4 0,7-8 0,-5 5 0,9-5 0,-2 6 0,-1 2 0,4-8 0,-5 5 0,6-6 0,0 8 0,0 1 0,0-2 0,0 1 0,0 1 0,6-8 0,2-2 0,0-7 0,3-1 0,-2-7 0,5 6 0,-1-8 0,2 10 0,-2 8 0,0-7 0,-1 14 0,1-1 0,-2 8 0,1 6 0,-1 0 0,1 6 0,0-5 0,-6 5 0,-1-6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1370 2360 24575,'0'-56'0,"0"4"0,0-19 0,0 17 0,8-27 0,-6 31 0,6-32 0,-8 38 0,0-48 0,0 37 0,0-18 0,0 14 0,-7 11 0,4 1 0,-10-1 0,11 9 0,-5 1 0,7 2 0,-5 13 0,4-12 0,-5 15 0,6-10 0,0 3 0,-5-1 0,2 0 0,-2 8 0,5-16 0,-7 13 0,5-14 0,-3 1 0,5 13 0,-7-12 0,6 21 0,-5-12 0,0 5 0,4 0 0,-5 2 0,2 6 0,5-14 0,-12 3 0,10-5 0,-4 3 0,0 5 0,-2-8 0,1 8 0,-5 3 0,11 6 0,-5-1 0,2 1 0,3 1 0,-10-2 0,10 1 0,-10-6 0,4 4 0,-1-12 0,-11-5 0,11 8 0,-14-12 0,8 14 0,1-6 0,-6-1 0,2-1 0,-2 1 0,6 8 0,-6-7 0,5 13 0,-5-5 0,0 7 0,5-1 0,-20-9 0,18 14 0,-18-13 0,14 7 0,-8 4 0,0-8 0,7 11 0,-12-8 0,9 8 0,-11-5 0,15 5 0,1-1 0,6 2 0,1 6 0,1-5 0,-1 3 0,0-2 0,1 4 0,-1 0 0,-1 0 0,-6 0 0,-1 0 0,0 0 0,1 0 0,8 0 0,-2 0 0,1 0 0,1 0 0,-1 0 0,0 0 0,1 0 0,-1 0 0,0 0 0,-1 4 0,2-2 0,-8 10 0,6-11 0,-6 5 0,0 1 0,5-6 0,-12 12 0,13-12 0,-5 10 0,6-9 0,0 3 0,5 1 0,-3-5 0,3 9 0,-5-9 0,0 10 0,-6-4 0,5 6 0,-6-1 0,6-5 0,7 4 0,-4-11 0,9 11 0,-10-4 0,10 4 0,-10-4 0,9 4 0,-3-4 0,5 4 0,-6 1 0,5 6 0,-3-4 0,4 6 0,0-8 0,0-1 0,0 2 0,4-2 0,-3 1 0,10-1 0,-9 2 0,9-6 0,-10 2 0,8-7 0,-2 9 0,5-10 0,-6 10 0,5-11 0,-4 11 0,3-4 0,3 0 0,-2 3 0,1-3 0,0 0 0,-1-2 0,1-5 0,-6 4 0,4-2 0,-3 3 0,0 1 0,3-5 0,-4 5 0,7-6 0,-3 0 0,3 0 0,-2 0 0,1 0 0,-1 0 0,-4-6 0,3 5 0,-8-10 0,-2 9 0,-7-3 0,-5 5 0,5 5 0,1-9 0,6 14 0,0-9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2838 2537 24575,'-11'-13'0,"-2"-6"0,-8-10 0,-14-24 0,-11-13 0,0 1 0,-1-7 0,15 11 0,-2 0 0,0-8 0,8 18 0,-7-17 0,16 17 0,-8-7 0,3 9 0,-6-22 0,3 27 0,-7-24 0,6 19 0,3 14 0,0-20 0,9 23 0,-1 0 0,7 4 0,-3 9 0,10 5 0,-11-12 0,5 13 0,-8-23 0,3 25 0,-3-30 0,8 30 0,-7-24 0,6 14 0,-4 0 0,4-5 0,-3 5 0,4-1 0,-7-3 0,2 3 0,-10-14 0,-2-3 0,1 1 0,1 0 0,0 1 0,7 8 0,-6-9 0,0 11 0,6-1 0,-11-1 0,10-7 0,-3 12 0,4-10 0,3 13 0,-2 0 0,1-5 0,-6 5 0,5-1 0,-6-3 0,8 11 0,-8-12 0,6 5 0,-6-1 0,8 4 0,0 6 0,-7-8 0,5 6 0,1-5 0,-4 7 0,8-1 0,-9 1 0,6-1 0,0 1 0,1 6 0,4-5 0,-4 10 0,10-10 0,-10 9 0,4-9 0,-4 10 0,-1-3 0,0-2 0,-6 5 0,5-10 0,-6 4 0,0 0 0,-2-4 0,-6 9 0,-2-10 0,2 4 0,-8 1 0,5-7 0,-7 13 0,10-5 0,7 0 0,-6 5 0,5-4 0,1-1 0,-6 5 0,6-5 0,-7 6 0,5 0 0,-3 0 0,12-4 0,-6 3 0,0-5 0,-2 6 0,-6 0 0,-1 0 0,-8 0 0,6 0 0,-15 0 0,7 0 0,-9 0 0,9 0 0,2 0 0,8 0 0,7 0 0,-4 6 0,11-5 0,-12 11 0,6-3 0,-1-2 0,-4 5 0,-4-2 0,-1 4 0,2-1 0,2 1 0,12-3 0,-5-2 0,7 0 0,0-2 0,1 6 0,-1-8 0,-1 6 0,2-4 0,5 4 0,-5 2 0,4 6 0,-5-5 0,4 11 0,-3-4 0,9 6 0,-10-6 0,11 5 0,-3-5 0,-4 26 0,5-20 0,-4 18 0,7-25 0,0 9 0,0-9 0,0 5 0,0-11 0,0 6 0,5-1 0,-3-7 0,9 8 0,-3-1 0,12 10 0,-5-5 0,6 10 0,-8-5 0,8 2 0,-5 5 0,3-8 0,1 1 0,-6-9 0,6 5 0,-9-11 0,3 6 0,-3-9 0,1 1 0,0 7 0,15 4 0,-10-3 0,18 8 0,-6-4 0,0 3 0,15 5 0,-14-11 0,7 8 0,-10-14 0,-7-1 0,-2-3 0,-6-10 0,7 11 0,-7-10 0,14 9 0,14-8 0,-8 3 0,23-6 0,-17-7 0,0 5 0,-2-11 0,-8 4 0,-1-5 0,0 1 0,-7-1 0,6 0 0,-5-4 0,6 1 0,-7-9 0,6 11 0,-10-12 0,10 5 0,-11-5 0,4-1 0,-11-1 0,5 1 0,-7 1 0,2 6 0,-2-6 0,1 7 0,-6-8 0,5 7 0,-6 2 0,0-1 0,0 7 0,0-14 0,-5 13 0,4-5 0,-4 0 0,-1 5 0,-1-4 0,1 5 0,-5-6 0,4 5 0,-7-5 0,3 12 0,5-3 0,-5 9 0,9-10 0,-7 4 0,8-6 0,-10 8 0,4-6 0,-5 4 0,1-6 0,-1 2 0,5-1 0,-4 5 0,5-4 0,-6 9 0,5-7 0,-3 7 0,3-9 0,-4 10 0,4-10 0,-11 9 0,16-7 0,-16 7 0,11-3 0,0-1 0,-2 5 0,2-10 0,-5 9 0,0-3 0,1 1 0,-2 2 0,1-9 0,1 10 0,-1-5 0,0 6 0,0 0 0,1 0 0,-1 0 0,-1 0 0,2 6 0,-1-5 0,0 9 0,1-3 0,-1 0 0,5 4 0,-4-10 0,4 3 0,2 2 0,-6-5 0,10 10 0,-10-9 0,9 8 0,-7-9 0,8 10 0,-10-10 0,9 9 0,-9-3 0,5 5 0,-5 0 0,-1 0 0,5 0 0,-4 0 0,10 0 0,-9-1 0,9 2 0,-5-2 0,6 1 0,0 1 0,0 5 0,0 2 0,6 1 0,-5-2 0,3 1 0,2-8 0,-5 8 0,10-8 0,-4-1 0,-2 2 0,6-6 0,-10 2 0,9-2 0,-3 6 0,5-2 0,-5 1 0,2-6 0,-8 5 0,10-10 0,-4 5 0,4-6 0,1 0 0,-1 0 0,-4-6 0,4-1 0,-6-5 0,7 1 0,1-2 0,-2 1 0,-5 1 0,5 4 0,-11-4 0,6 4 0,-6-4 0,5 4 0,-3-4 0,3 4 0,-5-6 0,0 2 0,0-1 0,0-1 0,0 2 0,0-1 0,0-1 0,0 2 0,0-1 0,0-1 0,-5 6 0,3-2 0,-3 2 0,5-6 0,5 1 0,2 6 0,0-5 0,2 10 0,-2-5 0,4 6 0,8 0 0,-5 0 0,11 0 0,-11 6 0,4-5 0,-6 9 0,0-9 0,-1 10 0,1-9 0,-1 9 0,1-6 0,-1 2 0,1-1 0,-5-1 0,3 1 0,-3 6 0,5-5 0,-1 3 0,1-9 0,-5 11 0,2-6 0,-7 6 0,8-6 0,-3 12 0,0-9 0,4 10 0,-10-8 0,10 2 0,-4 5 0,0 2 0,5 1 0,-7-1 0,2-8 0,-1-1 0,-1 2 0,-4-2 0,5 1 0,-6 1 0,4-8 0,-3 6 0,5-4 0,-6 4 0,5 2 0,-3 5 0,7-5 0,-1 14 0,13 2 0,-6 1 0,15 16 0,-7-7 0,8 8 0,0 1 0,0-1 0,21 16 0,-23-21 0,21 18 0,-28-36 0,1 10 0,-4-24 0,-12 8 0,4-18 0,-6 5 0,7-5 0,-1 0 0,1-5 0,1 3 0,-3-2 0,3 4 0,-2 0 0,1 0 0,0 0 0,-1 0 0,-4-5 0,10 3 0,-8-3 0,8-1 0,-5 5 0,-1-10 0,2 9 0,-7-7 0,4 7 0,-3-9 0,5 10 0,-5-10 0,2 9 0,-7-7 0,8 7 0,-8-9 0,7 10 0,-7-10 0,9 9 0,-10-9 0,8 6 0,-2-8 0,0 1 0,4 5 0,-10-3 0,9 9 0,-9-10 0,10 9 0,-10-9 0,9 10 0,-9-9 0,10 9 0,-10-10 0,9 9 0,-3-3 0,0-1 0,3 5 0,-4-10 0,6 11 0,0-6 0,-6 1 0,5 3 0,-4-3 0,3 5 0,-3 0 0,-1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1850 775 24575,'-19'-20'0,"5"0"0,-6-8 0,-2-9 0,7 6 0,-8-15 0,3 17 0,3-16 0,-11 5 0,12 1 0,-14-7 0,7 7 0,5 8 0,-8 1 0,18 18 0,-11 0 0,12-1 0,-2 6 0,2-3 0,-6 4 0,1-7 0,1 6 0,-1-3 0,0 4 0,1-7 0,-1 6 0,0-3 0,1 9 0,4-10 0,-4 4 0,4 0 0,-5-4 0,1 10 0,-1-9 0,0 9 0,1-10 0,-8 9 0,-2-9 0,-6 3 0,-1 0 0,7-4 0,-5 6 0,13-1 0,-13-6 0,6 10 0,-8-2 0,-7-2 0,-14 4 0,-1-11 0,-7 13 0,10-6 0,0 7 0,9 0 0,-7 0 0,15 0 0,-5 0 0,13 0 0,-3 0 0,12 0 0,-6 0 0,7 0 0,-7 0 0,5 6 0,-5-5 0,1 10 0,-2-10 0,-2 5 0,-4 1 0,6-6 0,-7 12 0,-9-5 0,13 6 0,-11 0 0,21-2 0,-13 2 0,5 5 0,1-5 0,-6 12 0,4-12 0,2 13 0,-6-5 0,10 5 0,-10 1 0,11 0 0,-5 0 0,7-8 0,5 7 0,-1-14 0,7 7 0,-3-9 0,5 1 0,0-1 0,0 9 0,0 1 0,5 6 0,4 11 0,6-9 0,19 30 0,-15-24 0,21 24 0,-15-10 0,7 2 0,1 7 0,-3-19 0,-8-3 0,4-14 0,-10 4 0,3-5 0,1 1 0,-12-2 0,17-1 0,-10 2 0,7 6 0,3-4 0,-11-4 0,12 0 0,-11 2 0,11 1 0,-11 5 0,4-14 0,-7 7 0,7-8 0,-7 1 0,14 1 0,-12-3 0,5-3 0,-2 3 0,4-3 0,-1-1 0,6 6 0,-6-12 0,8 6 0,-8-7 0,-1 0 0,-7 0 0,-1 0 0,1-6 0,-6 0 0,5-7 0,-5-5 0,1 4 0,0-5 0,-7 6 0,0 1 0,0-6 0,-5 4 0,3-5 0,-9 6 0,5-6 0,-7 5 0,1-5 0,-2 1 0,8 4 0,-5-6 0,9 8 0,-3 0 0,0 6 0,3-5 0,-3 10 0,5-5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332 1 24575,'-19'0'0,"2"0"0,5 4 0,-7 4 0,6 5 0,-7-1 0,10-6 0,-9 12 0,5-10 0,-12 13 0,11-3 0,-4-3 0,6 11 0,-6-5 0,5 0 0,0 5 0,3-13 0,10 13 0,-4-5 0,-1 0 0,5 5 0,-10-5 0,10 6 0,-6 1 0,7 0 0,-6-1 0,5 1 0,-6 0 0,7 1 0,0-8 0,0 4 0,-5-12 0,3 14 0,-3-7 0,5 1 0,0-1 0,0-2 0,0 2 0,0 8 0,0 0 0,8 9 0,-6-6 0,4 13 0,1-5 0,-6 9 0,13-9 0,-13 6 0,17-15 0,-8 7 0,3-22 0,-7-2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3136 24575,'7'-11'0,"-2"-8"0,-5-2 0,0-7 0,6-1 0,-5 2 0,11-1 0,-9-9 0,8 14 0,-10-13 0,5 16 0,-1-8 0,2 7 0,0-5 0,-2 12 0,1-5 0,0 8 0,5-2 0,-4-6 0,4 5 0,-6-5 0,9-1 0,-3 8 0,-3-8 0,2 8 0,-4-1 0,7 2 0,-7-1 0,4-1 0,-9 2 0,10-1 0,-4-7 0,5 5 0,0-6 0,1 9 0,-3-1 0,3-1 0,-6 1 0,2 1 0,-2-2 0,5 1 0,-1 6 0,8-6 0,-5-2 0,5 4 0,1-8 0,-8 11 0,7-6 0,0 0 0,-5 1 0,4-1 0,-6 1 0,0 5 0,-7-3 0,6 9 0,-9-10 0,7 9 0,-2-9 0,5 10 0,-5-10 0,3 11 0,-9-11 0,10 9 0,-10-9 0,9 10 0,-4-10 0,7 9 0,-2-7 0,1 2 0,7-6 0,1 6 0,-1-5 0,7 5 0,-5-7 0,6 0 0,-7 6 0,-1 3 0,-12-1 0,2 5 0,-2-5 0,0 1 0,4 3 0,-6-3 0,2 0 0,4 4 0,-6-4 0,2-1 0,4 5 0,3-5 0,-1 1 0,5 3 0,-6-9 0,-1 10 0,-4-9 0,4 9 0,-10-10 0,5 4 0,-2 0 0,-3-3 0,4 3 0,-5-5 0,6-1 0,-5 2 0,5-1 0,-1-8 0,-4 6 0,6-12 0,-7 12 0,0-4 0,0 6 0,0-1 0,0 1 0,0-6 0,0 4 0,0-12 0,0 12 0,0-5 0,0-1 0,0-9 0,0-1 0,0-8 0,0 17 0,0 2 0,0 1 0,0 4 0,0-12 0,0 12 0,0-5 0,0 6 0,0 1 0,0 1 0,0-2 0,0 1 0,0 1 0,0-2 0,0 1 0,0 1 0,0-2 0,0 1 0,0-1 0,6 2 0,-5-1 0,3-1 0,-4 2 0,6-1 0,-5-1 0,4 2 0,-5-1 0,0-1 0,6 2 0,-5-1 0,9-1 0,-9 1 0,5 1 0,0-8 0,-4 5 0,3-6 0,1 8 0,-5 1 0,4-2 0,-1 1 0,-2 1 0,3-2 0,1 1 0,0 1 0,1-2 0,-3 1 0,2-1 0,1 2 0,-1-1 0,4 5 0,-9-11 0,10 10 0,-4-12 0,-2 9 0,6-1 0,-4-1 0,4 2 0,-4-1 0,4 5 0,-10-4 0,8 5 0,-7-6 0,9 5 0,-10-4 0,10 4 0,-11-4 0,11-2 0,-4 6 0,-1-2 0,4 2 0,-9-6 0,10 1 0,-9 1 0,7-2 0,-8 1 0,5 1 0,-1 4 0,-3-4 0,3 4 0,-5-6 0,0 2 0,0-1 0,0-1 0,0 2 0,0-1 0,0-1 0,0 2 0,-5-1 0,3-1 0,-9 1 0,10 1 0,-10-2 0,11 1 0,-12-6 0,11 4 0,-10 0 0,9 3 0,-9 10 0,10-10 0,-10 9 0,4-3 0,-10-1 0,-13 5 0,0-11 0,-24 2 0,21 2 0,-23-8 0,34 15 0,-13-6 0,21 7 0,-3 0 0,5 0 0,-1 0 0,7 4 0,1 3 0,5 6 0,0-2 0,0 1 0,0-1 0,0 2 0,0-1 0,0-1 0,0 2 0,0-2 0,5 1 0,-4-1 0,10 2 0,-10-1 0,5-1 0,-1 9 0,2-7 0,1 5 0,1-11 0,-7 4 0,3-4 0,1-1 0,-5 5 0,9-10 0,-9 10 0,10-11 0,-10 0 0,9-1 0,-4-3 0,7-2 0,-2 5 0,-5-10 0,5 9 0,-9-9 0,3 4 0,-5-4 0,0-1 0,0-1 0,0 2 0,0-1 0,0-1 0,0 2 0,0-1 0,0-1 0,0 2 0,0-1 0,0 0 0,0-1 0,0 2 0,0-1 0,0-1 0,0 2 0,0-1 0,0-1 0,0 2 0,0-1 0,-5-1 0,3 1 0,-3 1 0,5-2 0,0 1 0,0 1 0,0-2 0,0 1 0,0 1 0,5 4 0,-3-4 0,2 4 0,1 0 0,-3-3 0,8 3 0,-3-5 0,4 5 0,8-11 0,1 9 0,1-10 0,5 5 0,-14 2 0,14-2 0,-13 7 0,6-5 0,-8 10 0,2-2 0,-1 4 0,-1 0 0,1 0 0,-1 0 0,1 0 0,-1 0 0,1 0 0,0 0 0,-1 0 0,1 0 0,-1 0 0,2 4 0,-3-2 0,3 3 0,-1 1 0,-1 1 0,1-2 0,-1 1 0,1-6 0,-1 0 0,1 0 0,0 0 0,-6 5 0,5-3 0,-4 3 0,3 1 0,3-5 0,-2 3 0,8 3 0,-6-6 0,6 11 0,-8-11 0,1 4 0,-5 1 0,3-5 0,-4 5 0,7-2 0,-2-3 0,-5 11 0,5-11 0,-11 10 0,18-4 0,-15 5 0,14 1 0,-10-1 0,5-1 0,-1 2 0,1 5 0,1-10 0,-7 10 0,5-17 0,-9 11 0,3-6 0,1 6 0,-1 0 0,2-1 0,4 2 0,-10-2 0,5 1 0,-2 1 0,-3-2 0,4 1 0,1-1 0,1 2 0,-2-2 0,0 1 0,1 1 0,-5-2 0,5 1 0,-1-1 0,-3 2 0,7-2 0,-8 1 0,10 1 0,-9-2 0,9 8 0,-10-5 0,11 12 0,-11-13 0,6 13 0,-7-5 0,4 0 0,-2-2 0,3 9 0,1-13 0,-5 12 0,4-14 0,-5-1 0,0-1 0,0 2 0,6 5 0,-5-4 0,6 5 0,-7 1 0,0-8 0,0 7 0,0 1 0,-7 1 0,6 6 0,-11 1 0,10-7 0,-10 5 0,11-12 0,-12 11 0,12-5 0,-6 1 0,2-1 0,3-1 0,-7-5 0,8 4 0,-5-6 0,-1 8 0,1-8 0,-1 14 0,-4-12 0,4 13 0,-7-7 0,2 1 0,-1 5 0,6-12 0,-12 11 0,11-11 0,-11 5 0,12-8 0,-3 2 0,3-1 0,-5-1 0,-7 2 0,6-1 0,-6 8 0,6-6 0,1 5 0,0-7 0,0-1 0,-7 2 0,5-1 0,-4 1 0,6-1 0,0 1 0,-7-1 0,5-1 0,-3 3 0,-2 4 0,5-4 0,-5 5 0,7-6 0,1-2 0,-1 1 0,-1-1 0,7 2 0,-4-6 0,9 3 0,-10-9 0,4 10 0,0-4 0,-2 4 0,2-4 0,-7 11 0,3-10 0,-9 12 0,6-8 0,-5 0 0,9 1 0,-3-8 0,1 7 0,0-11 0,1 10 0,4-5 0,-4 0 0,4 6 0,-3-11 0,3 9 0,-4-9 0,4 5 0,-4-1 0,-1-4 0,0 9 0,0-8 0,1 9 0,-2-4 0,1-2 0,7 6 0,-6-9 0,4 3 0,0 1 0,-4-5 0,6 3 0,-2 2 0,-4-5 0,10 10 0,1-9 0,14 9 0,6-3 0,15 6 0,-5 0 0,-1-1 0,-3 1 0,-13-7 0,6 6 0,-8-13 0,1 5 0,-1-5 0,1 0 0,1 0 0,-2 0 0,1 0 0,-1 0 0,1 0 0,-1 0 0,1 0 0,0 0 0,-1 0 0,8-5 0,-5 3 0,3-5 0,2 7 0,-5-5 0,5 3 0,-8-3 0,1 1 0,7 2 0,-7-9 0,7 10 0,-6-10 0,4 4 0,-3-6 0,12 0 0,-13 6 0,6-6 0,-8 8 0,2-8 0,-3 1 0,3 5 0,-2-3 0,1 9 0,-5-10 0,2 9 0,-2-9 0,5 4 0,-1 2 0,8-13 0,-5 9 0,5-10 0,-8 7 0,1-8 0,0 6 0,0-4 0,2-1 0,-3 5 0,1-5 0,-5 6 0,4 2 0,-5-1 0,5-1 0,-4 1 0,4 1 0,-4-9 0,5 7 0,-5-7 0,4 8 0,-10 1 0,9 4 0,-9-4 0,10 4 0,-10-4 0,9-2 0,-4 1 0,1 1 0,4-2 0,-5 1 0,6-1 0,-5 2 0,2-1 0,-2-1 0,5 2 0,-1-1 0,1-1 0,-5 2 0,3-1 0,-4-1 0,7 2 0,-3-1 0,3-1 0,-2 1 0,1 6 0,-1-5 0,1 10 0,0-5 0,-1 1 0,1 3 0,-1-9 0,1 10 0,-1-9 0,2 9 0,-1-5 0,-1 1 0,1 3 0,-1-3 0,1 5 0,-1 0 0,1-6 0,0 5 0,-1-3 0,1 4 0,-1 0 0,2 0 0,-1 0 0,-1 0 0,1 0 0,-1 0 0,1 0 0,-1 0 0,1 0 0,0 0 0,-1 0 0,-4 4 0,3-3 0,-4 5 0,7-6 0,-3 5 0,3-3 0,-1 9 0,-1-11 0,1 5 0,-7 1 0,1 1 0,-12 0 0,1-3 0,-7-4 0,-7 0 0,5 0 0,-12 0 0,13 0 0,-6 0 0,1 0 0,4 0 0,-5 0 0,7 0 0,0 0 0,1 0 0,-1 6 0,0-5 0,1 4 0,-2 1 0,1 1 0,0 4 0,1-4 0,-1 4 0,0-5 0,1 0 0,-1 6 0,-1-7 0,7 8 0,-4-7 0,3 4 0,0-3 0,-3 0 0,8 4 0,-7-11 0,7 11 0,-9-4 0,10 4 0,-10 2 0,4-7 0,2 4 0,-6-3 0,10 6 0,-5-2 0,1-4 0,3 4 0,-3-6 0,5 8 0,0-1 0,0-1 0,0 2 0,0-2 0,0 1 0,5-1 0,-3 2 0,9-1 0,-10-1 0,9-4 0,-4 4 0,7-9 0,-8 7 0,6-2 0,-4 6 0,4-2 0,1-4 0,-5 2 0,2-7 0,-2 9 0,5-10 0,-6 10 0,5-5 0,2 1 0,1 4 0,3-10 0,-10 9 0,4-9 0,-4 5 0,4-6 0,1 5 0,-1-3 0,1 3 0,-1-5 0,1 0 0,0 0 0,-1 0 0,2 0 0,-3 0 0,3 0 0,-1 0 0,-1 0 0,1 0 0,-1-5 0,1 3 0,-1-9 0,1 10 0,-5-10 0,3 9 0,-4-7 0,1 2 0,3 0 0,-4-4 0,1 5 0,4-1 0,-5-4 0,6 10 0,-5-10 0,2 9 0,-8-7 0,10 7 0,-9-9 0,9 10 0,-11-10 0,5 4 0,0 0 0,-3-3 0,3 3 0,1-5 0,-5 1 0,9-2 0,-9 1 0,10 5 0,-4-3 0,-2 3 0,6 0 0,-10-4 0,10 10 0,-5-5 0,6 6 0,-1-5 0,1 5 0,-5-11 0,2 9 0,-2-9 0,5 10 0,-5-10 0,3 5 0,-4-1 0,1-4 0,3 10 0,-9-10 0,10 10 0,-10-9 0,9 3 0,-3-6 0,-1 1 0,5 7 0,-9-7 0,2 6 0,1-7 0,-3 2 0,3-1 0,0-1 0,-3 2 0,2-1 0,-4-1 0,0 1 0,0 1 0,0-2 0,0 1 0,0 1 0,0-2 0,0 1 0,0 1 0,-4 4 0,2-4 0,-3 4 0,0-6 0,-2 2 0,-6-1 0,3-1 0,-4-5 0,2 4 0,0-5 0,-1 7 0,2-1 0,-1 2 0,0-1 0,1 5 0,-1-4 0,5 5 0,-4-1 0,6-4 0,-14 4 0,5-5 0,-5-2 0,7 3 0,-7-3 0,5 1 0,-3 6 0,10-4 0,-4 10 0,4-5 0,0 1 0,-2 5 0,7-11 0,-8 9 0,3-9 0,-6 10 0,3-10 0,-3 10 0,7-9 0,-4 9 0,9-11 0,-10 11 0,4-4 0,-5 5 0,5-6 0,-3 5 0,4-5 0,-1 2 0,-4 3 0,6-5 0,-8 6 0,1-6 0,0 5 0,1-4 0,-1 5 0,-1 0 0,3 0 0,-3 0 0,1 0 0,1 0 0,-1 0 0,0 0 0,0 0 0,1 0 0,-2 0 0,1 0 0,1 0 0,-1 0 0,0 0 0,1 0 0,-1 0 0,0 0 0,-1 0 0,2 0 0,-1 0 0,0 0 0,1 0 0,4 5 0,-4-4 0,5 5 0,-1-2 0,-3-2 0,9 9 0,-10-10 0,4 5 0,0-1 0,-2-4 0,2 9 0,-5-8 0,5 9 0,-2-10 0,7 9 0,-9-9 0,5 10 0,-7-4 0,2 4 0,-1 2 0,5-2 0,-3-4 0,4 4 0,-8 2 0,2-4 0,5 7 0,-3-9 0,8 6 0,-9-6 0,10 2 0,-3-7 0,4 3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992 1237 24575,'18'0'0,"-2"0"0,-9-5 0,-1-2 0,-6-21 0,0 4 0,0-12 0,0-1 0,0 7 0,0-6 0,0 15 0,0 1 0,0 8 0,0-7 0,0 5 0,0-4 0,0 5 0,0 1 0,0-1 0,-6 2 0,5-1 0,-5-1 0,6 2 0,0-1 0,0-1 0,0 2 0,0-1 0,0-1 0,0 1 0,0 1 0,0-8 0,0-11 0,0 0 0,0-7 0,0 9 0,0 7 0,0-5 0,-5 5 0,2-7 0,-2 6 0,-1 4 0,5 6 0,-4-1 0,5 2 0,-6 4 0,5-4 0,-3 4 0,-2-4 0,5-8 0,-10 5 0,4-12 0,-5 12 0,-2-12 0,1 5 0,-1-7 0,1-1 0,-8 1 0,0 1 0,0-1 0,2 7 0,5 2 0,4 7 0,-3-1 0,7 2 0,-5-1 0,9-1 0,-7 6 0,7-3 0,-8 9 0,3-4 0,0-1 0,-3 5 0,4-5 0,-7 1 0,1 3 0,1-2 0,-1 4 0,0 0 0,1 0 0,-1 0 0,0 0 0,-8 0 0,0 6 0,-7-5 0,6 10 0,2-10 0,7 10 0,1-9 0,-1 3 0,0 1 0,1-6 0,-1 11 0,0-10 0,1 10 0,-2-9 0,1 8 0,1-9 0,-1 4 0,5 1 0,-4-5 0,5 9 0,-5-9 0,4 11 0,-4-11 0,4 10 0,-4-5 0,-1 0 0,0 5 0,1-9 0,-1 8 0,0-9 0,5 10 0,-3-4 0,3-2 0,-5 7 0,0-6 0,1 6 0,-1 0 0,0-1 0,1 2 0,-1-1 0,-1-1 0,6 2 0,-2-7 0,8 4 0,-10-8 0,9 9 0,-3-4 0,-1-2 0,5 6 0,-8-4 0,7 4 0,-9 2 0,10-2 0,-10 1 0,10 1 0,-5-2 0,1 1 0,4-1 0,-4 2 0,5-2 0,-5 1 0,4 1 0,-5-2 0,6 1 0,0-1 0,-5 2 0,3 6 0,-3-6 0,5 0 0,0-7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6:30:24.84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648 2585 24575,'0'-10'0,"-7"0"0,-3-6 0,-6 5 0,-2-11 0,-10-2 0,7-1 0,-21-21 0,13 19 0,-17-28 0,3 12 0,-3-16 0,1 9 0,10 2 0,5 8 0,9 1 0,1 7 0,-2-14 0,12 19 0,-10-19 0,17 21 0,-15-13 0,16 6 0,-17-7 0,17 0 0,-17-1 0,17-8 0,-18-2 0,17 0 0,-16 2 0,16 8 0,-6-8 0,1 14 0,6-31 0,-6 28 0,8-21 0,0 26 0,0-5 0,0 5 0,0-1 0,0-4 0,0 5 0,0 0 0,9-36 0,2 28 0,1-30 0,5 38 0,-15-6 0,15 6 0,-14 0 0,6-5 0,-1 12 0,-6-13 0,14 13 0,-14-12 0,14 12 0,-14 1 0,16-5 0,-16 10 0,15-11 0,-15 12 0,15-3 0,-6-4 0,-1 1 0,9-14 0,-17 19 0,15-10 0,-6 5 0,7 5 0,1-10 0,-10 12 0,6 4 0,-14-7 0,13 13 0,-12-9 0,12 6 0,-12-6 0,11 5 0,-11-5 0,5 11 0,-7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693 386 24575,'14'-6'0,"-5"-16"0,-9-1 0,0-23 0,-6 7 0,-2-9 0,-1 9 0,1 3 0,4 14 0,3 4 0,-10 11 0,4-4 0,-5 9 0,1-3 0,4-1 0,-4 5 0,5-9 0,-5 9 0,-2-5 0,7 1 0,-5 3 0,4-3 0,1-1 0,-4 5 0,8-9 0,-9 9 0,5-5 0,-12 6 0,-4 0 0,-5 0 0,7 0 0,-6 0 0,12 0 0,-5 0 0,8 0 0,-1 0 0,0 0 0,1 0 0,-1 6 0,-1-5 0,3 9 0,-3-9 0,1 5 0,0-1 0,1 1 0,-1 1 0,-1 4 0,3-10 0,-3 9 0,1-9 0,1 11 0,-1-11 0,5 10 0,-4-10 0,10 9 0,-9-3 0,4 5 0,-7 0 0,7 0 0,-4-1 0,9 1 0,-10 0 0,4 0 0,-5 7 0,5 2 0,-5 7 0,5-7 0,-7 5 0,8-14 0,-7 15 0,11-7 0,-9 1 0,9 6 0,-3-14 0,5 5 0,0-5 0,0-1 0,0-1 0,0 2 0,5-2 0,-3 1 0,9-1 0,-10 2 0,9-6 0,-9 2 0,4-2 0,1 6 0,-5-2 0,9 1 0,-9 1 0,10-2 0,-4 1 0,5 6 0,0 3 0,9 7 0,-8-7 0,8 5 0,-11-12 0,4 12 0,-2-12 0,2 12 0,-2-13 0,7 13 0,-5-12 0,12 12 0,-13-12 0,12 12 0,-12-13 0,13 13 0,-12-12 0,5 12 0,-7-12 0,0 0 0,0-5 0,-6-2 0,5 6 0,-5-2 0,14 1 0,-7 8 0,21-4 0,-16 11 0,25-2 0,-20 2 0,14-3 0,-10-10 0,-6-3 0,-4-4 0,-4 0 0,-3 2 0,3-7 0,-1 9 0,6-10 0,2 5 0,7-6 0,10 0 0,1 0 0,8 7 0,37-6 0,-26 6 0,26-7 0,-45 0 0,-2 0 0,-16 0 0,6 0 0,-13 0 0,13-7 0,-5 6 0,6-12 0,0 12 0,8-12 0,-12 5 0,11 0 0,-20 2 0,5 2 0,-8 3 0,8-5 0,-5 1 0,10 3 0,-10-3 0,11-1 0,-4 3 0,-1-8 0,-1 4 0,-8 0 0,1-2 0,-1 2 0,2-6 0,6 1 0,-6-1 0,12 0 0,-12 0 0,6 1 0,-7-8 0,1 6 0,6-6 0,-4 0 0,-2 6 0,-2-5 0,-3 0 0,-2 5 0,6-6 0,-11 9 0,9-1 0,-9-1 0,5 2 0,-6-1 0,5 5 0,-4-4 0,5 5 0,-6-6 0,0-1 0,4 1 0,-3 1 0,5-2 0,-6-6 0,0 5 0,0-5 0,7 1 0,-6 4 0,4-5 0,-5-1 0,0 6 0,0-5 0,0 8 0,0-1 0,0-8 0,0 6 0,0-5 0,0 8 0,0-2 0,0 1 0,-5 5 0,-2-11 0,-5 15 0,5-15 0,-5 4 0,5 1 0,0-5 0,-4 5 0,5 1 0,-7 5 0,8-3 0,-6 9 0,10-10 0,-10 9 0,4-3 0,-4 5 0,-1-6 0,-7 5 0,-2-10 0,1 9 0,1-10 0,7 10 0,6-7 0,-4 7 0,3-9 0,-6 10 0,8-10 0,-6 9 0,10-7 0,-10 7 0,10-9 0,-5 4 0,1-5 0,3 1 0,-2-2 0,4 1 0,0 1 0,0-2 0,4 1 0,-2 1 0,10-9 0,-5 12 0,0-10 0,3 11 0,-8-5 0,9-8 0,-10 0 0,10-1 0,-10 2 0,5 7 0,-6 0 0,5 0 0,-4 0 0,-1 6 0,-6 0 0,-13 6 0,-2 0 0,-15 0 0,7 0 0,-16 0 0,15 0 0,-15 0 0,15 0 0,-6 0 0,9 0 0,6 0 0,2 0 0,8 0 0,-1 0 0,0 0 0,1 0 0,-1 0 0,-1 6 0,1-1 0,1 2 0,-8 5 0,6-6 0,-6 2 0,6 2 0,3-9 0,-3 10 0,1-9 0,7 9 0,-6-10 0,-3 10 0,1-9 0,-6 9 0,6-4 0,2 5 0,-8 1 0,6-6 0,-1 4 0,-3-4 0,8 5 0,-10 0 0,7 1 0,1-6 0,-1 3 0,0-4 0,1 7 0,-1-8 0,5 7 0,-4-6 0,6 1 0,-2 3 0,-4-3 0,9 5 0,-8-6 0,8 5 0,-7-4 0,2 4 0,-5 2 0,5-7 0,1-1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1 327 24575,'11'7'0,"1"-7"0,6-7 0,-3-13 0,11 4 0,-5-4 0,15-2 0,-6 6 0,-2-5 0,-9 8 0,-8 6 0,1-4 0,-1 4 0,1 2 0,7-8 0,-5 6 0,4-5 0,1-2 0,-6 3 0,13-3 0,-14 2 0,7-2 0,-6 8 0,-2-5 0,1 10 0,-1-10 0,1 10 0,-5-11 0,2 11 0,-2-3 0,5 4 0,-1 0 0,-4-6 0,4 5 0,-6-5 0,7 6 0,1 0 0,-2 0 0,-5-5 0,5 4 0,-5-5 0,6 6 0,7 0 0,-7 0 0,7 0 0,-7 0 0,-1 0 0,2 0 0,-3 0 0,3 0 0,-1 0 0,-1 0 0,1 0 0,-1 6 0,1-5 0,-1 4 0,1-5 0,-5 6 0,3-5 0,-4 4 0,7-5 0,-3 0 0,3 0 0,-1 0 0,-1 5 0,1-4 0,-1 5 0,1-6 0,-5 6 0,2-5 0,-2 3 0,6 2 0,-3-5 0,3 5 0,-3-6 0,3 0 0,-2 0 0,-5 0 0,0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582 793 24575,'18'0'0,"-2"0"0,-4 0 0,0-6 0,6 5 0,-4-3 0,5 4 0,-8 0 0,1 0 0,0 0 0,-1 0 0,1 0 0,-1 0 0,1 4 0,-1-3 0,-4 10 0,4-9 0,-4 7 0,3-7 0,-3 9 0,4-10 0,-11 10 0,6-5 0,-1 1 0,-4 4 0,5-4 0,-6 4 0,0 1 0,0-1 0,0 2 0,0-2 0,0 1 0,0 1 0,0-2 0,-6 1 0,5-1 0,-10 2 0,4 6 0,1-6 0,-7 6 0,8-6 0,-2-2 0,-4 1 0,10-1 0,-10-4 0,5 4 0,-6-4 0,5 4 0,-3 2 0,3-2 0,-4 1 0,-1-1 0,-1 2 0,-4-1 0,3 1 0,-5-1 0,7-5 0,0 4 0,1-5 0,-1 1 0,-1-2 0,2-5 0,5 6 0,-5-5 0,4 3 0,-5-4 0,1 0 0,-1 6 0,-1-5 0,3 5 0,-3-6 0,1 0 0,1 0 0,-8 6 0,6-4 0,-7 3 0,1-5 0,6 0 0,-6 0 0,8 0 0,-1 0 0,-1 0 0,3 0 0,-3-5 0,-6 3 0,-1-9 0,0 4 0,1-1 0,6 4 0,8-1 0,-6 3 0,10-9 0,-10 10 0,4-17 0,-5 9 0,-2-17 0,1 5 0,0 1 0,0-7 0,-1 6 0,0-6 0,2 6 0,-1-5 0,-1 5 0,6-8 0,-3 8 0,10 2 0,-5 8 0,6-2 0,0 1 0,-5 1 0,3-9 0,-3 0 0,5-1 0,0-6 0,0 14 0,0-14 0,7 7 0,-6-1 0,11-5 0,-3 5 0,-3 0 0,7-5 0,2-5 0,1 1 0,11-6 0,-12 8 0,5-1 0,-1 1 0,3 1 0,5-1 0,-6 7 0,-2-5 0,-7 12 0,0-5 0,1 6 0,-7 1 0,4 1 0,-3-2 0,5 1 0,-1 6 0,-4-5 0,2 10 0,-8-10 0,10 4 0,-4-4 0,4 4 0,1-4 0,0 4 0,-1-4 0,2-2 0,-3 1 0,3 5 0,-2-3 0,1 3 0,0-5 0,-1 5 0,1 1 0,-1 1 0,1-1 0,7-1 0,-11-4 0,16 10 0,-8-10 0,11 3 0,0-1 0,-6 4 0,4 5 0,-4-7 0,6 5 0,0-3 0,0-2 0,1 6 0,7-5 0,-5 6 0,7 0 0,-10 0 0,-7 0 0,-2 0 0,-6 0 0,-1 0 0,1 0 0,7 0 0,-5 0 0,10 0 0,-3 6 0,6-5 0,-7 6 0,-1-7 0,-6 4 0,-3-3 0,3 5 0,4-6 0,4 0 0,-1 0 0,6 7 0,4-6 0,-2 5 0,9 1 0,-10-6 0,-6 5 0,-4-6 0,-4 5 0,-1-3 0,-7 9 0,6-10 0,-4 3 0,4 2 0,1-5 0,-1 10 0,1-9 0,0 7 0,-1-7 0,-4 9 0,4-10 0,-6 10 0,8-11 0,-1 11 0,-7-4 0,13 6 0,-10-7 0,11 6 0,-8-6 0,1 7 0,-1-2 0,1-4 0,-5 4 0,3-5 0,-4 6 0,7 0 0,-6 0 0,2 0 0,-2-6 0,4 5 0,-4-4 0,3 4 0,-8 1 0,7 1 0,-7-2 0,8 1 0,-8-1 0,9 2 0,-10-2 0,9 1 0,-2 7 0,-1-5 0,3 4 0,-8 2 0,3-6 0,1 12 0,-5-14 0,10 2 0,-10-3 0,5-4 0,-6 4 0,0 2 0,0-2 0,0 1 0,0 1 0,0-2 0,0 8 0,0-5 0,0 4 0,0-6 0,-6 1 0,5-2 0,-9 1 0,4-1 0,-1 2 0,-4-2 0,-3 8 0,1-5 0,-6 6 0,1-8 0,4 1 0,-11-1 0,4 2 0,-16 1 0,8-1 0,-7 0 0,0 1 0,6-1 0,-6-6 0,9 5 0,-1-12 0,-8 13 0,13-13 0,-4 6 0,15-7 0,-1 0 0,3 0 0,-3 0 0,6-5 0,-2 3 0,2-7 0,-5 2 0,0-6 0,1 1 0,-1 1 0,-1-2 0,1 1 0,1 1 0,4-2 0,-3 6 0,3-4 0,1 6 0,-5-2 0,5-4 0,-7 9 0,3-9 0,-3 6 0,1-8 0,1 1 0,-1-1 0,0 2 0,0-1 0,1-1 0,-2 2 0,7-1 0,-5-1 0,-2 1 0,-1-8 0,-6 11 0,12-9 0,4 11 0,-1-4 0,-2 4 0,-5-4 0,-7 4 0,11-6 0,-10 5 0,12-2 0,-6 9 0,-7-11 0,6 5 0,-13 0 0,12 1 0,-12-1 0,13 6 0,-6-5 0,1 6 0,4 0 0,-5 0 0,7 0 0,0 0 0,1 0 0,-1 0 0,0 6 0,1-5 0,-2 3 0,-6 3 0,6-5 0,-6 3 0,8 1 0,-1 1 0,-1 0 0,7 2 0,-4-7 0,9 9 0,-10-10 0,10 10 0,-5-5 0,6 6 0,0-1 0,0 2 0,0-1 0,0-1 0,0 2 0,0-2 0,0 1 0,0-1 0,6-4 0,-5 4 0,4-9 0,-5 3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24575,'12'7'0,"-1"4"0,1-4 0,6-2 0,-4 7 0,11-6 0,-4 8 0,16 0 0,-9 1 0,17-6 0,-15 3 0,5-5 0,-8 7 0,1 0 0,-8-6 0,-1 3 0,-7-10 0,-1 11 0,1-6 0,-1 0 0,1 5 0,-1-4 0,2 4 0,6 2 0,1 0 0,15 3 0,-5-3 0,6 1 0,-15 7 0,-2-11 0,-6 6 0,-1-9 0,-1 0 0,-4 3 0,3-9 0,-4 10 0,6-4 0,-1 0 0,1-3 0,-5 2 0,3-5 0,-9 10 0,10-9 0,-4 7 0,3-7 0,3 9 0,6 3 0,-7 0 0,7 4 0,-7-6 0,-1-5 0,-4 3 0,4-3 0,-6-1 0,2 4 0,4-8 0,-4 9 0,10-4 0,-8 5 0,8-4 0,-10 2 0,4-3 0,1 5 0,7 1 0,2-1 0,6 9 0,0-6 0,0 12 0,-7-14 0,0 1 0,-15-3 0,6-9 0,-10 7 0,10-7 0,-11 9 0,11-10 0,-10 10 0,10-5 0,-9 1 0,2-2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1 607 24575,'0'-30'0,"0"5"0,0-21 0,0 16 0,5-6 0,-3 7 0,10 8 0,-4-14 0,6 4 0,1-8 0,-7 8 0,3 17 0,-10 5 0,10 7 0,-10-9 0,9 4 0,-3-5 0,5 1 0,-1-2 0,8 1 0,1-2 0,7-5 0,1 2 0,-8 3 0,6 2 0,-13 10 0,12-10 0,-5 11 0,9-12 0,-9 12 0,-2-12 0,-6 12 0,-1-5 0,1 6 0,-1 0 0,1 0 0,7-5 0,-5 3 0,4-4 0,1 6 0,-11-6 0,16 5 0,-9-4 0,6 0 0,-2 4 0,-2-5 0,-3 6 0,5 0 0,-7 0 0,6 0 0,-4 0 0,11 0 0,-4 0 0,-1 0 0,-1 0 0,-1 0 0,12 0 0,-2 0 0,9 0 0,-10 0 0,0 0 0,1 0 0,-8 0 0,6 0 0,-13 0 0,5 0 0,-6 0 0,-1 0 0,1 0 0,7 0 0,2 0 0,6 0 0,0 0 0,0 0 0,1 0 0,-1 0 0,-7 6 0,6-5 0,-6 3 0,16 3 0,-6-4 0,5 9 0,-6-3 0,-9-3 0,-2 1 0,-6-7 0,-5 6 0,2-5 0,-2 3 0,5 2 0,-6 1 0,11 5 0,-2 2 0,12 6 0,-6-5 0,-2 3 0,0 1 0,-7-5 0,9 12 0,-9-12 0,7 11 0,1-10 0,2 12 0,-4-14 0,-5 1 0,-7-3 0,6 3 0,-5 0 0,5 4 0,-5-5 0,2-2 0,-2 1 0,0 0 0,2-6 0,-7 12 0,9-10 0,-10 12 0,8-9 0,-7 1 0,3 8 0,1-7 0,-5 5 0,5 2 0,-1-6 0,-4 4 0,3 1 0,-4-5 0,6 5 0,-5-8 0,5 2 0,-6-2 0,0 1 0,0 1 0,0-2 0,0 8 0,0-5 0,0 12 0,-7-6 0,0 9 0,-1 7 0,-4-6 0,3 6 0,3-15 0,-7-2 0,12-8 0,-8-4 0,7 4 0,-9-4 0,10 4 0,-10-4 0,10 4 0,-9-5 0,-3 8 0,-1-9 0,-12 15 0,6-17 0,-9 15 0,2-10 0,7 0 0,1-2 0,1-6 0,4 5 0,-5-3 0,7 3 0,0-5 0,1 0 0,-1 0 0,0 0 0,1 0 0,-8-7 0,-2 6 0,1-10 0,-6 9 0,12-9 0,-5 4 0,7 0 0,5-2 0,-10 0 0,9-3 0,-10 5 0,11-4 0,-4 4 0,4-5 0,-5 1 0,0-9 0,0 6 0,-1-5 0,1 0 0,0 5 0,4-4 0,-3 5 0,10 1 0,-9 5 0,9-3 0,-5 3 0,6-5 0,0-1 0,0 2 0,6 4 0,-5-4 0,9 10 0,-9-10 0,10 9 0,-4-7 0,3 7 0,3-9 0,-2 4 0,1 0 0,-5-2 0,2 7 0,-2-3 0,5 5 0,-1 0 0,1 0 0,-1 0 0,1 0 0,1 0 0,-2 0 0,1 0 0,-1 0 0,1 0 0,-5-6 0,4-8 0,-3-16 0,0-9 0,4 1 0,-11 8 0,6 11 0,-7 7 0,0-1 0,-5 8 0,-2-1 0,0 1 0,-2 3 0,2-3 0,0-1 0,-4 5 0,4-9 0,-3 9 0,3-10 0,-4 9 0,4-9 0,-4 4 0,-1 0 0,0-2 0,1 7 0,4-9 0,-11 10 0,10-5 0,-11 1 0,0-2 0,-9 0 0,-2-6 0,-15 5 0,22 0 0,-11-6 0,13 6 0,1 1 0,1-6 0,7 12 0,1-3 0,-1 4 0,-1-6 0,1 5 0,1-5 0,-1 6 0,0 0 0,6-5 0,-5 3 0,5-3 0,-7 5 0,-6 0 0,6 0 0,-5 0 0,-1 0 0,5 0 0,-5 0 0,7 0 0,1 0 0,-1 0 0,0 0 0,5 5 0,-2-3 0,-5 9 0,0-4 0,-5 1 0,0 3 0,6-4 0,-6 5 0,1 1 0,4-1 0,-5 1 0,7-1 0,-7-5 0,5-3 0,-5 2 0,9 1 0,-3 0 0,7 2 0,-5-7 0,11 9 0,-11-10 0,4 9 0,-5-9 0,5 10 0,-3-9 0,9 9 0,-10-10 0,4 9 0,-5-9 0,1 10 0,-8-4 0,6 0 0,-1 4 0,3-9 0,4 3 0,-3 1 0,-3-5 0,1 5 0,1-1 0,-1-3 0,-7 2 0,5-4 0,-5 0 0,2 7 0,3-6 0,-12 5 0,13-6 0,-6 0 0,6 0 0,1 0 0,1 0 0,-1 0 0,0 0 0,1 0 0,-1-5 0,-1 4 0,2-10 0,-1 10 0,0-10 0,0 9 0,6-9 0,-5 10 0,16-3 0,0 8 0,3 3 0,8 0 0,-14 4 0,7-11 0,-2 5 0,0 1 0,2 1 0,-2 4 0,5-4 0,-6 4 0,5-4 0,-4 4 0,3 1 0,-3-1 0,4-4 0,-9 4 0,7-5 0,-2 1 0,5 4 0,-7-4 0,6-2 0,-4 1 0,4-1 0,8 2 0,-5 0 0,12 0 0,-13-1 0,5-5 0,-6 3 0,-1-4 0,-4 6 0,4-5 0,-5 5 0,5-6 0,1 5 0,-1-4 0,2 5 0,-1-2 0,-1-2 0,1 3 0,-1-5 0,1 0 0,-1 0 0,1 0 0,0 0 0,6 0 0,2 0 0,1 0 0,5 0 0,-13 0 0,6-5 0,-1 3 0,-4-3 0,5 0 0,-9 4 0,10-4 0,0-2 0,0 5 0,6-3 0,-12-1 0,3 5 0,-10-10 0,4 9 0,-5-3 0,6-1 0,0 5 0,-1-5 0,-4 2 0,4 3 0,-6-5 0,7 1 0,-1 3 0,1-3 0,-5-1 0,3 5 0,-4-5 0,1 2 0,4 3 0,-5-10 0,6 9 0,7-10 0,-7 11 0,7-11 0,-7 6 0,-1-1 0,1-3 0,-5 3 0,3-5 0,-3 5 0,5 1 0,-7 1 0,6 3 0,-10-8 0,10 9 0,-9-10 0,7 10 0,-7-10 0,8 9 0,-4-8 0,6 4 0,0-1 0,-6-4 0,5 9 0,-10-8 0,10 4 0,-6-1 0,2-4 0,4 4 0,-10 1 0,5 1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0 454 24575,'18'-6'0,"6"-2"0,-3-10 0,7-14 0,1 8 0,-1-5 0,-1 9 0,10-4 0,-8 2 0,7 0 0,-8 8 0,7 0 0,-5 6 0,5-6 0,-8 6 0,-6 1 0,5-6 0,-13 6 0,13-1 0,-6-3 0,8 10 0,-8-12 0,6 12 0,-6-10 0,16 2 0,-7-6 0,7 7 0,-9-5 0,0 6 0,10-8 0,-15 1 0,13 6 0,-21 3 0,3 5 0,-5-6 0,6 5 0,-4-5 0,5 6 0,-7 0 0,-1 0 0,1 0 0,-1 0 0,1 0 0,-1 0 0,1 0 0,1 0 0,-3 0 0,3 0 0,-2 0 0,1 0 0,-1 0 0,1 0 0,0 0 0,-1 0 0,1 0 0,-1-4 0,1 3 0,1-5 0,-8 6 0,1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24575,'20'12'0,"-1"1"0,-6-8 0,-2 7 0,1-11 0,-5 10 0,2-10 0,-8 9 0,10-9 0,-4 11 0,5 1 0,-1-4 0,3 16 0,5-17 0,3 18 0,13-2 0,-17-4 0,7-4 0,-23-5 0,9-10 0,-4 10 0,3-5 0,3 6 0,-3 1 0,3 5 0,-1-10 0,-4 10 0,2-11 0,-9 4 0,10-4 0,-4 4 0,-2-4 0,6-2 0,-4 7 0,4-6 0,1 6 0,7 0 0,-7 0 0,14 2 0,-18-1 0,10-1 0,-11-5 0,-1 3 0,4-9 0,-3 10 0,4-9 0,1 9 0,0-6 0,6 15 0,-5-7 0,13 7 0,-5-6 0,-1-2 0,6 8 0,-6-5 0,26 14 0,-5-11 0,26 15 0,5-4 0,1-1 0,10 6 0,-23-14 0,-12-2 0,-18-6 0,-13-10 0,-5 7 0,-1-2 0,8 6 0,2 1 0,6-1 0,0 7 0,0-5 0,1 11 0,8-2 0,2 6 0,9 2 0,14 12 0,-11-9 0,11 9 0,-31-22 0,5 1 0,-26-12 0,3 3 0,-8-9 0,3 6 0,5-4 0,0 12 0,7-5 0,2 13 0,18 6 0,-9-8 0,1 5 0,-5-10 0,-12-7 0,5 7 0,-8-9 0,1-4 0,-7 4 0,6-6 0,-4 8 0,0-2 0,2 1 0,-7 1 0,8-2 0,-3 1 0,4-1 0,1 9 0,2 1 0,0 6 0,-1 1 0,-1-7 0,2 5 0,-7-12 0,5 12 0,-4-5 0,11 7 0,-4-1 0,6 9 0,-1-5 0,-4 5 0,3-9 0,2-4 0,-6 3 0,4-4 0,-11-1 0,4 4 0,-5-11 0,0 12 0,5-5 0,-4 16 0,-1-8 0,6 8 0,-4-9 0,4 8 0,1-12 0,-6 3 0,1-16 0,-7 2 0,9-1 0,-10-1 0,10 2 0,-10 5 0,3-4 0,3 12 0,-5-12 0,10 12 0,-5-5 0,7 15 0,0-13 0,-6 12 0,3-14 0,-4 6 0,1 1 0,-1 0 0,-2-1 0,-3 1 0,4 0 0,-6 1 0,0-8 0,0-3 0,0-6 0,0-1 0,0 2 0,0-1 0,0-1 0,-6 9 0,4-7 0,-9 5 0,10 2 0,-4-6 0,-1 5 0,5-8 0,-5 8 0,6-5 0,-5 4 0,4-5 0,-5-1 0,1 6 0,3-4 0,-10 5 0,5-7 0,2 0 0,-6-1 0,4 1 0,-5 1 0,1-2 0,-2 8 0,-7-5 0,7 6 0,-6-8 0,7 1 0,-7-1 0,5 0 0,-12 8 0,13-6 0,-12 6 0,12-14 0,-1 6 0,3-10 0,10 8 0,-5-4 0,1 1 0,-2-1 0,-4-6 0,-1 0 0,5-6 0,-4 5 0,10-10 0,-3 4 0,4-4 0,0-2 0,0 1 0,0 1 0,0-2 0,0 1 0,4 5 0,3-3 0,5 9 0,-1-5 0,1 6 0,-5 0 0,-3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1 190 24575,'11'-7'0,"1"1"0,-1 6 0,16 7 0,4 3 0,8 5 0,5 7 0,-14-7 0,6 8 0,-16-10 0,-1-6 0,-8 4 0,1-9 0,0 2 0,-6 1 0,5-3 0,2 9 0,8-8 0,6 8 0,0-3 0,-7 5 0,0-5 0,-10-3 0,3-5 0,-2 0 0,1 5 0,0-4 0,-1 4 0,-4 1 0,4-5 0,-6 5 0,22 1 0,-4 1 0,13 0 0,-9 5 0,1-12 0,0 12 0,7-12 0,-5 12 0,-2-12 0,-9 4 0,-8-5 0,2 0 0,-1 0 0,-1 0 0,8 7 0,1-5 0,15 3 0,-11-5 0,18 0 0,-11 9 0,26-8 0,-7 13 0,7-13 0,-19 13 0,-9-13 0,-10 5 0,-1-6 0,2 0 0,9 0 0,-2 0 0,8 0 0,-5 0 0,15 0 0,-7 0 0,8 0 0,1 0 0,-8 0 0,-4 0 0,-8 0 0,-6 0 0,-2 0 0,-8 0 0,1 0 0,-1 0 0,8 0 0,1-6 0,17 5 0,-8-6 0,15 0 0,-14 6 0,15-6 0,-7-1 0,0 6 0,-9-5 0,-16 2 0,-2 3 0,-5-3 0,13-1 0,1 5 0,16-13 0,2 13 0,1-13 0,-4 12 0,-7-10 0,-1 11 0,0-12 0,-7 12 0,6-12 0,-5 12 0,-1-11 0,-1 10 0,-8-3 0,1-1 0,7 5 0,-7-9 0,14 9 0,-12-5 0,12-1 0,-13 6 0,13-12 0,-14 6 0,7 0 0,-6 2 0,-3 5 0,-3-6 0,4 5 0,-5-10 0,13 4 0,1 0 0,0-5 0,6 5 0,-5-7 0,-1 1 0,-2 1 0,-6 5 0,-5-4 0,2 10 0,-2-11 0,5 11 0,-1-9 0,8 2 0,-5-4 0,5-1 0,-1 1 0,-5 5 0,6-6 0,-8 12 0,1-9 0,0 3 0,6 0 0,3-5 0,6 5 0,-7-1 0,6-5 0,-12 6 0,5 0 0,-9-4 0,3 10 0,-2-5 0,-5 1 0,5 4 0,-5-5 0,0 6 0,0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 24575,'26'0'0,"8"0"0,13 7 0,4-4 0,6 4 0,0-7 0,-8 8 0,0-6 0,-4 12 0,-7-13 0,-7 6 0,-4-7 0,-9 0 0,-5 0 0,13 0 0,-5 0 0,14 0 0,3 0 0,2-6 0,-5 5 0,0-6 0,-5 1 0,15 4 0,-22-4 0,11 6 0,-14-7 0,8 6 0,-1-5 0,0 6 0,8 0 0,3 0 0,20-8 0,-8 7 0,7-15 0,-11 14 0,-8-5 0,-1 1 0,-10 5 0,-6-6 0,4 1 0,-4 4 0,-1-4 0,5 6 0,-12 0 0,13 0 0,-6 0 0,17 0 0,11 0 0,2 0 0,17 0 0,-27 0 0,7 0 0,-27 0 0,-1 0 0,-8 0 0,1 0 0,15 0 0,-3 0 0,19 7 0,-4-6 0,-9 6 0,-1-7 0,-18 0 0,1 0 0,-1 0 0,8 0 0,1 7 0,8-5 0,-1 3 0,0-5 0,0 0 0,10 0 0,-15 6 0,5-5 0,-15 5 0,-1-6 0,1 0 0,0 5 0,-1-4 0,1 5 0,-1-6 0,8 0 0,-5 4 0,5-2 0,-8 3 0,8-5 0,-6 0 0,13 7 0,-5-6 0,14 12 0,-5-12 0,5 13 0,-14-13 0,-2 6 0,-12-2 0,2-4 0,-2 10 0,4-4 0,8 5 0,-6 1 0,6-1 0,-1 1 0,-4-1 0,6 8 0,-9-12 0,3 10 0,-9-11 0,6 0 0,-10 2 0,5-2 0,-1 0 0,-5 3 0,11-9 0,-10 10 0,10-4 0,-9 4 0,7-4 0,-8 4 0,5-5 0,-6 6 0,0 1 0,0-2 0,0 1 0,0-1 0,0 2 0,-6-6 0,5 2 0,-10-7 0,10 9 0,-9-10 0,9 9 0,-10-3 0,4 0 0,-4 4 0,5-6 0,-5 2 0,4 4 0,-5-9 0,1 2 0,-1-4 0,-1 6 0,2-5 0,-1 4 0,0-5 0,1 0 0,-1 0 0,0 0 0,-1 0 0,3 0 0,-3 0 0,6-5 0,-2 4 0,8-11 0,-5 7 0,6-8 0,0 1 0,0 1 0,0-2 0,0-6 0,0 5 0,6-5 0,-6 8 0,5-2 0,0 1 0,-3-1 0,9 8 0,-6-1 0,7 6 0,1 0 0,-8 0 0,1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1365 1 24575,'19'0'0,"4"6"0,-8 7 0,11 3 0,-6 10 0,0-11 0,-1 5 0,-6-9 0,-3 1 0,3-1 0,-2-4 0,-5 4 0,5-10 0,-9 9 0,7-8 0,-8 9 0,10-10 0,-4 9 0,4-3 0,1 0 0,-1 4 0,1-6 0,1 2 0,-8 4 0,6-9 0,-10 7 0,10-7 0,-5 9 0,6-4 0,-5 4 0,2-4 0,-2 4 0,5-6 0,-1 8 0,1-1 0,-1-6 0,-4 5 0,4-4 0,-6 4 0,8 1 0,-1-1 0,-1 2 0,1-1 0,-1-1 0,1 2 0,-1-8 0,-4 6 0,4-9 0,-10 9 0,8-10 0,-7 9 0,9-3 0,-10 5 0,10-1 0,-10 2 0,10 5 0,-4-4 0,0 5 0,-2-7 0,1 0 0,-5 0 0,8-6 0,-7 5 0,3-4 0,1-1 0,-5 4 0,5-3 0,-1 0 0,-5 3 0,12 4 0,-5 6 0,7 1 0,-1 5 0,-2-12 0,3 12 0,-8-13 0,5 6 0,-9 9 0,10-4 0,-11 12 0,12-9 0,-12-6 0,11 5 0,-5-5 0,1 0 0,-3-2 0,-5-8 0,0 2 0,0-2 0,0 1 0,0 1 0,0-2 0,0 1 0,0-1 0,0 2 0,6-6 0,-5 2 0,5-2 0,-6 6 0,0-2 0,0 1 0,0-1 0,0 2 0,0-1 0,0-1 0,0 2 0,0-2 0,0 1 0,0-1 0,0 2 0,0-1 0,0-1 0,0 2 0,-7 5 0,6-4 0,-5 5 0,6-6 0,0-2 0,0 1 0,0-1 0,0 2 0,0-2 0,0 1 0,0 1 0,0-2 0,-5 1 0,3-1 0,-3 2 0,5-2 0,0 1 0,-6 1 0,5-2 0,-4 1 0,5-1 0,0 2 0,-4-6 0,2 2 0,-3-2 0,-1 0 0,5 3 0,-10-3 0,4 12 0,-5-11 0,4 17 0,-10-16 0,10 10 0,-10-5 0,5 4 0,1-4 0,-1 5 0,1-8 0,1 2 0,-1-2 0,5 1 0,-4-5 0,10 3 0,-9-9 0,9 10 0,-10-4 0,4 4 0,-5 2 0,1-6 0,5 2 0,-5-7 0,4 9 0,-4-10 0,4 9 0,-4-9 0,-2 12 0,-1-12 0,-5 10 0,8-9 0,-1 9 0,0-10 0,-1 3 0,8 2 0,-6-5 0,4 5 0,-5-6 0,1 5 0,-1-3 0,-7 3 0,5-5 0,-5 0 0,2 0 0,-5 0 0,-5 0 0,6-5 0,2 3 0,8-3 0,-1 5 0,5-6 0,-3 5 0,4-5 0,-1 1 0,-4 3 0,10-7 0,-10 2 0,4-6 0,-3 1 0,-3 1 0,6-2 0,-2 6 0,2-4 0,0 6 0,-4-8 0,5 1 0,-13-8 0,10 6 0,-7 1 0,15 3 0,-10 3 0,4-5 0,0 1 0,-4-2 0,6 1 0,-2-1 0,2 2 0,5-1 0,-6 5 0,5-4 0,-4 5 0,-1-6 0,5-1 0,-3 2 0,-2 4 0,5-11 0,-10 10 0,10-12 0,-5 8 0,1 1 0,3-2 0,-3 1 0,5 0 0,0 0 0,-4 0 0,3 0 0,-5 1 0,6-2 0,0 1 0,0-8 0,6-1 0,2-6 0,-2-1 0,7 7 0,-8 2 0,7 6 0,1 2 0,-2-1 0,1-1 0,-7 2 0,6-1 0,-4 5 0,4-4 0,1 10 0,0-9 0,6 2 0,2 1 0,1-4 0,-2 9 0,-8-9 0,1 10 0,0-10 0,-1 9 0,1-2 0,-1 4 0,1 0 0,7 0 0,2 0 0,-1 0 0,-2 0 0,-6 0 0,-1 0 0,1 4 0,0-2 0,-6 9 0,5-10 0,-10 9 0,10-9 0,-11 10 0,11-9 0,-10 9 0,5-6 0,-1 2 0,0-1 0,2-1 0,4-3 0,-10-2 0,5-14 0,-13-7 0,6 0 0,-6 2 0,7 6 0,-4 1 0,3 1 0,-5-2 0,6 1 0,0 1 0,0-2 0,-5 7 0,3-6 0,-3 6 0,-1 0 0,5-5 0,-10 4 0,10-5 0,-9 0 0,2-7 0,-4 5 0,5-12 0,-4 5 0,4 0 0,-6 2 0,6 7 0,-2 5 0,2 3 0,0 8 0,2 3 0,5 5 0,-6-1 0,5 2 0,-5-2 0,2-4 0,3 4 0,-5-4 0,1 4 0,4 1 0,-5-1 0,1 2 0,3-2 0,-9 1 0,6 1 0,-2 5 0,-4-5 0,5 7 0,-1-9 0,-10 8 0,8-5 0,-5 6 0,3-2 0,5-10 0,-7 10 0,1-11 0,0 4 0,1 1 0,-1-5 0,5 3 0,-4-3 0,-2 5 0,4 1 0,-8-5 0,11 2 0,-6-3 0,-7 5 0,5-5 0,-5 4 0,9-4 0,-3 0 0,1 4 0,1-11 0,-1 11 0,0-10 0,-1 11 0,3-7 0,-3 2 0,-6 4 0,-1-3 0,-7 1 0,6 2 0,-4-10 0,11 9 0,-12-9 0,13 5 0,-7-1 0,10-3 0,-3 3 0,1-5 0,0 0 0,1 0 0,-1 0 0,0 0 0,1 0 0,-2 0 0,1 0 0,1 0 0,-1 0 0,0 0 0,0 0 0,1 0 0,-1 0 0,-1 0 0,-4 0 0,-5 0 0,-5-7 0,-1 0 0,1-1 0,-9-6 0,6 13 0,-6-13 0,16 13 0,-6-5 0,12 1 0,-5 3 0,13-9 0,-4 10 0,3-5 0,1 2 0,-5 3 0,-3-12 0,0 6 0,-5 0 0,9-4 0,-3 4 0,1-5 0,1 6 0,4-5 0,-3 4 0,3 0 0,0-4 0,-3 11 0,4-11 0,-1 4 0,-4-5 0,4 1 0,-4-2 0,-1 1 0,0-7 0,-2-2 0,-5 0 0,3-7 0,-3 14 0,12-12 0,-4 12 0,4-5 0,1 6 0,-4 2 0,9-1 0,-10-1 0,9 2 0,-8-1 0,8-1 0,-3 1 0,-1-6 0,5-3 0,-11-8 0,4 2 0,-1 6 0,4 1 0,5 9 0,0-1 0,0-1 0,0 1 0,0 1 0,0-2 0,0 1 0,0 1 0,0-2 0,0-6 0,5 5 0,-3-12 0,9 5 0,-3-7 0,11 6 0,-10 3 0,8 6 0,-9-6 0,4 5 0,-5-5 0,4 8 0,-6-2 0,7 6 0,-5-4 0,3 10 0,-9-9 0,10 9 0,-4-10 0,4 4 0,1 0 0,-1-3 0,1 3 0,0-5 0,-1 5 0,1-4 0,-1 10 0,-4-9 0,4 8 0,-6-3 0,8 5 0,-7-6 0,4 5 0,-3-5 0,5 1 0,-1 4 0,1-4 0,0 5 0,-1 0 0,1 0 0,6 0 0,-4 0 0,5 0 0,-8 0 0,1 0 0,0 0 0,-1 0 0,-4 0 0,-2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6:30:24.84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553 1263 24575,'-16'-4'0,"8"-2"0,-16-9 0,-11-12 0,-8-6 0,-9-1 0,-2-5 0,14 13 0,-12-6 0,15 9 0,9 0 0,2 6 0,0-5 0,15 11 0,-13-5 0,23 6 0,-13 0 0,12 0 0,-12 0 0,4-5 0,1 3 0,1-9 0,-1 3 0,7 1 0,-6-4 0,8 4 0,0-1 0,0-3 0,0 4 0,0-1 0,0-10 0,7 14 0,-5-22 0,14 10 0,-7 0 0,2-10 0,4 17 0,-13-11 0,14 7 0,-14-1 0,13 7 0,-13-4 0,5 9 0,-7-9 0,7 9 0,-5-3 0,13-1 0,-13-1 0,14-6 0,-14 0 0,13 6 0,-13-5 0,13 5 0,-13 0 0,13 1 0,-13 0 0,4 5 0,1-5 0,-5 6 0,5 0 0,0 5 0,-5-4 0,5 4 0,-1-5 0,-4 0 0,5 0 0,0 0 0,-5 0 0,12 0 0,-13 0 0,13 0 0,-12 5 0,5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995 1201 24575,'-19'-12'0,"5"-8"0,-24-13 0,12-7 0,-6 5 0,11 1 0,9 20 0,0-6 0,5 8 0,-11-6 0,10 4 0,-12-12 0,1 11 0,5-5 0,1 8 0,2 5 0,9-4 0,-9 9 0,10-7 0,-8 2 0,2-6 0,-12-6 0,5 5 0,-5-5 0,7 8 0,1-2 0,4 1 0,2 1 0,-1 4 0,5-4 0,-10 4 0,6-4 0,-2-2 0,-4 1 0,4-1 0,-4 2 0,4-1 0,-3 5 0,8-4 0,-9 9 0,10-7 0,-8 7 0,7-9 0,-9 10 0,10-10 0,-10 5 0,4-6 0,-4-1 0,-1 1 0,5 1 0,-4-2 0,6 6 0,-7-4 0,5 6 0,-4-8 0,6 1 0,-8 1 0,1-2 0,0 1 0,7 0 0,-6 6 0,9-5 0,-9 10 0,10-11 0,-10 6 0,6-6 0,-7 6 0,5-6 0,1 6 0,1-6 0,-1 0 0,-6 0 0,0 5 0,5-3 0,-2 9 0,7-11 0,-9 6 0,10-7 0,-10 8 0,10-7 0,-10 11 0,11-10 0,-11 10 0,10-10 0,-10 5 0,4-6 0,0-1 0,-4-6 0,5 10 0,-1-9 0,-4 13 0,9-8 0,-8 7 0,8-6 0,-9 11 0,10-9 0,-9 3 0,4-5 0,-7 0 0,3 0 0,-3 0 0,1 0 0,5 0 0,-2 6 0,7 0 0,-3 6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 1 24575,'0'35'0,"0"-2"0,0 3 0,0 3 0,0 19 0,0-17 0,0 16 0,0-28 0,0 8 0,0-16 0,0-3 0,0-5 0,0-1 0,0 6 0,0-4 0,0 5 0,0-8 0,-5 2 0,3-1 0,-3 6 0,5-4 0,0 6 0,0-9 0,0 1 0,0 7 0,-6-5 0,5 4 0,-4-5 0,5-2 0,0 8 0,-6-5 0,6 5 0,-5-8 0,5 2 0,0-2 0,0 1 0,0 0 0,0 0 0,-6 0 0,5 0 0,-4 0 0,5-1 0,-6 2 0,5-2 0,-5 1 0,1 1 0,4-2 0,-4 1 0,5-1 0,0 2 0,0-1 0,-5-6 0,4 5 0,-5-4 0,6 4 0,0 1 0,0-1 0,0 2 0,0-1 0,0-1 0,0 2 0,0-2 0,0 1 0,0-1 0,0 2 0,0-1 0,0-1 0,0 2 0,-5-8 0,3 1 0,-3-6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783 2838 24575,'0'-35'0,"0"14"0,-7-23 0,6 12 0,-6-7 0,1 10 0,5 3 0,-10 12 0,10-12 0,-3 12 0,4-5 0,0 6 0,-6 2 0,5-1 0,-10 5 0,10-4 0,-5 4 0,6-4 0,-5-2 0,3 1 0,-8-6 0,1-4 0,-10-6 0,10 0 0,-9 8 0,11-7 0,1 13 0,-1-5 0,1 8 0,5-2 0,-4 1 0,-1 0 0,6 0 0,-5-7 0,-1 5 0,-1-5 0,1 6 0,0 2 0,1-1 0,3-1 0,-2 2 0,-1 4 0,3-4 0,-3 4 0,5-4 0,-5-1 0,3-1 0,-9 1 0,10-6 0,-9 4 0,9-5 0,-11-1 0,11 7 0,-12-14 0,12 13 0,-6-5 0,3 8 0,3-8 0,-10 5 0,9-13 0,-8 14 0,8-14 0,-3 7 0,-1-1 0,6 1 0,-11 8 0,10-7 0,-11-2 0,11 0 0,-5-5 0,6 12 0,-5-4 0,3 5 0,-3 1 0,-1 0 0,5 0 0,-4 0 0,5 0 0,0 0 0,-4 0 0,2 0 0,-3-8 0,-2-1 0,6-6 0,-5 6 0,6 2 0,0 17 0,4 4 0,10 10 0,-1 0 0,6 8 0,0-5 0,3 11 0,5-10 0,1 10 0,-1-4 0,0 6 0,-7-8 0,-1-2 0,-8-5 0,-4-1 0,4-6 0,-4 5 0,4-4 0,1 4 0,-5 1 0,2 0 0,5 1 0,-1-2 0,6 3 0,-8-3 0,2 2 0,4-1 0,-3 1 0,12 1 0,-6-2 0,0 1 0,6 0 0,-12 0 0,12 1 0,-14-2 0,7-5 0,-7 4 0,6-4 0,-5 5 0,6-5 0,-8-1 0,-4-1 0,4-3 0,-4 3 0,4-5 0,1 0 0,-1 0 0,8 0 0,1 0 0,1 5 0,-2-4 0,-8 4 0,1-5 0,-1 0 0,1 0 0,0 0 0,-1 0 0,1 0 0,-1 0 0,1 0 0,-1 0 0,8 0 0,2 0 0,6 0 0,0-5 0,-7 4 0,6-6 0,-12 1 0,5 5 0,-8-5 0,8 1 0,-6 3 0,5-10 0,-11 6 0,4-1 0,-4-4 0,-2 4 0,6-5 0,-10 1 0,10-9 0,-10 0 0,6-1 0,-7-5 0,0 5 0,6-7 0,-5 6 0,6-13 0,-7 20 0,0-14 0,0 18 0,-6-1 0,5-8 0,-4 6 0,-1-12 0,-1 12 0,-1-12 0,-3 5 0,5 0 0,-3 2 0,-1 1 0,3 4 0,-7-12 0,-5 11 0,4-5 0,-4 8 0,8 5 0,-1-4 0,5 4 0,-4 0 0,6 3 0,-2-2 0,-4 5 0,4-5 0,1 1 0,-4 3 0,3-9 0,-5 4 0,0 2 0,1-1 0,4 1 0,-4 3 0,4-3 0,1-1 0,-4 5 0,3-5 0,1 2 0,-5 3 0,5-10 0,-6 9 0,0-3 0,0 5 0,1 0 0,-2 0 0,1 0 0,1 0 0,-8 0 0,6 0 0,-6 0 0,0 0 0,5-6 0,-5 5 0,8-5 0,-1 12 0,0-5 0,6 10 0,1-5 0,-1 6 0,5 1 0,-10-2 0,10 1 0,-10 6 0,10-4 0,-12 6 0,6-1 0,-5-5 0,-1 11 0,0-11 0,1 5 0,5-8 0,-4 2 0,10-1 0,-10-6 0,10 5 0,-3-4 0,-2-1 0,5 4 0,-4-14 0,-2-4 0,5-13 0,-3 0 0,5 2 0,0 6 0,0-5 0,0 4 0,0-12 0,5 12 0,-5-12 0,11 12 0,-9-12 0,9 5 0,-5 0 0,2 2 0,-3 7 0,0-1 0,-4 2 0,10-1 0,-4-8 0,0 6 0,4-5 0,-3 1 0,4 4 0,0-5 0,-1 6 0,-4-6 0,4 5 0,-10-12 0,5 12 0,-2-4 0,-3 5 0,5 1 0,-6 1 0,0-2 0,0 1 0,0-7 0,0-2 0,0 0 0,0 2 0,0 8 0,-6-2 0,-1 1 0,2 1 0,-6-2 0,10-6 0,-10-2 0,3-7 0,-6 8 0,0-7 0,8 7 0,-5-1 0,4 1 0,-7-7 0,2 10 0,-8-18 0,6 15 0,-5-2 0,11 4 0,-3 5 0,10 1 0,-9 1 0,3-2 0,1 1 0,-5-1 0,4 2 0,-4-1 0,-1-1 0,0-5 0,5 4 0,-5-5 0,5 0 0,-5 5 0,-1-6 0,1 8 0,0 1 0,5-2 0,-3 7 0,9-4 0,-10 3 0,4-6 0,-5 1 0,1 1 0,-1-2 0,0 1 0,1 5 0,-1-3 0,0 3 0,1 1 0,-2 0 0,-14 6 0,-4 0 0,-28 0 0,11 0 0,-10 0 0,1 0 0,17 0 0,0 0 0,21 0 0,7 0 0,0 0 0,5 6 0,-3-5 0,4 4 0,-7 0 0,2-4 0,-1 10 0,5-4 0,-3 4 0,3-4 0,1 4 0,-6 3 0,11 0 0,-10 4 0,9-6 0,-3-1 0,5-4 0,0-1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24575,'11'-1'0,"8"9"0,-5 6 0,11 12 0,-12-12 0,7 21 0,2-3 0,-6 15 0,0 1 0,-2-1 0,-5 11 0,0-16 0,4 5 0,-10-19 0,2-8 0,-5 0 0,0-9 0,0 1 0,0 1 0,0-2 0,0 1 0,0-1 0,0 2 0,0-2 0,-5 1 0,4 1 0,-5-2 0,6 1 0,0 0 0,0 0 0,0 0 0,-4 0 0,3 0 0,-5-1 0,1 1 0,3 8 0,-8-8 0,3 2 0,0-3 0,-4 3 0,4 0 0,1 4 0,0-6 0,-1 8 0,6-8 0,-10 2 0,10-3 0,-5-4 0,6 4 0,-5 2 0,3-2 0,-3 1 0,0-5 0,3 3 0,-3-3 0,5 0 0,0-2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2284 24575,'12'7'0,"-1"3"0,1-9 0,-5 10 0,3-10 0,-4 5 0,7-6 0,-2 0 0,1-6 0,5-2 0,-2-11 0,11 4 0,-11-12 0,-1 12 0,-3-4 0,-5 8 0,1-2 0,4 1 0,-4-6 0,5 4 0,2-13 0,-3 14 0,-3-7 0,1 8 0,-2-1 0,0 2 0,2 4 0,-2-4 0,0 4 0,4-4 0,-6-1 0,2-1 0,4 2 0,-4-8 0,5 5 0,-5-5 0,4 6 0,-4 6 0,-2-2 0,6 2 0,-4-6 0,4 1 0,1 1 0,-5-2 0,2 6 0,-2-2 0,5 2 0,-5-6 0,2 1 0,-2 1 0,5-9 0,-5 7 0,4-7 0,-4 8 0,0 1 0,2-2 0,-1-6 0,5-2 0,0-7 0,-5 8 0,5-7 0,-12 13 0,10-5 0,-3 0 0,-1 5 0,4-6 0,-10 9 0,9-1 0,-9-1 0,4 2 0,1-1 0,1-7 0,-1 5 0,7-6 0,-12 9 0,3-1 0,2-1 0,2-6 0,-2 5 0,5-12 0,-8 5 0,9-7 0,-10 8 0,10-15 0,-11 18 0,11-10 0,-10 14 0,3-6 0,1 6 0,-5-6 0,10 0 0,-10 5 0,12-13 0,-12 14 0,11-14 0,-10 14 0,4-14 0,0 13 0,-5-12 0,3 12 0,2-5 0,-5 1 0,4 4 0,-5-5 0,6-1 0,-5 6 0,6-20 0,-7 17 0,0-10 0,5 14 0,-3 2 0,3-1 0,-5-1 0,0-6 0,0 5 0,6-11 0,-5 11 0,6-5 0,-7 6 0,0 1 0,0-6 0,4 8 0,-3-15 0,5 17 0,-6-10 0,0 5 0,0 1 0,0 0 0,7-6 0,-6 4 0,4-6 0,-5 8 0,6-1 0,-5 2 0,5-1 0,-6-8 0,5 0 0,-4-8 0,6 7 0,-7 2 0,0 6 0,0 2 0,0-1 0,0-1 0,0 2 0,0-1 0,0-1 0,0 1 0,6 6 0,-5-5 0,3 4 0,-4-5 0,0 1 0,0-2 0,0 1 0,5 5 0,-3-3 0,3 3 0,-5 1 0,0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409 381 24575,'12'-6'0,"-6"-5"0,4 10 0,-8-10 0,9 9 0,-10-9 0,3 6 0,-4-8 0,6 6 0,-5-4 0,4 6 0,-5-8 0,0 1 0,0-1 0,0 2 0,0-1 0,-5-1 0,4 2 0,-10-1 0,9-1 0,-7 6 0,2-2 0,-5 2 0,5-6 0,-3 1 0,4 6 0,-1-5 0,-4 4 0,-3-5 0,-6-8 0,0 5 0,1-4 0,8 8 0,-8-3 0,5 7 0,0-4 0,4 10 0,3-5 0,-4 12 0,-1 0 0,-1 12 0,1-4 0,-1 6 0,2-9 0,-2 1 0,1 1 0,1-2 0,-1 1 0,5-1 0,-4-4 0,10 4 0,-8-5 0,7 6 0,-9 1 0,10-2 0,-4 1 0,-1-1 0,5 2 0,-9-1 0,9-1 0,-5 2 0,6 5 0,-5-4 0,4 12 0,-10-12 0,9 5 0,-3-8 0,5 2 0,0-2 0,0 1 0,0-1 0,0 2 0,-7 14 0,6-10 0,-6 11 0,7-17 0,0 8 0,0 2 0,0 7 0,5-1 0,4 1 0,4 0 0,-6-1 0,5-6 0,-10 5 0,7-12 0,-8 6 0,10-15 0,-9 6 0,7-9 0,-2 9 0,5-6 0,-1 2 0,1 4 0,-1-9 0,1 7 0,1-7 0,-2 9 0,1-10 0,-1 9 0,1-9 0,0 5 0,-1-1 0,1-3 0,-1 3 0,1 1 0,7-5 0,-6 3 0,6-4 0,-7 0 0,6 0 0,2 0 0,0 0 0,-1 0 0,-6 0 0,-2 0 0,8 0 0,-6 0 0,12-5 0,-12-2 0,13-7 0,-12 2 0,5-1 0,-7-6 0,0-2 0,2 4 0,-1-8 0,4 13 0,-4-9 0,5 3 0,-7 6 0,-4 1 0,3-2 0,-8 1 0,7 6 0,-2-5 0,0-3 0,2 0 0,-2-5 0,0 0 0,-1 5 0,-1-6 0,-5 9 0,11-1 0,-10-1 0,10 2 0,-10-1 0,3-1 0,2 7 0,-5-4 0,5 3 0,-6-6 0,0 2 0,0-1 0,0 0 0,0-1 0,5 2 0,-3-1 0,3-1 0,-5 2 0,0-1 0,0-1 0,0 2 0,0 4 0,0 2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95 862 24575,'0'-28'0,"0"-4"0,0 12 0,-5-1 0,3 2 0,-3 1 0,5 4 0,-6-6 0,5 8 0,-4-1 0,5 2 0,0-1 0,0-1 0,0-5 0,-6 5 0,6-7 0,-5 8 0,5-1 0,0 2 0,-6 4 0,5-4 0,-4 4 0,-1-4 0,5-1 0,-10-1 0,10 2 0,-4-1 0,0 5 0,4-4 0,-5 4 0,1-4 0,3-2 0,-3 1 0,5 1 0,0-2 0,0 1 0,0 1 0,0-2 0,0 1 0,0-1 0,0 2 0,0-8 0,0 5 0,0-12 0,0 12 0,5-5 0,-3-1 0,3 6 0,-5-4 0,0 6 0,0 0 0,0 0 0,6 6 0,-6-6 0,5 6 0,-5-7 0,0 2 0,0-1 0,0-1 0,0 2 0,0-1 0,0-1 0,0 6 0,0 3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174 0 24575,'-20'21'0,"1"5"0,8-12 0,-3 11 0,-5-10 0,3 11 0,-3-4 0,5 6 0,-1 0 0,8 8 0,-5-6 0,11-1 0,-6-2 0,7-7 0,0 8 0,0 0 0,0 9 0,0-15 0,0 13 0,0-21 0,5 5 0,-3 1 0,3-8 0,-1 7 0,3-6 0,0 5 0,4-4 0,-6 5 0,7-6 0,-1-2 0,2 1 0,-1-1 0,-1-4 0,1 4 0,6-4 0,-5 5 0,6-5 0,-7 4 0,-1-4 0,2-1 0,-3-1 0,9 2 0,-5-5 0,5 3 0,-1-5 0,2 0 0,7-12 0,-5-3 0,4-13 0,-6 0 0,2-1 0,-3 8 0,-5-5 0,-2 12 0,0-12 0,0 14 0,9-15 0,-13 5 0,8 1 0,-8-5 0,3 12 0,-3-4 0,3 6 0,-11-1 0,11 2 0,-9-1 0,8-1 0,-8 1 0,7 1 0,0-9 0,-3 7 0,7-14 0,-8 19 0,3-17 0,2 22 0,-4-15 0,1 11 0,4-12 0,-4 5 0,5-5 0,-5 1 0,4 4 0,-4-5 0,-2 6 0,6 1 0,-4 1 0,5-9 0,-5 12 0,-2-5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1514 1086 24575,'-27'0'0,"-46"-9"0,-10 6 0,12-6 0,-2-3 0,-61-10 0,61 15 0,2-1 0,-31-20 0,25 20 0,11-2 0,34 4 0,-2 1 0,16 4 0,11-5 0,-5 6 0,-7 0 0,-9-7 0,4 0 0,-10-8 0,21 8 0,-6-4 0,0 10 0,5-11 0,-3 6 0,4-6 0,1 0 0,0 0 0,1 0 0,-1 0 0,-7-7 0,5 5 0,-12-13 0,13 7 0,-13-8 0,4 0 0,0 1 0,3 5 0,0-5 0,6 15 0,-1-8 0,3 8 0,10-1 0,-10 7 0,4-4 0,-4 3 0,4-6 0,-3-6 0,7 5 0,-8-4 0,10 6 0,-10-8 0,9 7 0,-4-7 0,0 1 0,3 6 0,-2-6 0,5 0 0,0 5 0,0-6 0,0 1 0,0 5 0,0-5 0,5 8 0,-3-2 0,7 1 0,-1-6 0,12-4 0,-7 1 0,6 3 0,-8 5 0,8 1 0,-5 0 0,5-2 0,-8 7 0,16-6 0,-11 12 0,18-12 0,-14 5 0,8 0 0,-1 2 0,0-1 0,10 6 0,1-5 0,0 6 0,-3 0 0,2 0 0,-9 0 0,9 0 0,-10 0 0,1 0 0,-8-5 0,-1 4 0,-8-5 0,1 6 0,-1 0 0,1 0 0,-1 0 0,1 0 0,7 0 0,-5 0 0,4 0 0,1 0 0,-6 6 0,5-5 0,-6 3 0,0-4 0,-1 6 0,1-5 0,-1 5 0,2-6 0,-3 0 0,-3 5 0,4-4 0,-4 5 0,-2-2 0,6-2 0,3 10 0,-1-5 0,5 5 0,-6-1 0,1-4 0,-8 4 0,6-9 0,-4 8 0,5 3 0,0 1 0,0 6 0,-1-9 0,2 1 0,-7 1 0,0-8 0,-6 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1032 1 24575,'-21'19'0,"-14"8"0,13-12 0,-15 7 0,10-3 0,0-3 0,0 10 0,-2-4 0,9-1 0,1 5 0,0-12 0,4 12 0,-4-10 0,-2 10 0,1-5 0,-2 6 0,3 1 0,6-7 0,-6 5 0,4-5 0,-4-2 0,0 7 0,4-5 0,-11 1 0,11 5 0,0-13 0,4 5 0,4-7 0,-5-1 0,6 2 0,-11-1 0,7 8 0,-9-6 0,6 12 0,0-5 0,0-1 0,-1 7 0,2-13 0,5 12 0,-5-5 0,11 6 0,-12 9 0,11-5 0,-12 14 0,13-16 0,-6 9 0,0-10 0,6 8 0,-10-13 0,10 20 0,-5-19 0,-1 12 0,6-7 0,-5-10 0,0 7 0,4-12 0,-10 12 0,11-5 0,-12 0 0,12 5 0,-3-5 0,-3 7 0,6-1 0,-6-6 0,0 14 0,6-20 0,-6 21 0,7-15 0,0-1 0,0 5 0,0-4 0,0 7 0,0 1 0,0-1 0,0-1 0,-7 9 0,5-5 0,-5 5 0,0 1 0,6-8 0,-6 9 0,0-11 0,6-6 0,-5 5 0,-1-5 0,6 7 0,-4 8 0,-2-6 0,6 6 0,-13 2 0,13-8 0,-6 6 0,0 1 0,4 2 0,-4 0 0,7-3 0,-5-15 0,5-2 0,-5-8 0,5 2 0,0-2 0,0 1 0,0 1 0,0-2 0,4-4 0,-3-7 0,4-7 0,-5-13 0,0-1 0,0 1 0,-5 0 0,4 9 0,-3-1 0,-2-1 0,-1 1 0,-5 6 0,5-5 0,-2 10 0,7-10 0,-3 4 0,5 1 0,0 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6:30:24.84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85 984 24575,'-9'-4'0,"-5"2"0,12-6 0,-12 2 0,12-4 0,-5 0 0,-1-5 0,6 3 0,-14-9 0,14 9 0,-7-3 0,9 5 0,0 0 0,0 0 0,0 0 0,0-6 0,0 5 0,0-5 0,0 6 0,0 0 0,0 0 0,0 1 0,0-7 0,0 4 0,8-9 0,-5 10 0,5-5 0,-1 6 0,-6 0 0,6 0 0,-7 0 0,7 0 0,-5 0 0,12-19 0,-6 15 0,1-21 0,5 24 0,-12-5 0,11 6 0,-11 0 0,13-6 0,-13 5 0,6-5 0,-8 6 0,7 1 0,-5-1 0,12 0 0,-13 0 0,6 0 0,0 0 0,-5 0 0,5 0 0,0 5 0,-5-4 0,5 3 0,-1-4 0,-4 1 0,12 3 0,-12-3 0,5 4 0,0-5 0,1 0 0,1 0 0,-2 0 0,0 0 0,-6 0 0,13 5 0,-12-4 0,5 4 0,0-1 0,-5-3 0,5 4 0,-7-5 0,6 0 0,-4 0 0,12 0 0,-5 0 0,-1-5 0,6 8 0,-5-8 0,-1 4 0,6-1 0,-12-3 0,12 9 0,-12-3 0,11 4 0,-11-5 0,12 4 0,-12-2 0,5 2 0,0 1 0,-6-4 0,6 8 0,-7-4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790 1841 21795,'-7'12'0,"-11"-6"1339,-6 13-1339,-14-8 469,-1 11-469,-5-7 238,6 1-238,-10-8 734,2 6-734,-2-4 0,-9 6 0,8-8 0,0 6 0,19-11 0,13 3 0,4-6 0,1 0 0,0 0 0,6-6 0,-4-1 0,3-4 0,-5-1 0,6-1 0,-5 1 0,10-6 0,-17 2 0,15-3 0,-9 7 0,5-8 0,6 6 0,-10-5 0,10 7 0,-10 1 0,10-2 0,-5 1 0,1 1 0,-2-9 0,-7-1 0,8 1 0,-1 0 0,1 8 0,5-1 0,-5 2 0,6-1 0,0-8 0,-4 7 0,3-14 0,-4 13 0,5-12 0,0 5 0,-7-6 0,5 6 0,-3-5 0,5 12 0,0-13 0,0 14 0,0-14 0,0 7 0,0-8 0,0 7 0,7-14 0,-6 12 0,6-14 0,-2 9 0,-2 0 0,3 7 0,0-5 0,-4 12 0,3-12 0,1 12 0,0-12 0,1 12 0,5-12 0,-3 5 0,3 0 0,1-5 0,0 12 0,-7-5 0,5-1 0,-4 6 0,7-4 0,-3 12 0,1-6 0,-5 6 0,2-6 0,-2 6 0,12-7 0,-7 6 0,7-5 0,0-1 0,-5 1 0,4-2 0,-6 8 0,7-6 0,-6 5 0,5 0 0,-6 2 0,-1-1 0,1-1 0,-5-5 0,3 6 0,-3-5 0,5 10 0,-1-10 0,1 4 0,-1-4 0,-4-2 0,3 6 0,-8-4 0,3 6 0,-1-2 0,-2-4 0,3 4 0,1-6 0,-5 2 0,10-8 0,-4 5 0,-1-5 0,0-1 0,1-1 0,-6 1 0,4 0 0,1 15 0,-5-6 0,5 4 0,-1-6 0,-4 2 0,9-1 0,-9-1 0,5 1 0,-1 1 0,-3-2 0,7 6 0,-8-2 0,5 2 0,-1 0 0,-3-4 0,9 4 0,-10-4 0,8-2 0,-7 1 0,9-1 0,-5 2 0,0-1 0,5-1 0,-10 2 0,5-1 0,-6 11 0,0 13 0,0-9 0,4 6 0,2-16 0,7 2 0,-2 5 0,-5-6 0,5 5 0,3-10 0,6 3 0,16-14 0,-13 8 0,4-3 0,-16 7 0,1 3 0,7 1 0,-11-6 0,8 11 0,-9-4 0,0 0 0,3 4 0,-4-5 0,1 1 0,4 4 0,-5-5 0,0 6 0,0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6:48:28.3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24575,'0'25'0,"0"-6"0,0 6 0,0-4 0,0 0 0,0-2 0,0 0 0,0-5 0,0 4 0,0-5 0,0-1 0,0-1 0,5-4 0,-3 3 0,2-3 0,1 5 0,-3-1 0,9 2 0,-10-1 0,8-6 0,-7 5 0,9-4 0,-10 4 0,10-4 0,-11 4 0,11-10 0,-10 9 0,10-3 0,-6 5 0,2-1 0,4 2 0,-4-8 0,4 7 0,1-6 0,-5 5 0,2-4 0,-7 4 0,9-9 0,-10 8 0,8-9 0,-2 4 0,0 1 0,3-5 0,-4 5 0,1-1 0,4-5 0,-6 6 0,2 0 0,4-5 0,-5 4 0,6-5 0,0 0 0,-6 6 0,4-5 0,-3 4 0,0 0 0,2-4 0,-7 5 0,3-6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412 910 24575,'-15'-15'0,"-5"-9"0,5 7 0,-8-16 0,1 5 0,0 0 0,0-5 0,6 16 0,0-8 0,8 15 0,-2-9 0,1 9 0,-1-9 0,1 9 0,-1-4 0,2 5 0,-6-5 0,3-1 0,-3 0 0,4-10 0,0 8 0,-1-9 0,2 11 0,-1 1 0,1 0 0,4 4 0,-3-4 0,7 6 0,-3-1 0,0 4 0,3-3 0,-3 3 0,4-3 0,-4-1 0,3 0 0,-2 1 0,3-1 0,-4 0 0,3-5 0,-7 4 0,7-8 0,-7 8 0,7-4 0,-3 5 0,1 0 0,2 1 0,-3-1 0,4 0 0,0 1 0,-4-1 0,3 0 0,-3 0 0,4 1 0,0-1 0,0 0 0,0-4 0,0-3 0,0 1 0,0-4 0,0 9 0,0-8 0,0 8 0,0-9 0,0 9 0,0-4 0,4 5 0,1 4 0,3 1 0,1 4 0,-1 0 0,6 0 0,-4 4 0,9 2 0,-9-1 0,3 3 0,-4-7 0,-1 3 0,1-1 0,0 2 0,-1 0 0,-3 3 0,2-7 0,-6 6 0,7-6 0,-3 3 0,0 0 0,-2 1 0,1-1 0,-3 4 0,7-7 0,-7 6 0,6-2 0,-2 0 0,0 3 0,2-4 0,-6 5 0,7-4 0,-7 2 0,7-2 0,-4 4 0,1-1 0,3 1 0,-7-1 0,6-3 0,-6 3 0,7-7 0,-7 6 0,7-6 0,-8 7 0,8-3 0,-7 3 0,7-3 0,-7 3 0,6-4 0,-6 10 0,7 1 0,-3 0 0,1-1 0,1-6 0,-6 1 0,8 5 0,-8-5 0,3 5 0,-4-5 0,4-5 0,-3 4 0,3-3 0,-4 3 0,0 1 0,0 0 0,0-1 0,-4-3 0,3 3 0,-7-7 0,3 2 0,-3-3 0,-1 0 0,0 0 0,1 0 0,-1 0 0,0 0 0,1 0 0,-1 0 0,0-4 0,0 3 0,1-2 0,3-1 0,-3 3 0,3-3 0,1 0 0,-4 3 0,7-7 0,-3 7 0,4-2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37 438 24575,'8'-8'0,"6"-2"0,1 1 0,5-1 0,0 0 0,-5 0 0,-1 5 0,-10-3 0,4 7 0,-7 1 0,-5 5 0,-2 3 0,-6 1 0,3-5 0,0 4 0,1-7 0,3 7 0,-3-7 0,7 6 0,-7-6 0,7 7 0,-11-3 0,5 4 0,-6 0 0,4 0 0,0-1 0,0-3 0,5 3 0,-4-4 0,3 1 0,0 3 0,1-11 0,13 1 0,-3-7 0,8 0 0,-5 0 0,4-4 0,2 2 0,5-4 0,-5 6 0,-1-1 0,-5 6 0,-1-4 0,1 3 0,-1-4 0,1 1 0,-1 3 0,1-3 0,0 7 0,-1-7 0,6 3 0,-4-4 0,3 4 0,-4-3 0,0 7 0,4-8 0,-3 4 0,9 0 0,-9-3 0,4 7 0,-6-3 0,1 1 0,-1 2 0,1-7 0,-1 7 0,1-7 0,5 7 0,-4-7 0,3 4 0,1-1 0,-4-3 0,9 3 0,-4 0 0,-1-4 0,5 4 0,-9 0 0,4-4 0,-6 8 0,1-6 0,5 1 0,-4-3 0,3 4 0,-4 1 0,-1 0 0,1 3 0,0-7 0,-1 7 0,1-6 0,-1 6 0,1-7 0,-1 7 0,6-7 0,-4 7 0,4-8 0,-6 8 0,6-7 0,-4 7 0,3-4 0,-8 1 0,3 3 0,-3-3 0,8 0 0,2-2 0,12 1 0,1-5 0,6 4 0,-6-1 0,5-3 0,-11 4 0,-1 0 0,-7 1 0,-6 5 0,-3-3 0,8 2 0,-7-3 0,8 0 0,-6 3 0,1-3 0,-1 4 0,1 0 0,-4-4 0,2 3 0,3-3 0,0 4 0,9 0 0,-4 0 0,0 0 0,10 0 0,-8-4 0,15 3 0,4-4 0,0 5 0,0 0 0,-15 0 0,-2 0 0,3 0 0,-1 0 0,6 0 0,-7 0 0,0 0 0,-5 0 0,4 0 0,-10 0 0,5 0 0,-5 0 0,-1 0 0,1 4 0,5-3 0,1 3 0,0 0 0,3-4 0,-8 4 0,4-4 0,6 5 0,-4-3 0,17 8 0,-5-9 0,7 9 0,-1-4 0,-6 1 0,-6-2 0,-13-1 0,-1-3 0,-3 2 0,0 1 0,2-3 0,-2 3 0,0 0 0,2-3 0,-2 3 0,0-1 0,3-2 0,-4 7 0,1-3 0,3 0 0,2 3 0,-1-3 0,5 4 0,-5 0 0,4 0 0,-7-1 0,12 2 0,-12-1 0,8-3 0,-5 1 0,-1-2 0,1 3 0,-1 1 0,6 0 0,-4 0 0,4 0 0,-6-4 0,6 3 0,-4-3 0,0 4 0,-3-4 0,-2-1 0,0 0 0,2-3 0,-2 6 0,4-6 0,-1 7 0,1-7 0,-1 7 0,1-4 0,0 1 0,-5 3 0,4-7 0,-7 6 0,6-2 0,-2 4 0,4-1 0,-1 1 0,2 4 0,-2-3 0,2 4 0,-2-5 0,1-1 0,-1 1 0,-3-1 0,3 1 0,-4-1 0,5-3 0,-4 3 0,-1-3 0,-1-1 0,-2 4 0,7-3 0,-7 3 0,3 1 0,0-4 0,-3 2 0,2-2 0,1 0 0,-3 2 0,3-2 0,-4 4 0,4-1 0,-3 1 0,2-1 0,-3 1 0,0 0 0,0-1 0,0 1 0,0-1 0,0 1 0,-3-4 0,2 2 0,-7-2 0,3 0 0,0 2 0,-2-6 0,6 7 0,-7-7 0,7 7 0,-7-7 0,3 2 0,-3 1 0,-1-3 0,0 3 0,1-4 0,-1 0 0,0 0 0,0 0 0,1 0 0,-1 0 0,0 0 0,1 0 0,-1 0 0,0 0 0,1 0 0,3-4 0,-3 3 0,7-7 0,-7 7 0,7-6 0,-6 6 0,6-7 0,1 7 0,1-7 0,6 7 0,-6-6 0,7 6 0,-7-7 0,6 7 0,-2-3 0,4 4 0,-1 0 0,1 0 0,-4 0 0,-2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21 24575,'13'0'0,"5"-5"0,-3 4 0,5-3 0,-5 4 0,4 0 0,-4 0 0,5 0 0,0-5 0,0 4 0,-5-3 0,4 4 0,-10 0 0,24 0 0,-14 0 0,15 0 0,-19 0 0,10 0 0,-8 0 0,15 0 0,-4 0 0,7 0 0,16 6 0,-13 1 0,13 0 0,-16 3 0,-12-8 0,-3 3 0,-12-5 0,-3 4 0,8-3 0,-7 2 0,8-3 0,-10 4 0,4-3 0,-3 3 0,3 0 0,6-3 0,1 7 0,5-7 0,0 8 0,0-8 0,14 9 0,-10-4 0,10 1 0,-19 1 0,-1-7 0,-10 7 0,4-7 0,-3 6 0,3-6 0,1 7 0,-1-3 0,1 0 0,0 2 0,-1-2 0,1 0 0,-1 2 0,1-2 0,0 4 0,4 0 0,-3 0 0,9 0 0,-4 1 0,11 1 0,-4-1 0,4-4 0,-11 2 0,-1-3 0,-5 0 0,-1 2 0,1-6 0,-1 7 0,1-7 0,-4 6 0,2-2 0,-2 4 0,0-1 0,3 1 0,-8 0 0,8-1 0,-3-3 0,0 8 0,2-11 0,-2 11 0,0-9 0,2 5 0,-2-1 0,4 1 0,-1 0 0,2 4 0,-6-3 0,5 4 0,-5-6 0,5 1 0,0 0 0,-5-1 0,4-3 0,-7 3 0,7-7 0,-7 6 0,6-2 0,-6 3 0,7 1 0,-7 0 0,3-1 0,-1 1 0,-2-1 0,3 1 0,-4 5 0,0 1 0,0 0 0,0 3 0,0-3 0,0 5 0,0 1 0,-4-1 0,2-5 0,-7 3 0,4-8 0,-4 4 0,0 0 0,0-5 0,3 5 0,-1-5 0,2-1 0,-9 2 0,4-2 0,0 1 0,-3 1 0,7-5 0,-8 3 0,6-3 0,-6 4 0,4 0 0,-9 1 0,4-6 0,0 5 0,1-4 0,0-1 0,4 4 0,-4-7 0,6 6 0,-1-6 0,0 3 0,-5 1 0,-1-4 0,-11 8 0,4-7 0,-5 3 0,7-5 0,5 0 0,1 0 0,5 3 0,1-2 0,-1 3 0,0-4 0,1 0 0,-1 0 0,0 0 0,1-4 0,-1 3 0,0-6 0,0 6 0,1-7 0,-2-2 0,-5-11 0,8-1 0,-8-5 0,10 7 0,-1 0 0,2 5 0,4 1 0,0 5 0,-5-5 0,4-1 0,-4 0 0,5 1 0,0 6 0,0-1 0,4 4 0,-3-3 0,7 7 0,-3-6 0,3 6 0,1-7 0,-1 7 0,-3-7 0,3 7 0,-4-3 0,5 4 0,-4-3 0,2 2 0,-2-3 0,4 4 0,-1 0 0,1 0 0,-1 0 0,1 0 0,0 0 0,-1 0 0,1 0 0,-1 0 0,1 0 0,-1 0 0,1 0 0,0 0 0,-1 0 0,1 0 0,-1 0 0,1 0 0,-4-4 0,2 3 0,-2-7 0,0 3 0,2-3 0,-6-1 0,7 0 0,-7 1 0,3-1 0,0 0 0,-3 0 0,2 1 0,-3-1 0,0-5 0,0 4 0,0-4 0,0 6 0,-4 3 0,4-3 0,-8 7 0,7-6 0,-7 2 0,3-4 0,-3 4 0,3-3 0,-3 7 0,3-2 0,-4 6 0,1-2 0,3 7 0,-8-7 0,7 3 0,-4 0 0,2-3 0,3 2 0,1 1 0,-4-3 0,3 3 0,-4-4 0,1 0 0,-1 0 0,0 0 0,1 0 0,-1 0 0,0 0 0,1 0 0,-1 0 0,0-4 0,-5-1 0,4-4 0,-3-1 0,4 2 0,0-1 0,0-5 0,0 4 0,-6-9 0,9 9 0,-7-9 0,7 4 0,-8-1 0,7-3 0,-6 9 0,8-4 0,0 5 0,-2 4 0,6-2 0,-3 2 0,0 0 0,3-3 0,-3 3 0,0-3 0,3-1 0,-3 0 0,4 1 0,0-1 0,0 0 0,-4-5 0,3 4 0,-4-3 0,5-1 0,0 4 0,0-4 0,0 5 0,0 1 0,0-1 0,0 0 0,0 1 0,0-1 0,4 4 0,1 1 0,3 4 0,1 0 0,-1 0 0,1 4 0,0-3 0,-1 3 0,-3 0 0,3-3 0,-4 6 0,5-6 0,-4 7 0,2-7 0,-2 2 0,0 1 0,-1-3 0,-4 3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264 0 24575,'-9'5'0,"1"3"0,-1-7 0,0 6 0,1-6 0,3 7 0,-8-3 0,7 4 0,-8-4 0,0 8 0,4-7 0,-4 8 0,6-9 0,-6 3 0,4-3 0,-4 4 0,5 0 0,1-1 0,3 1 0,-3-4 0,3 7 0,-4-6 0,3 8 0,-1-5 0,6-1 0,-3 1 0,0-5 0,3 9 0,-3-7 0,0 8 0,3 0 0,-3-4 0,4 8 0,-4-3 0,3 5 0,-4 0 0,1-5 0,3-1 0,-2 0 0,3-4 0,0 3 0,0 1 0,0-4 0,0 4 0,0-1 0,0 2 0,3 0 0,-2 4 0,3-4 0,1 5 0,-4 0 0,8 0 0,-8-5 0,8 4 0,-8-9 0,7 4 0,-7-1 0,3 2 0,0 0 0,-3 4 0,6-9 0,-6 4 0,7-6 0,-7 1 0,3-1 0,-1-3 0,-2 3 0,7-4 0,-7 10 0,3-4 0,0 4 0,-4-6 0,9 6 0,-8-4 0,3 9 0,1-4 0,-4 5 0,7-5 0,-7-2 0,7-4 0,-7 0 0,6-1 0,-6 1 0,3-1 0,0 1 0,-3-1 0,3 1 0,-1 0 0,-2-1 0,3 1 0,0-5 0,-3 4 0,3-3 0,0 0 0,-3 2 0,6-2 0,-6 4 0,7-1 0,-7 1 0,7 4 0,-3-3 0,0 9 0,3-9 0,-7 4 0,3-6 0,0-3 0,-3 8 0,6-7 0,-6 7 0,7-4 0,-7 0 0,6-1 0,-6 1 0,3-1 0,-4 1 0,4-1 0,-3 6 0,6-4 0,-6 9 0,8-4 0,-4 0 0,0 4 0,-1-10 0,0 5 0,-3-5 0,2-1 0,1-3 0,-3 3 0,3-4 0,-4 5 0,4-4 0,-3 2 0,6-2 0,-6 4 0,3-1 0,0-3 0,-3 3 0,3-4 0,-1 5 0,-2 0 0,7-1 0,-7 1 0,7-5 0,-7 4 0,2-3 0,1 3 0,-3 1 0,3 0 0,0-5 0,-3 4 0,3-3 0,-1 0 0,-2 2 0,3-2 0,-4 3 0,4-3 0,-3 3 0,7 2 0,-3 0 0,4 3 0,-4 1 0,3-4 0,-7 4 0,2-6 0,1-3 0,-3 2 0,3-2 0,0 0 0,-3 3 0,3-4 0,0 10 0,-3-4 0,7 4 0,-7-6 0,8 6 0,-4-4 0,0 3 0,-1-4 0,0 0 0,-3-1 0,6 1 0,-6-1 0,7 1 0,-7-1 0,6 1 0,-6 0 0,3-1 0,0 1 0,-3-1 0,7 1 0,-8-1 0,8 1 0,-7 0 0,7-1 0,-7 6 0,6-4 0,-1 9 0,-1-10 0,-1 5 0,0-5 0,-3-1 0,6 1 0,-6-1 0,3 1 0,0 0 0,1-1 0,4 6 0,-4-4 0,3 3 0,-3-4 0,4 5 0,-4-5 0,3 1 0,-7-2 0,3-3 0,0 3 0,-3 1 0,7-1 0,-3 6 0,4-4 0,-4 9 0,3-9 0,-3 3 0,4 1 0,0 1 0,1 0 0,-5 4 0,3-9 0,-7 3 0,2-4 0,1 0 0,1-1 0,4 6 0,1 1 0,0 5 0,-1-5 0,5-1 0,-4-5 0,0 0 0,-2 0 0,-7-1 0,6-3 0,-6 3 0,7-4 0,-3 5 0,3 0 0,6 4 0,1 2 0,5 1 0,0 3 0,-5-9 0,4 9 0,-9-9 0,8 4 0,-8-5 0,4 0 0,0 1 0,1 3 0,5 3 0,-5-1 0,4-1 0,-10-5 0,1 0 0,-2-4 0,-7 3 0,6-7 0,-6 6 0,7-2 0,-3 4 0,3-1 0,1 1 0,0-1 0,-1 1 0,1-1 0,-1 1 0,1 0 0,-1-1 0,1 1 0,5-4 0,-4 7 0,0-6 0,4 9 0,-12-7 0,11 2 0,-4-1 0,2 5 0,3-4 0,-5 4 0,0-6 0,-1 1 0,1 0 0,-1-1 0,6 6 0,1 1 0,5 5 0,0-4 0,0-2 0,0 1 0,0 0 0,1 1 0,-7-2 0,0-5 0,-5-1 0,-1 1 0,1 0 0,5 4 0,1 2 0,5 1 0,-5-2 0,3 0 0,-3-3 0,1 8 0,-2-13 0,-5 7 0,-4-8 0,3 0 0,-4 2 0,5 3 0,14 13 0,-6-1 0,12 2 0,-14-5 0,4-7 0,-8 1 0,2-3 0,-8-2 0,3-3 0,-3 3 0,3-4 0,-3 5 0,3-4 0,-4 2 0,5-2 0,0 0 0,-5 2 0,4-6 0,-3 7 0,3-7 0,-3 7 0,3-7 0,-4 6 0,5-6 0,0 7 0,-1-4 0,1 5 0,-1-4 0,1-1 0,-4-1 0,2-2 0,-2 3 0,4 0 0,-1-3 0,-3-1 0,-13-5 0,5-9 0,-12 4 0,14-4 0,-7 6 0,7-1 0,-3 0 0,4 1 0,0-1 0,0 0 0,0 1 0,0-1 0,0 0 0,0 1 0,0-1 0,0 0 0,-4 4 0,3-2 0,-6 2 0,6-4 0,-7 4 0,7-3 0,-7 8 0,3-4 0,-3 4 0,-1 0 0,0 0 0,1 0 0,-1 0 0,0 0 0,1 0 0,3-4 0,-3 3 0,3-3 0,-4 4 0,1 0 0,3-4 0,-3-1 0,3 0 0,-8-7 0,2 0 0,1 1 0,5 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494 2226 24575,'0'-25'0,"-5"-2"0,4-8 0,-4 7 0,-1-12 0,4 10 0,-3-6 0,5 3 0,0 5 0,0 0 0,0-5 0,0 4 0,0 1 0,0-5 0,0 5 0,0 0 0,-6-5 0,5 11 0,-4-4 0,5 5 0,0 1 0,0 0 0,-4 0 0,2 0 0,-2-1 0,4 1 0,-5 0 0,4 0 0,-3 5 0,4 1 0,0 0 0,-5-7 0,3-1 0,-7 0 0,8 3 0,-2 4 0,-2-5 0,4 5 0,-4 1 0,1 5 0,4 1 0,-4-1 0,4 0 0,-4 5 0,3-4 0,-3 3 0,0-4 0,3 1 0,-7-1 0,4 0 0,-1-5 0,1 4 0,0-3 0,-1 4 0,0 0 0,1 0 0,1 5 0,2-4 0,-7 3 0,7-4 0,-7-4 0,6 3 0,-6-4 0,3 5 0,0 0 0,-2 1 0,6-1 0,-7 4 0,7-3 0,-7 7 0,7-6 0,-6 6 0,6-7 0,-7 3 0,3 0 0,0-2 0,-3 2 0,4-4 0,-5 0 0,0 1 0,-5-6 0,4-1 0,-9-5 0,3-1 0,0-5 0,-4 4 0,8-5 0,-8 1 0,13 9 0,-8-8 0,10 10 0,-5 0 0,0-4 0,5 9 0,-4-9 0,8 9 0,-4-4 0,2 5 0,2-4 0,-3 3 0,4-9 0,0 9 0,-5-9 0,4 4 0,-3-6 0,4 1 0,0 0 0,-5 0 0,4 5 0,-4 1 0,5 5 0,0 0 0,0-4 0,0 3 0,0-4 0,0 0 0,5-1 0,-4 0 0,8-4 0,-3 4 0,-1-5 0,4-1 0,-3 1 0,3 5 0,-4-4 0,3 9 0,-3-4 0,0 6 0,3-6 0,-3 4 0,5-9 0,-2 9 0,-2-4 0,1 9 0,-2-2 0,4 2 0,-1-4 0,1 0 0,5 0 0,-5 0 0,5 0 0,0-1 0,-4 5 0,3-3 0,1 3 0,1 0 0,0 0 0,-1 5 0,-6 0 0,-3-4 0,3 3 0,-4-3 0,5 4 0,0 0 0,-1 0 0,1 0 0,-1 0 0,1 0 0,-1 0 0,1 0 0,0 0 0,-1 0 0,1 0 0,-1 0 0,1 0 0,-1 0 0,-3 4 0,3-3 0,-3 3 0,3-4 0,1 4 0,-1-3 0,1 3 0,-4-1 0,7-2 0,-6 7 0,8-3 0,-5-1 0,4 5 0,-3-4 0,4 0 0,-9 3 0,2-7 0,-2 6 0,4-6 0,-5 7 0,4-3 0,-3 3 0,3 1 0,1-1 0,0-3 0,-1 3 0,1-4 0,-1 5 0,1 0 0,-1-1 0,-3 1 0,3-1 0,-3 1 0,-1 0 0,4-1 0,-3 1 0,0-1 0,2 1 0,-2-1 0,4 6 0,-4 1 0,0 0 0,-2-1 0,-2-1 0,7-3 0,-7 9 0,6-9 0,-6 4 0,7-6 0,-7 1 0,7-1 0,-7 1 0,2-1 0,2 6 0,-4-4 0,3 4 0,-4-6 0,0 1 0,0 5 0,0-5 0,0 5 0,0-5 0,0-1 0,0 1 0,0 5 0,0-5 0,-3 5 0,2 0 0,-7-4 0,2 8 0,-2-12 0,2 7 0,-2-8 0,3 4 0,-3-5 0,-1 4 0,0-7 0,1 3 0,-1-4 0,0 0 0,1 0 0,-1 0 0,0 0 0,1 0 0,-1 0 0,0 0 0,0 0 0,1-4 0,-1 3 0,0-7 0,1 3 0,-1 0 0,4-2 0,-3 6 0,7-7 0,-6 7 0,6-7 0,-7 7 0,7-6 0,-7 6 0,7-7 0,-6 7 0,6-7 0,-7 3 0,7-3 0,-3-1 0,0 0 0,3 1 0,-3-1 0,9-5 0,-4 4 0,8-9 0,-8 4 0,8-5 0,-8 5 0,7 1 0,-7 5 0,3 1 0,0 3 0,-3-3 0,3 3 0,-1-3 0,-2-1 0,3 0 0,-4 0 0,4 5 0,-3-4 0,-1 7 0,-5-3 0,-4 4 0,1 0 0,3 4 0,-3-3 0,3 6 0,-3-6 0,3 7 0,-3-7 0,7 7 0,-7-7 0,7 6 0,-6-6 0,6 7 0,-7-7 0,7 6 0,-3-2 0,4 4 0,0-1 0,-4 1 0,3-1 0,-3 1 0,4 0 0,0-1 0,0 1 0,0-1 0,0 1 0,0-1 0,0 1 0,0 0 0,0-1 0,0 1 0,5 4 0,-4-3 0,3 4 0,-4-6 0,4-3 0,-3 3 0,3-3 0,0 3 0,-3 1 0,6-1 0,-6 1 0,7-4 0,-7 2 0,3-2 0,0 0 0,-3 2 0,6-2 0,-6 4 0,7-4 0,-7 2 0,6-2 0,-6 4 0,7-1 0,-7 1 0,6-1 0,-6 1 0,7-1 0,-7 1 0,3 0 0,0-1 0,-3 1 0,2-1 0,1 1 0,-3-1 0,3 6 0,-4-4 0,4 4 0,-3-6 0,3 6 0,-4-4 0,0 3 0,3-8 0,-2 3 0,3-3 0,-4 3 0,0 1 0,4-1 0,-3 1 0,3-1 0,-4 1 0,0 0 0,0-1 0,0 1 0,0-1 0,0 1 0,3 0 0,-2-1 0,3 1 0,-4-1 0,0 1 0,0-1 0,0 1 0,0 0 0,-4-1 0,3 6 0,-2-4 0,3 3 0,-4-4 0,-1-1 0,0 6 0,1-4 0,0 4 0,3-6 0,-6 1 0,6-1 0,-7 1 0,3 0 0,0-1 0,-3-3 0,8 3 0,-8-4 0,7 5 0,-7-1 0,3 6 0,-4-4 0,-1 4 0,6-6 0,0 1 0,0-1 0,-1 1 0,0 0 0,-3-5 0,7 4 0,-2-3 0,-1-1 0,3 4 0,-3-3 0,0 0 0,3 7 0,-3-6 0,0 8 0,3 0 0,-6-4 0,6 8 0,-3-3 0,-1 6 0,4-1 0,-3-5 0,4 3 0,0-8 0,-5 9 0,4-4 0,-4 0 0,5-1 0,0-1 0,0-3 0,0 4 0,0-5 0,0-1 0,-3 1 0,2-1 0,-3 1 0,4-1 0,0 1 0,0 0 0,0-1 0,0 1 0,0-1 0,0 1 0,0-1 0,0 1 0,0 0 0,0-5 0,0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0 561 24575,'5'-40'0,"2"2"0,4 3 0,1 1 0,-1-1 0,0 7 0,-5 2 0,-2 5 0,1 1 0,0 5 0,0-4 0,3 4 0,-3 0 0,1 1 0,-2 5 0,-4 1 0,3-1 0,2 0 0,4-5 0,0 4 0,-3-3 0,1 4 0,-6 0 0,7 1 0,-3 3 0,3-3 0,1 3 0,-1-4 0,1-4 0,0 3 0,0-4 0,0 5 0,0 4 0,-1-2 0,1 6 0,-1-7 0,1 7 0,-1-3 0,1 0 0,0 3 0,-1-3 0,1 4 0,-1 0 0,1 0 0,-1 0 0,1 0 0,0 0 0,-1 0 0,1 0 0,-1 0 0,-3 4 0,3-3 0,-4 3 0,5 0 0,0-3 0,-1 6 0,1-6 0,-1 7 0,6-3 0,-4 4 0,4 0 0,-6 0 0,6 5 0,-4-5 0,4 10 0,-5-9 0,1 9 0,-2-9 0,2 3 0,-6 1 0,4-4 0,-3 4 0,0-6 0,2 1 0,-2-1 0,4 6 0,-4-4 0,3 4 0,-7-6 0,7 1 0,-7 4 0,7-3 0,-8 4 0,4-5 0,1 4 0,-4 2 0,3 5 0,-4 0 0,0 7 0,0-11 0,0 10 0,0-11 0,0 5 0,0 0 0,0 0 0,-4 0 0,3-5 0,-4 4 0,5-9 0,-4 3 0,3-4 0,-3-1 0,0 6 0,3-4 0,-8 4 0,8-1 0,-6-3 0,6 9 0,-7-9 0,7 4 0,-7-6 0,7 1 0,-2-1 0,-1 1 0,3-1 0,-7 1 0,7 0 0,-7-1 0,7 1 0,-6-4 0,2 2 0,-4-2 0,0 0 0,1 2 0,-1-6 0,0 3 0,4 0 0,-2-3 0,2 3 0,-4-4 0,0 0 0,5 3 0,-4-2 0,3 3 0,-4-4 0,1 0 0,-1 0 0,0 0 0,1 0 0,-1-4 0,0 3 0,0-6 0,1 2 0,-1 0 0,0-3 0,1 3 0,-1-3 0,4-6 0,-3 4 0,7-4 0,-2 5 0,-1 1 0,3-6 0,-3 4 0,4-4 0,0 5 0,0 1 0,0-1 0,0 0 0,0 1 0,4-6 0,2-1 0,0-5 0,2-1 0,-1-5 0,3 4 0,0-5 0,1 7 0,-2 5 0,1-4 0,-1 9 0,0 0 0,-1 6 0,1 4 0,-1 0 0,1 4 0,0-3 0,-5 3 0,0-4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1008 1705 24575,'0'-40'0,"0"2"0,0-13 0,0 12 0,6-20 0,-5 23 0,5-23 0,-6 27 0,0-34 0,0 26 0,0-13 0,0 11 0,-5 7 0,3 1 0,-8-1 0,9 7 0,-4 1 0,5 1 0,-4 9 0,3-8 0,-3 10 0,4-6 0,0 1 0,-4 0 0,2 0 0,-2 5 0,4-11 0,-5 10 0,4-11 0,-3 1 0,4 9 0,-5-8 0,4 15 0,-3-9 0,-1 4 0,4 0 0,-4 1 0,1 5 0,4-11 0,-9 3 0,8-4 0,-4 2 0,1 4 0,-2-6 0,1 6 0,-4 2 0,8 4 0,-3 0 0,1 0 0,2 1 0,-7-1 0,7 0 0,-7-4 0,3 3 0,-1-9 0,-8-3 0,8 5 0,-10-8 0,6 10 0,0-5 0,-4 0 0,2-1 0,-2 1 0,4 5 0,-4-4 0,4 9 0,-4-4 0,0 5 0,4 0 0,-15-7 0,13 10 0,-13-9 0,10 5 0,-5 3 0,-1-6 0,6 8 0,-10-6 0,8 6 0,-9-4 0,11 4 0,1-1 0,5 2 0,0 4 0,1-4 0,-1 3 0,0-2 0,1 3 0,-1 0 0,0 0 0,-5 0 0,-1 0 0,0 0 0,1 0 0,6 0 0,-1 0 0,0 0 0,1 0 0,-1 0 0,0 0 0,1 0 0,-1 0 0,0 0 0,0 3 0,1-2 0,-6 8 0,4-8 0,-4 3 0,0 1 0,4-4 0,-9 8 0,9-8 0,-3 7 0,4-7 0,0 3 0,4 0 0,-2-3 0,2 6 0,-4-6 0,0 7 0,-4-3 0,3 4 0,-4 0 0,5-4 0,4 3 0,-2-8 0,6 8 0,-7-3 0,7 3 0,-7-3 0,7 3 0,-3-3 0,4 3 0,-4 1 0,3 4 0,-2-3 0,3 4 0,0-5 0,0-1 0,0 1 0,3-1 0,-2 1 0,7-1 0,-7 1 0,7-4 0,-7 2 0,6-6 0,-2 7 0,4-7 0,-5 7 0,4-8 0,-3 8 0,3-3 0,1 0 0,-1 2 0,1-2 0,0 0 0,-1-1 0,1-4 0,-5 3 0,4-2 0,-3 3 0,0 0 0,2-3 0,-2 3 0,4-4 0,-1 0 0,1 0 0,-1 0 0,1 0 0,-1 0 0,-3-4 0,3 3 0,-7-7 0,-1 7 0,-5-3 0,-4 4 0,4 4 0,1-7 0,4 10 0,0-6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2088 1833 24575,'-8'-9'0,"-2"-5"0,-5-7 0,-11-17 0,-8-10 0,0 1 0,0-5 0,10 8 0,-1 0 0,0-6 0,6 13 0,-5-12 0,11 12 0,-5-5 0,2 7 0,-5-16 0,3 19 0,-6-17 0,5 13 0,2 11 0,0-15 0,7 17 0,-1 0 0,5 3 0,-2 6 0,7 4 0,-8-9 0,4 10 0,-6-17 0,2 18 0,-2-22 0,6 22 0,-5-17 0,4 10 0,-3 0 0,3-4 0,-2 4 0,3-1 0,-5-2 0,1 2 0,-7-10 0,-2-2 0,1 0 0,1 1 0,0 0 0,5 6 0,-5-6 0,1 7 0,4 0 0,-8-1 0,7-5 0,-2 9 0,3-8 0,2 10 0,-1 0 0,0-4 0,-4 4 0,4-1 0,-5-2 0,6 8 0,-5-9 0,3 4 0,-3-1 0,5 3 0,0 4 0,-5-5 0,4 4 0,0-4 0,-2 5 0,5 0 0,-6 0 0,4 0 0,0 0 0,1 5 0,3-4 0,-3 7 0,7-7 0,-7 7 0,3-7 0,-3 7 0,-1-2 0,0-1 0,-4 3 0,3-7 0,-4 3 0,0 0 0,-1-3 0,-5 7 0,-1-8 0,1 3 0,-6 1 0,4-5 0,-5 9 0,7-3 0,5 0 0,-4 3 0,4-3 0,0 0 0,-4 3 0,4-3 0,-5 4 0,4 0 0,-2 0 0,8-3 0,-4 2 0,0-3 0,-1 4 0,-5 0 0,-1 0 0,-5 0 0,4 0 0,-11 0 0,5 0 0,-7 0 0,7 0 0,2 0 0,5 0 0,6 0 0,-4 4 0,9-3 0,-9 8 0,4-3 0,0-1 0,-4 4 0,-2-2 0,-1 3 0,1 0 0,2 0 0,9-2 0,-4-2 0,5 1 0,0-2 0,1 4 0,-1-5 0,0 4 0,1-3 0,3 3 0,-3 1 0,3 5 0,-4-4 0,3 8 0,-2-3 0,7 5 0,-8-5 0,8 4 0,-2-4 0,-3 19 0,4-15 0,-3 14 0,5-19 0,0 7 0,0-6 0,0 3 0,0-8 0,0 4 0,4 0 0,-3-5 0,7 5 0,-2 0 0,9 7 0,-4-4 0,4 8 0,-5-4 0,5 1 0,-3 4 0,2-6 0,1 1 0,-5-6 0,5 3 0,-7-8 0,2 4 0,-2-6 0,1 1 0,0 5 0,11 2 0,-8-1 0,14 5 0,-5-3 0,1 3 0,10 3 0,-10-8 0,5 6 0,-7-10 0,-5-1 0,-2-2 0,-4-7 0,5 7 0,-5-6 0,10 6 0,10-6 0,-5 2 0,16-4 0,-12-5 0,0 4 0,-1-9 0,-7 4 0,0-4 0,0 0 0,-5 0 0,4 0 0,-4-3 0,5 1 0,-5-7 0,4 8 0,-7-8 0,7 3 0,-8-4 0,3 0 0,-8-1 0,3 1 0,-4 0 0,1 5 0,-2-4 0,1 4 0,-4-5 0,3 5 0,-4 1 0,0 0 0,0 4 0,0-9 0,-3 9 0,2-4 0,-3 0 0,0 4 0,-1-3 0,0 4 0,-3-5 0,3 4 0,-5-4 0,2 9 0,3-2 0,-3 6 0,7-7 0,-6 3 0,6-4 0,-7 5 0,3-4 0,-4 3 0,1-4 0,-1 1 0,4-1 0,-3 4 0,4-3 0,-5 7 0,4-6 0,-3 6 0,3-7 0,-3 7 0,3-7 0,-8 7 0,11-6 0,-11 6 0,8-3 0,0 0 0,-2 3 0,2-7 0,-4 7 0,0-3 0,1 1 0,-1 2 0,0-7 0,1 7 0,-1-3 0,0 4 0,0 0 0,1 0 0,-1 0 0,0 0 0,1 4 0,-1-3 0,0 6 0,1-2 0,-1 0 0,4 3 0,-3-7 0,3 2 0,1 1 0,-4-3 0,7 7 0,-7-7 0,7 6 0,-6-6 0,6 7 0,-7-7 0,7 6 0,-7-2 0,3 4 0,-3-1 0,-1 1 0,4 0 0,-3-1 0,7 1 0,-6-1 0,6 1 0,-3-1 0,4 1 0,0 0 0,0 4 0,0 2 0,4 0 0,-3-1 0,2 0 0,1-5 0,-3 5 0,7-5 0,-3-1 0,-1 1 0,4-4 0,-7 2 0,6-2 0,-2 4 0,4-1 0,-4 1 0,2-5 0,-6 4 0,7-7 0,-3 3 0,3-4 0,1 0 0,-1 0 0,-3-4 0,3-1 0,-4-4 0,5 1 0,0-1 0,-1 0 0,-3 1 0,3 3 0,-8-3 0,4 3 0,-4-3 0,4 3 0,-3-3 0,3 3 0,-4-4 0,0 1 0,0-1 0,0 0 0,0 1 0,0-1 0,0 0 0,0 1 0,0-1 0,0 0 0,-4 4 0,3-2 0,-3 2 0,4-4 0,4 0 0,1 5 0,0-4 0,2 7 0,-2-3 0,3 4 0,6 0 0,-4 0 0,9 0 0,-9 4 0,3-3 0,-4 6 0,0-6 0,-1 7 0,1-7 0,-1 7 0,1-4 0,-1 1 0,1-1 0,-4 0 0,2 0 0,-2 5 0,4-4 0,-1 2 0,1-6 0,-4 7 0,2-3 0,-6 3 0,7-3 0,-3 8 0,0-7 0,3 8 0,-7-6 0,7 1 0,-3 4 0,0 2 0,4 0 0,-5-1 0,1-5 0,-1-1 0,0 1 0,-3-1 0,3 1 0,-4 0 0,3-5 0,-2 4 0,3-3 0,-4 3 0,4 1 0,-3 4 0,6-3 0,-1 9 0,9 2 0,-4 1 0,11 11 0,-5-5 0,6 6 0,0 1 0,0-1 0,15 11 0,-17-14 0,16 12 0,-21-26 0,1 8 0,-3-18 0,-9 6 0,3-13 0,-4 4 0,5-4 0,-1 0 0,1-4 0,0 3 0,-1-2 0,1 3 0,-1 0 0,1 0 0,0 0 0,-1 0 0,-3-4 0,8 3 0,-7-3 0,7 0 0,-4 3 0,-1-7 0,1 7 0,-4-6 0,2 6 0,-2-7 0,4 7 0,-4-7 0,2 7 0,-6-6 0,7 6 0,-7-7 0,6 7 0,-6-7 0,7 7 0,-7-7 0,6 4 0,-2-5 0,0 0 0,3 4 0,-7-2 0,6 6 0,-6-7 0,7 7 0,-7-7 0,6 7 0,-6-6 0,7 6 0,-7-7 0,6 7 0,-2-3 0,0 0 0,3 3 0,-4-7 0,5 8 0,0-4 0,-5 0 0,4 3 0,-3-3 0,3 4 0,-3 0 0,-1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6:30:24.84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1 301 24575,'15'0'0,"-6"4"0,5-3 0,-6 4 0,17 0 0,2-4 0,10 9 0,-1-9 0,1 4 0,11 1 0,17-4 0,0 3 0,0 0 0,-5-3 0,-21 8 0,21-9 0,-21 9 0,9-8 0,-11 3 0,-10-1 0,-2-3 0,-10 8 0,10-8 0,-7 3 0,7-4 0,0 0 0,-7 0 0,16 0 0,-16 0 0,7 0 0,-10 0 0,1 0 0,-1 0 0,1 0 0,-1 0 0,1 0 0,9 0 0,2-5 0,9-1 0,1-1 0,-1-3 0,-8 9 0,-4-9 0,-8 9 0,0-8 0,8 3 0,-6-4 0,16-2 0,-6 2 0,-1-1 0,7-1 0,-16 7 0,7-5 0,-10 9 0,10-8 0,-7 3 0,7 0 0,-10-3 0,1 3 0,0-4 0,-1 5 0,1-4 0,-1 4 0,1-5 0,-1 0 0,1 4 0,-7-3 0,4 8 0,-11-7 0,12 6 0,-5-6 0,16 1 0,2-3 0,9-2 0,-9 1 0,-2 5 0,-9-3 0,-1 8 0,1-8 0,0 8 0,-1-3 0,1 4 0,-1 0 0,1 0 0,-1 0 0,1 0 0,9-5 0,2 3 0,0-3 0,7 0 0,-7 4 0,10-4 0,-1 5 0,-8-5 0,-4 4 0,-8-3 0,0 4 0,-1 0 0,1 0 0,-1 0 0,1 0 0,-1-5 0,1 4 0,0-3 0,-1-1 0,1 4 0,-1-8 0,1 8 0,-1-7 0,1 6 0,9-7 0,-7 8 0,0-5 0,-11 6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1361 560 24575,'-14'-14'0,"4"-1"0,-5-5 0,-1-7 0,5 5 0,-6-11 0,2 12 0,3-12 0,-9 4 0,9 1 0,-10-5 0,5 5 0,4 5 0,-6 2 0,13 12 0,-8 0 0,9 0 0,-2 4 0,2-2 0,-4 2 0,0-4 0,1 4 0,-1-2 0,0 2 0,1-4 0,-1 4 0,0-2 0,1 6 0,3-7 0,-3 3 0,3 0 0,-4-3 0,1 7 0,-1-6 0,0 6 0,1-7 0,-6 7 0,-1-7 0,-5 2 0,-1 0 0,6-2 0,-4 3 0,9 0 0,-9-4 0,4 7 0,-5-2 0,-6-1 0,-10 3 0,-1-8 0,-5 9 0,8-4 0,-1 5 0,7 0 0,-5 0 0,11 0 0,-4 0 0,10 0 0,-2 0 0,8 0 0,-4 0 0,5 0 0,-5 0 0,4 4 0,-4-3 0,1 7 0,-2-7 0,-1 3 0,-3 1 0,4-4 0,-5 8 0,-6-3 0,9 4 0,-8 0 0,15-1 0,-9 1 0,4 4 0,0-4 0,-4 9 0,3-9 0,1 9 0,-4-3 0,7 4 0,-7 0 0,8 0 0,-4 0 0,6-5 0,3 4 0,-1-9 0,6 4 0,-3-6 0,4 1 0,0-1 0,0 6 0,0 1 0,4 5 0,2 7 0,5-6 0,14 22 0,-11-18 0,16 18 0,-12-8 0,6 2 0,0 5 0,-2-14 0,-6-2 0,3-10 0,-7 3 0,2-4 0,1 1 0,-9-2 0,12 0 0,-7 1 0,5 5 0,3-4 0,-9-2 0,9 0 0,-8 1 0,8 1 0,-8 3 0,3-9 0,-5 4 0,5-5 0,-5 0 0,10 1 0,-9-2 0,4-2 0,-1 2 0,2-2 0,0-1 0,4 4 0,-4-8 0,5 4 0,-5-5 0,-1 0 0,-5 0 0,-1 0 0,1-4 0,-5-1 0,4-4 0,-3-4 0,0 3 0,0-4 0,-5 5 0,0 0 0,0-4 0,-4 3 0,3-4 0,-7 5 0,3-5 0,-4 4 0,0-4 0,-1 1 0,5 3 0,-3-4 0,7 5 0,-3 0 0,0 5 0,3-4 0,-3 7 0,4-3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244 1 24575,'-14'0'0,"2"0"0,3 3 0,-5 3 0,4 3 0,-4 0 0,6-5 0,-6 9 0,4-7 0,-9 9 0,8-2 0,-3-2 0,4 8 0,-4-4 0,4 0 0,0 4 0,2-10 0,7 10 0,-3-4 0,0 0 0,3 4 0,-7-4 0,7 5 0,-4 0 0,5 0 0,-4 0 0,3 0 0,-4 0 0,5 1 0,0-6 0,0 3 0,-4-8 0,3 9 0,-3-4 0,4 0 0,0-1 0,0-1 0,0 2 0,0 5 0,0 0 0,6 7 0,-5-5 0,4 10 0,0-4 0,-4 7 0,9-7 0,-9 5 0,12-12 0,-6 6 0,3-16 0,-6-2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2266 24575,'5'-8'0,"-1"-6"0,-4-1 0,0-5 0,4-1 0,-3 1 0,8 0 0,-7-7 0,6 11 0,-7-10 0,3 11 0,0-5 0,1 5 0,0-4 0,-1 9 0,0-4 0,1 6 0,3-1 0,-3-5 0,3 4 0,-4-4 0,6 0 0,-2 5 0,-2-5 0,1 5 0,-2 0 0,4 1 0,-4-1 0,2 0 0,-6 1 0,7-1 0,-3-5 0,4 4 0,0-4 0,0 6 0,-1-1 0,1 0 0,-4 0 0,2 1 0,-2-1 0,4 0 0,-1 5 0,6-5 0,-4-1 0,4 3 0,1-6 0,-6 8 0,5-5 0,0 1 0,-4 0 0,3 0 0,-4 0 0,0 4 0,-5-2 0,4 6 0,-7-7 0,6 7 0,-2-7 0,4 7 0,-4-7 0,2 8 0,-6-8 0,7 7 0,-7-7 0,6 7 0,-2-7 0,4 7 0,-1-6 0,1 2 0,5-4 0,1 4 0,-1-4 0,5 4 0,-4-5 0,5 0 0,-5 4 0,-1 2 0,-9 0 0,2 3 0,-2-3 0,0 0 0,3 3 0,-4-3 0,1 1 0,3 2 0,-4-3 0,1 0 0,3 3 0,2-3 0,0 0 0,3 3 0,-4-7 0,-1 7 0,-3-6 0,3 6 0,-7-7 0,3 3 0,-1 0 0,-2-2 0,3 2 0,-4-4 0,4 0 0,-3 1 0,3-1 0,0-5 0,-3 4 0,4-9 0,-5 9 0,0-3 0,0 4 0,0 0 0,0 0 0,0-4 0,0 3 0,0-9 0,0 9 0,0-4 0,0 0 0,0-7 0,0-1 0,0-5 0,0 12 0,0 1 0,0 1 0,0 3 0,0-9 0,0 9 0,0-4 0,0 5 0,0 0 0,0 1 0,0-1 0,0 0 0,0 1 0,0-1 0,0 0 0,0 1 0,0-1 0,0 0 0,0 0 0,4 1 0,-3-1 0,2 0 0,-3 1 0,4-1 0,-3 0 0,3 1 0,-4-1 0,0 0 0,4 1 0,-3-1 0,6 0 0,-6 0 0,3 1 0,1-6 0,-4 4 0,3-4 0,0 5 0,-3 1 0,3-1 0,-1 0 0,-2 1 0,3-1 0,0 0 0,1 1 0,0-1 0,-2 0 0,1 0 0,1 1 0,0-1 0,2 4 0,-6-8 0,7 7 0,-3-8 0,-1 6 0,4-1 0,-3 0 0,3 1 0,-3-1 0,3 4 0,-7-3 0,6 4 0,-6-5 0,7 4 0,-7-3 0,7 3 0,-8-3 0,8-1 0,-3 4 0,0-2 0,2 2 0,-6-4 0,7 0 0,-7 1 0,6-1 0,-6 0 0,3 1 0,0 3 0,-3-3 0,3 3 0,-4-4 0,0 1 0,0-1 0,0 0 0,0 1 0,0-1 0,0 0 0,0 1 0,-4-1 0,3 0 0,-7 0 0,7 1 0,-7-1 0,8 0 0,-9-4 0,8 3 0,-7 0 0,7 2 0,-7 7 0,7-7 0,-7 7 0,3-3 0,-8 0 0,-9 3 0,0-8 0,-18 2 0,16 1 0,-17-5 0,25 10 0,-10-4 0,16 5 0,-3 0 0,4 0 0,0 0 0,4 3 0,2 2 0,3 4 0,0-1 0,0 1 0,0-1 0,0 1 0,0 0 0,0-1 0,0 1 0,0-1 0,3 1 0,-2-1 0,7 1 0,-7 0 0,3-1 0,0 6 0,1-4 0,1 3 0,1-8 0,-6 3 0,3-3 0,0-1 0,-3 4 0,6-7 0,-6 7 0,7-8 0,-7 0 0,6-1 0,-2-2 0,4-1 0,-1 3 0,-3-7 0,3 7 0,-7-7 0,3 3 0,-4-3 0,0-1 0,0 0 0,0 1 0,0-1 0,0 0 0,0 1 0,0-1 0,0 0 0,0 1 0,0-1 0,0 0 0,0 0 0,0 1 0,0-1 0,0 0 0,0 1 0,0-1 0,0 0 0,0 1 0,0-1 0,-4 0 0,3 0 0,-3 1 0,4-1 0,0 0 0,0 1 0,0-1 0,0 0 0,0 1 0,4 3 0,-3-3 0,2 3 0,1 0 0,-3-2 0,7 2 0,-3-4 0,3 4 0,6-8 0,1 7 0,0-8 0,4 4 0,-10 1 0,10-1 0,-9 5 0,4-4 0,-6 8 0,1-2 0,0 3 0,-1 0 0,1 0 0,-1 0 0,1 0 0,-1 0 0,1 0 0,0 0 0,-1 0 0,1 0 0,-1 0 0,1 3 0,-1-2 0,1 3 0,0 0 0,-1 1 0,1-1 0,-1 0 0,1-4 0,-1 0 0,1 0 0,0 0 0,-5 4 0,4-3 0,-3 3 0,3 0 0,1-3 0,-1 2 0,6 2 0,-4-4 0,4 7 0,-6-7 0,1 3 0,-4 0 0,2-3 0,-2 3 0,4-1 0,-1-2 0,-3 7 0,3-7 0,-8 7 0,13-3 0,-11 4 0,11 0 0,-8 0 0,4-1 0,-1 1 0,1 4 0,0-7 0,-4 7 0,3-12 0,-7 7 0,3-3 0,0 3 0,0 1 0,1-1 0,3 1 0,-7-1 0,3 1 0,-1 0 0,-2-1 0,3 1 0,0-1 0,1 1 0,-1-1 0,0 1 0,0 0 0,-3-1 0,3 1 0,0-1 0,-3 1 0,6-1 0,-6 1 0,7 0 0,-7-1 0,7 6 0,-7-4 0,8 9 0,-8-10 0,4 10 0,-5-4 0,3 0 0,-2-1 0,3 6 0,0-9 0,-3 9 0,3-11 0,-4 0 0,0-1 0,0 1 0,4 4 0,-3-3 0,4 4 0,-5 0 0,0-5 0,0 5 0,0 0 0,-5 1 0,4 5 0,-8 0 0,8-5 0,-8 4 0,8-9 0,-8 8 0,8-3 0,-4 0 0,1-1 0,3 0 0,-6-4 0,6 3 0,-3-4 0,-1 5 0,0-5 0,0 10 0,-3-9 0,3 9 0,-5-4 0,1 0 0,-1 4 0,5-9 0,-9 8 0,8-8 0,-8 4 0,9-6 0,-2 1 0,2 0 0,-4-1 0,-5 1 0,4 0 0,-4 5 0,5-4 0,0 4 0,0-5 0,0-1 0,-5 1 0,4 0 0,-3 0 0,4 0 0,0 0 0,-5 0 0,4-1 0,-3 2 0,-1 3 0,4-3 0,-4 4 0,5-5 0,1-1 0,-1 1 0,0-1 0,4 1 0,-2-4 0,6 2 0,-7-6 0,3 7 0,0-3 0,-2 3 0,2-3 0,-5 8 0,2-7 0,-7 8 0,5-5 0,-4 0 0,6 0 0,-1-5 0,0 4 0,0-7 0,1 7 0,3-4 0,-3 1 0,3 3 0,-3-7 0,3 6 0,-3-6 0,3 3 0,-3 0 0,-1-3 0,0 6 0,0-6 0,1 7 0,-1-3 0,0-1 0,5 4 0,-4-7 0,3 3 0,0 0 0,-3-3 0,4 2 0,-1 1 0,-3-3 0,7 7 0,1-7 0,10 7 0,5-2 0,11 4 0,-4 0 0,-1 0 0,-2 0 0,-9-5 0,4 4 0,-6-9 0,1 4 0,-1-4 0,1 0 0,0 0 0,-1 0 0,1 0 0,-1 0 0,1 0 0,-1 0 0,1 0 0,0 0 0,-1 0 0,6-4 0,-4 3 0,3-4 0,1 5 0,-4-4 0,4 3 0,-6-3 0,1 1 0,5 2 0,-5-7 0,5 7 0,-5-7 0,4 3 0,-3-4 0,9-1 0,-9 5 0,4-4 0,-6 5 0,1-5 0,-1 0 0,1 4 0,-1-2 0,1 6 0,-4-7 0,2 7 0,-2-7 0,4 3 0,-1 1 0,6-9 0,-4 7 0,4-8 0,-6 5 0,1-5 0,0 4 0,0-3 0,1-1 0,-2 4 0,1-4 0,-4 5 0,3 1 0,-3-1 0,3 0 0,-3 0 0,3 1 0,-3-6 0,4 4 0,-4-4 0,3 5 0,-7 1 0,6 3 0,-6-3 0,7 3 0,-7-3 0,6-1 0,-2 0 0,0 1 0,3-1 0,-4 0 0,5 0 0,-4 1 0,2-1 0,-2 0 0,4 1 0,-1-1 0,1 0 0,-4 1 0,2-1 0,-2 0 0,4 1 0,-1-1 0,1 0 0,-1 0 0,1 5 0,-1-4 0,1 7 0,0-3 0,-1 0 0,1 3 0,-1-7 0,1 7 0,-1-6 0,1 6 0,0-3 0,-1 0 0,1 3 0,-1-3 0,1 4 0,-1 0 0,1-4 0,0 3 0,-1-2 0,1 3 0,-1 0 0,1 0 0,0 0 0,-1 0 0,1 0 0,-1 0 0,1 0 0,-1 0 0,1 0 0,0 0 0,-1 0 0,-3 3 0,2-2 0,-2 3 0,4-4 0,-1 4 0,1-3 0,0 7 0,-1-8 0,1 4 0,-5 0 0,0 1 0,-8 0 0,0-2 0,-5-3 0,-5 0 0,4 0 0,-9 0 0,9 0 0,-4 0 0,1 0 0,3 0 0,-4 0 0,5 0 0,0 0 0,1 0 0,-1 4 0,0-3 0,1 3 0,-1 0 0,0 1 0,0 3 0,1-3 0,-1 3 0,0-4 0,1 1 0,-1 3 0,0-4 0,4 5 0,-2-4 0,2 2 0,0-2 0,-3 0 0,7 3 0,-6-8 0,6 8 0,-7-3 0,7 3 0,-7 1 0,3-4 0,1 2 0,-4-2 0,7 4 0,-3-1 0,0-3 0,3 3 0,-3-4 0,4 5 0,0 0 0,0-1 0,0 1 0,0-1 0,0 1 0,4-1 0,-3 1 0,7 0 0,-7-1 0,6-3 0,-2 3 0,4-7 0,-5 6 0,4-2 0,-3 4 0,3-1 0,1-3 0,-4 2 0,2-6 0,-2 7 0,4-7 0,-5 7 0,4-4 0,2 1 0,0 3 0,3-7 0,-8 6 0,3-6 0,-3 3 0,3-4 0,1 4 0,-1-3 0,1 3 0,-1-4 0,1 0 0,0 0 0,-1 0 0,1 0 0,-1 0 0,1 0 0,0 0 0,-1 0 0,1 0 0,-1-4 0,1 3 0,-1-7 0,1 7 0,-4-7 0,2 7 0,-2-6 0,0 2 0,2 0 0,-2-3 0,0 4 0,3-1 0,-4-3 0,5 7 0,-4-7 0,2 7 0,-6-6 0,7 6 0,-7-7 0,7 7 0,-8-7 0,4 3 0,0 0 0,-3-2 0,3 2 0,0-4 0,-3 1 0,6-1 0,-6 0 0,7 4 0,-3-2 0,-1 2 0,4 0 0,-7-3 0,7 7 0,-4-3 0,5 4 0,-1-4 0,1 4 0,-4-8 0,2 7 0,-2-7 0,4 7 0,-4-7 0,2 4 0,-2-1 0,0-3 0,2 7 0,-6-7 0,7 7 0,-7-6 0,6 2 0,-2-4 0,0 0 0,3 5 0,-7-4 0,2 3 0,1-4 0,-3 1 0,3-1 0,0 0 0,-3 1 0,2-1 0,-3 0 0,0 0 0,0 1 0,0-1 0,0 0 0,0 1 0,0-1 0,0 0 0,0 1 0,-3 3 0,2-3 0,-3 3 0,0-4 0,-1 1 0,-4-1 0,1 0 0,-2-4 0,1 3 0,0-4 0,0 5 0,1 0 0,-1 1 0,0-1 0,1 4 0,-1-3 0,4 4 0,-3-1 0,4-3 0,-10 3 0,4-4 0,-4-1 0,5 2 0,-5-2 0,4 1 0,-3 4 0,8-3 0,-3 7 0,3-3 0,0 0 0,-2 4 0,6-8 0,-7 7 0,3-7 0,-4 7 0,1-7 0,-1 7 0,4-6 0,-2 6 0,6-7 0,-7 7 0,3-3 0,-4 4 0,4-4 0,-2 3 0,2-3 0,0 1 0,-3 2 0,4-3 0,-5 4 0,0-4 0,0 3 0,1-3 0,-1 4 0,0 0 0,1 0 0,-1 0 0,0 0 0,1 0 0,-1 0 0,0 0 0,0 0 0,1 0 0,-1 0 0,0 0 0,1 0 0,-1 0 0,0 0 0,1 0 0,-1 0 0,0 0 0,0 0 0,1 0 0,-1 0 0,0 0 0,1 0 0,3 4 0,-3-3 0,3 3 0,0-1 0,-2-2 0,6 7 0,-7-7 0,3 3 0,0 0 0,-2-3 0,2 6 0,-4-6 0,4 7 0,-2-7 0,6 6 0,-7-6 0,3 7 0,-4-3 0,1 3 0,-1 1 0,4-1 0,-3-3 0,4 3 0,-6 2 0,1-4 0,4 6 0,-3-7 0,7 4 0,-7-4 0,7 2 0,-2-6 0,3 3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730 894 24575,'13'0'0,"-1"0"0,-7-4 0,-1-1 0,-4-15 0,0 3 0,0-9 0,0-1 0,0 5 0,0-4 0,0 11 0,0 1 0,0 5 0,0-5 0,0 4 0,0-3 0,0 4 0,0 0 0,0 0 0,-4 1 0,3-1 0,-3 0 0,4 1 0,0-1 0,0 0 0,0 1 0,0-1 0,0 0 0,0 0 0,0 1 0,0-6 0,0-7 0,0-1 0,0-5 0,0 7 0,0 5 0,0-4 0,-4 4 0,2-5 0,-2 4 0,0 3 0,3 4 0,-3 0 0,4 1 0,-4 3 0,3-3 0,-2 3 0,-1-3 0,3-6 0,-7 4 0,3-9 0,-4 9 0,-1-9 0,0 4 0,0-5 0,0-1 0,-5 1 0,-1 0 0,1 0 0,1 5 0,4 1 0,2 5 0,-1 0 0,4 1 0,-3-1 0,7 0 0,-6 4 0,6-2 0,-7 6 0,3-3 0,0 0 0,-2 3 0,2-3 0,-4 0 0,0 3 0,1-2 0,-1 3 0,0 0 0,1 0 0,-1 0 0,0 0 0,-5 0 0,-1 4 0,-5-3 0,5 7 0,1-7 0,5 7 0,1-7 0,-1 3 0,0 0 0,1-4 0,-1 8 0,0-7 0,1 7 0,-1-7 0,0 6 0,1-6 0,-1 3 0,4 0 0,-3-3 0,3 6 0,-3-6 0,3 7 0,-3-7 0,3 7 0,-3-4 0,-1 1 0,0 3 0,1-7 0,-1 6 0,0-6 0,4 7 0,-2-3 0,2-1 0,-4 4 0,0-3 0,1 3 0,-1 1 0,0-1 0,1 1 0,-1 0 0,0-1 0,4 1 0,-2-4 0,6 2 0,-7-6 0,7 7 0,-3-3 0,0-1 0,3 4 0,-6-3 0,6 3 0,-7 1 0,7-1 0,-7 1 0,7 0 0,-3-1 0,0 1 0,3-1 0,-2 1 0,3-1 0,-4 1 0,3 0 0,-3-1 0,4 1 0,0-1 0,-4 1 0,3 5 0,-3-5 0,4 1 0,0-6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510 279 24575,'10'-4'0,"-3"-12"0,-7-1 0,0-16 0,-5 5 0,-1-7 0,0 7 0,0 2 0,3 10 0,2 3 0,-7 8 0,3-3 0,-4 7 0,1-3 0,3 0 0,-3 3 0,3-6 0,-3 6 0,-1-3 0,4 0 0,-3 3 0,3-3 0,1 0 0,-4 3 0,7-6 0,-7 6 0,3-3 0,-8 4 0,-3 0 0,-4 0 0,5 0 0,-4 0 0,9 0 0,-4 0 0,6 0 0,-1 0 0,0 0 0,1 0 0,-1 4 0,0-3 0,1 6 0,-1-6 0,0 3 0,0 0 0,1 0 0,-1 1 0,0 3 0,1-7 0,-1 6 0,0-6 0,1 7 0,-1-7 0,4 7 0,-3-7 0,7 6 0,-6-2 0,2 4 0,-4-1 0,4 1 0,-2-1 0,6 1 0,-7-1 0,3 1 0,-4 5 0,4 1 0,-4 5 0,4-5 0,-5 4 0,5-10 0,-4 10 0,7-4 0,-6 0 0,7 4 0,-3-9 0,4 3 0,0-4 0,0 0 0,0-1 0,0 1 0,4-1 0,-3 1 0,7-1 0,-7 1 0,6-4 0,-6 2 0,3-2 0,0 4 0,-3-1 0,6 1 0,-6 0 0,7-1 0,-3 1 0,4 4 0,0 2 0,6 5 0,-5-5 0,5 4 0,-7-9 0,2 9 0,-1-9 0,1 9 0,-1-10 0,5 10 0,-4-9 0,9 9 0,-9-9 0,8 9 0,-8-10 0,9 10 0,-9-9 0,4 9 0,-5-9 0,0 0 0,0-3 0,-5-2 0,4 4 0,-3-1 0,9 1 0,-4 5 0,15-2 0,-12 7 0,19-1 0,-15 2 0,10-3 0,-7-7 0,-5-2 0,-2-3 0,-4 0 0,-1 2 0,1-6 0,0 7 0,4-7 0,2 3 0,5-4 0,7 0 0,1 0 0,6 5 0,27-4 0,-19 4 0,19-5 0,-33 0 0,-2 0 0,-11 0 0,4 0 0,-9 0 0,9-5 0,-4 4 0,5-8 0,0 8 0,6-8 0,-9 3 0,8 0 0,-15 2 0,4 1 0,-6 2 0,6-3 0,-4 0 0,8 3 0,-8-3 0,9 0 0,-4 2 0,0-6 0,-1 3 0,-6 0 0,1-2 0,-1 2 0,1-4 0,5 0 0,-4 0 0,8-1 0,-8 1 0,4 0 0,-5-5 0,0 4 0,5-5 0,-3 1 0,-1 4 0,-2-4 0,-2 0 0,-2 4 0,5-4 0,-8 6 0,6-1 0,-6 0 0,3 1 0,-4-1 0,4 4 0,-3-3 0,3 4 0,-4-5 0,0 0 0,3 0 0,-2 1 0,3-1 0,-4-5 0,0 4 0,0-4 0,5 1 0,-4 3 0,3-4 0,-4 0 0,0 4 0,0-4 0,0 6 0,0-1 0,0-5 0,0 4 0,0-4 0,0 6 0,0-1 0,0 0 0,-4 4 0,-1-8 0,-4 11 0,4-11 0,-4 3 0,4 0 0,0-3 0,-3 4 0,3 0 0,-4 4 0,5-2 0,-4 6 0,7-7 0,-7 7 0,3-3 0,-3 4 0,-1-4 0,-5 3 0,-1-7 0,0 7 0,1-8 0,5 8 0,5-6 0,-4 6 0,3-7 0,-4 7 0,5-7 0,-4 7 0,7-6 0,-7 6 0,7-7 0,-3 3 0,0-4 0,3 1 0,-2-1 0,3 0 0,0 1 0,0-1 0,3 0 0,-2 1 0,8-6 0,-4 8 0,0-7 0,3 8 0,-7-4 0,7-5 0,-7-1 0,7 0 0,-7 1 0,3 6 0,-4-1 0,4 0 0,-3 1 0,-1 3 0,-5 1 0,-9 4 0,-1 0 0,-12 0 0,6 0 0,-12 0 0,11 0 0,-11 0 0,11 0 0,-5 0 0,7 0 0,5 0 0,1 0 0,6 0 0,-1 0 0,0 0 0,1 0 0,-1 0 0,0 4 0,0 0 0,1 1 0,-6 4 0,4-5 0,-4 2 0,5 1 0,1-6 0,-1 7 0,0-7 0,5 7 0,-4-7 0,-2 7 0,0-7 0,-4 7 0,5-3 0,1 4 0,-6 0 0,4-4 0,0 3 0,-3-3 0,7 4 0,-8 0 0,5 0 0,1-4 0,-1 2 0,0-2 0,1 4 0,-1-5 0,4 4 0,-3-3 0,4 0 0,-1 2 0,-3-2 0,7 4 0,-7-5 0,7 4 0,-6-3 0,2 3 0,-4 1 0,4-4 0,1-2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1 236 24575,'8'5'0,"1"-5"0,4-5 0,-2-9 0,8 2 0,-3-2 0,10-2 0,-4 4 0,-1-3 0,-7 6 0,-6 4 0,1-3 0,-1 3 0,1 1 0,5-5 0,-4 4 0,3-4 0,1-1 0,-4 2 0,9-2 0,-10 1 0,5-1 0,-5 6 0,-1-4 0,1 7 0,-1-7 0,1 7 0,-4-7 0,2 7 0,-2-2 0,4 3 0,-1 0 0,-3-4 0,3 3 0,-4-3 0,5 4 0,0 0 0,-1 0 0,-3-4 0,3 3 0,-4-3 0,5 4 0,5 0 0,-5 0 0,5 0 0,-5 0 0,-1 0 0,1 0 0,-1 0 0,1 0 0,0 0 0,-1 0 0,1 0 0,-1 4 0,1-3 0,-1 3 0,1-4 0,-4 4 0,2-3 0,-2 2 0,4-3 0,-1 0 0,1 0 0,0 0 0,-1 4 0,1-3 0,-1 3 0,1-4 0,-4 4 0,2-3 0,-2 2 0,4 1 0,-1-3 0,1 3 0,-1-4 0,1 0 0,-1 0 0,-3 0 0,-1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428 573 24575,'13'0'0,"-1"0"0,-3 0 0,0-4 0,4 3 0,-3-2 0,4 3 0,-6 0 0,1 0 0,0 0 0,-1 0 0,1 0 0,-1 0 0,1 3 0,-1-2 0,-3 7 0,3-7 0,-3 6 0,3-6 0,-3 7 0,3-7 0,-8 7 0,4-4 0,0 1 0,-3 3 0,3-3 0,-4 3 0,0 1 0,0-1 0,0 1 0,0-1 0,0 1 0,0 0 0,0-1 0,-4 1 0,3-1 0,-7 1 0,3 5 0,0-5 0,-4 5 0,5-5 0,-1-1 0,-3 1 0,7-1 0,-7-3 0,4 3 0,-5-3 0,4 3 0,-3 1 0,3-1 0,-3 1 0,-1-1 0,0 1 0,-4 0 0,3 0 0,-4 0 0,5-4 0,0 3 0,1-4 0,-1 1 0,0-1 0,1-4 0,3 4 0,-3-3 0,3 2 0,-4-3 0,1 0 0,-1 4 0,0-3 0,1 3 0,-1-4 0,0 0 0,1 0 0,-6 5 0,4-4 0,-4 3 0,0-4 0,4 0 0,-4 0 0,6 0 0,-1 0 0,0 0 0,1 0 0,-1-4 0,-5 3 0,-1-7 0,0 3 0,1-1 0,5 3 0,5-1 0,-4 3 0,7-7 0,-7 7 0,3-12 0,-4 7 0,-1-13 0,0 4 0,1 0 0,-1-4 0,0 4 0,0-5 0,1 5 0,-1-4 0,0 4 0,4-6 0,-2 6 0,7 1 0,-3 6 0,4-1 0,0 0 0,-4 1 0,3-6 0,-3-1 0,4 0 0,0-4 0,0 9 0,0-9 0,5 4 0,-4 0 0,8-4 0,-3 4 0,-1 0 0,4-4 0,2-3 0,1 0 0,8-4 0,-9 6 0,4-1 0,-1 1 0,2 0 0,4 0 0,-5 5 0,-1-4 0,-5 9 0,0-4 0,0 5 0,-4 0 0,2 1 0,-2-1 0,4 0 0,-1 5 0,-3-4 0,2 7 0,-6-7 0,7 3 0,-3-3 0,3 3 0,1-3 0,0 3 0,-1-3 0,1-1 0,-1 0 0,1 4 0,-1-2 0,1 2 0,0-4 0,-1 4 0,1 1 0,-1 0 0,1 0 0,5-1 0,-8-3 0,11 7 0,-5-7 0,8 2 0,0 0 0,-5 2 0,4 4 0,-4-5 0,5 4 0,0-3 0,0-1 0,0 4 0,6-3 0,-4 4 0,5 0 0,-7 0 0,-5 0 0,-2 0 0,-4 0 0,-1 0 0,1 0 0,5 0 0,-4 0 0,8 0 0,-3 4 0,5-3 0,-5 4 0,-1-5 0,-5 3 0,-1-2 0,1 3 0,4-4 0,2 0 0,0 0 0,4 5 0,3-4 0,-1 3 0,6 1 0,-7-4 0,-5 3 0,-2-4 0,-4 4 0,0-3 0,-5 7 0,4-7 0,-3 2 0,3 1 0,1-3 0,-1 7 0,1-7 0,0 6 0,-1-6 0,-3 7 0,3-7 0,-4 7 0,5-8 0,0 8 0,-5-3 0,9 4 0,-7-4 0,8 3 0,-6-3 0,1 4 0,-1-1 0,1-3 0,-4 3 0,2-4 0,-2 5 0,4 0 0,-4-1 0,2 1 0,-2-5 0,3 4 0,-3-3 0,3 3 0,-7 1 0,6 0 0,-6-1 0,7 1 0,-7-1 0,7 1 0,-7-1 0,6 1 0,-1 5 0,-1-4 0,3 3 0,-7 1 0,3-4 0,0 9 0,-3-10 0,7 1 0,-7-2 0,3-3 0,-4 3 0,0 1 0,0-1 0,0 1 0,0 0 0,0-1 0,0 6 0,0-4 0,0 3 0,0-4 0,-4 0 0,3-1 0,-6 1 0,2-1 0,0 1 0,-3-1 0,-2 6 0,0-4 0,-4 4 0,1-5 0,3 0 0,-9 0 0,4 1 0,-12 1 0,5-1 0,-4 0 0,-1 1 0,5-1 0,-4-4 0,6 3 0,-1-8 0,-5 9 0,9-9 0,-3 4 0,11-5 0,0 0 0,1 0 0,-1 0 0,4-4 0,-2 3 0,2-6 0,-4 2 0,0-4 0,1 0 0,-1 1 0,0-1 0,0 0 0,1 1 0,3-1 0,-3 4 0,3-3 0,1 4 0,-4-1 0,3-3 0,-4 7 0,1-7 0,-1 4 0,0-5 0,1 0 0,-1 0 0,0 1 0,0-1 0,1 0 0,-1 1 0,4-1 0,-3 0 0,-1 0 0,-2-5 0,-3 7 0,8-6 0,3 8 0,-1-3 0,-1 3 0,-4-3 0,-5 3 0,8-4 0,-7 3 0,9-1 0,-5 6 0,-5-8 0,4 4 0,-9 0 0,9 1 0,-9-1 0,9 4 0,-4-3 0,1 4 0,3 0 0,-4 0 0,5 0 0,0 0 0,1 0 0,-1 0 0,0 4 0,1-3 0,-1 2 0,-5 2 0,4-4 0,-4 3 0,6 0 0,-1 1 0,0 0 0,4 2 0,-2-6 0,6 7 0,-7-7 0,7 7 0,-3-4 0,4 5 0,0-1 0,0 1 0,0 0 0,0-1 0,0 1 0,0-1 0,0 1 0,0-1 0,4-3 0,-3 3 0,3-7 0,-4 3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24575,'9'5'0,"-1"3"0,1-3 0,4-1 0,-3 4 0,9-3 0,-4 5 0,12 0 0,-6 1 0,12-5 0,-11 3 0,4-4 0,-6 5 0,0 0 0,-5-4 0,-1 2 0,-5-7 0,-1 7 0,1-3 0,-1-1 0,1 4 0,-1-3 0,1 3 0,5 1 0,1 1 0,11 1 0,-4-1 0,4 0 0,-10 5 0,-2-8 0,-5 5 0,0-7 0,-1 0 0,-3 2 0,3-6 0,-4 7 0,5-3 0,-1 0 0,1-2 0,-4 1 0,2-3 0,-6 7 0,7-7 0,-3 6 0,3-6 0,1 7 0,5 2 0,-5 0 0,5 3 0,-5-4 0,-1-4 0,-3 2 0,3-2 0,-4 0 0,1 2 0,3-6 0,-3 7 0,8-3 0,-7 4 0,7-3 0,-8 1 0,3-2 0,1 4 0,5 0 0,1 0 0,5 6 0,0-4 0,0 8 0,-5-9 0,-1 0 0,-10-2 0,4-7 0,-7 6 0,7-6 0,-8 7 0,8-7 0,-7 7 0,7-4 0,-7 1 0,2-1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1 439 24575,'0'-22'0,"0"4"0,0-15 0,0 11 0,4-4 0,-3 5 0,8 6 0,-3-10 0,4 2 0,1-5 0,-5 6 0,2 12 0,-7 3 0,7 6 0,-7-7 0,6 3 0,-2-4 0,4 1 0,-1-1 0,6 0 0,1-1 0,5-4 0,0 2 0,-5 2 0,4 1 0,-9 8 0,8-8 0,-3 8 0,6-8 0,-6 8 0,-2-8 0,-4 8 0,-1-3 0,1 4 0,-1 0 0,1 0 0,5-4 0,-4 3 0,3-4 0,1 5 0,-8-4 0,12 3 0,-7-2 0,4-1 0,-1 3 0,-1-3 0,-3 4 0,4 0 0,-5 0 0,4 0 0,-3 0 0,9 0 0,-4 0 0,0 0 0,-1 0 0,-1 0 0,9 0 0,-1 0 0,6 0 0,-7 0 0,0 0 0,0 0 0,-5 0 0,4 0 0,-9 0 0,3 0 0,-4 0 0,-1 0 0,1 0 0,5 0 0,1 0 0,5 0 0,0 0 0,0 0 0,0 0 0,0 0 0,-5 4 0,4-3 0,-4 2 0,11 2 0,-4-3 0,4 7 0,-5-3 0,-6-1 0,-2 0 0,-4-5 0,-4 4 0,2-3 0,-2 2 0,4 1 0,-5 1 0,9 4 0,-2 1 0,9 4 0,-5-3 0,-1 2 0,0 1 0,-5-4 0,6 9 0,-6-9 0,5 8 0,1-7 0,1 8 0,-3-9 0,-3 0 0,-6-2 0,5 2 0,-4 0 0,4 3 0,-4-4 0,2-1 0,-2 1 0,0 0 0,2-5 0,-6 9 0,7-7 0,-7 8 0,6-6 0,-6 1 0,3 5 0,0-4 0,-3 3 0,3 1 0,0-4 0,-3 3 0,2 1 0,-3-4 0,4 4 0,-3-6 0,3 1 0,-4-1 0,0 1 0,0 0 0,0-1 0,0 6 0,0-4 0,0 9 0,-5-5 0,0 7 0,-1 5 0,-3-4 0,3 4 0,1-11 0,-4-1 0,8-6 0,-6-3 0,6 3 0,-7-3 0,7 3 0,-7-3 0,7 3 0,-6-4 0,-3 6 0,0-6 0,-9 10 0,4-12 0,-6 11 0,1-7 0,5 0 0,1-2 0,1-4 0,3 4 0,-4-3 0,5 3 0,0-4 0,1 0 0,-1 0 0,0 0 0,1 0 0,-6-5 0,-1 4 0,0-7 0,-4 7 0,9-7 0,-4 3 0,5 0 0,4-2 0,-8 1 0,7-3 0,-7 4 0,8-3 0,-3 3 0,3-4 0,-4 1 0,0-6 0,0 4 0,0-4 0,0 0 0,0 4 0,3-3 0,-2 4 0,7 0 0,-6 4 0,6-2 0,-3 2 0,4-4 0,0 0 0,0 1 0,4 3 0,-3-3 0,6 7 0,-6-7 0,7 7 0,-3-6 0,3 6 0,1-7 0,-1 3 0,1 0 0,-4-2 0,2 6 0,-2-3 0,4 4 0,-1 0 0,1 0 0,-1 0 0,1 0 0,0 0 0,-1 0 0,1 0 0,-1 0 0,1 0 0,-4-4 0,3-6 0,-2-12 0,0-6 0,3 0 0,-8 7 0,4 7 0,-5 5 0,0 0 0,-4 5 0,-1 0 0,0 0 0,-2 3 0,2-3 0,0 0 0,-3 3 0,3-6 0,-3 6 0,3-7 0,-3 7 0,3-7 0,-3 3 0,-1 0 0,0-2 0,1 6 0,3-7 0,-8 7 0,7-3 0,-8 0 0,0-1 0,-7 0 0,-1-4 0,-11 3 0,16 0 0,-8-4 0,10 4 0,0 1 0,1-4 0,5 8 0,1-2 0,-1 3 0,0-4 0,0 3 0,1-3 0,-1 4 0,0 0 0,5-4 0,-4 3 0,3-3 0,-4 4 0,-5 0 0,4 0 0,-3 0 0,-1 0 0,4 0 0,-4 0 0,5 0 0,1 0 0,-1 0 0,0 0 0,4 4 0,-2-3 0,-3 7 0,0-3 0,-4 1 0,0 2 0,4-3 0,-4 4 0,1 0 0,3 0 0,-4 0 0,5 0 0,-5-4 0,4-2 0,-4 1 0,6 1 0,-1 0 0,4 2 0,-3-6 0,8 7 0,-8-7 0,3 6 0,-4-6 0,4 7 0,-2-7 0,6 7 0,-7-7 0,3 6 0,-4-6 0,1 7 0,-6-3 0,4 0 0,0 3 0,2-7 0,3 3 0,-3 0 0,-1-3 0,0 3 0,1 0 0,-1-3 0,-5 2 0,4-3 0,-4 0 0,1 5 0,3-4 0,-9 3 0,9-4 0,-4 0 0,5 0 0,0 0 0,1 0 0,-1 0 0,0 0 0,1 0 0,-1-3 0,0 2 0,1-7 0,-1 7 0,0-7 0,0 7 0,5-7 0,-4 7 0,11-2 0,1 6 0,2 2 0,6 0 0,-11 3 0,6-8 0,-2 4 0,0 0 0,2 1 0,-2 3 0,4-3 0,-5 3 0,4-3 0,-3 3 0,3 1 0,-3-1 0,3-3 0,-7 3 0,6-4 0,-2 1 0,4 3 0,-5-3 0,4-1 0,-3 0 0,3 0 0,6 1 0,-4 0 0,9 0 0,-9-1 0,3-3 0,-4 2 0,-1-3 0,-3 4 0,3-3 0,-3 3 0,3-4 0,1 4 0,-1-3 0,1 3 0,0-1 0,-1-2 0,1 3 0,-1-4 0,1 0 0,-1 0 0,1 0 0,0 0 0,4 0 0,2 0 0,0 0 0,4 0 0,-9 0 0,4-4 0,-1 3 0,-3-3 0,4 1 0,-6 2 0,6-3 0,1-1 0,0 4 0,4-3 0,-9 0 0,3 3 0,-8-7 0,3 7 0,-4-3 0,5 0 0,0 3 0,-1-3 0,-3 1 0,3 2 0,-4-3 0,5 0 0,-1 3 0,1-3 0,-4 0 0,2 3 0,-2-3 0,0 1 0,3 2 0,-4-7 0,5 7 0,5-8 0,-5 8 0,5-7 0,-5 3 0,-1 0 0,1-2 0,-4 2 0,2-4 0,-2 4 0,4 1 0,-5 0 0,4 3 0,-7-6 0,7 6 0,-7-7 0,6 7 0,-6-7 0,7 7 0,-4-6 0,5 2 0,0 0 0,-5-3 0,4 7 0,-7-6 0,7 2 0,-4 0 0,1-3 0,3 3 0,-7 1 0,3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3T07:28:38.4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0 328 24575,'13'-4'0,"5"-2"0,-3-7 0,6-10 0,0 6 0,0-4 0,-1 6 0,7-2 0,-6 1 0,6 0 0,-7 6 0,6 0 0,-4 4 0,4-4 0,-6 4 0,-5 1 0,4-4 0,-9 4 0,9-1 0,-4-2 0,5 7 0,-5-8 0,4 8 0,-4-7 0,11 2 0,-4-5 0,4 5 0,-6-3 0,0 4 0,7-6 0,-11 1 0,10 4 0,-16 2 0,3 4 0,-4-4 0,4 3 0,-3-3 0,4 4 0,-5 0 0,-1 0 0,1 0 0,-1 0 0,1 0 0,-1 0 0,1 0 0,0 0 0,-1 0 0,1 0 0,-1 0 0,1 0 0,-1 0 0,1 0 0,0 0 0,-1 0 0,1 0 0,-1-3 0,1 2 0,0-3 0,-5 4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3378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8377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9777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3514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1338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0909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4992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320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4342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3368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3479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3724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AU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30969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66017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4259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2A398-0E94-3370-6FB4-7C77C3F57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DBADB1-8F39-4107-48C4-0F3858F1BF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2A4F02-C987-90F7-F4E2-EC6970DE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4664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We will watch a video to learn how to create a symbol of our plant and add labels to give extra information.</a:t>
            </a:r>
          </a:p>
          <a:p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 i="1">
                <a:latin typeface="Calibri"/>
                <a:ea typeface="Calibri"/>
                <a:cs typeface="Calibri"/>
              </a:rPr>
              <a:t>Play Demo Video.</a:t>
            </a:r>
          </a:p>
        </p:txBody>
      </p:sp>
    </p:spTree>
    <p:extLst>
      <p:ext uri="{BB962C8B-B14F-4D97-AF65-F5344CB8AC3E}">
        <p14:creationId xmlns:p14="http://schemas.microsoft.com/office/powerpoint/2010/main" val="19837463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30017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11081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79853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49711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ED5F4-C115-D2A7-FA73-A1844B5C6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541C4D-2F29-BC65-7EA9-E7A2730E19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7A4EF9-B97A-4F63-CAC1-6A2DB6C40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defRPr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6281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17421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defRPr/>
            </a:pPr>
            <a:endParaRPr lang="en-US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11759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US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38989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US" sz="1800" i="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2568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1824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i="1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01483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srgbClr val="18181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7088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2457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181818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1760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20000"/>
              </a:spcBef>
            </a:pPr>
            <a:endParaRPr lang="en-GB" dirty="0">
              <a:solidFill>
                <a:srgbClr val="18181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5114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AU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7438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7468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E1B27-3180-D5B1-E2E9-CEE593CC3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FA35DE-6C09-7672-249A-6E39DAEC86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E97CF6-1C7C-BCAC-FFE2-B197BD1C9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i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4141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openxmlformats.org/officeDocument/2006/relationships/image" Target="../media/image13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.png"/><Relationship Id="rId5" Type="http://schemas.openxmlformats.org/officeDocument/2006/relationships/slideMaster" Target="../slideMasters/slideMaster2.xml"/><Relationship Id="rId4" Type="http://schemas.openxmlformats.org/officeDocument/2006/relationships/video" Target="../media/media2.mp4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1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40F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1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D154BAB-B9A2-8B1A-D975-F53F7A49B8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DF7C4FD8-A005-532E-A64A-E0D6295B9D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B1C5381C-84F5-9980-32C0-0EB801FE58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91ABDEF-9BF9-FBA8-2923-921238A0EC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332344088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441122" y="39531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Will Know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B21013F-3B52-6D50-2DCE-DA32E3806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80380"/>
            <a:ext cx="8237538" cy="147732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You will be successful when you can: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8963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What You Know: 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D584D-7BD7-0258-9868-3AAC6C49440B}"/>
              </a:ext>
            </a:extLst>
          </p:cNvPr>
          <p:cNvSpPr txBox="1"/>
          <p:nvPr userDrawn="1"/>
        </p:nvSpPr>
        <p:spPr>
          <a:xfrm>
            <a:off x="441123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47C223-6BBC-647E-8DFD-F2462A676717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9C1DCC-68AF-4154-490F-4FF6AE6206B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1800" y="1268413"/>
            <a:ext cx="8259763" cy="5040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APK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0330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ds to Lea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2" y="397906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 To Learn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453EAB2-26D6-772E-E2E1-ECC03449E81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80694817"/>
              </p:ext>
            </p:extLst>
          </p:nvPr>
        </p:nvGraphicFramePr>
        <p:xfrm>
          <a:off x="434682" y="1269805"/>
          <a:ext cx="8239123" cy="50389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948405">
                  <a:extLst>
                    <a:ext uri="{9D8B030D-6E8A-4147-A177-3AD203B41FA5}">
                      <a16:colId xmlns:a16="http://schemas.microsoft.com/office/drawing/2014/main" val="485695111"/>
                    </a:ext>
                  </a:extLst>
                </a:gridCol>
                <a:gridCol w="3019063">
                  <a:extLst>
                    <a:ext uri="{9D8B030D-6E8A-4147-A177-3AD203B41FA5}">
                      <a16:colId xmlns:a16="http://schemas.microsoft.com/office/drawing/2014/main" val="4153256965"/>
                    </a:ext>
                  </a:extLst>
                </a:gridCol>
                <a:gridCol w="3271655">
                  <a:extLst>
                    <a:ext uri="{9D8B030D-6E8A-4147-A177-3AD203B41FA5}">
                      <a16:colId xmlns:a16="http://schemas.microsoft.com/office/drawing/2014/main" val="4236880919"/>
                    </a:ext>
                  </a:extLst>
                </a:gridCol>
              </a:tblGrid>
              <a:tr h="458180"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Word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Definition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Image/Drawing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302975"/>
                  </a:ext>
                </a:extLst>
              </a:tr>
              <a:tr h="229037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chemeClr val="accent1"/>
                      </a:solidFill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950619"/>
                  </a:ext>
                </a:extLst>
              </a:tr>
              <a:tr h="229037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24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AU" sz="1800" b="0" i="0" u="none" strike="noStrike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AU" sz="240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4551273"/>
                  </a:ext>
                </a:extLst>
              </a:tr>
            </a:tbl>
          </a:graphicData>
        </a:graphic>
      </p:graphicFrame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750" y="1793891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CDD37EF-952B-E15B-78C1-976DFC6B51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2750" y="4135638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9CDB251-895A-1D5D-47BC-F26E93C57D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53183" y="4135638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69BE9095-F15D-97CF-2821-F6E9EA33ED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53183" y="1791557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5AFBE4D-DC1E-98AC-30D4-339C64AB70E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521519" y="1791558"/>
            <a:ext cx="3048000" cy="216614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B8955513-1CF5-9D02-202F-B0453C04CE8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521519" y="4146525"/>
            <a:ext cx="3048000" cy="216614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</p:spTree>
    <p:extLst>
      <p:ext uri="{BB962C8B-B14F-4D97-AF65-F5344CB8AC3E}">
        <p14:creationId xmlns:p14="http://schemas.microsoft.com/office/powerpoint/2010/main" val="362799795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4460008-6D3C-523D-741B-7659FB395F9A}"/>
              </a:ext>
            </a:extLst>
          </p:cNvPr>
          <p:cNvSpPr txBox="1"/>
          <p:nvPr userDrawn="1"/>
        </p:nvSpPr>
        <p:spPr>
          <a:xfrm>
            <a:off x="441122" y="397906"/>
            <a:ext cx="918213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EAE04A8-DAB0-F9F2-98D1-F5931313F7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59335" y="397906"/>
            <a:ext cx="67520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22342494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6" y="397906"/>
            <a:ext cx="1601059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4743615-4807-26E9-DFCD-A5DC7D5AF2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91258" y="401037"/>
            <a:ext cx="67520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27275031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0" y="397906"/>
            <a:ext cx="1677259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B410A73-07BF-AC5F-DE1C-D07B7FC42D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40824" y="401037"/>
            <a:ext cx="66758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08549784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Demo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441124" y="397906"/>
            <a:ext cx="915065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7A69CC26-A02C-8C8E-A794-680349CB5428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439737" y="1277941"/>
            <a:ext cx="8239125" cy="502602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AU"/>
              <a:t>Insert video here.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42BB1463-AD2D-3A74-2F9D-681161968D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56189" y="428064"/>
            <a:ext cx="67520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787913943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Review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441122" y="397906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A0A94936-235C-E14E-B9EF-EC49A2DD319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9737" y="1270002"/>
            <a:ext cx="8239125" cy="502919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Insert video still here.</a:t>
            </a:r>
            <a:endParaRPr lang="en-GB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C642C43-FAEC-BC78-12DA-429066C483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56189" y="428064"/>
            <a:ext cx="67520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905876206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Review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441122" y="397906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  <a:endParaRPr lang="en-US" sz="3600" b="1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3F437FA5-ECD1-98F7-A37E-C2E892625C4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9737" y="1251792"/>
            <a:ext cx="8239125" cy="5082354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Insert video still here.</a:t>
            </a:r>
            <a:endParaRPr lang="en-GB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72148D5A-09B1-84B9-6AB6-9598FA271AB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23597" y="397906"/>
            <a:ext cx="67520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836859338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Review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441122" y="397906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43BB7B7D-8B75-7CA6-E4B4-76DBE37A21B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9737" y="1279528"/>
            <a:ext cx="8239125" cy="5027609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Insert video still here.</a:t>
            </a:r>
            <a:endParaRPr lang="en-GB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4554A08-1AED-4D43-FB68-590A8837D4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23597" y="397906"/>
            <a:ext cx="67520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28625423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10E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210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Independent Pract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4" y="397906"/>
            <a:ext cx="149041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BE18C81-ADC7-0850-A93A-A5E62556A13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9737" y="1270000"/>
            <a:ext cx="8239125" cy="5035549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Insert example of finished artwork here.</a:t>
            </a:r>
            <a:endParaRPr lang="en-GB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3C3F380F-8E91-C5FD-DC18-975A31D333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23597" y="397906"/>
            <a:ext cx="67520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94170362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Find.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3" y="397906"/>
            <a:ext cx="835314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endParaRPr lang="en-US" sz="3600" b="1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7F93669-53D3-4AE3-BCF6-D5737C5A5C1D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0B6177E-8C51-B2DA-1FC6-5D0A62F0B5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90922" y="401037"/>
            <a:ext cx="7270185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AD9E3B6E-4220-1D6D-AF22-9E026016E9B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95202" y="1251792"/>
            <a:ext cx="7553596" cy="498567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Insert example images.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373852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Sticker.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A02AD7-770C-D512-C70A-5D5DAA137E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124" y="1273177"/>
            <a:ext cx="8234362" cy="503554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4" y="397906"/>
            <a:ext cx="8234363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43C3402-0B63-693A-F588-12EF5EA94A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7393" y="397906"/>
            <a:ext cx="673548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</p:spTree>
    <p:extLst>
      <p:ext uri="{BB962C8B-B14F-4D97-AF65-F5344CB8AC3E}">
        <p14:creationId xmlns:p14="http://schemas.microsoft.com/office/powerpoint/2010/main" val="3571233083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Artists Share Their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3" y="397906"/>
            <a:ext cx="835314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Artists Share Their Work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7F93669-53D3-4AE3-BCF6-D5737C5A5C1D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D616C214-8291-AB6C-19FB-388E6A9ADB4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31799" y="1268413"/>
            <a:ext cx="8251825" cy="504031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Insert example images.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419873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W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2" y="397906"/>
            <a:ext cx="835314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Artists Share Their Work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7F93669-53D3-4AE3-BCF6-D5737C5A5C1D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0DBFF24C-2F11-A149-1421-3477C93CA83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41121" y="1268413"/>
            <a:ext cx="8239125" cy="504031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Insert Ai Art Walk image.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477369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Lear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35622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0203" y="1288696"/>
            <a:ext cx="823342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440072" y="403193"/>
            <a:ext cx="777714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What We Learned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D06726-20A0-7F67-E0E5-0DEAB878937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4500" y="2088805"/>
            <a:ext cx="8230247" cy="42199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image from lesson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771540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Well Did You Learn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440070" y="403193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How Well Did You Learn?</a:t>
            </a:r>
          </a:p>
        </p:txBody>
      </p:sp>
      <p:pic>
        <p:nvPicPr>
          <p:cNvPr id="8" name="shutterstock_1218626" descr="Volume with solid fill">
            <a:hlinkClick r:id="" action="ppaction://media"/>
            <a:extLst>
              <a:ext uri="{FF2B5EF4-FFF2-40B4-BE49-F238E27FC236}">
                <a16:creationId xmlns:a16="http://schemas.microsoft.com/office/drawing/2014/main" id="{9AD85D19-2FE0-0648-BDD1-937BA3080076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864650" y="5222430"/>
            <a:ext cx="372158" cy="372158"/>
          </a:xfrm>
          <a:prstGeom prst="rect">
            <a:avLst/>
          </a:prstGeom>
        </p:spPr>
      </p:pic>
      <p:pic>
        <p:nvPicPr>
          <p:cNvPr id="9" name="shutterstock_1104400065">
            <a:hlinkClick r:id="" action="ppaction://media"/>
            <a:extLst>
              <a:ext uri="{FF2B5EF4-FFF2-40B4-BE49-F238E27FC236}">
                <a16:creationId xmlns:a16="http://schemas.microsoft.com/office/drawing/2014/main" id="{297EE39C-8D8A-D8EC-2CE1-A8A2A4CE145D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0070" y="1278352"/>
            <a:ext cx="8238792" cy="46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0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Are Learning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9262" y="1290156"/>
            <a:ext cx="8234363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440070" y="403193"/>
            <a:ext cx="777714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We Are Learning Next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C29D107-D389-10A4-D29F-50587E909E9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6915" y="2098746"/>
            <a:ext cx="8239125" cy="420997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Exemplar from next lesson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240762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125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 Do: Similar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2" y="397906"/>
            <a:ext cx="1078545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6B6D131-BA7B-7460-1D67-389BFB2B1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73166" y="401037"/>
            <a:ext cx="727018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endParaRPr lang="en-AU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78E64DE-2572-E398-BF79-78BC62DE30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453"/>
            <a:ext cx="8234363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282137390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D584D-7BD7-0258-9868-3AAC6C49440B}"/>
              </a:ext>
            </a:extLst>
          </p:cNvPr>
          <p:cNvSpPr txBox="1"/>
          <p:nvPr userDrawn="1"/>
        </p:nvSpPr>
        <p:spPr>
          <a:xfrm>
            <a:off x="450647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5DB2B0B-5711-9034-63C8-061151F6291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397210" y="2948166"/>
            <a:ext cx="5003457" cy="33610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from last lesson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1A3348-CB8D-DD6B-912C-0CCC0AF2C4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2437" y="1298951"/>
            <a:ext cx="8223251" cy="600075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US"/>
              <a:t>Insert text, animate image if text gets in the way</a:t>
            </a:r>
          </a:p>
        </p:txBody>
      </p:sp>
    </p:spTree>
    <p:extLst>
      <p:ext uri="{BB962C8B-B14F-4D97-AF65-F5344CB8AC3E}">
        <p14:creationId xmlns:p14="http://schemas.microsoft.com/office/powerpoint/2010/main" val="187503922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Responding to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4" y="397906"/>
            <a:ext cx="8353150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Responding to Art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78E64DE-2572-E398-BF79-78BC62DE30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3286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619877826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Responding to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3" y="397906"/>
            <a:ext cx="8353150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Responding to Art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9821E-DE4F-E701-7E32-F8DC3DF8FE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0929"/>
            <a:ext cx="8234363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444943780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Responding to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2" y="397906"/>
            <a:ext cx="8353150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Responding to Art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9821E-DE4F-E701-7E32-F8DC3DF8FE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0927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885397770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89028"/>
            <a:ext cx="1601059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9821E-DE4F-E701-7E32-F8DC3DF8FE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4743615-4807-26E9-DFCD-A5DC7D5AF2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26770" y="436549"/>
            <a:ext cx="67520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411674446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89028"/>
            <a:ext cx="1677259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9821E-DE4F-E701-7E32-F8DC3DF8FE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B410A73-07BF-AC5F-DE1C-D07B7FC42D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02970" y="436549"/>
            <a:ext cx="66758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53687008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3" y="389028"/>
            <a:ext cx="114682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78E64DE-2572-E398-BF79-78BC62DE30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4AFEF48-7306-E764-51DD-30FA11DAA22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39849" y="424625"/>
            <a:ext cx="7339013" cy="57118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04971799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sponding to Art YF-Y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89028"/>
            <a:ext cx="76901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Responding to Art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F8A954D-9018-BFAA-83CC-36C8B1B90E01}"/>
              </a:ext>
            </a:extLst>
          </p:cNvPr>
          <p:cNvSpPr/>
          <p:nvPr userDrawn="1"/>
        </p:nvSpPr>
        <p:spPr>
          <a:xfrm>
            <a:off x="1736333" y="1528563"/>
            <a:ext cx="6647379" cy="754527"/>
          </a:xfrm>
          <a:custGeom>
            <a:avLst/>
            <a:gdLst>
              <a:gd name="connsiteX0" fmla="*/ 98352 w 590103"/>
              <a:gd name="connsiteY0" fmla="*/ 0 h 5460503"/>
              <a:gd name="connsiteX1" fmla="*/ 491751 w 590103"/>
              <a:gd name="connsiteY1" fmla="*/ 0 h 5460503"/>
              <a:gd name="connsiteX2" fmla="*/ 590103 w 590103"/>
              <a:gd name="connsiteY2" fmla="*/ 98352 h 5460503"/>
              <a:gd name="connsiteX3" fmla="*/ 590103 w 590103"/>
              <a:gd name="connsiteY3" fmla="*/ 5460503 h 5460503"/>
              <a:gd name="connsiteX4" fmla="*/ 590103 w 590103"/>
              <a:gd name="connsiteY4" fmla="*/ 5460503 h 5460503"/>
              <a:gd name="connsiteX5" fmla="*/ 0 w 590103"/>
              <a:gd name="connsiteY5" fmla="*/ 5460503 h 5460503"/>
              <a:gd name="connsiteX6" fmla="*/ 0 w 590103"/>
              <a:gd name="connsiteY6" fmla="*/ 5460503 h 5460503"/>
              <a:gd name="connsiteX7" fmla="*/ 0 w 590103"/>
              <a:gd name="connsiteY7" fmla="*/ 98352 h 5460503"/>
              <a:gd name="connsiteX8" fmla="*/ 98352 w 590103"/>
              <a:gd name="connsiteY8" fmla="*/ 0 h 5460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03" h="5460503">
                <a:moveTo>
                  <a:pt x="590103" y="910101"/>
                </a:moveTo>
                <a:lnTo>
                  <a:pt x="590103" y="4550402"/>
                </a:lnTo>
                <a:cubicBezTo>
                  <a:pt x="590103" y="5053032"/>
                  <a:pt x="585344" y="5460498"/>
                  <a:pt x="579474" y="5460498"/>
                </a:cubicBezTo>
                <a:lnTo>
                  <a:pt x="0" y="5460498"/>
                </a:lnTo>
                <a:lnTo>
                  <a:pt x="0" y="5460498"/>
                </a:lnTo>
                <a:lnTo>
                  <a:pt x="0" y="5"/>
                </a:lnTo>
                <a:lnTo>
                  <a:pt x="0" y="5"/>
                </a:lnTo>
                <a:lnTo>
                  <a:pt x="579474" y="5"/>
                </a:lnTo>
                <a:cubicBezTo>
                  <a:pt x="585344" y="5"/>
                  <a:pt x="590103" y="407471"/>
                  <a:pt x="590103" y="910101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1808" tIns="50396" rIns="50396" bIns="50396" numCol="1" spcCol="1270" anchor="ctr" anchorCtr="0">
            <a:noAutofit/>
          </a:bodyPr>
          <a:lstStyle/>
          <a:p>
            <a:pPr marL="285750" lvl="1" indent="-285750" algn="l" defTabSz="1511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US" sz="4800" i="0" kern="1200">
                <a:latin typeface="Edu QLD Beginner" pitchFamily="2" charset="0"/>
              </a:rPr>
              <a:t>  </a:t>
            </a:r>
            <a:r>
              <a:rPr lang="en-US" sz="4800" b="0" i="0" kern="1200">
                <a:latin typeface="Edu QLD Beginner" pitchFamily="2" charset="0"/>
              </a:rPr>
              <a:t>Look and Find</a:t>
            </a:r>
            <a:endParaRPr lang="en-GB" sz="4800" b="0" i="0" kern="1200">
              <a:latin typeface="Edu QLD Beginner" pitchFamily="2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D3CA87B-CA79-23A8-17FD-511121FC607B}"/>
              </a:ext>
            </a:extLst>
          </p:cNvPr>
          <p:cNvSpPr/>
          <p:nvPr userDrawn="1"/>
        </p:nvSpPr>
        <p:spPr>
          <a:xfrm>
            <a:off x="1818526" y="2571117"/>
            <a:ext cx="6565186" cy="756115"/>
          </a:xfrm>
          <a:custGeom>
            <a:avLst/>
            <a:gdLst>
              <a:gd name="connsiteX0" fmla="*/ 98352 w 590103"/>
              <a:gd name="connsiteY0" fmla="*/ 0 h 5460503"/>
              <a:gd name="connsiteX1" fmla="*/ 491751 w 590103"/>
              <a:gd name="connsiteY1" fmla="*/ 0 h 5460503"/>
              <a:gd name="connsiteX2" fmla="*/ 590103 w 590103"/>
              <a:gd name="connsiteY2" fmla="*/ 98352 h 5460503"/>
              <a:gd name="connsiteX3" fmla="*/ 590103 w 590103"/>
              <a:gd name="connsiteY3" fmla="*/ 5460503 h 5460503"/>
              <a:gd name="connsiteX4" fmla="*/ 590103 w 590103"/>
              <a:gd name="connsiteY4" fmla="*/ 5460503 h 5460503"/>
              <a:gd name="connsiteX5" fmla="*/ 0 w 590103"/>
              <a:gd name="connsiteY5" fmla="*/ 5460503 h 5460503"/>
              <a:gd name="connsiteX6" fmla="*/ 0 w 590103"/>
              <a:gd name="connsiteY6" fmla="*/ 5460503 h 5460503"/>
              <a:gd name="connsiteX7" fmla="*/ 0 w 590103"/>
              <a:gd name="connsiteY7" fmla="*/ 98352 h 5460503"/>
              <a:gd name="connsiteX8" fmla="*/ 98352 w 590103"/>
              <a:gd name="connsiteY8" fmla="*/ 0 h 5460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03" h="5460503">
                <a:moveTo>
                  <a:pt x="590103" y="910101"/>
                </a:moveTo>
                <a:lnTo>
                  <a:pt x="590103" y="4550402"/>
                </a:lnTo>
                <a:cubicBezTo>
                  <a:pt x="590103" y="5053032"/>
                  <a:pt x="585344" y="5460498"/>
                  <a:pt x="579474" y="5460498"/>
                </a:cubicBezTo>
                <a:lnTo>
                  <a:pt x="0" y="5460498"/>
                </a:lnTo>
                <a:lnTo>
                  <a:pt x="0" y="5460498"/>
                </a:lnTo>
                <a:lnTo>
                  <a:pt x="0" y="5"/>
                </a:lnTo>
                <a:lnTo>
                  <a:pt x="0" y="5"/>
                </a:lnTo>
                <a:lnTo>
                  <a:pt x="579474" y="5"/>
                </a:lnTo>
                <a:cubicBezTo>
                  <a:pt x="585344" y="5"/>
                  <a:pt x="590103" y="407471"/>
                  <a:pt x="590103" y="910101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1808" tIns="50396" rIns="50396" bIns="50397" numCol="1" spcCol="1270" anchor="ctr" anchorCtr="0">
            <a:noAutofit/>
          </a:bodyPr>
          <a:lstStyle/>
          <a:p>
            <a:pPr marL="285750" lvl="1" indent="-285750" algn="l" defTabSz="1511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US" sz="4800" b="0" i="0" kern="1200">
                <a:latin typeface="Edu QLD Beginner" pitchFamily="2" charset="0"/>
              </a:rPr>
              <a:t> Point and Share</a:t>
            </a:r>
            <a:endParaRPr lang="en-GB" sz="4800" b="0" i="0" kern="1200">
              <a:latin typeface="Edu QLD Beginner" pitchFamily="2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1612F85-E0D0-EA89-6140-A7C10241D857}"/>
              </a:ext>
            </a:extLst>
          </p:cNvPr>
          <p:cNvSpPr/>
          <p:nvPr userDrawn="1"/>
        </p:nvSpPr>
        <p:spPr>
          <a:xfrm>
            <a:off x="1818526" y="3575474"/>
            <a:ext cx="6565186" cy="919222"/>
          </a:xfrm>
          <a:custGeom>
            <a:avLst/>
            <a:gdLst>
              <a:gd name="connsiteX0" fmla="*/ 98352 w 590103"/>
              <a:gd name="connsiteY0" fmla="*/ 0 h 5460503"/>
              <a:gd name="connsiteX1" fmla="*/ 491751 w 590103"/>
              <a:gd name="connsiteY1" fmla="*/ 0 h 5460503"/>
              <a:gd name="connsiteX2" fmla="*/ 590103 w 590103"/>
              <a:gd name="connsiteY2" fmla="*/ 98352 h 5460503"/>
              <a:gd name="connsiteX3" fmla="*/ 590103 w 590103"/>
              <a:gd name="connsiteY3" fmla="*/ 5460503 h 5460503"/>
              <a:gd name="connsiteX4" fmla="*/ 590103 w 590103"/>
              <a:gd name="connsiteY4" fmla="*/ 5460503 h 5460503"/>
              <a:gd name="connsiteX5" fmla="*/ 0 w 590103"/>
              <a:gd name="connsiteY5" fmla="*/ 5460503 h 5460503"/>
              <a:gd name="connsiteX6" fmla="*/ 0 w 590103"/>
              <a:gd name="connsiteY6" fmla="*/ 5460503 h 5460503"/>
              <a:gd name="connsiteX7" fmla="*/ 0 w 590103"/>
              <a:gd name="connsiteY7" fmla="*/ 98352 h 5460503"/>
              <a:gd name="connsiteX8" fmla="*/ 98352 w 590103"/>
              <a:gd name="connsiteY8" fmla="*/ 0 h 5460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03" h="5460503">
                <a:moveTo>
                  <a:pt x="590103" y="910101"/>
                </a:moveTo>
                <a:lnTo>
                  <a:pt x="590103" y="4550402"/>
                </a:lnTo>
                <a:cubicBezTo>
                  <a:pt x="590103" y="5053032"/>
                  <a:pt x="585344" y="5460498"/>
                  <a:pt x="579474" y="5460498"/>
                </a:cubicBezTo>
                <a:lnTo>
                  <a:pt x="0" y="5460498"/>
                </a:lnTo>
                <a:lnTo>
                  <a:pt x="0" y="5460498"/>
                </a:lnTo>
                <a:lnTo>
                  <a:pt x="0" y="5"/>
                </a:lnTo>
                <a:lnTo>
                  <a:pt x="0" y="5"/>
                </a:lnTo>
                <a:lnTo>
                  <a:pt x="579474" y="5"/>
                </a:lnTo>
                <a:cubicBezTo>
                  <a:pt x="585344" y="5"/>
                  <a:pt x="590103" y="407471"/>
                  <a:pt x="590103" y="910101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1808" tIns="50396" rIns="50396" bIns="50397" numCol="1" spcCol="1270" anchor="ctr" anchorCtr="0">
            <a:noAutofit/>
          </a:bodyPr>
          <a:lstStyle/>
          <a:p>
            <a:pPr marL="285750" lvl="1" indent="-285750" algn="l" defTabSz="1511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US" sz="4800" b="0" i="0" kern="1200">
                <a:latin typeface="Edu QLD Beginner" pitchFamily="2" charset="0"/>
              </a:rPr>
              <a:t> Circle What is Important</a:t>
            </a:r>
            <a:endParaRPr lang="en-GB" sz="4800" b="0" i="0" kern="1200">
              <a:latin typeface="Edu QLD Beginner" pitchFamily="2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E26765E-0C79-B1CF-C6C7-0FB90399FFA4}"/>
              </a:ext>
            </a:extLst>
          </p:cNvPr>
          <p:cNvSpPr/>
          <p:nvPr userDrawn="1"/>
        </p:nvSpPr>
        <p:spPr>
          <a:xfrm>
            <a:off x="1818526" y="4731426"/>
            <a:ext cx="6565186" cy="919223"/>
          </a:xfrm>
          <a:custGeom>
            <a:avLst/>
            <a:gdLst>
              <a:gd name="connsiteX0" fmla="*/ 98352 w 590103"/>
              <a:gd name="connsiteY0" fmla="*/ 0 h 5460503"/>
              <a:gd name="connsiteX1" fmla="*/ 491751 w 590103"/>
              <a:gd name="connsiteY1" fmla="*/ 0 h 5460503"/>
              <a:gd name="connsiteX2" fmla="*/ 590103 w 590103"/>
              <a:gd name="connsiteY2" fmla="*/ 98352 h 5460503"/>
              <a:gd name="connsiteX3" fmla="*/ 590103 w 590103"/>
              <a:gd name="connsiteY3" fmla="*/ 5460503 h 5460503"/>
              <a:gd name="connsiteX4" fmla="*/ 590103 w 590103"/>
              <a:gd name="connsiteY4" fmla="*/ 5460503 h 5460503"/>
              <a:gd name="connsiteX5" fmla="*/ 0 w 590103"/>
              <a:gd name="connsiteY5" fmla="*/ 5460503 h 5460503"/>
              <a:gd name="connsiteX6" fmla="*/ 0 w 590103"/>
              <a:gd name="connsiteY6" fmla="*/ 5460503 h 5460503"/>
              <a:gd name="connsiteX7" fmla="*/ 0 w 590103"/>
              <a:gd name="connsiteY7" fmla="*/ 98352 h 5460503"/>
              <a:gd name="connsiteX8" fmla="*/ 98352 w 590103"/>
              <a:gd name="connsiteY8" fmla="*/ 0 h 5460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103" h="5460503">
                <a:moveTo>
                  <a:pt x="590103" y="910101"/>
                </a:moveTo>
                <a:lnTo>
                  <a:pt x="590103" y="4550402"/>
                </a:lnTo>
                <a:cubicBezTo>
                  <a:pt x="590103" y="5053032"/>
                  <a:pt x="585344" y="5460498"/>
                  <a:pt x="579474" y="5460498"/>
                </a:cubicBezTo>
                <a:lnTo>
                  <a:pt x="0" y="5460498"/>
                </a:lnTo>
                <a:lnTo>
                  <a:pt x="0" y="5460498"/>
                </a:lnTo>
                <a:lnTo>
                  <a:pt x="0" y="5"/>
                </a:lnTo>
                <a:lnTo>
                  <a:pt x="0" y="5"/>
                </a:lnTo>
                <a:lnTo>
                  <a:pt x="579474" y="5"/>
                </a:lnTo>
                <a:cubicBezTo>
                  <a:pt x="585344" y="5"/>
                  <a:pt x="590103" y="407471"/>
                  <a:pt x="590103" y="910101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1808" tIns="50396" rIns="50396" bIns="50397" numCol="1" spcCol="1270" anchor="ctr" anchorCtr="0">
            <a:noAutofit/>
          </a:bodyPr>
          <a:lstStyle/>
          <a:p>
            <a:pPr marL="285750" lvl="1" indent="-285750" algn="l" defTabSz="1511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US" sz="4800" b="0" i="0" kern="1200">
                <a:latin typeface="Edu QLD Beginner" pitchFamily="2" charset="0"/>
              </a:rPr>
              <a:t> Draw What is Important</a:t>
            </a:r>
            <a:endParaRPr lang="en-GB" sz="4800" b="0" i="0" kern="1200">
              <a:latin typeface="Edu QLD Beginner" pitchFamily="2" charset="0"/>
            </a:endParaRPr>
          </a:p>
        </p:txBody>
      </p:sp>
      <p:pic>
        <p:nvPicPr>
          <p:cNvPr id="26" name="Graphic 25" descr="Badge 4 with solid fill">
            <a:extLst>
              <a:ext uri="{FF2B5EF4-FFF2-40B4-BE49-F238E27FC236}">
                <a16:creationId xmlns:a16="http://schemas.microsoft.com/office/drawing/2014/main" id="{690C5A6A-EA8D-EE99-4E4A-4D74E5E544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384" y="4619513"/>
            <a:ext cx="1124072" cy="1124072"/>
          </a:xfrm>
          <a:prstGeom prst="rect">
            <a:avLst/>
          </a:prstGeom>
        </p:spPr>
      </p:pic>
      <p:pic>
        <p:nvPicPr>
          <p:cNvPr id="27" name="Graphic 26" descr="Badge with solid fill">
            <a:extLst>
              <a:ext uri="{FF2B5EF4-FFF2-40B4-BE49-F238E27FC236}">
                <a16:creationId xmlns:a16="http://schemas.microsoft.com/office/drawing/2014/main" id="{23EEE740-24A1-879A-E1BA-8BAFE7D524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384" y="2315682"/>
            <a:ext cx="1124072" cy="1124072"/>
          </a:xfrm>
          <a:prstGeom prst="rect">
            <a:avLst/>
          </a:prstGeom>
        </p:spPr>
      </p:pic>
      <p:pic>
        <p:nvPicPr>
          <p:cNvPr id="28" name="Graphic 27" descr="Badge 3 with solid fill">
            <a:extLst>
              <a:ext uri="{FF2B5EF4-FFF2-40B4-BE49-F238E27FC236}">
                <a16:creationId xmlns:a16="http://schemas.microsoft.com/office/drawing/2014/main" id="{5F3C65FF-840F-A03D-D696-8B7A04FAB13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0110" y="3462953"/>
            <a:ext cx="1124072" cy="1124072"/>
          </a:xfrm>
          <a:prstGeom prst="rect">
            <a:avLst/>
          </a:prstGeom>
        </p:spPr>
      </p:pic>
      <p:pic>
        <p:nvPicPr>
          <p:cNvPr id="29" name="Graphic 28" descr="Badge 1 with solid fill">
            <a:extLst>
              <a:ext uri="{FF2B5EF4-FFF2-40B4-BE49-F238E27FC236}">
                <a16:creationId xmlns:a16="http://schemas.microsoft.com/office/drawing/2014/main" id="{84E30ADB-6608-7A2C-F54A-7723728887A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0384" y="1294350"/>
            <a:ext cx="1124072" cy="112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9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Art Look - Look and Fi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89028"/>
            <a:ext cx="76901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 Look – Look and Find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78E64DE-2572-E398-BF79-78BC62DE30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3231" y="5650911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40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Title, Artist, Date.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CAC8EC3-E5B6-30E0-CD2C-A0D3BE808D0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2438" y="1096963"/>
            <a:ext cx="8239125" cy="4451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image and adjust cropping so no part of the image gets cut or stretched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799915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Art Look - Point and Sh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89028"/>
            <a:ext cx="76901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 Look – Point and Share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78E64DE-2572-E398-BF79-78BC62DE30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3231" y="5650911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40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Title, Artist, Date.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921A15B-724B-DB90-9E89-8AA03D550C1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2438" y="1096963"/>
            <a:ext cx="8239125" cy="4451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image and adjust cropping so no part of the image gets cut or stretched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504637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Art Look -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1" y="389028"/>
            <a:ext cx="8003279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 Look – Circle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78E64DE-2572-E398-BF79-78BC62DE30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3231" y="5650911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40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Title, Artist, Date.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921A15B-724B-DB90-9E89-8AA03D550C1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2438" y="1096963"/>
            <a:ext cx="8239125" cy="4451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image and adjust cropping so no part of the image gets cut or stretched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177223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441122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83F750-466A-3F9E-D198-1BB043A866C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2437" y="1287364"/>
            <a:ext cx="8223251" cy="600075"/>
          </a:xfrm>
          <a:prstGeom prst="rect">
            <a:avLst/>
          </a:prstGeom>
        </p:spPr>
        <p:txBody>
          <a:bodyPr/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901A7F-AFC1-3CA8-696A-4CCAB7A1E844}"/>
              </a:ext>
            </a:extLst>
          </p:cNvPr>
          <p:cNvSpPr txBox="1"/>
          <p:nvPr userDrawn="1"/>
        </p:nvSpPr>
        <p:spPr>
          <a:xfrm>
            <a:off x="1550504" y="-73549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47468883-FFD9-D974-1370-A73141629A6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1800" y="2015224"/>
            <a:ext cx="8243888" cy="42939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from last lesson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8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Art Look -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1" y="389028"/>
            <a:ext cx="8003279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 Look – Draw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78E64DE-2572-E398-BF79-78BC62DE30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3231" y="5650911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40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Title, Artist, Date.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921A15B-724B-DB90-9E89-8AA03D550C1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2438" y="1096963"/>
            <a:ext cx="8239125" cy="4451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image and adjust cropping so no part of the image gets cut or stretched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639466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Art Look - Wr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1" y="389028"/>
            <a:ext cx="8003279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 Look – Write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78E64DE-2572-E398-BF79-78BC62DE30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3231" y="5650911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40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Title, Artist, Date.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921A15B-724B-DB90-9E89-8AA03D550C1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2438" y="1096963"/>
            <a:ext cx="8239125" cy="4451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image and adjust cropping so no part of the image gets cut or stretched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005025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Art Look - Look and Fi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89028"/>
            <a:ext cx="76901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 Look – Look and Find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78E64DE-2572-E398-BF79-78BC62DE30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3231" y="5650911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40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Title, Artist, Date.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CAC8EC3-E5B6-30E0-CD2C-A0D3BE808D0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2438" y="1096963"/>
            <a:ext cx="8239125" cy="4451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image and adjust cropping so no part of the image gets cut or stretched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023795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Art Look - Point and Sh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89028"/>
            <a:ext cx="76901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 Look – Point and Share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78E64DE-2572-E398-BF79-78BC62DE30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3231" y="5650911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40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Title, Artist, Date.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921A15B-724B-DB90-9E89-8AA03D550C1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2438" y="1096963"/>
            <a:ext cx="8239125" cy="4451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image and adjust cropping so no part of the image gets cut or stretched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166787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Art Look -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1" y="389028"/>
            <a:ext cx="8003279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 Look – Circle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78E64DE-2572-E398-BF79-78BC62DE30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3231" y="5650911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40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Title, Artist, Date.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921A15B-724B-DB90-9E89-8AA03D550C1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2438" y="1096963"/>
            <a:ext cx="8239125" cy="4451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image and adjust cropping so no part of the image gets cut or stretched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592636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Art Look - Write (Y1 and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1" y="389028"/>
            <a:ext cx="8003279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 Look – Draw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78E64DE-2572-E398-BF79-78BC62DE30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3231" y="5650911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40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Title, Artist, Date.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921A15B-724B-DB90-9E89-8AA03D550C1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2438" y="1096963"/>
            <a:ext cx="8239125" cy="4451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image and adjust cropping so no part of the image gets cut or stretched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5162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ou Do: Art Look - Write (Y1 and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1" y="389028"/>
            <a:ext cx="8003279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 Look - Write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78E64DE-2572-E398-BF79-78BC62DE30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3231" y="5650911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40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Title, Artist, Date.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921A15B-724B-DB90-9E89-8AA03D550C1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2438" y="1096963"/>
            <a:ext cx="8239125" cy="4451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image and adjust cropping so no part of the image gets cut or stretched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115229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Sticker My Favourite 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4" y="397906"/>
            <a:ext cx="8234363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the Most Interesting Part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22C7E5-F0EC-DD57-0ABB-441A64705C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124" y="1273177"/>
            <a:ext cx="8234362" cy="503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22169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Artists Share Their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3" y="397906"/>
            <a:ext cx="835314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Artists Share Their Work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7F93669-53D3-4AE3-BCF6-D5737C5A5C1D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7384940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ttrib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89028"/>
            <a:ext cx="32556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Attributions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9821E-DE4F-E701-7E32-F8DC3DF8FE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9738" y="1283653"/>
            <a:ext cx="8237538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71450" indent="-171450">
              <a:buFont typeface="Arial" panose="020B0604020202020204" pitchFamily="34" charset="0"/>
              <a:buChar char="•"/>
              <a:defRPr sz="1200" b="0" i="0">
                <a:latin typeface="+mj-lt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283367147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What You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441122" y="403549"/>
            <a:ext cx="7662862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092437-A55B-39CC-7A4B-24BF2B676F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879" y="1288291"/>
            <a:ext cx="8234363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39784537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What You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441122" y="403549"/>
            <a:ext cx="7662862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092437-A55B-39CC-7A4B-24BF2B676F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879" y="1278352"/>
            <a:ext cx="8234363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US"/>
              <a:t>Insert text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F3F95FB-2DBF-961F-BBB7-5EA64DC094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718" t="10979" r="4975" b="36762"/>
          <a:stretch/>
        </p:blipFill>
        <p:spPr>
          <a:xfrm>
            <a:off x="441122" y="2736417"/>
            <a:ext cx="8257710" cy="358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514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FU 2 Cho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5293" y="12783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185274B-25C4-DB2E-C66A-3289961953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90922" y="401037"/>
            <a:ext cx="7270185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27585E-6040-F62E-870D-58399E2212A0}"/>
              </a:ext>
            </a:extLst>
          </p:cNvPr>
          <p:cNvSpPr txBox="1"/>
          <p:nvPr userDrawn="1"/>
        </p:nvSpPr>
        <p:spPr>
          <a:xfrm>
            <a:off x="441123" y="397906"/>
            <a:ext cx="114385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5DFFC35-57B2-DDD6-AD82-7AC7268568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98" t="4905" r="1226" b="15509"/>
          <a:stretch/>
        </p:blipFill>
        <p:spPr>
          <a:xfrm>
            <a:off x="1692630" y="2818353"/>
            <a:ext cx="5758740" cy="361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747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FU 2 Cho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1355" y="12783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185274B-25C4-DB2E-C66A-3289961953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90922" y="401037"/>
            <a:ext cx="7270185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27585E-6040-F62E-870D-58399E2212A0}"/>
              </a:ext>
            </a:extLst>
          </p:cNvPr>
          <p:cNvSpPr txBox="1"/>
          <p:nvPr userDrawn="1"/>
        </p:nvSpPr>
        <p:spPr>
          <a:xfrm>
            <a:off x="441123" y="397906"/>
            <a:ext cx="114385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6530E1F-A4E7-2621-A120-6CB08F74D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718" t="10979" r="4975" b="36762"/>
          <a:stretch/>
        </p:blipFill>
        <p:spPr>
          <a:xfrm>
            <a:off x="441122" y="2730736"/>
            <a:ext cx="8257710" cy="358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411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441123" y="40354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Learning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B21013F-3B52-6D50-2DCE-DA32E3806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8534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F70DB6D-87A3-00F4-9928-A53C98A862F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1122" y="2151790"/>
            <a:ext cx="8228215" cy="415643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7692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36.xml"/><Relationship Id="rId42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49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7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36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33.xml"/><Relationship Id="rId44" Type="http://schemas.openxmlformats.org/officeDocument/2006/relationships/slideLayout" Target="../slideLayouts/slideLayout46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7.xml"/><Relationship Id="rId43" Type="http://schemas.openxmlformats.org/officeDocument/2006/relationships/slideLayout" Target="../slideLayouts/slideLayout45.xml"/><Relationship Id="rId48" Type="http://schemas.openxmlformats.org/officeDocument/2006/relationships/theme" Target="../theme/theme2.xml"/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40.xml"/><Relationship Id="rId4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22.xml"/><Relationship Id="rId41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5FDC29-E483-80D3-1455-2694CEF99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DE4DF-8D32-BF58-77EF-7A2D6E07F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AF44F-ECBC-B689-893E-0EE9F5BBE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F58A-372E-C348-BEF0-8C9D8D9B430D}" type="datetimeFigureOut">
              <a:rPr lang="en-AU" smtClean="0"/>
              <a:t>16/10/2025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0A6E3-E8EC-F25E-0CDE-E46B3FDDE5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B24F0-9833-142B-B7FD-9B1973330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8120E-993B-9D4C-B77E-DEE2938C6D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927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3" r:id="rId1"/>
    <p:sldLayoutId id="21474863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D38D7C-6E2E-C3EB-DABE-21BB2137DD74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97D227-624D-6FFA-750F-A0831FE06A1C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01E213-74D0-8F2C-1670-98ACDC5F2E17}"/>
              </a:ext>
            </a:extLst>
          </p:cNvPr>
          <p:cNvSpPr/>
          <p:nvPr userDrawn="1"/>
        </p:nvSpPr>
        <p:spPr>
          <a:xfrm>
            <a:off x="0" y="0"/>
            <a:ext cx="215900" cy="6858000"/>
          </a:xfrm>
          <a:prstGeom prst="rect">
            <a:avLst/>
          </a:prstGeom>
          <a:solidFill>
            <a:srgbClr val="10E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07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5" r:id="rId1"/>
    <p:sldLayoutId id="2147486386" r:id="rId2"/>
    <p:sldLayoutId id="2147486387" r:id="rId3"/>
    <p:sldLayoutId id="2147486433" r:id="rId4"/>
    <p:sldLayoutId id="2147486434" r:id="rId5"/>
    <p:sldLayoutId id="2147486435" r:id="rId6"/>
    <p:sldLayoutId id="2147486388" r:id="rId7"/>
    <p:sldLayoutId id="2147486389" r:id="rId8"/>
    <p:sldLayoutId id="2147486390" r:id="rId9"/>
    <p:sldLayoutId id="2147486391" r:id="rId10"/>
    <p:sldLayoutId id="2147486392" r:id="rId11"/>
    <p:sldLayoutId id="2147486394" r:id="rId12"/>
    <p:sldLayoutId id="2147486396" r:id="rId13"/>
    <p:sldLayoutId id="2147486397" r:id="rId14"/>
    <p:sldLayoutId id="2147486398" r:id="rId15"/>
    <p:sldLayoutId id="2147486399" r:id="rId16"/>
    <p:sldLayoutId id="2147486400" r:id="rId17"/>
    <p:sldLayoutId id="2147486401" r:id="rId18"/>
    <p:sldLayoutId id="2147486406" r:id="rId19"/>
    <p:sldLayoutId id="2147486407" r:id="rId20"/>
    <p:sldLayoutId id="2147486408" r:id="rId21"/>
    <p:sldLayoutId id="2147486409" r:id="rId22"/>
    <p:sldLayoutId id="2147486410" r:id="rId23"/>
    <p:sldLayoutId id="2147486411" r:id="rId24"/>
    <p:sldLayoutId id="2147486412" r:id="rId25"/>
    <p:sldLayoutId id="2147486413" r:id="rId26"/>
    <p:sldLayoutId id="2147486414" r:id="rId27"/>
    <p:sldLayoutId id="2147486415" r:id="rId28"/>
    <p:sldLayoutId id="2147486416" r:id="rId29"/>
    <p:sldLayoutId id="2147486417" r:id="rId30"/>
    <p:sldLayoutId id="2147486418" r:id="rId31"/>
    <p:sldLayoutId id="2147486419" r:id="rId32"/>
    <p:sldLayoutId id="2147486420" r:id="rId33"/>
    <p:sldLayoutId id="2147486436" r:id="rId34"/>
    <p:sldLayoutId id="2147486437" r:id="rId35"/>
    <p:sldLayoutId id="2147486438" r:id="rId36"/>
    <p:sldLayoutId id="2147486439" r:id="rId37"/>
    <p:sldLayoutId id="2147486440" r:id="rId38"/>
    <p:sldLayoutId id="2147486441" r:id="rId39"/>
    <p:sldLayoutId id="2147486442" r:id="rId40"/>
    <p:sldLayoutId id="2147486443" r:id="rId41"/>
    <p:sldLayoutId id="2147486444" r:id="rId42"/>
    <p:sldLayoutId id="2147486445" r:id="rId43"/>
    <p:sldLayoutId id="2147486446" r:id="rId44"/>
    <p:sldLayoutId id="2147486447" r:id="rId45"/>
    <p:sldLayoutId id="2147486448" r:id="rId46"/>
    <p:sldLayoutId id="2147486449" r:id="rId47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3974">
          <p15:clr>
            <a:srgbClr val="F26B43"/>
          </p15:clr>
        </p15:guide>
        <p15:guide id="4" pos="272">
          <p15:clr>
            <a:srgbClr val="F26B43"/>
          </p15:clr>
        </p15:guide>
        <p15:guide id="5" pos="5465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image" Target="../media/image64.jpeg"/><Relationship Id="rId4" Type="http://schemas.openxmlformats.org/officeDocument/2006/relationships/image" Target="../media/image58.svg"/><Relationship Id="rId9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0.png"/><Relationship Id="rId21" Type="http://schemas.openxmlformats.org/officeDocument/2006/relationships/customXml" Target="../ink/ink23.xml"/><Relationship Id="rId42" Type="http://schemas.openxmlformats.org/officeDocument/2006/relationships/image" Target="../media/image88.png"/><Relationship Id="rId47" Type="http://schemas.openxmlformats.org/officeDocument/2006/relationships/customXml" Target="../ink/ink36.xml"/><Relationship Id="rId63" Type="http://schemas.openxmlformats.org/officeDocument/2006/relationships/customXml" Target="../ink/ink44.xml"/><Relationship Id="rId68" Type="http://schemas.openxmlformats.org/officeDocument/2006/relationships/image" Target="../media/image10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75.png"/><Relationship Id="rId29" Type="http://schemas.openxmlformats.org/officeDocument/2006/relationships/customXml" Target="../ink/ink27.xml"/><Relationship Id="rId11" Type="http://schemas.openxmlformats.org/officeDocument/2006/relationships/customXml" Target="../ink/ink18.xml"/><Relationship Id="rId24" Type="http://schemas.openxmlformats.org/officeDocument/2006/relationships/image" Target="../media/image79.png"/><Relationship Id="rId32" Type="http://schemas.openxmlformats.org/officeDocument/2006/relationships/image" Target="../media/image83.png"/><Relationship Id="rId37" Type="http://schemas.openxmlformats.org/officeDocument/2006/relationships/customXml" Target="../ink/ink31.xml"/><Relationship Id="rId40" Type="http://schemas.openxmlformats.org/officeDocument/2006/relationships/image" Target="../media/image87.png"/><Relationship Id="rId45" Type="http://schemas.openxmlformats.org/officeDocument/2006/relationships/customXml" Target="../ink/ink35.xml"/><Relationship Id="rId53" Type="http://schemas.openxmlformats.org/officeDocument/2006/relationships/customXml" Target="../ink/ink39.xml"/><Relationship Id="rId58" Type="http://schemas.openxmlformats.org/officeDocument/2006/relationships/image" Target="../media/image96.png"/><Relationship Id="rId66" Type="http://schemas.openxmlformats.org/officeDocument/2006/relationships/image" Target="../media/image100.png"/><Relationship Id="rId5" Type="http://schemas.openxmlformats.org/officeDocument/2006/relationships/customXml" Target="../ink/ink15.xml"/><Relationship Id="rId61" Type="http://schemas.openxmlformats.org/officeDocument/2006/relationships/customXml" Target="../ink/ink43.xml"/><Relationship Id="rId19" Type="http://schemas.openxmlformats.org/officeDocument/2006/relationships/customXml" Target="../ink/ink22.xml"/><Relationship Id="rId14" Type="http://schemas.openxmlformats.org/officeDocument/2006/relationships/image" Target="../media/image74.png"/><Relationship Id="rId22" Type="http://schemas.openxmlformats.org/officeDocument/2006/relationships/image" Target="../media/image78.png"/><Relationship Id="rId27" Type="http://schemas.openxmlformats.org/officeDocument/2006/relationships/customXml" Target="../ink/ink26.xml"/><Relationship Id="rId30" Type="http://schemas.openxmlformats.org/officeDocument/2006/relationships/image" Target="../media/image82.png"/><Relationship Id="rId35" Type="http://schemas.openxmlformats.org/officeDocument/2006/relationships/customXml" Target="../ink/ink30.xml"/><Relationship Id="rId43" Type="http://schemas.openxmlformats.org/officeDocument/2006/relationships/customXml" Target="../ink/ink34.xml"/><Relationship Id="rId48" Type="http://schemas.openxmlformats.org/officeDocument/2006/relationships/image" Target="../media/image91.png"/><Relationship Id="rId56" Type="http://schemas.openxmlformats.org/officeDocument/2006/relationships/image" Target="../media/image95.png"/><Relationship Id="rId64" Type="http://schemas.openxmlformats.org/officeDocument/2006/relationships/image" Target="../media/image99.png"/><Relationship Id="rId69" Type="http://schemas.openxmlformats.org/officeDocument/2006/relationships/customXml" Target="../ink/ink47.xml"/><Relationship Id="rId8" Type="http://schemas.openxmlformats.org/officeDocument/2006/relationships/image" Target="../media/image71.png"/><Relationship Id="rId51" Type="http://schemas.openxmlformats.org/officeDocument/2006/relationships/customXml" Target="../ink/ink38.xml"/><Relationship Id="rId72" Type="http://schemas.openxmlformats.org/officeDocument/2006/relationships/image" Target="../media/image70.jpeg"/><Relationship Id="rId3" Type="http://schemas.openxmlformats.org/officeDocument/2006/relationships/customXml" Target="../ink/ink14.xml"/><Relationship Id="rId12" Type="http://schemas.openxmlformats.org/officeDocument/2006/relationships/image" Target="../media/image73.png"/><Relationship Id="rId17" Type="http://schemas.openxmlformats.org/officeDocument/2006/relationships/customXml" Target="../ink/ink21.xml"/><Relationship Id="rId25" Type="http://schemas.openxmlformats.org/officeDocument/2006/relationships/customXml" Target="../ink/ink25.xml"/><Relationship Id="rId33" Type="http://schemas.openxmlformats.org/officeDocument/2006/relationships/customXml" Target="../ink/ink29.xml"/><Relationship Id="rId38" Type="http://schemas.openxmlformats.org/officeDocument/2006/relationships/image" Target="../media/image86.png"/><Relationship Id="rId46" Type="http://schemas.openxmlformats.org/officeDocument/2006/relationships/image" Target="../media/image90.png"/><Relationship Id="rId59" Type="http://schemas.openxmlformats.org/officeDocument/2006/relationships/customXml" Target="../ink/ink42.xml"/><Relationship Id="rId67" Type="http://schemas.openxmlformats.org/officeDocument/2006/relationships/customXml" Target="../ink/ink46.xml"/><Relationship Id="rId20" Type="http://schemas.openxmlformats.org/officeDocument/2006/relationships/image" Target="../media/image77.png"/><Relationship Id="rId41" Type="http://schemas.openxmlformats.org/officeDocument/2006/relationships/customXml" Target="../ink/ink33.xml"/><Relationship Id="rId54" Type="http://schemas.openxmlformats.org/officeDocument/2006/relationships/image" Target="../media/image94.png"/><Relationship Id="rId62" Type="http://schemas.openxmlformats.org/officeDocument/2006/relationships/image" Target="../media/image98.png"/><Relationship Id="rId70" Type="http://schemas.openxmlformats.org/officeDocument/2006/relationships/image" Target="../media/image10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15" Type="http://schemas.openxmlformats.org/officeDocument/2006/relationships/customXml" Target="../ink/ink20.xml"/><Relationship Id="rId23" Type="http://schemas.openxmlformats.org/officeDocument/2006/relationships/customXml" Target="../ink/ink24.xml"/><Relationship Id="rId28" Type="http://schemas.openxmlformats.org/officeDocument/2006/relationships/image" Target="../media/image81.png"/><Relationship Id="rId36" Type="http://schemas.openxmlformats.org/officeDocument/2006/relationships/image" Target="../media/image85.png"/><Relationship Id="rId49" Type="http://schemas.openxmlformats.org/officeDocument/2006/relationships/customXml" Target="../ink/ink37.xml"/><Relationship Id="rId57" Type="http://schemas.openxmlformats.org/officeDocument/2006/relationships/customXml" Target="../ink/ink41.xml"/><Relationship Id="rId10" Type="http://schemas.openxmlformats.org/officeDocument/2006/relationships/image" Target="../media/image72.png"/><Relationship Id="rId31" Type="http://schemas.openxmlformats.org/officeDocument/2006/relationships/customXml" Target="../ink/ink28.xml"/><Relationship Id="rId44" Type="http://schemas.openxmlformats.org/officeDocument/2006/relationships/image" Target="../media/image89.png"/><Relationship Id="rId52" Type="http://schemas.openxmlformats.org/officeDocument/2006/relationships/image" Target="../media/image93.png"/><Relationship Id="rId60" Type="http://schemas.openxmlformats.org/officeDocument/2006/relationships/image" Target="../media/image97.png"/><Relationship Id="rId65" Type="http://schemas.openxmlformats.org/officeDocument/2006/relationships/customXml" Target="../ink/ink45.xml"/><Relationship Id="rId73" Type="http://schemas.openxmlformats.org/officeDocument/2006/relationships/image" Target="../media/image71.jpeg"/><Relationship Id="rId4" Type="http://schemas.openxmlformats.org/officeDocument/2006/relationships/image" Target="../media/image69.png"/><Relationship Id="rId9" Type="http://schemas.openxmlformats.org/officeDocument/2006/relationships/customXml" Target="../ink/ink17.xml"/><Relationship Id="rId13" Type="http://schemas.openxmlformats.org/officeDocument/2006/relationships/customXml" Target="../ink/ink19.xml"/><Relationship Id="rId18" Type="http://schemas.openxmlformats.org/officeDocument/2006/relationships/image" Target="../media/image76.png"/><Relationship Id="rId39" Type="http://schemas.openxmlformats.org/officeDocument/2006/relationships/customXml" Target="../ink/ink32.xml"/><Relationship Id="rId34" Type="http://schemas.openxmlformats.org/officeDocument/2006/relationships/image" Target="../media/image84.png"/><Relationship Id="rId50" Type="http://schemas.openxmlformats.org/officeDocument/2006/relationships/image" Target="../media/image92.png"/><Relationship Id="rId55" Type="http://schemas.openxmlformats.org/officeDocument/2006/relationships/customXml" Target="../ink/ink40.xml"/><Relationship Id="rId7" Type="http://schemas.openxmlformats.org/officeDocument/2006/relationships/customXml" Target="../ink/ink16.xml"/><Relationship Id="rId71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9.xml"/><Relationship Id="rId21" Type="http://schemas.openxmlformats.org/officeDocument/2006/relationships/image" Target="../media/image77.png"/><Relationship Id="rId42" Type="http://schemas.openxmlformats.org/officeDocument/2006/relationships/customXml" Target="../ink/ink67.xml"/><Relationship Id="rId47" Type="http://schemas.openxmlformats.org/officeDocument/2006/relationships/image" Target="../media/image90.png"/><Relationship Id="rId63" Type="http://schemas.openxmlformats.org/officeDocument/2006/relationships/image" Target="../media/image98.png"/><Relationship Id="rId68" Type="http://schemas.openxmlformats.org/officeDocument/2006/relationships/customXml" Target="../ink/ink80.xml"/><Relationship Id="rId7" Type="http://schemas.openxmlformats.org/officeDocument/2006/relationships/image" Target="../media/image70.png"/><Relationship Id="rId71" Type="http://schemas.openxmlformats.org/officeDocument/2006/relationships/image" Target="../media/image102.png"/><Relationship Id="rId2" Type="http://schemas.openxmlformats.org/officeDocument/2006/relationships/notesSlide" Target="../notesSlides/notesSlide19.xml"/><Relationship Id="rId16" Type="http://schemas.openxmlformats.org/officeDocument/2006/relationships/customXml" Target="../ink/ink54.xml"/><Relationship Id="rId29" Type="http://schemas.openxmlformats.org/officeDocument/2006/relationships/image" Target="../media/image81.png"/><Relationship Id="rId11" Type="http://schemas.openxmlformats.org/officeDocument/2006/relationships/image" Target="../media/image72.png"/><Relationship Id="rId24" Type="http://schemas.openxmlformats.org/officeDocument/2006/relationships/customXml" Target="../ink/ink58.xml"/><Relationship Id="rId32" Type="http://schemas.openxmlformats.org/officeDocument/2006/relationships/customXml" Target="../ink/ink62.xml"/><Relationship Id="rId37" Type="http://schemas.openxmlformats.org/officeDocument/2006/relationships/image" Target="../media/image85.png"/><Relationship Id="rId40" Type="http://schemas.openxmlformats.org/officeDocument/2006/relationships/customXml" Target="../ink/ink66.xml"/><Relationship Id="rId45" Type="http://schemas.openxmlformats.org/officeDocument/2006/relationships/image" Target="../media/image89.png"/><Relationship Id="rId53" Type="http://schemas.openxmlformats.org/officeDocument/2006/relationships/image" Target="../media/image93.png"/><Relationship Id="rId58" Type="http://schemas.openxmlformats.org/officeDocument/2006/relationships/customXml" Target="../ink/ink75.xml"/><Relationship Id="rId66" Type="http://schemas.openxmlformats.org/officeDocument/2006/relationships/customXml" Target="../ink/ink79.xml"/><Relationship Id="rId5" Type="http://schemas.openxmlformats.org/officeDocument/2006/relationships/image" Target="../media/image69.png"/><Relationship Id="rId61" Type="http://schemas.openxmlformats.org/officeDocument/2006/relationships/image" Target="../media/image97.png"/><Relationship Id="rId19" Type="http://schemas.openxmlformats.org/officeDocument/2006/relationships/image" Target="../media/image76.png"/><Relationship Id="rId14" Type="http://schemas.openxmlformats.org/officeDocument/2006/relationships/customXml" Target="../ink/ink53.xml"/><Relationship Id="rId22" Type="http://schemas.openxmlformats.org/officeDocument/2006/relationships/customXml" Target="../ink/ink57.xml"/><Relationship Id="rId27" Type="http://schemas.openxmlformats.org/officeDocument/2006/relationships/image" Target="../media/image80.png"/><Relationship Id="rId30" Type="http://schemas.openxmlformats.org/officeDocument/2006/relationships/customXml" Target="../ink/ink61.xml"/><Relationship Id="rId35" Type="http://schemas.openxmlformats.org/officeDocument/2006/relationships/image" Target="../media/image84.png"/><Relationship Id="rId43" Type="http://schemas.openxmlformats.org/officeDocument/2006/relationships/image" Target="../media/image88.png"/><Relationship Id="rId48" Type="http://schemas.openxmlformats.org/officeDocument/2006/relationships/customXml" Target="../ink/ink70.xml"/><Relationship Id="rId56" Type="http://schemas.openxmlformats.org/officeDocument/2006/relationships/customXml" Target="../ink/ink74.xml"/><Relationship Id="rId64" Type="http://schemas.openxmlformats.org/officeDocument/2006/relationships/customXml" Target="../ink/ink78.xml"/><Relationship Id="rId69" Type="http://schemas.openxmlformats.org/officeDocument/2006/relationships/image" Target="../media/image101.png"/><Relationship Id="rId8" Type="http://schemas.openxmlformats.org/officeDocument/2006/relationships/customXml" Target="../ink/ink50.xml"/><Relationship Id="rId51" Type="http://schemas.openxmlformats.org/officeDocument/2006/relationships/image" Target="../media/image92.png"/><Relationship Id="rId3" Type="http://schemas.openxmlformats.org/officeDocument/2006/relationships/image" Target="../media/image70.jpeg"/><Relationship Id="rId12" Type="http://schemas.openxmlformats.org/officeDocument/2006/relationships/customXml" Target="../ink/ink52.xml"/><Relationship Id="rId17" Type="http://schemas.openxmlformats.org/officeDocument/2006/relationships/image" Target="../media/image75.png"/><Relationship Id="rId25" Type="http://schemas.openxmlformats.org/officeDocument/2006/relationships/image" Target="../media/image79.png"/><Relationship Id="rId33" Type="http://schemas.openxmlformats.org/officeDocument/2006/relationships/image" Target="../media/image83.png"/><Relationship Id="rId38" Type="http://schemas.openxmlformats.org/officeDocument/2006/relationships/customXml" Target="../ink/ink65.xml"/><Relationship Id="rId46" Type="http://schemas.openxmlformats.org/officeDocument/2006/relationships/customXml" Target="../ink/ink69.xml"/><Relationship Id="rId59" Type="http://schemas.openxmlformats.org/officeDocument/2006/relationships/image" Target="../media/image96.png"/><Relationship Id="rId67" Type="http://schemas.openxmlformats.org/officeDocument/2006/relationships/image" Target="../media/image100.png"/><Relationship Id="rId20" Type="http://schemas.openxmlformats.org/officeDocument/2006/relationships/customXml" Target="../ink/ink56.xml"/><Relationship Id="rId41" Type="http://schemas.openxmlformats.org/officeDocument/2006/relationships/image" Target="../media/image87.png"/><Relationship Id="rId54" Type="http://schemas.openxmlformats.org/officeDocument/2006/relationships/customXml" Target="../ink/ink73.xml"/><Relationship Id="rId62" Type="http://schemas.openxmlformats.org/officeDocument/2006/relationships/customXml" Target="../ink/ink77.xml"/><Relationship Id="rId70" Type="http://schemas.openxmlformats.org/officeDocument/2006/relationships/customXml" Target="../ink/ink81.xml"/><Relationship Id="rId1" Type="http://schemas.openxmlformats.org/officeDocument/2006/relationships/slideLayout" Target="../slideLayouts/slideLayout15.xml"/><Relationship Id="rId6" Type="http://schemas.openxmlformats.org/officeDocument/2006/relationships/customXml" Target="../ink/ink49.xml"/><Relationship Id="rId15" Type="http://schemas.openxmlformats.org/officeDocument/2006/relationships/image" Target="../media/image74.png"/><Relationship Id="rId23" Type="http://schemas.openxmlformats.org/officeDocument/2006/relationships/image" Target="../media/image78.png"/><Relationship Id="rId28" Type="http://schemas.openxmlformats.org/officeDocument/2006/relationships/customXml" Target="../ink/ink60.xml"/><Relationship Id="rId36" Type="http://schemas.openxmlformats.org/officeDocument/2006/relationships/customXml" Target="../ink/ink64.xml"/><Relationship Id="rId49" Type="http://schemas.openxmlformats.org/officeDocument/2006/relationships/image" Target="../media/image91.png"/><Relationship Id="rId57" Type="http://schemas.openxmlformats.org/officeDocument/2006/relationships/image" Target="../media/image95.png"/><Relationship Id="rId10" Type="http://schemas.openxmlformats.org/officeDocument/2006/relationships/customXml" Target="../ink/ink51.xml"/><Relationship Id="rId31" Type="http://schemas.openxmlformats.org/officeDocument/2006/relationships/image" Target="../media/image82.png"/><Relationship Id="rId44" Type="http://schemas.openxmlformats.org/officeDocument/2006/relationships/customXml" Target="../ink/ink68.xml"/><Relationship Id="rId52" Type="http://schemas.openxmlformats.org/officeDocument/2006/relationships/customXml" Target="../ink/ink72.xml"/><Relationship Id="rId60" Type="http://schemas.openxmlformats.org/officeDocument/2006/relationships/customXml" Target="../ink/ink76.xml"/><Relationship Id="rId65" Type="http://schemas.openxmlformats.org/officeDocument/2006/relationships/image" Target="../media/image99.png"/><Relationship Id="rId4" Type="http://schemas.openxmlformats.org/officeDocument/2006/relationships/customXml" Target="../ink/ink48.xml"/><Relationship Id="rId9" Type="http://schemas.openxmlformats.org/officeDocument/2006/relationships/image" Target="../media/image71.png"/><Relationship Id="rId13" Type="http://schemas.openxmlformats.org/officeDocument/2006/relationships/image" Target="../media/image73.png"/><Relationship Id="rId18" Type="http://schemas.openxmlformats.org/officeDocument/2006/relationships/customXml" Target="../ink/ink55.xml"/><Relationship Id="rId39" Type="http://schemas.openxmlformats.org/officeDocument/2006/relationships/image" Target="../media/image86.png"/><Relationship Id="rId34" Type="http://schemas.openxmlformats.org/officeDocument/2006/relationships/customXml" Target="../ink/ink63.xml"/><Relationship Id="rId50" Type="http://schemas.openxmlformats.org/officeDocument/2006/relationships/customXml" Target="../ink/ink71.xml"/><Relationship Id="rId55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93.xml"/><Relationship Id="rId21" Type="http://schemas.openxmlformats.org/officeDocument/2006/relationships/image" Target="../media/image115.png"/><Relationship Id="rId42" Type="http://schemas.openxmlformats.org/officeDocument/2006/relationships/customXml" Target="../ink/ink101.xml"/><Relationship Id="rId47" Type="http://schemas.openxmlformats.org/officeDocument/2006/relationships/image" Target="../media/image128.png"/><Relationship Id="rId63" Type="http://schemas.openxmlformats.org/officeDocument/2006/relationships/image" Target="../media/image136.png"/><Relationship Id="rId68" Type="http://schemas.openxmlformats.org/officeDocument/2006/relationships/customXml" Target="../ink/ink114.xml"/><Relationship Id="rId7" Type="http://schemas.openxmlformats.org/officeDocument/2006/relationships/image" Target="../media/image108.png"/><Relationship Id="rId71" Type="http://schemas.openxmlformats.org/officeDocument/2006/relationships/image" Target="../media/image140.png"/><Relationship Id="rId2" Type="http://schemas.openxmlformats.org/officeDocument/2006/relationships/notesSlide" Target="../notesSlides/notesSlide22.xml"/><Relationship Id="rId16" Type="http://schemas.openxmlformats.org/officeDocument/2006/relationships/customXml" Target="../ink/ink88.xml"/><Relationship Id="rId29" Type="http://schemas.openxmlformats.org/officeDocument/2006/relationships/image" Target="../media/image119.png"/><Relationship Id="rId11" Type="http://schemas.openxmlformats.org/officeDocument/2006/relationships/image" Target="../media/image110.png"/><Relationship Id="rId24" Type="http://schemas.openxmlformats.org/officeDocument/2006/relationships/customXml" Target="../ink/ink92.xml"/><Relationship Id="rId32" Type="http://schemas.openxmlformats.org/officeDocument/2006/relationships/customXml" Target="../ink/ink96.xml"/><Relationship Id="rId37" Type="http://schemas.openxmlformats.org/officeDocument/2006/relationships/image" Target="../media/image123.png"/><Relationship Id="rId40" Type="http://schemas.openxmlformats.org/officeDocument/2006/relationships/customXml" Target="../ink/ink100.xml"/><Relationship Id="rId45" Type="http://schemas.openxmlformats.org/officeDocument/2006/relationships/image" Target="../media/image127.png"/><Relationship Id="rId53" Type="http://schemas.openxmlformats.org/officeDocument/2006/relationships/image" Target="../media/image131.png"/><Relationship Id="rId58" Type="http://schemas.openxmlformats.org/officeDocument/2006/relationships/customXml" Target="../ink/ink109.xml"/><Relationship Id="rId66" Type="http://schemas.openxmlformats.org/officeDocument/2006/relationships/customXml" Target="../ink/ink113.xml"/><Relationship Id="rId5" Type="http://schemas.openxmlformats.org/officeDocument/2006/relationships/image" Target="../media/image107.png"/><Relationship Id="rId61" Type="http://schemas.openxmlformats.org/officeDocument/2006/relationships/image" Target="../media/image135.png"/><Relationship Id="rId19" Type="http://schemas.openxmlformats.org/officeDocument/2006/relationships/image" Target="../media/image114.png"/><Relationship Id="rId14" Type="http://schemas.openxmlformats.org/officeDocument/2006/relationships/customXml" Target="../ink/ink87.xml"/><Relationship Id="rId22" Type="http://schemas.openxmlformats.org/officeDocument/2006/relationships/customXml" Target="../ink/ink91.xml"/><Relationship Id="rId27" Type="http://schemas.openxmlformats.org/officeDocument/2006/relationships/image" Target="../media/image118.png"/><Relationship Id="rId30" Type="http://schemas.openxmlformats.org/officeDocument/2006/relationships/customXml" Target="../ink/ink95.xml"/><Relationship Id="rId35" Type="http://schemas.openxmlformats.org/officeDocument/2006/relationships/image" Target="../media/image122.png"/><Relationship Id="rId43" Type="http://schemas.openxmlformats.org/officeDocument/2006/relationships/image" Target="../media/image126.png"/><Relationship Id="rId48" Type="http://schemas.openxmlformats.org/officeDocument/2006/relationships/customXml" Target="../ink/ink104.xml"/><Relationship Id="rId56" Type="http://schemas.openxmlformats.org/officeDocument/2006/relationships/customXml" Target="../ink/ink108.xml"/><Relationship Id="rId64" Type="http://schemas.openxmlformats.org/officeDocument/2006/relationships/customXml" Target="../ink/ink112.xml"/><Relationship Id="rId69" Type="http://schemas.openxmlformats.org/officeDocument/2006/relationships/image" Target="../media/image139.png"/><Relationship Id="rId8" Type="http://schemas.openxmlformats.org/officeDocument/2006/relationships/customXml" Target="../ink/ink84.xml"/><Relationship Id="rId51" Type="http://schemas.openxmlformats.org/officeDocument/2006/relationships/image" Target="../media/image130.png"/><Relationship Id="rId3" Type="http://schemas.openxmlformats.org/officeDocument/2006/relationships/image" Target="../media/image103.png"/><Relationship Id="rId12" Type="http://schemas.openxmlformats.org/officeDocument/2006/relationships/customXml" Target="../ink/ink86.xml"/><Relationship Id="rId17" Type="http://schemas.openxmlformats.org/officeDocument/2006/relationships/image" Target="../media/image113.png"/><Relationship Id="rId25" Type="http://schemas.openxmlformats.org/officeDocument/2006/relationships/image" Target="../media/image117.png"/><Relationship Id="rId33" Type="http://schemas.openxmlformats.org/officeDocument/2006/relationships/image" Target="../media/image121.png"/><Relationship Id="rId38" Type="http://schemas.openxmlformats.org/officeDocument/2006/relationships/customXml" Target="../ink/ink99.xml"/><Relationship Id="rId46" Type="http://schemas.openxmlformats.org/officeDocument/2006/relationships/customXml" Target="../ink/ink103.xml"/><Relationship Id="rId59" Type="http://schemas.openxmlformats.org/officeDocument/2006/relationships/image" Target="../media/image134.png"/><Relationship Id="rId67" Type="http://schemas.openxmlformats.org/officeDocument/2006/relationships/image" Target="../media/image138.png"/><Relationship Id="rId20" Type="http://schemas.openxmlformats.org/officeDocument/2006/relationships/customXml" Target="../ink/ink90.xml"/><Relationship Id="rId41" Type="http://schemas.openxmlformats.org/officeDocument/2006/relationships/image" Target="../media/image125.png"/><Relationship Id="rId54" Type="http://schemas.openxmlformats.org/officeDocument/2006/relationships/customXml" Target="../ink/ink107.xml"/><Relationship Id="rId62" Type="http://schemas.openxmlformats.org/officeDocument/2006/relationships/customXml" Target="../ink/ink111.xml"/><Relationship Id="rId70" Type="http://schemas.openxmlformats.org/officeDocument/2006/relationships/customXml" Target="../ink/ink115.xml"/><Relationship Id="rId1" Type="http://schemas.openxmlformats.org/officeDocument/2006/relationships/slideLayout" Target="../slideLayouts/slideLayout14.xml"/><Relationship Id="rId6" Type="http://schemas.openxmlformats.org/officeDocument/2006/relationships/customXml" Target="../ink/ink83.xml"/><Relationship Id="rId15" Type="http://schemas.openxmlformats.org/officeDocument/2006/relationships/image" Target="../media/image1120.png"/><Relationship Id="rId23" Type="http://schemas.openxmlformats.org/officeDocument/2006/relationships/image" Target="../media/image116.png"/><Relationship Id="rId28" Type="http://schemas.openxmlformats.org/officeDocument/2006/relationships/customXml" Target="../ink/ink94.xml"/><Relationship Id="rId36" Type="http://schemas.openxmlformats.org/officeDocument/2006/relationships/customXml" Target="../ink/ink98.xml"/><Relationship Id="rId49" Type="http://schemas.openxmlformats.org/officeDocument/2006/relationships/image" Target="../media/image129.png"/><Relationship Id="rId57" Type="http://schemas.openxmlformats.org/officeDocument/2006/relationships/image" Target="../media/image133.png"/><Relationship Id="rId10" Type="http://schemas.openxmlformats.org/officeDocument/2006/relationships/customXml" Target="../ink/ink85.xml"/><Relationship Id="rId31" Type="http://schemas.openxmlformats.org/officeDocument/2006/relationships/image" Target="../media/image120.png"/><Relationship Id="rId44" Type="http://schemas.openxmlformats.org/officeDocument/2006/relationships/customXml" Target="../ink/ink102.xml"/><Relationship Id="rId52" Type="http://schemas.openxmlformats.org/officeDocument/2006/relationships/customXml" Target="../ink/ink106.xml"/><Relationship Id="rId60" Type="http://schemas.openxmlformats.org/officeDocument/2006/relationships/customXml" Target="../ink/ink110.xml"/><Relationship Id="rId65" Type="http://schemas.openxmlformats.org/officeDocument/2006/relationships/image" Target="../media/image137.png"/><Relationship Id="rId4" Type="http://schemas.openxmlformats.org/officeDocument/2006/relationships/customXml" Target="../ink/ink82.xml"/><Relationship Id="rId9" Type="http://schemas.openxmlformats.org/officeDocument/2006/relationships/image" Target="../media/image109.png"/><Relationship Id="rId13" Type="http://schemas.openxmlformats.org/officeDocument/2006/relationships/image" Target="../media/image111.png"/><Relationship Id="rId18" Type="http://schemas.openxmlformats.org/officeDocument/2006/relationships/customXml" Target="../ink/ink89.xml"/><Relationship Id="rId39" Type="http://schemas.openxmlformats.org/officeDocument/2006/relationships/image" Target="../media/image124.png"/><Relationship Id="rId34" Type="http://schemas.openxmlformats.org/officeDocument/2006/relationships/customXml" Target="../ink/ink97.xml"/><Relationship Id="rId50" Type="http://schemas.openxmlformats.org/officeDocument/2006/relationships/customXml" Target="../ink/ink105.xml"/><Relationship Id="rId55" Type="http://schemas.openxmlformats.org/officeDocument/2006/relationships/image" Target="../media/image1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4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customXml" Target="../ink/ink6.xml"/><Relationship Id="rId18" Type="http://schemas.openxmlformats.org/officeDocument/2006/relationships/image" Target="../media/image32.png"/><Relationship Id="rId26" Type="http://schemas.openxmlformats.org/officeDocument/2006/relationships/image" Target="../media/image36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29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customXml" Target="../ink/ink5.xml"/><Relationship Id="rId24" Type="http://schemas.openxmlformats.org/officeDocument/2006/relationships/image" Target="../media/image35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37.png"/><Relationship Id="rId10" Type="http://schemas.openxmlformats.org/officeDocument/2006/relationships/image" Target="../media/image28.png"/><Relationship Id="rId19" Type="http://schemas.openxmlformats.org/officeDocument/2006/relationships/customXml" Target="../ink/ink9.xml"/><Relationship Id="rId4" Type="http://schemas.openxmlformats.org/officeDocument/2006/relationships/image" Target="../media/image25.png"/><Relationship Id="rId9" Type="http://schemas.openxmlformats.org/officeDocument/2006/relationships/customXml" Target="../ink/ink4.xml"/><Relationship Id="rId14" Type="http://schemas.openxmlformats.org/officeDocument/2006/relationships/image" Target="../media/image30.png"/><Relationship Id="rId22" Type="http://schemas.openxmlformats.org/officeDocument/2006/relationships/image" Target="../media/image34.png"/><Relationship Id="rId27" Type="http://schemas.openxmlformats.org/officeDocument/2006/relationships/customXml" Target="../ink/ink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8.xml"/></Relationships>
</file>

<file path=ppt/slides/_rels/slide3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7.xml"/><Relationship Id="rId21" Type="http://schemas.openxmlformats.org/officeDocument/2006/relationships/image" Target="../media/image161.png"/><Relationship Id="rId42" Type="http://schemas.openxmlformats.org/officeDocument/2006/relationships/customXml" Target="../ink/ink135.xml"/><Relationship Id="rId47" Type="http://schemas.openxmlformats.org/officeDocument/2006/relationships/image" Target="../media/image174.png"/><Relationship Id="rId63" Type="http://schemas.openxmlformats.org/officeDocument/2006/relationships/image" Target="../media/image182.png"/><Relationship Id="rId68" Type="http://schemas.openxmlformats.org/officeDocument/2006/relationships/customXml" Target="../ink/ink148.xml"/><Relationship Id="rId7" Type="http://schemas.openxmlformats.org/officeDocument/2006/relationships/image" Target="../media/image154.png"/><Relationship Id="rId71" Type="http://schemas.openxmlformats.org/officeDocument/2006/relationships/image" Target="../media/image186.png"/><Relationship Id="rId2" Type="http://schemas.openxmlformats.org/officeDocument/2006/relationships/notesSlide" Target="../notesSlides/notesSlide33.xml"/><Relationship Id="rId16" Type="http://schemas.openxmlformats.org/officeDocument/2006/relationships/customXml" Target="../ink/ink122.xml"/><Relationship Id="rId29" Type="http://schemas.openxmlformats.org/officeDocument/2006/relationships/image" Target="../media/image165.png"/><Relationship Id="rId11" Type="http://schemas.openxmlformats.org/officeDocument/2006/relationships/image" Target="../media/image156.png"/><Relationship Id="rId24" Type="http://schemas.openxmlformats.org/officeDocument/2006/relationships/customXml" Target="../ink/ink126.xml"/><Relationship Id="rId32" Type="http://schemas.openxmlformats.org/officeDocument/2006/relationships/customXml" Target="../ink/ink130.xml"/><Relationship Id="rId37" Type="http://schemas.openxmlformats.org/officeDocument/2006/relationships/image" Target="../media/image169.png"/><Relationship Id="rId40" Type="http://schemas.openxmlformats.org/officeDocument/2006/relationships/customXml" Target="../ink/ink134.xml"/><Relationship Id="rId45" Type="http://schemas.openxmlformats.org/officeDocument/2006/relationships/image" Target="../media/image173.png"/><Relationship Id="rId53" Type="http://schemas.openxmlformats.org/officeDocument/2006/relationships/image" Target="../media/image177.png"/><Relationship Id="rId58" Type="http://schemas.openxmlformats.org/officeDocument/2006/relationships/customXml" Target="../ink/ink143.xml"/><Relationship Id="rId66" Type="http://schemas.openxmlformats.org/officeDocument/2006/relationships/customXml" Target="../ink/ink147.xml"/><Relationship Id="rId5" Type="http://schemas.openxmlformats.org/officeDocument/2006/relationships/image" Target="../media/image153.png"/><Relationship Id="rId61" Type="http://schemas.openxmlformats.org/officeDocument/2006/relationships/image" Target="../media/image181.png"/><Relationship Id="rId19" Type="http://schemas.openxmlformats.org/officeDocument/2006/relationships/image" Target="../media/image160.png"/><Relationship Id="rId14" Type="http://schemas.openxmlformats.org/officeDocument/2006/relationships/customXml" Target="../ink/ink121.xml"/><Relationship Id="rId22" Type="http://schemas.openxmlformats.org/officeDocument/2006/relationships/customXml" Target="../ink/ink125.xml"/><Relationship Id="rId27" Type="http://schemas.openxmlformats.org/officeDocument/2006/relationships/image" Target="../media/image164.png"/><Relationship Id="rId30" Type="http://schemas.openxmlformats.org/officeDocument/2006/relationships/customXml" Target="../ink/ink129.xml"/><Relationship Id="rId35" Type="http://schemas.openxmlformats.org/officeDocument/2006/relationships/image" Target="../media/image168.png"/><Relationship Id="rId43" Type="http://schemas.openxmlformats.org/officeDocument/2006/relationships/image" Target="../media/image172.png"/><Relationship Id="rId48" Type="http://schemas.openxmlformats.org/officeDocument/2006/relationships/customXml" Target="../ink/ink138.xml"/><Relationship Id="rId56" Type="http://schemas.openxmlformats.org/officeDocument/2006/relationships/customXml" Target="../ink/ink142.xml"/><Relationship Id="rId64" Type="http://schemas.openxmlformats.org/officeDocument/2006/relationships/customXml" Target="../ink/ink146.xml"/><Relationship Id="rId69" Type="http://schemas.openxmlformats.org/officeDocument/2006/relationships/image" Target="../media/image185.png"/><Relationship Id="rId8" Type="http://schemas.openxmlformats.org/officeDocument/2006/relationships/customXml" Target="../ink/ink118.xml"/><Relationship Id="rId51" Type="http://schemas.openxmlformats.org/officeDocument/2006/relationships/image" Target="../media/image176.png"/><Relationship Id="rId3" Type="http://schemas.openxmlformats.org/officeDocument/2006/relationships/image" Target="../media/image71.jpeg"/><Relationship Id="rId12" Type="http://schemas.openxmlformats.org/officeDocument/2006/relationships/customXml" Target="../ink/ink120.xml"/><Relationship Id="rId17" Type="http://schemas.openxmlformats.org/officeDocument/2006/relationships/image" Target="../media/image159.png"/><Relationship Id="rId25" Type="http://schemas.openxmlformats.org/officeDocument/2006/relationships/image" Target="../media/image163.png"/><Relationship Id="rId33" Type="http://schemas.openxmlformats.org/officeDocument/2006/relationships/image" Target="../media/image167.png"/><Relationship Id="rId38" Type="http://schemas.openxmlformats.org/officeDocument/2006/relationships/customXml" Target="../ink/ink133.xml"/><Relationship Id="rId46" Type="http://schemas.openxmlformats.org/officeDocument/2006/relationships/customXml" Target="../ink/ink137.xml"/><Relationship Id="rId59" Type="http://schemas.openxmlformats.org/officeDocument/2006/relationships/image" Target="../media/image180.png"/><Relationship Id="rId67" Type="http://schemas.openxmlformats.org/officeDocument/2006/relationships/image" Target="../media/image184.png"/><Relationship Id="rId20" Type="http://schemas.openxmlformats.org/officeDocument/2006/relationships/customXml" Target="../ink/ink124.xml"/><Relationship Id="rId41" Type="http://schemas.openxmlformats.org/officeDocument/2006/relationships/image" Target="../media/image171.png"/><Relationship Id="rId54" Type="http://schemas.openxmlformats.org/officeDocument/2006/relationships/customXml" Target="../ink/ink141.xml"/><Relationship Id="rId62" Type="http://schemas.openxmlformats.org/officeDocument/2006/relationships/customXml" Target="../ink/ink145.xml"/><Relationship Id="rId70" Type="http://schemas.openxmlformats.org/officeDocument/2006/relationships/customXml" Target="../ink/ink149.xml"/><Relationship Id="rId1" Type="http://schemas.openxmlformats.org/officeDocument/2006/relationships/slideLayout" Target="../slideLayouts/slideLayout25.xml"/><Relationship Id="rId6" Type="http://schemas.openxmlformats.org/officeDocument/2006/relationships/customXml" Target="../ink/ink117.xml"/><Relationship Id="rId15" Type="http://schemas.openxmlformats.org/officeDocument/2006/relationships/image" Target="../media/image158.png"/><Relationship Id="rId23" Type="http://schemas.openxmlformats.org/officeDocument/2006/relationships/image" Target="../media/image162.png"/><Relationship Id="rId28" Type="http://schemas.openxmlformats.org/officeDocument/2006/relationships/customXml" Target="../ink/ink128.xml"/><Relationship Id="rId36" Type="http://schemas.openxmlformats.org/officeDocument/2006/relationships/customXml" Target="../ink/ink132.xml"/><Relationship Id="rId49" Type="http://schemas.openxmlformats.org/officeDocument/2006/relationships/image" Target="../media/image175.png"/><Relationship Id="rId57" Type="http://schemas.openxmlformats.org/officeDocument/2006/relationships/image" Target="../media/image179.png"/><Relationship Id="rId10" Type="http://schemas.openxmlformats.org/officeDocument/2006/relationships/customXml" Target="../ink/ink119.xml"/><Relationship Id="rId31" Type="http://schemas.openxmlformats.org/officeDocument/2006/relationships/image" Target="../media/image166.png"/><Relationship Id="rId44" Type="http://schemas.openxmlformats.org/officeDocument/2006/relationships/customXml" Target="../ink/ink136.xml"/><Relationship Id="rId52" Type="http://schemas.openxmlformats.org/officeDocument/2006/relationships/customXml" Target="../ink/ink140.xml"/><Relationship Id="rId60" Type="http://schemas.openxmlformats.org/officeDocument/2006/relationships/customXml" Target="../ink/ink144.xml"/><Relationship Id="rId65" Type="http://schemas.openxmlformats.org/officeDocument/2006/relationships/image" Target="../media/image183.png"/><Relationship Id="rId4" Type="http://schemas.openxmlformats.org/officeDocument/2006/relationships/customXml" Target="../ink/ink116.xml"/><Relationship Id="rId9" Type="http://schemas.openxmlformats.org/officeDocument/2006/relationships/image" Target="../media/image155.png"/><Relationship Id="rId13" Type="http://schemas.openxmlformats.org/officeDocument/2006/relationships/image" Target="../media/image157.png"/><Relationship Id="rId18" Type="http://schemas.openxmlformats.org/officeDocument/2006/relationships/customXml" Target="../ink/ink123.xml"/><Relationship Id="rId39" Type="http://schemas.openxmlformats.org/officeDocument/2006/relationships/image" Target="../media/image170.png"/><Relationship Id="rId34" Type="http://schemas.openxmlformats.org/officeDocument/2006/relationships/customXml" Target="../ink/ink131.xml"/><Relationship Id="rId50" Type="http://schemas.openxmlformats.org/officeDocument/2006/relationships/customXml" Target="../ink/ink139.xml"/><Relationship Id="rId55" Type="http://schemas.openxmlformats.org/officeDocument/2006/relationships/image" Target="../media/image17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rawbotanical.com/wp-content/uploads/soursop-765x1024.jpg" TargetMode="External"/><Relationship Id="rId2" Type="http://schemas.openxmlformats.org/officeDocument/2006/relationships/hyperlink" Target="https://www.wikiart.org/en/peter-max/freedom-1980" TargetMode="External"/><Relationship Id="rId1" Type="http://schemas.openxmlformats.org/officeDocument/2006/relationships/slideLayout" Target="../slideLayouts/slideLayout49.xml"/><Relationship Id="rId5" Type="http://schemas.openxmlformats.org/officeDocument/2006/relationships/hyperlink" Target="https://www.wikiart.org/en/marc-chagall/noah-lets-go-the-dove-through-the-window-of-the-ark-genesis-viii-6-9-1931" TargetMode="External"/><Relationship Id="rId4" Type="http://schemas.openxmlformats.org/officeDocument/2006/relationships/hyperlink" Target="https://miro.com/app/board/uXjVJK5peKQ=/?moveToWidget=3458764640302987705&amp;cot=14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9137813-FB31-73F4-4983-E95B3F8C96B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"/>
          <a:stretch>
            <a:fillRect/>
          </a:stretch>
        </p:blipFill>
        <p:spPr>
          <a:xfrm>
            <a:off x="81567" y="1581150"/>
            <a:ext cx="3366422" cy="4855464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5099C0-203C-9585-2CB9-C0CD1C4CB7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 dirty="0">
                <a:ea typeface="Calibri"/>
                <a:cs typeface="Calibri"/>
              </a:rPr>
              <a:t>Unit 1B Version 1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E601D6-37D9-00AA-9C25-5B8E24DB8A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GB">
                <a:ea typeface="Calibri"/>
                <a:cs typeface="Calibri"/>
              </a:rPr>
              <a:t>Lesson 2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9DBF8D-E4CD-30B2-2124-E674E0C8664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GB" dirty="0">
                <a:ea typeface="Calibri"/>
                <a:cs typeface="Calibri"/>
              </a:rPr>
              <a:t>Art and Nature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0D6FCB-FAAF-397B-4A81-91DD939382A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vert="horz" lIns="0" tIns="45720" rIns="91440" bIns="45720" rtlCol="0" anchor="t">
            <a:normAutofit lnSpcReduction="10000"/>
          </a:bodyPr>
          <a:lstStyle/>
          <a:p>
            <a:r>
              <a:rPr lang="en-GB">
                <a:ea typeface="Calibri"/>
                <a:cs typeface="Calibri"/>
              </a:rPr>
              <a:t>Nature's Symbols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557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08DC0C-4617-B3B4-49B4-3F9C7D64F9CD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474" y="1268413"/>
            <a:ext cx="8244000" cy="5040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59D64F-9982-AFCD-F8A0-B908B2C547B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>
                <a:ea typeface="Calibri"/>
              </a:rPr>
              <a:t>Museums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6E165-55C1-5D99-F3F4-EC2837252AD7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474" y="1268725"/>
            <a:ext cx="8244000" cy="50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6DA3A8-20C6-E0C4-95D5-FA694693004D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214" y="1268101"/>
            <a:ext cx="8244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6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5FFAD9-C725-E0D1-BE9A-0CF9E82D8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283412"/>
            <a:ext cx="8244000" cy="489487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BF6D70-962E-B850-B73F-E6A2ECBC352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>
                <a:ea typeface="Calibri"/>
              </a:rPr>
              <a:t>Diagrams and Labels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52653B-8D2F-5B36-B1BC-0002F2212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41" y="1283412"/>
            <a:ext cx="6510000" cy="504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56D097-1115-1FE2-6DE7-AEF202B9D2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8" y="1283412"/>
            <a:ext cx="8244000" cy="46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0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EC425E-1620-5361-5153-AC744C7DA6C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>
                <a:ea typeface="Calibri"/>
              </a:rPr>
              <a:t>Diagrams and Labels</a:t>
            </a:r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986070-121A-E131-535D-75F23AFCCC75}"/>
              </a:ext>
            </a:extLst>
          </p:cNvPr>
          <p:cNvGrpSpPr>
            <a:grpSpLocks noChangeAspect="1"/>
          </p:cNvGrpSpPr>
          <p:nvPr/>
        </p:nvGrpSpPr>
        <p:grpSpPr>
          <a:xfrm>
            <a:off x="431688" y="1661096"/>
            <a:ext cx="8244000" cy="3961388"/>
            <a:chOff x="587602" y="1268413"/>
            <a:chExt cx="10709835" cy="51462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2EE014-E3E7-2ADC-D9AF-6ECD71DB9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602" y="1374679"/>
              <a:ext cx="5403015" cy="5040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48C6FF8-05EC-CDDE-2A27-232667D74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36262" y="1268413"/>
              <a:ext cx="5861175" cy="5039999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AF22DB7-B862-83CD-87BA-320CA7777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095" y="1268725"/>
            <a:ext cx="3765234" cy="504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D4DA1B-FEB6-17EC-9977-A387CEDC4C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268230"/>
            <a:ext cx="8244000" cy="501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4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CA9762-3E53-F453-6089-2650898FB73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>
                <a:ea typeface="Calibri"/>
              </a:rPr>
              <a:t>Diagrams and Labels</a:t>
            </a:r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5801C9-8401-EF32-2F6C-07EBA72669FA}"/>
              </a:ext>
            </a:extLst>
          </p:cNvPr>
          <p:cNvGrpSpPr>
            <a:grpSpLocks noChangeAspect="1"/>
          </p:cNvGrpSpPr>
          <p:nvPr/>
        </p:nvGrpSpPr>
        <p:grpSpPr>
          <a:xfrm>
            <a:off x="431688" y="1661096"/>
            <a:ext cx="8244000" cy="3961388"/>
            <a:chOff x="587602" y="1268413"/>
            <a:chExt cx="10709835" cy="51462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1A75753-CB79-5192-AD50-53D428F4D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602" y="1374679"/>
              <a:ext cx="5403015" cy="5040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D519F5E-022E-A06D-FFFF-0D4654B6B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36262" y="1268413"/>
              <a:ext cx="5861175" cy="5039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445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349A11-11FA-8D71-DEAD-071DABB51D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1355" y="1278352"/>
            <a:ext cx="8237538" cy="738664"/>
          </a:xfrm>
        </p:spPr>
        <p:txBody>
          <a:bodyPr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The purpose of a diagram is to: 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963DA-94AE-0ED3-925D-156E0573505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GB">
                <a:ea typeface="Calibri"/>
              </a:rPr>
              <a:t>Museums</a:t>
            </a:r>
            <a:endParaRPr lang="en-GB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67FE893-C296-74E8-E26C-13F2C0CEF1C8}"/>
              </a:ext>
            </a:extLst>
          </p:cNvPr>
          <p:cNvSpPr txBox="1">
            <a:spLocks/>
          </p:cNvSpPr>
          <p:nvPr/>
        </p:nvSpPr>
        <p:spPr>
          <a:xfrm rot="360000">
            <a:off x="941343" y="4373691"/>
            <a:ext cx="1817914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>
                <a:latin typeface="Edu QLD Beginner"/>
              </a:rPr>
              <a:t>decorate a page</a:t>
            </a:r>
            <a:endParaRPr lang="en-GB" sz="240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9D4D6F4-65A5-6418-04B4-E08E90A41D48}"/>
              </a:ext>
            </a:extLst>
          </p:cNvPr>
          <p:cNvSpPr txBox="1">
            <a:spLocks/>
          </p:cNvSpPr>
          <p:nvPr/>
        </p:nvSpPr>
        <p:spPr>
          <a:xfrm>
            <a:off x="3798920" y="4134462"/>
            <a:ext cx="1817914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>
                <a:latin typeface="Edu QLD Beginner"/>
              </a:rPr>
              <a:t>explain and show information clearly</a:t>
            </a:r>
            <a:endParaRPr lang="en-GB" sz="240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CEF8F2CB-54F5-3A8C-D5AF-9991DAB68306}"/>
              </a:ext>
            </a:extLst>
          </p:cNvPr>
          <p:cNvSpPr txBox="1">
            <a:spLocks/>
          </p:cNvSpPr>
          <p:nvPr/>
        </p:nvSpPr>
        <p:spPr>
          <a:xfrm rot="21420000">
            <a:off x="6523591" y="4322709"/>
            <a:ext cx="1817914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>
                <a:latin typeface="Edu QLD Beginner"/>
              </a:rPr>
              <a:t>replace writing completely</a:t>
            </a:r>
            <a:endParaRPr lang="en-GB" sz="2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F49590-3FF5-AE52-C00C-8BF686E6AF18}"/>
              </a:ext>
            </a:extLst>
          </p:cNvPr>
          <p:cNvGrpSpPr/>
          <p:nvPr/>
        </p:nvGrpSpPr>
        <p:grpSpPr>
          <a:xfrm>
            <a:off x="325497" y="2664096"/>
            <a:ext cx="8466158" cy="3652283"/>
            <a:chOff x="445812" y="2717570"/>
            <a:chExt cx="8332474" cy="365228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86647D1-9FAA-7766-AC9B-9223E5B9C416}"/>
                </a:ext>
              </a:extLst>
            </p:cNvPr>
            <p:cNvSpPr/>
            <p:nvPr/>
          </p:nvSpPr>
          <p:spPr>
            <a:xfrm>
              <a:off x="445812" y="2717570"/>
              <a:ext cx="2931632" cy="36522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r"/>
              <a:endParaRPr lang="en-GB" sz="4800" i="0">
                <a:solidFill>
                  <a:srgbClr val="181818"/>
                </a:solidFill>
                <a:latin typeface="Edu QLD Beginner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39224CA-9232-8C8B-95DF-D91A917CF6C5}"/>
                </a:ext>
              </a:extLst>
            </p:cNvPr>
            <p:cNvSpPr/>
            <p:nvPr/>
          </p:nvSpPr>
          <p:spPr>
            <a:xfrm>
              <a:off x="6062659" y="2717570"/>
              <a:ext cx="2715627" cy="36522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r"/>
              <a:endParaRPr lang="en-GB" sz="4800" i="0">
                <a:solidFill>
                  <a:srgbClr val="181818"/>
                </a:solidFill>
                <a:latin typeface="Edu QLD Beginn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368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85D7BD-31B8-5C5A-E23A-916BDFDD149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>
                <a:ea typeface="Calibri"/>
              </a:rPr>
              <a:t>Symbols</a:t>
            </a:r>
            <a:endParaRPr lang="en-GB"/>
          </a:p>
        </p:txBody>
      </p:sp>
      <p:pic>
        <p:nvPicPr>
          <p:cNvPr id="3" name="Graphic 2" descr="Heart with solid fill">
            <a:extLst>
              <a:ext uri="{FF2B5EF4-FFF2-40B4-BE49-F238E27FC236}">
                <a16:creationId xmlns:a16="http://schemas.microsoft.com/office/drawing/2014/main" id="{36566BE0-6C3F-9225-6121-00063F3D0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5010" y="1220537"/>
            <a:ext cx="3320715" cy="3414294"/>
          </a:xfrm>
          <a:prstGeom prst="rect">
            <a:avLst/>
          </a:prstGeom>
        </p:spPr>
      </p:pic>
      <p:pic>
        <p:nvPicPr>
          <p:cNvPr id="4" name="Graphic 3" descr="Lightbulb with solid fill">
            <a:extLst>
              <a:ext uri="{FF2B5EF4-FFF2-40B4-BE49-F238E27FC236}">
                <a16:creationId xmlns:a16="http://schemas.microsoft.com/office/drawing/2014/main" id="{0EEA6121-23D1-9B4D-DFF6-05555332D7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9011" y="3225800"/>
            <a:ext cx="2799347" cy="2826084"/>
          </a:xfrm>
          <a:prstGeom prst="rect">
            <a:avLst/>
          </a:prstGeom>
        </p:spPr>
      </p:pic>
      <p:pic>
        <p:nvPicPr>
          <p:cNvPr id="5" name="Graphic 4" descr="Dove with solid fill">
            <a:extLst>
              <a:ext uri="{FF2B5EF4-FFF2-40B4-BE49-F238E27FC236}">
                <a16:creationId xmlns:a16="http://schemas.microsoft.com/office/drawing/2014/main" id="{F096EF84-2B17-DA39-E43E-5878D85175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5411538" y="1220536"/>
            <a:ext cx="3323389" cy="32405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9FB68E-BC37-CFC2-35D3-159F71B31E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32" y="1268413"/>
            <a:ext cx="3897600" cy="50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E3CB7B-D08E-315E-DAA9-C8FA7385E9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" y="1268724"/>
            <a:ext cx="8243888" cy="50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9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0E8CBB-D0E9-1F96-159D-3A00B0DE8DE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>
                <a:ea typeface="Calibri"/>
              </a:rPr>
              <a:t>Symbols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9CDF37-C824-A6A4-591C-BB2C25ADC4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799" y="1268413"/>
            <a:ext cx="8243889" cy="50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89716D-CFAC-5AAF-F5AB-D9B5CE8CBD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" y="1268413"/>
            <a:ext cx="8246534" cy="5040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9D5CE01-DF32-8764-FEED-79013D364A6D}"/>
              </a:ext>
            </a:extLst>
          </p:cNvPr>
          <p:cNvGrpSpPr>
            <a:grpSpLocks noChangeAspect="1"/>
          </p:cNvGrpSpPr>
          <p:nvPr/>
        </p:nvGrpSpPr>
        <p:grpSpPr>
          <a:xfrm>
            <a:off x="429153" y="1708671"/>
            <a:ext cx="8243888" cy="4159483"/>
            <a:chOff x="5224711" y="1729043"/>
            <a:chExt cx="8563151" cy="432056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A7184D-2456-7C0E-D4B5-63908F094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4711" y="1729611"/>
              <a:ext cx="4209750" cy="4320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F1B906-5FBA-97EA-E56F-C363674DC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" b="385"/>
            <a:stretch/>
          </p:blipFill>
          <p:spPr>
            <a:xfrm>
              <a:off x="9434345" y="1729043"/>
              <a:ext cx="4353517" cy="43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118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C904FD4-1F02-964F-C4BA-5459EA4F2397}"/>
              </a:ext>
            </a:extLst>
          </p:cNvPr>
          <p:cNvGrpSpPr/>
          <p:nvPr/>
        </p:nvGrpSpPr>
        <p:grpSpPr>
          <a:xfrm>
            <a:off x="4783004" y="1375088"/>
            <a:ext cx="3833711" cy="4827274"/>
            <a:chOff x="1225156" y="2803956"/>
            <a:chExt cx="2819880" cy="348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4109FD2-BB5A-414F-6B4B-C52E874FD5E6}"/>
                    </a:ext>
                  </a:extLst>
                </p14:cNvPr>
                <p14:cNvContentPartPr/>
                <p14:nvPr/>
              </p14:nvContentPartPr>
              <p14:xfrm>
                <a:off x="1851196" y="3521796"/>
                <a:ext cx="148680" cy="3276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4109FD2-BB5A-414F-6B4B-C52E874FD5E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837945" y="3508806"/>
                  <a:ext cx="174918" cy="35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A371A3B-4D97-2627-3A05-4EDC43951D42}"/>
                    </a:ext>
                  </a:extLst>
                </p14:cNvPr>
                <p14:cNvContentPartPr/>
                <p14:nvPr/>
              </p14:nvContentPartPr>
              <p14:xfrm>
                <a:off x="3092836" y="3700716"/>
                <a:ext cx="869040" cy="245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A371A3B-4D97-2627-3A05-4EDC43951D4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79597" y="3687706"/>
                  <a:ext cx="895254" cy="2716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DF38762-E950-D6F5-8AF1-C5F63ED50F1E}"/>
                    </a:ext>
                  </a:extLst>
                </p14:cNvPr>
                <p14:cNvContentPartPr/>
                <p14:nvPr/>
              </p14:nvContentPartPr>
              <p14:xfrm>
                <a:off x="2384716" y="4512156"/>
                <a:ext cx="522720" cy="3502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DF38762-E950-D6F5-8AF1-C5F63ED50F1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371476" y="4499134"/>
                  <a:ext cx="548935" cy="3760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6BC715F-BE46-B1E3-1A64-D87B4C567CFA}"/>
                    </a:ext>
                  </a:extLst>
                </p14:cNvPr>
                <p14:cNvContentPartPr/>
                <p14:nvPr/>
              </p14:nvContentPartPr>
              <p14:xfrm>
                <a:off x="2195356" y="4839396"/>
                <a:ext cx="739440" cy="12736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6BC715F-BE46-B1E3-1A64-D87B4C567CF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182114" y="4826391"/>
                  <a:ext cx="765659" cy="129942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4FA3B22-D16B-D24B-65BC-A01CD554C155}"/>
                </a:ext>
              </a:extLst>
            </p:cNvPr>
            <p:cNvGrpSpPr/>
            <p:nvPr/>
          </p:nvGrpSpPr>
          <p:grpSpPr>
            <a:xfrm>
              <a:off x="1225156" y="2803956"/>
              <a:ext cx="2819880" cy="3487320"/>
              <a:chOff x="1225156" y="2803956"/>
              <a:chExt cx="2819880" cy="3487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02CAC6D3-1D65-F30C-FB46-D9CE27395DFB}"/>
                      </a:ext>
                    </a:extLst>
                  </p14:cNvPr>
                  <p14:cNvContentPartPr/>
                  <p14:nvPr/>
                </p14:nvContentPartPr>
                <p14:xfrm>
                  <a:off x="2203996" y="3623676"/>
                  <a:ext cx="286200" cy="80172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02CAC6D3-1D65-F30C-FB46-D9CE27395DFB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2190746" y="3610670"/>
                    <a:ext cx="312435" cy="82747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329C94C8-910B-D909-261A-53C34D15BDF3}"/>
                      </a:ext>
                    </a:extLst>
                  </p14:cNvPr>
                  <p14:cNvContentPartPr/>
                  <p14:nvPr/>
                </p14:nvContentPartPr>
                <p14:xfrm>
                  <a:off x="2379316" y="3414876"/>
                  <a:ext cx="231480" cy="30924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329C94C8-910B-D909-261A-53C34D15BDF3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366073" y="3401872"/>
                    <a:ext cx="257700" cy="3349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E8AB2819-AF00-499C-B8D5-AAAA5012E299}"/>
                      </a:ext>
                    </a:extLst>
                  </p14:cNvPr>
                  <p14:cNvContentPartPr/>
                  <p14:nvPr/>
                </p14:nvContentPartPr>
                <p14:xfrm>
                  <a:off x="2167636" y="2803956"/>
                  <a:ext cx="367560" cy="61380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E8AB2819-AF00-499C-B8D5-AAAA5012E299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2154395" y="2790952"/>
                    <a:ext cx="393776" cy="6395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B59D4EC4-E381-32E3-062A-CCB6C613A2CA}"/>
                      </a:ext>
                    </a:extLst>
                  </p14:cNvPr>
                  <p14:cNvContentPartPr/>
                  <p14:nvPr/>
                </p14:nvContentPartPr>
                <p14:xfrm>
                  <a:off x="1572556" y="3773796"/>
                  <a:ext cx="752040" cy="65988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B59D4EC4-E381-32E3-062A-CCB6C613A2CA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1559307" y="3760791"/>
                    <a:ext cx="778274" cy="6856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FE636BCC-5E06-F154-9D57-1EF2AC864769}"/>
                      </a:ext>
                    </a:extLst>
                  </p14:cNvPr>
                  <p14:cNvContentPartPr/>
                  <p14:nvPr/>
                </p14:nvContentPartPr>
                <p14:xfrm>
                  <a:off x="1320556" y="3561036"/>
                  <a:ext cx="489960" cy="37044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FE636BCC-5E06-F154-9D57-1EF2AC864769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1307314" y="3548029"/>
                    <a:ext cx="516179" cy="3961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79619558-34A1-B4AC-CC31-A60970FB388E}"/>
                      </a:ext>
                    </a:extLst>
                  </p14:cNvPr>
                  <p14:cNvContentPartPr/>
                  <p14:nvPr/>
                </p14:nvContentPartPr>
                <p14:xfrm>
                  <a:off x="1486876" y="3597036"/>
                  <a:ext cx="87840" cy="30168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79619558-34A1-B4AC-CC31-A60970FB388E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1473687" y="3584033"/>
                    <a:ext cx="113955" cy="3274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6E7A485F-7688-0529-205B-5CDC50281419}"/>
                      </a:ext>
                    </a:extLst>
                  </p14:cNvPr>
                  <p14:cNvContentPartPr/>
                  <p14:nvPr/>
                </p14:nvContentPartPr>
                <p14:xfrm>
                  <a:off x="2383996" y="3660036"/>
                  <a:ext cx="804240" cy="81612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6E7A485F-7688-0529-205B-5CDC50281419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2370755" y="3647024"/>
                    <a:ext cx="830457" cy="8418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20E57529-BFFE-4A6B-29AD-1F39A14D3CA5}"/>
                      </a:ext>
                    </a:extLst>
                  </p14:cNvPr>
                  <p14:cNvContentPartPr/>
                  <p14:nvPr/>
                </p14:nvContentPartPr>
                <p14:xfrm>
                  <a:off x="2577316" y="3344316"/>
                  <a:ext cx="275400" cy="3218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20E57529-BFFE-4A6B-29AD-1F39A14D3CA5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2564076" y="3331307"/>
                    <a:ext cx="301616" cy="3475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C966A82D-A046-2D69-7BA2-0ACFFC5B2E31}"/>
                      </a:ext>
                    </a:extLst>
                  </p14:cNvPr>
                  <p14:cNvContentPartPr/>
                  <p14:nvPr/>
                </p14:nvContentPartPr>
                <p14:xfrm>
                  <a:off x="1528276" y="4539876"/>
                  <a:ext cx="523440" cy="34596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C966A82D-A046-2D69-7BA2-0ACFFC5B2E31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1515031" y="4526870"/>
                    <a:ext cx="549665" cy="3717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EB0C37B4-F8A2-E167-71E0-109C38976633}"/>
                      </a:ext>
                    </a:extLst>
                  </p14:cNvPr>
                  <p14:cNvContentPartPr/>
                  <p14:nvPr/>
                </p14:nvContentPartPr>
                <p14:xfrm>
                  <a:off x="2005276" y="4544196"/>
                  <a:ext cx="268560" cy="8712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EB0C37B4-F8A2-E167-71E0-109C38976633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1992033" y="4531193"/>
                    <a:ext cx="294780" cy="112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C936AF73-84C0-5767-3B38-983628A28638}"/>
                      </a:ext>
                    </a:extLst>
                  </p14:cNvPr>
                  <p14:cNvContentPartPr/>
                  <p14:nvPr/>
                </p14:nvContentPartPr>
                <p14:xfrm>
                  <a:off x="1500196" y="4152516"/>
                  <a:ext cx="504720" cy="33840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C936AF73-84C0-5767-3B38-983628A28638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1486956" y="4139491"/>
                    <a:ext cx="530936" cy="3641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56814B41-C63F-8451-76F4-1669EACCBAF8}"/>
                      </a:ext>
                    </a:extLst>
                  </p14:cNvPr>
                  <p14:cNvContentPartPr/>
                  <p14:nvPr/>
                </p14:nvContentPartPr>
                <p14:xfrm>
                  <a:off x="2040196" y="4307676"/>
                  <a:ext cx="320400" cy="20268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56814B41-C63F-8451-76F4-1669EACCBAF8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2026956" y="4294684"/>
                    <a:ext cx="346615" cy="2284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EB9ECDC9-FEFD-1D81-5251-10779EF109A2}"/>
                      </a:ext>
                    </a:extLst>
                  </p14:cNvPr>
                  <p14:cNvContentPartPr/>
                  <p14:nvPr/>
                </p14:nvContentPartPr>
                <p14:xfrm>
                  <a:off x="2741476" y="4211556"/>
                  <a:ext cx="517680" cy="29844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EB9ECDC9-FEFD-1D81-5251-10779EF109A2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2728236" y="4198546"/>
                    <a:ext cx="543895" cy="3241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2C362634-D8C9-B5F0-F522-8EB209CC2D13}"/>
                      </a:ext>
                    </a:extLst>
                  </p14:cNvPr>
                  <p14:cNvContentPartPr/>
                  <p14:nvPr/>
                </p14:nvContentPartPr>
                <p14:xfrm>
                  <a:off x="2406316" y="4353396"/>
                  <a:ext cx="323280" cy="11808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2C362634-D8C9-B5F0-F522-8EB209CC2D13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2393078" y="4340392"/>
                    <a:ext cx="349492" cy="1438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242A7718-08C0-5248-F922-6794EBE33F91}"/>
                      </a:ext>
                    </a:extLst>
                  </p14:cNvPr>
                  <p14:cNvContentPartPr/>
                  <p14:nvPr/>
                </p14:nvContentPartPr>
                <p14:xfrm>
                  <a:off x="3059716" y="4809516"/>
                  <a:ext cx="707400" cy="90216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242A7718-08C0-5248-F922-6794EBE33F91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3046479" y="4796517"/>
                    <a:ext cx="733610" cy="9278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65510E9F-BB46-C06E-33E8-4049F9BB314B}"/>
                      </a:ext>
                    </a:extLst>
                  </p14:cNvPr>
                  <p14:cNvContentPartPr/>
                  <p14:nvPr/>
                </p14:nvContentPartPr>
                <p14:xfrm>
                  <a:off x="3117316" y="5113716"/>
                  <a:ext cx="883800" cy="13716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65510E9F-BB46-C06E-33E8-4049F9BB314B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3104070" y="5100703"/>
                    <a:ext cx="910028" cy="1629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BAE2C9C0-9BB8-99EA-E668-724DDC9A99A7}"/>
                      </a:ext>
                    </a:extLst>
                  </p14:cNvPr>
                  <p14:cNvContentPartPr/>
                  <p14:nvPr/>
                </p14:nvContentPartPr>
                <p14:xfrm>
                  <a:off x="3258796" y="4480116"/>
                  <a:ext cx="786240" cy="13572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BAE2C9C0-9BB8-99EA-E668-724DDC9A99A7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3245555" y="4467091"/>
                    <a:ext cx="812457" cy="16150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17EEED2E-DE0E-9A9D-247B-6B287B22ED1C}"/>
                      </a:ext>
                    </a:extLst>
                  </p14:cNvPr>
                  <p14:cNvContentPartPr/>
                  <p14:nvPr/>
                </p14:nvContentPartPr>
                <p14:xfrm>
                  <a:off x="2580196" y="4705476"/>
                  <a:ext cx="573840" cy="52884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17EEED2E-DE0E-9A9D-247B-6B287B22ED1C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2566956" y="4692470"/>
                    <a:ext cx="600056" cy="5545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D826877E-7CC8-B4C3-D4AC-B2B813A52A3D}"/>
                      </a:ext>
                    </a:extLst>
                  </p14:cNvPr>
                  <p14:cNvContentPartPr/>
                  <p14:nvPr/>
                </p14:nvContentPartPr>
                <p14:xfrm>
                  <a:off x="2315236" y="4541316"/>
                  <a:ext cx="263520" cy="3124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D826877E-7CC8-B4C3-D4AC-B2B813A52A3D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2301994" y="4528307"/>
                    <a:ext cx="289740" cy="3382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7808947C-1F0D-7381-3415-A9BDC36F3CA5}"/>
                      </a:ext>
                    </a:extLst>
                  </p14:cNvPr>
                  <p14:cNvContentPartPr/>
                  <p14:nvPr/>
                </p14:nvContentPartPr>
                <p14:xfrm>
                  <a:off x="2290396" y="4541316"/>
                  <a:ext cx="25560" cy="2980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7808947C-1F0D-7381-3415-A9BDC36F3CA5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2277083" y="4528311"/>
                    <a:ext cx="51919" cy="3238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500BF821-10CA-6929-41CF-C10E37C54AC5}"/>
                      </a:ext>
                    </a:extLst>
                  </p14:cNvPr>
                  <p14:cNvContentPartPr/>
                  <p14:nvPr/>
                </p14:nvContentPartPr>
                <p14:xfrm>
                  <a:off x="2245036" y="4873236"/>
                  <a:ext cx="419760" cy="73836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500BF821-10CA-6929-41CF-C10E37C54AC5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2231794" y="4860232"/>
                    <a:ext cx="445978" cy="7641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59B5434F-ACAB-E39F-FFD6-88C36784AAD6}"/>
                      </a:ext>
                    </a:extLst>
                  </p14:cNvPr>
                  <p14:cNvContentPartPr/>
                  <p14:nvPr/>
                </p14:nvContentPartPr>
                <p14:xfrm>
                  <a:off x="2431876" y="5350596"/>
                  <a:ext cx="55800" cy="25344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59B5434F-ACAB-E39F-FFD6-88C36784AAD6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2418590" y="5337586"/>
                    <a:ext cx="82106" cy="27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B344D3F3-8C5B-65B6-8826-3256EBADD612}"/>
                      </a:ext>
                    </a:extLst>
                  </p14:cNvPr>
                  <p14:cNvContentPartPr/>
                  <p14:nvPr/>
                </p14:nvContentPartPr>
                <p14:xfrm>
                  <a:off x="2209756" y="5687916"/>
                  <a:ext cx="255960" cy="6033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B344D3F3-8C5B-65B6-8826-3256EBADD612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2196508" y="5674918"/>
                    <a:ext cx="282192" cy="6290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72B4A763-DA36-7912-8BE6-A6F158C415E7}"/>
                      </a:ext>
                    </a:extLst>
                  </p14:cNvPr>
                  <p14:cNvContentPartPr/>
                  <p14:nvPr/>
                </p14:nvContentPartPr>
                <p14:xfrm>
                  <a:off x="2112556" y="5298036"/>
                  <a:ext cx="210600" cy="23112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72B4A763-DA36-7912-8BE6-A6F158C415E7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2099311" y="5285022"/>
                    <a:ext cx="236826" cy="2568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7BA93942-4DEA-56A7-207D-F2E7F2AE0705}"/>
                      </a:ext>
                    </a:extLst>
                  </p14:cNvPr>
                  <p14:cNvContentPartPr/>
                  <p14:nvPr/>
                </p14:nvContentPartPr>
                <p14:xfrm>
                  <a:off x="2202556" y="5084556"/>
                  <a:ext cx="25560" cy="22464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7BA93942-4DEA-56A7-207D-F2E7F2AE0705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2189243" y="5071526"/>
                    <a:ext cx="51919" cy="250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9E05964C-44D9-1B02-11E3-5500F839F83E}"/>
                      </a:ext>
                    </a:extLst>
                  </p14:cNvPr>
                  <p14:cNvContentPartPr/>
                  <p14:nvPr/>
                </p14:nvContentPartPr>
                <p14:xfrm>
                  <a:off x="1671196" y="4889796"/>
                  <a:ext cx="204840" cy="20304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9E05964C-44D9-1B02-11E3-5500F839F83E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1657946" y="4876781"/>
                    <a:ext cx="231074" cy="2288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443D23A2-F0BA-0F22-DE7A-97BB5A4060BC}"/>
                      </a:ext>
                    </a:extLst>
                  </p14:cNvPr>
                  <p14:cNvContentPartPr/>
                  <p14:nvPr/>
                </p14:nvContentPartPr>
                <p14:xfrm>
                  <a:off x="1248556" y="4568676"/>
                  <a:ext cx="401040" cy="28260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443D23A2-F0BA-0F22-DE7A-97BB5A4060BC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1235312" y="4555665"/>
                    <a:ext cx="427264" cy="3083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9D8C60BA-6A66-2436-4A5A-16EF98B61D06}"/>
                      </a:ext>
                    </a:extLst>
                  </p14:cNvPr>
                  <p14:cNvContentPartPr/>
                  <p14:nvPr/>
                </p14:nvContentPartPr>
                <p14:xfrm>
                  <a:off x="1225156" y="4732116"/>
                  <a:ext cx="273240" cy="67356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9D8C60BA-6A66-2436-4A5A-16EF98B61D06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1211918" y="4719113"/>
                    <a:ext cx="299452" cy="6993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2863A18A-88CE-FB72-B7C8-2EA721E5B1E4}"/>
                      </a:ext>
                    </a:extLst>
                  </p14:cNvPr>
                  <p14:cNvContentPartPr/>
                  <p14:nvPr/>
                </p14:nvContentPartPr>
                <p14:xfrm>
                  <a:off x="1299676" y="3995916"/>
                  <a:ext cx="262440" cy="5256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2863A18A-88CE-FB72-B7C8-2EA721E5B1E4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1286435" y="3982913"/>
                    <a:ext cx="288658" cy="5513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09938CBA-2B20-F283-F45F-5028BB11D7E1}"/>
                      </a:ext>
                    </a:extLst>
                  </p14:cNvPr>
                  <p14:cNvContentPartPr/>
                  <p14:nvPr/>
                </p14:nvContentPartPr>
                <p14:xfrm>
                  <a:off x="1453756" y="4152876"/>
                  <a:ext cx="86760" cy="13716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09938CBA-2B20-F283-F45F-5028BB11D7E1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1440490" y="4139863"/>
                    <a:ext cx="113027" cy="16292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BEC7F8-6683-0DB9-A2E2-DE6FF852165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>
                <a:ea typeface="Calibri"/>
              </a:rPr>
              <a:t>Symbols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9114F9-ABE3-2D74-9724-A22C2D0F6A34}"/>
              </a:ext>
            </a:extLst>
          </p:cNvPr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786" y="1267003"/>
            <a:ext cx="3360000" cy="50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9F90FF-B1C3-E443-D49F-1577B839BE95}"/>
              </a:ext>
            </a:extLst>
          </p:cNvPr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55" y="1268725"/>
            <a:ext cx="3360000" cy="504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84C63A-5254-1C53-B7A9-0DB91BC51F3A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0" y="2098350"/>
            <a:ext cx="8244000" cy="299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4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BAE130-0AD9-63C9-35A1-5DF0E084F0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1355" y="1278352"/>
            <a:ext cx="8237538" cy="738664"/>
          </a:xfrm>
        </p:spPr>
        <p:txBody>
          <a:bodyPr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In your symbol, you will use: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5FAF1-34C6-B91C-9D6B-E1509ED0B76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GB">
                <a:ea typeface="Calibri"/>
              </a:rPr>
              <a:t>Documenting Nature</a:t>
            </a:r>
            <a:endParaRPr lang="en-GB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0F8C188-0245-4404-BBB4-874CE19CDFD8}"/>
              </a:ext>
            </a:extLst>
          </p:cNvPr>
          <p:cNvSpPr txBox="1">
            <a:spLocks/>
          </p:cNvSpPr>
          <p:nvPr/>
        </p:nvSpPr>
        <p:spPr>
          <a:xfrm rot="360000">
            <a:off x="941343" y="4373691"/>
            <a:ext cx="1817914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>
                <a:latin typeface="Edu QLD Beginner"/>
              </a:rPr>
              <a:t>straight, jagged lines</a:t>
            </a:r>
            <a:endParaRPr lang="en-GB" sz="240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C77C73D0-5963-2018-42F4-6E7415A55996}"/>
              </a:ext>
            </a:extLst>
          </p:cNvPr>
          <p:cNvSpPr txBox="1">
            <a:spLocks/>
          </p:cNvSpPr>
          <p:nvPr/>
        </p:nvSpPr>
        <p:spPr>
          <a:xfrm rot="21420000">
            <a:off x="6526079" y="4334989"/>
            <a:ext cx="1817914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>
                <a:latin typeface="Edu QLD Beginner"/>
              </a:rPr>
              <a:t>soft, smooth, curving lines</a:t>
            </a:r>
            <a:endParaRPr lang="en-GB" sz="240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2D632CA1-FC4E-3929-584E-EF24581B1030}"/>
              </a:ext>
            </a:extLst>
          </p:cNvPr>
          <p:cNvSpPr txBox="1">
            <a:spLocks/>
          </p:cNvSpPr>
          <p:nvPr/>
        </p:nvSpPr>
        <p:spPr>
          <a:xfrm>
            <a:off x="3769696" y="4413796"/>
            <a:ext cx="1817914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>
                <a:latin typeface="Edu QLD Beginner"/>
              </a:rPr>
              <a:t>short broken lines</a:t>
            </a:r>
            <a:endParaRPr lang="en-GB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87A738-84E5-4004-1A4F-CA1C48E7A5D1}"/>
              </a:ext>
            </a:extLst>
          </p:cNvPr>
          <p:cNvSpPr/>
          <p:nvPr/>
        </p:nvSpPr>
        <p:spPr>
          <a:xfrm>
            <a:off x="397868" y="2588396"/>
            <a:ext cx="5501711" cy="3772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99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0681CA-6421-64A9-6D6D-B4751D729C2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>
                <a:ea typeface="Calibri"/>
              </a:rPr>
              <a:t>Symbols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62172D-F97E-111D-545F-4F6EA3F14B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55" y="1268725"/>
            <a:ext cx="3360000" cy="5040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E2AAD14-A231-2FEC-6EA0-3384F7BB29EB}"/>
              </a:ext>
            </a:extLst>
          </p:cNvPr>
          <p:cNvGrpSpPr/>
          <p:nvPr/>
        </p:nvGrpSpPr>
        <p:grpSpPr>
          <a:xfrm>
            <a:off x="4783004" y="1375088"/>
            <a:ext cx="3833711" cy="4827274"/>
            <a:chOff x="1225156" y="2803956"/>
            <a:chExt cx="2819880" cy="348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777EE22-6136-665B-CA95-2F29477BE373}"/>
                    </a:ext>
                  </a:extLst>
                </p14:cNvPr>
                <p14:cNvContentPartPr/>
                <p14:nvPr/>
              </p14:nvContentPartPr>
              <p14:xfrm>
                <a:off x="1851196" y="3521796"/>
                <a:ext cx="148680" cy="3276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777EE22-6136-665B-CA95-2F29477BE37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837945" y="3508806"/>
                  <a:ext cx="174918" cy="35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BE29405-6AE1-C01C-5FA6-9FA00F85050D}"/>
                    </a:ext>
                  </a:extLst>
                </p14:cNvPr>
                <p14:cNvContentPartPr/>
                <p14:nvPr/>
              </p14:nvContentPartPr>
              <p14:xfrm>
                <a:off x="3092836" y="3700716"/>
                <a:ext cx="869040" cy="2458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BE29405-6AE1-C01C-5FA6-9FA00F85050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79597" y="3687706"/>
                  <a:ext cx="895254" cy="2716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B91E6E2-DC93-A159-3593-57CE33C2A22D}"/>
                    </a:ext>
                  </a:extLst>
                </p14:cNvPr>
                <p14:cNvContentPartPr/>
                <p14:nvPr/>
              </p14:nvContentPartPr>
              <p14:xfrm>
                <a:off x="2384716" y="4512156"/>
                <a:ext cx="522720" cy="3502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B91E6E2-DC93-A159-3593-57CE33C2A22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71476" y="4499134"/>
                  <a:ext cx="548935" cy="3760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8B5CCAF-FF1B-964E-F6DD-29962B77795E}"/>
                    </a:ext>
                  </a:extLst>
                </p14:cNvPr>
                <p14:cNvContentPartPr/>
                <p14:nvPr/>
              </p14:nvContentPartPr>
              <p14:xfrm>
                <a:off x="2195356" y="4839396"/>
                <a:ext cx="739440" cy="1273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8B5CCAF-FF1B-964E-F6DD-29962B77795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82114" y="4826391"/>
                  <a:ext cx="765659" cy="129942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7EA6651-894C-3CCF-F52E-6A6686D9368C}"/>
                </a:ext>
              </a:extLst>
            </p:cNvPr>
            <p:cNvGrpSpPr/>
            <p:nvPr/>
          </p:nvGrpSpPr>
          <p:grpSpPr>
            <a:xfrm>
              <a:off x="1225156" y="2803956"/>
              <a:ext cx="2819880" cy="3487320"/>
              <a:chOff x="1225156" y="2803956"/>
              <a:chExt cx="2819880" cy="3487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CC8FECFE-5F92-699D-84AF-C796AAAA5FB1}"/>
                      </a:ext>
                    </a:extLst>
                  </p14:cNvPr>
                  <p14:cNvContentPartPr/>
                  <p14:nvPr/>
                </p14:nvContentPartPr>
                <p14:xfrm>
                  <a:off x="2203996" y="3623676"/>
                  <a:ext cx="286200" cy="80172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CC8FECFE-5F92-699D-84AF-C796AAAA5FB1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190746" y="3610670"/>
                    <a:ext cx="312435" cy="82747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DE032A45-3F77-F114-287E-07479F7260AF}"/>
                      </a:ext>
                    </a:extLst>
                  </p14:cNvPr>
                  <p14:cNvContentPartPr/>
                  <p14:nvPr/>
                </p14:nvContentPartPr>
                <p14:xfrm>
                  <a:off x="2379316" y="3414876"/>
                  <a:ext cx="231480" cy="30924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DE032A45-3F77-F114-287E-07479F7260AF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366073" y="3401872"/>
                    <a:ext cx="257700" cy="3349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A4783763-7B4C-F24E-A689-8E504E9AA8EF}"/>
                      </a:ext>
                    </a:extLst>
                  </p14:cNvPr>
                  <p14:cNvContentPartPr/>
                  <p14:nvPr/>
                </p14:nvContentPartPr>
                <p14:xfrm>
                  <a:off x="2167636" y="2803956"/>
                  <a:ext cx="367560" cy="61380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A4783763-7B4C-F24E-A689-8E504E9AA8EF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154395" y="2790952"/>
                    <a:ext cx="393776" cy="6395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274581AE-3D4F-9C66-9C69-23D0EBCE7313}"/>
                      </a:ext>
                    </a:extLst>
                  </p14:cNvPr>
                  <p14:cNvContentPartPr/>
                  <p14:nvPr/>
                </p14:nvContentPartPr>
                <p14:xfrm>
                  <a:off x="1572556" y="3773796"/>
                  <a:ext cx="752040" cy="65988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274581AE-3D4F-9C66-9C69-23D0EBCE7313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559307" y="3760791"/>
                    <a:ext cx="778274" cy="6856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5C39F382-1374-A0B7-1111-981947805A55}"/>
                      </a:ext>
                    </a:extLst>
                  </p14:cNvPr>
                  <p14:cNvContentPartPr/>
                  <p14:nvPr/>
                </p14:nvContentPartPr>
                <p14:xfrm>
                  <a:off x="1320556" y="3561036"/>
                  <a:ext cx="489960" cy="37044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5C39F382-1374-A0B7-1111-981947805A55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1307314" y="3548029"/>
                    <a:ext cx="516179" cy="3961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1BF597A0-B021-105A-2D82-23F0732FB146}"/>
                      </a:ext>
                    </a:extLst>
                  </p14:cNvPr>
                  <p14:cNvContentPartPr/>
                  <p14:nvPr/>
                </p14:nvContentPartPr>
                <p14:xfrm>
                  <a:off x="1486876" y="3597036"/>
                  <a:ext cx="87840" cy="3016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1BF597A0-B021-105A-2D82-23F0732FB146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1473687" y="3584033"/>
                    <a:ext cx="113955" cy="3274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9EB0C20E-49FF-684F-65A1-577859C75D03}"/>
                      </a:ext>
                    </a:extLst>
                  </p14:cNvPr>
                  <p14:cNvContentPartPr/>
                  <p14:nvPr/>
                </p14:nvContentPartPr>
                <p14:xfrm>
                  <a:off x="2383996" y="3660036"/>
                  <a:ext cx="804240" cy="81612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9EB0C20E-49FF-684F-65A1-577859C75D03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2370755" y="3647024"/>
                    <a:ext cx="830457" cy="8418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D66477E9-4A21-D7EC-BC09-8DB605781B6A}"/>
                      </a:ext>
                    </a:extLst>
                  </p14:cNvPr>
                  <p14:cNvContentPartPr/>
                  <p14:nvPr/>
                </p14:nvContentPartPr>
                <p14:xfrm>
                  <a:off x="2577316" y="3344316"/>
                  <a:ext cx="275400" cy="32184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D66477E9-4A21-D7EC-BC09-8DB605781B6A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2564076" y="3331307"/>
                    <a:ext cx="301616" cy="3475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EE636B98-D9BC-4AE4-807B-EDCB31CD02ED}"/>
                      </a:ext>
                    </a:extLst>
                  </p14:cNvPr>
                  <p14:cNvContentPartPr/>
                  <p14:nvPr/>
                </p14:nvContentPartPr>
                <p14:xfrm>
                  <a:off x="1528276" y="4539876"/>
                  <a:ext cx="523440" cy="34596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EE636B98-D9BC-4AE4-807B-EDCB31CD02ED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515031" y="4526870"/>
                    <a:ext cx="549665" cy="3717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BDDFE123-9248-73C1-236B-D9699FE514D7}"/>
                      </a:ext>
                    </a:extLst>
                  </p14:cNvPr>
                  <p14:cNvContentPartPr/>
                  <p14:nvPr/>
                </p14:nvContentPartPr>
                <p14:xfrm>
                  <a:off x="2005276" y="4544196"/>
                  <a:ext cx="268560" cy="8712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BDDFE123-9248-73C1-236B-D9699FE514D7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1992033" y="4531193"/>
                    <a:ext cx="294780" cy="112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9B5E7323-D4BD-37A5-EC1C-E90FCDBBCF5D}"/>
                      </a:ext>
                    </a:extLst>
                  </p14:cNvPr>
                  <p14:cNvContentPartPr/>
                  <p14:nvPr/>
                </p14:nvContentPartPr>
                <p14:xfrm>
                  <a:off x="1500196" y="4152516"/>
                  <a:ext cx="504720" cy="33840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9B5E7323-D4BD-37A5-EC1C-E90FCDBBCF5D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1486956" y="4139491"/>
                    <a:ext cx="530936" cy="3641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0592E8EF-ECAB-E25A-C4D0-FC8F34EF2BFB}"/>
                      </a:ext>
                    </a:extLst>
                  </p14:cNvPr>
                  <p14:cNvContentPartPr/>
                  <p14:nvPr/>
                </p14:nvContentPartPr>
                <p14:xfrm>
                  <a:off x="2040196" y="4307676"/>
                  <a:ext cx="320400" cy="20268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0592E8EF-ECAB-E25A-C4D0-FC8F34EF2BFB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026956" y="4294684"/>
                    <a:ext cx="346615" cy="2284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448FAFC5-B695-6C86-48E3-7F49A9CB1C4B}"/>
                      </a:ext>
                    </a:extLst>
                  </p14:cNvPr>
                  <p14:cNvContentPartPr/>
                  <p14:nvPr/>
                </p14:nvContentPartPr>
                <p14:xfrm>
                  <a:off x="2741476" y="4211556"/>
                  <a:ext cx="517680" cy="29844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448FAFC5-B695-6C86-48E3-7F49A9CB1C4B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2728236" y="4198546"/>
                    <a:ext cx="543895" cy="3241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C5EA001B-AECC-018E-532F-B05057CC5048}"/>
                      </a:ext>
                    </a:extLst>
                  </p14:cNvPr>
                  <p14:cNvContentPartPr/>
                  <p14:nvPr/>
                </p14:nvContentPartPr>
                <p14:xfrm>
                  <a:off x="2406316" y="4353396"/>
                  <a:ext cx="323280" cy="11808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C5EA001B-AECC-018E-532F-B05057CC5048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2393078" y="4340392"/>
                    <a:ext cx="349492" cy="1438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02DDBBFB-E03A-520C-D178-8BB7B815C12F}"/>
                      </a:ext>
                    </a:extLst>
                  </p14:cNvPr>
                  <p14:cNvContentPartPr/>
                  <p14:nvPr/>
                </p14:nvContentPartPr>
                <p14:xfrm>
                  <a:off x="3059716" y="4809516"/>
                  <a:ext cx="707400" cy="90216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02DDBBFB-E03A-520C-D178-8BB7B815C12F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046479" y="4796517"/>
                    <a:ext cx="733610" cy="9278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D1062C88-4086-7B90-D4F8-E128C1B53987}"/>
                      </a:ext>
                    </a:extLst>
                  </p14:cNvPr>
                  <p14:cNvContentPartPr/>
                  <p14:nvPr/>
                </p14:nvContentPartPr>
                <p14:xfrm>
                  <a:off x="3117316" y="5113716"/>
                  <a:ext cx="883800" cy="13716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D1062C88-4086-7B90-D4F8-E128C1B53987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3104070" y="5100703"/>
                    <a:ext cx="910028" cy="1629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26A451E9-AD85-A3FB-E7A9-C88563552B14}"/>
                      </a:ext>
                    </a:extLst>
                  </p14:cNvPr>
                  <p14:cNvContentPartPr/>
                  <p14:nvPr/>
                </p14:nvContentPartPr>
                <p14:xfrm>
                  <a:off x="3258796" y="4480116"/>
                  <a:ext cx="786240" cy="13572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26A451E9-AD85-A3FB-E7A9-C88563552B14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3245555" y="4467091"/>
                    <a:ext cx="812457" cy="16150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1F5CAFC9-C0AF-E370-DAA6-D7C3772E4A8F}"/>
                      </a:ext>
                    </a:extLst>
                  </p14:cNvPr>
                  <p14:cNvContentPartPr/>
                  <p14:nvPr/>
                </p14:nvContentPartPr>
                <p14:xfrm>
                  <a:off x="2580196" y="4705476"/>
                  <a:ext cx="573840" cy="52884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1F5CAFC9-C0AF-E370-DAA6-D7C3772E4A8F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2566956" y="4692470"/>
                    <a:ext cx="600056" cy="5545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587C3FE5-03E0-A7B6-6720-79149327EB90}"/>
                      </a:ext>
                    </a:extLst>
                  </p14:cNvPr>
                  <p14:cNvContentPartPr/>
                  <p14:nvPr/>
                </p14:nvContentPartPr>
                <p14:xfrm>
                  <a:off x="2315236" y="4541316"/>
                  <a:ext cx="263520" cy="3124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587C3FE5-03E0-A7B6-6720-79149327EB90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2301994" y="4528307"/>
                    <a:ext cx="289740" cy="3382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2111D83E-85E3-191A-76CC-A93564E1B73E}"/>
                      </a:ext>
                    </a:extLst>
                  </p14:cNvPr>
                  <p14:cNvContentPartPr/>
                  <p14:nvPr/>
                </p14:nvContentPartPr>
                <p14:xfrm>
                  <a:off x="2290396" y="4541316"/>
                  <a:ext cx="25560" cy="29808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2111D83E-85E3-191A-76CC-A93564E1B73E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2277083" y="4528311"/>
                    <a:ext cx="51919" cy="3238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00D43317-C1A4-2332-B9ED-715C080E051C}"/>
                      </a:ext>
                    </a:extLst>
                  </p14:cNvPr>
                  <p14:cNvContentPartPr/>
                  <p14:nvPr/>
                </p14:nvContentPartPr>
                <p14:xfrm>
                  <a:off x="2245036" y="4873236"/>
                  <a:ext cx="419760" cy="73836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00D43317-C1A4-2332-B9ED-715C080E051C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2231794" y="4860232"/>
                    <a:ext cx="445978" cy="7641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87CCE87C-C96B-61DB-8127-80E1082710E2}"/>
                      </a:ext>
                    </a:extLst>
                  </p14:cNvPr>
                  <p14:cNvContentPartPr/>
                  <p14:nvPr/>
                </p14:nvContentPartPr>
                <p14:xfrm>
                  <a:off x="2431876" y="5350596"/>
                  <a:ext cx="55800" cy="25344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87CCE87C-C96B-61DB-8127-80E1082710E2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2418590" y="5337586"/>
                    <a:ext cx="82106" cy="27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A28ACCC2-0490-02C1-349C-66CCFD7F8B22}"/>
                      </a:ext>
                    </a:extLst>
                  </p14:cNvPr>
                  <p14:cNvContentPartPr/>
                  <p14:nvPr/>
                </p14:nvContentPartPr>
                <p14:xfrm>
                  <a:off x="2209756" y="5687916"/>
                  <a:ext cx="255960" cy="60336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A28ACCC2-0490-02C1-349C-66CCFD7F8B22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2196508" y="5674918"/>
                    <a:ext cx="282192" cy="6290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3BDC185C-EB51-6107-53F2-E509A2C5687E}"/>
                      </a:ext>
                    </a:extLst>
                  </p14:cNvPr>
                  <p14:cNvContentPartPr/>
                  <p14:nvPr/>
                </p14:nvContentPartPr>
                <p14:xfrm>
                  <a:off x="2112556" y="5298036"/>
                  <a:ext cx="210600" cy="23112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3BDC185C-EB51-6107-53F2-E509A2C5687E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2099311" y="5285022"/>
                    <a:ext cx="236826" cy="2568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5400B2F8-988F-9364-E31F-AAC644C0873E}"/>
                      </a:ext>
                    </a:extLst>
                  </p14:cNvPr>
                  <p14:cNvContentPartPr/>
                  <p14:nvPr/>
                </p14:nvContentPartPr>
                <p14:xfrm>
                  <a:off x="2202556" y="5084556"/>
                  <a:ext cx="25560" cy="22464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5400B2F8-988F-9364-E31F-AAC644C0873E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2189243" y="5071526"/>
                    <a:ext cx="51919" cy="250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9E240884-3A6A-7A67-537C-B69314ED55E3}"/>
                      </a:ext>
                    </a:extLst>
                  </p14:cNvPr>
                  <p14:cNvContentPartPr/>
                  <p14:nvPr/>
                </p14:nvContentPartPr>
                <p14:xfrm>
                  <a:off x="1671196" y="4889796"/>
                  <a:ext cx="204840" cy="2030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9E240884-3A6A-7A67-537C-B69314ED55E3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1657946" y="4876781"/>
                    <a:ext cx="231074" cy="2288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A409BB0B-00CE-C368-D559-21C35AEAC812}"/>
                      </a:ext>
                    </a:extLst>
                  </p14:cNvPr>
                  <p14:cNvContentPartPr/>
                  <p14:nvPr/>
                </p14:nvContentPartPr>
                <p14:xfrm>
                  <a:off x="1248556" y="4568676"/>
                  <a:ext cx="401040" cy="2826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A409BB0B-00CE-C368-D559-21C35AEAC812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1235312" y="4555665"/>
                    <a:ext cx="427264" cy="3083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80C3A85B-B0BA-53D1-B5AF-4DF6D83A8220}"/>
                      </a:ext>
                    </a:extLst>
                  </p14:cNvPr>
                  <p14:cNvContentPartPr/>
                  <p14:nvPr/>
                </p14:nvContentPartPr>
                <p14:xfrm>
                  <a:off x="1225156" y="4732116"/>
                  <a:ext cx="273240" cy="67356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80C3A85B-B0BA-53D1-B5AF-4DF6D83A8220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1211918" y="4719113"/>
                    <a:ext cx="299452" cy="6993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6B6ABF84-4233-827E-AF5C-B1CFCC71FD81}"/>
                      </a:ext>
                    </a:extLst>
                  </p14:cNvPr>
                  <p14:cNvContentPartPr/>
                  <p14:nvPr/>
                </p14:nvContentPartPr>
                <p14:xfrm>
                  <a:off x="1299676" y="3995916"/>
                  <a:ext cx="262440" cy="52560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6B6ABF84-4233-827E-AF5C-B1CFCC71FD81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1286435" y="3982913"/>
                    <a:ext cx="288658" cy="5513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E85A0327-B274-081C-B31B-39C61D704251}"/>
                      </a:ext>
                    </a:extLst>
                  </p14:cNvPr>
                  <p14:cNvContentPartPr/>
                  <p14:nvPr/>
                </p14:nvContentPartPr>
                <p14:xfrm>
                  <a:off x="1453756" y="4152876"/>
                  <a:ext cx="86760" cy="13716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E85A0327-B274-081C-B31B-39C61D704251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1440490" y="4139863"/>
                    <a:ext cx="113027" cy="16292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4294114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81234-3EB2-216F-0B8E-46DAC2C5A0B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/>
          <a:lstStyle/>
          <a:p>
            <a:r>
              <a:rPr lang="en-GB" dirty="0">
                <a:latin typeface="Edu QLD Beginner"/>
              </a:rPr>
              <a:t>An observational sketch can capture what you saw.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AC3EAC-347A-C770-BDD8-C471E5497158}"/>
              </a:ext>
            </a:extLst>
          </p:cNvPr>
          <p:cNvGrpSpPr/>
          <p:nvPr/>
        </p:nvGrpSpPr>
        <p:grpSpPr>
          <a:xfrm>
            <a:off x="1651923" y="2906778"/>
            <a:ext cx="5840154" cy="3304042"/>
            <a:chOff x="1651923" y="2786307"/>
            <a:chExt cx="5840154" cy="33040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3D0D1C9-1885-BAC0-EE23-4965233FB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3448080" y="990150"/>
              <a:ext cx="2247839" cy="584015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660C7C-4706-20C6-BA56-9CEB571DC944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5617174" flipV="1">
              <a:off x="3491836" y="2901627"/>
              <a:ext cx="1434383" cy="4943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3040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895B73-33A2-BEF4-72BB-C4E6684F346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>
                <a:ea typeface="Calibri"/>
              </a:rPr>
              <a:t>Adding Labels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D9B2BA-C40C-8993-5706-49640AAB6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2" y="1268725"/>
            <a:ext cx="8124936" cy="50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93071E-AA25-7B1F-A04C-20DE777457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2519" y="1278718"/>
            <a:ext cx="4497288" cy="5040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E8DAB2F-0290-7982-F3CB-D0F3E948AE38}"/>
              </a:ext>
            </a:extLst>
          </p:cNvPr>
          <p:cNvGrpSpPr>
            <a:grpSpLocks noChangeAspect="1"/>
          </p:cNvGrpSpPr>
          <p:nvPr/>
        </p:nvGrpSpPr>
        <p:grpSpPr>
          <a:xfrm>
            <a:off x="429603" y="1661851"/>
            <a:ext cx="8244000" cy="4253747"/>
            <a:chOff x="178175" y="1420094"/>
            <a:chExt cx="9791522" cy="505223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1215C9C-837F-E32E-D868-1766E7DF1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175" y="1420094"/>
              <a:ext cx="3180952" cy="5040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D6C86AC-BFC3-8611-00D2-857FB33D0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103" y="1432333"/>
              <a:ext cx="3169565" cy="5040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AD297CE-4811-6746-F54D-8E354D39A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0644" y="1432333"/>
              <a:ext cx="3149053" cy="504000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64FA4B2-21CD-D6D0-C774-5EDEB69870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15" y="1258732"/>
            <a:ext cx="376523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4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456FE7-459A-AFEE-C712-A771185C6E7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>
                <a:ea typeface="Calibri"/>
              </a:rPr>
              <a:t>Adding Labels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4830E2-533A-B74E-C22C-94660BDE0A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12" y="1268725"/>
            <a:ext cx="4911375" cy="5040000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8A12B2E-3D67-7741-CE91-513298597BE1}"/>
              </a:ext>
            </a:extLst>
          </p:cNvPr>
          <p:cNvSpPr txBox="1">
            <a:spLocks/>
          </p:cNvSpPr>
          <p:nvPr/>
        </p:nvSpPr>
        <p:spPr>
          <a:xfrm>
            <a:off x="1461885" y="1920792"/>
            <a:ext cx="1268263" cy="738664"/>
          </a:xfrm>
          <a:custGeom>
            <a:avLst/>
            <a:gdLst>
              <a:gd name="connsiteX0" fmla="*/ 0 w 1268263"/>
              <a:gd name="connsiteY0" fmla="*/ 0 h 738664"/>
              <a:gd name="connsiteX1" fmla="*/ 1268263 w 1268263"/>
              <a:gd name="connsiteY1" fmla="*/ 0 h 738664"/>
              <a:gd name="connsiteX2" fmla="*/ 1268263 w 1268263"/>
              <a:gd name="connsiteY2" fmla="*/ 738664 h 738664"/>
              <a:gd name="connsiteX3" fmla="*/ 0 w 1268263"/>
              <a:gd name="connsiteY3" fmla="*/ 738664 h 738664"/>
              <a:gd name="connsiteX4" fmla="*/ 0 w 1268263"/>
              <a:gd name="connsiteY4" fmla="*/ 0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263" h="738664" fill="none" extrusionOk="0">
                <a:moveTo>
                  <a:pt x="0" y="0"/>
                </a:moveTo>
                <a:cubicBezTo>
                  <a:pt x="176230" y="42229"/>
                  <a:pt x="793958" y="112487"/>
                  <a:pt x="1268263" y="0"/>
                </a:cubicBezTo>
                <a:cubicBezTo>
                  <a:pt x="1224565" y="330288"/>
                  <a:pt x="1207801" y="639094"/>
                  <a:pt x="1268263" y="738664"/>
                </a:cubicBezTo>
                <a:cubicBezTo>
                  <a:pt x="1085607" y="785413"/>
                  <a:pt x="263893" y="698916"/>
                  <a:pt x="0" y="738664"/>
                </a:cubicBezTo>
                <a:cubicBezTo>
                  <a:pt x="-44876" y="516532"/>
                  <a:pt x="-39280" y="144200"/>
                  <a:pt x="0" y="0"/>
                </a:cubicBezTo>
                <a:close/>
              </a:path>
              <a:path w="1268263" h="738664" stroke="0" extrusionOk="0">
                <a:moveTo>
                  <a:pt x="0" y="0"/>
                </a:moveTo>
                <a:cubicBezTo>
                  <a:pt x="552843" y="44188"/>
                  <a:pt x="705745" y="-97085"/>
                  <a:pt x="1268263" y="0"/>
                </a:cubicBezTo>
                <a:cubicBezTo>
                  <a:pt x="1278699" y="361308"/>
                  <a:pt x="1232963" y="443197"/>
                  <a:pt x="1268263" y="738664"/>
                </a:cubicBezTo>
                <a:cubicBezTo>
                  <a:pt x="990154" y="804022"/>
                  <a:pt x="566801" y="760955"/>
                  <a:pt x="0" y="738664"/>
                </a:cubicBezTo>
                <a:cubicBezTo>
                  <a:pt x="-13428" y="654006"/>
                  <a:pt x="48967" y="271149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i="0">
                <a:solidFill>
                  <a:srgbClr val="10E5B3"/>
                </a:solidFill>
                <a:latin typeface="Edu QLD Beginner"/>
              </a:rPr>
              <a:t>leaf</a:t>
            </a:r>
            <a:endParaRPr lang="en-GB" sz="4800" b="1" i="0">
              <a:solidFill>
                <a:srgbClr val="10E5B3"/>
              </a:solidFill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3745FDA-DB52-F175-9DF8-0472E3BE98AC}"/>
              </a:ext>
            </a:extLst>
          </p:cNvPr>
          <p:cNvSpPr txBox="1">
            <a:spLocks/>
          </p:cNvSpPr>
          <p:nvPr/>
        </p:nvSpPr>
        <p:spPr>
          <a:xfrm>
            <a:off x="2486905" y="5501905"/>
            <a:ext cx="2940779" cy="738664"/>
          </a:xfrm>
          <a:custGeom>
            <a:avLst/>
            <a:gdLst>
              <a:gd name="connsiteX0" fmla="*/ 0 w 2940779"/>
              <a:gd name="connsiteY0" fmla="*/ 0 h 738664"/>
              <a:gd name="connsiteX1" fmla="*/ 2940779 w 2940779"/>
              <a:gd name="connsiteY1" fmla="*/ 0 h 738664"/>
              <a:gd name="connsiteX2" fmla="*/ 2940779 w 2940779"/>
              <a:gd name="connsiteY2" fmla="*/ 738664 h 738664"/>
              <a:gd name="connsiteX3" fmla="*/ 0 w 2940779"/>
              <a:gd name="connsiteY3" fmla="*/ 738664 h 738664"/>
              <a:gd name="connsiteX4" fmla="*/ 0 w 2940779"/>
              <a:gd name="connsiteY4" fmla="*/ 0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0779" h="738664" fill="none" extrusionOk="0">
                <a:moveTo>
                  <a:pt x="0" y="0"/>
                </a:moveTo>
                <a:cubicBezTo>
                  <a:pt x="1455096" y="-49533"/>
                  <a:pt x="2166821" y="-14809"/>
                  <a:pt x="2940779" y="0"/>
                </a:cubicBezTo>
                <a:cubicBezTo>
                  <a:pt x="2897081" y="330288"/>
                  <a:pt x="2880317" y="639094"/>
                  <a:pt x="2940779" y="738664"/>
                </a:cubicBezTo>
                <a:cubicBezTo>
                  <a:pt x="2008186" y="690433"/>
                  <a:pt x="491418" y="823119"/>
                  <a:pt x="0" y="738664"/>
                </a:cubicBezTo>
                <a:cubicBezTo>
                  <a:pt x="-44876" y="516532"/>
                  <a:pt x="-39280" y="144200"/>
                  <a:pt x="0" y="0"/>
                </a:cubicBezTo>
                <a:close/>
              </a:path>
              <a:path w="2940779" h="738664" stroke="0" extrusionOk="0">
                <a:moveTo>
                  <a:pt x="0" y="0"/>
                </a:moveTo>
                <a:cubicBezTo>
                  <a:pt x="1203525" y="118645"/>
                  <a:pt x="1714638" y="116012"/>
                  <a:pt x="2940779" y="0"/>
                </a:cubicBezTo>
                <a:cubicBezTo>
                  <a:pt x="2951215" y="361308"/>
                  <a:pt x="2905479" y="443197"/>
                  <a:pt x="2940779" y="738664"/>
                </a:cubicBezTo>
                <a:cubicBezTo>
                  <a:pt x="2200320" y="873264"/>
                  <a:pt x="1348132" y="581468"/>
                  <a:pt x="0" y="738664"/>
                </a:cubicBezTo>
                <a:cubicBezTo>
                  <a:pt x="-13428" y="654006"/>
                  <a:pt x="48967" y="271149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i="0">
                <a:solidFill>
                  <a:srgbClr val="10E5B3"/>
                </a:solidFill>
                <a:latin typeface="Edu QLD Beginner"/>
              </a:rPr>
              <a:t>trunk</a:t>
            </a:r>
            <a:endParaRPr lang="en-GB" sz="4800" b="1" i="0">
              <a:solidFill>
                <a:srgbClr val="10E5B3"/>
              </a:solidFill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18DEF9FB-EB93-49AA-1AD5-FBED6E522220}"/>
              </a:ext>
            </a:extLst>
          </p:cNvPr>
          <p:cNvSpPr txBox="1">
            <a:spLocks/>
          </p:cNvSpPr>
          <p:nvPr/>
        </p:nvSpPr>
        <p:spPr>
          <a:xfrm>
            <a:off x="6607715" y="4612851"/>
            <a:ext cx="1785171" cy="738664"/>
          </a:xfrm>
          <a:custGeom>
            <a:avLst/>
            <a:gdLst>
              <a:gd name="connsiteX0" fmla="*/ 0 w 1785171"/>
              <a:gd name="connsiteY0" fmla="*/ 0 h 738664"/>
              <a:gd name="connsiteX1" fmla="*/ 1785171 w 1785171"/>
              <a:gd name="connsiteY1" fmla="*/ 0 h 738664"/>
              <a:gd name="connsiteX2" fmla="*/ 1785171 w 1785171"/>
              <a:gd name="connsiteY2" fmla="*/ 738664 h 738664"/>
              <a:gd name="connsiteX3" fmla="*/ 0 w 1785171"/>
              <a:gd name="connsiteY3" fmla="*/ 738664 h 738664"/>
              <a:gd name="connsiteX4" fmla="*/ 0 w 1785171"/>
              <a:gd name="connsiteY4" fmla="*/ 0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5171" h="738664" fill="none" extrusionOk="0">
                <a:moveTo>
                  <a:pt x="0" y="0"/>
                </a:moveTo>
                <a:cubicBezTo>
                  <a:pt x="483967" y="79180"/>
                  <a:pt x="1306935" y="71120"/>
                  <a:pt x="1785171" y="0"/>
                </a:cubicBezTo>
                <a:cubicBezTo>
                  <a:pt x="1741473" y="330288"/>
                  <a:pt x="1724709" y="639094"/>
                  <a:pt x="1785171" y="738664"/>
                </a:cubicBezTo>
                <a:cubicBezTo>
                  <a:pt x="1372534" y="895469"/>
                  <a:pt x="583361" y="881998"/>
                  <a:pt x="0" y="738664"/>
                </a:cubicBezTo>
                <a:cubicBezTo>
                  <a:pt x="-44876" y="516532"/>
                  <a:pt x="-39280" y="144200"/>
                  <a:pt x="0" y="0"/>
                </a:cubicBezTo>
                <a:close/>
              </a:path>
              <a:path w="1785171" h="738664" stroke="0" extrusionOk="0">
                <a:moveTo>
                  <a:pt x="0" y="0"/>
                </a:moveTo>
                <a:cubicBezTo>
                  <a:pt x="454799" y="-139439"/>
                  <a:pt x="924045" y="-36461"/>
                  <a:pt x="1785171" y="0"/>
                </a:cubicBezTo>
                <a:cubicBezTo>
                  <a:pt x="1795607" y="361308"/>
                  <a:pt x="1749871" y="443197"/>
                  <a:pt x="1785171" y="738664"/>
                </a:cubicBezTo>
                <a:cubicBezTo>
                  <a:pt x="1475607" y="682435"/>
                  <a:pt x="618092" y="796259"/>
                  <a:pt x="0" y="738664"/>
                </a:cubicBezTo>
                <a:cubicBezTo>
                  <a:pt x="-13428" y="654006"/>
                  <a:pt x="48967" y="271149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i="0">
                <a:solidFill>
                  <a:srgbClr val="10E5B3"/>
                </a:solidFill>
                <a:latin typeface="Edu QLD Beginner"/>
              </a:rPr>
              <a:t>branch</a:t>
            </a:r>
            <a:endParaRPr lang="en-GB" sz="4800" b="1" i="0">
              <a:solidFill>
                <a:srgbClr val="10E5B3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9F3BC54-B41D-4BFE-375D-BC1D44FB50BB}"/>
              </a:ext>
            </a:extLst>
          </p:cNvPr>
          <p:cNvCxnSpPr>
            <a:cxnSpLocks/>
          </p:cNvCxnSpPr>
          <p:nvPr/>
        </p:nvCxnSpPr>
        <p:spPr>
          <a:xfrm>
            <a:off x="2257778" y="2483556"/>
            <a:ext cx="857955" cy="722488"/>
          </a:xfrm>
          <a:prstGeom prst="straightConnector1">
            <a:avLst/>
          </a:prstGeom>
          <a:ln w="28575">
            <a:solidFill>
              <a:srgbClr val="10E5B3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711140-EB63-AF1B-E5E0-E8D11B4724BA}"/>
              </a:ext>
            </a:extLst>
          </p:cNvPr>
          <p:cNvCxnSpPr>
            <a:cxnSpLocks/>
          </p:cNvCxnSpPr>
          <p:nvPr/>
        </p:nvCxnSpPr>
        <p:spPr>
          <a:xfrm>
            <a:off x="3781778" y="5757333"/>
            <a:ext cx="790221" cy="0"/>
          </a:xfrm>
          <a:prstGeom prst="straightConnector1">
            <a:avLst/>
          </a:prstGeom>
          <a:ln w="28575">
            <a:solidFill>
              <a:srgbClr val="10E5B3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F7300CF-AE5C-E36E-3346-0B50EF82F2C1}"/>
              </a:ext>
            </a:extLst>
          </p:cNvPr>
          <p:cNvCxnSpPr>
            <a:cxnSpLocks/>
          </p:cNvCxnSpPr>
          <p:nvPr/>
        </p:nvCxnSpPr>
        <p:spPr>
          <a:xfrm flipH="1" flipV="1">
            <a:off x="5866196" y="3771569"/>
            <a:ext cx="741520" cy="1210614"/>
          </a:xfrm>
          <a:prstGeom prst="straightConnector1">
            <a:avLst/>
          </a:prstGeom>
          <a:ln w="28575">
            <a:solidFill>
              <a:srgbClr val="10E5B3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56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248FD0-A95F-4DC5-F60A-74FEEB9860C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>
                <a:ea typeface="Calibri"/>
              </a:rPr>
              <a:t>Adding Labels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0192FE-56CD-A2F8-8600-C281AE631A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416" y="1875116"/>
            <a:ext cx="4502339" cy="387154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2DCAF29-F0CD-F8C9-38BF-09D2287D1728}"/>
              </a:ext>
            </a:extLst>
          </p:cNvPr>
          <p:cNvSpPr/>
          <p:nvPr/>
        </p:nvSpPr>
        <p:spPr>
          <a:xfrm>
            <a:off x="3640665" y="3257972"/>
            <a:ext cx="716845" cy="539859"/>
          </a:xfrm>
          <a:custGeom>
            <a:avLst/>
            <a:gdLst>
              <a:gd name="connsiteX0" fmla="*/ 0 w 716845"/>
              <a:gd name="connsiteY0" fmla="*/ 269930 h 539859"/>
              <a:gd name="connsiteX1" fmla="*/ 358423 w 716845"/>
              <a:gd name="connsiteY1" fmla="*/ 0 h 539859"/>
              <a:gd name="connsiteX2" fmla="*/ 716846 w 716845"/>
              <a:gd name="connsiteY2" fmla="*/ 269930 h 539859"/>
              <a:gd name="connsiteX3" fmla="*/ 358423 w 716845"/>
              <a:gd name="connsiteY3" fmla="*/ 539860 h 539859"/>
              <a:gd name="connsiteX4" fmla="*/ 0 w 716845"/>
              <a:gd name="connsiteY4" fmla="*/ 269930 h 53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6845" h="539859" extrusionOk="0">
                <a:moveTo>
                  <a:pt x="0" y="269930"/>
                </a:moveTo>
                <a:cubicBezTo>
                  <a:pt x="-17692" y="109939"/>
                  <a:pt x="116248" y="16597"/>
                  <a:pt x="358423" y="0"/>
                </a:cubicBezTo>
                <a:cubicBezTo>
                  <a:pt x="569965" y="2861"/>
                  <a:pt x="692752" y="121618"/>
                  <a:pt x="716846" y="269930"/>
                </a:cubicBezTo>
                <a:cubicBezTo>
                  <a:pt x="702471" y="433046"/>
                  <a:pt x="555507" y="544659"/>
                  <a:pt x="358423" y="539860"/>
                </a:cubicBezTo>
                <a:cubicBezTo>
                  <a:pt x="126907" y="521497"/>
                  <a:pt x="9460" y="423528"/>
                  <a:pt x="0" y="269930"/>
                </a:cubicBezTo>
                <a:close/>
              </a:path>
            </a:pathLst>
          </a:custGeom>
          <a:noFill/>
          <a:ln w="57150">
            <a:solidFill>
              <a:srgbClr val="10E5B3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6A077AD-4D3E-7E2F-3596-7334E2A10234}"/>
              </a:ext>
            </a:extLst>
          </p:cNvPr>
          <p:cNvSpPr/>
          <p:nvPr/>
        </p:nvSpPr>
        <p:spPr>
          <a:xfrm>
            <a:off x="3595510" y="2465597"/>
            <a:ext cx="762000" cy="471824"/>
          </a:xfrm>
          <a:custGeom>
            <a:avLst/>
            <a:gdLst>
              <a:gd name="connsiteX0" fmla="*/ 0 w 762000"/>
              <a:gd name="connsiteY0" fmla="*/ 235912 h 471824"/>
              <a:gd name="connsiteX1" fmla="*/ 381000 w 762000"/>
              <a:gd name="connsiteY1" fmla="*/ 0 h 471824"/>
              <a:gd name="connsiteX2" fmla="*/ 762000 w 762000"/>
              <a:gd name="connsiteY2" fmla="*/ 235912 h 471824"/>
              <a:gd name="connsiteX3" fmla="*/ 381000 w 762000"/>
              <a:gd name="connsiteY3" fmla="*/ 471824 h 471824"/>
              <a:gd name="connsiteX4" fmla="*/ 0 w 762000"/>
              <a:gd name="connsiteY4" fmla="*/ 235912 h 47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00" h="471824" extrusionOk="0">
                <a:moveTo>
                  <a:pt x="0" y="235912"/>
                </a:moveTo>
                <a:cubicBezTo>
                  <a:pt x="-50846" y="74258"/>
                  <a:pt x="163291" y="2736"/>
                  <a:pt x="381000" y="0"/>
                </a:cubicBezTo>
                <a:cubicBezTo>
                  <a:pt x="603250" y="2490"/>
                  <a:pt x="736164" y="106443"/>
                  <a:pt x="762000" y="235912"/>
                </a:cubicBezTo>
                <a:cubicBezTo>
                  <a:pt x="746692" y="381152"/>
                  <a:pt x="582465" y="521319"/>
                  <a:pt x="381000" y="471824"/>
                </a:cubicBezTo>
                <a:cubicBezTo>
                  <a:pt x="142944" y="456704"/>
                  <a:pt x="34343" y="382613"/>
                  <a:pt x="0" y="235912"/>
                </a:cubicBezTo>
                <a:close/>
              </a:path>
            </a:pathLst>
          </a:custGeom>
          <a:noFill/>
          <a:ln w="57150">
            <a:solidFill>
              <a:srgbClr val="10E5B3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76932D7-C19F-C6FF-BF4D-C34AD5A560BA}"/>
              </a:ext>
            </a:extLst>
          </p:cNvPr>
          <p:cNvSpPr/>
          <p:nvPr/>
        </p:nvSpPr>
        <p:spPr>
          <a:xfrm>
            <a:off x="3736621" y="4808323"/>
            <a:ext cx="716846" cy="471824"/>
          </a:xfrm>
          <a:custGeom>
            <a:avLst/>
            <a:gdLst>
              <a:gd name="connsiteX0" fmla="*/ 0 w 716846"/>
              <a:gd name="connsiteY0" fmla="*/ 235912 h 471824"/>
              <a:gd name="connsiteX1" fmla="*/ 358423 w 716846"/>
              <a:gd name="connsiteY1" fmla="*/ 0 h 471824"/>
              <a:gd name="connsiteX2" fmla="*/ 716846 w 716846"/>
              <a:gd name="connsiteY2" fmla="*/ 235912 h 471824"/>
              <a:gd name="connsiteX3" fmla="*/ 358423 w 716846"/>
              <a:gd name="connsiteY3" fmla="*/ 471824 h 471824"/>
              <a:gd name="connsiteX4" fmla="*/ 0 w 716846"/>
              <a:gd name="connsiteY4" fmla="*/ 235912 h 47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6846" h="471824" extrusionOk="0">
                <a:moveTo>
                  <a:pt x="0" y="235912"/>
                </a:moveTo>
                <a:cubicBezTo>
                  <a:pt x="-48743" y="75555"/>
                  <a:pt x="113677" y="17563"/>
                  <a:pt x="358423" y="0"/>
                </a:cubicBezTo>
                <a:cubicBezTo>
                  <a:pt x="568205" y="2490"/>
                  <a:pt x="691010" y="106443"/>
                  <a:pt x="716846" y="235912"/>
                </a:cubicBezTo>
                <a:cubicBezTo>
                  <a:pt x="697192" y="385396"/>
                  <a:pt x="547580" y="520435"/>
                  <a:pt x="358423" y="471824"/>
                </a:cubicBezTo>
                <a:cubicBezTo>
                  <a:pt x="132835" y="456704"/>
                  <a:pt x="34343" y="382613"/>
                  <a:pt x="0" y="235912"/>
                </a:cubicBezTo>
                <a:close/>
              </a:path>
            </a:pathLst>
          </a:custGeom>
          <a:noFill/>
          <a:ln w="57150">
            <a:solidFill>
              <a:srgbClr val="10E5B3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F10F8F5-94E0-8FA9-FA52-EF987E8ACE6F}"/>
              </a:ext>
            </a:extLst>
          </p:cNvPr>
          <p:cNvGrpSpPr/>
          <p:nvPr/>
        </p:nvGrpSpPr>
        <p:grpSpPr>
          <a:xfrm>
            <a:off x="5323124" y="2054171"/>
            <a:ext cx="2819880" cy="3487320"/>
            <a:chOff x="1225156" y="2803956"/>
            <a:chExt cx="2819880" cy="348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DF19361-314F-9071-3CB5-2F29ABF3B134}"/>
                    </a:ext>
                  </a:extLst>
                </p14:cNvPr>
                <p14:cNvContentPartPr/>
                <p14:nvPr/>
              </p14:nvContentPartPr>
              <p14:xfrm>
                <a:off x="1851196" y="3521796"/>
                <a:ext cx="148680" cy="3276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DF19361-314F-9071-3CB5-2F29ABF3B13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833196" y="3503816"/>
                  <a:ext cx="184320" cy="3632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9CAE06F-D23C-2C14-3998-9944B095B2D1}"/>
                    </a:ext>
                  </a:extLst>
                </p14:cNvPr>
                <p14:cNvContentPartPr/>
                <p14:nvPr/>
              </p14:nvContentPartPr>
              <p14:xfrm>
                <a:off x="3092836" y="3700716"/>
                <a:ext cx="869040" cy="245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9CAE06F-D23C-2C14-3998-9944B095B2D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74836" y="3682716"/>
                  <a:ext cx="90468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F89D0E3-23E5-24EC-D14A-CF1203A20A54}"/>
                    </a:ext>
                  </a:extLst>
                </p14:cNvPr>
                <p14:cNvContentPartPr/>
                <p14:nvPr/>
              </p14:nvContentPartPr>
              <p14:xfrm>
                <a:off x="2384716" y="4512156"/>
                <a:ext cx="522720" cy="3502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F89D0E3-23E5-24EC-D14A-CF1203A20A5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66716" y="4494137"/>
                  <a:ext cx="558360" cy="3859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649A81A-BB8B-A34A-818B-273FD699047F}"/>
                    </a:ext>
                  </a:extLst>
                </p14:cNvPr>
                <p14:cNvContentPartPr/>
                <p14:nvPr/>
              </p14:nvContentPartPr>
              <p14:xfrm>
                <a:off x="2195356" y="4839396"/>
                <a:ext cx="739440" cy="12736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649A81A-BB8B-A34A-818B-273FD699047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77356" y="4821396"/>
                  <a:ext cx="775080" cy="13093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5EB9C16-4622-52F6-C269-F540B1F3BEF6}"/>
                </a:ext>
              </a:extLst>
            </p:cNvPr>
            <p:cNvGrpSpPr/>
            <p:nvPr/>
          </p:nvGrpSpPr>
          <p:grpSpPr>
            <a:xfrm>
              <a:off x="1225156" y="2803956"/>
              <a:ext cx="2819880" cy="3487320"/>
              <a:chOff x="1225156" y="2803956"/>
              <a:chExt cx="2819880" cy="3487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ADAC140C-FC01-E4B6-0D66-E16C37FE4CD3}"/>
                      </a:ext>
                    </a:extLst>
                  </p14:cNvPr>
                  <p14:cNvContentPartPr/>
                  <p14:nvPr/>
                </p14:nvContentPartPr>
                <p14:xfrm>
                  <a:off x="2203996" y="3623676"/>
                  <a:ext cx="286200" cy="80172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ADAC140C-FC01-E4B6-0D66-E16C37FE4CD3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185996" y="3605676"/>
                    <a:ext cx="321840" cy="83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C4A08319-E529-7078-430E-5CC9A97A915F}"/>
                      </a:ext>
                    </a:extLst>
                  </p14:cNvPr>
                  <p14:cNvContentPartPr/>
                  <p14:nvPr/>
                </p14:nvContentPartPr>
                <p14:xfrm>
                  <a:off x="2379316" y="3414876"/>
                  <a:ext cx="231480" cy="30924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C4A08319-E529-7078-430E-5CC9A97A915F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2361316" y="3396876"/>
                    <a:ext cx="267120" cy="34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33A8DBD4-FA81-CC8B-44CB-3CFD79C73B60}"/>
                      </a:ext>
                    </a:extLst>
                  </p14:cNvPr>
                  <p14:cNvContentPartPr/>
                  <p14:nvPr/>
                </p14:nvContentPartPr>
                <p14:xfrm>
                  <a:off x="2167636" y="2803956"/>
                  <a:ext cx="367560" cy="61380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33A8DBD4-FA81-CC8B-44CB-3CFD79C73B60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149636" y="2785956"/>
                    <a:ext cx="403200" cy="64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241E0CAB-9B6A-E730-C0F3-2A7877DDC2A9}"/>
                      </a:ext>
                    </a:extLst>
                  </p14:cNvPr>
                  <p14:cNvContentPartPr/>
                  <p14:nvPr/>
                </p14:nvContentPartPr>
                <p14:xfrm>
                  <a:off x="1572556" y="3773796"/>
                  <a:ext cx="752040" cy="65988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241E0CAB-9B6A-E730-C0F3-2A7877DDC2A9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554547" y="3755796"/>
                    <a:ext cx="787697" cy="69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08FE203C-2251-6D6D-8B41-4BE52B607A4B}"/>
                      </a:ext>
                    </a:extLst>
                  </p14:cNvPr>
                  <p14:cNvContentPartPr/>
                  <p14:nvPr/>
                </p14:nvContentPartPr>
                <p14:xfrm>
                  <a:off x="1320556" y="3561036"/>
                  <a:ext cx="489960" cy="37044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08FE203C-2251-6D6D-8B41-4BE52B607A4B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1302556" y="3543036"/>
                    <a:ext cx="525600" cy="40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1FF5B2BA-E1F6-FDE6-59A6-53602C6D62BC}"/>
                      </a:ext>
                    </a:extLst>
                  </p14:cNvPr>
                  <p14:cNvContentPartPr/>
                  <p14:nvPr/>
                </p14:nvContentPartPr>
                <p14:xfrm>
                  <a:off x="1486876" y="3597036"/>
                  <a:ext cx="87840" cy="30168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1FF5B2BA-E1F6-FDE6-59A6-53602C6D62BC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1468949" y="3579036"/>
                    <a:ext cx="123335" cy="33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7821C65F-6C1A-609F-2662-AB195BEEDA9D}"/>
                      </a:ext>
                    </a:extLst>
                  </p14:cNvPr>
                  <p14:cNvContentPartPr/>
                  <p14:nvPr/>
                </p14:nvContentPartPr>
                <p14:xfrm>
                  <a:off x="2383996" y="3660036"/>
                  <a:ext cx="804240" cy="81612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7821C65F-6C1A-609F-2662-AB195BEEDA9D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2365996" y="3642028"/>
                    <a:ext cx="839880" cy="8517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D0380F42-563A-1114-FBD8-DC4152D24113}"/>
                      </a:ext>
                    </a:extLst>
                  </p14:cNvPr>
                  <p14:cNvContentPartPr/>
                  <p14:nvPr/>
                </p14:nvContentPartPr>
                <p14:xfrm>
                  <a:off x="2577316" y="3344316"/>
                  <a:ext cx="275400" cy="32184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D0380F42-563A-1114-FBD8-DC4152D24113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2559316" y="3326316"/>
                    <a:ext cx="311040" cy="35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9E279845-2A71-D5E5-B1F2-B1B8A4876521}"/>
                      </a:ext>
                    </a:extLst>
                  </p14:cNvPr>
                  <p14:cNvContentPartPr/>
                  <p14:nvPr/>
                </p14:nvContentPartPr>
                <p14:xfrm>
                  <a:off x="1528276" y="4539876"/>
                  <a:ext cx="523440" cy="34596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9E279845-2A71-D5E5-B1F2-B1B8A4876521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510276" y="4521876"/>
                    <a:ext cx="559080" cy="38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2785FF60-1DD7-9A0F-6BDB-F21D7BAD6BE6}"/>
                      </a:ext>
                    </a:extLst>
                  </p14:cNvPr>
                  <p14:cNvContentPartPr/>
                  <p14:nvPr/>
                </p14:nvContentPartPr>
                <p14:xfrm>
                  <a:off x="2005276" y="4544196"/>
                  <a:ext cx="268560" cy="8712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2785FF60-1DD7-9A0F-6BDB-F21D7BAD6BE6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1987276" y="4526196"/>
                    <a:ext cx="304200" cy="12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86FDC663-ECA9-415E-9AD3-ACAF943E957E}"/>
                      </a:ext>
                    </a:extLst>
                  </p14:cNvPr>
                  <p14:cNvContentPartPr/>
                  <p14:nvPr/>
                </p14:nvContentPartPr>
                <p14:xfrm>
                  <a:off x="1500196" y="4152516"/>
                  <a:ext cx="504720" cy="33840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86FDC663-ECA9-415E-9AD3-ACAF943E957E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1482196" y="4134497"/>
                    <a:ext cx="540360" cy="3740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E08B3BC3-1EB4-1DC5-3C4F-A4A187ACA429}"/>
                      </a:ext>
                    </a:extLst>
                  </p14:cNvPr>
                  <p14:cNvContentPartPr/>
                  <p14:nvPr/>
                </p14:nvContentPartPr>
                <p14:xfrm>
                  <a:off x="2040196" y="4307676"/>
                  <a:ext cx="320400" cy="20268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E08B3BC3-1EB4-1DC5-3C4F-A4A187ACA429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022196" y="4289708"/>
                    <a:ext cx="356040" cy="2382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EBC9E8E2-A0A5-7D75-A10D-012D0188CBA1}"/>
                      </a:ext>
                    </a:extLst>
                  </p14:cNvPr>
                  <p14:cNvContentPartPr/>
                  <p14:nvPr/>
                </p14:nvContentPartPr>
                <p14:xfrm>
                  <a:off x="2741476" y="4211556"/>
                  <a:ext cx="517680" cy="29844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EBC9E8E2-A0A5-7D75-A10D-012D0188CBA1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2723476" y="4193556"/>
                    <a:ext cx="553320" cy="33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1FF5A49E-2411-9EA3-0B76-AD4C3D01CDE6}"/>
                      </a:ext>
                    </a:extLst>
                  </p14:cNvPr>
                  <p14:cNvContentPartPr/>
                  <p14:nvPr/>
                </p14:nvContentPartPr>
                <p14:xfrm>
                  <a:off x="2406316" y="4353396"/>
                  <a:ext cx="323280" cy="11808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1FF5A49E-2411-9EA3-0B76-AD4C3D01CDE6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2388316" y="4335396"/>
                    <a:ext cx="358920" cy="15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C733AD9B-DF48-DA53-5995-00E911A8CAC5}"/>
                      </a:ext>
                    </a:extLst>
                  </p14:cNvPr>
                  <p14:cNvContentPartPr/>
                  <p14:nvPr/>
                </p14:nvContentPartPr>
                <p14:xfrm>
                  <a:off x="3059716" y="4809516"/>
                  <a:ext cx="707400" cy="90216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C733AD9B-DF48-DA53-5995-00E911A8CAC5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041725" y="4791523"/>
                    <a:ext cx="743022" cy="9377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17B690EB-42F1-F60C-9B89-5194E7B55EB6}"/>
                      </a:ext>
                    </a:extLst>
                  </p14:cNvPr>
                  <p14:cNvContentPartPr/>
                  <p14:nvPr/>
                </p14:nvContentPartPr>
                <p14:xfrm>
                  <a:off x="3117316" y="5113716"/>
                  <a:ext cx="883800" cy="1371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17B690EB-42F1-F60C-9B89-5194E7B55EB6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3099309" y="5095716"/>
                    <a:ext cx="919455" cy="17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237D7F07-2B5D-FE73-1C83-30E5C409AC65}"/>
                      </a:ext>
                    </a:extLst>
                  </p14:cNvPr>
                  <p14:cNvContentPartPr/>
                  <p14:nvPr/>
                </p14:nvContentPartPr>
                <p14:xfrm>
                  <a:off x="3258796" y="4480116"/>
                  <a:ext cx="786240" cy="13572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237D7F07-2B5D-FE73-1C83-30E5C409AC65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3240796" y="4462116"/>
                    <a:ext cx="821880" cy="17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5AC682D4-9BE8-4E65-0D1D-2741BD03CC6A}"/>
                      </a:ext>
                    </a:extLst>
                  </p14:cNvPr>
                  <p14:cNvContentPartPr/>
                  <p14:nvPr/>
                </p14:nvContentPartPr>
                <p14:xfrm>
                  <a:off x="2580196" y="4705476"/>
                  <a:ext cx="573840" cy="52884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5AC682D4-9BE8-4E65-0D1D-2741BD03CC6A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2562196" y="4687476"/>
                    <a:ext cx="609480" cy="56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F32129AD-8D1B-9717-3CAC-AD6933C92E58}"/>
                      </a:ext>
                    </a:extLst>
                  </p14:cNvPr>
                  <p14:cNvContentPartPr/>
                  <p14:nvPr/>
                </p14:nvContentPartPr>
                <p14:xfrm>
                  <a:off x="2315236" y="4541316"/>
                  <a:ext cx="263520" cy="31248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F32129AD-8D1B-9717-3CAC-AD6933C92E58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2297236" y="4523316"/>
                    <a:ext cx="299160" cy="34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6F21C4BC-9B8C-7CD9-47C9-EADC6023791E}"/>
                      </a:ext>
                    </a:extLst>
                  </p14:cNvPr>
                  <p14:cNvContentPartPr/>
                  <p14:nvPr/>
                </p14:nvContentPartPr>
                <p14:xfrm>
                  <a:off x="2290396" y="4541316"/>
                  <a:ext cx="25560" cy="29808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6F21C4BC-9B8C-7CD9-47C9-EADC6023791E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2272396" y="4523316"/>
                    <a:ext cx="61200" cy="33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D149D9E2-8817-4E9A-297F-1446C32D6B0E}"/>
                      </a:ext>
                    </a:extLst>
                  </p14:cNvPr>
                  <p14:cNvContentPartPr/>
                  <p14:nvPr/>
                </p14:nvContentPartPr>
                <p14:xfrm>
                  <a:off x="2245036" y="4873236"/>
                  <a:ext cx="419760" cy="7383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D149D9E2-8817-4E9A-297F-1446C32D6B0E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2227036" y="4855236"/>
                    <a:ext cx="455400" cy="774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45958BDE-990D-32FD-24FF-E5197D74E557}"/>
                      </a:ext>
                    </a:extLst>
                  </p14:cNvPr>
                  <p14:cNvContentPartPr/>
                  <p14:nvPr/>
                </p14:nvContentPartPr>
                <p14:xfrm>
                  <a:off x="2431876" y="5350596"/>
                  <a:ext cx="55800" cy="25344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45958BDE-990D-32FD-24FF-E5197D74E557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2413876" y="5332596"/>
                    <a:ext cx="91440" cy="28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1A9CD834-B5EA-FE36-C507-97FC4A24E40B}"/>
                      </a:ext>
                    </a:extLst>
                  </p14:cNvPr>
                  <p14:cNvContentPartPr/>
                  <p14:nvPr/>
                </p14:nvContentPartPr>
                <p14:xfrm>
                  <a:off x="2209756" y="5687916"/>
                  <a:ext cx="255960" cy="60336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1A9CD834-B5EA-FE36-C507-97FC4A24E40B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2191756" y="5669927"/>
                    <a:ext cx="291600" cy="6389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A365ADD4-7AFB-1FE9-57C5-C62CA4F361BD}"/>
                      </a:ext>
                    </a:extLst>
                  </p14:cNvPr>
                  <p14:cNvContentPartPr/>
                  <p14:nvPr/>
                </p14:nvContentPartPr>
                <p14:xfrm>
                  <a:off x="2112556" y="5298036"/>
                  <a:ext cx="210600" cy="2311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A365ADD4-7AFB-1FE9-57C5-C62CA4F361BD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2094556" y="5280036"/>
                    <a:ext cx="246240" cy="26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B62066FE-A179-0660-9CFA-4D84E12161FA}"/>
                      </a:ext>
                    </a:extLst>
                  </p14:cNvPr>
                  <p14:cNvContentPartPr/>
                  <p14:nvPr/>
                </p14:nvContentPartPr>
                <p14:xfrm>
                  <a:off x="2202556" y="5084556"/>
                  <a:ext cx="25560" cy="2246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B62066FE-A179-0660-9CFA-4D84E12161FA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2184556" y="5066527"/>
                    <a:ext cx="61200" cy="2603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F53FE913-4DA5-AF23-3A29-422F6EFC25D8}"/>
                      </a:ext>
                    </a:extLst>
                  </p14:cNvPr>
                  <p14:cNvContentPartPr/>
                  <p14:nvPr/>
                </p14:nvContentPartPr>
                <p14:xfrm>
                  <a:off x="1671196" y="4889796"/>
                  <a:ext cx="204840" cy="20304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F53FE913-4DA5-AF23-3A29-422F6EFC25D8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1653196" y="4871796"/>
                    <a:ext cx="240480" cy="23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04FFDE1C-6327-A82B-4564-E46629EEB097}"/>
                      </a:ext>
                    </a:extLst>
                  </p14:cNvPr>
                  <p14:cNvContentPartPr/>
                  <p14:nvPr/>
                </p14:nvContentPartPr>
                <p14:xfrm>
                  <a:off x="1248556" y="4568676"/>
                  <a:ext cx="401040" cy="2826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04FFDE1C-6327-A82B-4564-E46629EEB097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1230556" y="4550676"/>
                    <a:ext cx="436680" cy="31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F8ED1FF9-B5A0-9C5C-CCE9-EF0E64C365BF}"/>
                      </a:ext>
                    </a:extLst>
                  </p14:cNvPr>
                  <p14:cNvContentPartPr/>
                  <p14:nvPr/>
                </p14:nvContentPartPr>
                <p14:xfrm>
                  <a:off x="1225156" y="4732116"/>
                  <a:ext cx="273240" cy="67356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F8ED1FF9-B5A0-9C5C-CCE9-EF0E64C365BF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1207156" y="4714116"/>
                    <a:ext cx="308880" cy="70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6A6EEF7D-01BC-043B-AF3A-4ADAFEDEE978}"/>
                      </a:ext>
                    </a:extLst>
                  </p14:cNvPr>
                  <p14:cNvContentPartPr/>
                  <p14:nvPr/>
                </p14:nvContentPartPr>
                <p14:xfrm>
                  <a:off x="1299676" y="3995916"/>
                  <a:ext cx="262440" cy="52560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6A6EEF7D-01BC-043B-AF3A-4ADAFEDEE978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1281676" y="3977916"/>
                    <a:ext cx="298080" cy="56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7CEE8CA3-3A06-D8DB-5929-B78189442309}"/>
                      </a:ext>
                    </a:extLst>
                  </p14:cNvPr>
                  <p14:cNvContentPartPr/>
                  <p14:nvPr/>
                </p14:nvContentPartPr>
                <p14:xfrm>
                  <a:off x="1453756" y="4152876"/>
                  <a:ext cx="86760" cy="13716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7CEE8CA3-3A06-D8DB-5929-B78189442309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1435756" y="4134876"/>
                    <a:ext cx="122400" cy="1728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E2614AAA-9BE1-B765-FCEC-8A79B5782476}"/>
              </a:ext>
            </a:extLst>
          </p:cNvPr>
          <p:cNvSpPr txBox="1">
            <a:spLocks/>
          </p:cNvSpPr>
          <p:nvPr/>
        </p:nvSpPr>
        <p:spPr>
          <a:xfrm>
            <a:off x="4881421" y="1577853"/>
            <a:ext cx="1268263" cy="738664"/>
          </a:xfrm>
          <a:custGeom>
            <a:avLst/>
            <a:gdLst>
              <a:gd name="connsiteX0" fmla="*/ 0 w 1268263"/>
              <a:gd name="connsiteY0" fmla="*/ 0 h 738664"/>
              <a:gd name="connsiteX1" fmla="*/ 1268263 w 1268263"/>
              <a:gd name="connsiteY1" fmla="*/ 0 h 738664"/>
              <a:gd name="connsiteX2" fmla="*/ 1268263 w 1268263"/>
              <a:gd name="connsiteY2" fmla="*/ 738664 h 738664"/>
              <a:gd name="connsiteX3" fmla="*/ 0 w 1268263"/>
              <a:gd name="connsiteY3" fmla="*/ 738664 h 738664"/>
              <a:gd name="connsiteX4" fmla="*/ 0 w 1268263"/>
              <a:gd name="connsiteY4" fmla="*/ 0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8263" h="738664" fill="none" extrusionOk="0">
                <a:moveTo>
                  <a:pt x="0" y="0"/>
                </a:moveTo>
                <a:cubicBezTo>
                  <a:pt x="176230" y="42229"/>
                  <a:pt x="793958" y="112487"/>
                  <a:pt x="1268263" y="0"/>
                </a:cubicBezTo>
                <a:cubicBezTo>
                  <a:pt x="1224565" y="330288"/>
                  <a:pt x="1207801" y="639094"/>
                  <a:pt x="1268263" y="738664"/>
                </a:cubicBezTo>
                <a:cubicBezTo>
                  <a:pt x="1085607" y="785413"/>
                  <a:pt x="263893" y="698916"/>
                  <a:pt x="0" y="738664"/>
                </a:cubicBezTo>
                <a:cubicBezTo>
                  <a:pt x="-44876" y="516532"/>
                  <a:pt x="-39280" y="144200"/>
                  <a:pt x="0" y="0"/>
                </a:cubicBezTo>
                <a:close/>
              </a:path>
              <a:path w="1268263" h="738664" stroke="0" extrusionOk="0">
                <a:moveTo>
                  <a:pt x="0" y="0"/>
                </a:moveTo>
                <a:cubicBezTo>
                  <a:pt x="552843" y="44188"/>
                  <a:pt x="705745" y="-97085"/>
                  <a:pt x="1268263" y="0"/>
                </a:cubicBezTo>
                <a:cubicBezTo>
                  <a:pt x="1278699" y="361308"/>
                  <a:pt x="1232963" y="443197"/>
                  <a:pt x="1268263" y="738664"/>
                </a:cubicBezTo>
                <a:cubicBezTo>
                  <a:pt x="990154" y="804022"/>
                  <a:pt x="566801" y="760955"/>
                  <a:pt x="0" y="738664"/>
                </a:cubicBezTo>
                <a:cubicBezTo>
                  <a:pt x="-13428" y="654006"/>
                  <a:pt x="48967" y="271149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i="0">
                <a:solidFill>
                  <a:srgbClr val="10E5B3"/>
                </a:solidFill>
                <a:latin typeface="Edu QLD Beginner"/>
              </a:rPr>
              <a:t>petal</a:t>
            </a:r>
            <a:endParaRPr lang="en-GB" sz="4800" b="1" i="0">
              <a:solidFill>
                <a:srgbClr val="10E5B3"/>
              </a:solidFill>
            </a:endParaRPr>
          </a:p>
        </p:txBody>
      </p:sp>
      <p:sp>
        <p:nvSpPr>
          <p:cNvPr id="45" name="Text Placeholder 1">
            <a:extLst>
              <a:ext uri="{FF2B5EF4-FFF2-40B4-BE49-F238E27FC236}">
                <a16:creationId xmlns:a16="http://schemas.microsoft.com/office/drawing/2014/main" id="{ADD84153-8614-30C1-64A3-1EB2FEFFF7A7}"/>
              </a:ext>
            </a:extLst>
          </p:cNvPr>
          <p:cNvSpPr txBox="1">
            <a:spLocks/>
          </p:cNvSpPr>
          <p:nvPr/>
        </p:nvSpPr>
        <p:spPr>
          <a:xfrm>
            <a:off x="4881421" y="5439251"/>
            <a:ext cx="2940779" cy="738664"/>
          </a:xfrm>
          <a:custGeom>
            <a:avLst/>
            <a:gdLst>
              <a:gd name="connsiteX0" fmla="*/ 0 w 2940779"/>
              <a:gd name="connsiteY0" fmla="*/ 0 h 738664"/>
              <a:gd name="connsiteX1" fmla="*/ 2940779 w 2940779"/>
              <a:gd name="connsiteY1" fmla="*/ 0 h 738664"/>
              <a:gd name="connsiteX2" fmla="*/ 2940779 w 2940779"/>
              <a:gd name="connsiteY2" fmla="*/ 738664 h 738664"/>
              <a:gd name="connsiteX3" fmla="*/ 0 w 2940779"/>
              <a:gd name="connsiteY3" fmla="*/ 738664 h 738664"/>
              <a:gd name="connsiteX4" fmla="*/ 0 w 2940779"/>
              <a:gd name="connsiteY4" fmla="*/ 0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0779" h="738664" fill="none" extrusionOk="0">
                <a:moveTo>
                  <a:pt x="0" y="0"/>
                </a:moveTo>
                <a:cubicBezTo>
                  <a:pt x="1455096" y="-49533"/>
                  <a:pt x="2166821" y="-14809"/>
                  <a:pt x="2940779" y="0"/>
                </a:cubicBezTo>
                <a:cubicBezTo>
                  <a:pt x="2897081" y="330288"/>
                  <a:pt x="2880317" y="639094"/>
                  <a:pt x="2940779" y="738664"/>
                </a:cubicBezTo>
                <a:cubicBezTo>
                  <a:pt x="2008186" y="690433"/>
                  <a:pt x="491418" y="823119"/>
                  <a:pt x="0" y="738664"/>
                </a:cubicBezTo>
                <a:cubicBezTo>
                  <a:pt x="-44876" y="516532"/>
                  <a:pt x="-39280" y="144200"/>
                  <a:pt x="0" y="0"/>
                </a:cubicBezTo>
                <a:close/>
              </a:path>
              <a:path w="2940779" h="738664" stroke="0" extrusionOk="0">
                <a:moveTo>
                  <a:pt x="0" y="0"/>
                </a:moveTo>
                <a:cubicBezTo>
                  <a:pt x="1203525" y="118645"/>
                  <a:pt x="1714638" y="116012"/>
                  <a:pt x="2940779" y="0"/>
                </a:cubicBezTo>
                <a:cubicBezTo>
                  <a:pt x="2951215" y="361308"/>
                  <a:pt x="2905479" y="443197"/>
                  <a:pt x="2940779" y="738664"/>
                </a:cubicBezTo>
                <a:cubicBezTo>
                  <a:pt x="2200320" y="873264"/>
                  <a:pt x="1348132" y="581468"/>
                  <a:pt x="0" y="738664"/>
                </a:cubicBezTo>
                <a:cubicBezTo>
                  <a:pt x="-13428" y="654006"/>
                  <a:pt x="48967" y="271149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i="0">
                <a:solidFill>
                  <a:srgbClr val="10E5B3"/>
                </a:solidFill>
                <a:latin typeface="Edu QLD Beginner"/>
              </a:rPr>
              <a:t>pedicel</a:t>
            </a:r>
            <a:endParaRPr lang="en-GB" sz="4800" b="1" i="0">
              <a:solidFill>
                <a:srgbClr val="10E5B3"/>
              </a:solidFill>
            </a:endParaRPr>
          </a:p>
        </p:txBody>
      </p:sp>
      <p:sp>
        <p:nvSpPr>
          <p:cNvPr id="46" name="Text Placeholder 1">
            <a:extLst>
              <a:ext uri="{FF2B5EF4-FFF2-40B4-BE49-F238E27FC236}">
                <a16:creationId xmlns:a16="http://schemas.microsoft.com/office/drawing/2014/main" id="{47BEADC1-3182-36B9-C923-D0EB6260F51E}"/>
              </a:ext>
            </a:extLst>
          </p:cNvPr>
          <p:cNvSpPr txBox="1">
            <a:spLocks/>
          </p:cNvSpPr>
          <p:nvPr/>
        </p:nvSpPr>
        <p:spPr>
          <a:xfrm>
            <a:off x="7012604" y="1560282"/>
            <a:ext cx="1689617" cy="738664"/>
          </a:xfrm>
          <a:custGeom>
            <a:avLst/>
            <a:gdLst>
              <a:gd name="connsiteX0" fmla="*/ 0 w 1689617"/>
              <a:gd name="connsiteY0" fmla="*/ 0 h 738664"/>
              <a:gd name="connsiteX1" fmla="*/ 1689617 w 1689617"/>
              <a:gd name="connsiteY1" fmla="*/ 0 h 738664"/>
              <a:gd name="connsiteX2" fmla="*/ 1689617 w 1689617"/>
              <a:gd name="connsiteY2" fmla="*/ 738664 h 738664"/>
              <a:gd name="connsiteX3" fmla="*/ 0 w 1689617"/>
              <a:gd name="connsiteY3" fmla="*/ 738664 h 738664"/>
              <a:gd name="connsiteX4" fmla="*/ 0 w 1689617"/>
              <a:gd name="connsiteY4" fmla="*/ 0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9617" h="738664" fill="none" extrusionOk="0">
                <a:moveTo>
                  <a:pt x="0" y="0"/>
                </a:moveTo>
                <a:cubicBezTo>
                  <a:pt x="386731" y="75930"/>
                  <a:pt x="1382372" y="141673"/>
                  <a:pt x="1689617" y="0"/>
                </a:cubicBezTo>
                <a:cubicBezTo>
                  <a:pt x="1645919" y="330288"/>
                  <a:pt x="1629155" y="639094"/>
                  <a:pt x="1689617" y="738664"/>
                </a:cubicBezTo>
                <a:cubicBezTo>
                  <a:pt x="974912" y="716488"/>
                  <a:pt x="481622" y="712019"/>
                  <a:pt x="0" y="738664"/>
                </a:cubicBezTo>
                <a:cubicBezTo>
                  <a:pt x="-44876" y="516532"/>
                  <a:pt x="-39280" y="144200"/>
                  <a:pt x="0" y="0"/>
                </a:cubicBezTo>
                <a:close/>
              </a:path>
              <a:path w="1689617" h="738664" stroke="0" extrusionOk="0">
                <a:moveTo>
                  <a:pt x="0" y="0"/>
                </a:moveTo>
                <a:cubicBezTo>
                  <a:pt x="486164" y="50971"/>
                  <a:pt x="959009" y="-87424"/>
                  <a:pt x="1689617" y="0"/>
                </a:cubicBezTo>
                <a:cubicBezTo>
                  <a:pt x="1700053" y="361308"/>
                  <a:pt x="1654317" y="443197"/>
                  <a:pt x="1689617" y="738664"/>
                </a:cubicBezTo>
                <a:cubicBezTo>
                  <a:pt x="967368" y="866955"/>
                  <a:pt x="667887" y="662527"/>
                  <a:pt x="0" y="738664"/>
                </a:cubicBezTo>
                <a:cubicBezTo>
                  <a:pt x="-13428" y="654006"/>
                  <a:pt x="48967" y="271149"/>
                  <a:pt x="0" y="0"/>
                </a:cubicBez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i="0">
                <a:solidFill>
                  <a:srgbClr val="10E5B3"/>
                </a:solidFill>
                <a:latin typeface="Edu QLD Beginner"/>
              </a:rPr>
              <a:t>carpel</a:t>
            </a:r>
            <a:endParaRPr lang="en-GB" sz="4800" b="1" i="0">
              <a:solidFill>
                <a:srgbClr val="10E5B3"/>
              </a:solidFill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2CC5850-16E3-4869-91FE-76488899EAE4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5515553" y="2316517"/>
            <a:ext cx="253611" cy="783094"/>
          </a:xfrm>
          <a:prstGeom prst="straightConnector1">
            <a:avLst/>
          </a:prstGeom>
          <a:ln w="28575">
            <a:solidFill>
              <a:srgbClr val="10E5B3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98F913B-7751-1307-A39E-A8CE9D483F2C}"/>
              </a:ext>
            </a:extLst>
          </p:cNvPr>
          <p:cNvCxnSpPr>
            <a:cxnSpLocks/>
          </p:cNvCxnSpPr>
          <p:nvPr/>
        </p:nvCxnSpPr>
        <p:spPr>
          <a:xfrm flipV="1">
            <a:off x="4952008" y="3955691"/>
            <a:ext cx="1436356" cy="1703520"/>
          </a:xfrm>
          <a:prstGeom prst="straightConnector1">
            <a:avLst/>
          </a:prstGeom>
          <a:ln w="28575">
            <a:solidFill>
              <a:srgbClr val="10E5B3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1ABBA68-374B-161C-6AA0-61BB26D8F8E2}"/>
              </a:ext>
            </a:extLst>
          </p:cNvPr>
          <p:cNvCxnSpPr>
            <a:cxnSpLocks/>
            <a:stCxn id="46" idx="2"/>
          </p:cNvCxnSpPr>
          <p:nvPr/>
        </p:nvCxnSpPr>
        <p:spPr>
          <a:xfrm flipH="1">
            <a:off x="7736604" y="2298946"/>
            <a:ext cx="120809" cy="651985"/>
          </a:xfrm>
          <a:prstGeom prst="straightConnector1">
            <a:avLst/>
          </a:prstGeom>
          <a:ln w="28575">
            <a:solidFill>
              <a:srgbClr val="10E5B3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556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DDF65-0C9C-C0AC-6E52-3DFF5F0F1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06AB8D-3761-FFB9-7C4B-426F5457180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1355" y="1278352"/>
            <a:ext cx="8237538" cy="738664"/>
          </a:xfrm>
        </p:spPr>
        <p:txBody>
          <a:bodyPr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The purpose of a label is to: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410CF-B12E-5E5B-2EC9-6E663F0FE39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GB">
                <a:ea typeface="Calibri"/>
              </a:rPr>
              <a:t>Adding Labels</a:t>
            </a:r>
            <a:endParaRPr lang="en-GB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62E0302-4837-1874-B4DD-05B756FA3A41}"/>
              </a:ext>
            </a:extLst>
          </p:cNvPr>
          <p:cNvSpPr txBox="1">
            <a:spLocks/>
          </p:cNvSpPr>
          <p:nvPr/>
        </p:nvSpPr>
        <p:spPr>
          <a:xfrm rot="360000">
            <a:off x="941343" y="4373691"/>
            <a:ext cx="1817914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>
                <a:latin typeface="Edu QLD Beginner"/>
              </a:rPr>
              <a:t>name the parts clearly </a:t>
            </a:r>
            <a:endParaRPr lang="en-GB" sz="240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202AFBF9-1FC6-D29F-C930-58A12A895A49}"/>
              </a:ext>
            </a:extLst>
          </p:cNvPr>
          <p:cNvSpPr txBox="1">
            <a:spLocks/>
          </p:cNvSpPr>
          <p:nvPr/>
        </p:nvSpPr>
        <p:spPr>
          <a:xfrm>
            <a:off x="3785552" y="4375094"/>
            <a:ext cx="1817914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>
                <a:latin typeface="Edu QLD Beginner"/>
              </a:rPr>
              <a:t>decorate the page</a:t>
            </a:r>
            <a:endParaRPr lang="en-GB" sz="240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AEACD289-ABDD-DF19-D92E-3429CAB4F2CE}"/>
              </a:ext>
            </a:extLst>
          </p:cNvPr>
          <p:cNvSpPr txBox="1">
            <a:spLocks/>
          </p:cNvSpPr>
          <p:nvPr/>
        </p:nvSpPr>
        <p:spPr>
          <a:xfrm rot="21420000">
            <a:off x="6496854" y="4189025"/>
            <a:ext cx="1817914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>
                <a:latin typeface="Edu QLD Beginner"/>
              </a:rPr>
              <a:t>make the picture colourful </a:t>
            </a:r>
            <a:endParaRPr lang="en-GB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B0FF5E-44CA-ACE0-C901-570BE1DCFF74}"/>
              </a:ext>
            </a:extLst>
          </p:cNvPr>
          <p:cNvSpPr/>
          <p:nvPr/>
        </p:nvSpPr>
        <p:spPr>
          <a:xfrm>
            <a:off x="3498523" y="2674283"/>
            <a:ext cx="5312500" cy="3652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46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1 U1B Lesson 02.mp4">
            <a:hlinkClick r:id="" action="ppaction://media"/>
            <a:extLst>
              <a:ext uri="{FF2B5EF4-FFF2-40B4-BE49-F238E27FC236}">
                <a16:creationId xmlns:a16="http://schemas.microsoft.com/office/drawing/2014/main" id="{38C5345A-5F09-015C-DE8C-C6C5AB8594F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800" y="1268413"/>
            <a:ext cx="8239125" cy="463391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01077-851F-87DD-6041-DCDE0CFB7D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>
                <a:ea typeface="Calibri"/>
              </a:rPr>
              <a:t>Creating Symbols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39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drawing of a plant&#10;&#10;AI-generated content may be incorrect.">
            <a:extLst>
              <a:ext uri="{FF2B5EF4-FFF2-40B4-BE49-F238E27FC236}">
                <a16:creationId xmlns:a16="http://schemas.microsoft.com/office/drawing/2014/main" id="{BE4495A6-EC0A-70CE-7E4E-4486140E8E33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1414" y="1268413"/>
            <a:ext cx="6561171" cy="5040312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B08640-12C8-FF01-886D-4AC67397EC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0" tIns="0" rIns="0" bIns="0" anchor="t"/>
          <a:lstStyle/>
          <a:p>
            <a:r>
              <a:rPr lang="en-GB">
                <a:ea typeface="Calibri"/>
              </a:rPr>
              <a:t>Plant Study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85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85EEE-D4CA-9779-812D-E0D4864711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Looking carefully helps us: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61C823-4B14-12BD-1B7C-0818B2D97FE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GB">
                <a:ea typeface="Calibri"/>
              </a:rPr>
              <a:t>Plant Study</a:t>
            </a:r>
            <a:endParaRPr lang="en-GB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A7AFA84-06F1-BAE6-D79D-2F3A5E0CAD2D}"/>
              </a:ext>
            </a:extLst>
          </p:cNvPr>
          <p:cNvSpPr txBox="1">
            <a:spLocks/>
          </p:cNvSpPr>
          <p:nvPr/>
        </p:nvSpPr>
        <p:spPr>
          <a:xfrm rot="360000">
            <a:off x="941343" y="4189025"/>
            <a:ext cx="1817914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>
                <a:latin typeface="Edu QLD Beginner"/>
              </a:rPr>
              <a:t>notice the important parts</a:t>
            </a:r>
            <a:endParaRPr lang="en-GB" sz="240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1B89ED1-0E1D-22B5-9160-15C37797C491}"/>
              </a:ext>
            </a:extLst>
          </p:cNvPr>
          <p:cNvSpPr txBox="1">
            <a:spLocks/>
          </p:cNvSpPr>
          <p:nvPr/>
        </p:nvSpPr>
        <p:spPr>
          <a:xfrm>
            <a:off x="3785552" y="4740028"/>
            <a:ext cx="1817914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>
                <a:latin typeface="Edu QLD Beginner"/>
              </a:rPr>
              <a:t>add colour</a:t>
            </a:r>
            <a:endParaRPr lang="en-GB" sz="240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EBDBD137-BA2D-B5D0-B873-C4A7C565BE95}"/>
              </a:ext>
            </a:extLst>
          </p:cNvPr>
          <p:cNvSpPr txBox="1">
            <a:spLocks/>
          </p:cNvSpPr>
          <p:nvPr/>
        </p:nvSpPr>
        <p:spPr>
          <a:xfrm rot="21420000">
            <a:off x="6496854" y="4373691"/>
            <a:ext cx="1817914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>
                <a:latin typeface="Edu QLD Beginner"/>
              </a:rPr>
              <a:t>use our imagination</a:t>
            </a:r>
            <a:endParaRPr lang="en-GB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04495B-CAB8-558B-A308-AAB690ED8FCD}"/>
              </a:ext>
            </a:extLst>
          </p:cNvPr>
          <p:cNvSpPr/>
          <p:nvPr/>
        </p:nvSpPr>
        <p:spPr>
          <a:xfrm>
            <a:off x="3378208" y="2562578"/>
            <a:ext cx="5312500" cy="38300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72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B496B5-6EDB-18E5-EA6C-A8F54ACE452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0" tIns="0" rIns="0" bIns="0" anchor="t"/>
          <a:lstStyle/>
          <a:p>
            <a:r>
              <a:rPr lang="en-GB">
                <a:ea typeface="Calibri"/>
              </a:rPr>
              <a:t>Plant Study</a:t>
            </a:r>
            <a:endParaRPr lang="en-GB"/>
          </a:p>
        </p:txBody>
      </p:sp>
      <p:pic>
        <p:nvPicPr>
          <p:cNvPr id="10" name="Picture 9" descr="A drawing of a plant&#10;&#10;AI-generated content may be incorrect.">
            <a:extLst>
              <a:ext uri="{FF2B5EF4-FFF2-40B4-BE49-F238E27FC236}">
                <a16:creationId xmlns:a16="http://schemas.microsoft.com/office/drawing/2014/main" id="{5B05E9DD-E9F3-C17B-6D76-0493F286C4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54" y="1268413"/>
            <a:ext cx="6752091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84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BCFF7F-2050-94CC-D464-259B65CA519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AU">
                <a:ea typeface="Calibri"/>
              </a:rPr>
              <a:t>Find the Most Interesting Part</a:t>
            </a:r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38B1A8-8CB3-CF5C-2BF4-8896CA04A5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93361" y="1268413"/>
            <a:ext cx="7573770" cy="5049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74F02E-0C43-D9CA-8E41-A5EAAE0E6D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" y="1268413"/>
            <a:ext cx="8229307" cy="5049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51AC99-C7DC-E4C4-3D09-A20A606001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" y="1268412"/>
            <a:ext cx="8229307" cy="5040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87AC4C-7CA0-1F8F-ECA0-FD8C20129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" y="1268412"/>
            <a:ext cx="8229307" cy="504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7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3A30F-41EA-C280-355B-11F0C1760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516805-84E1-67D6-FBF5-EF858FDCDA4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AU">
                <a:ea typeface="Calibri"/>
              </a:rPr>
              <a:t>Find the Most Interesting Part</a:t>
            </a:r>
            <a:endParaRPr lang="en-AU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BD05442-FAA3-9B8B-42C5-251412F3C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4" t="8555" r="5248" b="18405"/>
          <a:stretch>
            <a:fillRect/>
          </a:stretch>
        </p:blipFill>
        <p:spPr>
          <a:xfrm>
            <a:off x="431800" y="1268413"/>
            <a:ext cx="8229307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29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ED035D-4C2E-DC2F-0A3D-4FF08FEEA5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879" y="1288291"/>
            <a:ext cx="8234363" cy="2215991"/>
          </a:xfrm>
        </p:spPr>
        <p:txBody>
          <a:bodyPr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Labels can be attached to drawings or diagrams to identify the parts.</a:t>
            </a:r>
            <a:endParaRPr lang="en-US">
              <a:latin typeface="Edu QLD Beginner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CEAED4-0474-5226-07CA-717950965023}"/>
              </a:ext>
            </a:extLst>
          </p:cNvPr>
          <p:cNvGrpSpPr/>
          <p:nvPr/>
        </p:nvGrpSpPr>
        <p:grpSpPr>
          <a:xfrm>
            <a:off x="1268361" y="3128748"/>
            <a:ext cx="5616884" cy="2811569"/>
            <a:chOff x="881777" y="1643373"/>
            <a:chExt cx="7241155" cy="459719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31A189E-F550-9B04-150B-FD7390B2F9C1}"/>
                    </a:ext>
                  </a:extLst>
                </p14:cNvPr>
                <p14:cNvContentPartPr/>
                <p14:nvPr/>
              </p14:nvContentPartPr>
              <p14:xfrm>
                <a:off x="1376254" y="1643373"/>
                <a:ext cx="6402970" cy="4457176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31A189E-F550-9B04-150B-FD7390B2F9C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368364" y="1633367"/>
                  <a:ext cx="6418750" cy="447718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1C482A0-C83D-B1E5-302D-6F5E5C135E59}"/>
                </a:ext>
              </a:extLst>
            </p:cNvPr>
            <p:cNvGrpSpPr/>
            <p:nvPr/>
          </p:nvGrpSpPr>
          <p:grpSpPr>
            <a:xfrm>
              <a:off x="2240874" y="2060812"/>
              <a:ext cx="5061402" cy="3330769"/>
              <a:chOff x="5421106" y="2537301"/>
              <a:chExt cx="2614320" cy="2162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3045088C-9F63-12A8-DD71-135F10AF1442}"/>
                      </a:ext>
                    </a:extLst>
                  </p14:cNvPr>
                  <p14:cNvContentPartPr/>
                  <p14:nvPr/>
                </p14:nvContentPartPr>
                <p14:xfrm>
                  <a:off x="5421106" y="2537301"/>
                  <a:ext cx="2614320" cy="211248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3045088C-9F63-12A8-DD71-135F10AF1442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5417030" y="2530802"/>
                    <a:ext cx="2622472" cy="21254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C31C4490-E4D0-C12F-2991-6B4F67C28F53}"/>
                      </a:ext>
                    </a:extLst>
                  </p14:cNvPr>
                  <p14:cNvContentPartPr/>
                  <p14:nvPr/>
                </p14:nvContentPartPr>
                <p14:xfrm>
                  <a:off x="6064426" y="4268181"/>
                  <a:ext cx="782640" cy="18720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C31C4490-E4D0-C12F-2991-6B4F67C28F53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060351" y="4261686"/>
                    <a:ext cx="790790" cy="200189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2586877F-2594-05A7-8C77-A6DB4643DA33}"/>
                  </a:ext>
                </a:extLst>
              </p:cNvPr>
              <p:cNvGrpSpPr/>
              <p:nvPr/>
            </p:nvGrpSpPr>
            <p:grpSpPr>
              <a:xfrm>
                <a:off x="5548186" y="2586981"/>
                <a:ext cx="2265840" cy="2113200"/>
                <a:chOff x="5548186" y="2586981"/>
                <a:chExt cx="2265840" cy="21132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9">
                  <p14:nvContentPartPr>
                    <p14:cNvPr id="17" name="Ink 16">
                      <a:extLst>
                        <a:ext uri="{FF2B5EF4-FFF2-40B4-BE49-F238E27FC236}">
                          <a16:creationId xmlns:a16="http://schemas.microsoft.com/office/drawing/2014/main" id="{E6894E11-C126-5229-A6A2-BAE490745D0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48186" y="4030221"/>
                    <a:ext cx="125640" cy="453240"/>
                  </p14:xfrm>
                </p:contentPart>
              </mc:Choice>
              <mc:Fallback xmlns="">
                <p:pic>
                  <p:nvPicPr>
                    <p:cNvPr id="17" name="Ink 16">
                      <a:extLst>
                        <a:ext uri="{FF2B5EF4-FFF2-40B4-BE49-F238E27FC236}">
                          <a16:creationId xmlns:a16="http://schemas.microsoft.com/office/drawing/2014/main" id="{E6894E11-C126-5229-A6A2-BAE490745D0D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5544110" y="4023730"/>
                      <a:ext cx="133792" cy="46622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">
                  <p14:nvContentPartPr>
                    <p14:cNvPr id="18" name="Ink 17">
                      <a:extLst>
                        <a:ext uri="{FF2B5EF4-FFF2-40B4-BE49-F238E27FC236}">
                          <a16:creationId xmlns:a16="http://schemas.microsoft.com/office/drawing/2014/main" id="{6530E00D-CFB4-CB8A-5DA5-063510BE2BB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873986" y="3468981"/>
                    <a:ext cx="205200" cy="887400"/>
                  </p14:xfrm>
                </p:contentPart>
              </mc:Choice>
              <mc:Fallback xmlns="">
                <p:pic>
                  <p:nvPicPr>
                    <p:cNvPr id="18" name="Ink 17">
                      <a:extLst>
                        <a:ext uri="{FF2B5EF4-FFF2-40B4-BE49-F238E27FC236}">
                          <a16:creationId xmlns:a16="http://schemas.microsoft.com/office/drawing/2014/main" id="{6530E00D-CFB4-CB8A-5DA5-063510BE2BB0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5869906" y="3462484"/>
                      <a:ext cx="213360" cy="90039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">
                  <p14:nvContentPartPr>
                    <p14:cNvPr id="19" name="Ink 18">
                      <a:extLst>
                        <a:ext uri="{FF2B5EF4-FFF2-40B4-BE49-F238E27FC236}">
                          <a16:creationId xmlns:a16="http://schemas.microsoft.com/office/drawing/2014/main" id="{7EBDA1E4-D660-E682-DA01-EF03C42C2CD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53866" y="2932581"/>
                    <a:ext cx="155160" cy="988200"/>
                  </p14:xfrm>
                </p:contentPart>
              </mc:Choice>
              <mc:Fallback xmlns="">
                <p:pic>
                  <p:nvPicPr>
                    <p:cNvPr id="19" name="Ink 18">
                      <a:extLst>
                        <a:ext uri="{FF2B5EF4-FFF2-40B4-BE49-F238E27FC236}">
                          <a16:creationId xmlns:a16="http://schemas.microsoft.com/office/drawing/2014/main" id="{7EBDA1E4-D660-E682-DA01-EF03C42C2CDF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6349789" y="2926085"/>
                      <a:ext cx="163314" cy="100119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">
                  <p14:nvContentPartPr>
                    <p14:cNvPr id="20" name="Ink 19">
                      <a:extLst>
                        <a:ext uri="{FF2B5EF4-FFF2-40B4-BE49-F238E27FC236}">
                          <a16:creationId xmlns:a16="http://schemas.microsoft.com/office/drawing/2014/main" id="{0D4075DC-0F85-6138-F4B4-7D5A09D3796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56786" y="2893701"/>
                    <a:ext cx="132840" cy="483120"/>
                  </p14:xfrm>
                </p:contentPart>
              </mc:Choice>
              <mc:Fallback xmlns="">
                <p:pic>
                  <p:nvPicPr>
                    <p:cNvPr id="20" name="Ink 19">
                      <a:extLst>
                        <a:ext uri="{FF2B5EF4-FFF2-40B4-BE49-F238E27FC236}">
                          <a16:creationId xmlns:a16="http://schemas.microsoft.com/office/drawing/2014/main" id="{0D4075DC-0F85-6138-F4B4-7D5A09D37965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6852710" y="2887203"/>
                      <a:ext cx="140993" cy="49611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">
                  <p14:nvContentPartPr>
                    <p14:cNvPr id="21" name="Ink 20">
                      <a:extLst>
                        <a:ext uri="{FF2B5EF4-FFF2-40B4-BE49-F238E27FC236}">
                          <a16:creationId xmlns:a16="http://schemas.microsoft.com/office/drawing/2014/main" id="{72575708-1817-8341-EFF0-210362D1885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318306" y="2586981"/>
                    <a:ext cx="109800" cy="375840"/>
                  </p14:xfrm>
                </p:contentPart>
              </mc:Choice>
              <mc:Fallback xmlns="">
                <p:pic>
                  <p:nvPicPr>
                    <p:cNvPr id="21" name="Ink 20">
                      <a:extLst>
                        <a:ext uri="{FF2B5EF4-FFF2-40B4-BE49-F238E27FC236}">
                          <a16:creationId xmlns:a16="http://schemas.microsoft.com/office/drawing/2014/main" id="{72575708-1817-8341-EFF0-210362D18850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7314230" y="2580488"/>
                      <a:ext cx="117951" cy="38882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">
                  <p14:nvContentPartPr>
                    <p14:cNvPr id="22" name="Ink 21">
                      <a:extLst>
                        <a:ext uri="{FF2B5EF4-FFF2-40B4-BE49-F238E27FC236}">
                          <a16:creationId xmlns:a16="http://schemas.microsoft.com/office/drawing/2014/main" id="{F693724B-6DE3-292E-6E0D-AAB6FA30556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150546" y="3050301"/>
                    <a:ext cx="640080" cy="153000"/>
                  </p14:xfrm>
                </p:contentPart>
              </mc:Choice>
              <mc:Fallback xmlns="">
                <p:pic>
                  <p:nvPicPr>
                    <p:cNvPr id="22" name="Ink 21">
                      <a:extLst>
                        <a:ext uri="{FF2B5EF4-FFF2-40B4-BE49-F238E27FC236}">
                          <a16:creationId xmlns:a16="http://schemas.microsoft.com/office/drawing/2014/main" id="{F693724B-6DE3-292E-6E0D-AAB6FA305560}"/>
                        </a:ext>
                      </a:extLst>
                    </p:cNvPr>
                    <p:cNvPicPr/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7146469" y="3043815"/>
                      <a:ext cx="648234" cy="16597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">
                  <p14:nvContentPartPr>
                    <p14:cNvPr id="23" name="Ink 22">
                      <a:extLst>
                        <a:ext uri="{FF2B5EF4-FFF2-40B4-BE49-F238E27FC236}">
                          <a16:creationId xmlns:a16="http://schemas.microsoft.com/office/drawing/2014/main" id="{247AE0BF-FCF2-D220-550B-806F8172152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631866" y="2751501"/>
                    <a:ext cx="182160" cy="38880"/>
                  </p14:xfrm>
                </p:contentPart>
              </mc:Choice>
              <mc:Fallback xmlns="">
                <p:pic>
                  <p:nvPicPr>
                    <p:cNvPr id="23" name="Ink 22">
                      <a:extLst>
                        <a:ext uri="{FF2B5EF4-FFF2-40B4-BE49-F238E27FC236}">
                          <a16:creationId xmlns:a16="http://schemas.microsoft.com/office/drawing/2014/main" id="{247AE0BF-FCF2-D220-550B-806F81721523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7627791" y="2745021"/>
                      <a:ext cx="190309" cy="51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">
                  <p14:nvContentPartPr>
                    <p14:cNvPr id="24" name="Ink 23">
                      <a:extLst>
                        <a:ext uri="{FF2B5EF4-FFF2-40B4-BE49-F238E27FC236}">
                          <a16:creationId xmlns:a16="http://schemas.microsoft.com/office/drawing/2014/main" id="{D751F555-E54F-F3F1-216E-28216F28AE5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35106" y="3498861"/>
                    <a:ext cx="727920" cy="151200"/>
                  </p14:xfrm>
                </p:contentPart>
              </mc:Choice>
              <mc:Fallback xmlns="">
                <p:pic>
                  <p:nvPicPr>
                    <p:cNvPr id="24" name="Ink 23">
                      <a:extLst>
                        <a:ext uri="{FF2B5EF4-FFF2-40B4-BE49-F238E27FC236}">
                          <a16:creationId xmlns:a16="http://schemas.microsoft.com/office/drawing/2014/main" id="{D751F555-E54F-F3F1-216E-28216F28AE5B}"/>
                        </a:ext>
                      </a:extLst>
                    </p:cNvPr>
                    <p:cNvPicPr/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>
                      <a:off x="6731030" y="3492370"/>
                      <a:ext cx="736072" cy="16418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">
                  <p14:nvContentPartPr>
                    <p14:cNvPr id="25" name="Ink 24">
                      <a:extLst>
                        <a:ext uri="{FF2B5EF4-FFF2-40B4-BE49-F238E27FC236}">
                          <a16:creationId xmlns:a16="http://schemas.microsoft.com/office/drawing/2014/main" id="{903D70D9-2913-CC4B-2732-B687D09724B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342706" y="4023381"/>
                    <a:ext cx="711720" cy="87480"/>
                  </p14:xfrm>
                </p:contentPart>
              </mc:Choice>
              <mc:Fallback xmlns="">
                <p:pic>
                  <p:nvPicPr>
                    <p:cNvPr id="25" name="Ink 24">
                      <a:extLst>
                        <a:ext uri="{FF2B5EF4-FFF2-40B4-BE49-F238E27FC236}">
                          <a16:creationId xmlns:a16="http://schemas.microsoft.com/office/drawing/2014/main" id="{903D70D9-2913-CC4B-2732-B687D09724B3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6338629" y="4016887"/>
                      <a:ext cx="719873" cy="10046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">
                  <p14:nvContentPartPr>
                    <p14:cNvPr id="26" name="Ink 25">
                      <a:extLst>
                        <a:ext uri="{FF2B5EF4-FFF2-40B4-BE49-F238E27FC236}">
                          <a16:creationId xmlns:a16="http://schemas.microsoft.com/office/drawing/2014/main" id="{F82071B6-05CC-CED0-E4E9-78D2CE331F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76706" y="4448541"/>
                    <a:ext cx="502560" cy="251640"/>
                  </p14:xfrm>
                </p:contentPart>
              </mc:Choice>
              <mc:Fallback xmlns="">
                <p:pic>
                  <p:nvPicPr>
                    <p:cNvPr id="26" name="Ink 25">
                      <a:extLst>
                        <a:ext uri="{FF2B5EF4-FFF2-40B4-BE49-F238E27FC236}">
                          <a16:creationId xmlns:a16="http://schemas.microsoft.com/office/drawing/2014/main" id="{F82071B6-05CC-CED0-E4E9-78D2CE331F30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5672630" y="4442050"/>
                      <a:ext cx="510712" cy="264623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8" name="Text Placeholder 1">
              <a:extLst>
                <a:ext uri="{FF2B5EF4-FFF2-40B4-BE49-F238E27FC236}">
                  <a16:creationId xmlns:a16="http://schemas.microsoft.com/office/drawing/2014/main" id="{D09E830C-E6E0-DB09-7709-458A114A817F}"/>
                </a:ext>
              </a:extLst>
            </p:cNvPr>
            <p:cNvSpPr txBox="1">
              <a:spLocks/>
            </p:cNvSpPr>
            <p:nvPr/>
          </p:nvSpPr>
          <p:spPr>
            <a:xfrm>
              <a:off x="881777" y="1920792"/>
              <a:ext cx="1848371" cy="1207789"/>
            </a:xfrm>
            <a:custGeom>
              <a:avLst/>
              <a:gdLst>
                <a:gd name="connsiteX0" fmla="*/ 0 w 1848371"/>
                <a:gd name="connsiteY0" fmla="*/ 0 h 1207789"/>
                <a:gd name="connsiteX1" fmla="*/ 1848371 w 1848371"/>
                <a:gd name="connsiteY1" fmla="*/ 0 h 1207789"/>
                <a:gd name="connsiteX2" fmla="*/ 1848371 w 1848371"/>
                <a:gd name="connsiteY2" fmla="*/ 1207789 h 1207789"/>
                <a:gd name="connsiteX3" fmla="*/ 0 w 1848371"/>
                <a:gd name="connsiteY3" fmla="*/ 1207789 h 1207789"/>
                <a:gd name="connsiteX4" fmla="*/ 0 w 1848371"/>
                <a:gd name="connsiteY4" fmla="*/ 0 h 1207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8371" h="1207789" fill="none" extrusionOk="0">
                  <a:moveTo>
                    <a:pt x="0" y="0"/>
                  </a:moveTo>
                  <a:cubicBezTo>
                    <a:pt x="573580" y="-147433"/>
                    <a:pt x="957660" y="-98120"/>
                    <a:pt x="1848371" y="0"/>
                  </a:cubicBezTo>
                  <a:cubicBezTo>
                    <a:pt x="1923477" y="425457"/>
                    <a:pt x="1758237" y="693652"/>
                    <a:pt x="1848371" y="1207789"/>
                  </a:cubicBezTo>
                  <a:cubicBezTo>
                    <a:pt x="1214215" y="1359071"/>
                    <a:pt x="922670" y="1351206"/>
                    <a:pt x="0" y="1207789"/>
                  </a:cubicBezTo>
                  <a:cubicBezTo>
                    <a:pt x="-29847" y="999483"/>
                    <a:pt x="102490" y="344515"/>
                    <a:pt x="0" y="0"/>
                  </a:cubicBezTo>
                  <a:close/>
                </a:path>
                <a:path w="1848371" h="1207789" stroke="0" extrusionOk="0">
                  <a:moveTo>
                    <a:pt x="0" y="0"/>
                  </a:moveTo>
                  <a:cubicBezTo>
                    <a:pt x="452715" y="-68133"/>
                    <a:pt x="1094572" y="-106119"/>
                    <a:pt x="1848371" y="0"/>
                  </a:cubicBezTo>
                  <a:cubicBezTo>
                    <a:pt x="1777982" y="190654"/>
                    <a:pt x="1904824" y="819963"/>
                    <a:pt x="1848371" y="1207789"/>
                  </a:cubicBezTo>
                  <a:cubicBezTo>
                    <a:pt x="1048768" y="1109930"/>
                    <a:pt x="316860" y="1087737"/>
                    <a:pt x="0" y="1207789"/>
                  </a:cubicBezTo>
                  <a:cubicBezTo>
                    <a:pt x="-71587" y="743428"/>
                    <a:pt x="-85871" y="213113"/>
                    <a:pt x="0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8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i="0">
                  <a:solidFill>
                    <a:srgbClr val="10E5B3"/>
                  </a:solidFill>
                  <a:latin typeface="Edu QLD Beginner"/>
                </a:rPr>
                <a:t>blade</a:t>
              </a:r>
              <a:endParaRPr lang="en-GB" sz="4800" b="1" i="0">
                <a:solidFill>
                  <a:srgbClr val="10E5B3"/>
                </a:solidFill>
              </a:endParaRPr>
            </a:p>
          </p:txBody>
        </p:sp>
        <p:sp>
          <p:nvSpPr>
            <p:cNvPr id="9" name="Text Placeholder 1">
              <a:extLst>
                <a:ext uri="{FF2B5EF4-FFF2-40B4-BE49-F238E27FC236}">
                  <a16:creationId xmlns:a16="http://schemas.microsoft.com/office/drawing/2014/main" id="{0CFF6134-5436-50B9-63D4-2B530E69A848}"/>
                </a:ext>
              </a:extLst>
            </p:cNvPr>
            <p:cNvSpPr txBox="1">
              <a:spLocks/>
            </p:cNvSpPr>
            <p:nvPr/>
          </p:nvSpPr>
          <p:spPr>
            <a:xfrm>
              <a:off x="2486905" y="5501905"/>
              <a:ext cx="2940779" cy="738664"/>
            </a:xfrm>
            <a:custGeom>
              <a:avLst/>
              <a:gdLst>
                <a:gd name="connsiteX0" fmla="*/ 0 w 2940779"/>
                <a:gd name="connsiteY0" fmla="*/ 0 h 738664"/>
                <a:gd name="connsiteX1" fmla="*/ 2940779 w 2940779"/>
                <a:gd name="connsiteY1" fmla="*/ 0 h 738664"/>
                <a:gd name="connsiteX2" fmla="*/ 2940779 w 2940779"/>
                <a:gd name="connsiteY2" fmla="*/ 738664 h 738664"/>
                <a:gd name="connsiteX3" fmla="*/ 0 w 2940779"/>
                <a:gd name="connsiteY3" fmla="*/ 738664 h 738664"/>
                <a:gd name="connsiteX4" fmla="*/ 0 w 2940779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0779" h="738664" fill="none" extrusionOk="0">
                  <a:moveTo>
                    <a:pt x="0" y="0"/>
                  </a:moveTo>
                  <a:cubicBezTo>
                    <a:pt x="1455096" y="-49533"/>
                    <a:pt x="2166821" y="-14809"/>
                    <a:pt x="2940779" y="0"/>
                  </a:cubicBezTo>
                  <a:cubicBezTo>
                    <a:pt x="2897081" y="330288"/>
                    <a:pt x="2880317" y="639094"/>
                    <a:pt x="2940779" y="738664"/>
                  </a:cubicBezTo>
                  <a:cubicBezTo>
                    <a:pt x="2008186" y="690433"/>
                    <a:pt x="491418" y="823119"/>
                    <a:pt x="0" y="738664"/>
                  </a:cubicBezTo>
                  <a:cubicBezTo>
                    <a:pt x="-44876" y="516532"/>
                    <a:pt x="-39280" y="144200"/>
                    <a:pt x="0" y="0"/>
                  </a:cubicBezTo>
                  <a:close/>
                </a:path>
                <a:path w="2940779" h="738664" stroke="0" extrusionOk="0">
                  <a:moveTo>
                    <a:pt x="0" y="0"/>
                  </a:moveTo>
                  <a:cubicBezTo>
                    <a:pt x="1203525" y="118645"/>
                    <a:pt x="1714638" y="116012"/>
                    <a:pt x="2940779" y="0"/>
                  </a:cubicBezTo>
                  <a:cubicBezTo>
                    <a:pt x="2951215" y="361308"/>
                    <a:pt x="2905479" y="443197"/>
                    <a:pt x="2940779" y="738664"/>
                  </a:cubicBezTo>
                  <a:cubicBezTo>
                    <a:pt x="2200320" y="873264"/>
                    <a:pt x="1348132" y="581468"/>
                    <a:pt x="0" y="738664"/>
                  </a:cubicBezTo>
                  <a:cubicBezTo>
                    <a:pt x="-13428" y="654006"/>
                    <a:pt x="48967" y="271149"/>
                    <a:pt x="0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8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i="0">
                  <a:solidFill>
                    <a:srgbClr val="10E5B3"/>
                  </a:solidFill>
                  <a:latin typeface="Edu QLD Beginner"/>
                </a:rPr>
                <a:t>petiole</a:t>
              </a:r>
              <a:endParaRPr lang="en-GB" sz="4800" b="1" i="0">
                <a:solidFill>
                  <a:srgbClr val="10E5B3"/>
                </a:solidFill>
              </a:endParaRPr>
            </a:p>
          </p:txBody>
        </p:sp>
        <p:sp>
          <p:nvSpPr>
            <p:cNvPr id="10" name="Text Placeholder 1">
              <a:extLst>
                <a:ext uri="{FF2B5EF4-FFF2-40B4-BE49-F238E27FC236}">
                  <a16:creationId xmlns:a16="http://schemas.microsoft.com/office/drawing/2014/main" id="{01F5FEB3-4E1F-0097-2DC6-8CDBE7B9A695}"/>
                </a:ext>
              </a:extLst>
            </p:cNvPr>
            <p:cNvSpPr txBox="1">
              <a:spLocks/>
            </p:cNvSpPr>
            <p:nvPr/>
          </p:nvSpPr>
          <p:spPr>
            <a:xfrm>
              <a:off x="6607716" y="4612851"/>
              <a:ext cx="1515216" cy="738664"/>
            </a:xfrm>
            <a:custGeom>
              <a:avLst/>
              <a:gdLst>
                <a:gd name="connsiteX0" fmla="*/ 0 w 1515216"/>
                <a:gd name="connsiteY0" fmla="*/ 0 h 738664"/>
                <a:gd name="connsiteX1" fmla="*/ 1515216 w 1515216"/>
                <a:gd name="connsiteY1" fmla="*/ 0 h 738664"/>
                <a:gd name="connsiteX2" fmla="*/ 1515216 w 1515216"/>
                <a:gd name="connsiteY2" fmla="*/ 738664 h 738664"/>
                <a:gd name="connsiteX3" fmla="*/ 0 w 1515216"/>
                <a:gd name="connsiteY3" fmla="*/ 738664 h 738664"/>
                <a:gd name="connsiteX4" fmla="*/ 0 w 1515216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5216" h="738664" fill="none" extrusionOk="0">
                  <a:moveTo>
                    <a:pt x="0" y="0"/>
                  </a:moveTo>
                  <a:cubicBezTo>
                    <a:pt x="554402" y="73800"/>
                    <a:pt x="1148317" y="112423"/>
                    <a:pt x="1515216" y="0"/>
                  </a:cubicBezTo>
                  <a:cubicBezTo>
                    <a:pt x="1471518" y="330288"/>
                    <a:pt x="1454754" y="639094"/>
                    <a:pt x="1515216" y="738664"/>
                  </a:cubicBezTo>
                  <a:cubicBezTo>
                    <a:pt x="1052808" y="689290"/>
                    <a:pt x="279896" y="749107"/>
                    <a:pt x="0" y="738664"/>
                  </a:cubicBezTo>
                  <a:cubicBezTo>
                    <a:pt x="-44876" y="516532"/>
                    <a:pt x="-39280" y="144200"/>
                    <a:pt x="0" y="0"/>
                  </a:cubicBezTo>
                  <a:close/>
                </a:path>
                <a:path w="1515216" h="738664" stroke="0" extrusionOk="0">
                  <a:moveTo>
                    <a:pt x="0" y="0"/>
                  </a:moveTo>
                  <a:cubicBezTo>
                    <a:pt x="369201" y="104638"/>
                    <a:pt x="773539" y="49868"/>
                    <a:pt x="1515216" y="0"/>
                  </a:cubicBezTo>
                  <a:cubicBezTo>
                    <a:pt x="1525652" y="361308"/>
                    <a:pt x="1479916" y="443197"/>
                    <a:pt x="1515216" y="738664"/>
                  </a:cubicBezTo>
                  <a:cubicBezTo>
                    <a:pt x="1188146" y="770228"/>
                    <a:pt x="492714" y="648188"/>
                    <a:pt x="0" y="738664"/>
                  </a:cubicBezTo>
                  <a:cubicBezTo>
                    <a:pt x="-13428" y="654006"/>
                    <a:pt x="48967" y="271149"/>
                    <a:pt x="0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8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i="0">
                  <a:solidFill>
                    <a:srgbClr val="10E5B3"/>
                  </a:solidFill>
                  <a:latin typeface="Edu QLD Beginner"/>
                </a:rPr>
                <a:t>vein</a:t>
              </a:r>
              <a:endParaRPr lang="en-GB" sz="4800" b="1" i="0">
                <a:solidFill>
                  <a:srgbClr val="10E5B3"/>
                </a:solidFill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B7479B9-820B-D341-1263-183A402666AB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2730148" y="2524687"/>
              <a:ext cx="1091225" cy="970883"/>
            </a:xfrm>
            <a:prstGeom prst="straightConnector1">
              <a:avLst/>
            </a:prstGeom>
            <a:ln w="28575">
              <a:solidFill>
                <a:srgbClr val="10E5B3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4F1C418-A58C-968F-8B2B-A627B23BBD82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 flipV="1">
              <a:off x="1556668" y="5780365"/>
              <a:ext cx="930237" cy="90872"/>
            </a:xfrm>
            <a:prstGeom prst="straightConnector1">
              <a:avLst/>
            </a:prstGeom>
            <a:ln w="28575">
              <a:solidFill>
                <a:srgbClr val="10E5B3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BA4E09D-5CC4-F7CF-A87A-A7F3362DD94C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 flipV="1">
              <a:off x="5866196" y="3771569"/>
              <a:ext cx="741520" cy="1210614"/>
            </a:xfrm>
            <a:prstGeom prst="straightConnector1">
              <a:avLst/>
            </a:prstGeom>
            <a:ln w="28575">
              <a:solidFill>
                <a:srgbClr val="10E5B3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62929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D0809C-1ACC-A1DD-C92A-7D9945EEEF70}"/>
              </a:ext>
            </a:extLst>
          </p:cNvPr>
          <p:cNvSpPr txBox="1"/>
          <p:nvPr/>
        </p:nvSpPr>
        <p:spPr>
          <a:xfrm>
            <a:off x="5068711" y="69991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0979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DB6CC22-EC03-DEBA-8E96-758065127FE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2"/>
          <a:stretch>
            <a:fillRect/>
          </a:stretch>
        </p:blipFill>
        <p:spPr>
          <a:xfrm>
            <a:off x="431800" y="1269126"/>
            <a:ext cx="8243888" cy="5039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8688AA-681A-9B04-0B86-759950AF02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800" y="1269126"/>
            <a:ext cx="8243888" cy="5039599"/>
          </a:xfrm>
          <a:prstGeom prst="rect">
            <a:avLst/>
          </a:prstGeom>
        </p:spPr>
      </p:pic>
      <p:pic>
        <p:nvPicPr>
          <p:cNvPr id="7" name="Picture 6" descr="A child holding a piece of paper&#10;&#10;AI-generated content may be incorrect.">
            <a:extLst>
              <a:ext uri="{FF2B5EF4-FFF2-40B4-BE49-F238E27FC236}">
                <a16:creationId xmlns:a16="http://schemas.microsoft.com/office/drawing/2014/main" id="{BC4D91F7-455B-2229-241E-7D0DAAE232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" y="1269126"/>
            <a:ext cx="8243888" cy="503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1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7A850C-5EB4-3295-AAFF-185F61D49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7136" y="1268413"/>
            <a:ext cx="6311347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14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640867-C015-9DE9-C09E-4F5A1BA9DA2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0203" y="1288696"/>
            <a:ext cx="8233422" cy="2215991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Symbols and labels help us share tricky information in an easy way. </a:t>
            </a:r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AFDD19C-4F35-097C-DCC0-2F758E6B679F}"/>
              </a:ext>
            </a:extLst>
          </p:cNvPr>
          <p:cNvSpPr txBox="1">
            <a:spLocks/>
          </p:cNvSpPr>
          <p:nvPr/>
        </p:nvSpPr>
        <p:spPr>
          <a:xfrm>
            <a:off x="457868" y="1295150"/>
            <a:ext cx="8233422" cy="221599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Edu QLD Beginner"/>
              </a:rPr>
              <a:t>A symbol shows something real using just the most important parts. 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841057-6B68-58D1-DC25-2D38EBCCC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55" y="3171603"/>
            <a:ext cx="8244000" cy="299703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5427DCE9-D59A-D4E6-FFC2-C9814563E4DD}"/>
              </a:ext>
            </a:extLst>
          </p:cNvPr>
          <p:cNvGrpSpPr/>
          <p:nvPr/>
        </p:nvGrpSpPr>
        <p:grpSpPr>
          <a:xfrm>
            <a:off x="1487618" y="2975122"/>
            <a:ext cx="5613093" cy="3283275"/>
            <a:chOff x="2755747" y="1560282"/>
            <a:chExt cx="7338888" cy="469159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564DCFE-9CC1-EFEC-B0D3-1CE7AA2EF5F8}"/>
                </a:ext>
              </a:extLst>
            </p:cNvPr>
            <p:cNvGrpSpPr/>
            <p:nvPr/>
          </p:nvGrpSpPr>
          <p:grpSpPr>
            <a:xfrm>
              <a:off x="5323124" y="2054171"/>
              <a:ext cx="2819880" cy="3487320"/>
              <a:chOff x="1225156" y="2803956"/>
              <a:chExt cx="2819880" cy="3487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25C7D8EC-5FCD-40A5-E1F2-C910FEA9593A}"/>
                      </a:ext>
                    </a:extLst>
                  </p14:cNvPr>
                  <p14:cNvContentPartPr/>
                  <p14:nvPr/>
                </p14:nvContentPartPr>
                <p14:xfrm>
                  <a:off x="1851196" y="3521796"/>
                  <a:ext cx="148680" cy="32760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25C7D8EC-5FCD-40A5-E1F2-C910FEA9593A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827671" y="3496122"/>
                    <a:ext cx="195260" cy="3784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7FBEE20A-44E2-5A13-39FF-44920F4E482A}"/>
                      </a:ext>
                    </a:extLst>
                  </p14:cNvPr>
                  <p14:cNvContentPartPr/>
                  <p14:nvPr/>
                </p14:nvContentPartPr>
                <p14:xfrm>
                  <a:off x="3092836" y="3700716"/>
                  <a:ext cx="869040" cy="24588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7FBEE20A-44E2-5A13-39FF-44920F4E482A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3069310" y="3674996"/>
                    <a:ext cx="915621" cy="2968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D8600D12-0217-4950-CD0D-656421BBA487}"/>
                      </a:ext>
                    </a:extLst>
                  </p14:cNvPr>
                  <p14:cNvContentPartPr/>
                  <p14:nvPr/>
                </p14:nvContentPartPr>
                <p14:xfrm>
                  <a:off x="2384716" y="4512156"/>
                  <a:ext cx="522720" cy="35028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D8600D12-0217-4950-CD0D-656421BBA487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361191" y="4486438"/>
                    <a:ext cx="569299" cy="4012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91C120A0-3203-3B20-A239-B4F4EF6BF4EF}"/>
                      </a:ext>
                    </a:extLst>
                  </p14:cNvPr>
                  <p14:cNvContentPartPr/>
                  <p14:nvPr/>
                </p14:nvContentPartPr>
                <p14:xfrm>
                  <a:off x="2195356" y="4839396"/>
                  <a:ext cx="739440" cy="127368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91C120A0-3203-3B20-A239-B4F4EF6BF4EF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171837" y="4813675"/>
                    <a:ext cx="786008" cy="1324607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EF6D6B7-D6BD-396C-3550-E9594CBFD9D9}"/>
                  </a:ext>
                </a:extLst>
              </p:cNvPr>
              <p:cNvGrpSpPr/>
              <p:nvPr/>
            </p:nvGrpSpPr>
            <p:grpSpPr>
              <a:xfrm>
                <a:off x="1225156" y="2803956"/>
                <a:ext cx="2819880" cy="3487320"/>
                <a:chOff x="1225156" y="2803956"/>
                <a:chExt cx="2819880" cy="34873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12" name="Ink 11">
                      <a:extLst>
                        <a:ext uri="{FF2B5EF4-FFF2-40B4-BE49-F238E27FC236}">
                          <a16:creationId xmlns:a16="http://schemas.microsoft.com/office/drawing/2014/main" id="{F0D3B719-B018-E076-AA59-3EAE9866B35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03996" y="3623676"/>
                    <a:ext cx="286200" cy="801720"/>
                  </p14:xfrm>
                </p:contentPart>
              </mc:Choice>
              <mc:Fallback xmlns="">
                <p:pic>
                  <p:nvPicPr>
                    <p:cNvPr id="12" name="Ink 11">
                      <a:extLst>
                        <a:ext uri="{FF2B5EF4-FFF2-40B4-BE49-F238E27FC236}">
                          <a16:creationId xmlns:a16="http://schemas.microsoft.com/office/drawing/2014/main" id="{F0D3B719-B018-E076-AA59-3EAE9866B35F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2180498" y="3597963"/>
                      <a:ext cx="332725" cy="85263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13" name="Ink 12">
                      <a:extLst>
                        <a:ext uri="{FF2B5EF4-FFF2-40B4-BE49-F238E27FC236}">
                          <a16:creationId xmlns:a16="http://schemas.microsoft.com/office/drawing/2014/main" id="{75C6B741-D250-BAE9-D9DB-604694BAC5D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79316" y="3414876"/>
                    <a:ext cx="231480" cy="309240"/>
                  </p14:xfrm>
                </p:contentPart>
              </mc:Choice>
              <mc:Fallback xmlns="">
                <p:pic>
                  <p:nvPicPr>
                    <p:cNvPr id="13" name="Ink 12">
                      <a:extLst>
                        <a:ext uri="{FF2B5EF4-FFF2-40B4-BE49-F238E27FC236}">
                          <a16:creationId xmlns:a16="http://schemas.microsoft.com/office/drawing/2014/main" id="{75C6B741-D250-BAE9-D9DB-604694BAC5D8}"/>
                        </a:ext>
                      </a:extLst>
                    </p:cNvPr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2355792" y="3389192"/>
                      <a:ext cx="278058" cy="36009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14" name="Ink 13">
                      <a:extLst>
                        <a:ext uri="{FF2B5EF4-FFF2-40B4-BE49-F238E27FC236}">
                          <a16:creationId xmlns:a16="http://schemas.microsoft.com/office/drawing/2014/main" id="{C6565F61-2AF6-167E-1E70-0B82DF30F02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67636" y="2803956"/>
                    <a:ext cx="367560" cy="613800"/>
                  </p14:xfrm>
                </p:contentPart>
              </mc:Choice>
              <mc:Fallback xmlns="">
                <p:pic>
                  <p:nvPicPr>
                    <p:cNvPr id="14" name="Ink 13">
                      <a:extLst>
                        <a:ext uri="{FF2B5EF4-FFF2-40B4-BE49-F238E27FC236}">
                          <a16:creationId xmlns:a16="http://schemas.microsoft.com/office/drawing/2014/main" id="{C6565F61-2AF6-167E-1E70-0B82DF30F02D}"/>
                        </a:ext>
                      </a:extLst>
                    </p:cNvPr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2144135" y="2778252"/>
                      <a:ext cx="414093" cy="66469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">
                  <p14:nvContentPartPr>
                    <p14:cNvPr id="15" name="Ink 14">
                      <a:extLst>
                        <a:ext uri="{FF2B5EF4-FFF2-40B4-BE49-F238E27FC236}">
                          <a16:creationId xmlns:a16="http://schemas.microsoft.com/office/drawing/2014/main" id="{55BBDB05-26B4-BD9B-FF4E-57942A5A791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572556" y="3773796"/>
                    <a:ext cx="752040" cy="659880"/>
                  </p14:xfrm>
                </p:contentPart>
              </mc:Choice>
              <mc:Fallback xmlns="">
                <p:pic>
                  <p:nvPicPr>
                    <p:cNvPr id="15" name="Ink 14">
                      <a:extLst>
                        <a:ext uri="{FF2B5EF4-FFF2-40B4-BE49-F238E27FC236}">
                          <a16:creationId xmlns:a16="http://schemas.microsoft.com/office/drawing/2014/main" id="{55BBDB05-26B4-BD9B-FF4E-57942A5A7916}"/>
                        </a:ext>
                      </a:extLst>
                    </p:cNvPr>
                    <p:cNvPicPr/>
                    <p:nvPr/>
                  </p:nvPicPr>
                  <p:blipFill>
                    <a:blip r:embed="rId19"/>
                    <a:stretch>
                      <a:fillRect/>
                    </a:stretch>
                  </p:blipFill>
                  <p:spPr>
                    <a:xfrm>
                      <a:off x="1549025" y="3748080"/>
                      <a:ext cx="798631" cy="71079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">
                  <p14:nvContentPartPr>
                    <p14:cNvPr id="16" name="Ink 15">
                      <a:extLst>
                        <a:ext uri="{FF2B5EF4-FFF2-40B4-BE49-F238E27FC236}">
                          <a16:creationId xmlns:a16="http://schemas.microsoft.com/office/drawing/2014/main" id="{35F87D8C-6404-A623-4E77-9A7EAD47656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320556" y="3561036"/>
                    <a:ext cx="489960" cy="370440"/>
                  </p14:xfrm>
                </p:contentPart>
              </mc:Choice>
              <mc:Fallback xmlns="">
                <p:pic>
                  <p:nvPicPr>
                    <p:cNvPr id="16" name="Ink 15">
                      <a:extLst>
                        <a:ext uri="{FF2B5EF4-FFF2-40B4-BE49-F238E27FC236}">
                          <a16:creationId xmlns:a16="http://schemas.microsoft.com/office/drawing/2014/main" id="{35F87D8C-6404-A623-4E77-9A7EAD47656B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1297023" y="3535311"/>
                      <a:ext cx="536556" cy="42137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">
                  <p14:nvContentPartPr>
                    <p14:cNvPr id="17" name="Ink 16">
                      <a:extLst>
                        <a:ext uri="{FF2B5EF4-FFF2-40B4-BE49-F238E27FC236}">
                          <a16:creationId xmlns:a16="http://schemas.microsoft.com/office/drawing/2014/main" id="{48BD883B-3420-07F4-617E-E77E2310C86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86876" y="3597036"/>
                    <a:ext cx="87840" cy="301680"/>
                  </p14:xfrm>
                </p:contentPart>
              </mc:Choice>
              <mc:Fallback xmlns="">
                <p:pic>
                  <p:nvPicPr>
                    <p:cNvPr id="17" name="Ink 16">
                      <a:extLst>
                        <a:ext uri="{FF2B5EF4-FFF2-40B4-BE49-F238E27FC236}">
                          <a16:creationId xmlns:a16="http://schemas.microsoft.com/office/drawing/2014/main" id="{48BD883B-3420-07F4-617E-E77E2310C86B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1463389" y="3571339"/>
                      <a:ext cx="134344" cy="35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">
                  <p14:nvContentPartPr>
                    <p14:cNvPr id="18" name="Ink 17">
                      <a:extLst>
                        <a:ext uri="{FF2B5EF4-FFF2-40B4-BE49-F238E27FC236}">
                          <a16:creationId xmlns:a16="http://schemas.microsoft.com/office/drawing/2014/main" id="{F23555A5-A0BE-B3C2-2B6A-A67DB768304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83996" y="3660036"/>
                    <a:ext cx="804240" cy="816120"/>
                  </p14:xfrm>
                </p:contentPart>
              </mc:Choice>
              <mc:Fallback xmlns="">
                <p:pic>
                  <p:nvPicPr>
                    <p:cNvPr id="18" name="Ink 17">
                      <a:extLst>
                        <a:ext uri="{FF2B5EF4-FFF2-40B4-BE49-F238E27FC236}">
                          <a16:creationId xmlns:a16="http://schemas.microsoft.com/office/drawing/2014/main" id="{F23555A5-A0BE-B3C2-2B6A-A67DB7683040}"/>
                        </a:ext>
                      </a:extLst>
                    </p:cNvPr>
                    <p:cNvPicPr/>
                    <p:nvPr/>
                  </p:nvPicPr>
                  <p:blipFill>
                    <a:blip r:embed="rId25"/>
                    <a:stretch>
                      <a:fillRect/>
                    </a:stretch>
                  </p:blipFill>
                  <p:spPr>
                    <a:xfrm>
                      <a:off x="2360466" y="3634323"/>
                      <a:ext cx="850829" cy="86703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">
                  <p14:nvContentPartPr>
                    <p14:cNvPr id="19" name="Ink 18">
                      <a:extLst>
                        <a:ext uri="{FF2B5EF4-FFF2-40B4-BE49-F238E27FC236}">
                          <a16:creationId xmlns:a16="http://schemas.microsoft.com/office/drawing/2014/main" id="{A929E48C-F46B-69FF-CA67-F2462F90CC8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77316" y="3344316"/>
                    <a:ext cx="275400" cy="321840"/>
                  </p14:xfrm>
                </p:contentPart>
              </mc:Choice>
              <mc:Fallback xmlns="">
                <p:pic>
                  <p:nvPicPr>
                    <p:cNvPr id="19" name="Ink 18">
                      <a:extLst>
                        <a:ext uri="{FF2B5EF4-FFF2-40B4-BE49-F238E27FC236}">
                          <a16:creationId xmlns:a16="http://schemas.microsoft.com/office/drawing/2014/main" id="{A929E48C-F46B-69FF-CA67-F2462F90CC8E}"/>
                        </a:ext>
                      </a:extLst>
                    </p:cNvPr>
                    <p:cNvPicPr/>
                    <p:nvPr/>
                  </p:nvPicPr>
                  <p:blipFill>
                    <a:blip r:embed="rId27"/>
                    <a:stretch>
                      <a:fillRect/>
                    </a:stretch>
                  </p:blipFill>
                  <p:spPr>
                    <a:xfrm>
                      <a:off x="2553778" y="3318651"/>
                      <a:ext cx="322006" cy="37265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">
                  <p14:nvContentPartPr>
                    <p14:cNvPr id="20" name="Ink 19">
                      <a:extLst>
                        <a:ext uri="{FF2B5EF4-FFF2-40B4-BE49-F238E27FC236}">
                          <a16:creationId xmlns:a16="http://schemas.microsoft.com/office/drawing/2014/main" id="{1FDD86F7-57A8-2428-D27B-D868EC1F262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528276" y="4539876"/>
                    <a:ext cx="523440" cy="345960"/>
                  </p14:xfrm>
                </p:contentPart>
              </mc:Choice>
              <mc:Fallback xmlns="">
                <p:pic>
                  <p:nvPicPr>
                    <p:cNvPr id="20" name="Ink 19">
                      <a:extLst>
                        <a:ext uri="{FF2B5EF4-FFF2-40B4-BE49-F238E27FC236}">
                          <a16:creationId xmlns:a16="http://schemas.microsoft.com/office/drawing/2014/main" id="{1FDD86F7-57A8-2428-D27B-D868EC1F2628}"/>
                        </a:ext>
                      </a:extLst>
                    </p:cNvPr>
                    <p:cNvPicPr/>
                    <p:nvPr/>
                  </p:nvPicPr>
                  <p:blipFill>
                    <a:blip r:embed="rId29"/>
                    <a:stretch>
                      <a:fillRect/>
                    </a:stretch>
                  </p:blipFill>
                  <p:spPr>
                    <a:xfrm>
                      <a:off x="1504761" y="4514173"/>
                      <a:ext cx="569999" cy="39685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">
                  <p14:nvContentPartPr>
                    <p14:cNvPr id="21" name="Ink 20">
                      <a:extLst>
                        <a:ext uri="{FF2B5EF4-FFF2-40B4-BE49-F238E27FC236}">
                          <a16:creationId xmlns:a16="http://schemas.microsoft.com/office/drawing/2014/main" id="{53F1EBF3-BB3D-6C81-BA95-538AC06A516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05276" y="4544196"/>
                    <a:ext cx="268560" cy="87120"/>
                  </p14:xfrm>
                </p:contentPart>
              </mc:Choice>
              <mc:Fallback xmlns="">
                <p:pic>
                  <p:nvPicPr>
                    <p:cNvPr id="21" name="Ink 20">
                      <a:extLst>
                        <a:ext uri="{FF2B5EF4-FFF2-40B4-BE49-F238E27FC236}">
                          <a16:creationId xmlns:a16="http://schemas.microsoft.com/office/drawing/2014/main" id="{53F1EBF3-BB3D-6C81-BA95-538AC06A516D}"/>
                        </a:ext>
                      </a:extLst>
                    </p:cNvPr>
                    <p:cNvPicPr/>
                    <p:nvPr/>
                  </p:nvPicPr>
                  <p:blipFill>
                    <a:blip r:embed="rId31"/>
                    <a:stretch>
                      <a:fillRect/>
                    </a:stretch>
                  </p:blipFill>
                  <p:spPr>
                    <a:xfrm>
                      <a:off x="1981800" y="4518572"/>
                      <a:ext cx="315042" cy="13785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2">
                  <p14:nvContentPartPr>
                    <p14:cNvPr id="22" name="Ink 21">
                      <a:extLst>
                        <a:ext uri="{FF2B5EF4-FFF2-40B4-BE49-F238E27FC236}">
                          <a16:creationId xmlns:a16="http://schemas.microsoft.com/office/drawing/2014/main" id="{584FB96E-DF5F-1B13-E365-0FEF2E001CC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500196" y="4152516"/>
                    <a:ext cx="504720" cy="338400"/>
                  </p14:xfrm>
                </p:contentPart>
              </mc:Choice>
              <mc:Fallback xmlns="">
                <p:pic>
                  <p:nvPicPr>
                    <p:cNvPr id="22" name="Ink 21">
                      <a:extLst>
                        <a:ext uri="{FF2B5EF4-FFF2-40B4-BE49-F238E27FC236}">
                          <a16:creationId xmlns:a16="http://schemas.microsoft.com/office/drawing/2014/main" id="{584FB96E-DF5F-1B13-E365-0FEF2E001CCA}"/>
                        </a:ext>
                      </a:extLst>
                    </p:cNvPr>
                    <p:cNvPicPr/>
                    <p:nvPr/>
                  </p:nvPicPr>
                  <p:blipFill>
                    <a:blip r:embed="rId33"/>
                    <a:stretch>
                      <a:fillRect/>
                    </a:stretch>
                  </p:blipFill>
                  <p:spPr>
                    <a:xfrm>
                      <a:off x="1476677" y="4126802"/>
                      <a:ext cx="551288" cy="38931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">
                  <p14:nvContentPartPr>
                    <p14:cNvPr id="23" name="Ink 22">
                      <a:extLst>
                        <a:ext uri="{FF2B5EF4-FFF2-40B4-BE49-F238E27FC236}">
                          <a16:creationId xmlns:a16="http://schemas.microsoft.com/office/drawing/2014/main" id="{0A28C1C6-CB1F-EBBC-D50F-D81FB026802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40196" y="4307676"/>
                    <a:ext cx="320400" cy="202680"/>
                  </p14:xfrm>
                </p:contentPart>
              </mc:Choice>
              <mc:Fallback xmlns="">
                <p:pic>
                  <p:nvPicPr>
                    <p:cNvPr id="23" name="Ink 22">
                      <a:extLst>
                        <a:ext uri="{FF2B5EF4-FFF2-40B4-BE49-F238E27FC236}">
                          <a16:creationId xmlns:a16="http://schemas.microsoft.com/office/drawing/2014/main" id="{0A28C1C6-CB1F-EBBC-D50F-D81FB026802E}"/>
                        </a:ext>
                      </a:extLst>
                    </p:cNvPr>
                    <p:cNvPicPr/>
                    <p:nvPr/>
                  </p:nvPicPr>
                  <p:blipFill>
                    <a:blip r:embed="rId35"/>
                    <a:stretch>
                      <a:fillRect/>
                    </a:stretch>
                  </p:blipFill>
                  <p:spPr>
                    <a:xfrm>
                      <a:off x="2016672" y="4282020"/>
                      <a:ext cx="366978" cy="25347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6">
                  <p14:nvContentPartPr>
                    <p14:cNvPr id="24" name="Ink 23">
                      <a:extLst>
                        <a:ext uri="{FF2B5EF4-FFF2-40B4-BE49-F238E27FC236}">
                          <a16:creationId xmlns:a16="http://schemas.microsoft.com/office/drawing/2014/main" id="{17A2F79F-1858-A6DA-CAC6-E6928255BE7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41476" y="4211556"/>
                    <a:ext cx="517680" cy="298440"/>
                  </p14:xfrm>
                </p:contentPart>
              </mc:Choice>
              <mc:Fallback xmlns="">
                <p:pic>
                  <p:nvPicPr>
                    <p:cNvPr id="24" name="Ink 23">
                      <a:extLst>
                        <a:ext uri="{FF2B5EF4-FFF2-40B4-BE49-F238E27FC236}">
                          <a16:creationId xmlns:a16="http://schemas.microsoft.com/office/drawing/2014/main" id="{17A2F79F-1858-A6DA-CAC6-E6928255BE73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2717945" y="4185828"/>
                      <a:ext cx="564271" cy="34938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8">
                  <p14:nvContentPartPr>
                    <p14:cNvPr id="25" name="Ink 24">
                      <a:extLst>
                        <a:ext uri="{FF2B5EF4-FFF2-40B4-BE49-F238E27FC236}">
                          <a16:creationId xmlns:a16="http://schemas.microsoft.com/office/drawing/2014/main" id="{943051E6-5DD4-F0DF-4C23-A7C04981A96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406316" y="4353396"/>
                    <a:ext cx="323280" cy="118080"/>
                  </p14:xfrm>
                </p:contentPart>
              </mc:Choice>
              <mc:Fallback xmlns="">
                <p:pic>
                  <p:nvPicPr>
                    <p:cNvPr id="25" name="Ink 24">
                      <a:extLst>
                        <a:ext uri="{FF2B5EF4-FFF2-40B4-BE49-F238E27FC236}">
                          <a16:creationId xmlns:a16="http://schemas.microsoft.com/office/drawing/2014/main" id="{943051E6-5DD4-F0DF-4C23-A7C04981A964}"/>
                        </a:ext>
                      </a:extLst>
                    </p:cNvPr>
                    <p:cNvPicPr/>
                    <p:nvPr/>
                  </p:nvPicPr>
                  <p:blipFill>
                    <a:blip r:embed="rId39"/>
                    <a:stretch>
                      <a:fillRect/>
                    </a:stretch>
                  </p:blipFill>
                  <p:spPr>
                    <a:xfrm>
                      <a:off x="2382788" y="4327614"/>
                      <a:ext cx="369866" cy="16912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0">
                  <p14:nvContentPartPr>
                    <p14:cNvPr id="26" name="Ink 25">
                      <a:extLst>
                        <a:ext uri="{FF2B5EF4-FFF2-40B4-BE49-F238E27FC236}">
                          <a16:creationId xmlns:a16="http://schemas.microsoft.com/office/drawing/2014/main" id="{986C0523-66EF-A77D-978A-0595ACBA57D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59716" y="4809516"/>
                    <a:ext cx="707400" cy="902160"/>
                  </p14:xfrm>
                </p:contentPart>
              </mc:Choice>
              <mc:Fallback xmlns="">
                <p:pic>
                  <p:nvPicPr>
                    <p:cNvPr id="26" name="Ink 25">
                      <a:extLst>
                        <a:ext uri="{FF2B5EF4-FFF2-40B4-BE49-F238E27FC236}">
                          <a16:creationId xmlns:a16="http://schemas.microsoft.com/office/drawing/2014/main" id="{986C0523-66EF-A77D-978A-0595ACBA57DA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3036199" y="4783813"/>
                      <a:ext cx="753964" cy="95305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2">
                  <p14:nvContentPartPr>
                    <p14:cNvPr id="27" name="Ink 26">
                      <a:extLst>
                        <a:ext uri="{FF2B5EF4-FFF2-40B4-BE49-F238E27FC236}">
                          <a16:creationId xmlns:a16="http://schemas.microsoft.com/office/drawing/2014/main" id="{9DA739C7-89F8-AA4C-3B0A-5AB64CD96FC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17316" y="5113716"/>
                    <a:ext cx="883800" cy="137160"/>
                  </p14:xfrm>
                </p:contentPart>
              </mc:Choice>
              <mc:Fallback xmlns="">
                <p:pic>
                  <p:nvPicPr>
                    <p:cNvPr id="27" name="Ink 26">
                      <a:extLst>
                        <a:ext uri="{FF2B5EF4-FFF2-40B4-BE49-F238E27FC236}">
                          <a16:creationId xmlns:a16="http://schemas.microsoft.com/office/drawing/2014/main" id="{9DA739C7-89F8-AA4C-3B0A-5AB64CD96FC1}"/>
                        </a:ext>
                      </a:extLst>
                    </p:cNvPr>
                    <p:cNvPicPr/>
                    <p:nvPr/>
                  </p:nvPicPr>
                  <p:blipFill>
                    <a:blip r:embed="rId43"/>
                    <a:stretch>
                      <a:fillRect/>
                    </a:stretch>
                  </p:blipFill>
                  <p:spPr>
                    <a:xfrm>
                      <a:off x="3093786" y="5088031"/>
                      <a:ext cx="930390" cy="18801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4">
                  <p14:nvContentPartPr>
                    <p14:cNvPr id="28" name="Ink 27">
                      <a:extLst>
                        <a:ext uri="{FF2B5EF4-FFF2-40B4-BE49-F238E27FC236}">
                          <a16:creationId xmlns:a16="http://schemas.microsoft.com/office/drawing/2014/main" id="{579FA973-B936-1934-DD01-991A24655BD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258796" y="4480116"/>
                    <a:ext cx="786240" cy="135720"/>
                  </p14:xfrm>
                </p:contentPart>
              </mc:Choice>
              <mc:Fallback xmlns="">
                <p:pic>
                  <p:nvPicPr>
                    <p:cNvPr id="28" name="Ink 27">
                      <a:extLst>
                        <a:ext uri="{FF2B5EF4-FFF2-40B4-BE49-F238E27FC236}">
                          <a16:creationId xmlns:a16="http://schemas.microsoft.com/office/drawing/2014/main" id="{579FA973-B936-1934-DD01-991A24655BDD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3235270" y="4454411"/>
                      <a:ext cx="832822" cy="18661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">
                  <p14:nvContentPartPr>
                    <p14:cNvPr id="29" name="Ink 28">
                      <a:extLst>
                        <a:ext uri="{FF2B5EF4-FFF2-40B4-BE49-F238E27FC236}">
                          <a16:creationId xmlns:a16="http://schemas.microsoft.com/office/drawing/2014/main" id="{201E96D1-C696-29FD-3D60-32F0B738FFC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80196" y="4705476"/>
                    <a:ext cx="573840" cy="528840"/>
                  </p14:xfrm>
                </p:contentPart>
              </mc:Choice>
              <mc:Fallback xmlns="">
                <p:pic>
                  <p:nvPicPr>
                    <p:cNvPr id="29" name="Ink 28">
                      <a:extLst>
                        <a:ext uri="{FF2B5EF4-FFF2-40B4-BE49-F238E27FC236}">
                          <a16:creationId xmlns:a16="http://schemas.microsoft.com/office/drawing/2014/main" id="{201E96D1-C696-29FD-3D60-32F0B738FFCF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2556659" y="4679754"/>
                      <a:ext cx="620444" cy="57976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8">
                  <p14:nvContentPartPr>
                    <p14:cNvPr id="30" name="Ink 29">
                      <a:extLst>
                        <a:ext uri="{FF2B5EF4-FFF2-40B4-BE49-F238E27FC236}">
                          <a16:creationId xmlns:a16="http://schemas.microsoft.com/office/drawing/2014/main" id="{49DAD553-9ABB-CAFA-ADF3-E272EF0EA4D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15236" y="4541316"/>
                    <a:ext cx="263520" cy="312480"/>
                  </p14:xfrm>
                </p:contentPart>
              </mc:Choice>
              <mc:Fallback xmlns="">
                <p:pic>
                  <p:nvPicPr>
                    <p:cNvPr id="30" name="Ink 29">
                      <a:extLst>
                        <a:ext uri="{FF2B5EF4-FFF2-40B4-BE49-F238E27FC236}">
                          <a16:creationId xmlns:a16="http://schemas.microsoft.com/office/drawing/2014/main" id="{49DAD553-9ABB-CAFA-ADF3-E272EF0EA4D7}"/>
                        </a:ext>
                      </a:extLst>
                    </p:cNvPr>
                    <p:cNvPicPr/>
                    <p:nvPr/>
                  </p:nvPicPr>
                  <p:blipFill>
                    <a:blip r:embed="rId49"/>
                    <a:stretch>
                      <a:fillRect/>
                    </a:stretch>
                  </p:blipFill>
                  <p:spPr>
                    <a:xfrm>
                      <a:off x="2291707" y="4515619"/>
                      <a:ext cx="310107" cy="36336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">
                  <p14:nvContentPartPr>
                    <p14:cNvPr id="31" name="Ink 30">
                      <a:extLst>
                        <a:ext uri="{FF2B5EF4-FFF2-40B4-BE49-F238E27FC236}">
                          <a16:creationId xmlns:a16="http://schemas.microsoft.com/office/drawing/2014/main" id="{6122AA65-62D3-9026-473A-13DC7AAAFF0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90396" y="4541316"/>
                    <a:ext cx="25560" cy="298080"/>
                  </p14:xfrm>
                </p:contentPart>
              </mc:Choice>
              <mc:Fallback xmlns="">
                <p:pic>
                  <p:nvPicPr>
                    <p:cNvPr id="31" name="Ink 30">
                      <a:extLst>
                        <a:ext uri="{FF2B5EF4-FFF2-40B4-BE49-F238E27FC236}">
                          <a16:creationId xmlns:a16="http://schemas.microsoft.com/office/drawing/2014/main" id="{6122AA65-62D3-9026-473A-13DC7AAAFF06}"/>
                        </a:ext>
                      </a:extLst>
                    </p:cNvPr>
                    <p:cNvPicPr/>
                    <p:nvPr/>
                  </p:nvPicPr>
                  <p:blipFill>
                    <a:blip r:embed="rId51"/>
                    <a:stretch>
                      <a:fillRect/>
                    </a:stretch>
                  </p:blipFill>
                  <p:spPr>
                    <a:xfrm>
                      <a:off x="2266729" y="4515619"/>
                      <a:ext cx="72420" cy="34895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2">
                  <p14:nvContentPartPr>
                    <p14:cNvPr id="32" name="Ink 31">
                      <a:extLst>
                        <a:ext uri="{FF2B5EF4-FFF2-40B4-BE49-F238E27FC236}">
                          <a16:creationId xmlns:a16="http://schemas.microsoft.com/office/drawing/2014/main" id="{E804FC1A-198C-A7CA-662B-6D96FC3887E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45036" y="4873236"/>
                    <a:ext cx="419760" cy="738360"/>
                  </p14:xfrm>
                </p:contentPart>
              </mc:Choice>
              <mc:Fallback xmlns="">
                <p:pic>
                  <p:nvPicPr>
                    <p:cNvPr id="32" name="Ink 31">
                      <a:extLst>
                        <a:ext uri="{FF2B5EF4-FFF2-40B4-BE49-F238E27FC236}">
                          <a16:creationId xmlns:a16="http://schemas.microsoft.com/office/drawing/2014/main" id="{E804FC1A-198C-A7CA-662B-6D96FC3887EC}"/>
                        </a:ext>
                      </a:extLst>
                    </p:cNvPr>
                    <p:cNvPicPr/>
                    <p:nvPr/>
                  </p:nvPicPr>
                  <p:blipFill>
                    <a:blip r:embed="rId53"/>
                    <a:stretch>
                      <a:fillRect/>
                    </a:stretch>
                  </p:blipFill>
                  <p:spPr>
                    <a:xfrm>
                      <a:off x="2221507" y="4847527"/>
                      <a:ext cx="466348" cy="78926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4">
                  <p14:nvContentPartPr>
                    <p14:cNvPr id="33" name="Ink 32">
                      <a:extLst>
                        <a:ext uri="{FF2B5EF4-FFF2-40B4-BE49-F238E27FC236}">
                          <a16:creationId xmlns:a16="http://schemas.microsoft.com/office/drawing/2014/main" id="{E659633C-7BB5-6B3E-1259-3BC685A81EA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431876" y="5350596"/>
                    <a:ext cx="55800" cy="253440"/>
                  </p14:xfrm>
                </p:contentPart>
              </mc:Choice>
              <mc:Fallback xmlns="">
                <p:pic>
                  <p:nvPicPr>
                    <p:cNvPr id="33" name="Ink 32">
                      <a:extLst>
                        <a:ext uri="{FF2B5EF4-FFF2-40B4-BE49-F238E27FC236}">
                          <a16:creationId xmlns:a16="http://schemas.microsoft.com/office/drawing/2014/main" id="{E659633C-7BB5-6B3E-1259-3BC685A81EA5}"/>
                        </a:ext>
                      </a:extLst>
                    </p:cNvPr>
                    <p:cNvPicPr/>
                    <p:nvPr/>
                  </p:nvPicPr>
                  <p:blipFill>
                    <a:blip r:embed="rId55"/>
                    <a:stretch>
                      <a:fillRect/>
                    </a:stretch>
                  </p:blipFill>
                  <p:spPr>
                    <a:xfrm>
                      <a:off x="2408626" y="5324892"/>
                      <a:ext cx="101835" cy="30433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6">
                  <p14:nvContentPartPr>
                    <p14:cNvPr id="34" name="Ink 33">
                      <a:extLst>
                        <a:ext uri="{FF2B5EF4-FFF2-40B4-BE49-F238E27FC236}">
                          <a16:creationId xmlns:a16="http://schemas.microsoft.com/office/drawing/2014/main" id="{8FA857C4-19AA-CF01-FD90-B8981D69033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09756" y="5687916"/>
                    <a:ext cx="255960" cy="603360"/>
                  </p14:xfrm>
                </p:contentPart>
              </mc:Choice>
              <mc:Fallback xmlns="">
                <p:pic>
                  <p:nvPicPr>
                    <p:cNvPr id="34" name="Ink 33">
                      <a:extLst>
                        <a:ext uri="{FF2B5EF4-FFF2-40B4-BE49-F238E27FC236}">
                          <a16:creationId xmlns:a16="http://schemas.microsoft.com/office/drawing/2014/main" id="{8FA857C4-19AA-CF01-FD90-B8981D690334}"/>
                        </a:ext>
                      </a:extLst>
                    </p:cNvPr>
                    <p:cNvPicPr/>
                    <p:nvPr/>
                  </p:nvPicPr>
                  <p:blipFill>
                    <a:blip r:embed="rId57"/>
                    <a:stretch>
                      <a:fillRect/>
                    </a:stretch>
                  </p:blipFill>
                  <p:spPr>
                    <a:xfrm>
                      <a:off x="2186230" y="5662219"/>
                      <a:ext cx="302541" cy="654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8">
                  <p14:nvContentPartPr>
                    <p14:cNvPr id="35" name="Ink 34">
                      <a:extLst>
                        <a:ext uri="{FF2B5EF4-FFF2-40B4-BE49-F238E27FC236}">
                          <a16:creationId xmlns:a16="http://schemas.microsoft.com/office/drawing/2014/main" id="{51B5F5DF-401B-9299-22BE-67DB5A7AD74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112556" y="5298036"/>
                    <a:ext cx="210600" cy="231120"/>
                  </p14:xfrm>
                </p:contentPart>
              </mc:Choice>
              <mc:Fallback xmlns="">
                <p:pic>
                  <p:nvPicPr>
                    <p:cNvPr id="35" name="Ink 34">
                      <a:extLst>
                        <a:ext uri="{FF2B5EF4-FFF2-40B4-BE49-F238E27FC236}">
                          <a16:creationId xmlns:a16="http://schemas.microsoft.com/office/drawing/2014/main" id="{51B5F5DF-401B-9299-22BE-67DB5A7AD748}"/>
                        </a:ext>
                      </a:extLst>
                    </p:cNvPr>
                    <p:cNvPicPr/>
                    <p:nvPr/>
                  </p:nvPicPr>
                  <p:blipFill>
                    <a:blip r:embed="rId59"/>
                    <a:stretch>
                      <a:fillRect/>
                    </a:stretch>
                  </p:blipFill>
                  <p:spPr>
                    <a:xfrm>
                      <a:off x="2088999" y="5272356"/>
                      <a:ext cx="257243" cy="28196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0">
                  <p14:nvContentPartPr>
                    <p14:cNvPr id="36" name="Ink 35">
                      <a:extLst>
                        <a:ext uri="{FF2B5EF4-FFF2-40B4-BE49-F238E27FC236}">
                          <a16:creationId xmlns:a16="http://schemas.microsoft.com/office/drawing/2014/main" id="{0DC35CDF-3626-0118-D494-3B567B41F8D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02556" y="5084556"/>
                    <a:ext cx="25560" cy="224640"/>
                  </p14:xfrm>
                </p:contentPart>
              </mc:Choice>
              <mc:Fallback xmlns="">
                <p:pic>
                  <p:nvPicPr>
                    <p:cNvPr id="36" name="Ink 35">
                      <a:extLst>
                        <a:ext uri="{FF2B5EF4-FFF2-40B4-BE49-F238E27FC236}">
                          <a16:creationId xmlns:a16="http://schemas.microsoft.com/office/drawing/2014/main" id="{0DC35CDF-3626-0118-D494-3B567B41F8D6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2178889" y="5058853"/>
                      <a:ext cx="72420" cy="27553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2">
                  <p14:nvContentPartPr>
                    <p14:cNvPr id="37" name="Ink 36">
                      <a:extLst>
                        <a:ext uri="{FF2B5EF4-FFF2-40B4-BE49-F238E27FC236}">
                          <a16:creationId xmlns:a16="http://schemas.microsoft.com/office/drawing/2014/main" id="{E663EE7C-9F8B-4171-7465-A13CDF59133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71196" y="4889796"/>
                    <a:ext cx="204840" cy="203040"/>
                  </p14:xfrm>
                </p:contentPart>
              </mc:Choice>
              <mc:Fallback xmlns="">
                <p:pic>
                  <p:nvPicPr>
                    <p:cNvPr id="37" name="Ink 36">
                      <a:extLst>
                        <a:ext uri="{FF2B5EF4-FFF2-40B4-BE49-F238E27FC236}">
                          <a16:creationId xmlns:a16="http://schemas.microsoft.com/office/drawing/2014/main" id="{E663EE7C-9F8B-4171-7465-A13CDF591338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1647705" y="4864095"/>
                      <a:ext cx="251352" cy="253929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4">
                  <p14:nvContentPartPr>
                    <p14:cNvPr id="38" name="Ink 37">
                      <a:extLst>
                        <a:ext uri="{FF2B5EF4-FFF2-40B4-BE49-F238E27FC236}">
                          <a16:creationId xmlns:a16="http://schemas.microsoft.com/office/drawing/2014/main" id="{0EB0AD4D-0195-CAFB-CCF8-7C3CC22A901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48556" y="4568676"/>
                    <a:ext cx="401040" cy="282600"/>
                  </p14:xfrm>
                </p:contentPart>
              </mc:Choice>
              <mc:Fallback xmlns="">
                <p:pic>
                  <p:nvPicPr>
                    <p:cNvPr id="38" name="Ink 37">
                      <a:extLst>
                        <a:ext uri="{FF2B5EF4-FFF2-40B4-BE49-F238E27FC236}">
                          <a16:creationId xmlns:a16="http://schemas.microsoft.com/office/drawing/2014/main" id="{0EB0AD4D-0195-CAFB-CCF8-7C3CC22A9010}"/>
                        </a:ext>
                      </a:extLst>
                    </p:cNvPr>
                    <p:cNvPicPr/>
                    <p:nvPr/>
                  </p:nvPicPr>
                  <p:blipFill>
                    <a:blip r:embed="rId65"/>
                    <a:stretch>
                      <a:fillRect/>
                    </a:stretch>
                  </p:blipFill>
                  <p:spPr>
                    <a:xfrm>
                      <a:off x="1225021" y="4542938"/>
                      <a:ext cx="447640" cy="333561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6">
                  <p14:nvContentPartPr>
                    <p14:cNvPr id="39" name="Ink 38">
                      <a:extLst>
                        <a:ext uri="{FF2B5EF4-FFF2-40B4-BE49-F238E27FC236}">
                          <a16:creationId xmlns:a16="http://schemas.microsoft.com/office/drawing/2014/main" id="{277F3D3F-A449-5103-6C6B-849E4D0877B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25156" y="4732116"/>
                    <a:ext cx="273240" cy="673560"/>
                  </p14:xfrm>
                </p:contentPart>
              </mc:Choice>
              <mc:Fallback xmlns="">
                <p:pic>
                  <p:nvPicPr>
                    <p:cNvPr id="39" name="Ink 38">
                      <a:extLst>
                        <a:ext uri="{FF2B5EF4-FFF2-40B4-BE49-F238E27FC236}">
                          <a16:creationId xmlns:a16="http://schemas.microsoft.com/office/drawing/2014/main" id="{277F3D3F-A449-5103-6C6B-849E4D0877B3}"/>
                        </a:ext>
                      </a:extLst>
                    </p:cNvPr>
                    <p:cNvPicPr/>
                    <p:nvPr/>
                  </p:nvPicPr>
                  <p:blipFill>
                    <a:blip r:embed="rId67"/>
                    <a:stretch>
                      <a:fillRect/>
                    </a:stretch>
                  </p:blipFill>
                  <p:spPr>
                    <a:xfrm>
                      <a:off x="1201601" y="4706408"/>
                      <a:ext cx="319879" cy="72446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8">
                  <p14:nvContentPartPr>
                    <p14:cNvPr id="40" name="Ink 39">
                      <a:extLst>
                        <a:ext uri="{FF2B5EF4-FFF2-40B4-BE49-F238E27FC236}">
                          <a16:creationId xmlns:a16="http://schemas.microsoft.com/office/drawing/2014/main" id="{716D3113-7FE3-1CB0-0138-8B762B987E8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99676" y="3995916"/>
                    <a:ext cx="262440" cy="525600"/>
                  </p14:xfrm>
                </p:contentPart>
              </mc:Choice>
              <mc:Fallback xmlns="">
                <p:pic>
                  <p:nvPicPr>
                    <p:cNvPr id="40" name="Ink 39">
                      <a:extLst>
                        <a:ext uri="{FF2B5EF4-FFF2-40B4-BE49-F238E27FC236}">
                          <a16:creationId xmlns:a16="http://schemas.microsoft.com/office/drawing/2014/main" id="{716D3113-7FE3-1CB0-0138-8B762B987E89}"/>
                        </a:ext>
                      </a:extLst>
                    </p:cNvPr>
                    <p:cNvPicPr/>
                    <p:nvPr/>
                  </p:nvPicPr>
                  <p:blipFill>
                    <a:blip r:embed="rId69"/>
                    <a:stretch>
                      <a:fillRect/>
                    </a:stretch>
                  </p:blipFill>
                  <p:spPr>
                    <a:xfrm>
                      <a:off x="1276202" y="3970202"/>
                      <a:ext cx="308919" cy="57651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70">
                  <p14:nvContentPartPr>
                    <p14:cNvPr id="41" name="Ink 40">
                      <a:extLst>
                        <a:ext uri="{FF2B5EF4-FFF2-40B4-BE49-F238E27FC236}">
                          <a16:creationId xmlns:a16="http://schemas.microsoft.com/office/drawing/2014/main" id="{5AE726C7-F42A-7450-A082-E87FBBEE791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53756" y="4152876"/>
                    <a:ext cx="86760" cy="137160"/>
                  </p14:xfrm>
                </p:contentPart>
              </mc:Choice>
              <mc:Fallback xmlns="">
                <p:pic>
                  <p:nvPicPr>
                    <p:cNvPr id="41" name="Ink 40">
                      <a:extLst>
                        <a:ext uri="{FF2B5EF4-FFF2-40B4-BE49-F238E27FC236}">
                          <a16:creationId xmlns:a16="http://schemas.microsoft.com/office/drawing/2014/main" id="{5AE726C7-F42A-7450-A082-E87FBBEE7912}"/>
                        </a:ext>
                      </a:extLst>
                    </p:cNvPr>
                    <p:cNvPicPr/>
                    <p:nvPr/>
                  </p:nvPicPr>
                  <p:blipFill>
                    <a:blip r:embed="rId71"/>
                    <a:stretch>
                      <a:fillRect/>
                    </a:stretch>
                  </p:blipFill>
                  <p:spPr>
                    <a:xfrm>
                      <a:off x="1430180" y="4127286"/>
                      <a:ext cx="133441" cy="187827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42" name="Text Placeholder 1">
              <a:extLst>
                <a:ext uri="{FF2B5EF4-FFF2-40B4-BE49-F238E27FC236}">
                  <a16:creationId xmlns:a16="http://schemas.microsoft.com/office/drawing/2014/main" id="{92C13813-5237-416E-2525-7B5CEC03AC93}"/>
                </a:ext>
              </a:extLst>
            </p:cNvPr>
            <p:cNvSpPr txBox="1">
              <a:spLocks/>
            </p:cNvSpPr>
            <p:nvPr/>
          </p:nvSpPr>
          <p:spPr>
            <a:xfrm>
              <a:off x="3925057" y="1577854"/>
              <a:ext cx="2224627" cy="1055505"/>
            </a:xfrm>
            <a:custGeom>
              <a:avLst/>
              <a:gdLst>
                <a:gd name="connsiteX0" fmla="*/ 0 w 2224627"/>
                <a:gd name="connsiteY0" fmla="*/ 0 h 1055505"/>
                <a:gd name="connsiteX1" fmla="*/ 2224627 w 2224627"/>
                <a:gd name="connsiteY1" fmla="*/ 0 h 1055505"/>
                <a:gd name="connsiteX2" fmla="*/ 2224627 w 2224627"/>
                <a:gd name="connsiteY2" fmla="*/ 1055505 h 1055505"/>
                <a:gd name="connsiteX3" fmla="*/ 0 w 2224627"/>
                <a:gd name="connsiteY3" fmla="*/ 1055505 h 1055505"/>
                <a:gd name="connsiteX4" fmla="*/ 0 w 2224627"/>
                <a:gd name="connsiteY4" fmla="*/ 0 h 1055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4627" h="1055505" fill="none" extrusionOk="0">
                  <a:moveTo>
                    <a:pt x="0" y="0"/>
                  </a:moveTo>
                  <a:cubicBezTo>
                    <a:pt x="460795" y="-49533"/>
                    <a:pt x="1703705" y="-14809"/>
                    <a:pt x="2224627" y="0"/>
                  </a:cubicBezTo>
                  <a:cubicBezTo>
                    <a:pt x="2161149" y="248022"/>
                    <a:pt x="2285466" y="704729"/>
                    <a:pt x="2224627" y="1055505"/>
                  </a:cubicBezTo>
                  <a:cubicBezTo>
                    <a:pt x="1804578" y="1007274"/>
                    <a:pt x="552463" y="1139960"/>
                    <a:pt x="0" y="1055505"/>
                  </a:cubicBezTo>
                  <a:cubicBezTo>
                    <a:pt x="90878" y="927592"/>
                    <a:pt x="10990" y="478664"/>
                    <a:pt x="0" y="0"/>
                  </a:cubicBezTo>
                  <a:close/>
                </a:path>
                <a:path w="2224627" h="1055505" stroke="0" extrusionOk="0">
                  <a:moveTo>
                    <a:pt x="0" y="0"/>
                  </a:moveTo>
                  <a:cubicBezTo>
                    <a:pt x="547479" y="118645"/>
                    <a:pt x="1937661" y="116012"/>
                    <a:pt x="2224627" y="0"/>
                  </a:cubicBezTo>
                  <a:cubicBezTo>
                    <a:pt x="2223062" y="344910"/>
                    <a:pt x="2165389" y="670353"/>
                    <a:pt x="2224627" y="1055505"/>
                  </a:cubicBezTo>
                  <a:cubicBezTo>
                    <a:pt x="1436996" y="1190105"/>
                    <a:pt x="936510" y="898309"/>
                    <a:pt x="0" y="1055505"/>
                  </a:cubicBezTo>
                  <a:cubicBezTo>
                    <a:pt x="-44673" y="757154"/>
                    <a:pt x="81437" y="293719"/>
                    <a:pt x="0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8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i="0">
                  <a:solidFill>
                    <a:srgbClr val="10E5B3"/>
                  </a:solidFill>
                  <a:latin typeface="Edu QLD Beginner"/>
                </a:rPr>
                <a:t>petal</a:t>
              </a:r>
              <a:endParaRPr lang="en-GB" sz="4800" b="1" i="0">
                <a:solidFill>
                  <a:srgbClr val="10E5B3"/>
                </a:solidFill>
              </a:endParaRPr>
            </a:p>
          </p:txBody>
        </p:sp>
        <p:sp>
          <p:nvSpPr>
            <p:cNvPr id="43" name="Text Placeholder 1">
              <a:extLst>
                <a:ext uri="{FF2B5EF4-FFF2-40B4-BE49-F238E27FC236}">
                  <a16:creationId xmlns:a16="http://schemas.microsoft.com/office/drawing/2014/main" id="{77C158BF-55A7-3759-65F2-F42C5F0D1481}"/>
                </a:ext>
              </a:extLst>
            </p:cNvPr>
            <p:cNvSpPr txBox="1">
              <a:spLocks/>
            </p:cNvSpPr>
            <p:nvPr/>
          </p:nvSpPr>
          <p:spPr>
            <a:xfrm>
              <a:off x="2755747" y="5196371"/>
              <a:ext cx="3572430" cy="1055505"/>
            </a:xfrm>
            <a:custGeom>
              <a:avLst/>
              <a:gdLst>
                <a:gd name="connsiteX0" fmla="*/ 0 w 3572430"/>
                <a:gd name="connsiteY0" fmla="*/ 0 h 1055505"/>
                <a:gd name="connsiteX1" fmla="*/ 3572430 w 3572430"/>
                <a:gd name="connsiteY1" fmla="*/ 0 h 1055505"/>
                <a:gd name="connsiteX2" fmla="*/ 3572430 w 3572430"/>
                <a:gd name="connsiteY2" fmla="*/ 1055505 h 1055505"/>
                <a:gd name="connsiteX3" fmla="*/ 0 w 3572430"/>
                <a:gd name="connsiteY3" fmla="*/ 1055505 h 1055505"/>
                <a:gd name="connsiteX4" fmla="*/ 0 w 3572430"/>
                <a:gd name="connsiteY4" fmla="*/ 0 h 1055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2430" h="1055505" fill="none" extrusionOk="0">
                  <a:moveTo>
                    <a:pt x="0" y="0"/>
                  </a:moveTo>
                  <a:cubicBezTo>
                    <a:pt x="1258294" y="-49533"/>
                    <a:pt x="3124835" y="-14809"/>
                    <a:pt x="3572430" y="0"/>
                  </a:cubicBezTo>
                  <a:cubicBezTo>
                    <a:pt x="3508952" y="248022"/>
                    <a:pt x="3633269" y="704729"/>
                    <a:pt x="3572430" y="1055505"/>
                  </a:cubicBezTo>
                  <a:cubicBezTo>
                    <a:pt x="2493077" y="1007274"/>
                    <a:pt x="638631" y="1139960"/>
                    <a:pt x="0" y="1055505"/>
                  </a:cubicBezTo>
                  <a:cubicBezTo>
                    <a:pt x="90878" y="927592"/>
                    <a:pt x="10990" y="478664"/>
                    <a:pt x="0" y="0"/>
                  </a:cubicBezTo>
                  <a:close/>
                </a:path>
                <a:path w="3572430" h="1055505" stroke="0" extrusionOk="0">
                  <a:moveTo>
                    <a:pt x="0" y="0"/>
                  </a:moveTo>
                  <a:cubicBezTo>
                    <a:pt x="1067303" y="118645"/>
                    <a:pt x="3097320" y="116012"/>
                    <a:pt x="3572430" y="0"/>
                  </a:cubicBezTo>
                  <a:cubicBezTo>
                    <a:pt x="3570865" y="344910"/>
                    <a:pt x="3513192" y="670353"/>
                    <a:pt x="3572430" y="1055505"/>
                  </a:cubicBezTo>
                  <a:cubicBezTo>
                    <a:pt x="2891451" y="1190105"/>
                    <a:pt x="636669" y="898309"/>
                    <a:pt x="0" y="1055505"/>
                  </a:cubicBezTo>
                  <a:cubicBezTo>
                    <a:pt x="-44673" y="757154"/>
                    <a:pt x="81437" y="293719"/>
                    <a:pt x="0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8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i="0">
                  <a:solidFill>
                    <a:srgbClr val="10E5B3"/>
                  </a:solidFill>
                  <a:latin typeface="Edu QLD Beginner"/>
                </a:rPr>
                <a:t>pedicel</a:t>
              </a:r>
              <a:endParaRPr lang="en-GB" sz="4800" b="1" i="0">
                <a:solidFill>
                  <a:srgbClr val="10E5B3"/>
                </a:solidFill>
              </a:endParaRPr>
            </a:p>
          </p:txBody>
        </p:sp>
        <p:sp>
          <p:nvSpPr>
            <p:cNvPr id="44" name="Text Placeholder 1">
              <a:extLst>
                <a:ext uri="{FF2B5EF4-FFF2-40B4-BE49-F238E27FC236}">
                  <a16:creationId xmlns:a16="http://schemas.microsoft.com/office/drawing/2014/main" id="{8E2A8CB2-3B85-233F-4535-3F95B7442EE7}"/>
                </a:ext>
              </a:extLst>
            </p:cNvPr>
            <p:cNvSpPr txBox="1">
              <a:spLocks/>
            </p:cNvSpPr>
            <p:nvPr/>
          </p:nvSpPr>
          <p:spPr>
            <a:xfrm>
              <a:off x="7012604" y="1560282"/>
              <a:ext cx="3082031" cy="1055505"/>
            </a:xfrm>
            <a:custGeom>
              <a:avLst/>
              <a:gdLst>
                <a:gd name="connsiteX0" fmla="*/ 0 w 3082031"/>
                <a:gd name="connsiteY0" fmla="*/ 0 h 1055505"/>
                <a:gd name="connsiteX1" fmla="*/ 3082031 w 3082031"/>
                <a:gd name="connsiteY1" fmla="*/ 0 h 1055505"/>
                <a:gd name="connsiteX2" fmla="*/ 3082031 w 3082031"/>
                <a:gd name="connsiteY2" fmla="*/ 1055505 h 1055505"/>
                <a:gd name="connsiteX3" fmla="*/ 0 w 3082031"/>
                <a:gd name="connsiteY3" fmla="*/ 1055505 h 1055505"/>
                <a:gd name="connsiteX4" fmla="*/ 0 w 3082031"/>
                <a:gd name="connsiteY4" fmla="*/ 0 h 1055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2031" h="1055505" fill="none" extrusionOk="0">
                  <a:moveTo>
                    <a:pt x="0" y="0"/>
                  </a:moveTo>
                  <a:cubicBezTo>
                    <a:pt x="1209200" y="-49533"/>
                    <a:pt x="2277125" y="-14809"/>
                    <a:pt x="3082031" y="0"/>
                  </a:cubicBezTo>
                  <a:cubicBezTo>
                    <a:pt x="3018553" y="248022"/>
                    <a:pt x="3142870" y="704729"/>
                    <a:pt x="3082031" y="1055505"/>
                  </a:cubicBezTo>
                  <a:cubicBezTo>
                    <a:pt x="2636265" y="1007274"/>
                    <a:pt x="1016508" y="1139960"/>
                    <a:pt x="0" y="1055505"/>
                  </a:cubicBezTo>
                  <a:cubicBezTo>
                    <a:pt x="90878" y="927592"/>
                    <a:pt x="10990" y="478664"/>
                    <a:pt x="0" y="0"/>
                  </a:cubicBezTo>
                  <a:close/>
                </a:path>
                <a:path w="3082031" h="1055505" stroke="0" extrusionOk="0">
                  <a:moveTo>
                    <a:pt x="0" y="0"/>
                  </a:moveTo>
                  <a:cubicBezTo>
                    <a:pt x="355965" y="118645"/>
                    <a:pt x="2266936" y="116012"/>
                    <a:pt x="3082031" y="0"/>
                  </a:cubicBezTo>
                  <a:cubicBezTo>
                    <a:pt x="3080466" y="344910"/>
                    <a:pt x="3022793" y="670353"/>
                    <a:pt x="3082031" y="1055505"/>
                  </a:cubicBezTo>
                  <a:cubicBezTo>
                    <a:pt x="1648873" y="1190105"/>
                    <a:pt x="515885" y="898309"/>
                    <a:pt x="0" y="1055505"/>
                  </a:cubicBezTo>
                  <a:cubicBezTo>
                    <a:pt x="-44673" y="757154"/>
                    <a:pt x="81437" y="293719"/>
                    <a:pt x="0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8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i="0">
                  <a:solidFill>
                    <a:srgbClr val="10E5B3"/>
                  </a:solidFill>
                  <a:latin typeface="Edu QLD Beginner"/>
                </a:rPr>
                <a:t>carpel</a:t>
              </a:r>
              <a:endParaRPr lang="en-GB" sz="4800" b="1" i="0">
                <a:solidFill>
                  <a:srgbClr val="10E5B3"/>
                </a:solidFill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D1827CB-3E61-5095-2174-7F2744141ADD}"/>
                </a:ext>
              </a:extLst>
            </p:cNvPr>
            <p:cNvCxnSpPr>
              <a:cxnSpLocks/>
              <a:stCxn id="42" idx="2"/>
            </p:cNvCxnSpPr>
            <p:nvPr/>
          </p:nvCxnSpPr>
          <p:spPr>
            <a:xfrm>
              <a:off x="5037371" y="2633358"/>
              <a:ext cx="731793" cy="466252"/>
            </a:xfrm>
            <a:prstGeom prst="straightConnector1">
              <a:avLst/>
            </a:prstGeom>
            <a:ln w="28575">
              <a:solidFill>
                <a:srgbClr val="10E5B3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E37EDE8-1913-812F-640E-D516F2AD89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2008" y="3955691"/>
              <a:ext cx="1436356" cy="1703520"/>
            </a:xfrm>
            <a:prstGeom prst="straightConnector1">
              <a:avLst/>
            </a:prstGeom>
            <a:ln w="28575">
              <a:solidFill>
                <a:srgbClr val="10E5B3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0F0C555-6B3B-A74B-3F88-0E6925C967B7}"/>
                </a:ext>
              </a:extLst>
            </p:cNvPr>
            <p:cNvCxnSpPr>
              <a:cxnSpLocks/>
              <a:stCxn id="44" idx="2"/>
            </p:cNvCxnSpPr>
            <p:nvPr/>
          </p:nvCxnSpPr>
          <p:spPr>
            <a:xfrm flipH="1">
              <a:off x="7736604" y="2615787"/>
              <a:ext cx="817015" cy="335144"/>
            </a:xfrm>
            <a:prstGeom prst="straightConnector1">
              <a:avLst/>
            </a:prstGeom>
            <a:ln w="28575">
              <a:solidFill>
                <a:srgbClr val="10E5B3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811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2949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52647C-239F-11A0-47BF-B72F23C3C7F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5477" y="1162340"/>
            <a:ext cx="8153047" cy="2215991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 dirty="0">
                <a:latin typeface="Edu QLD Beginner"/>
              </a:rPr>
              <a:t>In the next lesson, we will create a colourful pattern inspired by our plant.</a:t>
            </a:r>
            <a:endParaRPr lang="en-GB" dirty="0"/>
          </a:p>
        </p:txBody>
      </p:sp>
      <p:pic>
        <p:nvPicPr>
          <p:cNvPr id="7" name="Picture Placeholder 6" descr="A drawing of red flowers&#10;&#10;AI-generated content may be incorrect.">
            <a:extLst>
              <a:ext uri="{FF2B5EF4-FFF2-40B4-BE49-F238E27FC236}">
                <a16:creationId xmlns:a16="http://schemas.microsoft.com/office/drawing/2014/main" id="{53942DC5-9391-7E22-D16B-1EC07B365DBD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4"/>
          <a:stretch>
            <a:fillRect/>
          </a:stretch>
        </p:blipFill>
        <p:spPr>
          <a:xfrm>
            <a:off x="447675" y="3612444"/>
            <a:ext cx="8239125" cy="2696282"/>
          </a:xfrm>
        </p:spPr>
      </p:pic>
    </p:spTree>
    <p:extLst>
      <p:ext uri="{BB962C8B-B14F-4D97-AF65-F5344CB8AC3E}">
        <p14:creationId xmlns:p14="http://schemas.microsoft.com/office/powerpoint/2010/main" val="42607818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51E6EA-33DD-FBD5-C61B-49D5E2F3961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9738" y="1283653"/>
            <a:ext cx="8237538" cy="1994392"/>
          </a:xfrm>
        </p:spPr>
        <p:txBody>
          <a:bodyPr/>
          <a:lstStyle/>
          <a:p>
            <a:pPr lvl="0" latinLnBrk="1"/>
            <a:r>
              <a:rPr lang="en-US" altLang="ko-KR"/>
              <a:t>Slide 11 (2</a:t>
            </a:r>
            <a:r>
              <a:rPr lang="en-US" altLang="ko-KR" baseline="30000"/>
              <a:t>nd</a:t>
            </a:r>
            <a:r>
              <a:rPr lang="en-US" altLang="ko-KR"/>
              <a:t>) Photo: Freedom by Peter Max (1980), from </a:t>
            </a:r>
            <a:r>
              <a:rPr lang="en-US" altLang="ko-KR" err="1"/>
              <a:t>WikiArt</a:t>
            </a:r>
            <a:r>
              <a:rPr lang="en-US" altLang="ko-KR"/>
              <a:t>, Used under Fair Use, </a:t>
            </a:r>
            <a:r>
              <a:rPr lang="en-US" altLang="ko-KR">
                <a:hlinkClick r:id="rId2"/>
              </a:rPr>
              <a:t>https://www.wikiart.org/en/peter-max/freedom-1980</a:t>
            </a:r>
            <a:r>
              <a:rPr lang="en-US" altLang="ko-KR"/>
              <a:t> </a:t>
            </a:r>
          </a:p>
          <a:p>
            <a:pPr lvl="0" latinLnBrk="1"/>
            <a:r>
              <a:rPr lang="en-US" altLang="ko-KR"/>
              <a:t>Slide 12 (2</a:t>
            </a:r>
            <a:r>
              <a:rPr lang="en-US" altLang="ko-KR" baseline="30000"/>
              <a:t>nd</a:t>
            </a:r>
            <a:r>
              <a:rPr lang="en-US" altLang="ko-KR"/>
              <a:t>) Photo: Soursop page by Wendy Hollender, from Draw Botanical, LLC, Used with Permission, </a:t>
            </a:r>
            <a:r>
              <a:rPr lang="en-US" altLang="ko-KR" u="sng">
                <a:hlinkClick r:id="rId3"/>
              </a:rPr>
              <a:t>https://drawbotanical.com/wp-content/uploads/soursop-765x1024.jpg</a:t>
            </a:r>
            <a:r>
              <a:rPr lang="en-US" altLang="ko-KR"/>
              <a:t>​</a:t>
            </a:r>
          </a:p>
          <a:p>
            <a:pPr lvl="0" latinLnBrk="1"/>
            <a:r>
              <a:rPr lang="en-US" altLang="ko-KR"/>
              <a:t>Slide 12 (3</a:t>
            </a:r>
            <a:r>
              <a:rPr lang="en-US" altLang="ko-KR" baseline="30000"/>
              <a:t>rd</a:t>
            </a:r>
            <a:r>
              <a:rPr lang="en-US" altLang="ko-KR"/>
              <a:t>) Photo: IMG_5491 by Wendy Hollender, from Draw Botanical, LLC, Used with Permission, </a:t>
            </a:r>
            <a:r>
              <a:rPr lang="en-US" altLang="ko-KR">
                <a:hlinkClick r:id="rId4"/>
              </a:rPr>
              <a:t>https://miro.com/app/board/uXjVJK5peKQ=/?moveToWidget=3458764640302987705&amp;cot=14</a:t>
            </a:r>
            <a:r>
              <a:rPr lang="en-US" altLang="ko-KR"/>
              <a:t> </a:t>
            </a:r>
          </a:p>
          <a:p>
            <a:pPr lvl="0" latinLnBrk="1"/>
            <a:r>
              <a:rPr lang="en-US" altLang="ko-KR"/>
              <a:t>Slide 15 (2</a:t>
            </a:r>
            <a:r>
              <a:rPr lang="en-US" altLang="ko-KR" baseline="30000"/>
              <a:t>nd</a:t>
            </a:r>
            <a:r>
              <a:rPr lang="en-US" altLang="ko-KR"/>
              <a:t>) Photo: Noah lets go the dove through the window of the Ark (Genesis VIII, 6 9) by Marc Chagall (1931), from </a:t>
            </a:r>
            <a:r>
              <a:rPr lang="en-US" altLang="ko-KR" err="1"/>
              <a:t>WikiArt</a:t>
            </a:r>
            <a:r>
              <a:rPr lang="en-US" altLang="ko-KR"/>
              <a:t>, Used under Fair Use, </a:t>
            </a:r>
            <a:r>
              <a:rPr lang="en-US" altLang="ko-KR">
                <a:hlinkClick r:id="rId5"/>
              </a:rPr>
              <a:t>https://www.wikiart.org/en/marc-chagall/noah-lets-go-the-dove-through-the-window-of-the-ark-genesis-viii-6-9-1931</a:t>
            </a:r>
            <a:r>
              <a:rPr lang="en-US" altLang="ko-KR"/>
              <a:t> </a:t>
            </a:r>
          </a:p>
          <a:p>
            <a:pPr lvl="0" latinLnBrk="1"/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39444062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774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1D4B0C-4AD9-CB7D-9454-DDF132ED0B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Labels on a drawing can:</a:t>
            </a:r>
            <a:endParaRPr lang="en-GB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D8497D2-FED8-BD7F-8325-D9E447745F4A}"/>
              </a:ext>
            </a:extLst>
          </p:cNvPr>
          <p:cNvSpPr txBox="1">
            <a:spLocks/>
          </p:cNvSpPr>
          <p:nvPr/>
        </p:nvSpPr>
        <p:spPr>
          <a:xfrm rot="360000">
            <a:off x="941343" y="4189025"/>
            <a:ext cx="1817914" cy="110799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>
                <a:latin typeface="Edu QLD Beginner"/>
              </a:rPr>
              <a:t>make the picture colourful</a:t>
            </a:r>
            <a:endParaRPr lang="en-US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20B680A7-FD6D-72E7-D843-EEC36CBC9445}"/>
              </a:ext>
            </a:extLst>
          </p:cNvPr>
          <p:cNvSpPr txBox="1">
            <a:spLocks/>
          </p:cNvSpPr>
          <p:nvPr/>
        </p:nvSpPr>
        <p:spPr>
          <a:xfrm>
            <a:off x="3785552" y="4375094"/>
            <a:ext cx="1817914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>
                <a:latin typeface="Edu QLD Beginner"/>
              </a:rPr>
              <a:t>identify the parts</a:t>
            </a:r>
            <a:endParaRPr lang="en-GB" sz="240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3D624C1-9B52-F8AE-7C1E-33735C3CC621}"/>
              </a:ext>
            </a:extLst>
          </p:cNvPr>
          <p:cNvSpPr txBox="1">
            <a:spLocks/>
          </p:cNvSpPr>
          <p:nvPr/>
        </p:nvSpPr>
        <p:spPr>
          <a:xfrm rot="21420000">
            <a:off x="6496854" y="4373691"/>
            <a:ext cx="1817914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>
                <a:latin typeface="Edu QLD Beginner"/>
              </a:rPr>
              <a:t>replace a sketch</a:t>
            </a:r>
            <a:endParaRPr lang="en-GB" sz="240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B69FE94-C0C0-6830-6033-5AD4320B729A}"/>
              </a:ext>
            </a:extLst>
          </p:cNvPr>
          <p:cNvGrpSpPr/>
          <p:nvPr/>
        </p:nvGrpSpPr>
        <p:grpSpPr>
          <a:xfrm>
            <a:off x="397813" y="2386127"/>
            <a:ext cx="8529005" cy="4165221"/>
            <a:chOff x="250761" y="6864548"/>
            <a:chExt cx="8529005" cy="416522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2DA975-0A02-60F4-1936-E09CD531D638}"/>
                </a:ext>
              </a:extLst>
            </p:cNvPr>
            <p:cNvSpPr/>
            <p:nvPr/>
          </p:nvSpPr>
          <p:spPr>
            <a:xfrm>
              <a:off x="250761" y="6864548"/>
              <a:ext cx="2918093" cy="3964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100">
                <a:solidFill>
                  <a:schemeClr val="tx2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A175EC-1881-10E9-DC37-0FE9D46150EE}"/>
                </a:ext>
              </a:extLst>
            </p:cNvPr>
            <p:cNvSpPr/>
            <p:nvPr/>
          </p:nvSpPr>
          <p:spPr>
            <a:xfrm>
              <a:off x="5861673" y="7065074"/>
              <a:ext cx="2918093" cy="3964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1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942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88F50C-63CC-4BEA-5E79-0E9A380B8DA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85342"/>
            <a:ext cx="8237538" cy="2215991"/>
          </a:xfrm>
        </p:spPr>
        <p:txBody>
          <a:bodyPr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In this lesson, we will turn our drawing of a plant into a simple symbol and label it.</a:t>
            </a:r>
            <a:endParaRPr lang="en-GB"/>
          </a:p>
        </p:txBody>
      </p:sp>
      <p:pic>
        <p:nvPicPr>
          <p:cNvPr id="4" name="Picture Placeholder 4" descr="A hand drawing a plant on a white paper&#10;&#10;AI-generated content may be incorrect.">
            <a:extLst>
              <a:ext uri="{FF2B5EF4-FFF2-40B4-BE49-F238E27FC236}">
                <a16:creationId xmlns:a16="http://schemas.microsoft.com/office/drawing/2014/main" id="{AC84FBB5-66E2-A716-1DD9-A69C14B63E71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0"/>
          <a:stretch>
            <a:fillRect/>
          </a:stretch>
        </p:blipFill>
        <p:spPr>
          <a:xfrm>
            <a:off x="447675" y="3792538"/>
            <a:ext cx="8239125" cy="2516187"/>
          </a:xfrm>
        </p:spPr>
      </p:pic>
    </p:spTree>
    <p:extLst>
      <p:ext uri="{BB962C8B-B14F-4D97-AF65-F5344CB8AC3E}">
        <p14:creationId xmlns:p14="http://schemas.microsoft.com/office/powerpoint/2010/main" val="2130184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0C6561-3D79-56CE-E8BC-67433C953E0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80380"/>
            <a:ext cx="8237538" cy="4727448"/>
          </a:xfrm>
        </p:spPr>
        <p:txBody>
          <a:bodyPr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You will be successful when you can:</a:t>
            </a:r>
          </a:p>
          <a:p>
            <a:pPr marL="685800" indent="-685800">
              <a:buChar char="•"/>
            </a:pPr>
            <a:r>
              <a:rPr lang="en-GB" b="1">
                <a:solidFill>
                  <a:srgbClr val="187F99"/>
                </a:solidFill>
                <a:latin typeface="Edu QLD Beginner"/>
              </a:rPr>
              <a:t>simplify</a:t>
            </a:r>
            <a:r>
              <a:rPr lang="en-GB">
                <a:latin typeface="Edu QLD Beginner"/>
              </a:rPr>
              <a:t> shapes to the recognisable features</a:t>
            </a:r>
          </a:p>
          <a:p>
            <a:pPr marL="685800" indent="-685800">
              <a:buChar char="•"/>
            </a:pPr>
            <a:r>
              <a:rPr lang="en-GB" b="1">
                <a:solidFill>
                  <a:srgbClr val="187F99"/>
                </a:solidFill>
                <a:latin typeface="Edu QLD Beginner"/>
              </a:rPr>
              <a:t>add</a:t>
            </a:r>
            <a:r>
              <a:rPr lang="en-GB">
                <a:latin typeface="Edu QLD Beginner"/>
              </a:rPr>
              <a:t> a word or phrase next to the symbol.</a:t>
            </a:r>
          </a:p>
        </p:txBody>
      </p:sp>
    </p:spTree>
    <p:extLst>
      <p:ext uri="{BB962C8B-B14F-4D97-AF65-F5344CB8AC3E}">
        <p14:creationId xmlns:p14="http://schemas.microsoft.com/office/powerpoint/2010/main" val="1943005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3CE817-45DC-046F-68A3-239DF2A3A5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06" y="1283599"/>
            <a:ext cx="7560000" cy="504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7D5AEB-34C8-6454-52CF-A346DF49BD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06" y="1283599"/>
            <a:ext cx="7560000" cy="5040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9E5C40A-C8D5-5D3A-4D61-09CFC8A6538D}"/>
              </a:ext>
            </a:extLst>
          </p:cNvPr>
          <p:cNvGrpSpPr>
            <a:grpSpLocks noChangeAspect="1"/>
          </p:cNvGrpSpPr>
          <p:nvPr/>
        </p:nvGrpSpPr>
        <p:grpSpPr>
          <a:xfrm>
            <a:off x="2313543" y="1268413"/>
            <a:ext cx="4516913" cy="5055186"/>
            <a:chOff x="4761712" y="-1624950"/>
            <a:chExt cx="4844467" cy="54217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BE5735-2636-F06A-D62C-96F24B4FD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1712" y="-1624950"/>
              <a:ext cx="4844466" cy="287640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36E34FF-A98E-5634-E4B4-5B99F07B1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1712" y="1346837"/>
              <a:ext cx="4844467" cy="2449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14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94AD8F-F4B0-2919-FA65-D594AA48BBC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50" y="1793891"/>
            <a:ext cx="1817914" cy="36933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symbol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B75F1-95BD-651B-D977-7CDB3F16E33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02750" y="4135638"/>
            <a:ext cx="1817914" cy="36933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label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7BB7EA-8AEA-9497-FAA1-37DEFEACFA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53183" y="4135638"/>
            <a:ext cx="2893710" cy="738664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A word or phrase that gives information.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AA2714-B792-DAFF-EE69-D0DA2B0E9C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53183" y="1791557"/>
            <a:ext cx="2893710" cy="1107996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A simplified drawing that represents something.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70DE62D-424C-B9F4-E96B-1BB85987B50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2482E0F-5D66-ECC9-D584-E519808B194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1519" y="4067397"/>
            <a:ext cx="3048000" cy="2122443"/>
          </a:xfrm>
        </p:spPr>
      </p:pic>
    </p:spTree>
    <p:extLst>
      <p:ext uri="{BB962C8B-B14F-4D97-AF65-F5344CB8AC3E}">
        <p14:creationId xmlns:p14="http://schemas.microsoft.com/office/powerpoint/2010/main" val="154669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D5667-DD29-0A14-73D0-6DB465936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AC49413-D5C3-2FF6-83B0-CB2EAF4D9F8D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1519" y="4078285"/>
            <a:ext cx="3048000" cy="2166148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D0E89C-A18F-DC09-C02C-35D4745581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50" y="1793891"/>
            <a:ext cx="1817914" cy="36933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identify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E7E08-936B-AA5C-D19E-E0E4F667806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02750" y="4135638"/>
            <a:ext cx="1817914" cy="36933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contour lines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E27EE5-2D8C-001F-A314-1BA6E87A823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53183" y="4135638"/>
            <a:ext cx="2893710" cy="1107996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Lines that show the outline and internal shapes of an object. 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C4F0F8-BAC4-1B51-ADA8-D924CCB1583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53183" y="1791557"/>
            <a:ext cx="2893710" cy="738664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To recognise and name something.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6C5ADF7-2E15-00DC-D924-0A61441CAE10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971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8"/>
  <p:tag name="ARTICULATE_DESIGN_ID_CUSTOM DESIGN" val="JizD6fQG"/>
  <p:tag name="ARTICULATE_DESIGN_ID_5_OFFICE THEME" val="trXBsvWs"/>
  <p:tag name="ARTICULATE_DESIGN_ID_GGSA_CURRICULUM_PPT_THEME" val="kbp9wEbE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GSA_Curriculum_PPT_Theme" id="{1BBDCDBC-CF02-4599-9A13-09DFC0558105}" vid="{F26590E7-F273-42E2-B3FD-7B468DE84EEB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554891c902b9729e78eaef781ee93c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e95c42783cfae94cde1f4e57332ecaa2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SharedWithUsers xmlns="f315eb64-a02b-4bd5-a84c-38ab918c4ccd">
      <UserInfo>
        <DisplayName>Vanessa Leonhardt - Archive</DisplayName>
        <AccountId>208</AccountId>
        <AccountType/>
      </UserInfo>
      <UserInfo>
        <DisplayName>Jacqui Castorina</DisplayName>
        <AccountId>112</AccountId>
        <AccountType/>
      </UserInfo>
    </SharedWithUsers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 xmlns="f315eb64-a02b-4bd5-a84c-38ab918c4ccd">3KN27SNVY5CS-90160594-427343</_dlc_DocId>
    <_dlc_DocIdPersistId xmlns="f315eb64-a02b-4bd5-a84c-38ab918c4ccd">false</_dlc_DocIdPersistId>
    <_dlc_DocIdUrl xmlns="f315eb64-a02b-4bd5-a84c-38ab918c4ccd">
      <Url>https://ggsaus.sharepoint.com/sites/Curriculum/_layouts/15/DocIdRedir.aspx?ID=3KN27SNVY5CS-90160594-427343</Url>
      <Description>3KN27SNVY5CS-90160594-427343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81CC02-ECF9-4F15-B97B-B4010C63ECB7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CCA1584-9CA9-46D4-BE44-1AD376E0FB8E}">
  <ds:schemaRefs>
    <ds:schemaRef ds:uri="http://purl.org/dc/dcmitype/"/>
    <ds:schemaRef ds:uri="http://www.w3.org/XML/1998/namespace"/>
    <ds:schemaRef ds:uri="http://schemas.microsoft.com/sharepoint/v3/field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f315eb64-a02b-4bd5-a84c-38ab918c4ccd"/>
    <ds:schemaRef ds:uri="http://schemas.microsoft.com/office/2006/documentManagement/types"/>
    <ds:schemaRef ds:uri="d63ea73a-d7e6-4e3a-bf41-d78273581467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01C80E3-7085-4EFA-9580-9B95782F31B4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105</TotalTime>
  <Words>494</Words>
  <Application>Microsoft Office PowerPoint</Application>
  <PresentationFormat>On-screen Show (4:3)</PresentationFormat>
  <Paragraphs>80</Paragraphs>
  <Slides>37</Slides>
  <Notes>35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</vt:lpstr>
      <vt:lpstr>Calibri</vt:lpstr>
      <vt:lpstr>Calibri Light</vt:lpstr>
      <vt:lpstr>Edu QLD Beginner</vt:lpstr>
      <vt:lpstr>Custom Design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CYP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subject>Parenting</dc:subject>
  <dc:creator>Sandra Thibeault</dc:creator>
  <cp:keywords>Parenting</cp:keywords>
  <cp:lastModifiedBy>Fiona Tye</cp:lastModifiedBy>
  <cp:revision>13</cp:revision>
  <cp:lastPrinted>2021-04-07T01:54:21Z</cp:lastPrinted>
  <dcterms:created xsi:type="dcterms:W3CDTF">2017-09-25T17:46:47Z</dcterms:created>
  <dcterms:modified xsi:type="dcterms:W3CDTF">2025-10-16T06:38:05Z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_dlc_DocIdItemGuid">
    <vt:lpwstr>13b45f51-ede5-4250-b43e-3c13da661fe4</vt:lpwstr>
  </property>
  <property fmtid="{D5CDD505-2E9C-101B-9397-08002B2CF9AE}" pid="5" name="dcProductDevelopment">
    <vt:bool>false</vt:bool>
  </property>
  <property fmtid="{D5CDD505-2E9C-101B-9397-08002B2CF9AE}" pid="6" name="dcInternalEvaluationLibrary">
    <vt:bool>false</vt:bool>
  </property>
  <property fmtid="{D5CDD505-2E9C-101B-9397-08002B2CF9AE}" pid="7" name="dcMarketingServices">
    <vt:bool>false</vt:bool>
  </property>
  <property fmtid="{D5CDD505-2E9C-101B-9397-08002B2CF9AE}" pid="8" name="dcIntranet">
    <vt:bool>false</vt:bool>
  </property>
  <property fmtid="{D5CDD505-2E9C-101B-9397-08002B2CF9AE}" pid="9" name="dcExternalEvaluationLibrary">
    <vt:bool>false</vt:bool>
  </property>
  <property fmtid="{D5CDD505-2E9C-101B-9397-08002B2CF9AE}" pid="10" name="dcSchoolsAllStaff">
    <vt:bool>false</vt:bool>
  </property>
  <property fmtid="{D5CDD505-2E9C-101B-9397-08002B2CF9AE}" pid="11" name="dcDirectors">
    <vt:bool>false</vt:bool>
  </property>
  <property fmtid="{D5CDD505-2E9C-101B-9397-08002B2CF9AE}" pid="12" name="dcGreatTeachingPortal">
    <vt:bool>false</vt:bool>
  </property>
  <property fmtid="{D5CDD505-2E9C-101B-9397-08002B2CF9AE}" pid="13" name="dcBrochureStand">
    <vt:bool>false</vt:bool>
  </property>
  <property fmtid="{D5CDD505-2E9C-101B-9397-08002B2CF9AE}" pid="14" name="dcSchoolPrincipals">
    <vt:bool>false</vt:bool>
  </property>
  <property fmtid="{D5CDD505-2E9C-101B-9397-08002B2CF9AE}" pid="15" name="dcWebsite">
    <vt:bool>false</vt:bool>
  </property>
  <property fmtid="{D5CDD505-2E9C-101B-9397-08002B2CF9AE}" pid="16" name="dcDigitalDatabase">
    <vt:bool>false</vt:bool>
  </property>
  <property fmtid="{D5CDD505-2E9C-101B-9397-08002B2CF9AE}" pid="17" name="dcProductFolders">
    <vt:bool>false</vt:bool>
  </property>
  <property fmtid="{D5CDD505-2E9C-101B-9397-08002B2CF9AE}" pid="18" name="dcCEOSocialMedia">
    <vt:bool>false</vt:bool>
  </property>
  <property fmtid="{D5CDD505-2E9C-101B-9397-08002B2CF9AE}" pid="19" name="dcBusinessServices">
    <vt:bool>false</vt:bool>
  </property>
  <property fmtid="{D5CDD505-2E9C-101B-9397-08002B2CF9AE}" pid="20" name="dcInfoHub">
    <vt:bool>false</vt:bool>
  </property>
  <property fmtid="{D5CDD505-2E9C-101B-9397-08002B2CF9AE}" pid="21" name="dcManagement">
    <vt:bool>false</vt:bool>
  </property>
  <property fmtid="{D5CDD505-2E9C-101B-9397-08002B2CF9AE}" pid="22" name="dcSchoolPartnerships">
    <vt:bool>false</vt:bool>
  </property>
  <property fmtid="{D5CDD505-2E9C-101B-9397-08002B2CF9AE}" pid="23" name="dcCurriculumResourceLibrary">
    <vt:bool>false</vt:bool>
  </property>
  <property fmtid="{D5CDD505-2E9C-101B-9397-08002B2CF9AE}" pid="24" name="dcAllGGSAStaff">
    <vt:bool>false</vt:bool>
  </property>
  <property fmtid="{D5CDD505-2E9C-101B-9397-08002B2CF9AE}" pid="25" name="dcSocialMedia">
    <vt:bool>false</vt:bool>
  </property>
  <property fmtid="{D5CDD505-2E9C-101B-9397-08002B2CF9AE}" pid="26" name="MediaServiceImageTags">
    <vt:lpwstr/>
  </property>
  <property fmtid="{D5CDD505-2E9C-101B-9397-08002B2CF9AE}" pid="27" name="xd_ProgID">
    <vt:lpwstr/>
  </property>
  <property fmtid="{D5CDD505-2E9C-101B-9397-08002B2CF9AE}" pid="28" name="_ColorHex">
    <vt:lpwstr/>
  </property>
  <property fmtid="{D5CDD505-2E9C-101B-9397-08002B2CF9AE}" pid="29" name="ComplianceAssetId">
    <vt:lpwstr/>
  </property>
  <property fmtid="{D5CDD505-2E9C-101B-9397-08002B2CF9AE}" pid="30" name="auditStatus">
    <vt:lpwstr>Created</vt:lpwstr>
  </property>
  <property fmtid="{D5CDD505-2E9C-101B-9397-08002B2CF9AE}" pid="31" name="TemplateUrl">
    <vt:lpwstr/>
  </property>
  <property fmtid="{D5CDD505-2E9C-101B-9397-08002B2CF9AE}" pid="32" name="_ExtendedDescription">
    <vt:lpwstr/>
  </property>
  <property fmtid="{D5CDD505-2E9C-101B-9397-08002B2CF9AE}" pid="33" name="_ColorTag">
    <vt:lpwstr/>
  </property>
  <property fmtid="{D5CDD505-2E9C-101B-9397-08002B2CF9AE}" pid="34" name="xd_Signature">
    <vt:bool>false</vt:bool>
  </property>
  <property fmtid="{D5CDD505-2E9C-101B-9397-08002B2CF9AE}" pid="35" name="_Emoji">
    <vt:lpwstr/>
  </property>
  <property fmtid="{D5CDD505-2E9C-101B-9397-08002B2CF9AE}" pid="36" name="Request">
    <vt:lpwstr>, </vt:lpwstr>
  </property>
  <property fmtid="{D5CDD505-2E9C-101B-9397-08002B2CF9AE}" pid="37" name="TriggerFlowInfo">
    <vt:lpwstr/>
  </property>
  <property fmtid="{D5CDD505-2E9C-101B-9397-08002B2CF9AE}" pid="38" name="ReviewedbyNP">
    <vt:bool>false</vt:bool>
  </property>
  <property fmtid="{D5CDD505-2E9C-101B-9397-08002B2CF9AE}" pid="39" name="_dlc_DocId">
    <vt:lpwstr>GGSAPD-1028343255-314296</vt:lpwstr>
  </property>
  <property fmtid="{D5CDD505-2E9C-101B-9397-08002B2CF9AE}" pid="40" name="_dlc_DocIdPersistId">
    <vt:bool>false</vt:bool>
  </property>
  <property fmtid="{D5CDD505-2E9C-101B-9397-08002B2CF9AE}" pid="41" name="_dlc_DocIdUrl">
    <vt:lpwstr>https://ggsaus.sharepoint.com/sites/ProductDevelopment/_layouts/15/DocIdRedir.aspx?ID=GGSAPD-1028343255-314296, GGSAPD-1028343255-314296</vt:lpwstr>
  </property>
  <property fmtid="{D5CDD505-2E9C-101B-9397-08002B2CF9AE}" pid="42" name="ArticulateGUID">
    <vt:lpwstr>B1340082-0FCA-4CCD-B156-0F48728CEE56</vt:lpwstr>
  </property>
  <property fmtid="{D5CDD505-2E9C-101B-9397-08002B2CF9AE}" pid="43" name="ArticulatePath">
    <vt:lpwstr>https://ggsaus.sharepoint.com/sites/Curriculum/Shared Documents/03 English/04 Oz-e-Writing/04 Product/01 Build/05 Year 4/01 Narrative (Creative)/02 Lessons/OZEWRI Y4 NAR Template V1 20230810</vt:lpwstr>
  </property>
</Properties>
</file>