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242" r:id="rId6"/>
  </p:sldMasterIdLst>
  <p:notesMasterIdLst>
    <p:notesMasterId r:id="rId43"/>
  </p:notesMasterIdLst>
  <p:handoutMasterIdLst>
    <p:handoutMasterId r:id="rId44"/>
  </p:handoutMasterIdLst>
  <p:sldIdLst>
    <p:sldId id="1938" r:id="rId7"/>
    <p:sldId id="1939" r:id="rId8"/>
    <p:sldId id="1927" r:id="rId9"/>
    <p:sldId id="1928" r:id="rId10"/>
    <p:sldId id="261" r:id="rId11"/>
    <p:sldId id="262" r:id="rId12"/>
    <p:sldId id="263" r:id="rId13"/>
    <p:sldId id="264" r:id="rId14"/>
    <p:sldId id="1897" r:id="rId15"/>
    <p:sldId id="1943" r:id="rId16"/>
    <p:sldId id="1942" r:id="rId17"/>
    <p:sldId id="1934" r:id="rId18"/>
    <p:sldId id="1936" r:id="rId19"/>
    <p:sldId id="1900" r:id="rId20"/>
    <p:sldId id="1902" r:id="rId21"/>
    <p:sldId id="1922" r:id="rId22"/>
    <p:sldId id="1923" r:id="rId23"/>
    <p:sldId id="1924" r:id="rId24"/>
    <p:sldId id="1925" r:id="rId25"/>
    <p:sldId id="1940" r:id="rId26"/>
    <p:sldId id="1904" r:id="rId27"/>
    <p:sldId id="1932" r:id="rId28"/>
    <p:sldId id="280" r:id="rId29"/>
    <p:sldId id="1916" r:id="rId30"/>
    <p:sldId id="1984" r:id="rId31"/>
    <p:sldId id="281" r:id="rId32"/>
    <p:sldId id="1918" r:id="rId33"/>
    <p:sldId id="284" r:id="rId34"/>
    <p:sldId id="1985" r:id="rId35"/>
    <p:sldId id="1952" r:id="rId36"/>
    <p:sldId id="285" r:id="rId37"/>
    <p:sldId id="286" r:id="rId38"/>
    <p:sldId id="287" r:id="rId39"/>
    <p:sldId id="1930" r:id="rId40"/>
    <p:sldId id="1983" r:id="rId41"/>
    <p:sldId id="1893" r:id="rId42"/>
  </p:sldIdLst>
  <p:sldSz cx="9144000" cy="6858000" type="screen4x3"/>
  <p:notesSz cx="7019925" cy="9305925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38"/>
            <p14:sldId id="1939"/>
            <p14:sldId id="1927"/>
            <p14:sldId id="1928"/>
            <p14:sldId id="261"/>
            <p14:sldId id="262"/>
            <p14:sldId id="263"/>
            <p14:sldId id="264"/>
            <p14:sldId id="1897"/>
            <p14:sldId id="1943"/>
            <p14:sldId id="1942"/>
            <p14:sldId id="1934"/>
            <p14:sldId id="1936"/>
            <p14:sldId id="1900"/>
            <p14:sldId id="1902"/>
            <p14:sldId id="1922"/>
            <p14:sldId id="1923"/>
            <p14:sldId id="1924"/>
            <p14:sldId id="1925"/>
            <p14:sldId id="1940"/>
            <p14:sldId id="1904"/>
            <p14:sldId id="1932"/>
            <p14:sldId id="280"/>
            <p14:sldId id="1916"/>
            <p14:sldId id="1984"/>
            <p14:sldId id="281"/>
            <p14:sldId id="1918"/>
            <p14:sldId id="284"/>
            <p14:sldId id="1985"/>
            <p14:sldId id="1952"/>
            <p14:sldId id="285"/>
            <p14:sldId id="286"/>
            <p14:sldId id="287"/>
            <p14:sldId id="1930"/>
            <p14:sldId id="1983"/>
            <p14:sldId id="18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C7215-EFF1-4DF3-8770-06CDD64D521A}" name="Sam Montgomery" initials="SM" userId="S::smontgomery@goodtogreatschools.org.au::20cb40b5-e532-43af-b9d6-1e516ca86ce9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7F99"/>
    <a:srgbClr val="08765C"/>
    <a:srgbClr val="0B9977"/>
    <a:srgbClr val="12B7C4"/>
    <a:srgbClr val="0F9EA9"/>
    <a:srgbClr val="0FA2AD"/>
    <a:srgbClr val="0E97A2"/>
    <a:srgbClr val="12BBC8"/>
    <a:srgbClr val="00868F"/>
    <a:srgbClr val="0D8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E25C94-3239-4C95-9BA4-327EDE588AE2}" v="2" dt="2025-10-16T07:38:21.9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0"/>
    <p:restoredTop sz="82965" autoAdjust="0"/>
  </p:normalViewPr>
  <p:slideViewPr>
    <p:cSldViewPr snapToGrid="0">
      <p:cViewPr varScale="1">
        <p:scale>
          <a:sx n="94" d="100"/>
          <a:sy n="94" d="100"/>
        </p:scale>
        <p:origin x="876" y="408"/>
      </p:cViewPr>
      <p:guideLst>
        <p:guide orient="horz" pos="799"/>
        <p:guide pos="272"/>
        <p:guide orient="horz" pos="3974"/>
        <p:guide orient="horz" pos="2160"/>
        <p:guide pos="2880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gs" Target="tags/tag1.xml"/><Relationship Id="rId53" Type="http://schemas.microsoft.com/office/2018/10/relationships/authors" Target="author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Hodgson Brown" userId="55abe0ab-6bea-4dc8-9867-e8721f5c6272" providerId="ADAL" clId="{F9875214-7352-4E7E-A6F1-ACC1026AC442}"/>
    <pc:docChg chg="undo redo custSel addSld delSld modSld modMainMaster modSection">
      <pc:chgData name="Sara Hodgson Brown" userId="55abe0ab-6bea-4dc8-9867-e8721f5c6272" providerId="ADAL" clId="{F9875214-7352-4E7E-A6F1-ACC1026AC442}" dt="2025-09-22T11:01:46.427" v="1000" actId="1076"/>
      <pc:docMkLst>
        <pc:docMk/>
      </pc:docMkLst>
      <pc:sldChg chg="addSp delSp modSp mod">
        <pc:chgData name="Sara Hodgson Brown" userId="55abe0ab-6bea-4dc8-9867-e8721f5c6272" providerId="ADAL" clId="{F9875214-7352-4E7E-A6F1-ACC1026AC442}" dt="2025-09-18T09:57:18.105" v="628" actId="1076"/>
        <pc:sldMkLst>
          <pc:docMk/>
          <pc:sldMk cId="2081362450" sldId="261"/>
        </pc:sldMkLst>
        <pc:picChg chg="add mod">
          <ac:chgData name="Sara Hodgson Brown" userId="55abe0ab-6bea-4dc8-9867-e8721f5c6272" providerId="ADAL" clId="{F9875214-7352-4E7E-A6F1-ACC1026AC442}" dt="2025-09-18T09:57:18.105" v="628" actId="1076"/>
          <ac:picMkLst>
            <pc:docMk/>
            <pc:sldMk cId="2081362450" sldId="261"/>
            <ac:picMk id="3" creationId="{42E79B93-6C98-B3C6-29CB-B578A3F71A52}"/>
          </ac:picMkLst>
        </pc:picChg>
      </pc:sldChg>
      <pc:sldChg chg="modSp modNotesTx">
        <pc:chgData name="Sara Hodgson Brown" userId="55abe0ab-6bea-4dc8-9867-e8721f5c6272" providerId="ADAL" clId="{F9875214-7352-4E7E-A6F1-ACC1026AC442}" dt="2025-09-18T11:16:47.632" v="905" actId="113"/>
        <pc:sldMkLst>
          <pc:docMk/>
          <pc:sldMk cId="2991223305" sldId="281"/>
        </pc:sldMkLst>
        <pc:spChg chg="mod">
          <ac:chgData name="Sara Hodgson Brown" userId="55abe0ab-6bea-4dc8-9867-e8721f5c6272" providerId="ADAL" clId="{F9875214-7352-4E7E-A6F1-ACC1026AC442}" dt="2025-09-18T11:16:22.588" v="903" actId="20577"/>
          <ac:spMkLst>
            <pc:docMk/>
            <pc:sldMk cId="2991223305" sldId="281"/>
            <ac:spMk id="4" creationId="{A4A16096-05D9-FC4E-3E81-0E530ED6AA5E}"/>
          </ac:spMkLst>
        </pc:spChg>
      </pc:sldChg>
      <pc:sldChg chg="modNotesTx">
        <pc:chgData name="Sara Hodgson Brown" userId="55abe0ab-6bea-4dc8-9867-e8721f5c6272" providerId="ADAL" clId="{F9875214-7352-4E7E-A6F1-ACC1026AC442}" dt="2025-09-11T12:07:59.208" v="298" actId="20577"/>
        <pc:sldMkLst>
          <pc:docMk/>
          <pc:sldMk cId="1277592921" sldId="284"/>
        </pc:sldMkLst>
      </pc:sldChg>
      <pc:sldChg chg="addSp delSp modSp mod modNotesTx">
        <pc:chgData name="Sara Hodgson Brown" userId="55abe0ab-6bea-4dc8-9867-e8721f5c6272" providerId="ADAL" clId="{F9875214-7352-4E7E-A6F1-ACC1026AC442}" dt="2025-09-22T11:01:46.427" v="1000" actId="1076"/>
        <pc:sldMkLst>
          <pc:docMk/>
          <pc:sldMk cId="3919949645" sldId="285"/>
        </pc:sldMkLst>
      </pc:sldChg>
      <pc:sldChg chg="addSp delSp modSp mod modNotesTx">
        <pc:chgData name="Sara Hodgson Brown" userId="55abe0ab-6bea-4dc8-9867-e8721f5c6272" providerId="ADAL" clId="{F9875214-7352-4E7E-A6F1-ACC1026AC442}" dt="2025-09-11T12:14:01.750" v="484" actId="20577"/>
        <pc:sldMkLst>
          <pc:docMk/>
          <pc:sldMk cId="957731022" sldId="287"/>
        </pc:sldMkLst>
      </pc:sldChg>
      <pc:sldChg chg="addSp modSp mod modAnim modNotesTx">
        <pc:chgData name="Sara Hodgson Brown" userId="55abe0ab-6bea-4dc8-9867-e8721f5c6272" providerId="ADAL" clId="{F9875214-7352-4E7E-A6F1-ACC1026AC442}" dt="2025-09-11T12:37:32.861" v="497"/>
        <pc:sldMkLst>
          <pc:docMk/>
          <pc:sldMk cId="3981477553" sldId="1902"/>
        </pc:sldMkLst>
      </pc:sldChg>
      <pc:sldChg chg="addSp delSp modSp mod">
        <pc:chgData name="Sara Hodgson Brown" userId="55abe0ab-6bea-4dc8-9867-e8721f5c6272" providerId="ADAL" clId="{F9875214-7352-4E7E-A6F1-ACC1026AC442}" dt="2025-09-11T11:15:36.303" v="3"/>
        <pc:sldMkLst>
          <pc:docMk/>
          <pc:sldMk cId="3842409786" sldId="1918"/>
        </pc:sldMkLst>
      </pc:sldChg>
      <pc:sldChg chg="addSp delSp modSp mod modNotesTx">
        <pc:chgData name="Sara Hodgson Brown" userId="55abe0ab-6bea-4dc8-9867-e8721f5c6272" providerId="ADAL" clId="{F9875214-7352-4E7E-A6F1-ACC1026AC442}" dt="2025-09-18T11:07:09.884" v="767" actId="20577"/>
        <pc:sldMkLst>
          <pc:docMk/>
          <pc:sldMk cId="3208908941" sldId="1923"/>
        </pc:sldMkLst>
        <pc:picChg chg="add mod ord">
          <ac:chgData name="Sara Hodgson Brown" userId="55abe0ab-6bea-4dc8-9867-e8721f5c6272" providerId="ADAL" clId="{F9875214-7352-4E7E-A6F1-ACC1026AC442}" dt="2025-09-18T07:32:56.470" v="598" actId="14861"/>
          <ac:picMkLst>
            <pc:docMk/>
            <pc:sldMk cId="3208908941" sldId="1923"/>
            <ac:picMk id="5" creationId="{0FEDDBCD-878D-CC8D-57A2-8035675362B7}"/>
          </ac:picMkLst>
        </pc:picChg>
        <pc:picChg chg="add mod">
          <ac:chgData name="Sara Hodgson Brown" userId="55abe0ab-6bea-4dc8-9867-e8721f5c6272" providerId="ADAL" clId="{F9875214-7352-4E7E-A6F1-ACC1026AC442}" dt="2025-09-18T07:32:50.286" v="592" actId="14861"/>
          <ac:picMkLst>
            <pc:docMk/>
            <pc:sldMk cId="3208908941" sldId="1923"/>
            <ac:picMk id="8" creationId="{10D9DF13-1B14-25FE-9349-A6FF514C9D74}"/>
          </ac:picMkLst>
        </pc:picChg>
        <pc:picChg chg="add mod">
          <ac:chgData name="Sara Hodgson Brown" userId="55abe0ab-6bea-4dc8-9867-e8721f5c6272" providerId="ADAL" clId="{F9875214-7352-4E7E-A6F1-ACC1026AC442}" dt="2025-09-18T07:32:39.974" v="586" actId="14100"/>
          <ac:picMkLst>
            <pc:docMk/>
            <pc:sldMk cId="3208908941" sldId="1923"/>
            <ac:picMk id="10" creationId="{CB9C3698-CDD7-F91C-5D48-C8FDDA102D1F}"/>
          </ac:picMkLst>
        </pc:picChg>
      </pc:sldChg>
      <pc:sldChg chg="modSp mod modNotesTx">
        <pc:chgData name="Sara Hodgson Brown" userId="55abe0ab-6bea-4dc8-9867-e8721f5c6272" providerId="ADAL" clId="{F9875214-7352-4E7E-A6F1-ACC1026AC442}" dt="2025-09-18T11:07:35.205" v="778" actId="20577"/>
        <pc:sldMkLst>
          <pc:docMk/>
          <pc:sldMk cId="3317931325" sldId="1924"/>
        </pc:sldMkLst>
        <pc:spChg chg="mod">
          <ac:chgData name="Sara Hodgson Brown" userId="55abe0ab-6bea-4dc8-9867-e8721f5c6272" providerId="ADAL" clId="{F9875214-7352-4E7E-A6F1-ACC1026AC442}" dt="2025-09-18T11:05:36.349" v="765" actId="20578"/>
          <ac:spMkLst>
            <pc:docMk/>
            <pc:sldMk cId="3317931325" sldId="1924"/>
            <ac:spMk id="2" creationId="{3BE7C69B-E2C5-7DD2-3EDE-D31DF389D86D}"/>
          </ac:spMkLst>
        </pc:spChg>
        <pc:picChg chg="mod">
          <ac:chgData name="Sara Hodgson Brown" userId="55abe0ab-6bea-4dc8-9867-e8721f5c6272" providerId="ADAL" clId="{F9875214-7352-4E7E-A6F1-ACC1026AC442}" dt="2025-09-18T10:53:27.211" v="684" actId="14826"/>
          <ac:picMkLst>
            <pc:docMk/>
            <pc:sldMk cId="3317931325" sldId="1924"/>
            <ac:picMk id="4" creationId="{AD0D907B-FD8F-ACAF-AA10-33CCDA875DF0}"/>
          </ac:picMkLst>
        </pc:picChg>
      </pc:sldChg>
      <pc:sldChg chg="modSp mod modNotesTx">
        <pc:chgData name="Sara Hodgson Brown" userId="55abe0ab-6bea-4dc8-9867-e8721f5c6272" providerId="ADAL" clId="{F9875214-7352-4E7E-A6F1-ACC1026AC442}" dt="2025-09-18T11:07:54.766" v="798" actId="20577"/>
        <pc:sldMkLst>
          <pc:docMk/>
          <pc:sldMk cId="3078797234" sldId="1925"/>
        </pc:sldMkLst>
        <pc:spChg chg="mod">
          <ac:chgData name="Sara Hodgson Brown" userId="55abe0ab-6bea-4dc8-9867-e8721f5c6272" providerId="ADAL" clId="{F9875214-7352-4E7E-A6F1-ACC1026AC442}" dt="2025-09-18T11:02:58.451" v="745" actId="20577"/>
          <ac:spMkLst>
            <pc:docMk/>
            <pc:sldMk cId="3078797234" sldId="1925"/>
            <ac:spMk id="2" creationId="{C6D18D77-E770-6392-7324-8A0775E175FB}"/>
          </ac:spMkLst>
        </pc:spChg>
        <pc:picChg chg="mod">
          <ac:chgData name="Sara Hodgson Brown" userId="55abe0ab-6bea-4dc8-9867-e8721f5c6272" providerId="ADAL" clId="{F9875214-7352-4E7E-A6F1-ACC1026AC442}" dt="2025-09-18T11:04:21.084" v="760"/>
          <ac:picMkLst>
            <pc:docMk/>
            <pc:sldMk cId="3078797234" sldId="1925"/>
            <ac:picMk id="6" creationId="{D5A11237-FD7A-58E0-41B9-806BEB1FAC3B}"/>
          </ac:picMkLst>
        </pc:picChg>
      </pc:sldChg>
      <pc:sldChg chg="modSp">
        <pc:chgData name="Sara Hodgson Brown" userId="55abe0ab-6bea-4dc8-9867-e8721f5c6272" providerId="ADAL" clId="{F9875214-7352-4E7E-A6F1-ACC1026AC442}" dt="2025-09-22T10:55:07.018" v="910" actId="1076"/>
        <pc:sldMkLst>
          <pc:docMk/>
          <pc:sldMk cId="163317060" sldId="1927"/>
        </pc:sldMkLst>
        <pc:picChg chg="mod">
          <ac:chgData name="Sara Hodgson Brown" userId="55abe0ab-6bea-4dc8-9867-e8721f5c6272" providerId="ADAL" clId="{F9875214-7352-4E7E-A6F1-ACC1026AC442}" dt="2025-09-22T10:55:07.018" v="910" actId="1076"/>
          <ac:picMkLst>
            <pc:docMk/>
            <pc:sldMk cId="163317060" sldId="1927"/>
            <ac:picMk id="3" creationId="{FB0C8471-41F5-1EC8-EC67-EE4EE4F76A0D}"/>
          </ac:picMkLst>
        </pc:picChg>
      </pc:sldChg>
      <pc:sldChg chg="addSp modSp mod">
        <pc:chgData name="Sara Hodgson Brown" userId="55abe0ab-6bea-4dc8-9867-e8721f5c6272" providerId="ADAL" clId="{F9875214-7352-4E7E-A6F1-ACC1026AC442}" dt="2025-09-18T07:41:27.054" v="621" actId="14100"/>
        <pc:sldMkLst>
          <pc:docMk/>
          <pc:sldMk cId="2526541072" sldId="1932"/>
        </pc:sldMkLst>
        <pc:picChg chg="add mod modCrop">
          <ac:chgData name="Sara Hodgson Brown" userId="55abe0ab-6bea-4dc8-9867-e8721f5c6272" providerId="ADAL" clId="{F9875214-7352-4E7E-A6F1-ACC1026AC442}" dt="2025-09-18T07:41:27.054" v="621" actId="14100"/>
          <ac:picMkLst>
            <pc:docMk/>
            <pc:sldMk cId="2526541072" sldId="1932"/>
            <ac:picMk id="4" creationId="{A6F485AF-EBA1-437E-E7BA-D37F12941E42}"/>
          </ac:picMkLst>
        </pc:picChg>
      </pc:sldChg>
      <pc:sldChg chg="addSp delSp modSp mod modNotesTx">
        <pc:chgData name="Sara Hodgson Brown" userId="55abe0ab-6bea-4dc8-9867-e8721f5c6272" providerId="ADAL" clId="{F9875214-7352-4E7E-A6F1-ACC1026AC442}" dt="2025-09-18T10:50:05.612" v="683" actId="14826"/>
        <pc:sldMkLst>
          <pc:docMk/>
          <pc:sldMk cId="4001794977" sldId="1938"/>
        </pc:sldMkLst>
        <pc:picChg chg="add mod">
          <ac:chgData name="Sara Hodgson Brown" userId="55abe0ab-6bea-4dc8-9867-e8721f5c6272" providerId="ADAL" clId="{F9875214-7352-4E7E-A6F1-ACC1026AC442}" dt="2025-09-18T10:50:05.612" v="683" actId="14826"/>
          <ac:picMkLst>
            <pc:docMk/>
            <pc:sldMk cId="4001794977" sldId="1938"/>
            <ac:picMk id="2" creationId="{3F2AB688-81C8-6EDA-C15D-6B956E81AF9F}"/>
          </ac:picMkLst>
        </pc:picChg>
      </pc:sldChg>
      <pc:sldChg chg="modSp modNotesTx">
        <pc:chgData name="Sara Hodgson Brown" userId="55abe0ab-6bea-4dc8-9867-e8721f5c6272" providerId="ADAL" clId="{F9875214-7352-4E7E-A6F1-ACC1026AC442}" dt="2025-09-18T11:08:10.814" v="838" actId="20577"/>
        <pc:sldMkLst>
          <pc:docMk/>
          <pc:sldMk cId="2661178021" sldId="1940"/>
        </pc:sldMkLst>
        <pc:picChg chg="mod">
          <ac:chgData name="Sara Hodgson Brown" userId="55abe0ab-6bea-4dc8-9867-e8721f5c6272" providerId="ADAL" clId="{F9875214-7352-4E7E-A6F1-ACC1026AC442}" dt="2025-09-18T11:05:08.700" v="764"/>
          <ac:picMkLst>
            <pc:docMk/>
            <pc:sldMk cId="2661178021" sldId="1940"/>
            <ac:picMk id="6" creationId="{5E1D15E9-2285-1B09-5312-C73649B90AFD}"/>
          </ac:picMkLst>
        </pc:picChg>
      </pc:sldChg>
      <pc:sldChg chg="modSp mod">
        <pc:chgData name="Sara Hodgson Brown" userId="55abe0ab-6bea-4dc8-9867-e8721f5c6272" providerId="ADAL" clId="{F9875214-7352-4E7E-A6F1-ACC1026AC442}" dt="2025-09-11T12:32:07.118" v="487" actId="1076"/>
        <pc:sldMkLst>
          <pc:docMk/>
          <pc:sldMk cId="615969012" sldId="1942"/>
        </pc:sldMkLst>
      </pc:sldChg>
      <pc:sldChg chg="add">
        <pc:chgData name="Sara Hodgson Brown" userId="55abe0ab-6bea-4dc8-9867-e8721f5c6272" providerId="ADAL" clId="{F9875214-7352-4E7E-A6F1-ACC1026AC442}" dt="2025-09-11T12:11:00.380" v="379"/>
        <pc:sldMkLst>
          <pc:docMk/>
          <pc:sldMk cId="1605681771" sldId="1952"/>
        </pc:sldMkLst>
      </pc:sldChg>
      <pc:sldChg chg="modSp add mod">
        <pc:chgData name="Sara Hodgson Brown" userId="55abe0ab-6bea-4dc8-9867-e8721f5c6272" providerId="ADAL" clId="{F9875214-7352-4E7E-A6F1-ACC1026AC442}" dt="2025-09-22T11:00:46.425" v="995" actId="20577"/>
        <pc:sldMkLst>
          <pc:docMk/>
          <pc:sldMk cId="1431839150" sldId="1983"/>
        </pc:sldMkLst>
        <pc:spChg chg="mod">
          <ac:chgData name="Sara Hodgson Brown" userId="55abe0ab-6bea-4dc8-9867-e8721f5c6272" providerId="ADAL" clId="{F9875214-7352-4E7E-A6F1-ACC1026AC442}" dt="2025-09-22T11:00:46.425" v="995" actId="20577"/>
          <ac:spMkLst>
            <pc:docMk/>
            <pc:sldMk cId="1431839150" sldId="1983"/>
            <ac:spMk id="2" creationId="{07EAAD96-6B0F-A505-6DC3-9FBF9C74341A}"/>
          </ac:spMkLst>
        </pc:spChg>
      </pc:sldChg>
      <pc:sldChg chg="add">
        <pc:chgData name="Sara Hodgson Brown" userId="55abe0ab-6bea-4dc8-9867-e8721f5c6272" providerId="ADAL" clId="{F9875214-7352-4E7E-A6F1-ACC1026AC442}" dt="2025-09-11T11:14:38.375" v="0"/>
        <pc:sldMkLst>
          <pc:docMk/>
          <pc:sldMk cId="3294232763" sldId="1984"/>
        </pc:sldMkLst>
      </pc:sldChg>
      <pc:sldChg chg="add">
        <pc:chgData name="Sara Hodgson Brown" userId="55abe0ab-6bea-4dc8-9867-e8721f5c6272" providerId="ADAL" clId="{F9875214-7352-4E7E-A6F1-ACC1026AC442}" dt="2025-09-11T11:16:55.748" v="8"/>
        <pc:sldMkLst>
          <pc:docMk/>
          <pc:sldMk cId="2213304424" sldId="1985"/>
        </pc:sldMkLst>
      </pc:sldChg>
      <pc:sldMasterChg chg="modSldLayout">
        <pc:chgData name="Sara Hodgson Brown" userId="55abe0ab-6bea-4dc8-9867-e8721f5c6272" providerId="ADAL" clId="{F9875214-7352-4E7E-A6F1-ACC1026AC442}" dt="2025-09-11T11:16:21.642" v="7"/>
        <pc:sldMasterMkLst>
          <pc:docMk/>
          <pc:sldMasterMk cId="2142349000" sldId="2147486213"/>
        </pc:sldMasterMkLst>
        <pc:sldLayoutChg chg="addSp delSp modSp mod">
          <pc:chgData name="Sara Hodgson Brown" userId="55abe0ab-6bea-4dc8-9867-e8721f5c6272" providerId="ADAL" clId="{F9875214-7352-4E7E-A6F1-ACC1026AC442}" dt="2025-09-11T11:16:21.642" v="7"/>
          <pc:sldLayoutMkLst>
            <pc:docMk/>
            <pc:sldMasterMk cId="2142349000" sldId="2147486213"/>
            <pc:sldLayoutMk cId="1580798924" sldId="2147486286"/>
          </pc:sldLayoutMkLst>
        </pc:sldLayoutChg>
      </pc:sldMasterChg>
    </pc:docChg>
  </pc:docChgLst>
  <pc:docChgLst>
    <pc:chgData name="Jane Emperado" userId="f11f2e2c-abe5-457b-8efd-db449d0a0879" providerId="ADAL" clId="{72F4207B-8EA3-43F2-8065-09F9073E9A74}"/>
    <pc:docChg chg="undo custSel modSld">
      <pc:chgData name="Jane Emperado" userId="f11f2e2c-abe5-457b-8efd-db449d0a0879" providerId="ADAL" clId="{72F4207B-8EA3-43F2-8065-09F9073E9A74}" dt="2025-09-19T08:50:35.988" v="33" actId="14826"/>
      <pc:docMkLst>
        <pc:docMk/>
      </pc:docMkLst>
      <pc:sldChg chg="modSp">
        <pc:chgData name="Jane Emperado" userId="f11f2e2c-abe5-457b-8efd-db449d0a0879" providerId="ADAL" clId="{72F4207B-8EA3-43F2-8065-09F9073E9A74}" dt="2025-09-19T08:43:11.655" v="2" actId="14826"/>
        <pc:sldMkLst>
          <pc:docMk/>
          <pc:sldMk cId="4093921776" sldId="264"/>
        </pc:sldMkLst>
        <pc:picChg chg="mod">
          <ac:chgData name="Jane Emperado" userId="f11f2e2c-abe5-457b-8efd-db449d0a0879" providerId="ADAL" clId="{72F4207B-8EA3-43F2-8065-09F9073E9A74}" dt="2025-09-19T08:43:11.655" v="2" actId="14826"/>
          <ac:picMkLst>
            <pc:docMk/>
            <pc:sldMk cId="4093921776" sldId="264"/>
            <ac:picMk id="9" creationId="{27D69F98-5572-944B-678C-F23A9A3F9A49}"/>
          </ac:picMkLst>
        </pc:picChg>
      </pc:sldChg>
      <pc:sldChg chg="modSp">
        <pc:chgData name="Jane Emperado" userId="f11f2e2c-abe5-457b-8efd-db449d0a0879" providerId="ADAL" clId="{72F4207B-8EA3-43F2-8065-09F9073E9A74}" dt="2025-09-19T08:50:35.988" v="33" actId="14826"/>
        <pc:sldMkLst>
          <pc:docMk/>
          <pc:sldMk cId="957731022" sldId="287"/>
        </pc:sldMkLst>
        <pc:picChg chg="mod">
          <ac:chgData name="Jane Emperado" userId="f11f2e2c-abe5-457b-8efd-db449d0a0879" providerId="ADAL" clId="{72F4207B-8EA3-43F2-8065-09F9073E9A74}" dt="2025-09-19T08:50:35.988" v="33" actId="14826"/>
          <ac:picMkLst>
            <pc:docMk/>
            <pc:sldMk cId="957731022" sldId="287"/>
            <ac:picMk id="5" creationId="{3D6B42ED-7698-75F5-A172-79BF5C977F4B}"/>
          </ac:picMkLst>
        </pc:picChg>
      </pc:sldChg>
      <pc:sldChg chg="modSp mod">
        <pc:chgData name="Jane Emperado" userId="f11f2e2c-abe5-457b-8efd-db449d0a0879" providerId="ADAL" clId="{72F4207B-8EA3-43F2-8065-09F9073E9A74}" dt="2025-09-19T08:43:46.094" v="5" actId="1076"/>
        <pc:sldMkLst>
          <pc:docMk/>
          <pc:sldMk cId="1586628794" sldId="1934"/>
        </pc:sldMkLst>
        <pc:picChg chg="mod">
          <ac:chgData name="Jane Emperado" userId="f11f2e2c-abe5-457b-8efd-db449d0a0879" providerId="ADAL" clId="{72F4207B-8EA3-43F2-8065-09F9073E9A74}" dt="2025-09-19T08:43:46.094" v="5" actId="1076"/>
          <ac:picMkLst>
            <pc:docMk/>
            <pc:sldMk cId="1586628794" sldId="1934"/>
            <ac:picMk id="10" creationId="{1A76A506-B0BD-E5B5-8604-1F714F11892A}"/>
          </ac:picMkLst>
        </pc:picChg>
      </pc:sldChg>
      <pc:sldChg chg="addSp delSp modSp mod modAnim">
        <pc:chgData name="Jane Emperado" userId="f11f2e2c-abe5-457b-8efd-db449d0a0879" providerId="ADAL" clId="{72F4207B-8EA3-43F2-8065-09F9073E9A74}" dt="2025-09-19T08:48:11.025" v="31"/>
        <pc:sldMkLst>
          <pc:docMk/>
          <pc:sldMk cId="3433050597" sldId="1936"/>
        </pc:sldMkLst>
        <pc:picChg chg="mod">
          <ac:chgData name="Jane Emperado" userId="f11f2e2c-abe5-457b-8efd-db449d0a0879" providerId="ADAL" clId="{72F4207B-8EA3-43F2-8065-09F9073E9A74}" dt="2025-09-19T08:47:06.432" v="19" actId="14826"/>
          <ac:picMkLst>
            <pc:docMk/>
            <pc:sldMk cId="3433050597" sldId="1936"/>
            <ac:picMk id="2" creationId="{42292B6A-193A-88A8-28E2-B1F8E1617883}"/>
          </ac:picMkLst>
        </pc:picChg>
        <pc:picChg chg="add mod">
          <ac:chgData name="Jane Emperado" userId="f11f2e2c-abe5-457b-8efd-db449d0a0879" providerId="ADAL" clId="{72F4207B-8EA3-43F2-8065-09F9073E9A74}" dt="2025-09-19T08:48:11.025" v="31"/>
          <ac:picMkLst>
            <pc:docMk/>
            <pc:sldMk cId="3433050597" sldId="1936"/>
            <ac:picMk id="5" creationId="{75E8B7CC-AFB8-FD5F-09D6-61B0E323E239}"/>
          </ac:picMkLst>
        </pc:picChg>
      </pc:sldChg>
      <pc:sldChg chg="modSp">
        <pc:chgData name="Jane Emperado" userId="f11f2e2c-abe5-457b-8efd-db449d0a0879" providerId="ADAL" clId="{72F4207B-8EA3-43F2-8065-09F9073E9A74}" dt="2025-09-19T08:42:48.379" v="1" actId="1076"/>
        <pc:sldMkLst>
          <pc:docMk/>
          <pc:sldMk cId="1388173792" sldId="1939"/>
        </pc:sldMkLst>
        <pc:picChg chg="mod">
          <ac:chgData name="Jane Emperado" userId="f11f2e2c-abe5-457b-8efd-db449d0a0879" providerId="ADAL" clId="{72F4207B-8EA3-43F2-8065-09F9073E9A74}" dt="2025-09-19T08:42:48.379" v="1" actId="1076"/>
          <ac:picMkLst>
            <pc:docMk/>
            <pc:sldMk cId="1388173792" sldId="1939"/>
            <ac:picMk id="3" creationId="{E8D7A957-BFAE-60A5-9EFC-ADE562E77276}"/>
          </ac:picMkLst>
        </pc:picChg>
      </pc:sldChg>
      <pc:sldChg chg="modSp">
        <pc:chgData name="Jane Emperado" userId="f11f2e2c-abe5-457b-8efd-db449d0a0879" providerId="ADAL" clId="{72F4207B-8EA3-43F2-8065-09F9073E9A74}" dt="2025-09-19T08:43:29.710" v="3" actId="14826"/>
        <pc:sldMkLst>
          <pc:docMk/>
          <pc:sldMk cId="2335270314" sldId="1943"/>
        </pc:sldMkLst>
        <pc:picChg chg="mod">
          <ac:chgData name="Jane Emperado" userId="f11f2e2c-abe5-457b-8efd-db449d0a0879" providerId="ADAL" clId="{72F4207B-8EA3-43F2-8065-09F9073E9A74}" dt="2025-09-19T08:43:29.710" v="3" actId="14826"/>
          <ac:picMkLst>
            <pc:docMk/>
            <pc:sldMk cId="2335270314" sldId="1943"/>
            <ac:picMk id="7" creationId="{B1B01DE6-9E01-B7DF-5475-07F1C7FB0B42}"/>
          </ac:picMkLst>
        </pc:picChg>
      </pc:sldChg>
      <pc:sldChg chg="modSp">
        <pc:chgData name="Jane Emperado" userId="f11f2e2c-abe5-457b-8efd-db449d0a0879" providerId="ADAL" clId="{72F4207B-8EA3-43F2-8065-09F9073E9A74}" dt="2025-09-19T08:48:51.717" v="32" actId="14826"/>
        <pc:sldMkLst>
          <pc:docMk/>
          <pc:sldMk cId="2213304424" sldId="1985"/>
        </pc:sldMkLst>
        <pc:picChg chg="mod">
          <ac:chgData name="Jane Emperado" userId="f11f2e2c-abe5-457b-8efd-db449d0a0879" providerId="ADAL" clId="{72F4207B-8EA3-43F2-8065-09F9073E9A74}" dt="2025-09-19T08:48:51.717" v="32" actId="14826"/>
          <ac:picMkLst>
            <pc:docMk/>
            <pc:sldMk cId="2213304424" sldId="1985"/>
            <ac:picMk id="7" creationId="{F2063D25-3C0F-9FE8-9352-0F5789E367F0}"/>
          </ac:picMkLst>
        </pc:picChg>
      </pc:sldChg>
    </pc:docChg>
  </pc:docChgLst>
  <pc:docChgLst>
    <pc:chgData name="Sara Hodgson Brown" userId="S::shodgsonbrown@goodtogreatschools.org.au::55abe0ab-6bea-4dc8-9867-e8721f5c6272" providerId="AD" clId="Web-{00E1B0AF-05E4-6D23-A499-D138FD3260DC}"/>
    <pc:docChg chg="modSld">
      <pc:chgData name="Sara Hodgson Brown" userId="S::shodgsonbrown@goodtogreatschools.org.au::55abe0ab-6bea-4dc8-9867-e8721f5c6272" providerId="AD" clId="Web-{00E1B0AF-05E4-6D23-A499-D138FD3260DC}" dt="2025-10-10T08:06:30.272" v="26" actId="20577"/>
      <pc:docMkLst>
        <pc:docMk/>
      </pc:docMkLst>
      <pc:sldChg chg="modSp">
        <pc:chgData name="Sara Hodgson Brown" userId="S::shodgsonbrown@goodtogreatschools.org.au::55abe0ab-6bea-4dc8-9867-e8721f5c6272" providerId="AD" clId="Web-{00E1B0AF-05E4-6D23-A499-D138FD3260DC}" dt="2025-10-10T08:06:30.272" v="26" actId="20577"/>
        <pc:sldMkLst>
          <pc:docMk/>
          <pc:sldMk cId="1431839150" sldId="1983"/>
        </pc:sldMkLst>
        <pc:spChg chg="mod">
          <ac:chgData name="Sara Hodgson Brown" userId="S::shodgsonbrown@goodtogreatschools.org.au::55abe0ab-6bea-4dc8-9867-e8721f5c6272" providerId="AD" clId="Web-{00E1B0AF-05E4-6D23-A499-D138FD3260DC}" dt="2025-10-10T08:06:30.272" v="26" actId="20577"/>
          <ac:spMkLst>
            <pc:docMk/>
            <pc:sldMk cId="1431839150" sldId="1983"/>
            <ac:spMk id="2" creationId="{07EAAD96-6B0F-A505-6DC3-9FBF9C74341A}"/>
          </ac:spMkLst>
        </pc:spChg>
      </pc:sldChg>
    </pc:docChg>
  </pc:docChgLst>
  <pc:docChgLst>
    <pc:chgData name="Bernard Fernando" userId="b283a9a7-e571-4974-a0d3-6db1e4666c62" providerId="ADAL" clId="{4AB396D0-6C5D-4D08-BE30-76D73C68BE90}"/>
    <pc:docChg chg="undo redo custSel modSld modMainMaster">
      <pc:chgData name="Bernard Fernando" userId="b283a9a7-e571-4974-a0d3-6db1e4666c62" providerId="ADAL" clId="{4AB396D0-6C5D-4D08-BE30-76D73C68BE90}" dt="2025-10-07T21:58:38.306" v="305" actId="1036"/>
      <pc:docMkLst>
        <pc:docMk/>
      </pc:docMkLst>
      <pc:sldChg chg="modSp mod modAnim">
        <pc:chgData name="Bernard Fernando" userId="b283a9a7-e571-4974-a0d3-6db1e4666c62" providerId="ADAL" clId="{4AB396D0-6C5D-4D08-BE30-76D73C68BE90}" dt="2025-10-07T21:41:11.505" v="38" actId="12788"/>
        <pc:sldMkLst>
          <pc:docMk/>
          <pc:sldMk cId="3549752040" sldId="263"/>
        </pc:sldMkLst>
        <pc:picChg chg="mod">
          <ac:chgData name="Bernard Fernando" userId="b283a9a7-e571-4974-a0d3-6db1e4666c62" providerId="ADAL" clId="{4AB396D0-6C5D-4D08-BE30-76D73C68BE90}" dt="2025-10-07T21:41:10.371" v="36" actId="12788"/>
          <ac:picMkLst>
            <pc:docMk/>
            <pc:sldMk cId="3549752040" sldId="263"/>
            <ac:picMk id="8" creationId="{929D3FA8-E8BC-743C-45D1-227E58E34F16}"/>
          </ac:picMkLst>
        </pc:picChg>
        <pc:picChg chg="mod">
          <ac:chgData name="Bernard Fernando" userId="b283a9a7-e571-4974-a0d3-6db1e4666c62" providerId="ADAL" clId="{4AB396D0-6C5D-4D08-BE30-76D73C68BE90}" dt="2025-10-07T21:41:11.121" v="37" actId="12788"/>
          <ac:picMkLst>
            <pc:docMk/>
            <pc:sldMk cId="3549752040" sldId="263"/>
            <ac:picMk id="10" creationId="{F0EEEDFD-9824-53C6-8A24-712AF02DDE27}"/>
          </ac:picMkLst>
        </pc:picChg>
        <pc:picChg chg="mod">
          <ac:chgData name="Bernard Fernando" userId="b283a9a7-e571-4974-a0d3-6db1e4666c62" providerId="ADAL" clId="{4AB396D0-6C5D-4D08-BE30-76D73C68BE90}" dt="2025-10-07T21:41:11.505" v="38" actId="12788"/>
          <ac:picMkLst>
            <pc:docMk/>
            <pc:sldMk cId="3549752040" sldId="263"/>
            <ac:picMk id="12" creationId="{6F6AAC36-0CE2-E74D-70D0-8F441DFFA35D}"/>
          </ac:picMkLst>
        </pc:picChg>
      </pc:sldChg>
      <pc:sldChg chg="modSp mod">
        <pc:chgData name="Bernard Fernando" userId="b283a9a7-e571-4974-a0d3-6db1e4666c62" providerId="ADAL" clId="{4AB396D0-6C5D-4D08-BE30-76D73C68BE90}" dt="2025-10-07T21:43:15.329" v="114" actId="1035"/>
        <pc:sldMkLst>
          <pc:docMk/>
          <pc:sldMk cId="4093921776" sldId="264"/>
        </pc:sldMkLst>
        <pc:spChg chg="mod">
          <ac:chgData name="Bernard Fernando" userId="b283a9a7-e571-4974-a0d3-6db1e4666c62" providerId="ADAL" clId="{4AB396D0-6C5D-4D08-BE30-76D73C68BE90}" dt="2025-10-07T21:42:44.440" v="84" actId="1035"/>
          <ac:spMkLst>
            <pc:docMk/>
            <pc:sldMk cId="4093921776" sldId="264"/>
            <ac:spMk id="2" creationId="{0353BF27-9D5F-A440-7D1F-7014FBD3BAE5}"/>
          </ac:spMkLst>
        </pc:spChg>
        <pc:spChg chg="mod">
          <ac:chgData name="Bernard Fernando" userId="b283a9a7-e571-4974-a0d3-6db1e4666c62" providerId="ADAL" clId="{4AB396D0-6C5D-4D08-BE30-76D73C68BE90}" dt="2025-10-07T21:42:40.952" v="81" actId="1036"/>
          <ac:spMkLst>
            <pc:docMk/>
            <pc:sldMk cId="4093921776" sldId="264"/>
            <ac:spMk id="3" creationId="{F825BA9D-052B-2537-81C7-E7C045C43C17}"/>
          </ac:spMkLst>
        </pc:spChg>
        <pc:spChg chg="mod">
          <ac:chgData name="Bernard Fernando" userId="b283a9a7-e571-4974-a0d3-6db1e4666c62" providerId="ADAL" clId="{4AB396D0-6C5D-4D08-BE30-76D73C68BE90}" dt="2025-10-07T21:42:40.952" v="81" actId="1036"/>
          <ac:spMkLst>
            <pc:docMk/>
            <pc:sldMk cId="4093921776" sldId="264"/>
            <ac:spMk id="4" creationId="{02C6D2B1-AEB6-FB48-FC51-81CBACC0C506}"/>
          </ac:spMkLst>
        </pc:spChg>
        <pc:spChg chg="mod">
          <ac:chgData name="Bernard Fernando" userId="b283a9a7-e571-4974-a0d3-6db1e4666c62" providerId="ADAL" clId="{4AB396D0-6C5D-4D08-BE30-76D73C68BE90}" dt="2025-10-07T21:42:44.440" v="84" actId="1035"/>
          <ac:spMkLst>
            <pc:docMk/>
            <pc:sldMk cId="4093921776" sldId="264"/>
            <ac:spMk id="5" creationId="{32D12810-93A9-6944-AB75-9831C07F49D3}"/>
          </ac:spMkLst>
        </pc:spChg>
        <pc:picChg chg="mod">
          <ac:chgData name="Bernard Fernando" userId="b283a9a7-e571-4974-a0d3-6db1e4666c62" providerId="ADAL" clId="{4AB396D0-6C5D-4D08-BE30-76D73C68BE90}" dt="2025-10-07T21:43:14.040" v="113" actId="1037"/>
          <ac:picMkLst>
            <pc:docMk/>
            <pc:sldMk cId="4093921776" sldId="264"/>
            <ac:picMk id="9" creationId="{27D69F98-5572-944B-678C-F23A9A3F9A49}"/>
          </ac:picMkLst>
        </pc:picChg>
        <pc:picChg chg="mod">
          <ac:chgData name="Bernard Fernando" userId="b283a9a7-e571-4974-a0d3-6db1e4666c62" providerId="ADAL" clId="{4AB396D0-6C5D-4D08-BE30-76D73C68BE90}" dt="2025-10-07T21:43:15.329" v="114" actId="1035"/>
          <ac:picMkLst>
            <pc:docMk/>
            <pc:sldMk cId="4093921776" sldId="264"/>
            <ac:picMk id="10" creationId="{686B6373-55B7-1C0C-B24F-2FC466337C67}"/>
          </ac:picMkLst>
        </pc:picChg>
      </pc:sldChg>
      <pc:sldChg chg="modSp mod">
        <pc:chgData name="Bernard Fernando" userId="b283a9a7-e571-4974-a0d3-6db1e4666c62" providerId="ADAL" clId="{4AB396D0-6C5D-4D08-BE30-76D73C68BE90}" dt="2025-10-07T21:52:02.634" v="289" actId="14100"/>
        <pc:sldMkLst>
          <pc:docMk/>
          <pc:sldMk cId="2991223305" sldId="281"/>
        </pc:sldMkLst>
        <pc:picChg chg="mod">
          <ac:chgData name="Bernard Fernando" userId="b283a9a7-e571-4974-a0d3-6db1e4666c62" providerId="ADAL" clId="{4AB396D0-6C5D-4D08-BE30-76D73C68BE90}" dt="2025-10-07T21:52:02.634" v="289" actId="14100"/>
          <ac:picMkLst>
            <pc:docMk/>
            <pc:sldMk cId="2991223305" sldId="281"/>
            <ac:picMk id="2" creationId="{E512EED3-AC7A-ACD7-8E54-2157E6C79E27}"/>
          </ac:picMkLst>
        </pc:picChg>
      </pc:sldChg>
      <pc:sldChg chg="modSp mod">
        <pc:chgData name="Bernard Fernando" userId="b283a9a7-e571-4974-a0d3-6db1e4666c62" providerId="ADAL" clId="{4AB396D0-6C5D-4D08-BE30-76D73C68BE90}" dt="2025-10-07T21:43:59.920" v="160" actId="1035"/>
        <pc:sldMkLst>
          <pc:docMk/>
          <pc:sldMk cId="1106475152" sldId="1897"/>
        </pc:sldMkLst>
        <pc:spChg chg="mod">
          <ac:chgData name="Bernard Fernando" userId="b283a9a7-e571-4974-a0d3-6db1e4666c62" providerId="ADAL" clId="{4AB396D0-6C5D-4D08-BE30-76D73C68BE90}" dt="2025-10-07T21:43:59.920" v="160" actId="1035"/>
          <ac:spMkLst>
            <pc:docMk/>
            <pc:sldMk cId="1106475152" sldId="1897"/>
            <ac:spMk id="4" creationId="{DF4E8AFC-6539-0F8C-57D0-614212591265}"/>
          </ac:spMkLst>
        </pc:spChg>
        <pc:spChg chg="mod">
          <ac:chgData name="Bernard Fernando" userId="b283a9a7-e571-4974-a0d3-6db1e4666c62" providerId="ADAL" clId="{4AB396D0-6C5D-4D08-BE30-76D73C68BE90}" dt="2025-10-07T21:43:22.160" v="125" actId="1035"/>
          <ac:spMkLst>
            <pc:docMk/>
            <pc:sldMk cId="1106475152" sldId="1897"/>
            <ac:spMk id="6" creationId="{86FBD772-F8A4-D5FC-E48D-CC133819F34B}"/>
          </ac:spMkLst>
        </pc:spChg>
        <pc:spChg chg="mod">
          <ac:chgData name="Bernard Fernando" userId="b283a9a7-e571-4974-a0d3-6db1e4666c62" providerId="ADAL" clId="{4AB396D0-6C5D-4D08-BE30-76D73C68BE90}" dt="2025-10-07T21:43:22.160" v="125" actId="1035"/>
          <ac:spMkLst>
            <pc:docMk/>
            <pc:sldMk cId="1106475152" sldId="1897"/>
            <ac:spMk id="11" creationId="{ECC3E544-82F0-3545-5A45-88C17B7E5E63}"/>
          </ac:spMkLst>
        </pc:spChg>
        <pc:spChg chg="mod">
          <ac:chgData name="Bernard Fernando" userId="b283a9a7-e571-4974-a0d3-6db1e4666c62" providerId="ADAL" clId="{4AB396D0-6C5D-4D08-BE30-76D73C68BE90}" dt="2025-10-07T21:43:59.920" v="160" actId="1035"/>
          <ac:spMkLst>
            <pc:docMk/>
            <pc:sldMk cId="1106475152" sldId="1897"/>
            <ac:spMk id="14" creationId="{1739E359-4D2C-7F85-97EB-BE532CAB6280}"/>
          </ac:spMkLst>
        </pc:spChg>
        <pc:picChg chg="mod">
          <ac:chgData name="Bernard Fernando" userId="b283a9a7-e571-4974-a0d3-6db1e4666c62" providerId="ADAL" clId="{4AB396D0-6C5D-4D08-BE30-76D73C68BE90}" dt="2025-10-07T21:43:37.424" v="150" actId="1036"/>
          <ac:picMkLst>
            <pc:docMk/>
            <pc:sldMk cId="1106475152" sldId="1897"/>
            <ac:picMk id="7" creationId="{A9441527-F579-28A0-D4BB-0AB9D9EAB200}"/>
          </ac:picMkLst>
        </pc:picChg>
        <pc:picChg chg="mod">
          <ac:chgData name="Bernard Fernando" userId="b283a9a7-e571-4974-a0d3-6db1e4666c62" providerId="ADAL" clId="{4AB396D0-6C5D-4D08-BE30-76D73C68BE90}" dt="2025-10-07T21:43:48.305" v="158" actId="1035"/>
          <ac:picMkLst>
            <pc:docMk/>
            <pc:sldMk cId="1106475152" sldId="1897"/>
            <ac:picMk id="9" creationId="{7F66D3CD-07C7-D64A-217A-6F2717C52B98}"/>
          </ac:picMkLst>
        </pc:picChg>
      </pc:sldChg>
      <pc:sldChg chg="modSp mod">
        <pc:chgData name="Bernard Fernando" userId="b283a9a7-e571-4974-a0d3-6db1e4666c62" providerId="ADAL" clId="{4AB396D0-6C5D-4D08-BE30-76D73C68BE90}" dt="2025-10-07T21:49:24.209" v="231" actId="1035"/>
        <pc:sldMkLst>
          <pc:docMk/>
          <pc:sldMk cId="3981477553" sldId="1902"/>
        </pc:sldMkLst>
        <pc:picChg chg="mod">
          <ac:chgData name="Bernard Fernando" userId="b283a9a7-e571-4974-a0d3-6db1e4666c62" providerId="ADAL" clId="{4AB396D0-6C5D-4D08-BE30-76D73C68BE90}" dt="2025-10-07T21:49:24.209" v="231" actId="1035"/>
          <ac:picMkLst>
            <pc:docMk/>
            <pc:sldMk cId="3981477553" sldId="1902"/>
            <ac:picMk id="6" creationId="{88EBC1C9-F4D0-E27F-E7E8-374DA79EF333}"/>
          </ac:picMkLst>
        </pc:picChg>
      </pc:sldChg>
      <pc:sldChg chg="modSp mod">
        <pc:chgData name="Bernard Fernando" userId="b283a9a7-e571-4974-a0d3-6db1e4666c62" providerId="ADAL" clId="{4AB396D0-6C5D-4D08-BE30-76D73C68BE90}" dt="2025-10-07T21:57:05.018" v="303" actId="1076"/>
        <pc:sldMkLst>
          <pc:docMk/>
          <pc:sldMk cId="3854293103" sldId="1922"/>
        </pc:sldMkLst>
        <pc:picChg chg="mod">
          <ac:chgData name="Bernard Fernando" userId="b283a9a7-e571-4974-a0d3-6db1e4666c62" providerId="ADAL" clId="{4AB396D0-6C5D-4D08-BE30-76D73C68BE90}" dt="2025-10-07T21:57:05.018" v="303" actId="1076"/>
          <ac:picMkLst>
            <pc:docMk/>
            <pc:sldMk cId="3854293103" sldId="1922"/>
            <ac:picMk id="5" creationId="{611E1565-8B8C-2AC0-6222-88217BE2896E}"/>
          </ac:picMkLst>
        </pc:picChg>
      </pc:sldChg>
      <pc:sldChg chg="addSp delSp modSp mod">
        <pc:chgData name="Bernard Fernando" userId="b283a9a7-e571-4974-a0d3-6db1e4666c62" providerId="ADAL" clId="{4AB396D0-6C5D-4D08-BE30-76D73C68BE90}" dt="2025-10-07T21:50:13.098" v="265" actId="165"/>
        <pc:sldMkLst>
          <pc:docMk/>
          <pc:sldMk cId="3208908941" sldId="1923"/>
        </pc:sldMkLst>
        <pc:picChg chg="add del mod topLvl">
          <ac:chgData name="Bernard Fernando" userId="b283a9a7-e571-4974-a0d3-6db1e4666c62" providerId="ADAL" clId="{4AB396D0-6C5D-4D08-BE30-76D73C68BE90}" dt="2025-10-07T21:50:13.098" v="265" actId="165"/>
          <ac:picMkLst>
            <pc:docMk/>
            <pc:sldMk cId="3208908941" sldId="1923"/>
            <ac:picMk id="5" creationId="{0FEDDBCD-878D-CC8D-57A2-8035675362B7}"/>
          </ac:picMkLst>
        </pc:picChg>
        <pc:picChg chg="add del mod topLvl">
          <ac:chgData name="Bernard Fernando" userId="b283a9a7-e571-4974-a0d3-6db1e4666c62" providerId="ADAL" clId="{4AB396D0-6C5D-4D08-BE30-76D73C68BE90}" dt="2025-10-07T21:50:13.098" v="265" actId="165"/>
          <ac:picMkLst>
            <pc:docMk/>
            <pc:sldMk cId="3208908941" sldId="1923"/>
            <ac:picMk id="8" creationId="{10D9DF13-1B14-25FE-9349-A6FF514C9D74}"/>
          </ac:picMkLst>
        </pc:picChg>
        <pc:picChg chg="add del mod topLvl">
          <ac:chgData name="Bernard Fernando" userId="b283a9a7-e571-4974-a0d3-6db1e4666c62" providerId="ADAL" clId="{4AB396D0-6C5D-4D08-BE30-76D73C68BE90}" dt="2025-10-07T21:50:13.098" v="265" actId="165"/>
          <ac:picMkLst>
            <pc:docMk/>
            <pc:sldMk cId="3208908941" sldId="1923"/>
            <ac:picMk id="10" creationId="{CB9C3698-CDD7-F91C-5D48-C8FDDA102D1F}"/>
          </ac:picMkLst>
        </pc:picChg>
      </pc:sldChg>
      <pc:sldChg chg="modSp mod">
        <pc:chgData name="Bernard Fernando" userId="b283a9a7-e571-4974-a0d3-6db1e4666c62" providerId="ADAL" clId="{4AB396D0-6C5D-4D08-BE30-76D73C68BE90}" dt="2025-10-07T21:50:23.058" v="269" actId="12788"/>
        <pc:sldMkLst>
          <pc:docMk/>
          <pc:sldMk cId="3317931325" sldId="1924"/>
        </pc:sldMkLst>
        <pc:picChg chg="mod">
          <ac:chgData name="Bernard Fernando" userId="b283a9a7-e571-4974-a0d3-6db1e4666c62" providerId="ADAL" clId="{4AB396D0-6C5D-4D08-BE30-76D73C68BE90}" dt="2025-10-07T21:50:23.058" v="269" actId="12788"/>
          <ac:picMkLst>
            <pc:docMk/>
            <pc:sldMk cId="3317931325" sldId="1924"/>
            <ac:picMk id="4" creationId="{AD0D907B-FD8F-ACAF-AA10-33CCDA875DF0}"/>
          </ac:picMkLst>
        </pc:picChg>
      </pc:sldChg>
      <pc:sldChg chg="modSp mod">
        <pc:chgData name="Bernard Fernando" userId="b283a9a7-e571-4974-a0d3-6db1e4666c62" providerId="ADAL" clId="{4AB396D0-6C5D-4D08-BE30-76D73C68BE90}" dt="2025-10-07T21:50:56.586" v="273" actId="12788"/>
        <pc:sldMkLst>
          <pc:docMk/>
          <pc:sldMk cId="3078797234" sldId="1925"/>
        </pc:sldMkLst>
        <pc:picChg chg="mod">
          <ac:chgData name="Bernard Fernando" userId="b283a9a7-e571-4974-a0d3-6db1e4666c62" providerId="ADAL" clId="{4AB396D0-6C5D-4D08-BE30-76D73C68BE90}" dt="2025-10-07T21:50:56.586" v="273" actId="12788"/>
          <ac:picMkLst>
            <pc:docMk/>
            <pc:sldMk cId="3078797234" sldId="1925"/>
            <ac:picMk id="6" creationId="{D5A11237-FD7A-58E0-41B9-806BEB1FAC3B}"/>
          </ac:picMkLst>
        </pc:picChg>
      </pc:sldChg>
      <pc:sldChg chg="modSp mod">
        <pc:chgData name="Bernard Fernando" userId="b283a9a7-e571-4974-a0d3-6db1e4666c62" providerId="ADAL" clId="{4AB396D0-6C5D-4D08-BE30-76D73C68BE90}" dt="2025-10-07T21:58:38.306" v="305" actId="1036"/>
        <pc:sldMkLst>
          <pc:docMk/>
          <pc:sldMk cId="3568628049" sldId="1928"/>
        </pc:sldMkLst>
        <pc:grpChg chg="mod">
          <ac:chgData name="Bernard Fernando" userId="b283a9a7-e571-4974-a0d3-6db1e4666c62" providerId="ADAL" clId="{4AB396D0-6C5D-4D08-BE30-76D73C68BE90}" dt="2025-10-07T21:58:38.306" v="305" actId="1036"/>
          <ac:grpSpMkLst>
            <pc:docMk/>
            <pc:sldMk cId="3568628049" sldId="1928"/>
            <ac:grpSpMk id="3" creationId="{EBA71378-1C54-7C09-B343-D2628E976CD6}"/>
          </ac:grpSpMkLst>
        </pc:grpChg>
      </pc:sldChg>
      <pc:sldChg chg="modSp mod">
        <pc:chgData name="Bernard Fernando" userId="b283a9a7-e571-4974-a0d3-6db1e4666c62" providerId="ADAL" clId="{4AB396D0-6C5D-4D08-BE30-76D73C68BE90}" dt="2025-10-07T21:53:11.413" v="300" actId="12788"/>
        <pc:sldMkLst>
          <pc:docMk/>
          <pc:sldMk cId="2367477448" sldId="1930"/>
        </pc:sldMkLst>
        <pc:picChg chg="mod">
          <ac:chgData name="Bernard Fernando" userId="b283a9a7-e571-4974-a0d3-6db1e4666c62" providerId="ADAL" clId="{4AB396D0-6C5D-4D08-BE30-76D73C68BE90}" dt="2025-10-07T21:53:11.413" v="300" actId="12788"/>
          <ac:picMkLst>
            <pc:docMk/>
            <pc:sldMk cId="2367477448" sldId="1930"/>
            <ac:picMk id="5" creationId="{74DC1DE9-406E-228E-8FE7-410564317132}"/>
          </ac:picMkLst>
        </pc:picChg>
      </pc:sldChg>
      <pc:sldChg chg="modSp mod modAnim">
        <pc:chgData name="Bernard Fernando" userId="b283a9a7-e571-4974-a0d3-6db1e4666c62" providerId="ADAL" clId="{4AB396D0-6C5D-4D08-BE30-76D73C68BE90}" dt="2025-10-07T21:49:00.057" v="230" actId="12788"/>
        <pc:sldMkLst>
          <pc:docMk/>
          <pc:sldMk cId="1586628794" sldId="1934"/>
        </pc:sldMkLst>
        <pc:picChg chg="mod">
          <ac:chgData name="Bernard Fernando" userId="b283a9a7-e571-4974-a0d3-6db1e4666c62" providerId="ADAL" clId="{4AB396D0-6C5D-4D08-BE30-76D73C68BE90}" dt="2025-10-07T21:48:58.626" v="228" actId="12788"/>
          <ac:picMkLst>
            <pc:docMk/>
            <pc:sldMk cId="1586628794" sldId="1934"/>
            <ac:picMk id="5" creationId="{B087724C-01A2-5DD7-8A4D-7606D337343A}"/>
          </ac:picMkLst>
        </pc:picChg>
        <pc:picChg chg="mod">
          <ac:chgData name="Bernard Fernando" userId="b283a9a7-e571-4974-a0d3-6db1e4666c62" providerId="ADAL" clId="{4AB396D0-6C5D-4D08-BE30-76D73C68BE90}" dt="2025-10-07T21:48:59.617" v="229" actId="12788"/>
          <ac:picMkLst>
            <pc:docMk/>
            <pc:sldMk cId="1586628794" sldId="1934"/>
            <ac:picMk id="9" creationId="{B9D0D910-1DE6-FB57-8FEA-397607A15387}"/>
          </ac:picMkLst>
        </pc:picChg>
        <pc:picChg chg="mod">
          <ac:chgData name="Bernard Fernando" userId="b283a9a7-e571-4974-a0d3-6db1e4666c62" providerId="ADAL" clId="{4AB396D0-6C5D-4D08-BE30-76D73C68BE90}" dt="2025-10-07T21:49:00.057" v="230" actId="12788"/>
          <ac:picMkLst>
            <pc:docMk/>
            <pc:sldMk cId="1586628794" sldId="1934"/>
            <ac:picMk id="10" creationId="{1A76A506-B0BD-E5B5-8604-1F714F11892A}"/>
          </ac:picMkLst>
        </pc:picChg>
      </pc:sldChg>
      <pc:sldChg chg="modNotesTx">
        <pc:chgData name="Bernard Fernando" userId="b283a9a7-e571-4974-a0d3-6db1e4666c62" providerId="ADAL" clId="{4AB396D0-6C5D-4D08-BE30-76D73C68BE90}" dt="2025-10-07T20:52:51.135" v="0" actId="6549"/>
        <pc:sldMkLst>
          <pc:docMk/>
          <pc:sldMk cId="3433050597" sldId="1936"/>
        </pc:sldMkLst>
      </pc:sldChg>
      <pc:sldChg chg="modSp mod">
        <pc:chgData name="Bernard Fernando" userId="b283a9a7-e571-4974-a0d3-6db1e4666c62" providerId="ADAL" clId="{4AB396D0-6C5D-4D08-BE30-76D73C68BE90}" dt="2025-10-07T21:51:04.138" v="275" actId="12788"/>
        <pc:sldMkLst>
          <pc:docMk/>
          <pc:sldMk cId="2661178021" sldId="1940"/>
        </pc:sldMkLst>
        <pc:picChg chg="mod">
          <ac:chgData name="Bernard Fernando" userId="b283a9a7-e571-4974-a0d3-6db1e4666c62" providerId="ADAL" clId="{4AB396D0-6C5D-4D08-BE30-76D73C68BE90}" dt="2025-10-07T21:51:04.138" v="275" actId="12788"/>
          <ac:picMkLst>
            <pc:docMk/>
            <pc:sldMk cId="2661178021" sldId="1940"/>
            <ac:picMk id="6" creationId="{5E1D15E9-2285-1B09-5312-C73649B90AFD}"/>
          </ac:picMkLst>
        </pc:picChg>
      </pc:sldChg>
      <pc:sldChg chg="modSp mod">
        <pc:chgData name="Bernard Fernando" userId="b283a9a7-e571-4974-a0d3-6db1e4666c62" providerId="ADAL" clId="{4AB396D0-6C5D-4D08-BE30-76D73C68BE90}" dt="2025-10-07T21:47:26.587" v="213" actId="12788"/>
        <pc:sldMkLst>
          <pc:docMk/>
          <pc:sldMk cId="615969012" sldId="1942"/>
        </pc:sldMkLst>
        <pc:picChg chg="mod">
          <ac:chgData name="Bernard Fernando" userId="b283a9a7-e571-4974-a0d3-6db1e4666c62" providerId="ADAL" clId="{4AB396D0-6C5D-4D08-BE30-76D73C68BE90}" dt="2025-10-07T21:47:24.706" v="211" actId="12788"/>
          <ac:picMkLst>
            <pc:docMk/>
            <pc:sldMk cId="615969012" sldId="1942"/>
            <ac:picMk id="4" creationId="{D52258FC-2E55-760E-09B8-48AEBAE2BE6D}"/>
          </ac:picMkLst>
        </pc:picChg>
        <pc:picChg chg="mod">
          <ac:chgData name="Bernard Fernando" userId="b283a9a7-e571-4974-a0d3-6db1e4666c62" providerId="ADAL" clId="{4AB396D0-6C5D-4D08-BE30-76D73C68BE90}" dt="2025-10-07T21:47:26.177" v="212" actId="12788"/>
          <ac:picMkLst>
            <pc:docMk/>
            <pc:sldMk cId="615969012" sldId="1942"/>
            <ac:picMk id="6" creationId="{7C964E09-B324-9FF6-CDE7-49C69554C7C0}"/>
          </ac:picMkLst>
        </pc:picChg>
        <pc:picChg chg="mod">
          <ac:chgData name="Bernard Fernando" userId="b283a9a7-e571-4974-a0d3-6db1e4666c62" providerId="ADAL" clId="{4AB396D0-6C5D-4D08-BE30-76D73C68BE90}" dt="2025-10-07T21:47:26.587" v="213" actId="12788"/>
          <ac:picMkLst>
            <pc:docMk/>
            <pc:sldMk cId="615969012" sldId="1942"/>
            <ac:picMk id="9" creationId="{C0C30E93-4C1D-3BD7-AF6B-1B9A71D00FA4}"/>
          </ac:picMkLst>
        </pc:picChg>
      </pc:sldChg>
      <pc:sldChg chg="modSp mod">
        <pc:chgData name="Bernard Fernando" userId="b283a9a7-e571-4974-a0d3-6db1e4666c62" providerId="ADAL" clId="{4AB396D0-6C5D-4D08-BE30-76D73C68BE90}" dt="2025-10-07T21:44:48.265" v="195" actId="1035"/>
        <pc:sldMkLst>
          <pc:docMk/>
          <pc:sldMk cId="2335270314" sldId="1943"/>
        </pc:sldMkLst>
        <pc:spChg chg="mod">
          <ac:chgData name="Bernard Fernando" userId="b283a9a7-e571-4974-a0d3-6db1e4666c62" providerId="ADAL" clId="{4AB396D0-6C5D-4D08-BE30-76D73C68BE90}" dt="2025-10-07T21:44:33.153" v="172" actId="14100"/>
          <ac:spMkLst>
            <pc:docMk/>
            <pc:sldMk cId="2335270314" sldId="1943"/>
            <ac:spMk id="2" creationId="{73BE4C26-92B6-5764-5355-381CE017234B}"/>
          </ac:spMkLst>
        </pc:spChg>
        <pc:spChg chg="mod">
          <ac:chgData name="Bernard Fernando" userId="b283a9a7-e571-4974-a0d3-6db1e4666c62" providerId="ADAL" clId="{4AB396D0-6C5D-4D08-BE30-76D73C68BE90}" dt="2025-10-07T21:44:43.185" v="183" actId="1036"/>
          <ac:spMkLst>
            <pc:docMk/>
            <pc:sldMk cId="2335270314" sldId="1943"/>
            <ac:spMk id="6" creationId="{B822F678-8166-A8DA-048E-C2DFBE7FB9EA}"/>
          </ac:spMkLst>
        </pc:spChg>
        <pc:spChg chg="mod">
          <ac:chgData name="Bernard Fernando" userId="b283a9a7-e571-4974-a0d3-6db1e4666c62" providerId="ADAL" clId="{4AB396D0-6C5D-4D08-BE30-76D73C68BE90}" dt="2025-10-07T21:44:43.185" v="183" actId="1036"/>
          <ac:spMkLst>
            <pc:docMk/>
            <pc:sldMk cId="2335270314" sldId="1943"/>
            <ac:spMk id="11" creationId="{2BCB1258-6FDB-F645-7446-47428E3FE347}"/>
          </ac:spMkLst>
        </pc:spChg>
        <pc:picChg chg="mod">
          <ac:chgData name="Bernard Fernando" userId="b283a9a7-e571-4974-a0d3-6db1e4666c62" providerId="ADAL" clId="{4AB396D0-6C5D-4D08-BE30-76D73C68BE90}" dt="2025-10-07T21:44:48.265" v="195" actId="1035"/>
          <ac:picMkLst>
            <pc:docMk/>
            <pc:sldMk cId="2335270314" sldId="1943"/>
            <ac:picMk id="7" creationId="{B1B01DE6-9E01-B7DF-5475-07F1C7FB0B42}"/>
          </ac:picMkLst>
        </pc:picChg>
      </pc:sldChg>
      <pc:sldChg chg="modSp mod">
        <pc:chgData name="Bernard Fernando" userId="b283a9a7-e571-4974-a0d3-6db1e4666c62" providerId="ADAL" clId="{4AB396D0-6C5D-4D08-BE30-76D73C68BE90}" dt="2025-10-07T21:53:15.749" v="301" actId="12788"/>
        <pc:sldMkLst>
          <pc:docMk/>
          <pc:sldMk cId="1431839150" sldId="1983"/>
        </pc:sldMkLst>
        <pc:spChg chg="mod">
          <ac:chgData name="Bernard Fernando" userId="b283a9a7-e571-4974-a0d3-6db1e4666c62" providerId="ADAL" clId="{4AB396D0-6C5D-4D08-BE30-76D73C68BE90}" dt="2025-10-07T21:53:15.749" v="301" actId="12788"/>
          <ac:spMkLst>
            <pc:docMk/>
            <pc:sldMk cId="1431839150" sldId="1983"/>
            <ac:spMk id="2" creationId="{07EAAD96-6B0F-A505-6DC3-9FBF9C74341A}"/>
          </ac:spMkLst>
        </pc:spChg>
      </pc:sldChg>
      <pc:sldChg chg="modSp mod">
        <pc:chgData name="Bernard Fernando" userId="b283a9a7-e571-4974-a0d3-6db1e4666c62" providerId="ADAL" clId="{4AB396D0-6C5D-4D08-BE30-76D73C68BE90}" dt="2025-10-07T21:52:35.173" v="293" actId="1076"/>
        <pc:sldMkLst>
          <pc:docMk/>
          <pc:sldMk cId="2213304424" sldId="1985"/>
        </pc:sldMkLst>
        <pc:picChg chg="mod">
          <ac:chgData name="Bernard Fernando" userId="b283a9a7-e571-4974-a0d3-6db1e4666c62" providerId="ADAL" clId="{4AB396D0-6C5D-4D08-BE30-76D73C68BE90}" dt="2025-10-07T21:52:35.173" v="293" actId="1076"/>
          <ac:picMkLst>
            <pc:docMk/>
            <pc:sldMk cId="2213304424" sldId="1985"/>
            <ac:picMk id="7" creationId="{F2063D25-3C0F-9FE8-9352-0F5789E367F0}"/>
          </ac:picMkLst>
        </pc:picChg>
      </pc:sldChg>
      <pc:sldMasterChg chg="modSldLayout">
        <pc:chgData name="Bernard Fernando" userId="b283a9a7-e571-4974-a0d3-6db1e4666c62" providerId="ADAL" clId="{4AB396D0-6C5D-4D08-BE30-76D73C68BE90}" dt="2025-10-07T21:52:57.723" v="298" actId="1036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4AB396D0-6C5D-4D08-BE30-76D73C68BE90}" dt="2025-10-07T21:41:56.976" v="62" actId="1036"/>
          <pc:sldLayoutMkLst>
            <pc:docMk/>
            <pc:sldMasterMk cId="2142349000" sldId="2147486213"/>
            <pc:sldLayoutMk cId="3505652360" sldId="2147486250"/>
          </pc:sldLayoutMkLst>
          <pc:spChg chg="mod">
            <ac:chgData name="Bernard Fernando" userId="b283a9a7-e571-4974-a0d3-6db1e4666c62" providerId="ADAL" clId="{4AB396D0-6C5D-4D08-BE30-76D73C68BE90}" dt="2025-10-07T21:41:56.976" v="62" actId="1036"/>
            <ac:spMkLst>
              <pc:docMk/>
              <pc:sldMasterMk cId="2142349000" sldId="2147486213"/>
              <pc:sldLayoutMk cId="3505652360" sldId="2147486250"/>
              <ac:spMk id="24" creationId="{4CDD37EF-952B-E15B-78C1-976DFC6B5170}"/>
            </ac:spMkLst>
          </pc:spChg>
          <pc:spChg chg="mod">
            <ac:chgData name="Bernard Fernando" userId="b283a9a7-e571-4974-a0d3-6db1e4666c62" providerId="ADAL" clId="{4AB396D0-6C5D-4D08-BE30-76D73C68BE90}" dt="2025-10-07T21:41:51.408" v="53" actId="1036"/>
            <ac:spMkLst>
              <pc:docMk/>
              <pc:sldMasterMk cId="2142349000" sldId="2147486213"/>
              <pc:sldLayoutMk cId="3505652360" sldId="2147486250"/>
              <ac:spMk id="25" creationId="{A25F430E-EEE7-7943-AB27-0928E5600897}"/>
            </ac:spMkLst>
          </pc:spChg>
          <pc:spChg chg="mod">
            <ac:chgData name="Bernard Fernando" userId="b283a9a7-e571-4974-a0d3-6db1e4666c62" providerId="ADAL" clId="{4AB396D0-6C5D-4D08-BE30-76D73C68BE90}" dt="2025-10-07T21:41:56.976" v="62" actId="1036"/>
            <ac:spMkLst>
              <pc:docMk/>
              <pc:sldMasterMk cId="2142349000" sldId="2147486213"/>
              <pc:sldLayoutMk cId="3505652360" sldId="2147486250"/>
              <ac:spMk id="26" creationId="{89CDB251-895A-1D5D-47BC-F26E93C57D6E}"/>
            </ac:spMkLst>
          </pc:spChg>
          <pc:spChg chg="mod">
            <ac:chgData name="Bernard Fernando" userId="b283a9a7-e571-4974-a0d3-6db1e4666c62" providerId="ADAL" clId="{4AB396D0-6C5D-4D08-BE30-76D73C68BE90}" dt="2025-10-07T21:41:51.408" v="53" actId="1036"/>
            <ac:spMkLst>
              <pc:docMk/>
              <pc:sldMasterMk cId="2142349000" sldId="2147486213"/>
              <pc:sldLayoutMk cId="3505652360" sldId="2147486250"/>
              <ac:spMk id="27" creationId="{69BE9095-F15D-97CF-2821-F6E9EA33ED78}"/>
            </ac:spMkLst>
          </pc:spChg>
          <pc:spChg chg="mod">
            <ac:chgData name="Bernard Fernando" userId="b283a9a7-e571-4974-a0d3-6db1e4666c62" providerId="ADAL" clId="{4AB396D0-6C5D-4D08-BE30-76D73C68BE90}" dt="2025-10-07T21:41:51.408" v="53" actId="1036"/>
            <ac:spMkLst>
              <pc:docMk/>
              <pc:sldMasterMk cId="2142349000" sldId="2147486213"/>
              <pc:sldLayoutMk cId="3505652360" sldId="2147486250"/>
              <ac:spMk id="29" creationId="{15AFBE4D-DC1E-98AC-30D4-339C64AB70EE}"/>
            </ac:spMkLst>
          </pc:spChg>
          <pc:graphicFrameChg chg="mod modGraphic">
            <ac:chgData name="Bernard Fernando" userId="b283a9a7-e571-4974-a0d3-6db1e4666c62" providerId="ADAL" clId="{4AB396D0-6C5D-4D08-BE30-76D73C68BE90}" dt="2025-10-07T21:41:44.233" v="41" actId="14100"/>
            <ac:graphicFrameMkLst>
              <pc:docMk/>
              <pc:sldMasterMk cId="2142349000" sldId="2147486213"/>
              <pc:sldLayoutMk cId="3505652360" sldId="2147486250"/>
              <ac:graphicFrameMk id="17" creationId="{6453EAB2-26D6-772E-E2E1-ECC03449E815}"/>
            </ac:graphicFrameMkLst>
          </pc:graphicFrameChg>
        </pc:sldLayoutChg>
        <pc:sldLayoutChg chg="modSp mod">
          <pc:chgData name="Bernard Fernando" userId="b283a9a7-e571-4974-a0d3-6db1e4666c62" providerId="ADAL" clId="{4AB396D0-6C5D-4D08-BE30-76D73C68BE90}" dt="2025-10-07T21:51:40.185" v="286" actId="1035"/>
          <pc:sldLayoutMkLst>
            <pc:docMk/>
            <pc:sldMasterMk cId="2142349000" sldId="2147486213"/>
            <pc:sldLayoutMk cId="3533410887" sldId="2147486265"/>
          </pc:sldLayoutMkLst>
          <pc:picChg chg="mod modCrop">
            <ac:chgData name="Bernard Fernando" userId="b283a9a7-e571-4974-a0d3-6db1e4666c62" providerId="ADAL" clId="{4AB396D0-6C5D-4D08-BE30-76D73C68BE90}" dt="2025-10-07T21:51:40.185" v="286" actId="1035"/>
            <ac:picMkLst>
              <pc:docMk/>
              <pc:sldMasterMk cId="2142349000" sldId="2147486213"/>
              <pc:sldLayoutMk cId="3533410887" sldId="2147486265"/>
              <ac:picMk id="4" creationId="{6A0F0857-3FBC-B0C3-9EFE-5DF6181D7D26}"/>
            </ac:picMkLst>
          </pc:picChg>
        </pc:sldLayoutChg>
        <pc:sldLayoutChg chg="modSp mod">
          <pc:chgData name="Bernard Fernando" userId="b283a9a7-e571-4974-a0d3-6db1e4666c62" providerId="ADAL" clId="{4AB396D0-6C5D-4D08-BE30-76D73C68BE90}" dt="2025-10-07T21:52:57.723" v="298" actId="1036"/>
          <pc:sldLayoutMkLst>
            <pc:docMk/>
            <pc:sldMasterMk cId="2142349000" sldId="2147486213"/>
            <pc:sldLayoutMk cId="1397167107" sldId="2147486273"/>
          </pc:sldLayoutMkLst>
          <pc:picChg chg="mod">
            <ac:chgData name="Bernard Fernando" userId="b283a9a7-e571-4974-a0d3-6db1e4666c62" providerId="ADAL" clId="{4AB396D0-6C5D-4D08-BE30-76D73C68BE90}" dt="2025-10-07T21:52:57.723" v="298" actId="1036"/>
            <ac:picMkLst>
              <pc:docMk/>
              <pc:sldMasterMk cId="2142349000" sldId="2147486213"/>
              <pc:sldLayoutMk cId="1397167107" sldId="2147486273"/>
              <ac:picMk id="3" creationId="{CC1C6333-BF4E-C028-471D-4F8AD56B4EFF}"/>
            </ac:picMkLst>
          </pc:picChg>
        </pc:sldLayoutChg>
        <pc:sldLayoutChg chg="modSp mod">
          <pc:chgData name="Bernard Fernando" userId="b283a9a7-e571-4974-a0d3-6db1e4666c62" providerId="ADAL" clId="{4AB396D0-6C5D-4D08-BE30-76D73C68BE90}" dt="2025-10-07T21:52:22.331" v="291" actId="1076"/>
          <pc:sldLayoutMkLst>
            <pc:docMk/>
            <pc:sldMasterMk cId="2142349000" sldId="2147486213"/>
            <pc:sldLayoutMk cId="1580798924" sldId="2147486286"/>
          </pc:sldLayoutMkLst>
          <pc:picChg chg="mod">
            <ac:chgData name="Bernard Fernando" userId="b283a9a7-e571-4974-a0d3-6db1e4666c62" providerId="ADAL" clId="{4AB396D0-6C5D-4D08-BE30-76D73C68BE90}" dt="2025-10-07T21:52:22.331" v="291" actId="1076"/>
            <ac:picMkLst>
              <pc:docMk/>
              <pc:sldMasterMk cId="2142349000" sldId="2147486213"/>
              <pc:sldLayoutMk cId="1580798924" sldId="2147486286"/>
              <ac:picMk id="4" creationId="{BF772AE9-D668-40A6-7D85-BB3B14066F92}"/>
            </ac:picMkLst>
          </pc:picChg>
        </pc:sldLayoutChg>
      </pc:sldMasterChg>
    </pc:docChg>
  </pc:docChgLst>
  <pc:docChgLst>
    <pc:chgData name="Sara Hodgson Brown" userId="55abe0ab-6bea-4dc8-9867-e8721f5c6272" providerId="ADAL" clId="{08D161BD-3B72-2846-8959-84594CAE13A0}"/>
    <pc:docChg chg="custSel delSld modSld modSection">
      <pc:chgData name="Sara Hodgson Brown" userId="55abe0ab-6bea-4dc8-9867-e8721f5c6272" providerId="ADAL" clId="{08D161BD-3B72-2846-8959-84594CAE13A0}" dt="2025-09-24T07:50:33.253" v="509"/>
      <pc:docMkLst>
        <pc:docMk/>
      </pc:docMkLst>
      <pc:sldChg chg="modSp mod">
        <pc:chgData name="Sara Hodgson Brown" userId="55abe0ab-6bea-4dc8-9867-e8721f5c6272" providerId="ADAL" clId="{08D161BD-3B72-2846-8959-84594CAE13A0}" dt="2025-09-23T06:23:31.919" v="19" actId="1038"/>
        <pc:sldMkLst>
          <pc:docMk/>
          <pc:sldMk cId="2081362450" sldId="261"/>
        </pc:sldMkLst>
        <pc:picChg chg="mod modCrop">
          <ac:chgData name="Sara Hodgson Brown" userId="55abe0ab-6bea-4dc8-9867-e8721f5c6272" providerId="ADAL" clId="{08D161BD-3B72-2846-8959-84594CAE13A0}" dt="2025-09-23T06:23:31.919" v="19" actId="1038"/>
          <ac:picMkLst>
            <pc:docMk/>
            <pc:sldMk cId="2081362450" sldId="261"/>
            <ac:picMk id="3" creationId="{42E79B93-6C98-B3C6-29CB-B578A3F71A52}"/>
          </ac:picMkLst>
        </pc:picChg>
      </pc:sldChg>
      <pc:sldChg chg="modNotesTx">
        <pc:chgData name="Sara Hodgson Brown" userId="55abe0ab-6bea-4dc8-9867-e8721f5c6272" providerId="ADAL" clId="{08D161BD-3B72-2846-8959-84594CAE13A0}" dt="2025-09-23T06:23:42.309" v="20" actId="20577"/>
        <pc:sldMkLst>
          <pc:docMk/>
          <pc:sldMk cId="2805220324" sldId="262"/>
        </pc:sldMkLst>
      </pc:sldChg>
      <pc:sldChg chg="modNotesTx">
        <pc:chgData name="Sara Hodgson Brown" userId="55abe0ab-6bea-4dc8-9867-e8721f5c6272" providerId="ADAL" clId="{08D161BD-3B72-2846-8959-84594CAE13A0}" dt="2025-09-23T06:34:05.100" v="116" actId="20577"/>
        <pc:sldMkLst>
          <pc:docMk/>
          <pc:sldMk cId="3549752040" sldId="263"/>
        </pc:sldMkLst>
      </pc:sldChg>
      <pc:sldChg chg="modNotesTx">
        <pc:chgData name="Sara Hodgson Brown" userId="55abe0ab-6bea-4dc8-9867-e8721f5c6272" providerId="ADAL" clId="{08D161BD-3B72-2846-8959-84594CAE13A0}" dt="2025-09-24T07:48:42.181" v="496" actId="20577"/>
        <pc:sldMkLst>
          <pc:docMk/>
          <pc:sldMk cId="4093921776" sldId="264"/>
        </pc:sldMkLst>
      </pc:sldChg>
      <pc:sldChg chg="addSp delSp modSp mod">
        <pc:chgData name="Sara Hodgson Brown" userId="55abe0ab-6bea-4dc8-9867-e8721f5c6272" providerId="ADAL" clId="{08D161BD-3B72-2846-8959-84594CAE13A0}" dt="2025-09-23T07:21:40.534" v="435" actId="1038"/>
        <pc:sldMkLst>
          <pc:docMk/>
          <pc:sldMk cId="3919949645" sldId="285"/>
        </pc:sldMkLst>
        <pc:picChg chg="add mod">
          <ac:chgData name="Sara Hodgson Brown" userId="55abe0ab-6bea-4dc8-9867-e8721f5c6272" providerId="ADAL" clId="{08D161BD-3B72-2846-8959-84594CAE13A0}" dt="2025-09-23T07:21:40.534" v="435" actId="1038"/>
          <ac:picMkLst>
            <pc:docMk/>
            <pc:sldMk cId="3919949645" sldId="285"/>
            <ac:picMk id="4" creationId="{5D4136D3-F7AE-2637-D0D3-240984C53ADA}"/>
          </ac:picMkLst>
        </pc:picChg>
      </pc:sldChg>
      <pc:sldChg chg="modNotesTx">
        <pc:chgData name="Sara Hodgson Brown" userId="55abe0ab-6bea-4dc8-9867-e8721f5c6272" providerId="ADAL" clId="{08D161BD-3B72-2846-8959-84594CAE13A0}" dt="2025-09-23T06:51:52.348" v="138" actId="20577"/>
        <pc:sldMkLst>
          <pc:docMk/>
          <pc:sldMk cId="3824809397" sldId="1900"/>
        </pc:sldMkLst>
      </pc:sldChg>
      <pc:sldChg chg="modSp mod modAnim modNotesTx">
        <pc:chgData name="Sara Hodgson Brown" userId="55abe0ab-6bea-4dc8-9867-e8721f5c6272" providerId="ADAL" clId="{08D161BD-3B72-2846-8959-84594CAE13A0}" dt="2025-09-23T06:54:29.587" v="206"/>
        <pc:sldMkLst>
          <pc:docMk/>
          <pc:sldMk cId="3981477553" sldId="1902"/>
        </pc:sldMkLst>
        <pc:picChg chg="mod">
          <ac:chgData name="Sara Hodgson Brown" userId="55abe0ab-6bea-4dc8-9867-e8721f5c6272" providerId="ADAL" clId="{08D161BD-3B72-2846-8959-84594CAE13A0}" dt="2025-09-23T06:54:00.721" v="204" actId="1038"/>
          <ac:picMkLst>
            <pc:docMk/>
            <pc:sldMk cId="3981477553" sldId="1902"/>
            <ac:picMk id="2" creationId="{E24BF3F0-4FAB-D799-1E39-4D73A62B1180}"/>
          </ac:picMkLst>
        </pc:picChg>
        <pc:picChg chg="mod modCrop">
          <ac:chgData name="Sara Hodgson Brown" userId="55abe0ab-6bea-4dc8-9867-e8721f5c6272" providerId="ADAL" clId="{08D161BD-3B72-2846-8959-84594CAE13A0}" dt="2025-09-23T06:53:52.097" v="191" actId="1038"/>
          <ac:picMkLst>
            <pc:docMk/>
            <pc:sldMk cId="3981477553" sldId="1902"/>
            <ac:picMk id="6" creationId="{88EBC1C9-F4D0-E27F-E7E8-374DA79EF333}"/>
          </ac:picMkLst>
        </pc:picChg>
      </pc:sldChg>
      <pc:sldChg chg="modNotesTx">
        <pc:chgData name="Sara Hodgson Brown" userId="55abe0ab-6bea-4dc8-9867-e8721f5c6272" providerId="ADAL" clId="{08D161BD-3B72-2846-8959-84594CAE13A0}" dt="2025-09-23T07:19:41.452" v="385" actId="20577"/>
        <pc:sldMkLst>
          <pc:docMk/>
          <pc:sldMk cId="742659264" sldId="1904"/>
        </pc:sldMkLst>
      </pc:sldChg>
      <pc:sldChg chg="addSp delSp modSp mod delAnim modAnim">
        <pc:chgData name="Sara Hodgson Brown" userId="55abe0ab-6bea-4dc8-9867-e8721f5c6272" providerId="ADAL" clId="{08D161BD-3B72-2846-8959-84594CAE13A0}" dt="2025-09-23T07:05:22.113" v="223" actId="1038"/>
        <pc:sldMkLst>
          <pc:docMk/>
          <pc:sldMk cId="3854293103" sldId="1922"/>
        </pc:sldMkLst>
        <pc:picChg chg="add mod">
          <ac:chgData name="Sara Hodgson Brown" userId="55abe0ab-6bea-4dc8-9867-e8721f5c6272" providerId="ADAL" clId="{08D161BD-3B72-2846-8959-84594CAE13A0}" dt="2025-09-23T07:05:22.113" v="223" actId="1038"/>
          <ac:picMkLst>
            <pc:docMk/>
            <pc:sldMk cId="3854293103" sldId="1922"/>
            <ac:picMk id="5" creationId="{611E1565-8B8C-2AC0-6222-88217BE2896E}"/>
          </ac:picMkLst>
        </pc:picChg>
      </pc:sldChg>
      <pc:sldChg chg="modSp mod">
        <pc:chgData name="Sara Hodgson Brown" userId="55abe0ab-6bea-4dc8-9867-e8721f5c6272" providerId="ADAL" clId="{08D161BD-3B72-2846-8959-84594CAE13A0}" dt="2025-09-23T07:09:15.246" v="337" actId="20577"/>
        <pc:sldMkLst>
          <pc:docMk/>
          <pc:sldMk cId="3078797234" sldId="1925"/>
        </pc:sldMkLst>
        <pc:spChg chg="mod">
          <ac:chgData name="Sara Hodgson Brown" userId="55abe0ab-6bea-4dc8-9867-e8721f5c6272" providerId="ADAL" clId="{08D161BD-3B72-2846-8959-84594CAE13A0}" dt="2025-09-23T07:09:15.246" v="337" actId="20577"/>
          <ac:spMkLst>
            <pc:docMk/>
            <pc:sldMk cId="3078797234" sldId="1925"/>
            <ac:spMk id="2" creationId="{C6D18D77-E770-6392-7324-8A0775E175FB}"/>
          </ac:spMkLst>
        </pc:spChg>
      </pc:sldChg>
      <pc:sldChg chg="modSp">
        <pc:chgData name="Sara Hodgson Brown" userId="55abe0ab-6bea-4dc8-9867-e8721f5c6272" providerId="ADAL" clId="{08D161BD-3B72-2846-8959-84594CAE13A0}" dt="2025-09-23T07:28:32.529" v="455" actId="1037"/>
        <pc:sldMkLst>
          <pc:docMk/>
          <pc:sldMk cId="163317060" sldId="1927"/>
        </pc:sldMkLst>
        <pc:picChg chg="mod">
          <ac:chgData name="Sara Hodgson Brown" userId="55abe0ab-6bea-4dc8-9867-e8721f5c6272" providerId="ADAL" clId="{08D161BD-3B72-2846-8959-84594CAE13A0}" dt="2025-09-23T07:28:32.529" v="455" actId="1037"/>
          <ac:picMkLst>
            <pc:docMk/>
            <pc:sldMk cId="163317060" sldId="1927"/>
            <ac:picMk id="3" creationId="{FB0C8471-41F5-1EC8-EC67-EE4EE4F76A0D}"/>
          </ac:picMkLst>
        </pc:picChg>
      </pc:sldChg>
      <pc:sldChg chg="modSp mod">
        <pc:chgData name="Sara Hodgson Brown" userId="55abe0ab-6bea-4dc8-9867-e8721f5c6272" providerId="ADAL" clId="{08D161BD-3B72-2846-8959-84594CAE13A0}" dt="2025-09-23T07:20:21.643" v="404" actId="1037"/>
        <pc:sldMkLst>
          <pc:docMk/>
          <pc:sldMk cId="2526541072" sldId="1932"/>
        </pc:sldMkLst>
        <pc:picChg chg="mod">
          <ac:chgData name="Sara Hodgson Brown" userId="55abe0ab-6bea-4dc8-9867-e8721f5c6272" providerId="ADAL" clId="{08D161BD-3B72-2846-8959-84594CAE13A0}" dt="2025-09-23T07:20:21.643" v="404" actId="1037"/>
          <ac:picMkLst>
            <pc:docMk/>
            <pc:sldMk cId="2526541072" sldId="1932"/>
            <ac:picMk id="4" creationId="{A6F485AF-EBA1-437E-E7BA-D37F12941E42}"/>
          </ac:picMkLst>
        </pc:picChg>
      </pc:sldChg>
      <pc:sldChg chg="modSp mod modAnim modNotesTx">
        <pc:chgData name="Sara Hodgson Brown" userId="55abe0ab-6bea-4dc8-9867-e8721f5c6272" providerId="ADAL" clId="{08D161BD-3B72-2846-8959-84594CAE13A0}" dt="2025-09-24T07:50:33.253" v="509"/>
        <pc:sldMkLst>
          <pc:docMk/>
          <pc:sldMk cId="3433050597" sldId="1936"/>
        </pc:sldMkLst>
        <pc:picChg chg="mod">
          <ac:chgData name="Sara Hodgson Brown" userId="55abe0ab-6bea-4dc8-9867-e8721f5c6272" providerId="ADAL" clId="{08D161BD-3B72-2846-8959-84594CAE13A0}" dt="2025-09-23T06:50:11.568" v="135" actId="207"/>
          <ac:picMkLst>
            <pc:docMk/>
            <pc:sldMk cId="3433050597" sldId="1936"/>
            <ac:picMk id="4" creationId="{0EF5956B-19DB-B100-6D1F-16ECB1339679}"/>
          </ac:picMkLst>
        </pc:picChg>
        <pc:picChg chg="mod modCrop">
          <ac:chgData name="Sara Hodgson Brown" userId="55abe0ab-6bea-4dc8-9867-e8721f5c6272" providerId="ADAL" clId="{08D161BD-3B72-2846-8959-84594CAE13A0}" dt="2025-09-24T07:50:04.447" v="505" actId="18131"/>
          <ac:picMkLst>
            <pc:docMk/>
            <pc:sldMk cId="3433050597" sldId="1936"/>
            <ac:picMk id="5" creationId="{75E8B7CC-AFB8-FD5F-09D6-61B0E323E239}"/>
          </ac:picMkLst>
        </pc:picChg>
      </pc:sldChg>
      <pc:sldChg chg="modSp mod">
        <pc:chgData name="Sara Hodgson Brown" userId="55abe0ab-6bea-4dc8-9867-e8721f5c6272" providerId="ADAL" clId="{08D161BD-3B72-2846-8959-84594CAE13A0}" dt="2025-09-23T07:09:27.576" v="384" actId="20577"/>
        <pc:sldMkLst>
          <pc:docMk/>
          <pc:sldMk cId="2661178021" sldId="1940"/>
        </pc:sldMkLst>
        <pc:spChg chg="mod">
          <ac:chgData name="Sara Hodgson Brown" userId="55abe0ab-6bea-4dc8-9867-e8721f5c6272" providerId="ADAL" clId="{08D161BD-3B72-2846-8959-84594CAE13A0}" dt="2025-09-23T07:09:27.576" v="384" actId="20577"/>
          <ac:spMkLst>
            <pc:docMk/>
            <pc:sldMk cId="2661178021" sldId="1940"/>
            <ac:spMk id="2" creationId="{2D7B8DC7-AF49-6A11-BF62-FF11E5F65B90}"/>
          </ac:spMkLst>
        </pc:spChg>
      </pc:sldChg>
      <pc:sldChg chg="addSp modSp mod">
        <pc:chgData name="Sara Hodgson Brown" userId="55abe0ab-6bea-4dc8-9867-e8721f5c6272" providerId="ADAL" clId="{08D161BD-3B72-2846-8959-84594CAE13A0}" dt="2025-09-23T06:35:22.568" v="122" actId="1035"/>
        <pc:sldMkLst>
          <pc:docMk/>
          <pc:sldMk cId="2335270314" sldId="1943"/>
        </pc:sldMkLst>
        <pc:spChg chg="add mod">
          <ac:chgData name="Sara Hodgson Brown" userId="55abe0ab-6bea-4dc8-9867-e8721f5c6272" providerId="ADAL" clId="{08D161BD-3B72-2846-8959-84594CAE13A0}" dt="2025-09-23T06:35:22.568" v="122" actId="1035"/>
          <ac:spMkLst>
            <pc:docMk/>
            <pc:sldMk cId="2335270314" sldId="1943"/>
            <ac:spMk id="2" creationId="{73BE4C26-92B6-5764-5355-381CE017234B}"/>
          </ac:spMkLst>
        </pc:spChg>
      </pc:sldChg>
    </pc:docChg>
  </pc:docChgLst>
  <pc:docChgLst>
    <pc:chgData name="Jane Emperado" userId="f11f2e2c-abe5-457b-8efd-db449d0a0879" providerId="ADAL" clId="{5732F43D-1D66-472F-9A4A-A1EDC433F655}"/>
    <pc:docChg chg="undo custSel modSld">
      <pc:chgData name="Jane Emperado" userId="f11f2e2c-abe5-457b-8efd-db449d0a0879" providerId="ADAL" clId="{5732F43D-1D66-472F-9A4A-A1EDC433F655}" dt="2025-09-22T12:53:47.816" v="39" actId="1076"/>
      <pc:docMkLst>
        <pc:docMk/>
      </pc:docMkLst>
      <pc:sldChg chg="modSp mod">
        <pc:chgData name="Jane Emperado" userId="f11f2e2c-abe5-457b-8efd-db449d0a0879" providerId="ADAL" clId="{5732F43D-1D66-472F-9A4A-A1EDC433F655}" dt="2025-09-19T13:44:44.887" v="37" actId="1076"/>
        <pc:sldMkLst>
          <pc:docMk/>
          <pc:sldMk cId="957731022" sldId="287"/>
        </pc:sldMkLst>
        <pc:picChg chg="mod">
          <ac:chgData name="Jane Emperado" userId="f11f2e2c-abe5-457b-8efd-db449d0a0879" providerId="ADAL" clId="{5732F43D-1D66-472F-9A4A-A1EDC433F655}" dt="2025-09-19T13:44:44.887" v="37" actId="1076"/>
          <ac:picMkLst>
            <pc:docMk/>
            <pc:sldMk cId="957731022" sldId="287"/>
            <ac:picMk id="5" creationId="{3D6B42ED-7698-75F5-A172-79BF5C977F4B}"/>
          </ac:picMkLst>
        </pc:picChg>
      </pc:sldChg>
      <pc:sldChg chg="modSp mod">
        <pc:chgData name="Jane Emperado" userId="f11f2e2c-abe5-457b-8efd-db449d0a0879" providerId="ADAL" clId="{5732F43D-1D66-472F-9A4A-A1EDC433F655}" dt="2025-09-19T13:43:29.491" v="23" actId="1076"/>
        <pc:sldMkLst>
          <pc:docMk/>
          <pc:sldMk cId="3981477553" sldId="1902"/>
        </pc:sldMkLst>
        <pc:picChg chg="mod">
          <ac:chgData name="Jane Emperado" userId="f11f2e2c-abe5-457b-8efd-db449d0a0879" providerId="ADAL" clId="{5732F43D-1D66-472F-9A4A-A1EDC433F655}" dt="2025-09-19T13:43:29.491" v="23" actId="1076"/>
          <ac:picMkLst>
            <pc:docMk/>
            <pc:sldMk cId="3981477553" sldId="1902"/>
            <ac:picMk id="2" creationId="{E24BF3F0-4FAB-D799-1E39-4D73A62B1180}"/>
          </ac:picMkLst>
        </pc:picChg>
      </pc:sldChg>
      <pc:sldChg chg="addSp delSp modSp">
        <pc:chgData name="Jane Emperado" userId="f11f2e2c-abe5-457b-8efd-db449d0a0879" providerId="ADAL" clId="{5732F43D-1D66-472F-9A4A-A1EDC433F655}" dt="2025-09-19T13:38:36.640" v="11"/>
        <pc:sldMkLst>
          <pc:docMk/>
          <pc:sldMk cId="163317060" sldId="1927"/>
        </pc:sldMkLst>
        <pc:picChg chg="add mod">
          <ac:chgData name="Jane Emperado" userId="f11f2e2c-abe5-457b-8efd-db449d0a0879" providerId="ADAL" clId="{5732F43D-1D66-472F-9A4A-A1EDC433F655}" dt="2025-09-19T13:38:36.640" v="11"/>
          <ac:picMkLst>
            <pc:docMk/>
            <pc:sldMk cId="163317060" sldId="1927"/>
            <ac:picMk id="3" creationId="{FB0C8471-41F5-1EC8-EC67-EE4EE4F76A0D}"/>
          </ac:picMkLst>
        </pc:picChg>
      </pc:sldChg>
      <pc:sldChg chg="modSp mod">
        <pc:chgData name="Jane Emperado" userId="f11f2e2c-abe5-457b-8efd-db449d0a0879" providerId="ADAL" clId="{5732F43D-1D66-472F-9A4A-A1EDC433F655}" dt="2025-09-19T13:43:53.886" v="30" actId="1076"/>
        <pc:sldMkLst>
          <pc:docMk/>
          <pc:sldMk cId="2526541072" sldId="1932"/>
        </pc:sldMkLst>
        <pc:picChg chg="mod">
          <ac:chgData name="Jane Emperado" userId="f11f2e2c-abe5-457b-8efd-db449d0a0879" providerId="ADAL" clId="{5732F43D-1D66-472F-9A4A-A1EDC433F655}" dt="2025-09-19T13:43:53.886" v="30" actId="1076"/>
          <ac:picMkLst>
            <pc:docMk/>
            <pc:sldMk cId="2526541072" sldId="1932"/>
            <ac:picMk id="4" creationId="{A6F485AF-EBA1-437E-E7BA-D37F12941E42}"/>
          </ac:picMkLst>
        </pc:picChg>
      </pc:sldChg>
      <pc:sldChg chg="addSp delSp modSp">
        <pc:chgData name="Jane Emperado" userId="f11f2e2c-abe5-457b-8efd-db449d0a0879" providerId="ADAL" clId="{5732F43D-1D66-472F-9A4A-A1EDC433F655}" dt="2025-09-19T13:38:34.964" v="10" actId="21"/>
        <pc:sldMkLst>
          <pc:docMk/>
          <pc:sldMk cId="1388173792" sldId="1939"/>
        </pc:sldMkLst>
        <pc:picChg chg="mod">
          <ac:chgData name="Jane Emperado" userId="f11f2e2c-abe5-457b-8efd-db449d0a0879" providerId="ADAL" clId="{5732F43D-1D66-472F-9A4A-A1EDC433F655}" dt="2025-09-19T13:38:19.787" v="4" actId="1036"/>
          <ac:picMkLst>
            <pc:docMk/>
            <pc:sldMk cId="1388173792" sldId="1939"/>
            <ac:picMk id="3" creationId="{E8D7A957-BFAE-60A5-9EFC-ADE562E77276}"/>
          </ac:picMkLst>
        </pc:picChg>
      </pc:sldChg>
      <pc:sldChg chg="modSp mod">
        <pc:chgData name="Jane Emperado" userId="f11f2e2c-abe5-457b-8efd-db449d0a0879" providerId="ADAL" clId="{5732F43D-1D66-472F-9A4A-A1EDC433F655}" dt="2025-09-19T13:42:23.672" v="21" actId="14100"/>
        <pc:sldMkLst>
          <pc:docMk/>
          <pc:sldMk cId="615969012" sldId="1942"/>
        </pc:sldMkLst>
        <pc:picChg chg="mod">
          <ac:chgData name="Jane Emperado" userId="f11f2e2c-abe5-457b-8efd-db449d0a0879" providerId="ADAL" clId="{5732F43D-1D66-472F-9A4A-A1EDC433F655}" dt="2025-09-19T13:42:23.672" v="21" actId="14100"/>
          <ac:picMkLst>
            <pc:docMk/>
            <pc:sldMk cId="615969012" sldId="1942"/>
            <ac:picMk id="4" creationId="{D52258FC-2E55-760E-09B8-48AEBAE2BE6D}"/>
          </ac:picMkLst>
        </pc:picChg>
        <pc:picChg chg="mod modCrop">
          <ac:chgData name="Jane Emperado" userId="f11f2e2c-abe5-457b-8efd-db449d0a0879" providerId="ADAL" clId="{5732F43D-1D66-472F-9A4A-A1EDC433F655}" dt="2025-09-19T13:42:23.672" v="21" actId="14100"/>
          <ac:picMkLst>
            <pc:docMk/>
            <pc:sldMk cId="615969012" sldId="1942"/>
            <ac:picMk id="6" creationId="{7C964E09-B324-9FF6-CDE7-49C69554C7C0}"/>
          </ac:picMkLst>
        </pc:picChg>
        <pc:picChg chg="mod">
          <ac:chgData name="Jane Emperado" userId="f11f2e2c-abe5-457b-8efd-db449d0a0879" providerId="ADAL" clId="{5732F43D-1D66-472F-9A4A-A1EDC433F655}" dt="2025-09-19T13:42:23.672" v="21" actId="14100"/>
          <ac:picMkLst>
            <pc:docMk/>
            <pc:sldMk cId="615969012" sldId="1942"/>
            <ac:picMk id="9" creationId="{C0C30E93-4C1D-3BD7-AF6B-1B9A71D00FA4}"/>
          </ac:picMkLst>
        </pc:picChg>
      </pc:sldChg>
      <pc:sldChg chg="modSp mod">
        <pc:chgData name="Jane Emperado" userId="f11f2e2c-abe5-457b-8efd-db449d0a0879" providerId="ADAL" clId="{5732F43D-1D66-472F-9A4A-A1EDC433F655}" dt="2025-09-19T13:44:20.826" v="34" actId="1076"/>
        <pc:sldMkLst>
          <pc:docMk/>
          <pc:sldMk cId="1605681771" sldId="1952"/>
        </pc:sldMkLst>
        <pc:picChg chg="mod">
          <ac:chgData name="Jane Emperado" userId="f11f2e2c-abe5-457b-8efd-db449d0a0879" providerId="ADAL" clId="{5732F43D-1D66-472F-9A4A-A1EDC433F655}" dt="2025-09-19T13:44:20.826" v="34" actId="1076"/>
          <ac:picMkLst>
            <pc:docMk/>
            <pc:sldMk cId="1605681771" sldId="1952"/>
            <ac:picMk id="5" creationId="{EDDDE431-0801-24DF-C939-052A4841CD9E}"/>
          </ac:picMkLst>
        </pc:picChg>
      </pc:sldChg>
      <pc:sldChg chg="modSp mod">
        <pc:chgData name="Jane Emperado" userId="f11f2e2c-abe5-457b-8efd-db449d0a0879" providerId="ADAL" clId="{5732F43D-1D66-472F-9A4A-A1EDC433F655}" dt="2025-09-22T12:53:47.816" v="39" actId="1076"/>
        <pc:sldMkLst>
          <pc:docMk/>
          <pc:sldMk cId="2213304424" sldId="1985"/>
        </pc:sldMkLst>
        <pc:picChg chg="mod">
          <ac:chgData name="Jane Emperado" userId="f11f2e2c-abe5-457b-8efd-db449d0a0879" providerId="ADAL" clId="{5732F43D-1D66-472F-9A4A-A1EDC433F655}" dt="2025-09-22T12:53:47.816" v="39" actId="1076"/>
          <ac:picMkLst>
            <pc:docMk/>
            <pc:sldMk cId="2213304424" sldId="1985"/>
            <ac:picMk id="7" creationId="{F2063D25-3C0F-9FE8-9352-0F5789E367F0}"/>
          </ac:picMkLst>
        </pc:picChg>
      </pc:sldChg>
    </pc:docChg>
  </pc:docChgLst>
  <pc:docChgLst>
    <pc:chgData name="Sara Hodgson Brown" userId="S::shodgsonbrown@goodtogreatschools.org.au::55abe0ab-6bea-4dc8-9867-e8721f5c6272" providerId="AD" clId="Web-{60C8D1AD-EA51-8D30-67FC-5FF2E9592209}"/>
    <pc:docChg chg="addSld delSld modSld modSection">
      <pc:chgData name="Sara Hodgson Brown" userId="S::shodgsonbrown@goodtogreatschools.org.au::55abe0ab-6bea-4dc8-9867-e8721f5c6272" providerId="AD" clId="Web-{60C8D1AD-EA51-8D30-67FC-5FF2E9592209}" dt="2025-10-04T14:10:09.461" v="109"/>
      <pc:docMkLst>
        <pc:docMk/>
      </pc:docMkLst>
      <pc:sldChg chg="add del modNotes">
        <pc:chgData name="Sara Hodgson Brown" userId="S::shodgsonbrown@goodtogreatschools.org.au::55abe0ab-6bea-4dc8-9867-e8721f5c6272" providerId="AD" clId="Web-{60C8D1AD-EA51-8D30-67FC-5FF2E9592209}" dt="2025-10-04T14:08:54.617" v="76"/>
        <pc:sldMkLst>
          <pc:docMk/>
          <pc:sldMk cId="2081362450" sldId="261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8:57.336" v="77"/>
        <pc:sldMkLst>
          <pc:docMk/>
          <pc:sldMk cId="2805220324" sldId="262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00.008" v="78"/>
        <pc:sldMkLst>
          <pc:docMk/>
          <pc:sldMk cId="3549752040" sldId="263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01.695" v="79"/>
        <pc:sldMkLst>
          <pc:docMk/>
          <pc:sldMk cId="4093921776" sldId="264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40.289" v="97"/>
        <pc:sldMkLst>
          <pc:docMk/>
          <pc:sldMk cId="2786227322" sldId="280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48.914" v="100"/>
        <pc:sldMkLst>
          <pc:docMk/>
          <pc:sldMk cId="2991223305" sldId="281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54.008" v="103"/>
        <pc:sldMkLst>
          <pc:docMk/>
          <pc:sldMk cId="1277592921" sldId="284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10:01.602" v="106"/>
        <pc:sldMkLst>
          <pc:docMk/>
          <pc:sldMk cId="3919949645" sldId="285"/>
        </pc:sldMkLst>
      </pc:sldChg>
      <pc:sldChg chg="add del">
        <pc:chgData name="Sara Hodgson Brown" userId="S::shodgsonbrown@goodtogreatschools.org.au::55abe0ab-6bea-4dc8-9867-e8721f5c6272" providerId="AD" clId="Web-{60C8D1AD-EA51-8D30-67FC-5FF2E9592209}" dt="2025-10-04T14:08:44.789" v="70"/>
        <pc:sldMkLst>
          <pc:docMk/>
          <pc:sldMk cId="1222348303" sldId="286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10:06.836" v="108"/>
        <pc:sldMkLst>
          <pc:docMk/>
          <pc:sldMk cId="957731022" sldId="287"/>
        </pc:sldMkLst>
      </pc:sldChg>
      <pc:sldChg chg="add del">
        <pc:chgData name="Sara Hodgson Brown" userId="S::shodgsonbrown@goodtogreatschools.org.au::55abe0ab-6bea-4dc8-9867-e8721f5c6272" providerId="AD" clId="Web-{60C8D1AD-EA51-8D30-67FC-5FF2E9592209}" dt="2025-10-04T14:08:45.117" v="74"/>
        <pc:sldMkLst>
          <pc:docMk/>
          <pc:sldMk cId="2219211668" sldId="1893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06.836" v="80"/>
        <pc:sldMkLst>
          <pc:docMk/>
          <pc:sldMk cId="1106475152" sldId="1897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15.555" v="84"/>
        <pc:sldMkLst>
          <pc:docMk/>
          <pc:sldMk cId="3824809397" sldId="1900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19.227" v="85"/>
        <pc:sldMkLst>
          <pc:docMk/>
          <pc:sldMk cId="3981477553" sldId="1902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34.258" v="93"/>
        <pc:sldMkLst>
          <pc:docMk/>
          <pc:sldMk cId="742659264" sldId="1904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42.617" v="98"/>
        <pc:sldMkLst>
          <pc:docMk/>
          <pc:sldMk cId="977617970" sldId="1916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51.118" v="102"/>
        <pc:sldMkLst>
          <pc:docMk/>
          <pc:sldMk cId="3842409786" sldId="1918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21.649" v="86"/>
        <pc:sldMkLst>
          <pc:docMk/>
          <pc:sldMk cId="3854293103" sldId="1922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24.024" v="87"/>
        <pc:sldMkLst>
          <pc:docMk/>
          <pc:sldMk cId="3208908941" sldId="1923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26.055" v="88"/>
        <pc:sldMkLst>
          <pc:docMk/>
          <pc:sldMk cId="3317931325" sldId="1924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29.820" v="90"/>
        <pc:sldMkLst>
          <pc:docMk/>
          <pc:sldMk cId="3078797234" sldId="1925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8:41.023" v="41"/>
        <pc:sldMkLst>
          <pc:docMk/>
          <pc:sldMk cId="163317060" sldId="1927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8:52.508" v="75"/>
        <pc:sldMkLst>
          <pc:docMk/>
          <pc:sldMk cId="3568628049" sldId="1928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10:09.461" v="109"/>
        <pc:sldMkLst>
          <pc:docMk/>
          <pc:sldMk cId="2367477448" sldId="1930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38.305" v="95"/>
        <pc:sldMkLst>
          <pc:docMk/>
          <pc:sldMk cId="2526541072" sldId="1932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13.492" v="83"/>
        <pc:sldMkLst>
          <pc:docMk/>
          <pc:sldMk cId="1586628794" sldId="1934"/>
        </pc:sldMkLst>
      </pc:sldChg>
      <pc:sldChg chg="add del">
        <pc:chgData name="Sara Hodgson Brown" userId="S::shodgsonbrown@goodtogreatschools.org.au::55abe0ab-6bea-4dc8-9867-e8721f5c6272" providerId="AD" clId="Web-{60C8D1AD-EA51-8D30-67FC-5FF2E9592209}" dt="2025-10-04T14:08:42.211" v="51"/>
        <pc:sldMkLst>
          <pc:docMk/>
          <pc:sldMk cId="3433050597" sldId="1936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8:40.898" v="39"/>
        <pc:sldMkLst>
          <pc:docMk/>
          <pc:sldMk cId="4001794977" sldId="1938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8:40.976" v="40"/>
        <pc:sldMkLst>
          <pc:docMk/>
          <pc:sldMk cId="1388173792" sldId="1939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31.742" v="92"/>
        <pc:sldMkLst>
          <pc:docMk/>
          <pc:sldMk cId="2661178021" sldId="1940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10.398" v="82"/>
        <pc:sldMkLst>
          <pc:docMk/>
          <pc:sldMk cId="615969012" sldId="1942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08.883" v="81"/>
        <pc:sldMkLst>
          <pc:docMk/>
          <pc:sldMk cId="2335270314" sldId="1943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57.602" v="105"/>
        <pc:sldMkLst>
          <pc:docMk/>
          <pc:sldMk cId="1605681771" sldId="1952"/>
        </pc:sldMkLst>
      </pc:sldChg>
      <pc:sldChg chg="add del">
        <pc:chgData name="Sara Hodgson Brown" userId="S::shodgsonbrown@goodtogreatschools.org.au::55abe0ab-6bea-4dc8-9867-e8721f5c6272" providerId="AD" clId="Web-{60C8D1AD-EA51-8D30-67FC-5FF2E9592209}" dt="2025-10-04T14:08:45.070" v="73"/>
        <pc:sldMkLst>
          <pc:docMk/>
          <pc:sldMk cId="1431839150" sldId="1983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45.039" v="99"/>
        <pc:sldMkLst>
          <pc:docMk/>
          <pc:sldMk cId="3294232763" sldId="1984"/>
        </pc:sldMkLst>
      </pc:sldChg>
      <pc:sldChg chg="add del modNotes">
        <pc:chgData name="Sara Hodgson Brown" userId="S::shodgsonbrown@goodtogreatschools.org.au::55abe0ab-6bea-4dc8-9867-e8721f5c6272" providerId="AD" clId="Web-{60C8D1AD-EA51-8D30-67FC-5FF2E9592209}" dt="2025-10-04T14:09:56.149" v="104"/>
        <pc:sldMkLst>
          <pc:docMk/>
          <pc:sldMk cId="2213304424" sldId="1985"/>
        </pc:sldMkLst>
      </pc:sldChg>
    </pc:docChg>
  </pc:docChgLst>
  <pc:docChgLst>
    <pc:chgData name="Tara Tyrrell" userId="67dc6626-2ece-4dc7-ac5a-9add06ec429c" providerId="ADAL" clId="{15FBFEE7-5C86-4183-8B2D-8BB075C94FB4}"/>
    <pc:docChg chg="modSld">
      <pc:chgData name="Tara Tyrrell" userId="67dc6626-2ece-4dc7-ac5a-9add06ec429c" providerId="ADAL" clId="{15FBFEE7-5C86-4183-8B2D-8BB075C94FB4}" dt="2025-09-28T23:25:47.167" v="55" actId="1036"/>
      <pc:docMkLst>
        <pc:docMk/>
      </pc:docMkLst>
      <pc:sldChg chg="modSp mod">
        <pc:chgData name="Tara Tyrrell" userId="67dc6626-2ece-4dc7-ac5a-9add06ec429c" providerId="ADAL" clId="{15FBFEE7-5C86-4183-8B2D-8BB075C94FB4}" dt="2025-09-28T23:24:53.592" v="26" actId="1035"/>
        <pc:sldMkLst>
          <pc:docMk/>
          <pc:sldMk cId="3981477553" sldId="1902"/>
        </pc:sldMkLst>
        <pc:picChg chg="mod">
          <ac:chgData name="Tara Tyrrell" userId="67dc6626-2ece-4dc7-ac5a-9add06ec429c" providerId="ADAL" clId="{15FBFEE7-5C86-4183-8B2D-8BB075C94FB4}" dt="2025-09-28T23:24:53.592" v="26" actId="1035"/>
          <ac:picMkLst>
            <pc:docMk/>
            <pc:sldMk cId="3981477553" sldId="1902"/>
            <ac:picMk id="2" creationId="{E24BF3F0-4FAB-D799-1E39-4D73A62B1180}"/>
          </ac:picMkLst>
        </pc:picChg>
      </pc:sldChg>
      <pc:sldChg chg="modSp mod">
        <pc:chgData name="Tara Tyrrell" userId="67dc6626-2ece-4dc7-ac5a-9add06ec429c" providerId="ADAL" clId="{15FBFEE7-5C86-4183-8B2D-8BB075C94FB4}" dt="2025-09-28T23:25:47.167" v="55" actId="1036"/>
        <pc:sldMkLst>
          <pc:docMk/>
          <pc:sldMk cId="2367477448" sldId="1930"/>
        </pc:sldMkLst>
        <pc:picChg chg="mod">
          <ac:chgData name="Tara Tyrrell" userId="67dc6626-2ece-4dc7-ac5a-9add06ec429c" providerId="ADAL" clId="{15FBFEE7-5C86-4183-8B2D-8BB075C94FB4}" dt="2025-09-28T23:25:47.167" v="55" actId="1036"/>
          <ac:picMkLst>
            <pc:docMk/>
            <pc:sldMk cId="2367477448" sldId="1930"/>
            <ac:picMk id="5" creationId="{74DC1DE9-406E-228E-8FE7-410564317132}"/>
          </ac:picMkLst>
        </pc:picChg>
      </pc:sldChg>
      <pc:sldChg chg="modSp">
        <pc:chgData name="Tara Tyrrell" userId="67dc6626-2ece-4dc7-ac5a-9add06ec429c" providerId="ADAL" clId="{15FBFEE7-5C86-4183-8B2D-8BB075C94FB4}" dt="2025-09-28T23:23:51.184" v="4" actId="1036"/>
        <pc:sldMkLst>
          <pc:docMk/>
          <pc:sldMk cId="1388173792" sldId="1939"/>
        </pc:sldMkLst>
        <pc:picChg chg="mod">
          <ac:chgData name="Tara Tyrrell" userId="67dc6626-2ece-4dc7-ac5a-9add06ec429c" providerId="ADAL" clId="{15FBFEE7-5C86-4183-8B2D-8BB075C94FB4}" dt="2025-09-28T23:23:51.184" v="4" actId="1036"/>
          <ac:picMkLst>
            <pc:docMk/>
            <pc:sldMk cId="1388173792" sldId="1939"/>
            <ac:picMk id="3" creationId="{E8D7A957-BFAE-60A5-9EFC-ADE562E77276}"/>
          </ac:picMkLst>
        </pc:picChg>
      </pc:sldChg>
      <pc:sldChg chg="modSp mod">
        <pc:chgData name="Tara Tyrrell" userId="67dc6626-2ece-4dc7-ac5a-9add06ec429c" providerId="ADAL" clId="{15FBFEE7-5C86-4183-8B2D-8BB075C94FB4}" dt="2025-09-28T23:24:35.818" v="25" actId="1037"/>
        <pc:sldMkLst>
          <pc:docMk/>
          <pc:sldMk cId="615969012" sldId="1942"/>
        </pc:sldMkLst>
        <pc:picChg chg="mod">
          <ac:chgData name="Tara Tyrrell" userId="67dc6626-2ece-4dc7-ac5a-9add06ec429c" providerId="ADAL" clId="{15FBFEE7-5C86-4183-8B2D-8BB075C94FB4}" dt="2025-09-28T23:24:35.818" v="25" actId="1037"/>
          <ac:picMkLst>
            <pc:docMk/>
            <pc:sldMk cId="615969012" sldId="1942"/>
            <ac:picMk id="4" creationId="{D52258FC-2E55-760E-09B8-48AEBAE2BE6D}"/>
          </ac:picMkLst>
        </pc:picChg>
        <pc:picChg chg="mod">
          <ac:chgData name="Tara Tyrrell" userId="67dc6626-2ece-4dc7-ac5a-9add06ec429c" providerId="ADAL" clId="{15FBFEE7-5C86-4183-8B2D-8BB075C94FB4}" dt="2025-09-28T23:24:24.695" v="14" actId="1035"/>
          <ac:picMkLst>
            <pc:docMk/>
            <pc:sldMk cId="615969012" sldId="1942"/>
            <ac:picMk id="6" creationId="{7C964E09-B324-9FF6-CDE7-49C69554C7C0}"/>
          </ac:picMkLst>
        </pc:picChg>
        <pc:picChg chg="mod">
          <ac:chgData name="Tara Tyrrell" userId="67dc6626-2ece-4dc7-ac5a-9add06ec429c" providerId="ADAL" clId="{15FBFEE7-5C86-4183-8B2D-8BB075C94FB4}" dt="2025-09-28T23:24:30.181" v="16" actId="1036"/>
          <ac:picMkLst>
            <pc:docMk/>
            <pc:sldMk cId="615969012" sldId="1942"/>
            <ac:picMk id="9" creationId="{C0C30E93-4C1D-3BD7-AF6B-1B9A71D00FA4}"/>
          </ac:picMkLst>
        </pc:picChg>
      </pc:sldChg>
      <pc:sldChg chg="modSp mod">
        <pc:chgData name="Tara Tyrrell" userId="67dc6626-2ece-4dc7-ac5a-9add06ec429c" providerId="ADAL" clId="{15FBFEE7-5C86-4183-8B2D-8BB075C94FB4}" dt="2025-09-28T23:25:23.239" v="50" actId="1037"/>
        <pc:sldMkLst>
          <pc:docMk/>
          <pc:sldMk cId="3294232763" sldId="1984"/>
        </pc:sldMkLst>
        <pc:picChg chg="mod">
          <ac:chgData name="Tara Tyrrell" userId="67dc6626-2ece-4dc7-ac5a-9add06ec429c" providerId="ADAL" clId="{15FBFEE7-5C86-4183-8B2D-8BB075C94FB4}" dt="2025-09-28T23:25:23.239" v="50" actId="1037"/>
          <ac:picMkLst>
            <pc:docMk/>
            <pc:sldMk cId="3294232763" sldId="1984"/>
            <ac:picMk id="9" creationId="{8941C72B-FFAB-292B-528D-4ECECEDFBF32}"/>
          </ac:picMkLst>
        </pc:picChg>
        <pc:picChg chg="mod">
          <ac:chgData name="Tara Tyrrell" userId="67dc6626-2ece-4dc7-ac5a-9add06ec429c" providerId="ADAL" clId="{15FBFEE7-5C86-4183-8B2D-8BB075C94FB4}" dt="2025-09-28T23:25:21.328" v="41" actId="1037"/>
          <ac:picMkLst>
            <pc:docMk/>
            <pc:sldMk cId="3294232763" sldId="1984"/>
            <ac:picMk id="11" creationId="{E9447D43-446E-D124-7EA5-FC95E0E723C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672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67B40-8F26-2C80-9CB0-618B200FD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C7CCC-319A-810E-5225-9A6048988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3AB13-73F8-A9B7-4884-02ECB5809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934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9EE6A-88E4-4D90-56FF-B59D15C02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376A1-C4E9-1152-75F3-27146A816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D15FF6-E4B7-7CD1-4164-686F35F9E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200" b="0" kern="1200" dirty="0">
              <a:solidFill>
                <a:schemeClr val="tx1"/>
              </a:solidFill>
              <a:effectLst/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875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 sz="18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2728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491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dirty="0">
              <a:solidFill>
                <a:srgbClr val="177F99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3614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AFE39-1C39-8EF1-BEC9-B8652CB6B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5E92FF-B790-FE3F-DD26-2072EE18F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8F3902-381F-77CB-84C3-C2CA36116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dirty="0">
              <a:solidFill>
                <a:srgbClr val="177F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668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dirty="0">
              <a:solidFill>
                <a:srgbClr val="177F99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740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176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809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618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680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41DD1-6392-0011-7EAD-E729DA275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DE484-644F-2A13-C040-F73B68390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A134A-8070-EE5B-D3A3-54A68E3FD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191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8EBFC-16DA-F989-4C4B-107997A3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93E0A-F991-7683-EB1F-E76BFE492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4FD64-05C6-C526-ED68-C7F04F383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dirty="0">
              <a:solidFill>
                <a:srgbClr val="177F99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912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0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b="0" dirty="0">
              <a:solidFill>
                <a:srgbClr val="177F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754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A1E4A-D8A5-5878-0BA9-7629EB506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5FFAE2-5170-DD0F-5C53-63E1712EB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2CE4F7-25D5-46DB-39FE-D8C06A62A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>
              <a:solidFill>
                <a:srgbClr val="181818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489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015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200" kern="1200" dirty="0">
              <a:solidFill>
                <a:srgbClr val="177F99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521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7990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974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291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34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D9FE4-2DAB-E143-6A4F-7F66B066B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926A4C-C9A8-77E7-8B3F-9A91615B4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17BC3-77E5-5D57-92D9-D6B72963C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dirty="0">
              <a:latin typeface="Arial"/>
              <a:ea typeface="MS Minch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572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 dirty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496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020110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150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9892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64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48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867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US" sz="180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58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i="0" dirty="0">
              <a:solidFill>
                <a:srgbClr val="000000"/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36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21474-7FBC-BDA9-20A4-6504D9754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5FCD1D-D006-D5DA-4616-1D4FCDC5B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03A5F-2B81-9DB7-2566-84F82F587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i="0" dirty="0">
              <a:solidFill>
                <a:srgbClr val="000000"/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88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: L3 and L7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0AF7A8-9136-925D-1611-6A0A5AEDF269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pic>
        <p:nvPicPr>
          <p:cNvPr id="3" name="Picture 2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A68CADD9-C2B1-9EB2-9B13-548A7CFEB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E29EE-19E0-9748-94E1-209D6C9039D6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i="0">
                <a:solidFill>
                  <a:schemeClr val="tx1"/>
                </a:solidFill>
                <a:latin typeface="+mn-lt"/>
              </a:rPr>
              <a:t>Responding to other artists’ work helps us learn and become better artists ourselves.</a:t>
            </a:r>
          </a:p>
        </p:txBody>
      </p:sp>
    </p:spTree>
    <p:extLst>
      <p:ext uri="{BB962C8B-B14F-4D97-AF65-F5344CB8AC3E}">
        <p14:creationId xmlns:p14="http://schemas.microsoft.com/office/powerpoint/2010/main" val="18698883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wo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-11723"/>
            <a:ext cx="9144000" cy="69170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96E3CE-0AEE-4C11-A16A-28B532E7A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5692775"/>
            <a:ext cx="8043862" cy="4794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Include Artwork Title, Artist’s name, and Date Created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394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Drawing Vocabulary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67159987"/>
              </p:ext>
            </p:extLst>
          </p:nvPr>
        </p:nvGraphicFramePr>
        <p:xfrm>
          <a:off x="452438" y="1273176"/>
          <a:ext cx="8239123" cy="504355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8602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Word</a:t>
                      </a:r>
                      <a:endParaRPr lang="en-AU" sz="2400" b="0" dirty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247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247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 dirty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628" y="1783900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628" y="4097072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2061" y="4097072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 dirty="0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2061" y="1781566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30397" y="1781566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 dirty="0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30397" y="4022233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35056523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4D451C-F663-DDF3-3C6E-7F87E68345B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688544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14F1F-DE30-96DE-3D4E-5FA4801B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10899F9-5B25-E267-A3BF-5777CF7F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9993C5-B31C-78D9-3E74-AB6F75369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913B6BD-2AB9-D93C-6E45-E1E62A1FD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BB7C4C08-345D-13C0-8DA8-FDF46F6829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910FB6E-F547-2B58-9301-F10471C2BC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0EF396D-F9A5-FDA2-3FA9-70ADD6295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357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341BEE-8821-9D12-1B86-4E62669B0A10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A758519-109D-0C7D-085A-093A3130C6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66951681"/>
              </p:ext>
            </p:extLst>
          </p:nvPr>
        </p:nvGraphicFramePr>
        <p:xfrm>
          <a:off x="465140" y="1397000"/>
          <a:ext cx="432757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994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07583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A291D4C-350F-096B-25F2-ECB668C42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68FEEFC-245D-24C1-5AB8-5AFE624B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6733E6F-4919-CF79-F570-6A9CC2DF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4129F6F5-E982-F7EB-CC55-C64B547BF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1527171F-3433-11BD-9659-E296C911EF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9D0D68B-55EA-A520-5D3B-81A024F191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2550045-11ED-247C-FF66-B9D096AA6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440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4653E38-07BD-DF6A-D117-A85E06DE94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54607132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DE795AF-A60C-CD38-93DF-614C4DA33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D0C43F2-8F8D-5F3E-B8F1-46FBA7A05E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9245D08-AEC5-CC34-BCB6-0777765B90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55E4A95E-61C3-4A5D-B010-2D5A7F47E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458F7712-C062-D06A-BF28-6E94AA88F2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485377A-E44A-0E4A-A54D-D1F92C2B5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63FC8407-2489-A71F-3CD2-D1DD75AC2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465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1951D0-1081-C15A-A66E-25B644B23EB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51930964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4785CDA-CDC5-8F8F-B248-CE910B46BA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5E83BDB-1C38-6740-012F-F3697F965E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4A386B4-16EB-24FC-7C7F-E53D94749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5AEE026-3D5B-0A45-EFDF-5025DCA623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3DAD5B4-AB4D-08A9-6C53-DEB46443B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3AFE11C-C182-2A3A-0F3A-DA72E2CB1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65202FEA-F248-1EED-7501-2367F273AB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5DC3BA6-63C8-183F-25E7-5C6EA6740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F31737F-BF31-812E-B0AA-C747F7CB8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7926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 Do: Discover Toge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2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Together</a:t>
            </a:r>
          </a:p>
        </p:txBody>
      </p:sp>
      <p:pic>
        <p:nvPicPr>
          <p:cNvPr id="6" name="Picture 5" descr="A person and two girls looking at a tablet&#10;&#10;Description automatically generated">
            <a:extLst>
              <a:ext uri="{FF2B5EF4-FFF2-40B4-BE49-F238E27FC236}">
                <a16:creationId xmlns:a16="http://schemas.microsoft.com/office/drawing/2014/main" id="{DD871EB5-F0D1-7661-4006-4224EC26A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228" y="1299171"/>
            <a:ext cx="6355668" cy="50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5196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Share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0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Ideas</a:t>
            </a:r>
          </a:p>
        </p:txBody>
      </p:sp>
      <p:pic>
        <p:nvPicPr>
          <p:cNvPr id="4" name="Picture 3" descr="A group of kids looking at pictures on a table&#10;&#10;Description automatically generated">
            <a:extLst>
              <a:ext uri="{FF2B5EF4-FFF2-40B4-BE49-F238E27FC236}">
                <a16:creationId xmlns:a16="http://schemas.microsoft.com/office/drawing/2014/main" id="{9E28EFF3-526A-1FD2-26EE-723FD8F61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309" y="2087300"/>
            <a:ext cx="6153249" cy="417428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15179F-0523-FC63-CDDE-F9A8BC9BDE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83437757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CB42A8-A181-062C-0537-D4F37868496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4076906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CD506-ADDD-4BEF-DADE-791DB6AEFC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9270774-DAF3-0448-D797-CB5B2DE04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18BA13D-7A5C-659A-DD52-846EE8384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1BF9099-B36D-088F-B37D-01844551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FE9A43-E00B-0D43-647C-6177A765B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F6588F-7DBA-40D7-9924-602D5982D7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3723740-2CC5-33E4-775A-A3F44E72F0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BFBB6D-9414-E8D9-848D-2C3E97CF06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501755A-D265-8958-5A28-8C09E057C8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9506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59D5A74-8C41-1293-47E1-B9CDA6BB74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6039771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F530BA-5C13-3729-2F81-102CC9D00C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5DB2B0B-5711-9034-63C8-061151F629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9495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44501" y="1276876"/>
            <a:ext cx="8231188" cy="4953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E79840-E80E-10EE-02B9-8A094AEA97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Video Title</a:t>
            </a:r>
          </a:p>
        </p:txBody>
      </p:sp>
    </p:spTree>
    <p:extLst>
      <p:ext uri="{BB962C8B-B14F-4D97-AF65-F5344CB8AC3E}">
        <p14:creationId xmlns:p14="http://schemas.microsoft.com/office/powerpoint/2010/main" val="186812002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AD533E-B21C-5640-D882-C71A52E878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672380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9BA03A-1D1A-0351-5D2C-A3D4F420A4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394D8-16B7-C2A7-97E2-3EFC44FA5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5BBE54-1EB7-5F3C-84FB-5096074933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A9AF137-C42D-A576-7294-A4717AB142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987761-985B-25F5-06B0-D8040D39E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13D92A-827C-57BA-D980-4B0A3354F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F7103F3-8656-1B30-6A0B-2B20B781D0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47F69BC-FD9D-3395-F43C-439B634223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7B74EA-1979-AFD7-15F5-93F5C17DF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9268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204586515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325712" y="341403"/>
            <a:ext cx="83658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of Fingers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BB2C24-4916-1453-8414-A00B2A6E59EF}"/>
              </a:ext>
            </a:extLst>
          </p:cNvPr>
          <p:cNvGrpSpPr/>
          <p:nvPr userDrawn="1"/>
        </p:nvGrpSpPr>
        <p:grpSpPr>
          <a:xfrm>
            <a:off x="452437" y="2535314"/>
            <a:ext cx="8239125" cy="3567575"/>
            <a:chOff x="452437" y="2535314"/>
            <a:chExt cx="8239125" cy="3567575"/>
          </a:xfrm>
        </p:grpSpPr>
        <p:pic>
          <p:nvPicPr>
            <p:cNvPr id="8" name="Picture 7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B0932F50-2DC2-D21A-9768-0298A8C9D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2" name="Picture 11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677D45AA-83FC-FB70-7F27-D0F437EDA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185A7DB9-4F43-5F30-E019-52C952371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821D6172-7ADC-11C5-BF85-DA4EE073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05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penden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6747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7B9D7F8-CC41-0D0C-BD66-9D8AB9C89A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2A75B-6F59-E74B-26D5-E720415578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39771" y="333485"/>
            <a:ext cx="5680913" cy="67627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same title from I Do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46095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Vocabulary Process Jou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F0857-3FBC-B0C3-9EFE-5DF6181D7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38" y="1186212"/>
            <a:ext cx="8213724" cy="51669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9770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2852E-0770-B4BD-A437-C28044C30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828800"/>
            <a:ext cx="6977062" cy="330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Insert Word: and definition</a:t>
            </a:r>
          </a:p>
        </p:txBody>
      </p:sp>
    </p:spTree>
    <p:extLst>
      <p:ext uri="{BB962C8B-B14F-4D97-AF65-F5344CB8AC3E}">
        <p14:creationId xmlns:p14="http://schemas.microsoft.com/office/powerpoint/2010/main" val="353341088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325712" y="341403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5229451-D104-D991-ADB4-8535F3F07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7129192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706664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D4ECAD-7CBE-ADF9-A3F2-5BFD18B683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7265504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725A4-2CE5-83F5-FE7F-E2DA4707E022}"/>
              </a:ext>
            </a:extLst>
          </p:cNvPr>
          <p:cNvSpPr txBox="1"/>
          <p:nvPr userDrawn="1"/>
        </p:nvSpPr>
        <p:spPr>
          <a:xfrm>
            <a:off x="372284" y="1140655"/>
            <a:ext cx="8306577" cy="76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your sticker next to the area you are most proud of from today. Write the date on the sticker.</a:t>
            </a:r>
            <a:endParaRPr lang="en-GB" i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2311D-6C2A-CDC0-DE56-90AB46B92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713" y="2168507"/>
            <a:ext cx="6551718" cy="40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961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B847B1B-3969-AB0B-A5AD-5CA100E612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4" name="Picture 3" descr="Young boy and girl drawing in class">
            <a:extLst>
              <a:ext uri="{FF2B5EF4-FFF2-40B4-BE49-F238E27FC236}">
                <a16:creationId xmlns:a16="http://schemas.microsoft.com/office/drawing/2014/main" id="{BF772AE9-D668-40A6-7D85-BB3B14066F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6182" y="2084265"/>
            <a:ext cx="6371635" cy="42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989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4A419B-9C34-AF1D-A717-48EB553DEB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variation of exemplar from last lesson (close up, different angle, </a:t>
            </a:r>
            <a:r>
              <a:rPr lang="en-US" err="1"/>
              <a:t>etc</a:t>
            </a:r>
            <a:r>
              <a:rPr lang="en-US"/>
              <a:t>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2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Connect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06726-20A0-7F67-E0E5-0DEAB87893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18876" y="2388636"/>
            <a:ext cx="5906247" cy="37640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from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2636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EC62DA01-09A0-C37F-5AA1-D502295556B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2438" y="5844911"/>
            <a:ext cx="372158" cy="372158"/>
          </a:xfrm>
          <a:prstGeom prst="rect">
            <a:avLst/>
          </a:prstGeom>
        </p:spPr>
      </p:pic>
      <p:pic>
        <p:nvPicPr>
          <p:cNvPr id="3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CC1C6333-BF4E-C028-471D-4F8AD56B4EFF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423" y="2123238"/>
            <a:ext cx="7431153" cy="418002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8F415-FD31-477E-B763-F7A3EB70666F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Connect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32BC3-5DC2-315B-3BC2-7201F6D643D7}"/>
              </a:ext>
            </a:extLst>
          </p:cNvPr>
          <p:cNvSpPr txBox="1"/>
          <p:nvPr userDrawn="1"/>
        </p:nvSpPr>
        <p:spPr>
          <a:xfrm>
            <a:off x="324660" y="1144770"/>
            <a:ext cx="8690386" cy="8100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9525" indent="0">
              <a:tabLst/>
            </a:pPr>
            <a:r>
              <a:rPr lang="en-US" sz="2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what part of your work today did you discover something new about yourself or your skills?</a:t>
            </a:r>
          </a:p>
          <a:p>
            <a:endParaRPr lang="en-US" sz="120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Connect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29D107-D389-10A4-D29F-50587E909E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74334" y="2185091"/>
            <a:ext cx="6195332" cy="40525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8071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Time for an Art Walk!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BE1BFDA-4FAD-AB58-F2FD-E61FBCEE0E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2675" y="1168285"/>
            <a:ext cx="7628570" cy="50184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Choose image from the image bank slide that follows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727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38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 Do: Simila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107854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6B6D131-BA7B-7460-1D67-389BFB2B1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398449"/>
            <a:ext cx="727018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66744274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6770" y="38892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7135311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772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970" y="388924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843932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trib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264142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Attributions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27405278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F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FBA06F79-0B7F-C606-A034-838D3E2A6D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06A275DA-1EBD-214D-4F87-0173EB3408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BB62592-1157-DB8F-416C-BF34DC787E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82105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1688E9-185C-4428-9DAA-0B3A49BCCA6C}"/>
              </a:ext>
            </a:extLst>
          </p:cNvPr>
          <p:cNvGrpSpPr/>
          <p:nvPr userDrawn="1"/>
        </p:nvGrpSpPr>
        <p:grpSpPr>
          <a:xfrm>
            <a:off x="452437" y="2535314"/>
            <a:ext cx="8239125" cy="3567575"/>
            <a:chOff x="452437" y="2535314"/>
            <a:chExt cx="8239125" cy="3567575"/>
          </a:xfrm>
        </p:grpSpPr>
        <p:pic>
          <p:nvPicPr>
            <p:cNvPr id="10" name="Picture 9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35E4191E-1D4E-769F-CB9F-0E89049E4E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5" name="Picture 14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A82255BB-490D-E7A8-3443-71ADF1241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3F04B4DE-B62A-209B-BFFA-016FD7D8F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55E565F5-CB90-6818-93C9-A52699F54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  <p:pic>
        <p:nvPicPr>
          <p:cNvPr id="18" name="Picture 17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DCD782CF-11D1-46DB-6B40-A9C15C3075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4562" r="3816" b="35964"/>
          <a:stretch/>
        </p:blipFill>
        <p:spPr>
          <a:xfrm>
            <a:off x="464469" y="2273539"/>
            <a:ext cx="8329948" cy="40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3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40F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5588872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1B54EC2-34C4-C2AB-E88E-F0C91C449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28E7D20-F0FF-2CF8-B3C4-97B19FD5CD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5AC7A5-3047-3691-BC6F-F838B020E4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0F635CE-937D-471C-396B-3BC4D7BB28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29858650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908A8589-F0CB-DC4D-9563-CCBBAB1670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A9943C9-B190-2373-098D-12AF062183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97B23D9-4536-2FE2-56F6-E2CBB866C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1732349-54A6-78A5-998B-5608C7A286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109852852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E0A1DB25-FCD5-C534-447C-6F6BACA06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918DE3-2AEF-8773-B329-5DEC3A472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1BC9B1E1-4838-44F5-516C-8BF0AA1B9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58B0F82-D1E2-6F37-528E-B2B83C255F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010890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592D755-8339-7666-CE83-9D23195C4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71DA3048-72C6-D476-4A7D-78BAF4D435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CF93F97F-CC02-F0D1-602F-688D8AB332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461272F-6BEE-AE55-F80E-C29116F7C7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749100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6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5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E3552DF-8C74-F20B-B696-5D0AB4CEF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1A7C786-0CC8-C912-5197-343074DEB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80D185D-19E9-AA73-FCA0-07C4158AB2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DD342A3-594C-2FA0-CF4F-6EAB96293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532807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7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45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 L3 and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AFBC95-F9F4-D597-A159-5EC217AAA7D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ED4E-D42D-7532-AD48-4553617BD6B5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181818"/>
                </a:solidFill>
                <a:effectLst/>
                <a:latin typeface="Calibri" panose="020F0502020204030204" pitchFamily="34" charset="0"/>
              </a:rPr>
              <a:t>In this lesson, we will learn how to identify ideas and practices found in an artwork. 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/>
          </a:p>
        </p:txBody>
      </p:sp>
      <p:pic>
        <p:nvPicPr>
          <p:cNvPr id="2" name="Picture 1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6374C83E-A342-1B92-0147-D36261094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797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3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34913" y="1539875"/>
            <a:ext cx="7074174" cy="443547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39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al Represe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CA33F8-120A-B775-CAA4-E6EAA6C1144C}"/>
              </a:ext>
            </a:extLst>
          </p:cNvPr>
          <p:cNvSpPr txBox="1">
            <a:spLocks/>
          </p:cNvSpPr>
          <p:nvPr userDrawn="1"/>
        </p:nvSpPr>
        <p:spPr>
          <a:xfrm>
            <a:off x="520700" y="2920530"/>
            <a:ext cx="8102600" cy="1016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eaLnBrk="1" hangingPunct="1">
              <a:spcBef>
                <a:spcPct val="20000"/>
              </a:spcBef>
              <a:buFont typeface="Arial" panose="020B0604020202020204" pitchFamily="34" charset="0"/>
              <a:buNone/>
              <a:defRPr b="1">
                <a:latin typeface="Calibri"/>
                <a:cs typeface="Calibri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bg2"/>
                </a:solidFill>
                <a:latin typeface="Calibri"/>
                <a:cs typeface="Calibri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1200">
                <a:solidFill>
                  <a:schemeClr val="bg2"/>
                </a:solidFill>
                <a:latin typeface="Calibri"/>
                <a:cs typeface="Calibri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bg2"/>
                </a:solidFill>
                <a:latin typeface="Calibri"/>
                <a:cs typeface="Calibri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1000">
                <a:solidFill>
                  <a:schemeClr val="bg2"/>
                </a:solidFill>
                <a:latin typeface="Calibri"/>
                <a:cs typeface="Calibri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AU" sz="5200" i="0"/>
              <a:t>Art Look</a:t>
            </a:r>
          </a:p>
        </p:txBody>
      </p:sp>
    </p:spTree>
    <p:extLst>
      <p:ext uri="{BB962C8B-B14F-4D97-AF65-F5344CB8AC3E}">
        <p14:creationId xmlns:p14="http://schemas.microsoft.com/office/powerpoint/2010/main" val="544671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125BAC-A0DD-B42C-055F-31B8FA5C6347}"/>
              </a:ext>
            </a:extLst>
          </p:cNvPr>
          <p:cNvSpPr/>
          <p:nvPr userDrawn="1"/>
        </p:nvSpPr>
        <p:spPr>
          <a:xfrm>
            <a:off x="0" y="-4960"/>
            <a:ext cx="215900" cy="6862960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247" r:id="rId2"/>
    <p:sldLayoutId id="2147486216" r:id="rId3"/>
    <p:sldLayoutId id="2147486217" r:id="rId4"/>
    <p:sldLayoutId id="2147486218" r:id="rId5"/>
    <p:sldLayoutId id="2147486309" r:id="rId6"/>
    <p:sldLayoutId id="2147486219" r:id="rId7"/>
    <p:sldLayoutId id="2147486220" r:id="rId8"/>
    <p:sldLayoutId id="2147486311" r:id="rId9"/>
    <p:sldLayoutId id="2147486312" r:id="rId10"/>
    <p:sldLayoutId id="2147486250" r:id="rId11"/>
    <p:sldLayoutId id="2147486253" r:id="rId12"/>
    <p:sldLayoutId id="2147486254" r:id="rId13"/>
    <p:sldLayoutId id="2147486255" r:id="rId14"/>
    <p:sldLayoutId id="2147486256" r:id="rId15"/>
    <p:sldLayoutId id="2147486318" r:id="rId16"/>
    <p:sldLayoutId id="2147486319" r:id="rId17"/>
    <p:sldLayoutId id="2147486257" r:id="rId18"/>
    <p:sldLayoutId id="2147486313" r:id="rId19"/>
    <p:sldLayoutId id="2147486314" r:id="rId20"/>
    <p:sldLayoutId id="2147486258" r:id="rId21"/>
    <p:sldLayoutId id="2147486260" r:id="rId22"/>
    <p:sldLayoutId id="2147486263" r:id="rId23"/>
    <p:sldLayoutId id="2147486264" r:id="rId24"/>
    <p:sldLayoutId id="2147486265" r:id="rId25"/>
    <p:sldLayoutId id="2147486316" r:id="rId26"/>
    <p:sldLayoutId id="2147486266" r:id="rId27"/>
    <p:sldLayoutId id="2147486315" r:id="rId28"/>
    <p:sldLayoutId id="2147486286" r:id="rId29"/>
    <p:sldLayoutId id="2147486272" r:id="rId30"/>
    <p:sldLayoutId id="2147486273" r:id="rId31"/>
    <p:sldLayoutId id="2147486275" r:id="rId32"/>
    <p:sldLayoutId id="2147486274" r:id="rId33"/>
    <p:sldLayoutId id="2147486285" r:id="rId34"/>
    <p:sldLayoutId id="2147486276" r:id="rId35"/>
    <p:sldLayoutId id="2147486277" r:id="rId36"/>
    <p:sldLayoutId id="2147486278" r:id="rId37"/>
    <p:sldLayoutId id="2147486335" r:id="rId3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8" r:id="rId1"/>
    <p:sldLayoutId id="2147486329" r:id="rId2"/>
    <p:sldLayoutId id="2147486330" r:id="rId3"/>
    <p:sldLayoutId id="2147486331" r:id="rId4"/>
    <p:sldLayoutId id="2147486332" r:id="rId5"/>
    <p:sldLayoutId id="2147486333" r:id="rId6"/>
    <p:sldLayoutId id="2147486334" r:id="rId7"/>
    <p:sldLayoutId id="214748632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4.jpe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nickmackmansculpture.co.uk/wp-content/uploads/baby-elephant-sculpting-700x700@2x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Relationship Id="rId5" Type="http://schemas.openxmlformats.org/officeDocument/2006/relationships/hyperlink" Target="https://www.activewild.com/list-of-endangered-animals/#african-bush-elephant" TargetMode="External"/><Relationship Id="rId4" Type="http://schemas.openxmlformats.org/officeDocument/2006/relationships/hyperlink" Target="https://nickmackmansculpture.co.uk/blog/giant-of-the-plains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5EDEF-6ADD-FBCC-4880-7B5976F5D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PH" dirty="0"/>
              <a:t>Unit 1B Version 1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E44C71A-7EF2-ED1A-BD78-021F9DDAFB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40629" y="4542770"/>
            <a:ext cx="4964472" cy="595034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Lesson 2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B17D1D6-CDD8-7803-134B-70548CF0FF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40625" y="2863214"/>
            <a:ext cx="4964472" cy="869764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Unit 1B</a:t>
            </a:r>
          </a:p>
          <a:p>
            <a:r>
              <a:rPr lang="en-US" dirty="0"/>
              <a:t>Art and Action 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FF6AED9-7D58-1FA9-6847-2D371D1E3B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40629" y="5174376"/>
            <a:ext cx="4965021" cy="555625"/>
          </a:xfrm>
        </p:spPr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US" dirty="0"/>
              <a:t>Animal Drawings</a:t>
            </a:r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3F2AB688-81C8-6EDA-C15D-6B956E81AF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3" y="1581150"/>
            <a:ext cx="3367087" cy="4856163"/>
          </a:xfrm>
        </p:spPr>
      </p:pic>
    </p:spTree>
    <p:extLst>
      <p:ext uri="{BB962C8B-B14F-4D97-AF65-F5344CB8AC3E}">
        <p14:creationId xmlns:p14="http://schemas.microsoft.com/office/powerpoint/2010/main" val="4001794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C13A-5ED6-0063-34CA-FAB342F0F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B01DE6-9E01-B7DF-5475-07F1C7FB0B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80" y="1793951"/>
            <a:ext cx="3088310" cy="2161606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822F678-8166-A8DA-048E-C2DFBE7FB9EA}"/>
              </a:ext>
            </a:extLst>
          </p:cNvPr>
          <p:cNvSpPr txBox="1">
            <a:spLocks/>
          </p:cNvSpPr>
          <p:nvPr/>
        </p:nvSpPr>
        <p:spPr>
          <a:xfrm>
            <a:off x="511628" y="1773142"/>
            <a:ext cx="181791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 dirty="0"/>
              <a:t>extinction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BCB1258-6FDB-F645-7446-47428E3FE347}"/>
              </a:ext>
            </a:extLst>
          </p:cNvPr>
          <p:cNvSpPr txBox="1">
            <a:spLocks/>
          </p:cNvSpPr>
          <p:nvPr/>
        </p:nvSpPr>
        <p:spPr>
          <a:xfrm>
            <a:off x="2418516" y="1773142"/>
            <a:ext cx="29880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/>
              <a:t>When all of a type of animal or plant is gone and there are none left anywhere in the world</a:t>
            </a:r>
            <a:r>
              <a:rPr lang="en-GB" i="0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BE4C26-92B6-5764-5355-381CE017234B}"/>
              </a:ext>
            </a:extLst>
          </p:cNvPr>
          <p:cNvSpPr/>
          <p:nvPr/>
        </p:nvSpPr>
        <p:spPr>
          <a:xfrm>
            <a:off x="328613" y="4039300"/>
            <a:ext cx="8486775" cy="2361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79E2C-15DB-2D45-2F02-A5E86E752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E2BDD-4D9E-177D-2B70-C719DDC0F79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Review</a:t>
            </a:r>
          </a:p>
        </p:txBody>
      </p:sp>
      <p:pic>
        <p:nvPicPr>
          <p:cNvPr id="4" name="Picture 3" descr="Panda bears in bamboo forest">
            <a:extLst>
              <a:ext uri="{FF2B5EF4-FFF2-40B4-BE49-F238E27FC236}">
                <a16:creationId xmlns:a16="http://schemas.microsoft.com/office/drawing/2014/main" id="{D52258FC-2E55-760E-09B8-48AEBAE2BE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40" y="1271526"/>
            <a:ext cx="7587720" cy="50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964E09-B324-9FF6-CDE7-49C69554C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638" y="1271526"/>
            <a:ext cx="7592724" cy="5040000"/>
          </a:xfrm>
          <a:prstGeom prst="rect">
            <a:avLst/>
          </a:prstGeom>
        </p:spPr>
      </p:pic>
      <p:pic>
        <p:nvPicPr>
          <p:cNvPr id="9" name="Picture 8" descr="Turtle swimming in the ocean">
            <a:extLst>
              <a:ext uri="{FF2B5EF4-FFF2-40B4-BE49-F238E27FC236}">
                <a16:creationId xmlns:a16="http://schemas.microsoft.com/office/drawing/2014/main" id="{C0C30E93-4C1D-3BD7-AF6B-1B9A71D00F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320" y="1271526"/>
            <a:ext cx="761536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6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98F8916-3FB0-7AB4-B519-7EC5FE84AC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9061" y="355043"/>
            <a:ext cx="7037388" cy="619125"/>
          </a:xfrm>
        </p:spPr>
        <p:txBody>
          <a:bodyPr lIns="91440" tIns="45720" rIns="91440" bIns="45720" anchor="t"/>
          <a:lstStyle/>
          <a:p>
            <a:r>
              <a:rPr lang="en-GB"/>
              <a:t>Looking Closely</a:t>
            </a:r>
          </a:p>
        </p:txBody>
      </p:sp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B087724C-01A2-5DD7-8A4D-7606D33734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71" y="1284059"/>
            <a:ext cx="7303658" cy="50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D0D910-1DE6-FB57-8FEA-397607A15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010" y="1284059"/>
            <a:ext cx="7303981" cy="50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76A506-B0BD-E5B5-8604-1F714F1189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6118" y="1284059"/>
            <a:ext cx="561176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940F7DA-8AC2-4690-41D9-693E9CAF890E}"/>
              </a:ext>
            </a:extLst>
          </p:cNvPr>
          <p:cNvSpPr txBox="1">
            <a:spLocks/>
          </p:cNvSpPr>
          <p:nvPr/>
        </p:nvSpPr>
        <p:spPr>
          <a:xfrm>
            <a:off x="1926770" y="38892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i="0"/>
              <a:t>Looking Closely</a:t>
            </a:r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42292B6A-193A-88A8-28E2-B1F8E16178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00" y="1268437"/>
            <a:ext cx="8038800" cy="5040288"/>
          </a:xfrm>
          <a:prstGeom prst="rect">
            <a:avLst/>
          </a:prstGeom>
        </p:spPr>
      </p:pic>
      <p:pic>
        <p:nvPicPr>
          <p:cNvPr id="4" name="Picture Placeholder 7" descr="Arrow: Counter-clockwise curve with solid fill">
            <a:extLst>
              <a:ext uri="{FF2B5EF4-FFF2-40B4-BE49-F238E27FC236}">
                <a16:creationId xmlns:a16="http://schemas.microsoft.com/office/drawing/2014/main" id="{0EF5956B-19DB-B100-6D1F-16ECB1339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600" b="15600"/>
          <a:stretch>
            <a:fillRect/>
          </a:stretch>
        </p:blipFill>
        <p:spPr>
          <a:xfrm rot="17040000">
            <a:off x="3088638" y="1167372"/>
            <a:ext cx="2404583" cy="1654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8B7CC-AFB8-FD5F-09D6-61B0E323E2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5357" y="1873847"/>
            <a:ext cx="3872554" cy="3747080"/>
          </a:xfrm>
          <a:prstGeom prst="ellipse">
            <a:avLst/>
          </a:prstGeom>
          <a:ln w="17462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43305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D453A-5F6A-3DD3-684A-46346F0397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/>
              <a:t>It is important to look closely at something before we draw it because it:</a:t>
            </a:r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97DA1-CE04-C372-0C07-51B4E4CAB815}"/>
              </a:ext>
            </a:extLst>
          </p:cNvPr>
          <p:cNvSpPr txBox="1"/>
          <p:nvPr/>
        </p:nvSpPr>
        <p:spPr>
          <a:xfrm rot="318540">
            <a:off x="775758" y="3772850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helps us notice things we might miss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6B1AB-85D4-070D-A397-50A814903AD6}"/>
              </a:ext>
            </a:extLst>
          </p:cNvPr>
          <p:cNvSpPr txBox="1"/>
          <p:nvPr/>
        </p:nvSpPr>
        <p:spPr>
          <a:xfrm rot="21425543">
            <a:off x="6495568" y="4024330"/>
            <a:ext cx="1830876" cy="17252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helps us </a:t>
            </a:r>
          </a:p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draw faster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FC5AD-FA05-6530-3C8F-72BE298210F7}"/>
              </a:ext>
            </a:extLst>
          </p:cNvPr>
          <p:cNvSpPr txBox="1"/>
          <p:nvPr/>
        </p:nvSpPr>
        <p:spPr>
          <a:xfrm>
            <a:off x="3656563" y="3886155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helps us make our drawings really big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9EB59-95A3-4A6F-D562-9DFBB65F0531}"/>
              </a:ext>
            </a:extLst>
          </p:cNvPr>
          <p:cNvSpPr/>
          <p:nvPr/>
        </p:nvSpPr>
        <p:spPr>
          <a:xfrm>
            <a:off x="3150960" y="1679941"/>
            <a:ext cx="5551715" cy="4598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23229-0091-D81B-13E7-807B49913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271E4-677F-611C-38BD-E6662BD75A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Animal Drawings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BC1C9-F4D0-E27F-E7E8-374DA79EF3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04" y="1283393"/>
            <a:ext cx="7515236" cy="5015707"/>
          </a:xfrm>
          <a:prstGeom prst="rect">
            <a:avLst/>
          </a:prstGeom>
        </p:spPr>
      </p:pic>
      <p:pic>
        <p:nvPicPr>
          <p:cNvPr id="2" name="Picture 1" descr="A drawing of a machine&#10;&#10;AI-generated content may be incorrect.">
            <a:extLst>
              <a:ext uri="{FF2B5EF4-FFF2-40B4-BE49-F238E27FC236}">
                <a16:creationId xmlns:a16="http://schemas.microsoft.com/office/drawing/2014/main" id="{E24BF3F0-4FAB-D799-1E39-4D73A62B11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7308" y="1283186"/>
            <a:ext cx="6849705" cy="50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C720B-D5E9-749E-7A30-FB72DAA77A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Animal Drawings</a:t>
            </a:r>
            <a:endParaRPr lang="en-AU"/>
          </a:p>
        </p:txBody>
      </p:sp>
      <p:pic>
        <p:nvPicPr>
          <p:cNvPr id="5" name="VISARTS U1B Y3 Demo Video L2 V1 20250919.mp4">
            <a:hlinkClick r:id="" action="ppaction://media"/>
            <a:extLst>
              <a:ext uri="{FF2B5EF4-FFF2-40B4-BE49-F238E27FC236}">
                <a16:creationId xmlns:a16="http://schemas.microsoft.com/office/drawing/2014/main" id="{611E1565-8B8C-2AC0-6222-88217BE289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76" y="1277937"/>
            <a:ext cx="8215312" cy="46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9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7BCBC8-C552-5B1E-E1D8-737C7C5DDB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812530"/>
          </a:xfrm>
        </p:spPr>
        <p:txBody>
          <a:bodyPr/>
          <a:lstStyle/>
          <a:p>
            <a:r>
              <a:rPr lang="en-US"/>
              <a:t>1. Refer closely to your research in your Student Workbook.</a:t>
            </a:r>
          </a:p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FEDDBCD-878D-CC8D-57A2-803567536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27734">
            <a:off x="2261609" y="1967482"/>
            <a:ext cx="2801478" cy="3962292"/>
          </a:xfrm>
          <a:prstGeom prst="rect">
            <a:avLst/>
          </a:prstGeom>
          <a:effectLst>
            <a:outerShdw blurRad="1270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0D9DF13-1B14-25FE-9349-A6FF514C9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8305">
            <a:off x="4022631" y="2035874"/>
            <a:ext cx="2859760" cy="4044723"/>
          </a:xfrm>
          <a:prstGeom prst="rect">
            <a:avLst/>
          </a:prstGeom>
          <a:effectLst>
            <a:outerShdw blurRad="1270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9C3698-CDD7-F91C-5D48-C8FDDA102D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7990">
            <a:off x="4567162" y="2531526"/>
            <a:ext cx="2077732" cy="13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08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C5D5D-9D56-F542-DBF6-007E282AA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E7C69B-E2C5-7DD2-3EDE-D31DF389D8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2. Draw the exact shape and all the features of your animal.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D907B-FD8F-ACAF-AA10-33CCDA875D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70" y="1747266"/>
            <a:ext cx="8109260" cy="456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31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A1859-CD51-2E0A-0491-981DA5D2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D18D77-E770-6392-7324-8A0775E175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 dirty="0"/>
              <a:t>3. Work from the darkest to lightest parts of your animal.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11237-FD7A-58E0-41B9-806BEB1FAC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54" y="1752536"/>
            <a:ext cx="8099892" cy="455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9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526D03-D814-D4B6-1591-D36DC96010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/>
              <a:t>Endangered animals are animals that might disappear from our world. </a:t>
            </a:r>
            <a:endParaRPr lang="en-PH">
              <a:ea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8D7A957-BFAE-60A5-9EFC-ADE562E7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4285" y="2023486"/>
            <a:ext cx="6435429" cy="429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17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14C00-6E93-CBA2-1979-36EBA7385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7B8DC7-AF49-6A11-BF62-FF11E5F65B9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 dirty="0"/>
              <a:t>4. Complete the background by layering </a:t>
            </a:r>
            <a:r>
              <a:rPr lang="en-US" dirty="0" err="1"/>
              <a:t>colours</a:t>
            </a:r>
            <a:r>
              <a:rPr lang="en-US" dirty="0"/>
              <a:t>.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D15E9-2285-1B09-5312-C73649B90A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642" y="1766697"/>
            <a:ext cx="8074716" cy="45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7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F3FCD-AB86-861E-5128-545CC0786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DB2E3-753F-90A3-25AB-2B57A3C8A1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/>
              <a:t>Artists create detailed drawings before making their final artwork because:</a:t>
            </a:r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DC4945-291A-DAF2-4745-BCB21FCF2337}"/>
              </a:ext>
            </a:extLst>
          </p:cNvPr>
          <p:cNvSpPr txBox="1"/>
          <p:nvPr/>
        </p:nvSpPr>
        <p:spPr>
          <a:xfrm rot="21436850">
            <a:off x="6452990" y="3752525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drawings help them plan their final artwork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5FFCE-0B6D-2EAF-F017-F825A49A9781}"/>
              </a:ext>
            </a:extLst>
          </p:cNvPr>
          <p:cNvSpPr txBox="1"/>
          <p:nvPr/>
        </p:nvSpPr>
        <p:spPr>
          <a:xfrm rot="281966">
            <a:off x="785023" y="3680732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they want</a:t>
            </a:r>
          </a:p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 to draw </a:t>
            </a:r>
          </a:p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quickly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76218-3E33-1BAA-64F6-1A2AFC718081}"/>
              </a:ext>
            </a:extLst>
          </p:cNvPr>
          <p:cNvSpPr txBox="1"/>
          <p:nvPr/>
        </p:nvSpPr>
        <p:spPr>
          <a:xfrm>
            <a:off x="3656562" y="3794880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they want to skip important details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3ACE74-7EAC-CA42-1D5D-0E55A71306C1}"/>
              </a:ext>
            </a:extLst>
          </p:cNvPr>
          <p:cNvSpPr/>
          <p:nvPr/>
        </p:nvSpPr>
        <p:spPr>
          <a:xfrm>
            <a:off x="318563" y="2129314"/>
            <a:ext cx="5506766" cy="404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5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E970-AD46-00A0-EC64-33D3090786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H"/>
              <a:t>Animal Drawings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485AF-EBA1-437E-E7BA-D37F12941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140" y="1268412"/>
            <a:ext cx="7469188" cy="503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41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345147-5ACB-19F0-4C05-025BBDCAB4CE}"/>
              </a:ext>
            </a:extLst>
          </p:cNvPr>
          <p:cNvSpPr txBox="1"/>
          <p:nvPr/>
        </p:nvSpPr>
        <p:spPr>
          <a:xfrm>
            <a:off x="1438894" y="2074312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US" sz="2250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Endangered: </a:t>
            </a:r>
            <a:r>
              <a:rPr lang="en-US" sz="2250" i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an animal or plant that might disappear forever because there are very few left.</a:t>
            </a:r>
            <a:endParaRPr lang="en-US" sz="2250" b="1" i="0">
              <a:solidFill>
                <a:srgbClr val="177F99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50F36-072F-42B4-F052-80E86FC2C96A}"/>
              </a:ext>
            </a:extLst>
          </p:cNvPr>
          <p:cNvSpPr txBox="1"/>
          <p:nvPr/>
        </p:nvSpPr>
        <p:spPr>
          <a:xfrm>
            <a:off x="1438892" y="3415781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US" sz="2250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Habitat: </a:t>
            </a:r>
            <a:r>
              <a:rPr lang="en-US" sz="2250" i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a place where an animal makes its home.</a:t>
            </a:r>
            <a:endParaRPr lang="en-US" sz="2250" b="1" i="0">
              <a:solidFill>
                <a:srgbClr val="177F99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C8840-00F0-AD0C-3026-DC74435F82C5}"/>
              </a:ext>
            </a:extLst>
          </p:cNvPr>
          <p:cNvSpPr txBox="1"/>
          <p:nvPr/>
        </p:nvSpPr>
        <p:spPr>
          <a:xfrm>
            <a:off x="1438891" y="4336144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US" sz="2250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Research: </a:t>
            </a:r>
            <a:r>
              <a:rPr lang="en-US" sz="2250" i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finding out information about a topic by looking closely, asking questions and discovering new things.</a:t>
            </a:r>
            <a:endParaRPr lang="en-US" sz="2250" b="1" i="0">
              <a:solidFill>
                <a:srgbClr val="177F99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22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7315F-2981-3019-EDF8-62B479007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2A9216-3BF7-DB8A-5150-DB7AA8A6EFD8}"/>
              </a:ext>
            </a:extLst>
          </p:cNvPr>
          <p:cNvSpPr txBox="1"/>
          <p:nvPr/>
        </p:nvSpPr>
        <p:spPr>
          <a:xfrm>
            <a:off x="1438892" y="3099267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US" sz="2250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Extinction: </a:t>
            </a:r>
            <a:r>
              <a:rPr lang="en-US" sz="2250" i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when all of a type of animal or plant is gone and there are none left anywhere in the world.</a:t>
            </a:r>
            <a:endParaRPr lang="en-US" sz="2250" b="1" i="0">
              <a:solidFill>
                <a:srgbClr val="177F99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B651D5-EBC2-28B9-6C2F-69781CC36409}"/>
              </a:ext>
            </a:extLst>
          </p:cNvPr>
          <p:cNvSpPr txBox="1"/>
          <p:nvPr/>
        </p:nvSpPr>
        <p:spPr>
          <a:xfrm>
            <a:off x="1438891" y="2089398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US" sz="2250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Awareness: </a:t>
            </a:r>
            <a:r>
              <a:rPr lang="en-US" sz="2250" i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when people notice and understand important problems they might not know about.</a:t>
            </a:r>
            <a:endParaRPr lang="en-US" sz="2250" b="1" i="0">
              <a:solidFill>
                <a:srgbClr val="177F99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61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rawing of a machine&#10;&#10;AI-generated content may be incorrect.">
            <a:extLst>
              <a:ext uri="{FF2B5EF4-FFF2-40B4-BE49-F238E27FC236}">
                <a16:creationId xmlns:a16="http://schemas.microsoft.com/office/drawing/2014/main" id="{E9447D43-446E-D124-7EA5-FC95E0E72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241" y="1960312"/>
            <a:ext cx="6528995" cy="434841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392047-7504-44FC-0E5F-167E905A52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H"/>
              <a:t>Reflect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074BE-43CD-BC21-4B17-AEFF8D5BD7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/>
              <a:t>Artists write and record what they learn and how they did in creating their work. </a:t>
            </a:r>
            <a:endParaRPr lang="en-CH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55D4A6C-7E0F-6734-F626-0839C5BE0F2F}"/>
              </a:ext>
            </a:extLst>
          </p:cNvPr>
          <p:cNvSpPr txBox="1">
            <a:spLocks/>
          </p:cNvSpPr>
          <p:nvPr/>
        </p:nvSpPr>
        <p:spPr>
          <a:xfrm>
            <a:off x="441324" y="5835996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H" i="0"/>
          </a:p>
        </p:txBody>
      </p:sp>
      <p:pic>
        <p:nvPicPr>
          <p:cNvPr id="9" name="Picture 8" descr="An open book with drawings on it&#10;&#10;AI-generated content may be incorrect.">
            <a:extLst>
              <a:ext uri="{FF2B5EF4-FFF2-40B4-BE49-F238E27FC236}">
                <a16:creationId xmlns:a16="http://schemas.microsoft.com/office/drawing/2014/main" id="{8941C72B-FFAB-292B-528D-4ECECEDFB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41" y="2039951"/>
            <a:ext cx="5650271" cy="423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E512EED3-AC7A-ACD7-8E54-2157E6C79E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24" y="1268413"/>
            <a:ext cx="8234363" cy="5040312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8922731-A44C-9C2A-7AE7-291A6BFC63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79952" y="2156790"/>
            <a:ext cx="5851513" cy="300849"/>
          </a:xfrm>
        </p:spPr>
        <p:txBody>
          <a:bodyPr/>
          <a:lstStyle/>
          <a:p>
            <a:r>
              <a:rPr lang="en-AU"/>
              <a:t>I included important details in my drawing like…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A16096-05D9-FC4E-3E81-0E530ED6AA5E}"/>
              </a:ext>
            </a:extLst>
          </p:cNvPr>
          <p:cNvSpPr txBox="1">
            <a:spLocks/>
          </p:cNvSpPr>
          <p:nvPr/>
        </p:nvSpPr>
        <p:spPr>
          <a:xfrm>
            <a:off x="1672423" y="3099896"/>
            <a:ext cx="5849258" cy="6582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0">
                <a:solidFill>
                  <a:srgbClr val="177F99"/>
                </a:solidFill>
                <a:latin typeface="Ink Free" panose="03080402000500000000" pitchFamily="66" charset="0"/>
              </a:rPr>
              <a:t>the penguin’s spikey head feathers and the red-orange of its beak and eyes.</a:t>
            </a:r>
            <a:endParaRPr lang="en-GB" sz="2400" b="1" i="0">
              <a:solidFill>
                <a:srgbClr val="177F99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2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looking at a piece of paper&#10;&#10;Description automatically generated">
            <a:extLst>
              <a:ext uri="{FF2B5EF4-FFF2-40B4-BE49-F238E27FC236}">
                <a16:creationId xmlns:a16="http://schemas.microsoft.com/office/drawing/2014/main" id="{EA68F92F-65D2-3D84-F04F-CE28FC0A7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805" y="1268413"/>
            <a:ext cx="6300389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09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265A1-9428-E7DF-1488-8C8812EB65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These details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I included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are important to show because: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592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709F22-1AB3-C29D-89C6-9A7CD0717F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Share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6B373-0ADD-42CE-5416-11450BA54B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feel pride when my work shows my very best effort. </a:t>
            </a:r>
            <a:endParaRPr lang="en-CH"/>
          </a:p>
        </p:txBody>
      </p:sp>
      <p:pic>
        <p:nvPicPr>
          <p:cNvPr id="4" name="Picture 3" descr="Hands repairing computer tech component">
            <a:extLst>
              <a:ext uri="{FF2B5EF4-FFF2-40B4-BE49-F238E27FC236}">
                <a16:creationId xmlns:a16="http://schemas.microsoft.com/office/drawing/2014/main" id="{A44A3FED-6EEA-DF4A-75BA-60E4EB01C6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579" y="1819692"/>
            <a:ext cx="6433561" cy="4489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063D25-3C0F-9FE8-9352-0F5789E367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579" y="1819691"/>
            <a:ext cx="6433561" cy="448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0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D83BB4-0D08-075B-BE3D-74F0742963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ea typeface="Calibri"/>
              </a:rPr>
              <a:t>Artists like </a:t>
            </a:r>
            <a:r>
              <a:rPr lang="en-US" dirty="0">
                <a:solidFill>
                  <a:schemeClr val="tx1"/>
                </a:solidFill>
                <a:ea typeface="Calibri"/>
              </a:rPr>
              <a:t>Nick Mackman use their artwork to raise awareness about endangered animals</a:t>
            </a:r>
            <a:r>
              <a:rPr lang="en-GB" dirty="0">
                <a:solidFill>
                  <a:schemeClr val="tx1"/>
                </a:solidFill>
                <a:ea typeface="Calibri"/>
              </a:rPr>
              <a:t>.</a:t>
            </a:r>
            <a:endParaRPr lang="en-PH" dirty="0">
              <a:solidFill>
                <a:schemeClr val="tx1"/>
              </a:solidFill>
              <a:ea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C8471-41F5-1EC8-EC67-EE4EE4F76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3151" y="2083443"/>
            <a:ext cx="4413406" cy="42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17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97672-B9E6-05B4-86BF-12BDBD05F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AE5AD4-5DDD-4CCF-3C5D-6B0ECD1E74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181862"/>
          </a:xfrm>
        </p:spPr>
        <p:txBody>
          <a:bodyPr lIns="0" tIns="0" rIns="0" bIns="0" anchor="t">
            <a:spAutoFit/>
          </a:bodyPr>
          <a:lstStyle/>
          <a:p>
            <a:r>
              <a:rPr lang="en-AU">
                <a:solidFill>
                  <a:srgbClr val="000000"/>
                </a:solidFill>
                <a:ea typeface="Calibri"/>
              </a:rPr>
              <a:t>We will think about a part of our work today where we put in the effort and feel proud of the results.</a:t>
            </a:r>
            <a:endParaRPr lang="en-US"/>
          </a:p>
          <a:p>
            <a:endParaRPr lang="en-AU">
              <a:solidFill>
                <a:schemeClr val="accent1"/>
              </a:solidFill>
              <a:ea typeface="MS Mincho"/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05CD6-5866-A814-F0B1-24FC3BD0B4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CH"/>
              <a:t>Share</a:t>
            </a:r>
            <a:endParaRPr lang="en-US"/>
          </a:p>
        </p:txBody>
      </p:sp>
      <p:pic>
        <p:nvPicPr>
          <p:cNvPr id="5" name="Picture 4" descr="A group of girls looking at a piece of paper&#10;&#10;Description automatically generated">
            <a:extLst>
              <a:ext uri="{FF2B5EF4-FFF2-40B4-BE49-F238E27FC236}">
                <a16:creationId xmlns:a16="http://schemas.microsoft.com/office/drawing/2014/main" id="{EDDDE431-0801-24DF-C939-052A4841CD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589" y="2102605"/>
            <a:ext cx="5650821" cy="42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81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8BF62C-3E6B-F48C-B064-167C19119C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994392"/>
          </a:xfrm>
        </p:spPr>
        <p:txBody>
          <a:bodyPr/>
          <a:lstStyle/>
          <a:p>
            <a:r>
              <a:rPr lang="en-GB" b="1">
                <a:ea typeface="Calibri"/>
              </a:rPr>
              <a:t>Looking closely </a:t>
            </a:r>
            <a:r>
              <a:rPr lang="en-GB">
                <a:ea typeface="Calibri"/>
              </a:rPr>
              <a:t>helps us to </a:t>
            </a:r>
            <a:r>
              <a:rPr lang="en-GB" b="1">
                <a:ea typeface="Calibri"/>
              </a:rPr>
              <a:t>notice</a:t>
            </a:r>
            <a:r>
              <a:rPr lang="en-GB">
                <a:ea typeface="Calibri"/>
              </a:rPr>
              <a:t> </a:t>
            </a:r>
            <a:r>
              <a:rPr lang="en-GB" b="1">
                <a:ea typeface="Calibri"/>
              </a:rPr>
              <a:t>important details </a:t>
            </a:r>
            <a:r>
              <a:rPr lang="en-GB">
                <a:ea typeface="Calibri"/>
              </a:rPr>
              <a:t>in our animals.</a:t>
            </a:r>
          </a:p>
          <a:p>
            <a:r>
              <a:rPr lang="en-GB">
                <a:ea typeface="Calibri"/>
              </a:rPr>
              <a:t>Drawing our animals</a:t>
            </a:r>
            <a:r>
              <a:rPr lang="en-GB">
                <a:effectLst/>
                <a:ea typeface="Calibri"/>
              </a:rPr>
              <a:t> </a:t>
            </a:r>
            <a:r>
              <a:rPr lang="en-GB" b="1">
                <a:ea typeface="Calibri"/>
              </a:rPr>
              <a:t>carefully</a:t>
            </a:r>
            <a:r>
              <a:rPr lang="en-GB">
                <a:ea typeface="Calibri"/>
              </a:rPr>
              <a:t> helps us </a:t>
            </a:r>
            <a:r>
              <a:rPr lang="en-GB" b="1">
                <a:ea typeface="Calibri"/>
              </a:rPr>
              <a:t>show </a:t>
            </a:r>
            <a:r>
              <a:rPr lang="en-GB">
                <a:ea typeface="Calibri"/>
              </a:rPr>
              <a:t>these</a:t>
            </a:r>
            <a:r>
              <a:rPr lang="en-GB">
                <a:effectLst/>
                <a:ea typeface="Calibri"/>
              </a:rPr>
              <a:t> </a:t>
            </a:r>
            <a:r>
              <a:rPr lang="en-GB">
                <a:ea typeface="Calibri"/>
              </a:rPr>
              <a:t>important details</a:t>
            </a:r>
            <a:r>
              <a:rPr lang="en-GB">
                <a:effectLst/>
                <a:ea typeface="Calibri"/>
              </a:rPr>
              <a:t>.</a:t>
            </a:r>
            <a:r>
              <a:rPr lang="en-GB"/>
              <a:t> </a:t>
            </a:r>
          </a:p>
          <a:p>
            <a:r>
              <a:rPr lang="en-CH"/>
              <a:t> </a:t>
            </a:r>
            <a:endParaRPr lang="en-GB">
              <a:ea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136D3-F7AE-2637-D0D3-240984C53A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862" y="2819437"/>
            <a:ext cx="5168898" cy="348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49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48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DB58CF-4ED2-D0CC-A4E5-75BDEA6EA4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/>
              <a:t>In the next lesson, we will learn clay techniques to make a hairy wombat.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3D6B42ED-7698-75F5-A172-79BF5C977F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914" y="2047227"/>
            <a:ext cx="6198172" cy="426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1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647A97-0425-0034-7772-4C7828C0E6E4}"/>
              </a:ext>
            </a:extLst>
          </p:cNvPr>
          <p:cNvSpPr txBox="1"/>
          <p:nvPr/>
        </p:nvSpPr>
        <p:spPr>
          <a:xfrm>
            <a:off x="2286000" y="3220645"/>
            <a:ext cx="4572000" cy="4092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ts val="1100"/>
              </a:lnSpc>
              <a:buAutoNum type="arabicPeriod"/>
            </a:pPr>
            <a:r>
              <a:rPr lang="en-US" b="1">
                <a:latin typeface="Arial"/>
                <a:cs typeface="Arial"/>
              </a:rPr>
              <a:t>help people understand coral bleaching</a:t>
            </a:r>
            <a:endParaRPr lang="en-US" b="1">
              <a:cs typeface="Arial"/>
            </a:endParaRPr>
          </a:p>
        </p:txBody>
      </p:sp>
      <p:pic>
        <p:nvPicPr>
          <p:cNvPr id="5" name="Picture 4" descr="A group of kids looking at a piece of paper&#10;&#10;Description automatically generated">
            <a:extLst>
              <a:ext uri="{FF2B5EF4-FFF2-40B4-BE49-F238E27FC236}">
                <a16:creationId xmlns:a16="http://schemas.microsoft.com/office/drawing/2014/main" id="{74DC1DE9-406E-228E-8FE7-4105643171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844" y="1268412"/>
            <a:ext cx="6310313" cy="5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77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AAD96-6B0F-A505-6DC3-9FBF9C7434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72952"/>
            <a:ext cx="8237538" cy="1809726"/>
          </a:xfrm>
        </p:spPr>
        <p:txBody>
          <a:bodyPr lIns="0" tIns="0" rIns="0" bIns="0" anchor="t">
            <a:spAutoFit/>
          </a:bodyPr>
          <a:lstStyle/>
          <a:p>
            <a:r>
              <a:rPr lang="en-US" altLang="ko-KR">
                <a:ea typeface="맑은 고딕"/>
              </a:rPr>
              <a:t>Slide 3 Photo: </a:t>
            </a:r>
            <a:r>
              <a:rPr lang="en-US" dirty="0"/>
              <a:t>Mackman, N. (n.d.) </a:t>
            </a:r>
            <a:r>
              <a:rPr lang="en-US" i="1" dirty="0"/>
              <a:t>Baby elephant sculpting</a:t>
            </a:r>
            <a:r>
              <a:rPr lang="en-US" dirty="0"/>
              <a:t>. [Image] Available at: </a:t>
            </a:r>
            <a:r>
              <a:rPr lang="en-US" dirty="0">
                <a:hlinkClick r:id="rId3"/>
              </a:rPr>
              <a:t>https://nickmackmansculpture.co.uk/wp-content/uploads/baby-elephant-sculpting-700x700@2x.jpg</a:t>
            </a:r>
            <a:r>
              <a:rPr lang="en-US" dirty="0"/>
              <a:t> (Accessed: 22 September 2025).</a:t>
            </a:r>
            <a:endParaRPr lang="en-US" dirty="0">
              <a:ea typeface="Calibri"/>
            </a:endParaRPr>
          </a:p>
          <a:p>
            <a:r>
              <a:rPr lang="en-US" dirty="0"/>
              <a:t>Slide 12 (second photo) Photo: Mackman, N. (n.d.) 'Giant of the Plains', </a:t>
            </a:r>
            <a:r>
              <a:rPr lang="en-US" i="1" dirty="0"/>
              <a:t>Nick Mackman Animal Sculpture</a:t>
            </a:r>
            <a:r>
              <a:rPr lang="en-US" dirty="0"/>
              <a:t> [Image]. Available at: </a:t>
            </a:r>
            <a:r>
              <a:rPr lang="en-US" dirty="0">
                <a:hlinkClick r:id="rId4"/>
              </a:rPr>
              <a:t>https://nickmackmansculpture.co.uk/blog/giant-of-the-plains</a:t>
            </a:r>
            <a:r>
              <a:rPr lang="en-US" dirty="0"/>
              <a:t> (Accessed: 22 September 2025).</a:t>
            </a:r>
          </a:p>
          <a:p>
            <a:r>
              <a:rPr lang="en-US" dirty="0"/>
              <a:t>Slide 12 (third photo) Photo: Active Wild (2024) </a:t>
            </a:r>
            <a:r>
              <a:rPr lang="en-US" i="1" dirty="0"/>
              <a:t>African Bush Elephant</a:t>
            </a:r>
            <a:r>
              <a:rPr lang="en-US" dirty="0"/>
              <a:t> [Image]. In: </a:t>
            </a:r>
            <a:r>
              <a:rPr lang="en-US" i="1" dirty="0"/>
              <a:t>Endangered Animals List With Pictures &amp; Interesting Facts – Updated 2024</a:t>
            </a:r>
            <a:r>
              <a:rPr lang="en-US" dirty="0"/>
              <a:t>. Available at: </a:t>
            </a:r>
            <a:r>
              <a:rPr lang="en-US" dirty="0">
                <a:hlinkClick r:id="rId5"/>
              </a:rPr>
              <a:t>https://www.activewild.com/list-of-endangered-animals/#african-bush-elephant</a:t>
            </a:r>
            <a:r>
              <a:rPr lang="en-US" dirty="0"/>
              <a:t> (Accessed: 22 September 2025).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839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211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7AB04-2583-E737-5A82-C2FE257BAC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CH">
                <a:ea typeface="Calibri"/>
              </a:rPr>
              <a:t>A</a:t>
            </a:r>
            <a:r>
              <a:rPr lang="en-US" err="1">
                <a:ea typeface="Calibri"/>
              </a:rPr>
              <a:t>rtists</a:t>
            </a:r>
            <a:r>
              <a:rPr lang="en-US">
                <a:ea typeface="Calibri"/>
              </a:rPr>
              <a:t> like Nick Mackman create artwork about endangered animals to: </a:t>
            </a:r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3641C3-DDA9-CF88-1041-BA27E5F73491}"/>
              </a:ext>
            </a:extLst>
          </p:cNvPr>
          <p:cNvSpPr txBox="1"/>
          <p:nvPr/>
        </p:nvSpPr>
        <p:spPr>
          <a:xfrm rot="318540">
            <a:off x="860166" y="4054654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have a job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98BE6-905B-D006-05B0-0230DF4F95E1}"/>
              </a:ext>
            </a:extLst>
          </p:cNvPr>
          <p:cNvSpPr txBox="1"/>
          <p:nvPr/>
        </p:nvSpPr>
        <p:spPr>
          <a:xfrm>
            <a:off x="3763582" y="3972921"/>
            <a:ext cx="1830876" cy="176572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help people want to protect them</a:t>
            </a:r>
            <a:endParaRPr lang="en-CH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C52C0-A4C1-5DC4-4B0F-CB87535ADCA3}"/>
              </a:ext>
            </a:extLst>
          </p:cNvPr>
          <p:cNvSpPr txBox="1"/>
          <p:nvPr/>
        </p:nvSpPr>
        <p:spPr>
          <a:xfrm rot="21420000">
            <a:off x="6523167" y="4107489"/>
            <a:ext cx="1830876" cy="21441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have people not care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A71378-1C54-7C09-B343-D2628E976CD6}"/>
              </a:ext>
            </a:extLst>
          </p:cNvPr>
          <p:cNvGrpSpPr/>
          <p:nvPr/>
        </p:nvGrpSpPr>
        <p:grpSpPr>
          <a:xfrm>
            <a:off x="431800" y="1800856"/>
            <a:ext cx="8460878" cy="4558882"/>
            <a:chOff x="451438" y="1817777"/>
            <a:chExt cx="8460878" cy="455888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5C42E6-3932-C873-8E08-22AA17CDCEC0}"/>
                </a:ext>
              </a:extLst>
            </p:cNvPr>
            <p:cNvSpPr/>
            <p:nvPr/>
          </p:nvSpPr>
          <p:spPr>
            <a:xfrm>
              <a:off x="451438" y="2272038"/>
              <a:ext cx="2902703" cy="4087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27E564-4A01-E91B-DCDC-113AF92C883D}"/>
                </a:ext>
              </a:extLst>
            </p:cNvPr>
            <p:cNvSpPr/>
            <p:nvPr/>
          </p:nvSpPr>
          <p:spPr>
            <a:xfrm>
              <a:off x="5999803" y="1817777"/>
              <a:ext cx="2912513" cy="4558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62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E05F7-2852-3DC9-4732-8F1698F2C2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effectLst/>
                <a:ea typeface="Calibri"/>
              </a:rPr>
              <a:t>In this lesson we will </a:t>
            </a:r>
            <a:r>
              <a:rPr lang="en-GB">
                <a:ea typeface="Calibri"/>
              </a:rPr>
              <a:t>draw our animals carefully, showing all </a:t>
            </a:r>
            <a:r>
              <a:rPr lang="en-GB">
                <a:effectLst/>
                <a:ea typeface="Calibri"/>
              </a:rPr>
              <a:t>the </a:t>
            </a:r>
            <a:r>
              <a:rPr lang="en-GB">
                <a:ea typeface="Calibri"/>
              </a:rPr>
              <a:t>important details we learned about</a:t>
            </a:r>
            <a:r>
              <a:rPr lang="en-GB">
                <a:effectLst/>
                <a:ea typeface="Calibri"/>
              </a:rPr>
              <a:t>.</a:t>
            </a:r>
            <a:r>
              <a:rPr lang="en-GB"/>
              <a:t> </a:t>
            </a:r>
            <a:r>
              <a:rPr lang="en-CH"/>
              <a:t> </a:t>
            </a:r>
            <a:endParaRPr lang="en-GB">
              <a:ea typeface="Calibri"/>
            </a:endParaRPr>
          </a:p>
        </p:txBody>
      </p:sp>
      <p:pic>
        <p:nvPicPr>
          <p:cNvPr id="3" name="Picture 2" descr="A drawing of a bird&#10;&#10;AI-generated content may be incorrect.">
            <a:extLst>
              <a:ext uri="{FF2B5EF4-FFF2-40B4-BE49-F238E27FC236}">
                <a16:creationId xmlns:a16="http://schemas.microsoft.com/office/drawing/2014/main" id="{42E79B93-6C98-B3C6-29CB-B578A3F71A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521281" y="1193478"/>
            <a:ext cx="4122737" cy="61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6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6D81E-647B-F1EA-157F-50F7B22EED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585323"/>
          </a:xfrm>
        </p:spPr>
        <p:txBody>
          <a:bodyPr lIns="0" tIns="0" rIns="0" bIns="0" anchor="t">
            <a:spAutoFit/>
          </a:bodyPr>
          <a:lstStyle/>
          <a:p>
            <a:r>
              <a:rPr lang="en-GB" dirty="0"/>
              <a:t>You will 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look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closely at animal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draw </a:t>
            </a:r>
            <a:r>
              <a:rPr lang="en-GB" dirty="0">
                <a:solidFill>
                  <a:schemeClr val="tx1"/>
                </a:solidFill>
              </a:rPr>
              <a:t>what you see accurately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include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important details about your animal.</a:t>
            </a:r>
            <a:endParaRPr lang="en-GB" dirty="0">
              <a:solidFill>
                <a:schemeClr val="tx1"/>
              </a:solidFill>
              <a:ea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  <a:ea typeface="Calibri"/>
            </a:endParaRPr>
          </a:p>
          <a:p>
            <a:endParaRPr lang="en-GB">
              <a:solidFill>
                <a:schemeClr val="tx1"/>
              </a:solidFill>
              <a:ea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5220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photo of a butterfly on a flower">
            <a:extLst>
              <a:ext uri="{FF2B5EF4-FFF2-40B4-BE49-F238E27FC236}">
                <a16:creationId xmlns:a16="http://schemas.microsoft.com/office/drawing/2014/main" id="{929D3FA8-E8BC-743C-45D1-227E58E34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57" y="1268413"/>
            <a:ext cx="7562287" cy="5022712"/>
          </a:xfrm>
          <a:prstGeom prst="rect">
            <a:avLst/>
          </a:prstGeom>
        </p:spPr>
      </p:pic>
      <p:pic>
        <p:nvPicPr>
          <p:cNvPr id="10" name="Picture 9" descr="Cat staring in the camera">
            <a:extLst>
              <a:ext uri="{FF2B5EF4-FFF2-40B4-BE49-F238E27FC236}">
                <a16:creationId xmlns:a16="http://schemas.microsoft.com/office/drawing/2014/main" id="{F0EEEDFD-9824-53C6-8A24-712AF02DDE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80" y="1268413"/>
            <a:ext cx="7522840" cy="5022712"/>
          </a:xfrm>
          <a:prstGeom prst="rect">
            <a:avLst/>
          </a:prstGeom>
        </p:spPr>
      </p:pic>
      <p:pic>
        <p:nvPicPr>
          <p:cNvPr id="12" name="Picture 11" descr="Oriental dwarf kingfisher bird">
            <a:extLst>
              <a:ext uri="{FF2B5EF4-FFF2-40B4-BE49-F238E27FC236}">
                <a16:creationId xmlns:a16="http://schemas.microsoft.com/office/drawing/2014/main" id="{6F6AAC36-0CE2-E74D-70D0-8F441DFFA3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83" y="1268413"/>
            <a:ext cx="7541434" cy="50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12"/>
    </mc:Choice>
    <mc:Fallback xmlns="">
      <p:transition spd="slow" advTm="2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3BF27-9D5F-A440-7D1F-7014FBD3BA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763417"/>
            <a:ext cx="1817914" cy="369332"/>
          </a:xfrm>
        </p:spPr>
        <p:txBody>
          <a:bodyPr/>
          <a:lstStyle/>
          <a:p>
            <a:r>
              <a:rPr lang="en-GB" dirty="0"/>
              <a:t>endangered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5BA9D-052B-2537-81C7-E7C045C43C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628" y="4059472"/>
            <a:ext cx="1817914" cy="369332"/>
          </a:xfrm>
        </p:spPr>
        <p:txBody>
          <a:bodyPr/>
          <a:lstStyle/>
          <a:p>
            <a:r>
              <a:rPr lang="en-GB" dirty="0"/>
              <a:t>habitat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6D2B1-AEB6-FB48-FC51-81CBACC0C5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62061" y="4059472"/>
            <a:ext cx="2893710" cy="1107996"/>
          </a:xfrm>
        </p:spPr>
        <p:txBody>
          <a:bodyPr/>
          <a:lstStyle/>
          <a:p>
            <a:r>
              <a:rPr lang="en-GB" dirty="0"/>
              <a:t>A place where an animal makes its home.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12810-93A9-6944-AB75-9831C07F49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061" y="1763417"/>
            <a:ext cx="2893710" cy="1477328"/>
          </a:xfrm>
        </p:spPr>
        <p:txBody>
          <a:bodyPr/>
          <a:lstStyle/>
          <a:p>
            <a:r>
              <a:rPr lang="en-A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An animal or plant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that might disappear forever because there are very few left</a:t>
            </a:r>
            <a:r>
              <a:rPr lang="en-A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.</a:t>
            </a:r>
            <a:r>
              <a:rPr lang="en-CH" dirty="0">
                <a:effectLst/>
              </a:rPr>
              <a:t> </a:t>
            </a:r>
            <a:endParaRPr lang="en-GB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7D69F98-5572-944B-678C-F23A9A3F9A4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273" y="1850042"/>
            <a:ext cx="2827491" cy="2062195"/>
          </a:xfrm>
        </p:spPr>
      </p:pic>
      <p:pic>
        <p:nvPicPr>
          <p:cNvPr id="10" name="Picture Placeholder 9" descr="Duck with two ducklings">
            <a:extLst>
              <a:ext uri="{FF2B5EF4-FFF2-40B4-BE49-F238E27FC236}">
                <a16:creationId xmlns:a16="http://schemas.microsoft.com/office/drawing/2014/main" id="{686B6373-55B7-1C0C-B24F-2FC466337C6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273" y="4136473"/>
            <a:ext cx="2827491" cy="2062196"/>
          </a:xfrm>
        </p:spPr>
      </p:pic>
    </p:spTree>
    <p:extLst>
      <p:ext uri="{BB962C8B-B14F-4D97-AF65-F5344CB8AC3E}">
        <p14:creationId xmlns:p14="http://schemas.microsoft.com/office/powerpoint/2010/main" val="409392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E3435-DFC1-3926-CE59-B7833E085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E8AFC-6539-0F8C-57D0-61421259126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62060" y="4069342"/>
            <a:ext cx="2893710" cy="1846659"/>
          </a:xfrm>
        </p:spPr>
        <p:txBody>
          <a:bodyPr/>
          <a:lstStyle/>
          <a:p>
            <a:r>
              <a:rPr lang="en-GB" dirty="0"/>
              <a:t>When people notice and understand important problems they might not know about.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41527-F579-28A0-D4BB-0AB9D9EAB2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1630" y="1840520"/>
            <a:ext cx="2988000" cy="2091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66D3CD-07C7-D64A-217A-6F2717C52B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571628" y="4127092"/>
            <a:ext cx="2988001" cy="208432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6FBD772-F8A4-D5FC-E48D-CC133819F34B}"/>
              </a:ext>
            </a:extLst>
          </p:cNvPr>
          <p:cNvSpPr txBox="1">
            <a:spLocks/>
          </p:cNvSpPr>
          <p:nvPr/>
        </p:nvSpPr>
        <p:spPr>
          <a:xfrm>
            <a:off x="511628" y="1773145"/>
            <a:ext cx="181791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 dirty="0"/>
              <a:t>research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CC3E544-82F0-3545-5A45-88C17B7E5E63}"/>
              </a:ext>
            </a:extLst>
          </p:cNvPr>
          <p:cNvSpPr txBox="1">
            <a:spLocks/>
          </p:cNvSpPr>
          <p:nvPr/>
        </p:nvSpPr>
        <p:spPr>
          <a:xfrm>
            <a:off x="2418516" y="1773145"/>
            <a:ext cx="2988000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 dirty="0"/>
              <a:t>Finding out information about a topic by looking closely, asking questions and discovering new things.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739E359-4D2C-7F85-97EB-BE532CAB6280}"/>
              </a:ext>
            </a:extLst>
          </p:cNvPr>
          <p:cNvSpPr txBox="1">
            <a:spLocks/>
          </p:cNvSpPr>
          <p:nvPr/>
        </p:nvSpPr>
        <p:spPr>
          <a:xfrm>
            <a:off x="511628" y="4069342"/>
            <a:ext cx="181791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 dirty="0"/>
              <a:t>awareness</a:t>
            </a:r>
          </a:p>
        </p:txBody>
      </p:sp>
    </p:spTree>
    <p:extLst>
      <p:ext uri="{BB962C8B-B14F-4D97-AF65-F5344CB8AC3E}">
        <p14:creationId xmlns:p14="http://schemas.microsoft.com/office/powerpoint/2010/main" val="110647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0.6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3KN27SNVY5CS-90160594-426811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https://ggsaus.sharepoint.com/sites/Curriculum/_layouts/15/DocIdRedir.aspx?ID=3KN27SNVY5CS-90160594-426811</Url>
      <Description>3KN27SNVY5CS-90160594-426811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FC7A98E-A2E8-4CC8-9F5B-41EEC071F33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schemas.microsoft.com/sharepoint/v3/fields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f315eb64-a02b-4bd5-a84c-38ab918c4ccd"/>
    <ds:schemaRef ds:uri="http://schemas.microsoft.com/office/infopath/2007/PartnerControls"/>
    <ds:schemaRef ds:uri="d63ea73a-d7e6-4e3a-bf41-d78273581467"/>
    <ds:schemaRef ds:uri="http://purl.org/dc/dcmitype/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125</TotalTime>
  <Words>675</Words>
  <Application>Microsoft Office PowerPoint</Application>
  <PresentationFormat>On-screen Show (4:3)</PresentationFormat>
  <Paragraphs>69</Paragraphs>
  <Slides>36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맑은 고딕</vt:lpstr>
      <vt:lpstr>MS Mincho</vt:lpstr>
      <vt:lpstr>Arial</vt:lpstr>
      <vt:lpstr>Calibr</vt:lpstr>
      <vt:lpstr>Calibri</vt:lpstr>
      <vt:lpstr>Calibri Light</vt:lpstr>
      <vt:lpstr>Ink Free</vt:lpstr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15</cp:revision>
  <cp:lastPrinted>2021-04-07T01:54:21Z</cp:lastPrinted>
  <dcterms:created xsi:type="dcterms:W3CDTF">2017-09-25T17:46:47Z</dcterms:created>
  <dcterms:modified xsi:type="dcterms:W3CDTF">2025-10-16T07:38:33Z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3b04ce33-a426-47e6-acab-28e5b7ee2af7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