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46"/>
  </p:notesMasterIdLst>
  <p:handoutMasterIdLst>
    <p:handoutMasterId r:id="rId47"/>
  </p:handoutMasterIdLst>
  <p:sldIdLst>
    <p:sldId id="1940" r:id="rId7"/>
    <p:sldId id="1955" r:id="rId8"/>
    <p:sldId id="1956" r:id="rId9"/>
    <p:sldId id="1957" r:id="rId10"/>
    <p:sldId id="261" r:id="rId11"/>
    <p:sldId id="1941" r:id="rId12"/>
    <p:sldId id="263" r:id="rId13"/>
    <p:sldId id="1942" r:id="rId14"/>
    <p:sldId id="1966" r:id="rId15"/>
    <p:sldId id="1967" r:id="rId16"/>
    <p:sldId id="1946" r:id="rId17"/>
    <p:sldId id="1904" r:id="rId18"/>
    <p:sldId id="1972" r:id="rId19"/>
    <p:sldId id="1959" r:id="rId20"/>
    <p:sldId id="1973" r:id="rId21"/>
    <p:sldId id="1960" r:id="rId22"/>
    <p:sldId id="1954" r:id="rId23"/>
    <p:sldId id="1968" r:id="rId24"/>
    <p:sldId id="1962" r:id="rId25"/>
    <p:sldId id="1969" r:id="rId26"/>
    <p:sldId id="1963" r:id="rId27"/>
    <p:sldId id="1965" r:id="rId28"/>
    <p:sldId id="1951" r:id="rId29"/>
    <p:sldId id="1915" r:id="rId30"/>
    <p:sldId id="279" r:id="rId31"/>
    <p:sldId id="1921" r:id="rId32"/>
    <p:sldId id="1970" r:id="rId33"/>
    <p:sldId id="1947" r:id="rId34"/>
    <p:sldId id="281" r:id="rId35"/>
    <p:sldId id="1918" r:id="rId36"/>
    <p:sldId id="284" r:id="rId37"/>
    <p:sldId id="1919" r:id="rId38"/>
    <p:sldId id="1937" r:id="rId39"/>
    <p:sldId id="285" r:id="rId40"/>
    <p:sldId id="286" r:id="rId41"/>
    <p:sldId id="287" r:id="rId42"/>
    <p:sldId id="1902" r:id="rId43"/>
    <p:sldId id="1971" r:id="rId44"/>
    <p:sldId id="295" r:id="rId45"/>
  </p:sldIdLst>
  <p:sldSz cx="9144000" cy="6858000" type="screen4x3"/>
  <p:notesSz cx="7019925" cy="9305925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40"/>
            <p14:sldId id="1955"/>
            <p14:sldId id="1956"/>
            <p14:sldId id="1957"/>
            <p14:sldId id="261"/>
            <p14:sldId id="1941"/>
            <p14:sldId id="263"/>
            <p14:sldId id="1942"/>
            <p14:sldId id="1966"/>
            <p14:sldId id="1967"/>
            <p14:sldId id="1946"/>
            <p14:sldId id="1904"/>
            <p14:sldId id="1972"/>
            <p14:sldId id="1959"/>
            <p14:sldId id="1973"/>
            <p14:sldId id="1960"/>
            <p14:sldId id="1954"/>
            <p14:sldId id="1968"/>
            <p14:sldId id="1962"/>
            <p14:sldId id="1969"/>
            <p14:sldId id="1963"/>
            <p14:sldId id="1965"/>
            <p14:sldId id="1951"/>
            <p14:sldId id="1915"/>
            <p14:sldId id="279"/>
            <p14:sldId id="1921"/>
            <p14:sldId id="1970"/>
            <p14:sldId id="1947"/>
            <p14:sldId id="281"/>
            <p14:sldId id="1918"/>
            <p14:sldId id="284"/>
            <p14:sldId id="1919"/>
            <p14:sldId id="1937"/>
            <p14:sldId id="285"/>
            <p14:sldId id="286"/>
            <p14:sldId id="287"/>
            <p14:sldId id="1902"/>
            <p14:sldId id="197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FB560B-5DA1-A4AD-BCDD-AF23AA90A713}" name="Bernard Fernando" initials="" userId="S::bfernando@goodtogreatschools.org.au::b283a9a7-e571-4974-a0d3-6db1e4666c62" providerId="AD"/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SR" userId="S::srive@goodtogreatschools.org.au::891173ba-4b43-41f1-bd85-b99557e25871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F62DA0A0-4A23-8059-B2D2-04E36FB47E32}" name="Karin Van Voorhees" initials="KVV" userId="S::kvanvoorhees@goodtogreatschools.org.au::1fce0afa-58cd-40cc-855e-63163bf988bf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F99"/>
    <a:srgbClr val="0DBF95"/>
    <a:srgbClr val="08765C"/>
    <a:srgbClr val="0B9977"/>
    <a:srgbClr val="12B7C4"/>
    <a:srgbClr val="0F9EA9"/>
    <a:srgbClr val="0FA2AD"/>
    <a:srgbClr val="0E97A2"/>
    <a:srgbClr val="12BBC8"/>
    <a:srgbClr val="008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12599-AA7D-401C-A0CB-90194FDCABBB}" v="2" dt="2025-10-16T07:58:16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7"/>
    <p:restoredTop sz="75553" autoAdjust="0"/>
  </p:normalViewPr>
  <p:slideViewPr>
    <p:cSldViewPr snapToGrid="0">
      <p:cViewPr varScale="1">
        <p:scale>
          <a:sx n="69" d="100"/>
          <a:sy n="69" d="100"/>
        </p:scale>
        <p:origin x="1542" y="297"/>
      </p:cViewPr>
      <p:guideLst>
        <p:guide orient="horz" pos="799"/>
        <p:guide pos="272"/>
        <p:guide orient="horz" pos="3974"/>
        <p:guide orient="horz" pos="2160"/>
        <p:guide pos="2880"/>
        <p:guide pos="5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gs" Target="tags/tag1.xml"/><Relationship Id="rId56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Reynolds" userId="69865588-b2e5-414a-9d2a-0cd2581b20ed" providerId="ADAL" clId="{1311B476-AC2F-4184-B76E-6AB3107DD7FE}"/>
    <pc:docChg chg="undo redo custSel addSld delSld modSld modMainMaster">
      <pc:chgData name="Sara Reynolds" userId="69865588-b2e5-414a-9d2a-0cd2581b20ed" providerId="ADAL" clId="{1311B476-AC2F-4184-B76E-6AB3107DD7FE}" dt="2023-06-06T01:09:29.876" v="302" actId="207"/>
      <pc:docMkLst>
        <pc:docMk/>
      </pc:docMkLst>
      <pc:sldChg chg="addSp delSp modSp mod">
        <pc:chgData name="Sara Reynolds" userId="69865588-b2e5-414a-9d2a-0cd2581b20ed" providerId="ADAL" clId="{1311B476-AC2F-4184-B76E-6AB3107DD7FE}" dt="2023-06-06T01:03:46.933" v="191" actId="20577"/>
        <pc:sldMkLst>
          <pc:docMk/>
          <pc:sldMk cId="649154963" sldId="268"/>
        </pc:sldMkLst>
      </pc:sldChg>
      <pc:sldChg chg="delSp modSp mod">
        <pc:chgData name="Sara Reynolds" userId="69865588-b2e5-414a-9d2a-0cd2581b20ed" providerId="ADAL" clId="{1311B476-AC2F-4184-B76E-6AB3107DD7FE}" dt="2023-06-06T01:01:37.588" v="120" actId="478"/>
        <pc:sldMkLst>
          <pc:docMk/>
          <pc:sldMk cId="3213303684" sldId="350"/>
        </pc:sldMkLst>
      </pc:sldChg>
      <pc:sldChg chg="modSp mod">
        <pc:chgData name="Sara Reynolds" userId="69865588-b2e5-414a-9d2a-0cd2581b20ed" providerId="ADAL" clId="{1311B476-AC2F-4184-B76E-6AB3107DD7FE}" dt="2023-06-06T01:01:40.731" v="121" actId="6549"/>
        <pc:sldMkLst>
          <pc:docMk/>
          <pc:sldMk cId="2545225003" sldId="351"/>
        </pc:sldMkLst>
      </pc:sldChg>
      <pc:sldChg chg="modSp mod">
        <pc:chgData name="Sara Reynolds" userId="69865588-b2e5-414a-9d2a-0cd2581b20ed" providerId="ADAL" clId="{1311B476-AC2F-4184-B76E-6AB3107DD7FE}" dt="2023-06-06T01:02:48.538" v="171" actId="6549"/>
        <pc:sldMkLst>
          <pc:docMk/>
          <pc:sldMk cId="1512787495" sldId="588"/>
        </pc:sldMkLst>
      </pc:sldChg>
      <pc:sldChg chg="modSp mod">
        <pc:chgData name="Sara Reynolds" userId="69865588-b2e5-414a-9d2a-0cd2581b20ed" providerId="ADAL" clId="{1311B476-AC2F-4184-B76E-6AB3107DD7FE}" dt="2023-06-06T01:02:57.289" v="180" actId="6549"/>
        <pc:sldMkLst>
          <pc:docMk/>
          <pc:sldMk cId="2994849640" sldId="590"/>
        </pc:sldMkLst>
      </pc:sldChg>
      <pc:sldChg chg="modSp mod">
        <pc:chgData name="Sara Reynolds" userId="69865588-b2e5-414a-9d2a-0cd2581b20ed" providerId="ADAL" clId="{1311B476-AC2F-4184-B76E-6AB3107DD7FE}" dt="2023-06-06T01:01:44.584" v="122" actId="6549"/>
        <pc:sldMkLst>
          <pc:docMk/>
          <pc:sldMk cId="2476209255" sldId="600"/>
        </pc:sldMkLst>
      </pc:sldChg>
      <pc:sldChg chg="modSp mod">
        <pc:chgData name="Sara Reynolds" userId="69865588-b2e5-414a-9d2a-0cd2581b20ed" providerId="ADAL" clId="{1311B476-AC2F-4184-B76E-6AB3107DD7FE}" dt="2023-06-06T01:08:30.776" v="257" actId="20577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1311B476-AC2F-4184-B76E-6AB3107DD7FE}" dt="2023-06-06T01:02:53.653" v="179" actId="20577"/>
        <pc:sldMkLst>
          <pc:docMk/>
          <pc:sldMk cId="2469376710" sldId="1067"/>
        </pc:sldMkLst>
      </pc:sldChg>
      <pc:sldChg chg="modSp mod">
        <pc:chgData name="Sara Reynolds" userId="69865588-b2e5-414a-9d2a-0cd2581b20ed" providerId="ADAL" clId="{1311B476-AC2F-4184-B76E-6AB3107DD7FE}" dt="2023-06-06T01:08:38.042" v="271" actId="5793"/>
        <pc:sldMkLst>
          <pc:docMk/>
          <pc:sldMk cId="3970767916" sldId="1515"/>
        </pc:sldMkLst>
      </pc:sldChg>
      <pc:sldChg chg="modSp mod">
        <pc:chgData name="Sara Reynolds" userId="69865588-b2e5-414a-9d2a-0cd2581b20ed" providerId="ADAL" clId="{1311B476-AC2F-4184-B76E-6AB3107DD7FE}" dt="2023-06-06T01:08:46.141" v="285" actId="20577"/>
        <pc:sldMkLst>
          <pc:docMk/>
          <pc:sldMk cId="235644187" sldId="1516"/>
        </pc:sldMkLst>
      </pc:sldChg>
      <pc:sldChg chg="delSp modSp mod">
        <pc:chgData name="Sara Reynolds" userId="69865588-b2e5-414a-9d2a-0cd2581b20ed" providerId="ADAL" clId="{1311B476-AC2F-4184-B76E-6AB3107DD7FE}" dt="2023-06-06T01:01:33.619" v="118"/>
        <pc:sldMkLst>
          <pc:docMk/>
          <pc:sldMk cId="1600594350" sldId="1653"/>
        </pc:sldMkLst>
      </pc:sldChg>
      <pc:sldChg chg="del">
        <pc:chgData name="Sara Reynolds" userId="69865588-b2e5-414a-9d2a-0cd2581b20ed" providerId="ADAL" clId="{1311B476-AC2F-4184-B76E-6AB3107DD7FE}" dt="2023-06-06T01:02:32.718" v="150" actId="47"/>
        <pc:sldMkLst>
          <pc:docMk/>
          <pc:sldMk cId="2035396527" sldId="1655"/>
        </pc:sldMkLst>
      </pc:sldChg>
      <pc:sldChg chg="delSp modSp mod">
        <pc:chgData name="Sara Reynolds" userId="69865588-b2e5-414a-9d2a-0cd2581b20ed" providerId="ADAL" clId="{1311B476-AC2F-4184-B76E-6AB3107DD7FE}" dt="2023-06-06T01:07:32.108" v="246" actId="20577"/>
        <pc:sldMkLst>
          <pc:docMk/>
          <pc:sldMk cId="2828639446" sldId="1670"/>
        </pc:sldMkLst>
      </pc:sldChg>
      <pc:sldChg chg="delSp modSp mod">
        <pc:chgData name="Sara Reynolds" userId="69865588-b2e5-414a-9d2a-0cd2581b20ed" providerId="ADAL" clId="{1311B476-AC2F-4184-B76E-6AB3107DD7FE}" dt="2023-06-06T01:01:27.859" v="111"/>
        <pc:sldMkLst>
          <pc:docMk/>
          <pc:sldMk cId="3684464366" sldId="1673"/>
        </pc:sldMkLst>
      </pc:sldChg>
      <pc:sldChg chg="del">
        <pc:chgData name="Sara Reynolds" userId="69865588-b2e5-414a-9d2a-0cd2581b20ed" providerId="ADAL" clId="{1311B476-AC2F-4184-B76E-6AB3107DD7FE}" dt="2023-06-06T01:01:59.392" v="127" actId="47"/>
        <pc:sldMkLst>
          <pc:docMk/>
          <pc:sldMk cId="4102106529" sldId="1679"/>
        </pc:sldMkLst>
      </pc:sldChg>
      <pc:sldChg chg="del">
        <pc:chgData name="Sara Reynolds" userId="69865588-b2e5-414a-9d2a-0cd2581b20ed" providerId="ADAL" clId="{1311B476-AC2F-4184-B76E-6AB3107DD7FE}" dt="2023-06-06T01:02:02.260" v="129" actId="47"/>
        <pc:sldMkLst>
          <pc:docMk/>
          <pc:sldMk cId="1932905606" sldId="1696"/>
        </pc:sldMkLst>
      </pc:sldChg>
      <pc:sldChg chg="delSp modSp mod">
        <pc:chgData name="Sara Reynolds" userId="69865588-b2e5-414a-9d2a-0cd2581b20ed" providerId="ADAL" clId="{1311B476-AC2F-4184-B76E-6AB3107DD7FE}" dt="2023-06-06T01:01:30.292" v="115"/>
        <pc:sldMkLst>
          <pc:docMk/>
          <pc:sldMk cId="1875021238" sldId="1708"/>
        </pc:sldMkLst>
      </pc:sldChg>
      <pc:sldChg chg="delSp modSp mod">
        <pc:chgData name="Sara Reynolds" userId="69865588-b2e5-414a-9d2a-0cd2581b20ed" providerId="ADAL" clId="{1311B476-AC2F-4184-B76E-6AB3107DD7FE}" dt="2023-06-06T01:01:51.888" v="125" actId="6549"/>
        <pc:sldMkLst>
          <pc:docMk/>
          <pc:sldMk cId="3097061799" sldId="1722"/>
        </pc:sldMkLst>
      </pc:sldChg>
      <pc:sldChg chg="del">
        <pc:chgData name="Sara Reynolds" userId="69865588-b2e5-414a-9d2a-0cd2581b20ed" providerId="ADAL" clId="{1311B476-AC2F-4184-B76E-6AB3107DD7FE}" dt="2023-06-06T01:01:55.905" v="126" actId="47"/>
        <pc:sldMkLst>
          <pc:docMk/>
          <pc:sldMk cId="1087875948" sldId="1726"/>
        </pc:sldMkLst>
      </pc:sldChg>
      <pc:sldChg chg="del">
        <pc:chgData name="Sara Reynolds" userId="69865588-b2e5-414a-9d2a-0cd2581b20ed" providerId="ADAL" clId="{1311B476-AC2F-4184-B76E-6AB3107DD7FE}" dt="2023-06-06T01:02:10.178" v="136" actId="47"/>
        <pc:sldMkLst>
          <pc:docMk/>
          <pc:sldMk cId="456660683" sldId="1728"/>
        </pc:sldMkLst>
      </pc:sldChg>
      <pc:sldChg chg="del">
        <pc:chgData name="Sara Reynolds" userId="69865588-b2e5-414a-9d2a-0cd2581b20ed" providerId="ADAL" clId="{1311B476-AC2F-4184-B76E-6AB3107DD7FE}" dt="2023-06-06T01:02:07.953" v="134" actId="47"/>
        <pc:sldMkLst>
          <pc:docMk/>
          <pc:sldMk cId="2153643748" sldId="1729"/>
        </pc:sldMkLst>
      </pc:sldChg>
      <pc:sldChg chg="del">
        <pc:chgData name="Sara Reynolds" userId="69865588-b2e5-414a-9d2a-0cd2581b20ed" providerId="ADAL" clId="{1311B476-AC2F-4184-B76E-6AB3107DD7FE}" dt="2023-06-06T01:02:13.669" v="139" actId="47"/>
        <pc:sldMkLst>
          <pc:docMk/>
          <pc:sldMk cId="2154018223" sldId="1732"/>
        </pc:sldMkLst>
      </pc:sldChg>
      <pc:sldChg chg="del">
        <pc:chgData name="Sara Reynolds" userId="69865588-b2e5-414a-9d2a-0cd2581b20ed" providerId="ADAL" clId="{1311B476-AC2F-4184-B76E-6AB3107DD7FE}" dt="2023-06-06T01:02:01.041" v="128" actId="47"/>
        <pc:sldMkLst>
          <pc:docMk/>
          <pc:sldMk cId="770373416" sldId="1737"/>
        </pc:sldMkLst>
      </pc:sldChg>
      <pc:sldChg chg="del">
        <pc:chgData name="Sara Reynolds" userId="69865588-b2e5-414a-9d2a-0cd2581b20ed" providerId="ADAL" clId="{1311B476-AC2F-4184-B76E-6AB3107DD7FE}" dt="2023-06-06T01:02:03.459" v="130" actId="47"/>
        <pc:sldMkLst>
          <pc:docMk/>
          <pc:sldMk cId="4124471507" sldId="1738"/>
        </pc:sldMkLst>
      </pc:sldChg>
      <pc:sldChg chg="del">
        <pc:chgData name="Sara Reynolds" userId="69865588-b2e5-414a-9d2a-0cd2581b20ed" providerId="ADAL" clId="{1311B476-AC2F-4184-B76E-6AB3107DD7FE}" dt="2023-06-06T01:02:17.041" v="142" actId="47"/>
        <pc:sldMkLst>
          <pc:docMk/>
          <pc:sldMk cId="4118560694" sldId="1739"/>
        </pc:sldMkLst>
      </pc:sldChg>
      <pc:sldChg chg="del">
        <pc:chgData name="Sara Reynolds" userId="69865588-b2e5-414a-9d2a-0cd2581b20ed" providerId="ADAL" clId="{1311B476-AC2F-4184-B76E-6AB3107DD7FE}" dt="2023-06-06T01:02:29.506" v="148" actId="47"/>
        <pc:sldMkLst>
          <pc:docMk/>
          <pc:sldMk cId="2798732244" sldId="1740"/>
        </pc:sldMkLst>
      </pc:sldChg>
      <pc:sldChg chg="delSp modSp mod">
        <pc:chgData name="Sara Reynolds" userId="69865588-b2e5-414a-9d2a-0cd2581b20ed" providerId="ADAL" clId="{1311B476-AC2F-4184-B76E-6AB3107DD7FE}" dt="2023-06-06T01:02:43.253" v="170" actId="20577"/>
        <pc:sldMkLst>
          <pc:docMk/>
          <pc:sldMk cId="420737355" sldId="1741"/>
        </pc:sldMkLst>
      </pc:sldChg>
      <pc:sldChg chg="del">
        <pc:chgData name="Sara Reynolds" userId="69865588-b2e5-414a-9d2a-0cd2581b20ed" providerId="ADAL" clId="{1311B476-AC2F-4184-B76E-6AB3107DD7FE}" dt="2023-06-06T01:02:05.811" v="132" actId="47"/>
        <pc:sldMkLst>
          <pc:docMk/>
          <pc:sldMk cId="2472984158" sldId="1742"/>
        </pc:sldMkLst>
      </pc:sldChg>
      <pc:sldChg chg="del">
        <pc:chgData name="Sara Reynolds" userId="69865588-b2e5-414a-9d2a-0cd2581b20ed" providerId="ADAL" clId="{1311B476-AC2F-4184-B76E-6AB3107DD7FE}" dt="2023-06-06T01:02:04.693" v="131" actId="47"/>
        <pc:sldMkLst>
          <pc:docMk/>
          <pc:sldMk cId="620300393" sldId="1743"/>
        </pc:sldMkLst>
      </pc:sldChg>
      <pc:sldChg chg="del">
        <pc:chgData name="Sara Reynolds" userId="69865588-b2e5-414a-9d2a-0cd2581b20ed" providerId="ADAL" clId="{1311B476-AC2F-4184-B76E-6AB3107DD7FE}" dt="2023-06-06T01:02:11.365" v="137" actId="47"/>
        <pc:sldMkLst>
          <pc:docMk/>
          <pc:sldMk cId="1866249949" sldId="1744"/>
        </pc:sldMkLst>
      </pc:sldChg>
      <pc:sldChg chg="del">
        <pc:chgData name="Sara Reynolds" userId="69865588-b2e5-414a-9d2a-0cd2581b20ed" providerId="ADAL" clId="{1311B476-AC2F-4184-B76E-6AB3107DD7FE}" dt="2023-06-06T01:02:09.186" v="135" actId="47"/>
        <pc:sldMkLst>
          <pc:docMk/>
          <pc:sldMk cId="3486866896" sldId="1746"/>
        </pc:sldMkLst>
      </pc:sldChg>
      <pc:sldChg chg="del">
        <pc:chgData name="Sara Reynolds" userId="69865588-b2e5-414a-9d2a-0cd2581b20ed" providerId="ADAL" clId="{1311B476-AC2F-4184-B76E-6AB3107DD7FE}" dt="2023-06-06T01:02:14.754" v="140" actId="47"/>
        <pc:sldMkLst>
          <pc:docMk/>
          <pc:sldMk cId="3225322282" sldId="1747"/>
        </pc:sldMkLst>
      </pc:sldChg>
      <pc:sldChg chg="del">
        <pc:chgData name="Sara Reynolds" userId="69865588-b2e5-414a-9d2a-0cd2581b20ed" providerId="ADAL" clId="{1311B476-AC2F-4184-B76E-6AB3107DD7FE}" dt="2023-06-06T01:02:06.902" v="133" actId="47"/>
        <pc:sldMkLst>
          <pc:docMk/>
          <pc:sldMk cId="206505932" sldId="1748"/>
        </pc:sldMkLst>
      </pc:sldChg>
      <pc:sldChg chg="delSp modSp mod">
        <pc:chgData name="Sara Reynolds" userId="69865588-b2e5-414a-9d2a-0cd2581b20ed" providerId="ADAL" clId="{1311B476-AC2F-4184-B76E-6AB3107DD7FE}" dt="2023-06-06T01:02:26.421" v="146" actId="6549"/>
        <pc:sldMkLst>
          <pc:docMk/>
          <pc:sldMk cId="1014256085" sldId="1749"/>
        </pc:sldMkLst>
      </pc:sldChg>
      <pc:sldChg chg="addSp modSp new mod">
        <pc:chgData name="Sara Reynolds" userId="69865588-b2e5-414a-9d2a-0cd2581b20ed" providerId="ADAL" clId="{1311B476-AC2F-4184-B76E-6AB3107DD7FE}" dt="2023-06-06T01:08:21.704" v="248" actId="207"/>
        <pc:sldMkLst>
          <pc:docMk/>
          <pc:sldMk cId="1445852690" sldId="1750"/>
        </pc:sldMkLst>
      </pc:sldChg>
      <pc:sldChg chg="del">
        <pc:chgData name="Sara Reynolds" userId="69865588-b2e5-414a-9d2a-0cd2581b20ed" providerId="ADAL" clId="{1311B476-AC2F-4184-B76E-6AB3107DD7FE}" dt="2023-06-06T01:02:31.233" v="149" actId="47"/>
        <pc:sldMkLst>
          <pc:docMk/>
          <pc:sldMk cId="1889034522" sldId="1750"/>
        </pc:sldMkLst>
      </pc:sldChg>
      <pc:sldChg chg="del">
        <pc:chgData name="Sara Reynolds" userId="69865588-b2e5-414a-9d2a-0cd2581b20ed" providerId="ADAL" clId="{1311B476-AC2F-4184-B76E-6AB3107DD7FE}" dt="2023-06-06T01:02:15.939" v="141" actId="47"/>
        <pc:sldMkLst>
          <pc:docMk/>
          <pc:sldMk cId="1375614287" sldId="1751"/>
        </pc:sldMkLst>
      </pc:sldChg>
      <pc:sldChg chg="modSp new mod">
        <pc:chgData name="Sara Reynolds" userId="69865588-b2e5-414a-9d2a-0cd2581b20ed" providerId="ADAL" clId="{1311B476-AC2F-4184-B76E-6AB3107DD7FE}" dt="2023-06-06T01:09:29.876" v="302" actId="207"/>
        <pc:sldMkLst>
          <pc:docMk/>
          <pc:sldMk cId="2858127339" sldId="1751"/>
        </pc:sldMkLst>
      </pc:sldChg>
      <pc:sldChg chg="del">
        <pc:chgData name="Sara Reynolds" userId="69865588-b2e5-414a-9d2a-0cd2581b20ed" providerId="ADAL" clId="{1311B476-AC2F-4184-B76E-6AB3107DD7FE}" dt="2023-06-06T01:02:28.003" v="147" actId="47"/>
        <pc:sldMkLst>
          <pc:docMk/>
          <pc:sldMk cId="2852383299" sldId="1752"/>
        </pc:sldMkLst>
      </pc:sldChg>
      <pc:sldChg chg="del">
        <pc:chgData name="Sara Reynolds" userId="69865588-b2e5-414a-9d2a-0cd2581b20ed" providerId="ADAL" clId="{1311B476-AC2F-4184-B76E-6AB3107DD7FE}" dt="2023-06-06T01:02:12.600" v="138" actId="47"/>
        <pc:sldMkLst>
          <pc:docMk/>
          <pc:sldMk cId="174747138" sldId="1753"/>
        </pc:sldMkLst>
      </pc:sldChg>
      <pc:sldMasterChg chg="modSldLayout">
        <pc:chgData name="Sara Reynolds" userId="69865588-b2e5-414a-9d2a-0cd2581b20ed" providerId="ADAL" clId="{1311B476-AC2F-4184-B76E-6AB3107DD7FE}" dt="2023-06-06T01:03:40.279" v="187" actId="6549"/>
        <pc:sldMasterMkLst>
          <pc:docMk/>
          <pc:sldMasterMk cId="3327745774" sldId="2147486259"/>
        </pc:sldMasterMkLst>
        <pc:sldLayoutChg chg="modSp mod">
          <pc:chgData name="Sara Reynolds" userId="69865588-b2e5-414a-9d2a-0cd2581b20ed" providerId="ADAL" clId="{1311B476-AC2F-4184-B76E-6AB3107DD7FE}" dt="2023-06-06T01:03:40.279" v="187" actId="6549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Sara Reynolds" userId="69865588-b2e5-414a-9d2a-0cd2581b20ed" providerId="ADAL" clId="{1311B476-AC2F-4184-B76E-6AB3107DD7FE}" dt="2023-06-06T01:03:13.574" v="184" actId="20577"/>
          <pc:sldLayoutMkLst>
            <pc:docMk/>
            <pc:sldMasterMk cId="3327745774" sldId="2147486259"/>
            <pc:sldLayoutMk cId="58431512" sldId="2147486284"/>
          </pc:sldLayoutMkLst>
        </pc:sldLayoutChg>
      </pc:sldMasterChg>
    </pc:docChg>
  </pc:docChgLst>
  <pc:docChgLst>
    <pc:chgData name="Bernard Fernando" userId="b283a9a7-e571-4974-a0d3-6db1e4666c62" providerId="ADAL" clId="{D0C20CEB-0A57-41BF-96DD-37059D7663FA}"/>
    <pc:docChg chg="undo custSel modSld modMainMaster">
      <pc:chgData name="Bernard Fernando" userId="b283a9a7-e571-4974-a0d3-6db1e4666c62" providerId="ADAL" clId="{D0C20CEB-0A57-41BF-96DD-37059D7663FA}" dt="2025-06-25T18:00:34.961" v="53" actId="1076"/>
      <pc:docMkLst>
        <pc:docMk/>
      </pc:docMkLst>
      <pc:sldChg chg="modSp mod modAnim">
        <pc:chgData name="Bernard Fernando" userId="b283a9a7-e571-4974-a0d3-6db1e4666c62" providerId="ADAL" clId="{D0C20CEB-0A57-41BF-96DD-37059D7663FA}" dt="2025-06-25T17:58:30.449" v="39"/>
        <pc:sldMkLst>
          <pc:docMk/>
          <pc:sldMk cId="3919949645" sldId="285"/>
        </pc:sldMkLst>
      </pc:sldChg>
      <pc:sldChg chg="mod modClrScheme chgLayout">
        <pc:chgData name="Bernard Fernando" userId="b283a9a7-e571-4974-a0d3-6db1e4666c62" providerId="ADAL" clId="{D0C20CEB-0A57-41BF-96DD-37059D7663FA}" dt="2025-06-25T17:53:44.524" v="4" actId="700"/>
        <pc:sldMkLst>
          <pc:docMk/>
          <pc:sldMk cId="4152788124" sldId="295"/>
        </pc:sldMkLst>
      </pc:sldChg>
      <pc:sldChg chg="modSp mod">
        <pc:chgData name="Bernard Fernando" userId="b283a9a7-e571-4974-a0d3-6db1e4666c62" providerId="ADAL" clId="{D0C20CEB-0A57-41BF-96DD-37059D7663FA}" dt="2025-06-25T17:59:44.039" v="43" actId="12788"/>
        <pc:sldMkLst>
          <pc:docMk/>
          <pc:sldMk cId="3842409786" sldId="1918"/>
        </pc:sldMkLst>
      </pc:sldChg>
      <pc:sldChg chg="modSp mod">
        <pc:chgData name="Bernard Fernando" userId="b283a9a7-e571-4974-a0d3-6db1e4666c62" providerId="ADAL" clId="{D0C20CEB-0A57-41BF-96DD-37059D7663FA}" dt="2025-06-25T18:00:17.166" v="51" actId="12788"/>
        <pc:sldMkLst>
          <pc:docMk/>
          <pc:sldMk cId="3690620153" sldId="1919"/>
        </pc:sldMkLst>
      </pc:sldChg>
      <pc:sldChg chg="modSp">
        <pc:chgData name="Bernard Fernando" userId="b283a9a7-e571-4974-a0d3-6db1e4666c62" providerId="ADAL" clId="{D0C20CEB-0A57-41BF-96DD-37059D7663FA}" dt="2025-06-25T18:00:34.961" v="53" actId="1076"/>
        <pc:sldMkLst>
          <pc:docMk/>
          <pc:sldMk cId="1084918999" sldId="1937"/>
        </pc:sldMkLst>
      </pc:sldChg>
      <pc:sldChg chg="modSp mod">
        <pc:chgData name="Bernard Fernando" userId="b283a9a7-e571-4974-a0d3-6db1e4666c62" providerId="ADAL" clId="{D0C20CEB-0A57-41BF-96DD-37059D7663FA}" dt="2025-06-25T17:54:35.448" v="10" actId="12788"/>
        <pc:sldMkLst>
          <pc:docMk/>
          <pc:sldMk cId="13576545" sldId="1955"/>
        </pc:sldMkLst>
      </pc:sldChg>
      <pc:sldChg chg="modSp mod">
        <pc:chgData name="Bernard Fernando" userId="b283a9a7-e571-4974-a0d3-6db1e4666c62" providerId="ADAL" clId="{D0C20CEB-0A57-41BF-96DD-37059D7663FA}" dt="2025-06-25T17:57:16.454" v="35" actId="1036"/>
        <pc:sldMkLst>
          <pc:docMk/>
          <pc:sldMk cId="161025792" sldId="1967"/>
        </pc:sldMkLst>
      </pc:sldChg>
      <pc:sldMasterChg chg="modSp mod">
        <pc:chgData name="Bernard Fernando" userId="b283a9a7-e571-4974-a0d3-6db1e4666c62" providerId="ADAL" clId="{D0C20CEB-0A57-41BF-96DD-37059D7663FA}" dt="2025-06-25T17:53:29.320" v="3"/>
        <pc:sldMasterMkLst>
          <pc:docMk/>
          <pc:sldMasterMk cId="2142349000" sldId="2147486213"/>
        </pc:sldMasterMkLst>
      </pc:sldMasterChg>
      <pc:sldMasterChg chg="modSldLayout">
        <pc:chgData name="Bernard Fernando" userId="b283a9a7-e571-4974-a0d3-6db1e4666c62" providerId="ADAL" clId="{D0C20CEB-0A57-41BF-96DD-37059D7663FA}" dt="2025-06-25T17:53:25.817" v="1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D0C20CEB-0A57-41BF-96DD-37059D7663FA}" dt="2025-06-25T17:53:25.817" v="1"/>
          <pc:sldLayoutMkLst>
            <pc:docMk/>
            <pc:sldMasterMk cId="1949279857" sldId="2147486242"/>
            <pc:sldLayoutMk cId="4208675676" sldId="2147486320"/>
          </pc:sldLayoutMkLst>
        </pc:sldLayoutChg>
      </pc:sldMasterChg>
    </pc:docChg>
  </pc:docChgLst>
  <pc:docChgLst>
    <pc:chgData name="Shirley Serban" userId="7f207fc8-03d1-48c7-9795-2440acc08cbb" providerId="ADAL" clId="{DE728B3B-1AB8-E647-A7CA-FBE4BC8A9483}"/>
    <pc:docChg chg="custSel addSld modSld">
      <pc:chgData name="Shirley Serban" userId="7f207fc8-03d1-48c7-9795-2440acc08cbb" providerId="ADAL" clId="{DE728B3B-1AB8-E647-A7CA-FBE4BC8A9483}" dt="2024-11-15T03:04:08.198" v="20" actId="12"/>
      <pc:docMkLst>
        <pc:docMk/>
      </pc:docMkLst>
      <pc:sldChg chg="modSp mod">
        <pc:chgData name="Shirley Serban" userId="7f207fc8-03d1-48c7-9795-2440acc08cbb" providerId="ADAL" clId="{DE728B3B-1AB8-E647-A7CA-FBE4BC8A9483}" dt="2024-11-15T03:04:08.198" v="20" actId="12"/>
        <pc:sldMkLst>
          <pc:docMk/>
          <pc:sldMk cId="3559894617" sldId="261"/>
        </pc:sldMkLst>
      </pc:sldChg>
      <pc:sldChg chg="delSp modSp add mod modNotesTx">
        <pc:chgData name="Shirley Serban" userId="7f207fc8-03d1-48c7-9795-2440acc08cbb" providerId="ADAL" clId="{DE728B3B-1AB8-E647-A7CA-FBE4BC8A9483}" dt="2024-11-06T00:00:52.782" v="16" actId="20577"/>
        <pc:sldMkLst>
          <pc:docMk/>
          <pc:sldMk cId="2456305115" sldId="298"/>
        </pc:sldMkLst>
      </pc:sldChg>
    </pc:docChg>
  </pc:docChgLst>
  <pc:docChgLst>
    <pc:chgData name="Bernard Fernando" userId="b283a9a7-e571-4974-a0d3-6db1e4666c62" providerId="ADAL" clId="{AE2D2184-D5F8-4FC0-B315-92F8D3AF1340}"/>
    <pc:docChg chg="custSel modSld modMainMaster">
      <pc:chgData name="Bernard Fernando" userId="b283a9a7-e571-4974-a0d3-6db1e4666c62" providerId="ADAL" clId="{AE2D2184-D5F8-4FC0-B315-92F8D3AF1340}" dt="2025-01-27T18:12:33.335" v="4"/>
      <pc:docMkLst>
        <pc:docMk/>
      </pc:docMkLst>
      <pc:sldChg chg="addSp delSp modSp mod modClrScheme chgLayout">
        <pc:chgData name="Bernard Fernando" userId="b283a9a7-e571-4974-a0d3-6db1e4666c62" providerId="ADAL" clId="{AE2D2184-D5F8-4FC0-B315-92F8D3AF1340}" dt="2025-01-27T18:11:57.722" v="0" actId="700"/>
        <pc:sldMkLst>
          <pc:docMk/>
          <pc:sldMk cId="1467983104" sldId="1895"/>
        </pc:sldMkLst>
      </pc:sldChg>
      <pc:sldMasterChg chg="modSp mod">
        <pc:chgData name="Bernard Fernando" userId="b283a9a7-e571-4974-a0d3-6db1e4666c62" providerId="ADAL" clId="{AE2D2184-D5F8-4FC0-B315-92F8D3AF1340}" dt="2025-01-27T18:12:33.335" v="4"/>
        <pc:sldMasterMkLst>
          <pc:docMk/>
          <pc:sldMasterMk cId="2142349000" sldId="2147486213"/>
        </pc:sldMasterMkLst>
      </pc:sldMasterChg>
      <pc:sldMasterChg chg="modSldLayout">
        <pc:chgData name="Bernard Fernando" userId="b283a9a7-e571-4974-a0d3-6db1e4666c62" providerId="ADAL" clId="{AE2D2184-D5F8-4FC0-B315-92F8D3AF1340}" dt="2025-01-27T18:12:29.326" v="2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AE2D2184-D5F8-4FC0-B315-92F8D3AF1340}" dt="2025-01-27T18:12:29.326" v="2"/>
          <pc:sldLayoutMkLst>
            <pc:docMk/>
            <pc:sldMasterMk cId="1949279857" sldId="2147486242"/>
            <pc:sldLayoutMk cId="4208675676" sldId="2147486320"/>
          </pc:sldLayoutMkLst>
        </pc:sldLayoutChg>
      </pc:sldMasterChg>
    </pc:docChg>
  </pc:docChgLst>
  <pc:docChgLst>
    <pc:chgData name="Chantal Rae" userId="a1db561e-73a2-489d-a119-0f73c1c2f06f" providerId="ADAL" clId="{42E6B456-88F4-4C95-BBAE-D3E1B2DE15F2}"/>
    <pc:docChg chg="undo custSel modSld">
      <pc:chgData name="Chantal Rae" userId="a1db561e-73a2-489d-a119-0f73c1c2f06f" providerId="ADAL" clId="{42E6B456-88F4-4C95-BBAE-D3E1B2DE15F2}" dt="2024-04-15T07:56:31.545" v="59" actId="20577"/>
      <pc:docMkLst>
        <pc:docMk/>
      </pc:docMkLst>
      <pc:sldChg chg="modSp mod">
        <pc:chgData name="Chantal Rae" userId="a1db561e-73a2-489d-a119-0f73c1c2f06f" providerId="ADAL" clId="{42E6B456-88F4-4C95-BBAE-D3E1B2DE15F2}" dt="2024-04-15T07:56:31.545" v="59" actId="20577"/>
        <pc:sldMkLst>
          <pc:docMk/>
          <pc:sldMk cId="3097061799" sldId="1722"/>
        </pc:sldMkLst>
      </pc:sldChg>
    </pc:docChg>
  </pc:docChgLst>
  <pc:docChgLst>
    <pc:chgData name="Sara Hodgson Brown" userId="S::shodgsonbrown@goodtogreatschools.org.au::55abe0ab-6bea-4dc8-9867-e8721f5c6272" providerId="AD" clId="Web-{DE19B627-50DD-FD09-71D0-D4086B739D32}"/>
    <pc:docChg chg="modSld">
      <pc:chgData name="Sara Hodgson Brown" userId="S::shodgsonbrown@goodtogreatschools.org.au::55abe0ab-6bea-4dc8-9867-e8721f5c6272" providerId="AD" clId="Web-{DE19B627-50DD-FD09-71D0-D4086B739D32}" dt="2025-03-17T11:00:23.721" v="13" actId="1076"/>
      <pc:docMkLst>
        <pc:docMk/>
      </pc:docMkLst>
      <pc:sldChg chg="addSp modSp modNotes">
        <pc:chgData name="Sara Hodgson Brown" userId="S::shodgsonbrown@goodtogreatschools.org.au::55abe0ab-6bea-4dc8-9867-e8721f5c6272" providerId="AD" clId="Web-{DE19B627-50DD-FD09-71D0-D4086B739D32}" dt="2025-03-17T11:00:23.721" v="13" actId="1076"/>
        <pc:sldMkLst>
          <pc:docMk/>
          <pc:sldMk cId="3824809397" sldId="1900"/>
        </pc:sldMkLst>
      </pc:sldChg>
    </pc:docChg>
  </pc:docChgLst>
  <pc:docChgLst>
    <pc:chgData name="Chantal Rae" userId="a1db561e-73a2-489d-a119-0f73c1c2f06f" providerId="ADAL" clId="{E1B6A9DA-EFE7-46A7-80AA-4EBA7933B7F1}"/>
    <pc:docChg chg="undo custSel modSld sldOrd">
      <pc:chgData name="Chantal Rae" userId="a1db561e-73a2-489d-a119-0f73c1c2f06f" providerId="ADAL" clId="{E1B6A9DA-EFE7-46A7-80AA-4EBA7933B7F1}" dt="2025-03-24T07:30:20.295" v="185" actId="20577"/>
      <pc:docMkLst>
        <pc:docMk/>
      </pc:docMkLst>
      <pc:sldChg chg="modNotesTx">
        <pc:chgData name="Chantal Rae" userId="a1db561e-73a2-489d-a119-0f73c1c2f06f" providerId="ADAL" clId="{E1B6A9DA-EFE7-46A7-80AA-4EBA7933B7F1}" dt="2025-03-24T02:53:55.087" v="2" actId="113"/>
        <pc:sldMkLst>
          <pc:docMk/>
          <pc:sldMk cId="2081362450" sldId="261"/>
        </pc:sldMkLst>
      </pc:sldChg>
      <pc:sldChg chg="delSp modSp mod ord modNotesTx">
        <pc:chgData name="Chantal Rae" userId="a1db561e-73a2-489d-a119-0f73c1c2f06f" providerId="ADAL" clId="{E1B6A9DA-EFE7-46A7-80AA-4EBA7933B7F1}" dt="2025-03-24T07:15:13.325" v="62" actId="20577"/>
        <pc:sldMkLst>
          <pc:docMk/>
          <pc:sldMk cId="2805220324" sldId="262"/>
        </pc:sldMkLst>
      </pc:sldChg>
      <pc:sldChg chg="addSp delSp modSp mod modNotesTx">
        <pc:chgData name="Chantal Rae" userId="a1db561e-73a2-489d-a119-0f73c1c2f06f" providerId="ADAL" clId="{E1B6A9DA-EFE7-46A7-80AA-4EBA7933B7F1}" dt="2025-03-24T07:22:08.569" v="84" actId="20577"/>
        <pc:sldMkLst>
          <pc:docMk/>
          <pc:sldMk cId="3549752040" sldId="263"/>
        </pc:sldMkLst>
      </pc:sldChg>
      <pc:sldChg chg="modNotesTx">
        <pc:chgData name="Chantal Rae" userId="a1db561e-73a2-489d-a119-0f73c1c2f06f" providerId="ADAL" clId="{E1B6A9DA-EFE7-46A7-80AA-4EBA7933B7F1}" dt="2025-03-24T03:08:55.214" v="16" actId="20577"/>
        <pc:sldMkLst>
          <pc:docMk/>
          <pc:sldMk cId="4093921776" sldId="264"/>
        </pc:sldMkLst>
      </pc:sldChg>
      <pc:sldChg chg="modSp mod">
        <pc:chgData name="Chantal Rae" userId="a1db561e-73a2-489d-a119-0f73c1c2f06f" providerId="ADAL" clId="{E1B6A9DA-EFE7-46A7-80AA-4EBA7933B7F1}" dt="2025-03-24T07:30:20.295" v="185" actId="20577"/>
        <pc:sldMkLst>
          <pc:docMk/>
          <pc:sldMk cId="3919949645" sldId="285"/>
        </pc:sldMkLst>
      </pc:sldChg>
      <pc:sldChg chg="modSp mod">
        <pc:chgData name="Chantal Rae" userId="a1db561e-73a2-489d-a119-0f73c1c2f06f" providerId="ADAL" clId="{E1B6A9DA-EFE7-46A7-80AA-4EBA7933B7F1}" dt="2025-03-24T03:10:53.039" v="33" actId="255"/>
        <pc:sldMkLst>
          <pc:docMk/>
          <pc:sldMk cId="382553785" sldId="1886"/>
        </pc:sldMkLst>
      </pc:sldChg>
      <pc:sldChg chg="modNotesTx">
        <pc:chgData name="Chantal Rae" userId="a1db561e-73a2-489d-a119-0f73c1c2f06f" providerId="ADAL" clId="{E1B6A9DA-EFE7-46A7-80AA-4EBA7933B7F1}" dt="2025-03-24T07:24:15.741" v="86" actId="20577"/>
        <pc:sldMkLst>
          <pc:docMk/>
          <pc:sldMk cId="2829967818" sldId="1889"/>
        </pc:sldMkLst>
      </pc:sldChg>
      <pc:sldChg chg="modNotesTx">
        <pc:chgData name="Chantal Rae" userId="a1db561e-73a2-489d-a119-0f73c1c2f06f" providerId="ADAL" clId="{E1B6A9DA-EFE7-46A7-80AA-4EBA7933B7F1}" dt="2025-03-24T07:26:00.221" v="98" actId="20577"/>
        <pc:sldMkLst>
          <pc:docMk/>
          <pc:sldMk cId="4137957429" sldId="1898"/>
        </pc:sldMkLst>
      </pc:sldChg>
      <pc:sldChg chg="modNotesTx">
        <pc:chgData name="Chantal Rae" userId="a1db561e-73a2-489d-a119-0f73c1c2f06f" providerId="ADAL" clId="{E1B6A9DA-EFE7-46A7-80AA-4EBA7933B7F1}" dt="2025-03-24T07:27:03.979" v="105" actId="5793"/>
        <pc:sldMkLst>
          <pc:docMk/>
          <pc:sldMk cId="3981477553" sldId="1902"/>
        </pc:sldMkLst>
      </pc:sldChg>
    </pc:docChg>
  </pc:docChgLst>
  <pc:docChgLst>
    <pc:chgData name="Chantal Rae" userId="a1db561e-73a2-489d-a119-0f73c1c2f06f" providerId="ADAL" clId="{D6A718E7-E72D-413C-8B29-25621E949506}"/>
    <pc:docChg chg="">
      <pc:chgData name="Chantal Rae" userId="a1db561e-73a2-489d-a119-0f73c1c2f06f" providerId="ADAL" clId="{D6A718E7-E72D-413C-8B29-25621E949506}" dt="2024-06-20T01:34:35.606" v="0"/>
      <pc:docMkLst>
        <pc:docMk/>
      </pc:docMkLst>
      <pc:sldChg chg="addCm">
        <pc:chgData name="Chantal Rae" userId="a1db561e-73a2-489d-a119-0f73c1c2f06f" providerId="ADAL" clId="{D6A718E7-E72D-413C-8B29-25621E949506}" dt="2024-06-20T01:34:35.606" v="0"/>
        <pc:sldMkLst>
          <pc:docMk/>
          <pc:sldMk cId="178067769" sldId="281"/>
        </pc:sldMkLst>
      </pc:sldChg>
    </pc:docChg>
  </pc:docChgLst>
  <pc:docChgLst>
    <pc:chgData name="Sara Hodgson Brown" userId="S::shodgsonbrown@goodtogreatschools.org.au::55abe0ab-6bea-4dc8-9867-e8721f5c6272" providerId="AD" clId="Web-{037B1E9D-98CE-9F3A-EA5A-951BCF9EA2D0}"/>
    <pc:docChg chg="modSld">
      <pc:chgData name="Sara Hodgson Brown" userId="S::shodgsonbrown@goodtogreatschools.org.au::55abe0ab-6bea-4dc8-9867-e8721f5c6272" providerId="AD" clId="Web-{037B1E9D-98CE-9F3A-EA5A-951BCF9EA2D0}" dt="2025-06-23T11:38:37.756" v="6" actId="20577"/>
      <pc:docMkLst>
        <pc:docMk/>
      </pc:docMkLst>
      <pc:sldChg chg="modSp">
        <pc:chgData name="Sara Hodgson Brown" userId="S::shodgsonbrown@goodtogreatschools.org.au::55abe0ab-6bea-4dc8-9867-e8721f5c6272" providerId="AD" clId="Web-{037B1E9D-98CE-9F3A-EA5A-951BCF9EA2D0}" dt="2025-06-23T11:38:37.756" v="6" actId="20577"/>
        <pc:sldMkLst>
          <pc:docMk/>
          <pc:sldMk cId="3974953148" sldId="1940"/>
        </pc:sldMkLst>
      </pc:sldChg>
    </pc:docChg>
  </pc:docChgLst>
  <pc:docChgLst>
    <pc:chgData name="Duncan Hastie" userId="6b9ddfa0-3e8b-4c72-a299-e1e58d399348" providerId="ADAL" clId="{3CB24898-8A4E-5F48-B75C-4AAC908FC3A0}"/>
    <pc:docChg chg="undo custSel modMainMaster">
      <pc:chgData name="Duncan Hastie" userId="6b9ddfa0-3e8b-4c72-a299-e1e58d399348" providerId="ADAL" clId="{3CB24898-8A4E-5F48-B75C-4AAC908FC3A0}" dt="2024-07-22T06:30:02.397" v="6" actId="207"/>
      <pc:docMkLst>
        <pc:docMk/>
      </pc:docMkLst>
    </pc:docChg>
  </pc:docChgLst>
  <pc:docChgLst>
    <pc:chgData name="Sara Hodgson Brown" userId="S::shodgsonbrown@goodtogreatschools.org.au::55abe0ab-6bea-4dc8-9867-e8721f5c6272" providerId="AD" clId="Web-{79085815-41CE-08DF-52B1-0D0325F170F9}"/>
    <pc:docChg chg="modSld">
      <pc:chgData name="Sara Hodgson Brown" userId="S::shodgsonbrown@goodtogreatschools.org.au::55abe0ab-6bea-4dc8-9867-e8721f5c6272" providerId="AD" clId="Web-{79085815-41CE-08DF-52B1-0D0325F170F9}" dt="2025-03-18T12:17:20.924" v="3" actId="1076"/>
      <pc:docMkLst>
        <pc:docMk/>
      </pc:docMkLst>
    </pc:docChg>
  </pc:docChgLst>
  <pc:docChgLst>
    <pc:chgData name="Bernard Fernando" userId="b283a9a7-e571-4974-a0d3-6db1e4666c62" providerId="ADAL" clId="{D5FC919A-78B3-483E-BF13-56E0B189DA51}"/>
    <pc:docChg chg="custSel addSld delSld modSld modSection">
      <pc:chgData name="Bernard Fernando" userId="b283a9a7-e571-4974-a0d3-6db1e4666c62" providerId="ADAL" clId="{D5FC919A-78B3-483E-BF13-56E0B189DA51}" dt="2025-02-25T01:01:02.596" v="3" actId="47"/>
      <pc:docMkLst>
        <pc:docMk/>
      </pc:docMkLst>
      <pc:sldChg chg="del">
        <pc:chgData name="Bernard Fernando" userId="b283a9a7-e571-4974-a0d3-6db1e4666c62" providerId="ADAL" clId="{D5FC919A-78B3-483E-BF13-56E0B189DA51}" dt="2025-02-25T01:01:02.596" v="3" actId="47"/>
        <pc:sldMkLst>
          <pc:docMk/>
          <pc:sldMk cId="1467983104" sldId="1895"/>
        </pc:sldMkLst>
      </pc:sldChg>
      <pc:sldChg chg="addSp delSp modSp new mod modClrScheme chgLayout">
        <pc:chgData name="Bernard Fernando" userId="b283a9a7-e571-4974-a0d3-6db1e4666c62" providerId="ADAL" clId="{D5FC919A-78B3-483E-BF13-56E0B189DA51}" dt="2025-02-25T01:00:55.180" v="2" actId="27636"/>
        <pc:sldMkLst>
          <pc:docMk/>
          <pc:sldMk cId="2543034228" sldId="1896"/>
        </pc:sldMkLst>
      </pc:sldChg>
    </pc:docChg>
  </pc:docChgLst>
  <pc:docChgLst>
    <pc:chgData name="Sara Hodgson Brown" userId="55abe0ab-6bea-4dc8-9867-e8721f5c6272" providerId="ADAL" clId="{8CBD885E-48E9-4F4B-BE77-2CAD56F8DEE9}"/>
    <pc:docChg chg="undo redo custSel addSld delSld modSld sldOrd modMainMaster modSection">
      <pc:chgData name="Sara Hodgson Brown" userId="55abe0ab-6bea-4dc8-9867-e8721f5c6272" providerId="ADAL" clId="{8CBD885E-48E9-4F4B-BE77-2CAD56F8DEE9}" dt="2025-04-15T14:01:16.454" v="9977" actId="20577"/>
      <pc:docMkLst>
        <pc:docMk/>
      </pc:docMkLst>
      <pc:sldChg chg="del">
        <pc:chgData name="Sara Hodgson Brown" userId="55abe0ab-6bea-4dc8-9867-e8721f5c6272" providerId="ADAL" clId="{8CBD885E-48E9-4F4B-BE77-2CAD56F8DEE9}" dt="2025-03-10T10:32:18.103" v="28" actId="2696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8CBD885E-48E9-4F4B-BE77-2CAD56F8DEE9}" dt="2025-03-10T10:32:19.697" v="29" actId="2696"/>
        <pc:sldMkLst>
          <pc:docMk/>
          <pc:sldMk cId="3259018397" sldId="259"/>
        </pc:sldMkLst>
      </pc:sldChg>
      <pc:sldChg chg="del">
        <pc:chgData name="Sara Hodgson Brown" userId="55abe0ab-6bea-4dc8-9867-e8721f5c6272" providerId="ADAL" clId="{8CBD885E-48E9-4F4B-BE77-2CAD56F8DEE9}" dt="2025-03-10T10:32:20.828" v="30" actId="2696"/>
        <pc:sldMkLst>
          <pc:docMk/>
          <pc:sldMk cId="464979473" sldId="260"/>
        </pc:sldMkLst>
      </pc:sldChg>
      <pc:sldChg chg="modSp mod modAnim modNotesTx">
        <pc:chgData name="Sara Hodgson Brown" userId="55abe0ab-6bea-4dc8-9867-e8721f5c6272" providerId="ADAL" clId="{8CBD885E-48E9-4F4B-BE77-2CAD56F8DEE9}" dt="2025-03-24T10:42:37.749" v="4607" actId="113"/>
        <pc:sldMkLst>
          <pc:docMk/>
          <pc:sldMk cId="2081362450" sldId="261"/>
        </pc:sldMkLst>
      </pc:sldChg>
      <pc:sldChg chg="modSp mod modNotesTx">
        <pc:chgData name="Sara Hodgson Brown" userId="55abe0ab-6bea-4dc8-9867-e8721f5c6272" providerId="ADAL" clId="{8CBD885E-48E9-4F4B-BE77-2CAD56F8DEE9}" dt="2025-03-24T10:43:14.964" v="4612" actId="20577"/>
        <pc:sldMkLst>
          <pc:docMk/>
          <pc:sldMk cId="2805220324" sldId="262"/>
        </pc:sldMkLst>
      </pc:sldChg>
      <pc:sldChg chg="addSp modSp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549752040" sldId="263"/>
        </pc:sldMkLst>
      </pc:sldChg>
      <pc:sldChg chg="addSp delSp modSp mod modAnim modNotesTx">
        <pc:chgData name="Sara Hodgson Brown" userId="55abe0ab-6bea-4dc8-9867-e8721f5c6272" providerId="ADAL" clId="{8CBD885E-48E9-4F4B-BE77-2CAD56F8DEE9}" dt="2025-03-31T12:25:29.985" v="6641" actId="2057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8CBD885E-48E9-4F4B-BE77-2CAD56F8DEE9}" dt="2025-03-10T12:50:57.461" v="459" actId="2696"/>
        <pc:sldMkLst>
          <pc:docMk/>
          <pc:sldMk cId="3483866542" sldId="266"/>
        </pc:sldMkLst>
      </pc:sldChg>
      <pc:sldChg chg="del">
        <pc:chgData name="Sara Hodgson Brown" userId="55abe0ab-6bea-4dc8-9867-e8721f5c6272" providerId="ADAL" clId="{8CBD885E-48E9-4F4B-BE77-2CAD56F8DEE9}" dt="2025-03-16T13:35:10.951" v="3281" actId="2696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8CBD885E-48E9-4F4B-BE77-2CAD56F8DEE9}" dt="2025-03-16T13:35:11.520" v="3282" actId="2696"/>
        <pc:sldMkLst>
          <pc:docMk/>
          <pc:sldMk cId="2493801362" sldId="268"/>
        </pc:sldMkLst>
      </pc:sldChg>
      <pc:sldChg chg="del">
        <pc:chgData name="Sara Hodgson Brown" userId="55abe0ab-6bea-4dc8-9867-e8721f5c6272" providerId="ADAL" clId="{8CBD885E-48E9-4F4B-BE77-2CAD56F8DEE9}" dt="2025-03-16T13:35:12.029" v="3283" actId="2696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8CBD885E-48E9-4F4B-BE77-2CAD56F8DEE9}" dt="2025-03-16T13:35:12.502" v="3284" actId="2696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8CBD885E-48E9-4F4B-BE77-2CAD56F8DEE9}" dt="2025-03-16T13:35:12.971" v="3285" actId="2696"/>
        <pc:sldMkLst>
          <pc:docMk/>
          <pc:sldMk cId="1808167640" sldId="271"/>
        </pc:sldMkLst>
      </pc:sldChg>
      <pc:sldChg chg="del">
        <pc:chgData name="Sara Hodgson Brown" userId="55abe0ab-6bea-4dc8-9867-e8721f5c6272" providerId="ADAL" clId="{8CBD885E-48E9-4F4B-BE77-2CAD56F8DEE9}" dt="2025-03-16T13:35:14.851" v="3286" actId="2696"/>
        <pc:sldMkLst>
          <pc:docMk/>
          <pc:sldMk cId="1435093245" sldId="274"/>
        </pc:sldMkLst>
      </pc:sldChg>
      <pc:sldChg chg="addSp delSp del mod">
        <pc:chgData name="Sara Hodgson Brown" userId="55abe0ab-6bea-4dc8-9867-e8721f5c6272" providerId="ADAL" clId="{8CBD885E-48E9-4F4B-BE77-2CAD56F8DEE9}" dt="2025-03-16T14:25:04.950" v="4205" actId="2696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8CBD885E-48E9-4F4B-BE77-2CAD56F8DEE9}" dt="2025-03-16T13:35:46.297" v="3287" actId="2696"/>
        <pc:sldMkLst>
          <pc:docMk/>
          <pc:sldMk cId="793063824" sldId="278"/>
        </pc:sldMkLst>
      </pc:sldChg>
      <pc:sldChg chg="modSp mod modNotesTx">
        <pc:chgData name="Sara Hodgson Brown" userId="55abe0ab-6bea-4dc8-9867-e8721f5c6272" providerId="ADAL" clId="{8CBD885E-48E9-4F4B-BE77-2CAD56F8DEE9}" dt="2025-04-15T11:31:58.595" v="9401"/>
        <pc:sldMkLst>
          <pc:docMk/>
          <pc:sldMk cId="40559466" sldId="279"/>
        </pc:sldMkLst>
      </pc:sldChg>
      <pc:sldChg chg="addSp delSp modSp mod modAnim modNotesTx">
        <pc:chgData name="Sara Hodgson Brown" userId="55abe0ab-6bea-4dc8-9867-e8721f5c6272" providerId="ADAL" clId="{8CBD885E-48E9-4F4B-BE77-2CAD56F8DEE9}" dt="2025-03-24T13:13:31.918" v="6100" actId="113"/>
        <pc:sldMkLst>
          <pc:docMk/>
          <pc:sldMk cId="2786227322" sldId="280"/>
        </pc:sldMkLst>
      </pc:sldChg>
      <pc:sldChg chg="modSp mod modAnim modNotesTx">
        <pc:chgData name="Sara Hodgson Brown" userId="55abe0ab-6bea-4dc8-9867-e8721f5c6272" providerId="ADAL" clId="{8CBD885E-48E9-4F4B-BE77-2CAD56F8DEE9}" dt="2025-03-24T13:32:22.280" v="6155" actId="20577"/>
        <pc:sldMkLst>
          <pc:docMk/>
          <pc:sldMk cId="2991223305" sldId="281"/>
        </pc:sldMkLst>
      </pc:sldChg>
      <pc:sldChg chg="modSp mod modNotesTx">
        <pc:chgData name="Sara Hodgson Brown" userId="55abe0ab-6bea-4dc8-9867-e8721f5c6272" providerId="ADAL" clId="{8CBD885E-48E9-4F4B-BE77-2CAD56F8DEE9}" dt="2025-03-24T13:59:09.291" v="6158" actId="113"/>
        <pc:sldMkLst>
          <pc:docMk/>
          <pc:sldMk cId="1277592921" sldId="284"/>
        </pc:sldMkLst>
      </pc:sldChg>
      <pc:sldChg chg="addSp delSp modSp mod modNotesTx">
        <pc:chgData name="Sara Hodgson Brown" userId="55abe0ab-6bea-4dc8-9867-e8721f5c6272" providerId="ADAL" clId="{8CBD885E-48E9-4F4B-BE77-2CAD56F8DEE9}" dt="2025-04-10T12:43:39.261" v="9193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8CBD885E-48E9-4F4B-BE77-2CAD56F8DEE9}" dt="2025-03-24T14:04:29.643" v="640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8CBD885E-48E9-4F4B-BE77-2CAD56F8DEE9}" dt="2025-04-10T09:12:30.051" v="6748" actId="18131"/>
        <pc:sldMkLst>
          <pc:docMk/>
          <pc:sldMk cId="957731022" sldId="287"/>
        </pc:sldMkLst>
      </pc:sldChg>
      <pc:sldChg chg="addSp delSp modSp del mod modNotesTx">
        <pc:chgData name="Sara Hodgson Brown" userId="55abe0ab-6bea-4dc8-9867-e8721f5c6272" providerId="ADAL" clId="{8CBD885E-48E9-4F4B-BE77-2CAD56F8DEE9}" dt="2025-03-16T14:26:15.052" v="4215" actId="2696"/>
        <pc:sldMkLst>
          <pc:docMk/>
          <pc:sldMk cId="1113756703" sldId="288"/>
        </pc:sldMkLst>
      </pc:sldChg>
      <pc:sldChg chg="del">
        <pc:chgData name="Sara Hodgson Brown" userId="55abe0ab-6bea-4dc8-9867-e8721f5c6272" providerId="ADAL" clId="{8CBD885E-48E9-4F4B-BE77-2CAD56F8DEE9}" dt="2025-03-16T14:26:18.648" v="4216" actId="2696"/>
        <pc:sldMkLst>
          <pc:docMk/>
          <pc:sldMk cId="679130285" sldId="289"/>
        </pc:sldMkLst>
      </pc:sldChg>
      <pc:sldChg chg="del">
        <pc:chgData name="Sara Hodgson Brown" userId="55abe0ab-6bea-4dc8-9867-e8721f5c6272" providerId="ADAL" clId="{8CBD885E-48E9-4F4B-BE77-2CAD56F8DEE9}" dt="2025-03-16T14:26:19.195" v="4217" actId="2696"/>
        <pc:sldMkLst>
          <pc:docMk/>
          <pc:sldMk cId="3554620382" sldId="290"/>
        </pc:sldMkLst>
      </pc:sldChg>
      <pc:sldChg chg="del">
        <pc:chgData name="Sara Hodgson Brown" userId="55abe0ab-6bea-4dc8-9867-e8721f5c6272" providerId="ADAL" clId="{8CBD885E-48E9-4F4B-BE77-2CAD56F8DEE9}" dt="2025-03-16T14:26:20.228" v="4218" actId="2696"/>
        <pc:sldMkLst>
          <pc:docMk/>
          <pc:sldMk cId="2396197419" sldId="291"/>
        </pc:sldMkLst>
      </pc:sldChg>
      <pc:sldChg chg="del">
        <pc:chgData name="Sara Hodgson Brown" userId="55abe0ab-6bea-4dc8-9867-e8721f5c6272" providerId="ADAL" clId="{8CBD885E-48E9-4F4B-BE77-2CAD56F8DEE9}" dt="2025-03-10T11:05:15.154" v="72" actId="2696"/>
        <pc:sldMkLst>
          <pc:docMk/>
          <pc:sldMk cId="1618295664" sldId="1879"/>
        </pc:sldMkLst>
      </pc:sldChg>
      <pc:sldChg chg="addSp modSp mod modAnim modNotesTx">
        <pc:chgData name="Sara Hodgson Brown" userId="55abe0ab-6bea-4dc8-9867-e8721f5c6272" providerId="ADAL" clId="{8CBD885E-48E9-4F4B-BE77-2CAD56F8DEE9}" dt="2025-03-31T12:27:03.748" v="6702" actId="20577"/>
        <pc:sldMkLst>
          <pc:docMk/>
          <pc:sldMk cId="382553785" sldId="1886"/>
        </pc:sldMkLst>
      </pc:sldChg>
      <pc:sldChg chg="del">
        <pc:chgData name="Sara Hodgson Brown" userId="55abe0ab-6bea-4dc8-9867-e8721f5c6272" providerId="ADAL" clId="{8CBD885E-48E9-4F4B-BE77-2CAD56F8DEE9}" dt="2025-03-10T12:50:52.777" v="457" actId="2696"/>
        <pc:sldMkLst>
          <pc:docMk/>
          <pc:sldMk cId="3069989188" sldId="1887"/>
        </pc:sldMkLst>
      </pc:sldChg>
      <pc:sldChg chg="del">
        <pc:chgData name="Sara Hodgson Brown" userId="55abe0ab-6bea-4dc8-9867-e8721f5c6272" providerId="ADAL" clId="{8CBD885E-48E9-4F4B-BE77-2CAD56F8DEE9}" dt="2025-03-10T12:50:53.332" v="458" actId="2696"/>
        <pc:sldMkLst>
          <pc:docMk/>
          <pc:sldMk cId="1483856487" sldId="1888"/>
        </pc:sldMkLst>
      </pc:sldChg>
      <pc:sldChg chg="addSp delSp modSp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829967818" sldId="1889"/>
        </pc:sldMkLst>
      </pc:sldChg>
      <pc:sldChg chg="modSp mod modNotesTx">
        <pc:chgData name="Sara Hodgson Brown" userId="55abe0ab-6bea-4dc8-9867-e8721f5c6272" providerId="ADAL" clId="{8CBD885E-48E9-4F4B-BE77-2CAD56F8DEE9}" dt="2025-03-24T13:11:06.749" v="5984" actId="20577"/>
        <pc:sldMkLst>
          <pc:docMk/>
          <pc:sldMk cId="1895338360" sldId="1890"/>
        </pc:sldMkLst>
      </pc:sldChg>
      <pc:sldChg chg="del">
        <pc:chgData name="Sara Hodgson Brown" userId="55abe0ab-6bea-4dc8-9867-e8721f5c6272" providerId="ADAL" clId="{8CBD885E-48E9-4F4B-BE77-2CAD56F8DEE9}" dt="2025-03-16T13:35:54.210" v="3288" actId="2696"/>
        <pc:sldMkLst>
          <pc:docMk/>
          <pc:sldMk cId="792587873" sldId="1891"/>
        </pc:sldMkLst>
      </pc:sldChg>
      <pc:sldChg chg="del">
        <pc:chgData name="Sara Hodgson Brown" userId="55abe0ab-6bea-4dc8-9867-e8721f5c6272" providerId="ADAL" clId="{8CBD885E-48E9-4F4B-BE77-2CAD56F8DEE9}" dt="2025-03-16T13:35:55.202" v="3289" actId="2696"/>
        <pc:sldMkLst>
          <pc:docMk/>
          <pc:sldMk cId="3069066219" sldId="1892"/>
        </pc:sldMkLst>
      </pc:sldChg>
      <pc:sldChg chg="modSp mod">
        <pc:chgData name="Sara Hodgson Brown" userId="55abe0ab-6bea-4dc8-9867-e8721f5c6272" providerId="ADAL" clId="{8CBD885E-48E9-4F4B-BE77-2CAD56F8DEE9}" dt="2025-04-10T12:44:19.415" v="9209" actId="20577"/>
        <pc:sldMkLst>
          <pc:docMk/>
          <pc:sldMk cId="2543034228" sldId="1896"/>
        </pc:sldMkLst>
      </pc:sldChg>
      <pc:sldChg chg="modSp add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106475152" sldId="1897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1:32:58.267" v="4863" actId="20577"/>
        <pc:sldMkLst>
          <pc:docMk/>
          <pc:sldMk cId="4137957429" sldId="1898"/>
        </pc:sldMkLst>
      </pc:sldChg>
      <pc:sldChg chg="addSp delSp modSp new mod delAnim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718982043" sldId="1899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24809397" sldId="1900"/>
        </pc:sldMkLst>
      </pc:sldChg>
      <pc:sldChg chg="addSp delSp modSp add mod ord delAnim modAnim modNotesTx">
        <pc:chgData name="Sara Hodgson Brown" userId="55abe0ab-6bea-4dc8-9867-e8721f5c6272" providerId="ADAL" clId="{8CBD885E-48E9-4F4B-BE77-2CAD56F8DEE9}" dt="2025-03-24T13:30:32.326" v="6153"/>
        <pc:sldMkLst>
          <pc:docMk/>
          <pc:sldMk cId="1164636633" sldId="1901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3:00:48.791" v="5637" actId="113"/>
        <pc:sldMkLst>
          <pc:docMk/>
          <pc:sldMk cId="3981477553" sldId="1902"/>
        </pc:sldMkLst>
      </pc:sldChg>
      <pc:sldChg chg="new del">
        <pc:chgData name="Sara Hodgson Brown" userId="55abe0ab-6bea-4dc8-9867-e8721f5c6272" providerId="ADAL" clId="{8CBD885E-48E9-4F4B-BE77-2CAD56F8DEE9}" dt="2025-03-12T17:41:59.086" v="1460" actId="2696"/>
        <pc:sldMkLst>
          <pc:docMk/>
          <pc:sldMk cId="181164040" sldId="1903"/>
        </pc:sldMkLst>
      </pc:sldChg>
      <pc:sldChg chg="modSp new mod modNotesTx">
        <pc:chgData name="Sara Hodgson Brown" userId="55abe0ab-6bea-4dc8-9867-e8721f5c6272" providerId="ADAL" clId="{8CBD885E-48E9-4F4B-BE77-2CAD56F8DEE9}" dt="2025-03-24T13:02:04.559" v="5669" actId="113"/>
        <pc:sldMkLst>
          <pc:docMk/>
          <pc:sldMk cId="3528114627" sldId="1903"/>
        </pc:sldMkLst>
      </pc:sldChg>
      <pc:sldChg chg="addSp delSp modSp add mod or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742659264" sldId="1904"/>
        </pc:sldMkLst>
      </pc:sldChg>
      <pc:sldChg chg="modSp new del mod modNotesTx">
        <pc:chgData name="Sara Hodgson Brown" userId="55abe0ab-6bea-4dc8-9867-e8721f5c6272" providerId="ADAL" clId="{8CBD885E-48E9-4F4B-BE77-2CAD56F8DEE9}" dt="2025-03-12T18:08:42.221" v="2246" actId="2696"/>
        <pc:sldMkLst>
          <pc:docMk/>
          <pc:sldMk cId="33398859" sldId="1905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5:10.733" v="5742" actId="113"/>
        <pc:sldMkLst>
          <pc:docMk/>
          <pc:sldMk cId="2840365660" sldId="1906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05.694" v="5920" actId="20577"/>
        <pc:sldMkLst>
          <pc:docMk/>
          <pc:sldMk cId="4167918246" sldId="1907"/>
        </pc:sldMkLst>
      </pc:sldChg>
      <pc:sldChg chg="modSp new mod modNotesTx">
        <pc:chgData name="Sara Hodgson Brown" userId="55abe0ab-6bea-4dc8-9867-e8721f5c6272" providerId="ADAL" clId="{8CBD885E-48E9-4F4B-BE77-2CAD56F8DEE9}" dt="2025-03-24T13:05:32.148" v="5761" actId="113"/>
        <pc:sldMkLst>
          <pc:docMk/>
          <pc:sldMk cId="1267333402" sldId="1908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36.847" v="5922" actId="27107"/>
        <pc:sldMkLst>
          <pc:docMk/>
          <pc:sldMk cId="514429941" sldId="1909"/>
        </pc:sldMkLst>
      </pc:sldChg>
      <pc:sldChg chg="addSp delSp modSp new mod modClrScheme modAnim chgLayout modNotesTx">
        <pc:chgData name="Sara Hodgson Brown" userId="55abe0ab-6bea-4dc8-9867-e8721f5c6272" providerId="ADAL" clId="{8CBD885E-48E9-4F4B-BE77-2CAD56F8DEE9}" dt="2025-04-15T11:41:30.868" v="9564" actId="20577"/>
        <pc:sldMkLst>
          <pc:docMk/>
          <pc:sldMk cId="1566538474" sldId="1910"/>
        </pc:sldMkLst>
      </pc:sldChg>
      <pc:sldChg chg="addSp delSp modSp add mod modAnim modCm modNotesTx">
        <pc:chgData name="Sara Hodgson Brown" userId="55abe0ab-6bea-4dc8-9867-e8721f5c6272" providerId="ADAL" clId="{8CBD885E-48E9-4F4B-BE77-2CAD56F8DEE9}" dt="2025-04-15T12:06:08.431" v="9940" actId="12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8CBD885E-48E9-4F4B-BE77-2CAD56F8DEE9}" dt="2025-04-10T09:14:27.554" v="6758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delSp modSp add mod modAnim modNotesTx">
        <pc:chgData name="Sara Hodgson Brown" userId="55abe0ab-6bea-4dc8-9867-e8721f5c6272" providerId="ADAL" clId="{8CBD885E-48E9-4F4B-BE77-2CAD56F8DEE9}" dt="2025-04-15T11:26:51.717" v="9222" actId="11"/>
        <pc:sldMkLst>
          <pc:docMk/>
          <pc:sldMk cId="3612333324" sldId="1912"/>
        </pc:sldMkLst>
      </pc:sldChg>
      <pc:sldChg chg="modSp add del mod modNotesTx">
        <pc:chgData name="Sara Hodgson Brown" userId="55abe0ab-6bea-4dc8-9867-e8721f5c6272" providerId="ADAL" clId="{8CBD885E-48E9-4F4B-BE77-2CAD56F8DEE9}" dt="2025-04-10T10:03:07.738" v="7858" actId="2696"/>
        <pc:sldMkLst>
          <pc:docMk/>
          <pc:sldMk cId="3733705366" sldId="1913"/>
        </pc:sldMkLst>
      </pc:sldChg>
      <pc:sldChg chg="modSp new del mod">
        <pc:chgData name="Sara Hodgson Brown" userId="55abe0ab-6bea-4dc8-9867-e8721f5c6272" providerId="ADAL" clId="{8CBD885E-48E9-4F4B-BE77-2CAD56F8DEE9}" dt="2025-03-16T13:29:07.980" v="2954" actId="2696"/>
        <pc:sldMkLst>
          <pc:docMk/>
          <pc:sldMk cId="753986385" sldId="1914"/>
        </pc:sldMkLst>
      </pc:sldChg>
      <pc:sldChg chg="modSp add mod or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415902976" sldId="1915"/>
        </pc:sldMkLst>
      </pc:sldChg>
      <pc:sldChg chg="delSp modSp add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977617970" sldId="1916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4184600274" sldId="1917"/>
        </pc:sldMkLst>
      </pc:sldChg>
      <pc:sldChg chg="modSp new mod modNotesTx">
        <pc:chgData name="Sara Hodgson Brown" userId="55abe0ab-6bea-4dc8-9867-e8721f5c6272" providerId="ADAL" clId="{8CBD885E-48E9-4F4B-BE77-2CAD56F8DEE9}" dt="2025-04-15T14:01:16.454" v="9977" actId="20577"/>
        <pc:sldMkLst>
          <pc:docMk/>
          <pc:sldMk cId="3842409786" sldId="1918"/>
        </pc:sldMkLst>
      </pc:sldChg>
      <pc:sldChg chg="addSp modSp new mod modNotesTx">
        <pc:chgData name="Sara Hodgson Brown" userId="55abe0ab-6bea-4dc8-9867-e8721f5c6272" providerId="ADAL" clId="{8CBD885E-48E9-4F4B-BE77-2CAD56F8DEE9}" dt="2025-03-24T13:59:52.995" v="6165" actId="20577"/>
        <pc:sldMkLst>
          <pc:docMk/>
          <pc:sldMk cId="3690620153" sldId="1919"/>
        </pc:sldMkLst>
      </pc:sldChg>
      <pc:sldChg chg="new modNotesTx">
        <pc:chgData name="Sara Hodgson Brown" userId="55abe0ab-6bea-4dc8-9867-e8721f5c6272" providerId="ADAL" clId="{8CBD885E-48E9-4F4B-BE77-2CAD56F8DEE9}" dt="2025-03-31T11:59:27.752" v="6589" actId="20577"/>
        <pc:sldMkLst>
          <pc:docMk/>
          <pc:sldMk cId="2001428429" sldId="1920"/>
        </pc:sldMkLst>
      </pc:sldChg>
      <pc:sldChg chg="addSp modSp new del mod modAnim">
        <pc:chgData name="Sara Hodgson Brown" userId="55abe0ab-6bea-4dc8-9867-e8721f5c6272" providerId="ADAL" clId="{8CBD885E-48E9-4F4B-BE77-2CAD56F8DEE9}" dt="2025-03-24T10:55:31.663" v="4768" actId="2696"/>
        <pc:sldMkLst>
          <pc:docMk/>
          <pc:sldMk cId="96616946" sldId="1921"/>
        </pc:sldMkLst>
      </pc:sldChg>
      <pc:sldChg chg="addSp modSp add del mod modAnim modNotesTx">
        <pc:chgData name="Sara Hodgson Brown" userId="55abe0ab-6bea-4dc8-9867-e8721f5c6272" providerId="ADAL" clId="{8CBD885E-48E9-4F4B-BE77-2CAD56F8DEE9}" dt="2025-03-24T13:17:53.444" v="6142" actId="2696"/>
        <pc:sldMkLst>
          <pc:docMk/>
          <pc:sldMk cId="1524143264" sldId="1921"/>
        </pc:sldMkLst>
      </pc:sldChg>
      <pc:sldChg chg="addSp modSp new add del mod modAnim">
        <pc:chgData name="Sara Hodgson Brown" userId="55abe0ab-6bea-4dc8-9867-e8721f5c6272" providerId="ADAL" clId="{8CBD885E-48E9-4F4B-BE77-2CAD56F8DEE9}" dt="2025-03-24T11:01:20.843" v="4798" actId="2696"/>
        <pc:sldMkLst>
          <pc:docMk/>
          <pc:sldMk cId="2668966961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64335684" sldId="1921"/>
        </pc:sldMkLst>
      </pc:sldChg>
      <pc:sldChg chg="new del">
        <pc:chgData name="Sara Hodgson Brown" userId="55abe0ab-6bea-4dc8-9867-e8721f5c6272" providerId="ADAL" clId="{8CBD885E-48E9-4F4B-BE77-2CAD56F8DEE9}" dt="2025-03-24T10:57:29.442" v="4772" actId="2696"/>
        <pc:sldMkLst>
          <pc:docMk/>
          <pc:sldMk cId="3969560553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584114072" sldId="1922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698469185" sldId="1923"/>
        </pc:sldMkLst>
      </pc:sldChg>
      <pc:sldChg chg="add del">
        <pc:chgData name="Sara Hodgson Brown" userId="55abe0ab-6bea-4dc8-9867-e8721f5c6272" providerId="ADAL" clId="{8CBD885E-48E9-4F4B-BE77-2CAD56F8DEE9}" dt="2025-04-10T11:55:39.693" v="8696" actId="2696"/>
        <pc:sldMkLst>
          <pc:docMk/>
          <pc:sldMk cId="389493846" sldId="1926"/>
        </pc:sldMkLst>
      </pc:sldChg>
      <pc:sldChg chg="addSp delSp modSp add mod modClrScheme modAnim chgLayout modNotesTx">
        <pc:chgData name="Sara Hodgson Brown" userId="55abe0ab-6bea-4dc8-9867-e8721f5c6272" providerId="ADAL" clId="{8CBD885E-48E9-4F4B-BE77-2CAD56F8DEE9}" dt="2025-04-15T12:04:44.499" v="9929" actId="20577"/>
        <pc:sldMkLst>
          <pc:docMk/>
          <pc:sldMk cId="3099097802" sldId="1927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15.394" v="9941" actId="12"/>
        <pc:sldMkLst>
          <pc:docMk/>
          <pc:sldMk cId="4752139" sldId="1928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20.407" v="9942" actId="12"/>
        <pc:sldMkLst>
          <pc:docMk/>
          <pc:sldMk cId="3514069029" sldId="1929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28.927" v="9943" actId="12"/>
        <pc:sldMkLst>
          <pc:docMk/>
          <pc:sldMk cId="2766817640" sldId="1930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34.408" v="9944" actId="12"/>
        <pc:sldMkLst>
          <pc:docMk/>
          <pc:sldMk cId="4249018086" sldId="1931"/>
        </pc:sldMkLst>
      </pc:sldChg>
      <pc:sldChg chg="addSp modSp add mod modAnim modNotesTx">
        <pc:chgData name="Sara Hodgson Brown" userId="55abe0ab-6bea-4dc8-9867-e8721f5c6272" providerId="ADAL" clId="{8CBD885E-48E9-4F4B-BE77-2CAD56F8DEE9}" dt="2025-04-15T11:27:18.180" v="9225" actId="11"/>
        <pc:sldMkLst>
          <pc:docMk/>
          <pc:sldMk cId="1022318619" sldId="1932"/>
        </pc:sldMkLst>
      </pc:sldChg>
      <pc:sldChg chg="add del">
        <pc:chgData name="Sara Hodgson Brown" userId="55abe0ab-6bea-4dc8-9867-e8721f5c6272" providerId="ADAL" clId="{8CBD885E-48E9-4F4B-BE77-2CAD56F8DEE9}" dt="2025-04-10T12:35:15.357" v="9086" actId="2696"/>
        <pc:sldMkLst>
          <pc:docMk/>
          <pc:sldMk cId="685819232" sldId="1933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3.576" v="9936" actId="20577"/>
        <pc:sldMkLst>
          <pc:docMk/>
          <pc:sldMk cId="4141906986" sldId="1934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8.969" v="9939" actId="20577"/>
        <pc:sldMkLst>
          <pc:docMk/>
          <pc:sldMk cId="3921952045" sldId="1935"/>
        </pc:sldMkLst>
      </pc:sldChg>
      <pc:sldMasterChg chg="modSp mod modSldLayout">
        <pc:chgData name="Sara Hodgson Brown" userId="55abe0ab-6bea-4dc8-9867-e8721f5c6272" providerId="ADAL" clId="{8CBD885E-48E9-4F4B-BE77-2CAD56F8DEE9}" dt="2025-03-24T14:00:19.056" v="6167" actId="1076"/>
        <pc:sldMasterMkLst>
          <pc:docMk/>
          <pc:sldMasterMk cId="2142349000" sldId="2147486213"/>
        </pc:sldMasterMkLst>
        <pc:sldLayoutChg chg="modSp mod">
          <pc:chgData name="Sara Hodgson Brown" userId="55abe0ab-6bea-4dc8-9867-e8721f5c6272" providerId="ADAL" clId="{8CBD885E-48E9-4F4B-BE77-2CAD56F8DEE9}" dt="2025-03-23T13:37:06.308" v="4568" actId="14100"/>
          <pc:sldLayoutMkLst>
            <pc:docMk/>
            <pc:sldMasterMk cId="2142349000" sldId="2147486213"/>
            <pc:sldLayoutMk cId="3533410887" sldId="2147486265"/>
          </pc:sldLayoutMkLst>
        </pc:sldLayoutChg>
        <pc:sldLayoutChg chg="modSp mod">
          <pc:chgData name="Sara Hodgson Brown" userId="55abe0ab-6bea-4dc8-9867-e8721f5c6272" providerId="ADAL" clId="{8CBD885E-48E9-4F4B-BE77-2CAD56F8DEE9}" dt="2025-03-24T13:15:37.390" v="6131" actId="1076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mod">
          <pc:chgData name="Sara Hodgson Brown" userId="55abe0ab-6bea-4dc8-9867-e8721f5c6272" providerId="ADAL" clId="{8CBD885E-48E9-4F4B-BE77-2CAD56F8DEE9}" dt="2025-03-24T14:00:19.056" v="6167" actId="1076"/>
          <pc:sldLayoutMkLst>
            <pc:docMk/>
            <pc:sldMasterMk cId="2142349000" sldId="2147486213"/>
            <pc:sldLayoutMk cId="2122809617" sldId="2147486335"/>
          </pc:sldLayoutMkLst>
        </pc:sldLayoutChg>
      </pc:sldMasterChg>
    </pc:docChg>
  </pc:docChgLst>
  <pc:docChgLst>
    <pc:chgData name="Cherel Romulo" userId="11dff6c0-5b1c-4bfb-b3d8-21dedc6be107" providerId="ADAL" clId="{35138723-A160-4BD7-98E3-27A3539B0973}"/>
    <pc:docChg chg="undo custSel addSld modSld">
      <pc:chgData name="Cherel Romulo" userId="11dff6c0-5b1c-4bfb-b3d8-21dedc6be107" providerId="ADAL" clId="{35138723-A160-4BD7-98E3-27A3539B0973}" dt="2025-03-27T10:23:57.487" v="1100" actId="2711"/>
      <pc:docMkLst>
        <pc:docMk/>
      </pc:docMkLst>
      <pc:sldChg chg="addSp delSp modSp mod delAnim modAnim">
        <pc:chgData name="Cherel Romulo" userId="11dff6c0-5b1c-4bfb-b3d8-21dedc6be107" providerId="ADAL" clId="{35138723-A160-4BD7-98E3-27A3539B0973}" dt="2025-03-24T12:57:21.605" v="875" actId="1076"/>
        <pc:sldMkLst>
          <pc:docMk/>
          <pc:sldMk cId="3549752040" sldId="263"/>
        </pc:sldMkLst>
      </pc:sldChg>
      <pc:sldChg chg="addSp delSp modSp mod">
        <pc:chgData name="Cherel Romulo" userId="11dff6c0-5b1c-4bfb-b3d8-21dedc6be107" providerId="ADAL" clId="{35138723-A160-4BD7-98E3-27A3539B0973}" dt="2025-03-21T09:58:18.976" v="44" actId="14100"/>
        <pc:sldMkLst>
          <pc:docMk/>
          <pc:sldMk cId="4093921776" sldId="264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57.487" v="1100" actId="2711"/>
        <pc:sldMkLst>
          <pc:docMk/>
          <pc:sldMk cId="40559466" sldId="279"/>
        </pc:sldMkLst>
      </pc:sldChg>
      <pc:sldChg chg="addSp delSp modSp mod addAnim delAnim modAnim">
        <pc:chgData name="Cherel Romulo" userId="11dff6c0-5b1c-4bfb-b3d8-21dedc6be107" providerId="ADAL" clId="{35138723-A160-4BD7-98E3-27A3539B0973}" dt="2025-03-24T06:15:38.228" v="500"/>
        <pc:sldMkLst>
          <pc:docMk/>
          <pc:sldMk cId="382553785" sldId="1886"/>
        </pc:sldMkLst>
      </pc:sldChg>
      <pc:sldChg chg="addSp delSp modSp mod delAnim modAnim">
        <pc:chgData name="Cherel Romulo" userId="11dff6c0-5b1c-4bfb-b3d8-21dedc6be107" providerId="ADAL" clId="{35138723-A160-4BD7-98E3-27A3539B0973}" dt="2025-03-24T12:59:41.121" v="880" actId="1076"/>
        <pc:sldMkLst>
          <pc:docMk/>
          <pc:sldMk cId="2829967818" sldId="1889"/>
        </pc:sldMkLst>
      </pc:sldChg>
      <pc:sldChg chg="addSp delSp modSp mod">
        <pc:chgData name="Cherel Romulo" userId="11dff6c0-5b1c-4bfb-b3d8-21dedc6be107" providerId="ADAL" clId="{35138723-A160-4BD7-98E3-27A3539B0973}" dt="2025-03-21T10:38:29.659" v="182" actId="18131"/>
        <pc:sldMkLst>
          <pc:docMk/>
          <pc:sldMk cId="2543034228" sldId="1896"/>
        </pc:sldMkLst>
      </pc:sldChg>
      <pc:sldChg chg="addSp delSp modSp mod delAnim modAnim">
        <pc:chgData name="Cherel Romulo" userId="11dff6c0-5b1c-4bfb-b3d8-21dedc6be107" providerId="ADAL" clId="{35138723-A160-4BD7-98E3-27A3539B0973}" dt="2025-03-24T06:16:02.341" v="504"/>
        <pc:sldMkLst>
          <pc:docMk/>
          <pc:sldMk cId="1106475152" sldId="1897"/>
        </pc:sldMkLst>
      </pc:sldChg>
      <pc:sldChg chg="addSp delSp modSp mod delAnim modAnim">
        <pc:chgData name="Cherel Romulo" userId="11dff6c0-5b1c-4bfb-b3d8-21dedc6be107" providerId="ADAL" clId="{35138723-A160-4BD7-98E3-27A3539B0973}" dt="2025-03-24T13:21:47.459" v="950" actId="1076"/>
        <pc:sldMkLst>
          <pc:docMk/>
          <pc:sldMk cId="4137957429" sldId="1898"/>
        </pc:sldMkLst>
      </pc:sldChg>
      <pc:sldChg chg="addSp delSp modSp mod delAnim modAnim">
        <pc:chgData name="Cherel Romulo" userId="11dff6c0-5b1c-4bfb-b3d8-21dedc6be107" providerId="ADAL" clId="{35138723-A160-4BD7-98E3-27A3539B0973}" dt="2025-03-24T08:29:06.114" v="737" actId="478"/>
        <pc:sldMkLst>
          <pc:docMk/>
          <pc:sldMk cId="2718982043" sldId="1899"/>
        </pc:sldMkLst>
      </pc:sldChg>
      <pc:sldChg chg="addSp delSp modSp mod delAnim modAnim modNotesTx">
        <pc:chgData name="Cherel Romulo" userId="11dff6c0-5b1c-4bfb-b3d8-21dedc6be107" providerId="ADAL" clId="{35138723-A160-4BD7-98E3-27A3539B0973}" dt="2025-03-25T01:35:42.480" v="1057" actId="20577"/>
        <pc:sldMkLst>
          <pc:docMk/>
          <pc:sldMk cId="1164636633" sldId="1901"/>
        </pc:sldMkLst>
      </pc:sldChg>
      <pc:sldChg chg="addSp delSp modSp mod delAnim modAnim">
        <pc:chgData name="Cherel Romulo" userId="11dff6c0-5b1c-4bfb-b3d8-21dedc6be107" providerId="ADAL" clId="{35138723-A160-4BD7-98E3-27A3539B0973}" dt="2025-03-24T13:12:55.262" v="921" actId="478"/>
        <pc:sldMkLst>
          <pc:docMk/>
          <pc:sldMk cId="3981477553" sldId="1902"/>
        </pc:sldMkLst>
      </pc:sldChg>
      <pc:sldChg chg="addSp delSp modSp mod delAnim modAnim">
        <pc:chgData name="Cherel Romulo" userId="11dff6c0-5b1c-4bfb-b3d8-21dedc6be107" providerId="ADAL" clId="{35138723-A160-4BD7-98E3-27A3539B0973}" dt="2025-03-24T13:13:23.123" v="926" actId="1076"/>
        <pc:sldMkLst>
          <pc:docMk/>
          <pc:sldMk cId="3528114627" sldId="1903"/>
        </pc:sldMkLst>
      </pc:sldChg>
      <pc:sldChg chg="addSp delSp modSp mod modAnim">
        <pc:chgData name="Cherel Romulo" userId="11dff6c0-5b1c-4bfb-b3d8-21dedc6be107" providerId="ADAL" clId="{35138723-A160-4BD7-98E3-27A3539B0973}" dt="2025-03-27T10:23:32.802" v="1096" actId="2711"/>
        <pc:sldMkLst>
          <pc:docMk/>
          <pc:sldMk cId="2840365660" sldId="1906"/>
        </pc:sldMkLst>
      </pc:sldChg>
      <pc:sldChg chg="modAnim">
        <pc:chgData name="Cherel Romulo" userId="11dff6c0-5b1c-4bfb-b3d8-21dedc6be107" providerId="ADAL" clId="{35138723-A160-4BD7-98E3-27A3539B0973}" dt="2025-03-24T06:25:22.654" v="505"/>
        <pc:sldMkLst>
          <pc:docMk/>
          <pc:sldMk cId="1267333402" sldId="1908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43.009" v="1098" actId="2711"/>
        <pc:sldMkLst>
          <pc:docMk/>
          <pc:sldMk cId="514429941" sldId="1909"/>
        </pc:sldMkLst>
      </pc:sldChg>
      <pc:sldChg chg="addSp delSp modSp mod delAnim modAnim">
        <pc:chgData name="Cherel Romulo" userId="11dff6c0-5b1c-4bfb-b3d8-21dedc6be107" providerId="ADAL" clId="{35138723-A160-4BD7-98E3-27A3539B0973}" dt="2025-03-24T05:59:22.509" v="399" actId="1076"/>
        <pc:sldMkLst>
          <pc:docMk/>
          <pc:sldMk cId="3690620153" sldId="1919"/>
        </pc:sldMkLst>
      </pc:sldChg>
      <pc:sldChg chg="modSp mod">
        <pc:chgData name="Cherel Romulo" userId="11dff6c0-5b1c-4bfb-b3d8-21dedc6be107" providerId="ADAL" clId="{35138723-A160-4BD7-98E3-27A3539B0973}" dt="2025-03-24T13:09:20.335" v="906" actId="1076"/>
        <pc:sldMkLst>
          <pc:docMk/>
          <pc:sldMk cId="1524143264" sldId="1921"/>
        </pc:sldMkLst>
      </pc:sldChg>
      <pc:sldChg chg="modAnim">
        <pc:chgData name="Cherel Romulo" userId="11dff6c0-5b1c-4bfb-b3d8-21dedc6be107" providerId="ADAL" clId="{35138723-A160-4BD7-98E3-27A3539B0973}" dt="2025-03-24T13:38:01.887" v="980"/>
        <pc:sldMkLst>
          <pc:docMk/>
          <pc:sldMk cId="1698469185" sldId="1923"/>
        </pc:sldMkLst>
      </pc:sldChg>
      <pc:sldChg chg="delSp modSp add mod delAnim modAnim modNotesTx">
        <pc:chgData name="Cherel Romulo" userId="11dff6c0-5b1c-4bfb-b3d8-21dedc6be107" providerId="ADAL" clId="{35138723-A160-4BD7-98E3-27A3539B0973}" dt="2025-03-25T01:35:37.354" v="1056" actId="6549"/>
        <pc:sldMkLst>
          <pc:docMk/>
          <pc:sldMk cId="615969012" sldId="1924"/>
        </pc:sldMkLst>
      </pc:sldChg>
      <pc:sldChg chg="addSp delSp modSp add mod addAnim delAnim modAnim modNotesTx">
        <pc:chgData name="Cherel Romulo" userId="11dff6c0-5b1c-4bfb-b3d8-21dedc6be107" providerId="ADAL" clId="{35138723-A160-4BD7-98E3-27A3539B0973}" dt="2025-03-25T01:35:52.070" v="1058" actId="6549"/>
        <pc:sldMkLst>
          <pc:docMk/>
          <pc:sldMk cId="1560819104" sldId="1925"/>
        </pc:sldMkLst>
      </pc:sldChg>
    </pc:docChg>
  </pc:docChgLst>
  <pc:docChgLst>
    <pc:chgData name="Chantal Rae" userId="a1db561e-73a2-489d-a119-0f73c1c2f06f" providerId="ADAL" clId="{9FFFFDB6-FF36-461D-BE61-16CFA96A8170}"/>
    <pc:docChg chg="custSel delSld modSld sldOrd">
      <pc:chgData name="Chantal Rae" userId="a1db561e-73a2-489d-a119-0f73c1c2f06f" providerId="ADAL" clId="{9FFFFDB6-FF36-461D-BE61-16CFA96A8170}" dt="2024-04-30T05:38:20.173" v="19" actId="47"/>
      <pc:docMkLst>
        <pc:docMk/>
      </pc:docMkLst>
      <pc:sldChg chg="delSp mod">
        <pc:chgData name="Chantal Rae" userId="a1db561e-73a2-489d-a119-0f73c1c2f06f" providerId="ADAL" clId="{9FFFFDB6-FF36-461D-BE61-16CFA96A8170}" dt="2024-04-24T03:46:16.476" v="0" actId="478"/>
        <pc:sldMkLst>
          <pc:docMk/>
          <pc:sldMk cId="2476209255" sldId="600"/>
        </pc:sldMkLst>
      </pc:sldChg>
      <pc:sldChg chg="modSp mod">
        <pc:chgData name="Chantal Rae" userId="a1db561e-73a2-489d-a119-0f73c1c2f06f" providerId="ADAL" clId="{9FFFFDB6-FF36-461D-BE61-16CFA96A8170}" dt="2024-04-24T03:48:37.686" v="16" actId="13926"/>
        <pc:sldMkLst>
          <pc:docMk/>
          <pc:sldMk cId="2828639446" sldId="1670"/>
        </pc:sldMkLst>
      </pc:sldChg>
      <pc:sldChg chg="ord">
        <pc:chgData name="Chantal Rae" userId="a1db561e-73a2-489d-a119-0f73c1c2f06f" providerId="ADAL" clId="{9FFFFDB6-FF36-461D-BE61-16CFA96A8170}" dt="2024-04-24T03:52:31.458" v="18"/>
        <pc:sldMkLst>
          <pc:docMk/>
          <pc:sldMk cId="1413607929" sldId="1774"/>
        </pc:sldMkLst>
      </pc:sldChg>
      <pc:sldChg chg="del">
        <pc:chgData name="Chantal Rae" userId="a1db561e-73a2-489d-a119-0f73c1c2f06f" providerId="ADAL" clId="{9FFFFDB6-FF36-461D-BE61-16CFA96A8170}" dt="2024-04-30T05:38:20.173" v="19" actId="47"/>
        <pc:sldMkLst>
          <pc:docMk/>
          <pc:sldMk cId="3702212576" sldId="1775"/>
        </pc:sldMkLst>
      </pc:sldChg>
    </pc:docChg>
  </pc:docChgLst>
  <pc:docChgLst>
    <pc:chgData clId="Web-{ECA33BBD-2CBF-7FFC-1C63-F15E286475B2}"/>
    <pc:docChg chg="delSld modSection">
      <pc:chgData name="" userId="" providerId="" clId="Web-{ECA33BBD-2CBF-7FFC-1C63-F15E286475B2}" dt="2025-01-03T10:01:31.553" v="0"/>
      <pc:docMkLst>
        <pc:docMk/>
      </pc:docMkLst>
      <pc:sldChg chg="del">
        <pc:chgData name="" userId="" providerId="" clId="Web-{ECA33BBD-2CBF-7FFC-1C63-F15E286475B2}" dt="2025-01-03T10:01:31.553" v="0"/>
        <pc:sldMkLst>
          <pc:docMk/>
          <pc:sldMk cId="3977772433" sldId="1882"/>
        </pc:sldMkLst>
      </pc:sldChg>
    </pc:docChg>
  </pc:docChgLst>
  <pc:docChgLst>
    <pc:chgData name="Sara Hodgson Brown" userId="55abe0ab-6bea-4dc8-9867-e8721f5c6272" providerId="ADAL" clId="{59B98360-F31F-4B4D-A6D9-57FA47E0F536}"/>
    <pc:docChg chg="undo custSel addSld delSld modSld modMainMaster modSection">
      <pc:chgData name="Sara Hodgson Brown" userId="55abe0ab-6bea-4dc8-9867-e8721f5c6272" providerId="ADAL" clId="{59B98360-F31F-4B4D-A6D9-57FA47E0F536}" dt="2025-01-08T11:21:22.334" v="630" actId="207"/>
      <pc:docMkLst>
        <pc:docMk/>
      </pc:docMkLst>
      <pc:sldChg chg="del">
        <pc:chgData name="Sara Hodgson Brown" userId="55abe0ab-6bea-4dc8-9867-e8721f5c6272" providerId="ADAL" clId="{59B98360-F31F-4B4D-A6D9-57FA47E0F536}" dt="2024-12-16T13:43:45.628" v="126" actId="2696"/>
        <pc:sldMkLst>
          <pc:docMk/>
          <pc:sldMk cId="1415409003" sldId="258"/>
        </pc:sldMkLst>
      </pc:sldChg>
      <pc:sldChg chg="del">
        <pc:chgData name="Sara Hodgson Brown" userId="55abe0ab-6bea-4dc8-9867-e8721f5c6272" providerId="ADAL" clId="{59B98360-F31F-4B4D-A6D9-57FA47E0F536}" dt="2024-12-16T13:36:50.925" v="4" actId="2696"/>
        <pc:sldMkLst>
          <pc:docMk/>
          <pc:sldMk cId="2081362450" sldId="261"/>
        </pc:sldMkLst>
      </pc:sldChg>
      <pc:sldChg chg="modSp mod">
        <pc:chgData name="Sara Hodgson Brown" userId="55abe0ab-6bea-4dc8-9867-e8721f5c6272" providerId="ADAL" clId="{59B98360-F31F-4B4D-A6D9-57FA47E0F536}" dt="2024-12-16T13:40:49.171" v="125" actId="20577"/>
        <pc:sldMkLst>
          <pc:docMk/>
          <pc:sldMk cId="2805220324" sldId="262"/>
        </pc:sldMkLst>
      </pc:sldChg>
      <pc:sldChg chg="addSp delSp modSp mod modNotesTx">
        <pc:chgData name="Sara Hodgson Brown" userId="55abe0ab-6bea-4dc8-9867-e8721f5c6272" providerId="ADAL" clId="{59B98360-F31F-4B4D-A6D9-57FA47E0F536}" dt="2024-12-16T13:45:29.297" v="137" actId="113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59B98360-F31F-4B4D-A6D9-57FA47E0F536}" dt="2024-12-16T14:06:01.010" v="52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59B98360-F31F-4B4D-A6D9-57FA47E0F536}" dt="2024-12-16T13:29:03.229" v="0" actId="2696"/>
        <pc:sldMkLst>
          <pc:docMk/>
          <pc:sldMk cId="1403942853" sldId="296"/>
        </pc:sldMkLst>
      </pc:sldChg>
      <pc:sldChg chg="addSp modSp">
        <pc:chgData name="Sara Hodgson Brown" userId="55abe0ab-6bea-4dc8-9867-e8721f5c6272" providerId="ADAL" clId="{59B98360-F31F-4B4D-A6D9-57FA47E0F536}" dt="2024-12-16T13:34:47.666" v="3" actId="767"/>
        <pc:sldMkLst>
          <pc:docMk/>
          <pc:sldMk cId="1618295664" sldId="1879"/>
        </pc:sldMkLst>
      </pc:sldChg>
      <pc:sldChg chg="del">
        <pc:chgData name="Sara Hodgson Brown" userId="55abe0ab-6bea-4dc8-9867-e8721f5c6272" providerId="ADAL" clId="{59B98360-F31F-4B4D-A6D9-57FA47E0F536}" dt="2024-12-16T13:29:05.923" v="1" actId="2696"/>
        <pc:sldMkLst>
          <pc:docMk/>
          <pc:sldMk cId="4232339572" sldId="1883"/>
        </pc:sldMkLst>
      </pc:sldChg>
      <pc:sldChg chg="del">
        <pc:chgData name="Sara Hodgson Brown" userId="55abe0ab-6bea-4dc8-9867-e8721f5c6272" providerId="ADAL" clId="{59B98360-F31F-4B4D-A6D9-57FA47E0F536}" dt="2024-12-16T13:29:11.074" v="2" actId="2696"/>
        <pc:sldMkLst>
          <pc:docMk/>
          <pc:sldMk cId="612128115" sldId="1884"/>
        </pc:sldMkLst>
      </pc:sldChg>
      <pc:sldChg chg="add modNotesTx">
        <pc:chgData name="Sara Hodgson Brown" userId="55abe0ab-6bea-4dc8-9867-e8721f5c6272" providerId="ADAL" clId="{59B98360-F31F-4B4D-A6D9-57FA47E0F536}" dt="2024-12-16T14:01:56.092" v="324" actId="20577"/>
        <pc:sldMkLst>
          <pc:docMk/>
          <pc:sldMk cId="382553785" sldId="1886"/>
        </pc:sldMkLst>
      </pc:sldChg>
    </pc:docChg>
  </pc:docChgLst>
  <pc:docChgLst>
    <pc:chgData name="Chantal Rae" userId="a1db561e-73a2-489d-a119-0f73c1c2f06f" providerId="ADAL" clId="{D136691F-8C11-4FD2-8EE3-47C4FEE3FFB0}"/>
    <pc:docChg chg="modSld">
      <pc:chgData name="Chantal Rae" userId="a1db561e-73a2-489d-a119-0f73c1c2f06f" providerId="ADAL" clId="{D136691F-8C11-4FD2-8EE3-47C4FEE3FFB0}" dt="2023-11-20T05:50:04.882" v="21" actId="20577"/>
      <pc:docMkLst>
        <pc:docMk/>
      </pc:docMkLst>
      <pc:sldChg chg="modSp mod addCm">
        <pc:chgData name="Chantal Rae" userId="a1db561e-73a2-489d-a119-0f73c1c2f06f" providerId="ADAL" clId="{D136691F-8C11-4FD2-8EE3-47C4FEE3FFB0}" dt="2023-11-20T05:50:04.882" v="21" actId="20577"/>
        <pc:sldMkLst>
          <pc:docMk/>
          <pc:sldMk cId="3684464366" sldId="1673"/>
        </pc:sldMkLst>
      </pc:sldChg>
      <pc:sldChg chg="delSp modSp mod">
        <pc:chgData name="Chantal Rae" userId="a1db561e-73a2-489d-a119-0f73c1c2f06f" providerId="ADAL" clId="{D136691F-8C11-4FD2-8EE3-47C4FEE3FFB0}" dt="2023-11-20T05:50:02.141" v="20"/>
        <pc:sldMkLst>
          <pc:docMk/>
          <pc:sldMk cId="1875021238" sldId="1708"/>
        </pc:sldMkLst>
      </pc:sldChg>
    </pc:docChg>
  </pc:docChgLst>
  <pc:docChgLst>
    <pc:chgData name="Sara Hodgson Brown" userId="S::shodgsonbrown@goodtogreatschools.org.au::55abe0ab-6bea-4dc8-9867-e8721f5c6272" providerId="AD" clId="Web-{BD24156D-A68A-8BB7-0501-A46FD9291213}"/>
    <pc:docChg chg="modSld">
      <pc:chgData name="Sara Hodgson Brown" userId="S::shodgsonbrown@goodtogreatschools.org.au::55abe0ab-6bea-4dc8-9867-e8721f5c6272" providerId="AD" clId="Web-{BD24156D-A68A-8BB7-0501-A46FD9291213}" dt="2025-05-01T10:14:01.198" v="1" actId="1076"/>
      <pc:docMkLst>
        <pc:docMk/>
      </pc:docMkLst>
      <pc:sldChg chg="modSp">
        <pc:chgData name="Sara Hodgson Brown" userId="S::shodgsonbrown@goodtogreatschools.org.au::55abe0ab-6bea-4dc8-9867-e8721f5c6272" providerId="AD" clId="Web-{BD24156D-A68A-8BB7-0501-A46FD9291213}" dt="2025-05-01T10:14:01.198" v="1" actId="1076"/>
        <pc:sldMkLst>
          <pc:docMk/>
          <pc:sldMk cId="548575364" sldId="1939"/>
        </pc:sldMkLst>
      </pc:sldChg>
    </pc:docChg>
  </pc:docChgLst>
  <pc:docChgLst>
    <pc:chgData name="Jane Emperado" userId="f11f2e2c-abe5-457b-8efd-db449d0a0879" providerId="ADAL" clId="{A908D72B-F4DC-4DEF-AE39-4C7FBD415FE0}"/>
    <pc:docChg chg="undo custSel modMainMaster">
      <pc:chgData name="Jane Emperado" userId="f11f2e2c-abe5-457b-8efd-db449d0a0879" providerId="ADAL" clId="{A908D72B-F4DC-4DEF-AE39-4C7FBD415FE0}" dt="2024-12-24T14:16:11.192" v="77" actId="14826"/>
      <pc:docMkLst>
        <pc:docMk/>
      </pc:docMkLst>
    </pc:docChg>
  </pc:docChgLst>
  <pc:docChgLst>
    <pc:chgData name="Sara Hodgson Brown" userId="55abe0ab-6bea-4dc8-9867-e8721f5c6272" providerId="ADAL" clId="{E7B36A2E-FC3F-4260-AB0A-719472A9E139}"/>
    <pc:docChg chg="addSld delSld modMainMaster modSection">
      <pc:chgData name="Sara Hodgson Brown" userId="55abe0ab-6bea-4dc8-9867-e8721f5c6272" providerId="ADAL" clId="{E7B36A2E-FC3F-4260-AB0A-719472A9E139}" dt="2025-01-24T16:36:31.658" v="4" actId="47"/>
      <pc:docMkLst>
        <pc:docMk/>
      </pc:docMkLst>
      <pc:sldChg chg="del">
        <pc:chgData name="Sara Hodgson Brown" userId="55abe0ab-6bea-4dc8-9867-e8721f5c6272" providerId="ADAL" clId="{E7B36A2E-FC3F-4260-AB0A-719472A9E139}" dt="2025-01-24T16:36:31.658" v="4" actId="47"/>
        <pc:sldMkLst>
          <pc:docMk/>
          <pc:sldMk cId="974654858" sldId="1894"/>
        </pc:sldMkLst>
      </pc:sldChg>
      <pc:sldChg chg="new">
        <pc:chgData name="Sara Hodgson Brown" userId="55abe0ab-6bea-4dc8-9867-e8721f5c6272" providerId="ADAL" clId="{E7B36A2E-FC3F-4260-AB0A-719472A9E139}" dt="2025-01-24T16:35:27.004" v="0" actId="680"/>
        <pc:sldMkLst>
          <pc:docMk/>
          <pc:sldMk cId="1467983104" sldId="1895"/>
        </pc:sldMkLst>
      </pc:sldChg>
      <pc:sldMasterChg chg="modSldLayout">
        <pc:chgData name="Sara Hodgson Brown" userId="55abe0ab-6bea-4dc8-9867-e8721f5c6272" providerId="ADAL" clId="{E7B36A2E-FC3F-4260-AB0A-719472A9E139}" dt="2025-01-24T16:36:18.587" v="3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E7B36A2E-FC3F-4260-AB0A-719472A9E139}" dt="2025-01-24T16:36:18.587" v="3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ara Hodgson Brown" userId="55abe0ab-6bea-4dc8-9867-e8721f5c6272" providerId="ADAL" clId="{E7B36A2E-FC3F-4260-AB0A-719472A9E139}" dt="2025-01-24T16:35:50.007" v="1" actId="207"/>
          <pc:sldLayoutMkLst>
            <pc:docMk/>
            <pc:sldMasterMk cId="1949279857" sldId="2147486242"/>
            <pc:sldLayoutMk cId="2601379337" sldId="2147486322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716E27-D8B1-6F1A-C9E0-2A080FF3E0DB}"/>
    <pc:docChg chg="modSld">
      <pc:chgData name="Sara Hodgson Brown" userId="S::shodgsonbrown@goodtogreatschools.org.au::55abe0ab-6bea-4dc8-9867-e8721f5c6272" providerId="AD" clId="Web-{A4716E27-D8B1-6F1A-C9E0-2A080FF3E0DB}" dt="2025-04-14T13:59:24.122" v="150" actId="1076"/>
      <pc:docMkLst>
        <pc:docMk/>
      </pc:docMkLst>
      <pc:sldChg chg="modNotes">
        <pc:chgData name="Sara Hodgson Brown" userId="S::shodgsonbrown@goodtogreatschools.org.au::55abe0ab-6bea-4dc8-9867-e8721f5c6272" providerId="AD" clId="Web-{A4716E27-D8B1-6F1A-C9E0-2A080FF3E0DB}" dt="2025-04-14T13:41:01.668" v="148"/>
        <pc:sldMkLst>
          <pc:docMk/>
          <pc:sldMk cId="2543034228" sldId="1896"/>
        </pc:sldMkLst>
      </pc:sldChg>
      <pc:sldChg chg="modSp">
        <pc:chgData name="Sara Hodgson Brown" userId="S::shodgsonbrown@goodtogreatschools.org.au::55abe0ab-6bea-4dc8-9867-e8721f5c6272" providerId="AD" clId="Web-{A4716E27-D8B1-6F1A-C9E0-2A080FF3E0DB}" dt="2025-04-14T13:59:24.122" v="150" actId="1076"/>
        <pc:sldMkLst>
          <pc:docMk/>
          <pc:sldMk cId="1560819104" sldId="1925"/>
        </pc:sldMkLst>
      </pc:sldChg>
    </pc:docChg>
  </pc:docChgLst>
  <pc:docChgLst>
    <pc:chgData name="Sara Hodgson Brown" userId="S::shodgsonbrown@goodtogreatschools.org.au::55abe0ab-6bea-4dc8-9867-e8721f5c6272" providerId="AD" clId="Web-{1674DCDF-EE68-9C89-057E-123DCB71DB15}"/>
    <pc:docChg chg="modSld">
      <pc:chgData name="Sara Hodgson Brown" userId="S::shodgsonbrown@goodtogreatschools.org.au::55abe0ab-6bea-4dc8-9867-e8721f5c6272" providerId="AD" clId="Web-{1674DCDF-EE68-9C89-057E-123DCB71DB15}" dt="2025-03-18T08:54:40.413" v="62" actId="1076"/>
      <pc:docMkLst>
        <pc:docMk/>
      </pc:docMkLst>
      <pc:sldChg chg="addSp modSp modNotes">
        <pc:chgData name="Sara Hodgson Brown" userId="S::shodgsonbrown@goodtogreatschools.org.au::55abe0ab-6bea-4dc8-9867-e8721f5c6272" providerId="AD" clId="Web-{1674DCDF-EE68-9C89-057E-123DCB71DB15}" dt="2025-03-18T08:54:40.413" v="62" actId="1076"/>
        <pc:sldMkLst>
          <pc:docMk/>
          <pc:sldMk cId="4093921776" sldId="264"/>
        </pc:sldMkLst>
      </pc:sldChg>
    </pc:docChg>
  </pc:docChgLst>
  <pc:docChgLst>
    <pc:chgData name="Sam Montgomery" userId="S::smontgomery@goodtogreatschools.org.au::20cb40b5-e532-43af-b9d6-1e516ca86ce9" providerId="AD" clId="Web-{7F6C01E7-A975-B4E8-BF66-D44A50F13244}"/>
    <pc:docChg chg="modSld">
      <pc:chgData name="Sam Montgomery" userId="S::smontgomery@goodtogreatschools.org.au::20cb40b5-e532-43af-b9d6-1e516ca86ce9" providerId="AD" clId="Web-{7F6C01E7-A975-B4E8-BF66-D44A50F13244}" dt="2023-06-06T01:50:10.738" v="10" actId="20577"/>
      <pc:docMkLst>
        <pc:docMk/>
      </pc:docMkLst>
      <pc:sldChg chg="modSp">
        <pc:chgData name="Sam Montgomery" userId="S::smontgomery@goodtogreatschools.org.au::20cb40b5-e532-43af-b9d6-1e516ca86ce9" providerId="AD" clId="Web-{7F6C01E7-A975-B4E8-BF66-D44A50F13244}" dt="2023-06-06T01:50:10.738" v="10" actId="20577"/>
        <pc:sldMkLst>
          <pc:docMk/>
          <pc:sldMk cId="2828639446" sldId="1670"/>
        </pc:sldMkLst>
      </pc:sldChg>
    </pc:docChg>
  </pc:docChgLst>
  <pc:docChgLst>
    <pc:chgData name="Elizabeth Piaquadio" userId="52767243-7565-4b68-b9c1-5d2bede989b0" providerId="ADAL" clId="{80C45FF2-5121-D64E-902F-13AD3C90BEA9}"/>
    <pc:docChg chg="undo custSel addSld delSld modSld modSection">
      <pc:chgData name="Elizabeth Piaquadio" userId="52767243-7565-4b68-b9c1-5d2bede989b0" providerId="ADAL" clId="{80C45FF2-5121-D64E-902F-13AD3C90BEA9}" dt="2025-05-01T03:53:44.756" v="427" actId="688"/>
      <pc:docMkLst>
        <pc:docMk/>
      </pc:docMkLst>
      <pc:sldChg chg="addSp delSp modSp add del mod delAnim modAnim modNotesTx">
        <pc:chgData name="Elizabeth Piaquadio" userId="52767243-7565-4b68-b9c1-5d2bede989b0" providerId="ADAL" clId="{80C45FF2-5121-D64E-902F-13AD3C90BEA9}" dt="2025-05-01T03:51:36.466" v="385" actId="2696"/>
        <pc:sldMkLst>
          <pc:docMk/>
          <pc:sldMk cId="3460126321" sldId="1938"/>
        </pc:sldMkLst>
      </pc:sldChg>
      <pc:sldChg chg="addSp delSp modSp add mod delAnim modAnim">
        <pc:chgData name="Elizabeth Piaquadio" userId="52767243-7565-4b68-b9c1-5d2bede989b0" providerId="ADAL" clId="{80C45FF2-5121-D64E-902F-13AD3C90BEA9}" dt="2025-05-01T03:53:44.756" v="427" actId="688"/>
        <pc:sldMkLst>
          <pc:docMk/>
          <pc:sldMk cId="548575364" sldId="1939"/>
        </pc:sldMkLst>
      </pc:sldChg>
    </pc:docChg>
  </pc:docChgLst>
  <pc:docChgLst>
    <pc:chgData name="Silea Rive" userId="891173ba-4b43-41f1-bd85-b99557e25871" providerId="ADAL" clId="{0108134F-9DB7-1F4D-916B-FEC5303ED2E4}"/>
    <pc:docChg chg="custSel modSld">
      <pc:chgData name="Silea Rive" userId="891173ba-4b43-41f1-bd85-b99557e25871" providerId="ADAL" clId="{0108134F-9DB7-1F4D-916B-FEC5303ED2E4}" dt="2025-06-23T18:43:58.064" v="4" actId="313"/>
      <pc:docMkLst>
        <pc:docMk/>
      </pc:docMkLst>
      <pc:sldChg chg="addSp delSp modSp mod">
        <pc:chgData name="Silea Rive" userId="891173ba-4b43-41f1-bd85-b99557e25871" providerId="ADAL" clId="{0108134F-9DB7-1F4D-916B-FEC5303ED2E4}" dt="2025-06-23T12:00:38.988" v="3" actId="478"/>
        <pc:sldMkLst>
          <pc:docMk/>
          <pc:sldMk cId="183271041" sldId="1923"/>
        </pc:sldMkLst>
      </pc:sldChg>
      <pc:sldChg chg="modNotesTx">
        <pc:chgData name="Silea Rive" userId="891173ba-4b43-41f1-bd85-b99557e25871" providerId="ADAL" clId="{0108134F-9DB7-1F4D-916B-FEC5303ED2E4}" dt="2025-06-23T18:43:58.064" v="4" actId="313"/>
        <pc:sldMkLst>
          <pc:docMk/>
          <pc:sldMk cId="1084918999" sldId="1937"/>
        </pc:sldMkLst>
      </pc:sldChg>
      <pc:sldChg chg="modSp mod">
        <pc:chgData name="Silea Rive" userId="891173ba-4b43-41f1-bd85-b99557e25871" providerId="ADAL" clId="{0108134F-9DB7-1F4D-916B-FEC5303ED2E4}" dt="2025-06-23T11:39:47.346" v="1" actId="1076"/>
        <pc:sldMkLst>
          <pc:docMk/>
          <pc:sldMk cId="2648292311" sldId="1957"/>
        </pc:sldMkLst>
      </pc:sldChg>
    </pc:docChg>
  </pc:docChgLst>
  <pc:docChgLst>
    <pc:chgData name="Jane Emperado" userId="f11f2e2c-abe5-457b-8efd-db449d0a0879" providerId="ADAL" clId="{3204D42B-66DE-4D5F-902C-EE8EBA14C56D}"/>
    <pc:docChg chg="custSel modSld">
      <pc:chgData name="Jane Emperado" userId="f11f2e2c-abe5-457b-8efd-db449d0a0879" providerId="ADAL" clId="{3204D42B-66DE-4D5F-902C-EE8EBA14C56D}" dt="2024-04-29T07:43:55.452" v="1" actId="478"/>
      <pc:docMkLst>
        <pc:docMk/>
      </pc:docMkLst>
      <pc:sldChg chg="addSp delSp modSp mod">
        <pc:chgData name="Jane Emperado" userId="f11f2e2c-abe5-457b-8efd-db449d0a0879" providerId="ADAL" clId="{3204D42B-66DE-4D5F-902C-EE8EBA14C56D}" dt="2024-04-29T07:43:55.452" v="1" actId="478"/>
        <pc:sldMkLst>
          <pc:docMk/>
          <pc:sldMk cId="3831091944" sldId="1788"/>
        </pc:sldMkLst>
      </pc:sldChg>
    </pc:docChg>
  </pc:docChgLst>
  <pc:docChgLst>
    <pc:chgData name="Sara Hodgson Brown" userId="S::shodgsonbrown@goodtogreatschools.org.au::55abe0ab-6bea-4dc8-9867-e8721f5c6272" providerId="AD" clId="Web-{8D835863-C8D1-FA4F-8C22-F786FD9D2CB6}"/>
    <pc:docChg chg="modSld">
      <pc:chgData name="Sara Hodgson Brown" userId="S::shodgsonbrown@goodtogreatschools.org.au::55abe0ab-6bea-4dc8-9867-e8721f5c6272" providerId="AD" clId="Web-{8D835863-C8D1-FA4F-8C22-F786FD9D2CB6}" dt="2025-04-09T08:57:27.131" v="0"/>
      <pc:docMkLst>
        <pc:docMk/>
      </pc:docMkLst>
      <pc:sldChg chg="modNotes">
        <pc:chgData name="Sara Hodgson Brown" userId="S::shodgsonbrown@goodtogreatschools.org.au::55abe0ab-6bea-4dc8-9867-e8721f5c6272" providerId="AD" clId="Web-{8D835863-C8D1-FA4F-8C22-F786FD9D2CB6}" dt="2025-04-09T08:57:27.131" v="0"/>
        <pc:sldMkLst>
          <pc:docMk/>
          <pc:sldMk cId="4093921776" sldId="264"/>
        </pc:sldMkLst>
      </pc:sldChg>
    </pc:docChg>
  </pc:docChgLst>
  <pc:docChgLst>
    <pc:chgData name="Abbas Kassem" userId="S::akassem@goodtogreatschools.org.au::b5422da9-d130-411e-8a14-2c174765e2f3" providerId="AD" clId="Web-{95CF7FB1-8604-4B2F-D0F5-0A264260EAE9}"/>
    <pc:docChg chg="modSld">
      <pc:chgData name="Abbas Kassem" userId="S::akassem@goodtogreatschools.org.au::b5422da9-d130-411e-8a14-2c174765e2f3" providerId="AD" clId="Web-{95CF7FB1-8604-4B2F-D0F5-0A264260EAE9}" dt="2024-04-28T23:48:59.786" v="0" actId="20577"/>
      <pc:docMkLst>
        <pc:docMk/>
      </pc:docMkLst>
      <pc:sldChg chg="modSp">
        <pc:chgData name="Abbas Kassem" userId="S::akassem@goodtogreatschools.org.au::b5422da9-d130-411e-8a14-2c174765e2f3" providerId="AD" clId="Web-{95CF7FB1-8604-4B2F-D0F5-0A264260EAE9}" dt="2024-04-28T23:48:59.786" v="0" actId="20577"/>
        <pc:sldMkLst>
          <pc:docMk/>
          <pc:sldMk cId="3831091944" sldId="1788"/>
        </pc:sldMkLst>
      </pc:sldChg>
    </pc:docChg>
  </pc:docChgLst>
  <pc:docChgLst>
    <pc:chgData name="Sara Hodgson Brown" userId="S::shodgsonbrown@goodtogreatschools.org.au::55abe0ab-6bea-4dc8-9867-e8721f5c6272" providerId="AD" clId="Web-{8F9EF429-A871-3CCB-DAB3-43C43E5B16C6}"/>
    <pc:docChg chg="modSld">
      <pc:chgData name="Sara Hodgson Brown" userId="S::shodgsonbrown@goodtogreatschools.org.au::55abe0ab-6bea-4dc8-9867-e8721f5c6272" providerId="AD" clId="Web-{8F9EF429-A871-3CCB-DAB3-43C43E5B16C6}" dt="2024-05-03T10:05:55.454" v="90"/>
      <pc:docMkLst>
        <pc:docMk/>
      </pc:docMkLst>
      <pc:sldChg chg="addSp delSp modSp">
        <pc:chgData name="Sara Hodgson Brown" userId="S::shodgsonbrown@goodtogreatschools.org.au::55abe0ab-6bea-4dc8-9867-e8721f5c6272" providerId="AD" clId="Web-{8F9EF429-A871-3CCB-DAB3-43C43E5B16C6}" dt="2024-05-03T10:05:55.454" v="90"/>
        <pc:sldMkLst>
          <pc:docMk/>
          <pc:sldMk cId="2857770934" sldId="1767"/>
        </pc:sldMkLst>
      </pc:sldChg>
    </pc:docChg>
  </pc:docChgLst>
  <pc:docChgLst>
    <pc:chgData name="Sara Hodgson Brown" userId="S::shodgsonbrown@goodtogreatschools.org.au::55abe0ab-6bea-4dc8-9867-e8721f5c6272" providerId="AD" clId="Web-{4E3C6219-9A20-E5F8-2500-836FFB32AAD6}"/>
    <pc:docChg chg="modSld">
      <pc:chgData name="Sara Hodgson Brown" userId="S::shodgsonbrown@goodtogreatschools.org.au::55abe0ab-6bea-4dc8-9867-e8721f5c6272" providerId="AD" clId="Web-{4E3C6219-9A20-E5F8-2500-836FFB32AAD6}" dt="2025-04-15T11:24:26.203" v="46" actId="20577"/>
      <pc:docMkLst>
        <pc:docMk/>
      </pc:docMkLst>
      <pc:sldChg chg="modSp modNotes">
        <pc:chgData name="Sara Hodgson Brown" userId="S::shodgsonbrown@goodtogreatschools.org.au::55abe0ab-6bea-4dc8-9867-e8721f5c6272" providerId="AD" clId="Web-{4E3C6219-9A20-E5F8-2500-836FFB32AAD6}" dt="2025-04-15T11:24:26.203" v="46" actId="20577"/>
        <pc:sldMkLst>
          <pc:docMk/>
          <pc:sldMk cId="1566538474" sldId="1910"/>
        </pc:sldMkLst>
      </pc:sldChg>
    </pc:docChg>
  </pc:docChgLst>
  <pc:docChgLst>
    <pc:chgData name="Silea Rive" userId="S::srive@goodtogreatschools.org.au::891173ba-4b43-41f1-bd85-b99557e25871" providerId="AD" clId="Web-{AC1D7C78-7B98-75FA-1E06-7CF24012D30E}"/>
    <pc:docChg chg="mod">
      <pc:chgData name="Silea Rive" userId="S::srive@goodtogreatschools.org.au::891173ba-4b43-41f1-bd85-b99557e25871" providerId="AD" clId="Web-{AC1D7C78-7B98-75FA-1E06-7CF24012D30E}" dt="2025-06-23T11:36:13.668" v="0"/>
      <pc:docMkLst>
        <pc:docMk/>
      </pc:docMkLst>
    </pc:docChg>
  </pc:docChgLst>
  <pc:docChgLst>
    <pc:chgData name="Sara Hodgson Brown" userId="55abe0ab-6bea-4dc8-9867-e8721f5c6272" providerId="ADAL" clId="{049F2D7A-EACB-49A2-9EC1-C5598E21BBEA}"/>
    <pc:docChg chg="undo custSel addSld delSld modSld modMainMaster modSection">
      <pc:chgData name="Sara Hodgson Brown" userId="55abe0ab-6bea-4dc8-9867-e8721f5c6272" providerId="ADAL" clId="{049F2D7A-EACB-49A2-9EC1-C5598E21BBEA}" dt="2025-05-01T10:39:53.656" v="2875" actId="478"/>
      <pc:docMkLst>
        <pc:docMk/>
      </pc:docMkLst>
      <pc:sldChg chg="addSp modSp mod modNotesTx">
        <pc:chgData name="Sara Hodgson Brown" userId="55abe0ab-6bea-4dc8-9867-e8721f5c6272" providerId="ADAL" clId="{049F2D7A-EACB-49A2-9EC1-C5598E21BBEA}" dt="2025-04-22T09:51:25.342" v="1789" actId="20577"/>
        <pc:sldMkLst>
          <pc:docMk/>
          <pc:sldMk cId="2805220324" sldId="262"/>
        </pc:sldMkLst>
      </pc:sldChg>
      <pc:sldChg chg="modSp mod modAnim modNotesTx">
        <pc:chgData name="Sara Hodgson Brown" userId="55abe0ab-6bea-4dc8-9867-e8721f5c6272" providerId="ADAL" clId="{049F2D7A-EACB-49A2-9EC1-C5598E21BBEA}" dt="2025-04-22T09:52:13.141" v="1790" actId="20577"/>
        <pc:sldMkLst>
          <pc:docMk/>
          <pc:sldMk cId="4093921776" sldId="264"/>
        </pc:sldMkLst>
      </pc:sldChg>
      <pc:sldChg chg="addSp delSp modSp mod modAnim modCm modNotesTx">
        <pc:chgData name="Sara Hodgson Brown" userId="55abe0ab-6bea-4dc8-9867-e8721f5c6272" providerId="ADAL" clId="{049F2D7A-EACB-49A2-9EC1-C5598E21BBEA}" dt="2025-04-30T09:10:42.730" v="2583" actId="478"/>
        <pc:sldMkLst>
          <pc:docMk/>
          <pc:sldMk cId="40559466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049F2D7A-EACB-49A2-9EC1-C5598E21BBEA}" dt="2025-04-30T08:51:05.710" v="2532" actId="478"/>
              <pc2:cmMkLst xmlns:pc2="http://schemas.microsoft.com/office/powerpoint/2019/9/main/command">
                <pc:docMk/>
                <pc:sldMk cId="40559466" sldId="279"/>
                <pc2:cmMk id="{804D4789-7C07-476D-8976-99DEC9179630}"/>
              </pc2:cmMkLst>
            </pc226:cmChg>
          </p:ext>
        </pc:extLst>
      </pc:sldChg>
      <pc:sldChg chg="addSp delSp modSp mod delAnim modAnim modNotesTx">
        <pc:chgData name="Sara Hodgson Brown" userId="55abe0ab-6bea-4dc8-9867-e8721f5c6272" providerId="ADAL" clId="{049F2D7A-EACB-49A2-9EC1-C5598E21BBEA}" dt="2025-04-30T09:11:41.682" v="2586" actId="21"/>
        <pc:sldMkLst>
          <pc:docMk/>
          <pc:sldMk cId="2786227322" sldId="280"/>
        </pc:sldMkLst>
      </pc:sldChg>
      <pc:sldChg chg="addSp delSp modSp mod modAnim">
        <pc:chgData name="Sara Hodgson Brown" userId="55abe0ab-6bea-4dc8-9867-e8721f5c6272" providerId="ADAL" clId="{049F2D7A-EACB-49A2-9EC1-C5598E21BBEA}" dt="2025-04-30T10:38:08.346" v="2832" actId="1038"/>
        <pc:sldMkLst>
          <pc:docMk/>
          <pc:sldMk cId="2991223305" sldId="281"/>
        </pc:sldMkLst>
      </pc:sldChg>
      <pc:sldChg chg="modNotesTx">
        <pc:chgData name="Sara Hodgson Brown" userId="55abe0ab-6bea-4dc8-9867-e8721f5c6272" providerId="ADAL" clId="{049F2D7A-EACB-49A2-9EC1-C5598E21BBEA}" dt="2025-04-22T10:18:38.696" v="1917" actId="20577"/>
        <pc:sldMkLst>
          <pc:docMk/>
          <pc:sldMk cId="1277592921" sldId="284"/>
        </pc:sldMkLst>
      </pc:sldChg>
      <pc:sldChg chg="modNotesTx">
        <pc:chgData name="Sara Hodgson Brown" userId="55abe0ab-6bea-4dc8-9867-e8721f5c6272" providerId="ADAL" clId="{049F2D7A-EACB-49A2-9EC1-C5598E21BBEA}" dt="2025-04-22T10:20:13.305" v="1921" actId="20577"/>
        <pc:sldMkLst>
          <pc:docMk/>
          <pc:sldMk cId="1222348303" sldId="286"/>
        </pc:sldMkLst>
      </pc:sldChg>
      <pc:sldChg chg="modNotesTx">
        <pc:chgData name="Sara Hodgson Brown" userId="55abe0ab-6bea-4dc8-9867-e8721f5c6272" providerId="ADAL" clId="{049F2D7A-EACB-49A2-9EC1-C5598E21BBEA}" dt="2025-04-22T10:20:17.007" v="1922" actId="20577"/>
        <pc:sldMkLst>
          <pc:docMk/>
          <pc:sldMk cId="957731022" sldId="287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35.613" v="1791" actId="20577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8:40:48.228" v="2519" actId="1076"/>
        <pc:sldMkLst>
          <pc:docMk/>
          <pc:sldMk cId="2829967818" sldId="1889"/>
        </pc:sldMkLst>
      </pc:sldChg>
      <pc:sldChg chg="addSp delSp modSp del mod">
        <pc:chgData name="Sara Hodgson Brown" userId="55abe0ab-6bea-4dc8-9867-e8721f5c6272" providerId="ADAL" clId="{049F2D7A-EACB-49A2-9EC1-C5598E21BBEA}" dt="2025-04-01T11:40:13.598" v="794" actId="47"/>
        <pc:sldMkLst>
          <pc:docMk/>
          <pc:sldMk cId="1895338360" sldId="1890"/>
        </pc:sldMkLst>
      </pc:sldChg>
      <pc:sldChg chg="modNotesTx">
        <pc:chgData name="Sara Hodgson Brown" userId="55abe0ab-6bea-4dc8-9867-e8721f5c6272" providerId="ADAL" clId="{049F2D7A-EACB-49A2-9EC1-C5598E21BBEA}" dt="2025-04-22T09:50:43.268" v="1787" actId="20577"/>
        <pc:sldMkLst>
          <pc:docMk/>
          <pc:sldMk cId="2543034228" sldId="1896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54.983" v="1792" actId="20577"/>
        <pc:sldMkLst>
          <pc:docMk/>
          <pc:sldMk cId="1106475152" sldId="1897"/>
        </pc:sldMkLst>
      </pc:sldChg>
      <pc:sldChg chg="delSp modSp del mod delAnim">
        <pc:chgData name="Sara Hodgson Brown" userId="55abe0ab-6bea-4dc8-9867-e8721f5c6272" providerId="ADAL" clId="{049F2D7A-EACB-49A2-9EC1-C5598E21BBEA}" dt="2025-03-24T13:23:48.017" v="648" actId="47"/>
        <pc:sldMkLst>
          <pc:docMk/>
          <pc:sldMk cId="4137957429" sldId="1898"/>
        </pc:sldMkLst>
      </pc:sldChg>
      <pc:sldChg chg="modNotesTx">
        <pc:chgData name="Sara Hodgson Brown" userId="55abe0ab-6bea-4dc8-9867-e8721f5c6272" providerId="ADAL" clId="{049F2D7A-EACB-49A2-9EC1-C5598E21BBEA}" dt="2025-04-22T09:54:22.433" v="1797" actId="20577"/>
        <pc:sldMkLst>
          <pc:docMk/>
          <pc:sldMk cId="2718982043" sldId="1899"/>
        </pc:sldMkLst>
      </pc:sldChg>
      <pc:sldChg chg="modSp mod modNotesTx">
        <pc:chgData name="Sara Hodgson Brown" userId="55abe0ab-6bea-4dc8-9867-e8721f5c6272" providerId="ADAL" clId="{049F2D7A-EACB-49A2-9EC1-C5598E21BBEA}" dt="2025-04-30T08:48:51.849" v="2529" actId="1076"/>
        <pc:sldMkLst>
          <pc:docMk/>
          <pc:sldMk cId="3824809397" sldId="1900"/>
        </pc:sldMkLst>
      </pc:sldChg>
      <pc:sldChg chg="modNotesTx">
        <pc:chgData name="Sara Hodgson Brown" userId="55abe0ab-6bea-4dc8-9867-e8721f5c6272" providerId="ADAL" clId="{049F2D7A-EACB-49A2-9EC1-C5598E21BBEA}" dt="2025-04-22T09:55:57.973" v="1804" actId="20577"/>
        <pc:sldMkLst>
          <pc:docMk/>
          <pc:sldMk cId="1164636633" sldId="1901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0:02:56.127" v="1807" actId="20577"/>
        <pc:sldMkLst>
          <pc:docMk/>
          <pc:sldMk cId="3981477553" sldId="1902"/>
        </pc:sldMkLst>
      </pc:sldChg>
      <pc:sldChg chg="addSp delSp modSp mod modNotesTx">
        <pc:chgData name="Sara Hodgson Brown" userId="55abe0ab-6bea-4dc8-9867-e8721f5c6272" providerId="ADAL" clId="{049F2D7A-EACB-49A2-9EC1-C5598E21BBEA}" dt="2025-04-30T08:48:56.835" v="2530" actId="1076"/>
        <pc:sldMkLst>
          <pc:docMk/>
          <pc:sldMk cId="3528114627" sldId="1903"/>
        </pc:sldMkLst>
      </pc:sldChg>
      <pc:sldChg chg="addSp delSp modSp mod addAnim delAnim modNotesTx">
        <pc:chgData name="Sara Hodgson Brown" userId="55abe0ab-6bea-4dc8-9867-e8721f5c6272" providerId="ADAL" clId="{049F2D7A-EACB-49A2-9EC1-C5598E21BBEA}" dt="2025-04-22T10:09:44.385" v="1880" actId="20577"/>
        <pc:sldMkLst>
          <pc:docMk/>
          <pc:sldMk cId="742659264" sldId="190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1:03:57.556" v="2368" actId="1037"/>
        <pc:sldMkLst>
          <pc:docMk/>
          <pc:sldMk cId="2840365660" sldId="1906"/>
        </pc:sldMkLst>
      </pc:sldChg>
      <pc:sldChg chg="addSp delSp modSp mod addAnim delAnim modAnim modNotesTx">
        <pc:chgData name="Sara Hodgson Brown" userId="55abe0ab-6bea-4dc8-9867-e8721f5c6272" providerId="ADAL" clId="{049F2D7A-EACB-49A2-9EC1-C5598E21BBEA}" dt="2025-04-30T08:36:12.648" v="2453" actId="1036"/>
        <pc:sldMkLst>
          <pc:docMk/>
          <pc:sldMk cId="4167918246" sldId="1907"/>
        </pc:sldMkLst>
      </pc:sldChg>
      <pc:sldChg chg="addSp modSp mod modAnim modNotesTx">
        <pc:chgData name="Sara Hodgson Brown" userId="55abe0ab-6bea-4dc8-9867-e8721f5c6272" providerId="ADAL" clId="{049F2D7A-EACB-49A2-9EC1-C5598E21BBEA}" dt="2025-04-22T10:10:15.018" v="1882" actId="20577"/>
        <pc:sldMkLst>
          <pc:docMk/>
          <pc:sldMk cId="1267333402" sldId="1908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5:53.181" v="1970" actId="1076"/>
        <pc:sldMkLst>
          <pc:docMk/>
          <pc:sldMk cId="514429941" sldId="1909"/>
        </pc:sldMkLst>
      </pc:sldChg>
      <pc:sldChg chg="modSp mod modNotesTx">
        <pc:chgData name="Sara Hodgson Brown" userId="55abe0ab-6bea-4dc8-9867-e8721f5c6272" providerId="ADAL" clId="{049F2D7A-EACB-49A2-9EC1-C5598E21BBEA}" dt="2025-04-15T11:19:20.526" v="1461" actId="20577"/>
        <pc:sldMkLst>
          <pc:docMk/>
          <pc:sldMk cId="1566538474" sldId="1910"/>
        </pc:sldMkLst>
      </pc:sldChg>
      <pc:sldChg chg="addSp delSp modSp mod modClrScheme delAnim modAnim modCm chgLayout modNotesTx">
        <pc:chgData name="Sara Hodgson Brown" userId="55abe0ab-6bea-4dc8-9867-e8721f5c6272" providerId="ADAL" clId="{049F2D7A-EACB-49A2-9EC1-C5598E21BBEA}" dt="2025-04-22T10:42:55.078" v="2089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049F2D7A-EACB-49A2-9EC1-C5598E21BBEA}" dt="2025-04-01T14:05:41.280" v="801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modSp mod modClrScheme chgLayout modNotesTx">
        <pc:chgData name="Sara Hodgson Brown" userId="55abe0ab-6bea-4dc8-9867-e8721f5c6272" providerId="ADAL" clId="{049F2D7A-EACB-49A2-9EC1-C5598E21BBEA}" dt="2025-04-22T10:15:40.852" v="1908" actId="20577"/>
        <pc:sldMkLst>
          <pc:docMk/>
          <pc:sldMk cId="3612333324" sldId="1912"/>
        </pc:sldMkLst>
      </pc:sldChg>
      <pc:sldChg chg="addSp modSp mod modAnim modNotesTx">
        <pc:chgData name="Sara Hodgson Brown" userId="55abe0ab-6bea-4dc8-9867-e8721f5c6272" providerId="ADAL" clId="{049F2D7A-EACB-49A2-9EC1-C5598E21BBEA}" dt="2025-04-22T10:47:20.229" v="2153" actId="1076"/>
        <pc:sldMkLst>
          <pc:docMk/>
          <pc:sldMk cId="2415902976" sldId="1915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9.208" v="2589"/>
        <pc:sldMkLst>
          <pc:docMk/>
          <pc:sldMk cId="977617970" sldId="1916"/>
        </pc:sldMkLst>
      </pc:sldChg>
      <pc:sldChg chg="modSp mod modAnim modNotesTx">
        <pc:chgData name="Sara Hodgson Brown" userId="55abe0ab-6bea-4dc8-9867-e8721f5c6272" providerId="ADAL" clId="{049F2D7A-EACB-49A2-9EC1-C5598E21BBEA}" dt="2025-04-22T10:17:28.194" v="1916" actId="20577"/>
        <pc:sldMkLst>
          <pc:docMk/>
          <pc:sldMk cId="4184600274" sldId="1917"/>
        </pc:sldMkLst>
      </pc:sldChg>
      <pc:sldChg chg="addSp delSp modSp mod modNotesTx">
        <pc:chgData name="Sara Hodgson Brown" userId="55abe0ab-6bea-4dc8-9867-e8721f5c6272" providerId="ADAL" clId="{049F2D7A-EACB-49A2-9EC1-C5598E21BBEA}" dt="2025-04-30T10:38:37.198" v="2850" actId="1038"/>
        <pc:sldMkLst>
          <pc:docMk/>
          <pc:sldMk cId="3842409786" sldId="1918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48.884" v="1794" actId="20577"/>
        <pc:sldMkLst>
          <pc:docMk/>
          <pc:sldMk cId="3864335684" sldId="1921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57.411" v="1795" actId="20577"/>
        <pc:sldMkLst>
          <pc:docMk/>
          <pc:sldMk cId="2584114072" sldId="1922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4:04.457" v="1796" actId="20577"/>
        <pc:sldMkLst>
          <pc:docMk/>
          <pc:sldMk cId="1698469185" sldId="1923"/>
        </pc:sldMkLst>
      </pc:sldChg>
      <pc:sldChg chg="modAnim modNotesTx">
        <pc:chgData name="Sara Hodgson Brown" userId="55abe0ab-6bea-4dc8-9867-e8721f5c6272" providerId="ADAL" clId="{049F2D7A-EACB-49A2-9EC1-C5598E21BBEA}" dt="2025-04-22T10:23:31.127" v="1928"/>
        <pc:sldMkLst>
          <pc:docMk/>
          <pc:sldMk cId="615969012" sldId="192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1:41.339" v="1942" actId="478"/>
        <pc:sldMkLst>
          <pc:docMk/>
          <pc:sldMk cId="1560819104" sldId="1925"/>
        </pc:sldMkLst>
      </pc:sldChg>
      <pc:sldChg chg="add">
        <pc:chgData name="Sara Hodgson Brown" userId="55abe0ab-6bea-4dc8-9867-e8721f5c6272" providerId="ADAL" clId="{049F2D7A-EACB-49A2-9EC1-C5598E21BBEA}" dt="2025-04-01T10:47:59.478" v="652"/>
        <pc:sldMkLst>
          <pc:docMk/>
          <pc:sldMk cId="389493846" sldId="1926"/>
        </pc:sldMkLst>
      </pc:sldChg>
      <pc:sldChg chg="modSp mod modNotesTx">
        <pc:chgData name="Sara Hodgson Brown" userId="55abe0ab-6bea-4dc8-9867-e8721f5c6272" providerId="ADAL" clId="{049F2D7A-EACB-49A2-9EC1-C5598E21BBEA}" dt="2025-04-22T10:12:56.758" v="1885" actId="20577"/>
        <pc:sldMkLst>
          <pc:docMk/>
          <pc:sldMk cId="3099097802" sldId="1927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44:31.857" v="2098" actId="1038"/>
        <pc:sldMkLst>
          <pc:docMk/>
          <pc:sldMk cId="4752139" sldId="1928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38:54.640" v="2013" actId="167"/>
        <pc:sldMkLst>
          <pc:docMk/>
          <pc:sldMk cId="3514069029" sldId="1929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39:58.163" v="2058" actId="1038"/>
        <pc:sldMkLst>
          <pc:docMk/>
          <pc:sldMk cId="2766817640" sldId="1930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0:36.400" v="2063" actId="478"/>
        <pc:sldMkLst>
          <pc:docMk/>
          <pc:sldMk cId="4249018086" sldId="1931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5:25.200" v="2099" actId="1037"/>
        <pc:sldMkLst>
          <pc:docMk/>
          <pc:sldMk cId="1022318619" sldId="1932"/>
        </pc:sldMkLst>
      </pc:sldChg>
      <pc:sldChg chg="modSp mod modNotesTx">
        <pc:chgData name="Sara Hodgson Brown" userId="55abe0ab-6bea-4dc8-9867-e8721f5c6272" providerId="ADAL" clId="{049F2D7A-EACB-49A2-9EC1-C5598E21BBEA}" dt="2025-04-22T10:13:06.570" v="1886" actId="20577"/>
        <pc:sldMkLst>
          <pc:docMk/>
          <pc:sldMk cId="4141906986" sldId="1934"/>
        </pc:sldMkLst>
      </pc:sldChg>
      <pc:sldChg chg="modSp mod modNotesTx">
        <pc:chgData name="Sara Hodgson Brown" userId="55abe0ab-6bea-4dc8-9867-e8721f5c6272" providerId="ADAL" clId="{049F2D7A-EACB-49A2-9EC1-C5598E21BBEA}" dt="2025-04-22T10:13:11.451" v="1887" actId="20577"/>
        <pc:sldMkLst>
          <pc:docMk/>
          <pc:sldMk cId="3921952045" sldId="1935"/>
        </pc:sldMkLst>
      </pc:sldChg>
      <pc:sldChg chg="addSp delSp modSp mod modNotesTx">
        <pc:chgData name="Sara Hodgson Brown" userId="55abe0ab-6bea-4dc8-9867-e8721f5c6272" providerId="ADAL" clId="{049F2D7A-EACB-49A2-9EC1-C5598E21BBEA}" dt="2025-04-30T10:17:02.635" v="2670" actId="478"/>
        <pc:sldMkLst>
          <pc:docMk/>
          <pc:sldMk cId="1084918999" sldId="1937"/>
        </pc:sldMkLst>
      </pc:sldChg>
      <pc:sldChg chg="new del">
        <pc:chgData name="Sara Hodgson Brown" userId="55abe0ab-6bea-4dc8-9867-e8721f5c6272" providerId="ADAL" clId="{049F2D7A-EACB-49A2-9EC1-C5598E21BBEA}" dt="2025-04-15T11:18:02.585" v="1456" actId="47"/>
        <pc:sldMkLst>
          <pc:docMk/>
          <pc:sldMk cId="1175135554" sldId="1938"/>
        </pc:sldMkLst>
      </pc:sldChg>
      <pc:sldChg chg="new del">
        <pc:chgData name="Sara Hodgson Brown" userId="55abe0ab-6bea-4dc8-9867-e8721f5c6272" providerId="ADAL" clId="{049F2D7A-EACB-49A2-9EC1-C5598E21BBEA}" dt="2025-04-15T11:16:32.649" v="1449" actId="47"/>
        <pc:sldMkLst>
          <pc:docMk/>
          <pc:sldMk cId="1617381317" sldId="1939"/>
        </pc:sldMkLst>
      </pc:sldChg>
      <pc:sldChg chg="add del modNotesTx">
        <pc:chgData name="Sara Hodgson Brown" userId="55abe0ab-6bea-4dc8-9867-e8721f5c6272" providerId="ADAL" clId="{049F2D7A-EACB-49A2-9EC1-C5598E21BBEA}" dt="2025-04-15T11:18:01.503" v="1455" actId="47"/>
        <pc:sldMkLst>
          <pc:docMk/>
          <pc:sldMk cId="1220087678" sldId="1940"/>
        </pc:sldMkLst>
      </pc:sldChg>
      <pc:sldMasterChg chg="modSldLayout">
        <pc:chgData name="Sara Hodgson Brown" userId="55abe0ab-6bea-4dc8-9867-e8721f5c6272" providerId="ADAL" clId="{049F2D7A-EACB-49A2-9EC1-C5598E21BBEA}" dt="2025-04-17T06:40:39.154" v="1786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049F2D7A-EACB-49A2-9EC1-C5598E21BBEA}" dt="2025-04-17T06:40:39.154" v="1786" actId="207"/>
          <pc:sldLayoutMkLst>
            <pc:docMk/>
            <pc:sldMasterMk cId="1949279857" sldId="2147486242"/>
            <pc:sldLayoutMk cId="1098528524" sldId="2147486331"/>
          </pc:sldLayoutMkLst>
        </pc:sldLayoutChg>
      </pc:sldMasterChg>
    </pc:docChg>
  </pc:docChgLst>
  <pc:docChgLst>
    <pc:chgData name="Abbas Kassem" userId="b5422da9-d130-411e-8a14-2c174765e2f3" providerId="ADAL" clId="{E3E2CD13-EE3E-8148-84F3-CC1D5B6942C7}"/>
    <pc:docChg chg="custSel modSld modMainMaster">
      <pc:chgData name="Abbas Kassem" userId="b5422da9-d130-411e-8a14-2c174765e2f3" providerId="ADAL" clId="{E3E2CD13-EE3E-8148-84F3-CC1D5B6942C7}" dt="2024-06-30T23:17:29.609" v="17" actId="6264"/>
      <pc:docMkLst>
        <pc:docMk/>
      </pc:docMkLst>
      <pc:sldChg chg="addSp modSp mod chgLayout">
        <pc:chgData name="Abbas Kassem" userId="b5422da9-d130-411e-8a14-2c174765e2f3" providerId="ADAL" clId="{E3E2CD13-EE3E-8148-84F3-CC1D5B6942C7}" dt="2024-06-30T23:17:29.609" v="17" actId="6264"/>
        <pc:sldMkLst>
          <pc:docMk/>
          <pc:sldMk cId="1226646282" sldId="271"/>
        </pc:sldMkLst>
      </pc:sldChg>
    </pc:docChg>
  </pc:docChgLst>
  <pc:docChgLst>
    <pc:chgData name="Abbas Kassem" userId="b5422da9-d130-411e-8a14-2c174765e2f3" providerId="ADAL" clId="{9DC2F4B9-7753-274A-B3C1-F5ADC2154020}"/>
    <pc:docChg chg="undo redo custSel addSld delSld modSld delMainMaster modMainMaster">
      <pc:chgData name="Abbas Kassem" userId="b5422da9-d130-411e-8a14-2c174765e2f3" providerId="ADAL" clId="{9DC2F4B9-7753-274A-B3C1-F5ADC2154020}" dt="2024-05-30T01:08:10.609" v="626" actId="700"/>
      <pc:docMkLst>
        <pc:docMk/>
      </pc:docMkLst>
      <pc:sldChg chg="addSp delSp modSp mod chgLayout">
        <pc:chgData name="Abbas Kassem" userId="b5422da9-d130-411e-8a14-2c174765e2f3" providerId="ADAL" clId="{9DC2F4B9-7753-274A-B3C1-F5ADC2154020}" dt="2024-05-29T23:48:29.621" v="257" actId="6264"/>
        <pc:sldMkLst>
          <pc:docMk/>
          <pc:sldMk cId="3213303684" sldId="35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23:27.603" v="557" actId="1076"/>
        <pc:sldMkLst>
          <pc:docMk/>
          <pc:sldMk cId="2545225003" sldId="351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54.713" v="434" actId="478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9DC2F4B9-7753-274A-B3C1-F5ADC2154020}" dt="2024-05-30T00:10:32.976" v="428" actId="2696"/>
        <pc:sldMkLst>
          <pc:docMk/>
          <pc:sldMk cId="2994849640" sldId="59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1:35.954" v="271" actId="700"/>
        <pc:sldMkLst>
          <pc:docMk/>
          <pc:sldMk cId="2476209255" sldId="60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1:48.452" v="437" actId="478"/>
        <pc:sldMkLst>
          <pc:docMk/>
          <pc:sldMk cId="2469376710" sldId="10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40.315" v="251" actId="700"/>
        <pc:sldMkLst>
          <pc:docMk/>
          <pc:sldMk cId="1600594350" sldId="1653"/>
        </pc:sldMkLst>
      </pc:sldChg>
      <pc:sldChg chg="addSp delSp modSp del mod modClrScheme delAnim modAnim chgLayout">
        <pc:chgData name="Abbas Kassem" userId="b5422da9-d130-411e-8a14-2c174765e2f3" providerId="ADAL" clId="{9DC2F4B9-7753-274A-B3C1-F5ADC2154020}" dt="2024-05-30T00:33:04.884" v="619" actId="2696"/>
        <pc:sldMkLst>
          <pc:docMk/>
          <pc:sldMk cId="2828639446" sldId="167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14.882" v="248" actId="700"/>
        <pc:sldMkLst>
          <pc:docMk/>
          <pc:sldMk cId="1875021238" sldId="1708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37.250" v="291" actId="700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9DC2F4B9-7753-274A-B3C1-F5ADC2154020}" dt="2024-05-30T00:00:45.305" v="335" actId="2696"/>
        <pc:sldMkLst>
          <pc:docMk/>
          <pc:sldMk cId="420737355" sldId="1741"/>
        </pc:sldMkLst>
      </pc:sldChg>
      <pc:sldChg chg="del">
        <pc:chgData name="Abbas Kassem" userId="b5422da9-d130-411e-8a14-2c174765e2f3" providerId="ADAL" clId="{9DC2F4B9-7753-274A-B3C1-F5ADC2154020}" dt="2024-05-30T00:15:15.846" v="447" actId="2696"/>
        <pc:sldMkLst>
          <pc:docMk/>
          <pc:sldMk cId="1014256085" sldId="1749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6:58.756" v="246" actId="6264"/>
        <pc:sldMkLst>
          <pc:docMk/>
          <pc:sldMk cId="452981664" sldId="1753"/>
        </pc:sldMkLst>
      </pc:sldChg>
      <pc:sldChg chg="addSp delSp modSp mod chgLayout">
        <pc:chgData name="Abbas Kassem" userId="b5422da9-d130-411e-8a14-2c174765e2f3" providerId="ADAL" clId="{9DC2F4B9-7753-274A-B3C1-F5ADC2154020}" dt="2024-05-30T00:00:52.454" v="336" actId="6264"/>
        <pc:sldMkLst>
          <pc:docMk/>
          <pc:sldMk cId="2523779614" sldId="1765"/>
        </pc:sldMkLst>
      </pc:sldChg>
      <pc:sldChg chg="addSp delSp modSp mod chgLayout">
        <pc:chgData name="Abbas Kassem" userId="b5422da9-d130-411e-8a14-2c174765e2f3" providerId="ADAL" clId="{9DC2F4B9-7753-274A-B3C1-F5ADC2154020}" dt="2024-05-30T00:00:59.755" v="338" actId="6264"/>
        <pc:sldMkLst>
          <pc:docMk/>
          <pc:sldMk cId="2461042309" sldId="1766"/>
        </pc:sldMkLst>
      </pc:sldChg>
      <pc:sldChg chg="addSp delSp modSp mod chgLayout">
        <pc:chgData name="Abbas Kassem" userId="b5422da9-d130-411e-8a14-2c174765e2f3" providerId="ADAL" clId="{9DC2F4B9-7753-274A-B3C1-F5ADC2154020}" dt="2024-05-30T00:00:56.554" v="337" actId="6264"/>
        <pc:sldMkLst>
          <pc:docMk/>
          <pc:sldMk cId="2857770934" sldId="17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13.887" v="289" actId="20577"/>
        <pc:sldMkLst>
          <pc:docMk/>
          <pc:sldMk cId="1413607929" sldId="1774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48.138" v="293" actId="700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9DC2F4B9-7753-274A-B3C1-F5ADC2154020}" dt="2024-05-30T00:15:24.013" v="450" actId="2696"/>
        <pc:sldMkLst>
          <pc:docMk/>
          <pc:sldMk cId="2297157566" sldId="1777"/>
        </pc:sldMkLst>
      </pc:sldChg>
      <pc:sldChg chg="del">
        <pc:chgData name="Abbas Kassem" userId="b5422da9-d130-411e-8a14-2c174765e2f3" providerId="ADAL" clId="{9DC2F4B9-7753-274A-B3C1-F5ADC2154020}" dt="2024-05-30T00:15:21.037" v="449" actId="2696"/>
        <pc:sldMkLst>
          <pc:docMk/>
          <pc:sldMk cId="3894141782" sldId="1778"/>
        </pc:sldMkLst>
      </pc:sldChg>
      <pc:sldChg chg="del">
        <pc:chgData name="Abbas Kassem" userId="b5422da9-d130-411e-8a14-2c174765e2f3" providerId="ADAL" clId="{9DC2F4B9-7753-274A-B3C1-F5ADC2154020}" dt="2024-05-30T00:15:19.691" v="448" actId="2696"/>
        <pc:sldMkLst>
          <pc:docMk/>
          <pc:sldMk cId="4195066246" sldId="1779"/>
        </pc:sldMkLst>
      </pc:sldChg>
      <pc:sldChg chg="del">
        <pc:chgData name="Abbas Kassem" userId="b5422da9-d130-411e-8a14-2c174765e2f3" providerId="ADAL" clId="{9DC2F4B9-7753-274A-B3C1-F5ADC2154020}" dt="2024-05-30T00:15:06.187" v="446" actId="2696"/>
        <pc:sldMkLst>
          <pc:docMk/>
          <pc:sldMk cId="2593862395" sldId="1780"/>
        </pc:sldMkLst>
      </pc:sldChg>
      <pc:sldChg chg="del">
        <pc:chgData name="Abbas Kassem" userId="b5422da9-d130-411e-8a14-2c174765e2f3" providerId="ADAL" clId="{9DC2F4B9-7753-274A-B3C1-F5ADC2154020}" dt="2024-05-30T00:15:03.297" v="445" actId="2696"/>
        <pc:sldMkLst>
          <pc:docMk/>
          <pc:sldMk cId="1346632553" sldId="1781"/>
        </pc:sldMkLst>
      </pc:sldChg>
      <pc:sldChg chg="del">
        <pc:chgData name="Abbas Kassem" userId="b5422da9-d130-411e-8a14-2c174765e2f3" providerId="ADAL" clId="{9DC2F4B9-7753-274A-B3C1-F5ADC2154020}" dt="2024-05-30T00:15:01.221" v="444" actId="2696"/>
        <pc:sldMkLst>
          <pc:docMk/>
          <pc:sldMk cId="2604149346" sldId="1782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33:44.054" v="623" actId="6264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9DC2F4B9-7753-274A-B3C1-F5ADC2154020}" dt="2024-05-30T00:14:41.314" v="443" actId="2696"/>
        <pc:sldMkLst>
          <pc:docMk/>
          <pc:sldMk cId="661254123" sldId="1784"/>
        </pc:sldMkLst>
      </pc:sldChg>
      <pc:sldChg chg="del">
        <pc:chgData name="Abbas Kassem" userId="b5422da9-d130-411e-8a14-2c174765e2f3" providerId="ADAL" clId="{9DC2F4B9-7753-274A-B3C1-F5ADC2154020}" dt="2024-05-30T00:14:36.820" v="442" actId="2696"/>
        <pc:sldMkLst>
          <pc:docMk/>
          <pc:sldMk cId="174548853" sldId="1785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23.785" v="427" actId="6264"/>
        <pc:sldMkLst>
          <pc:docMk/>
          <pc:sldMk cId="2466462266" sldId="1786"/>
        </pc:sldMkLst>
      </pc:sldChg>
      <pc:sldChg chg="modSp mod">
        <pc:chgData name="Abbas Kassem" userId="b5422da9-d130-411e-8a14-2c174765e2f3" providerId="ADAL" clId="{9DC2F4B9-7753-274A-B3C1-F5ADC2154020}" dt="2024-05-30T00:30:18.797" v="608" actId="14100"/>
        <pc:sldMkLst>
          <pc:docMk/>
          <pc:sldMk cId="3831091944" sldId="1788"/>
        </pc:sldMkLst>
      </pc:sldChg>
      <pc:sldChg chg="addSp delSp modSp add mod modClrScheme chgLayout">
        <pc:chgData name="Abbas Kassem" userId="b5422da9-d130-411e-8a14-2c174765e2f3" providerId="ADAL" clId="{9DC2F4B9-7753-274A-B3C1-F5ADC2154020}" dt="2024-05-30T01:08:10.609" v="626" actId="700"/>
        <pc:sldMkLst>
          <pc:docMk/>
          <pc:sldMk cId="324857850" sldId="1789"/>
        </pc:sldMkLst>
      </pc:sldChg>
      <pc:sldChg chg="addSp delSp modSp add del mod modClrScheme chgLayout">
        <pc:chgData name="Abbas Kassem" userId="b5422da9-d130-411e-8a14-2c174765e2f3" providerId="ADAL" clId="{9DC2F4B9-7753-274A-B3C1-F5ADC2154020}" dt="2024-05-30T01:08:02.749" v="624" actId="2696"/>
        <pc:sldMkLst>
          <pc:docMk/>
          <pc:sldMk cId="3044802700" sldId="1789"/>
        </pc:sldMkLst>
      </pc:sldChg>
      <pc:sldChg chg="addSp delSp modSp add del mod chgLayout">
        <pc:chgData name="Abbas Kassem" userId="b5422da9-d130-411e-8a14-2c174765e2f3" providerId="ADAL" clId="{9DC2F4B9-7753-274A-B3C1-F5ADC2154020}" dt="2024-05-30T00:31:08.902" v="612" actId="2696"/>
        <pc:sldMkLst>
          <pc:docMk/>
          <pc:sldMk cId="4031154859" sldId="1789"/>
        </pc:sldMkLst>
      </pc:sldChg>
      <pc:sldMasterChg chg="del delSldLayout">
        <pc:chgData name="Abbas Kassem" userId="b5422da9-d130-411e-8a14-2c174765e2f3" providerId="ADAL" clId="{9DC2F4B9-7753-274A-B3C1-F5ADC2154020}" dt="2024-05-29T23:46:04.184" v="237" actId="2696"/>
        <pc:sldMasterMkLst>
          <pc:docMk/>
          <pc:sldMasterMk cId="1496940625" sldId="2147486272"/>
        </pc:sldMasterMkLst>
        <pc:sldLayoutChg chg="del">
          <pc:chgData name="Abbas Kassem" userId="b5422da9-d130-411e-8a14-2c174765e2f3" providerId="ADAL" clId="{9DC2F4B9-7753-274A-B3C1-F5ADC2154020}" dt="2024-05-29T23:46:04.170" v="226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del">
          <pc:chgData name="Abbas Kassem" userId="b5422da9-d130-411e-8a14-2c174765e2f3" providerId="ADAL" clId="{9DC2F4B9-7753-274A-B3C1-F5ADC2154020}" dt="2024-05-29T23:46:04.172" v="227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del">
          <pc:chgData name="Abbas Kassem" userId="b5422da9-d130-411e-8a14-2c174765e2f3" providerId="ADAL" clId="{9DC2F4B9-7753-274A-B3C1-F5ADC2154020}" dt="2024-05-29T23:46:04.174" v="228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del">
          <pc:chgData name="Abbas Kassem" userId="b5422da9-d130-411e-8a14-2c174765e2f3" providerId="ADAL" clId="{9DC2F4B9-7753-274A-B3C1-F5ADC2154020}" dt="2024-05-29T23:46:04.175" v="229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1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del">
          <pc:chgData name="Abbas Kassem" userId="b5422da9-d130-411e-8a14-2c174765e2f3" providerId="ADAL" clId="{9DC2F4B9-7753-274A-B3C1-F5ADC2154020}" dt="2024-05-29T23:46:04.178" v="232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del">
          <pc:chgData name="Abbas Kassem" userId="b5422da9-d130-411e-8a14-2c174765e2f3" providerId="ADAL" clId="{9DC2F4B9-7753-274A-B3C1-F5ADC2154020}" dt="2024-05-29T23:46:04.180" v="233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del">
          <pc:chgData name="Abbas Kassem" userId="b5422da9-d130-411e-8a14-2c174765e2f3" providerId="ADAL" clId="{9DC2F4B9-7753-274A-B3C1-F5ADC2154020}" dt="2024-05-29T23:46:04.181" v="234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del">
          <pc:chgData name="Abbas Kassem" userId="b5422da9-d130-411e-8a14-2c174765e2f3" providerId="ADAL" clId="{9DC2F4B9-7753-274A-B3C1-F5ADC2154020}" dt="2024-05-29T23:46:04.182" v="23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del">
          <pc:chgData name="Abbas Kassem" userId="b5422da9-d130-411e-8a14-2c174765e2f3" providerId="ADAL" clId="{9DC2F4B9-7753-274A-B3C1-F5ADC2154020}" dt="2024-05-29T23:46:04.183" v="236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del delSldLayout">
        <pc:chgData name="Abbas Kassem" userId="b5422da9-d130-411e-8a14-2c174765e2f3" providerId="ADAL" clId="{9DC2F4B9-7753-274A-B3C1-F5ADC2154020}" dt="2024-05-29T23:45:56.975" v="225" actId="2696"/>
        <pc:sldMasterMkLst>
          <pc:docMk/>
          <pc:sldMasterMk cId="1752791126" sldId="2147486286"/>
        </pc:sldMasterMkLst>
        <pc:sldLayoutChg chg="del">
          <pc:chgData name="Abbas Kassem" userId="b5422da9-d130-411e-8a14-2c174765e2f3" providerId="ADAL" clId="{9DC2F4B9-7753-274A-B3C1-F5ADC2154020}" dt="2024-05-29T23:45:56.974" v="224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del">
          <pc:chgData name="Abbas Kassem" userId="b5422da9-d130-411e-8a14-2c174765e2f3" providerId="ADAL" clId="{9DC2F4B9-7753-274A-B3C1-F5ADC2154020}" dt="2024-05-29T23:45:56.973" v="223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1349EEE0-6EEE-35E2-2F3C-48CDB11628FA}"/>
    <pc:docChg chg="modSld">
      <pc:chgData name="Sara Hodgson Brown" userId="S::shodgsonbrown@goodtogreatschools.org.au::55abe0ab-6bea-4dc8-9867-e8721f5c6272" providerId="AD" clId="Web-{1349EEE0-6EEE-35E2-2F3C-48CDB11628FA}" dt="2025-05-07T13:22:45.114" v="3" actId="20577"/>
      <pc:docMkLst>
        <pc:docMk/>
      </pc:docMkLst>
      <pc:sldChg chg="modSp">
        <pc:chgData name="Sara Hodgson Brown" userId="S::shodgsonbrown@goodtogreatschools.org.au::55abe0ab-6bea-4dc8-9867-e8721f5c6272" providerId="AD" clId="Web-{1349EEE0-6EEE-35E2-2F3C-48CDB11628FA}" dt="2025-05-07T13:22:45.114" v="3" actId="20577"/>
        <pc:sldMkLst>
          <pc:docMk/>
          <pc:sldMk cId="2543034228" sldId="1896"/>
        </pc:sldMkLst>
      </pc:sldChg>
    </pc:docChg>
  </pc:docChgLst>
  <pc:docChgLst>
    <pc:chgData name="Justine Mendoza" userId="06713d7d-10ec-407a-a998-d54c6a9009e3" providerId="ADAL" clId="{65B15799-BF02-4248-91E1-446437FD910F}"/>
    <pc:docChg chg="custSel addSld modSld modMainMaster modSection">
      <pc:chgData name="Justine Mendoza" userId="06713d7d-10ec-407a-a998-d54c6a9009e3" providerId="ADAL" clId="{65B15799-BF02-4248-91E1-446437FD910F}" dt="2025-07-07T11:05:18.110" v="243" actId="20577"/>
      <pc:docMkLst>
        <pc:docMk/>
      </pc:docMkLst>
      <pc:sldChg chg="modSp new mod">
        <pc:chgData name="Justine Mendoza" userId="06713d7d-10ec-407a-a998-d54c6a9009e3" providerId="ADAL" clId="{65B15799-BF02-4248-91E1-446437FD910F}" dt="2025-07-07T11:05:18.110" v="243" actId="20577"/>
        <pc:sldMkLst>
          <pc:docMk/>
          <pc:sldMk cId="1431839150" sldId="1971"/>
        </pc:sldMkLst>
      </pc:sldChg>
    </pc:docChg>
  </pc:docChgLst>
  <pc:docChgLst>
    <pc:chgData name="Sara Hodgson Brown" userId="S::shodgsonbrown@goodtogreatschools.org.au::55abe0ab-6bea-4dc8-9867-e8721f5c6272" providerId="AD" clId="Web-{1C88F2F6-DDAB-1034-D273-CC99AA78346C}"/>
    <pc:docChg chg="mod addSld modSld">
      <pc:chgData name="Sara Hodgson Brown" userId="S::shodgsonbrown@goodtogreatschools.org.au::55abe0ab-6bea-4dc8-9867-e8721f5c6272" providerId="AD" clId="Web-{1C88F2F6-DDAB-1034-D273-CC99AA78346C}" dt="2024-05-30T09:20:18.747" v="21"/>
      <pc:docMkLst>
        <pc:docMk/>
      </pc:docMkLst>
      <pc:sldChg chg="delSp modSp add addCm">
        <pc:chgData name="Sara Hodgson Brown" userId="S::shodgsonbrown@goodtogreatschools.org.au::55abe0ab-6bea-4dc8-9867-e8721f5c6272" providerId="AD" clId="Web-{1C88F2F6-DDAB-1034-D273-CC99AA78346C}" dt="2024-05-30T09:18:51.322" v="20" actId="20577"/>
        <pc:sldMkLst>
          <pc:docMk/>
          <pc:sldMk cId="4067663251" sldId="1818"/>
        </pc:sldMkLst>
      </pc:sldChg>
      <pc:sldChg chg="addSp delSp modSp add addAnim delAnim addCm">
        <pc:chgData name="Sara Hodgson Brown" userId="S::shodgsonbrown@goodtogreatschools.org.au::55abe0ab-6bea-4dc8-9867-e8721f5c6272" providerId="AD" clId="Web-{1C88F2F6-DDAB-1034-D273-CC99AA78346C}" dt="2024-05-30T08:45:39.839" v="17"/>
        <pc:sldMkLst>
          <pc:docMk/>
          <pc:sldMk cId="2731460725" sldId="1819"/>
        </pc:sldMkLst>
      </pc:sldChg>
      <pc:sldChg chg="modSp add addCm modCm">
        <pc:chgData name="Sara Hodgson Brown" userId="S::shodgsonbrown@goodtogreatschools.org.au::55abe0ab-6bea-4dc8-9867-e8721f5c6272" providerId="AD" clId="Web-{1C88F2F6-DDAB-1034-D273-CC99AA78346C}" dt="2024-05-30T09:20:18.747" v="21"/>
        <pc:sldMkLst>
          <pc:docMk/>
          <pc:sldMk cId="2279920447" sldId="1820"/>
        </pc:sldMkLst>
      </pc:sldChg>
    </pc:docChg>
  </pc:docChgLst>
  <pc:docChgLst>
    <pc:chgData name="Tara Tyrrell" userId="67dc6626-2ece-4dc7-ac5a-9add06ec429c" providerId="ADAL" clId="{D7C2A14C-F1D7-4BF4-8949-BC15D50F0987}"/>
    <pc:docChg chg="undo custSel modSld modMainMaster">
      <pc:chgData name="Tara Tyrrell" userId="67dc6626-2ece-4dc7-ac5a-9add06ec429c" providerId="ADAL" clId="{D7C2A14C-F1D7-4BF4-8949-BC15D50F0987}" dt="2024-12-30T13:51:01.267" v="354" actId="1037"/>
      <pc:docMkLst>
        <pc:docMk/>
      </pc:docMkLst>
      <pc:sldChg chg="modSp mod">
        <pc:chgData name="Tara Tyrrell" userId="67dc6626-2ece-4dc7-ac5a-9add06ec429c" providerId="ADAL" clId="{D7C2A14C-F1D7-4BF4-8949-BC15D50F0987}" dt="2024-12-30T13:31:40.595" v="6" actId="1037"/>
        <pc:sldMkLst>
          <pc:docMk/>
          <pc:sldMk cId="1415409003" sldId="258"/>
        </pc:sldMkLst>
      </pc:sldChg>
      <pc:sldChg chg="modSp mod">
        <pc:chgData name="Tara Tyrrell" userId="67dc6626-2ece-4dc7-ac5a-9add06ec429c" providerId="ADAL" clId="{D7C2A14C-F1D7-4BF4-8949-BC15D50F0987}" dt="2024-12-30T13:50:45.895" v="346" actId="14100"/>
        <pc:sldMkLst>
          <pc:docMk/>
          <pc:sldMk cId="1040751840" sldId="277"/>
        </pc:sldMkLst>
      </pc:sldChg>
      <pc:sldChg chg="modSp mod">
        <pc:chgData name="Tara Tyrrell" userId="67dc6626-2ece-4dc7-ac5a-9add06ec429c" providerId="ADAL" clId="{D7C2A14C-F1D7-4BF4-8949-BC15D50F0987}" dt="2024-12-30T13:45:16.075" v="282" actId="1036"/>
        <pc:sldMkLst>
          <pc:docMk/>
          <pc:sldMk cId="2991223305" sldId="281"/>
        </pc:sldMkLst>
      </pc:sldChg>
      <pc:sldChg chg="modSp mod">
        <pc:chgData name="Tara Tyrrell" userId="67dc6626-2ece-4dc7-ac5a-9add06ec429c" providerId="ADAL" clId="{D7C2A14C-F1D7-4BF4-8949-BC15D50F0987}" dt="2024-12-30T13:46:03.318" v="302" actId="1038"/>
        <pc:sldMkLst>
          <pc:docMk/>
          <pc:sldMk cId="1277592921" sldId="284"/>
        </pc:sldMkLst>
      </pc:sldChg>
      <pc:sldChg chg="modSp mod">
        <pc:chgData name="Tara Tyrrell" userId="67dc6626-2ece-4dc7-ac5a-9add06ec429c" providerId="ADAL" clId="{D7C2A14C-F1D7-4BF4-8949-BC15D50F0987}" dt="2024-12-30T13:45:22.971" v="283" actId="20577"/>
        <pc:sldMkLst>
          <pc:docMk/>
          <pc:sldMk cId="502196074" sldId="1877"/>
        </pc:sldMkLst>
      </pc:sldChg>
      <pc:sldChg chg="modSp mod">
        <pc:chgData name="Tara Tyrrell" userId="67dc6626-2ece-4dc7-ac5a-9add06ec429c" providerId="ADAL" clId="{D7C2A14C-F1D7-4BF4-8949-BC15D50F0987}" dt="2024-12-30T13:45:32.550" v="284" actId="20577"/>
        <pc:sldMkLst>
          <pc:docMk/>
          <pc:sldMk cId="292865011" sldId="1878"/>
        </pc:sldMkLst>
      </pc:sldChg>
    </pc:docChg>
  </pc:docChgLst>
  <pc:docChgLst>
    <pc:chgData name="Abbas Kassem" userId="S::akassem@goodtogreatschools.org.au::b5422da9-d130-411e-8a14-2c174765e2f3" providerId="AD" clId="Web-{E8345944-3EB5-4F2C-ABDA-895890B8FBBB}"/>
    <pc:docChg chg="modSld">
      <pc:chgData name="Abbas Kassem" userId="S::akassem@goodtogreatschools.org.au::b5422da9-d130-411e-8a14-2c174765e2f3" providerId="AD" clId="Web-{E8345944-3EB5-4F2C-ABDA-895890B8FBBB}" dt="2023-07-26T00:36:26.333" v="7"/>
      <pc:docMkLst>
        <pc:docMk/>
      </pc:docMkLst>
      <pc:sldChg chg="modSp">
        <pc:chgData name="Abbas Kassem" userId="S::akassem@goodtogreatschools.org.au::b5422da9-d130-411e-8a14-2c174765e2f3" providerId="AD" clId="Web-{E8345944-3EB5-4F2C-ABDA-895890B8FBBB}" dt="2023-07-26T00:35:43.158" v="0" actId="1076"/>
        <pc:sldMkLst>
          <pc:docMk/>
          <pc:sldMk cId="649154963" sldId="268"/>
        </pc:sldMkLst>
      </pc:sldChg>
      <pc:sldChg chg="delSp modSp">
        <pc:chgData name="Abbas Kassem" userId="S::akassem@goodtogreatschools.org.au::b5422da9-d130-411e-8a14-2c174765e2f3" providerId="AD" clId="Web-{E8345944-3EB5-4F2C-ABDA-895890B8FBBB}" dt="2023-07-26T00:36:26.333" v="7"/>
        <pc:sldMkLst>
          <pc:docMk/>
          <pc:sldMk cId="3213303684" sldId="350"/>
        </pc:sldMkLst>
      </pc:sldChg>
    </pc:docChg>
  </pc:docChgLst>
  <pc:docChgLst>
    <pc:chgData name="Bernard Fernando" userId="b283a9a7-e571-4974-a0d3-6db1e4666c62" providerId="ADAL" clId="{4832F9FB-D5F8-4FA9-9AC8-77F5B0BB91A2}"/>
    <pc:docChg chg="undo custSel modSld modMainMaster">
      <pc:chgData name="Bernard Fernando" userId="b283a9a7-e571-4974-a0d3-6db1e4666c62" providerId="ADAL" clId="{4832F9FB-D5F8-4FA9-9AC8-77F5B0BB91A2}" dt="2025-09-11T15:35:20.296" v="116" actId="1035"/>
      <pc:docMkLst>
        <pc:docMk/>
      </pc:docMkLst>
      <pc:sldChg chg="modSp mod">
        <pc:chgData name="Bernard Fernando" userId="b283a9a7-e571-4974-a0d3-6db1e4666c62" providerId="ADAL" clId="{4832F9FB-D5F8-4FA9-9AC8-77F5B0BB91A2}" dt="2025-09-11T15:30:58.680" v="23" actId="1035"/>
        <pc:sldMkLst>
          <pc:docMk/>
          <pc:sldMk cId="2081362450" sldId="261"/>
        </pc:sldMkLst>
      </pc:sldChg>
      <pc:sldChg chg="modSp mod">
        <pc:chgData name="Bernard Fernando" userId="b283a9a7-e571-4974-a0d3-6db1e4666c62" providerId="ADAL" clId="{4832F9FB-D5F8-4FA9-9AC8-77F5B0BB91A2}" dt="2025-09-11T15:33:23.488" v="74" actId="14100"/>
        <pc:sldMkLst>
          <pc:docMk/>
          <pc:sldMk cId="2991223305" sldId="281"/>
        </pc:sldMkLst>
      </pc:sldChg>
      <pc:sldChg chg="modSp mod">
        <pc:chgData name="Bernard Fernando" userId="b283a9a7-e571-4974-a0d3-6db1e4666c62" providerId="ADAL" clId="{4832F9FB-D5F8-4FA9-9AC8-77F5B0BB91A2}" dt="2025-09-11T15:35:15.192" v="112" actId="1035"/>
        <pc:sldMkLst>
          <pc:docMk/>
          <pc:sldMk cId="3919949645" sldId="285"/>
        </pc:sldMkLst>
      </pc:sldChg>
      <pc:sldChg chg="modSp mod">
        <pc:chgData name="Bernard Fernando" userId="b283a9a7-e571-4974-a0d3-6db1e4666c62" providerId="ADAL" clId="{4832F9FB-D5F8-4FA9-9AC8-77F5B0BB91A2}" dt="2025-09-11T15:34:18.400" v="99" actId="1035"/>
        <pc:sldMkLst>
          <pc:docMk/>
          <pc:sldMk cId="957731022" sldId="287"/>
        </pc:sldMkLst>
      </pc:sldChg>
      <pc:sldChg chg="modSp mod">
        <pc:chgData name="Bernard Fernando" userId="b283a9a7-e571-4974-a0d3-6db1e4666c62" providerId="ADAL" clId="{4832F9FB-D5F8-4FA9-9AC8-77F5B0BB91A2}" dt="2025-09-11T15:35:20.296" v="116" actId="1035"/>
        <pc:sldMkLst>
          <pc:docMk/>
          <pc:sldMk cId="3690620153" sldId="1919"/>
        </pc:sldMkLst>
      </pc:sldChg>
      <pc:sldChg chg="modSp mod">
        <pc:chgData name="Bernard Fernando" userId="b283a9a7-e571-4974-a0d3-6db1e4666c62" providerId="ADAL" clId="{4832F9FB-D5F8-4FA9-9AC8-77F5B0BB91A2}" dt="2025-09-11T15:31:03.144" v="28" actId="1035"/>
        <pc:sldMkLst>
          <pc:docMk/>
          <pc:sldMk cId="832222262" sldId="1941"/>
        </pc:sldMkLst>
      </pc:sldChg>
      <pc:sldChg chg="modSp mod">
        <pc:chgData name="Bernard Fernando" userId="b283a9a7-e571-4974-a0d3-6db1e4666c62" providerId="ADAL" clId="{4832F9FB-D5F8-4FA9-9AC8-77F5B0BB91A2}" dt="2025-09-11T15:31:24.328" v="37" actId="1036"/>
        <pc:sldMkLst>
          <pc:docMk/>
          <pc:sldMk cId="3256525751" sldId="1942"/>
        </pc:sldMkLst>
      </pc:sldChg>
      <pc:sldChg chg="modSp mod">
        <pc:chgData name="Bernard Fernando" userId="b283a9a7-e571-4974-a0d3-6db1e4666c62" providerId="ADAL" clId="{4832F9FB-D5F8-4FA9-9AC8-77F5B0BB91A2}" dt="2025-09-11T15:32:58.760" v="70" actId="1036"/>
        <pc:sldMkLst>
          <pc:docMk/>
          <pc:sldMk cId="3294232763" sldId="1947"/>
        </pc:sldMkLst>
      </pc:sldChg>
      <pc:sldChg chg="modSp mod">
        <pc:chgData name="Bernard Fernando" userId="b283a9a7-e571-4974-a0d3-6db1e4666c62" providerId="ADAL" clId="{4832F9FB-D5F8-4FA9-9AC8-77F5B0BB91A2}" dt="2025-09-11T15:34:38.096" v="105" actId="1035"/>
        <pc:sldMkLst>
          <pc:docMk/>
          <pc:sldMk cId="13576545" sldId="1955"/>
        </pc:sldMkLst>
      </pc:sldChg>
      <pc:sldChg chg="modSp mod">
        <pc:chgData name="Bernard Fernando" userId="b283a9a7-e571-4974-a0d3-6db1e4666c62" providerId="ADAL" clId="{4832F9FB-D5F8-4FA9-9AC8-77F5B0BB91A2}" dt="2025-09-11T15:30:10.104" v="4" actId="1035"/>
        <pc:sldMkLst>
          <pc:docMk/>
          <pc:sldMk cId="3778056356" sldId="1956"/>
        </pc:sldMkLst>
      </pc:sldChg>
      <pc:sldChg chg="modSp mod">
        <pc:chgData name="Bernard Fernando" userId="b283a9a7-e571-4974-a0d3-6db1e4666c62" providerId="ADAL" clId="{4832F9FB-D5F8-4FA9-9AC8-77F5B0BB91A2}" dt="2025-09-11T15:30:14.440" v="9" actId="1035"/>
        <pc:sldMkLst>
          <pc:docMk/>
          <pc:sldMk cId="2648292311" sldId="1957"/>
        </pc:sldMkLst>
      </pc:sldChg>
      <pc:sldChg chg="modSp mod">
        <pc:chgData name="Bernard Fernando" userId="b283a9a7-e571-4974-a0d3-6db1e4666c62" providerId="ADAL" clId="{4832F9FB-D5F8-4FA9-9AC8-77F5B0BB91A2}" dt="2025-09-11T15:31:37.833" v="44" actId="1035"/>
        <pc:sldMkLst>
          <pc:docMk/>
          <pc:sldMk cId="1218647488" sldId="1966"/>
        </pc:sldMkLst>
      </pc:sldChg>
      <pc:sldChg chg="modSp mod">
        <pc:chgData name="Bernard Fernando" userId="b283a9a7-e571-4974-a0d3-6db1e4666c62" providerId="ADAL" clId="{4832F9FB-D5F8-4FA9-9AC8-77F5B0BB91A2}" dt="2025-09-11T15:31:50.033" v="56" actId="14100"/>
        <pc:sldMkLst>
          <pc:docMk/>
          <pc:sldMk cId="161025792" sldId="1967"/>
        </pc:sldMkLst>
      </pc:sldChg>
      <pc:sldMasterChg chg="modSldLayout">
        <pc:chgData name="Bernard Fernando" userId="b283a9a7-e571-4974-a0d3-6db1e4666c62" providerId="ADAL" clId="{4832F9FB-D5F8-4FA9-9AC8-77F5B0BB91A2}" dt="2025-09-11T15:34:10.872" v="93" actId="735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4832F9FB-D5F8-4FA9-9AC8-77F5B0BB91A2}" dt="2025-09-11T15:30:47.649" v="16" actId="732"/>
          <pc:sldLayoutMkLst>
            <pc:docMk/>
            <pc:sldMasterMk cId="2142349000" sldId="2147486213"/>
            <pc:sldLayoutMk cId="1506473474" sldId="2147486217"/>
          </pc:sldLayoutMkLst>
        </pc:sldLayoutChg>
        <pc:sldLayoutChg chg="modSp mod">
          <pc:chgData name="Bernard Fernando" userId="b283a9a7-e571-4974-a0d3-6db1e4666c62" providerId="ADAL" clId="{4832F9FB-D5F8-4FA9-9AC8-77F5B0BB91A2}" dt="2025-09-11T15:31:18.229" v="31" actId="14100"/>
          <pc:sldLayoutMkLst>
            <pc:docMk/>
            <pc:sldMasterMk cId="2142349000" sldId="2147486213"/>
            <pc:sldLayoutMk cId="3505652360" sldId="2147486250"/>
          </pc:sldLayoutMkLst>
        </pc:sldLayoutChg>
        <pc:sldLayoutChg chg="modSp">
          <pc:chgData name="Bernard Fernando" userId="b283a9a7-e571-4974-a0d3-6db1e4666c62" providerId="ADAL" clId="{4832F9FB-D5F8-4FA9-9AC8-77F5B0BB91A2}" dt="2025-09-11T15:33:27.897" v="75" actId="735"/>
          <pc:sldLayoutMkLst>
            <pc:docMk/>
            <pc:sldMasterMk cId="2142349000" sldId="2147486213"/>
            <pc:sldLayoutMk cId="472655041" sldId="2147486266"/>
          </pc:sldLayoutMkLst>
        </pc:sldLayoutChg>
        <pc:sldLayoutChg chg="modSp mod">
          <pc:chgData name="Bernard Fernando" userId="b283a9a7-e571-4974-a0d3-6db1e4666c62" providerId="ADAL" clId="{4832F9FB-D5F8-4FA9-9AC8-77F5B0BB91A2}" dt="2025-09-11T15:34:10.872" v="93" actId="735"/>
          <pc:sldLayoutMkLst>
            <pc:docMk/>
            <pc:sldMasterMk cId="2142349000" sldId="2147486213"/>
            <pc:sldLayoutMk cId="1397167107" sldId="2147486273"/>
          </pc:sldLayoutMkLst>
        </pc:sldLayoutChg>
        <pc:sldLayoutChg chg="modSp mod">
          <pc:chgData name="Bernard Fernando" userId="b283a9a7-e571-4974-a0d3-6db1e4666c62" providerId="ADAL" clId="{4832F9FB-D5F8-4FA9-9AC8-77F5B0BB91A2}" dt="2025-09-11T15:32:34.286" v="60" actId="12788"/>
          <pc:sldLayoutMkLst>
            <pc:docMk/>
            <pc:sldMasterMk cId="2142349000" sldId="2147486213"/>
            <pc:sldLayoutMk cId="4205414026" sldId="2147486337"/>
          </pc:sldLayoutMkLst>
        </pc:sldLayoutChg>
      </pc:sldMasterChg>
    </pc:docChg>
  </pc:docChgLst>
  <pc:docChgLst>
    <pc:chgData name="Nathan Duff" userId="S::nduff@goodtogreatschools.org.au::5454dd5d-9811-49f6-92ba-8b7b8eb9777a" providerId="AD" clId="Web-{ACC6C593-74CB-FDA5-DCBF-48E5A118F22A}"/>
    <pc:docChg chg="modSld">
      <pc:chgData name="Nathan Duff" userId="S::nduff@goodtogreatschools.org.au::5454dd5d-9811-49f6-92ba-8b7b8eb9777a" providerId="AD" clId="Web-{ACC6C593-74CB-FDA5-DCBF-48E5A118F22A}" dt="2024-06-23T23:39:41.980" v="10" actId="1076"/>
      <pc:docMkLst>
        <pc:docMk/>
      </pc:docMkLst>
      <pc:sldChg chg="addSp delSp modSp">
        <pc:chgData name="Nathan Duff" userId="S::nduff@goodtogreatschools.org.au::5454dd5d-9811-49f6-92ba-8b7b8eb9777a" providerId="AD" clId="Web-{ACC6C593-74CB-FDA5-DCBF-48E5A118F22A}" dt="2024-06-23T23:39:41.980" v="10" actId="1076"/>
        <pc:sldMkLst>
          <pc:docMk/>
          <pc:sldMk cId="1224721711" sldId="282"/>
        </pc:sldMkLst>
      </pc:sldChg>
    </pc:docChg>
  </pc:docChgLst>
  <pc:docChgLst>
    <pc:chgData name="Bernard Fernando" userId="b283a9a7-e571-4974-a0d3-6db1e4666c62" providerId="ADAL" clId="{551C4EFF-40F3-4EC8-AB33-4208FC0F36F3}"/>
    <pc:docChg chg="undo custSel modSld">
      <pc:chgData name="Bernard Fernando" userId="b283a9a7-e571-4974-a0d3-6db1e4666c62" providerId="ADAL" clId="{551C4EFF-40F3-4EC8-AB33-4208FC0F36F3}" dt="2025-07-22T21:47:39.677" v="8" actId="1076"/>
      <pc:docMkLst>
        <pc:docMk/>
      </pc:docMkLst>
      <pc:sldChg chg="addSp delSp modSp mod delAnim modAnim">
        <pc:chgData name="Bernard Fernando" userId="b283a9a7-e571-4974-a0d3-6db1e4666c62" providerId="ADAL" clId="{551C4EFF-40F3-4EC8-AB33-4208FC0F36F3}" dt="2025-07-22T21:47:39.677" v="8" actId="1076"/>
        <pc:sldMkLst>
          <pc:docMk/>
          <pc:sldMk cId="1996027870" sldId="1960"/>
        </pc:sldMkLst>
      </pc:sldChg>
    </pc:docChg>
  </pc:docChgLst>
  <pc:docChgLst>
    <pc:chgData name="Abbas Kassem" userId="b5422da9-d130-411e-8a14-2c174765e2f3" providerId="ADAL" clId="{E0B55667-736B-3C4B-A239-E15D3A539A86}"/>
    <pc:docChg chg="undo custSel addSld delSld modSld addMainMaster delMainMaster modMainMaster">
      <pc:chgData name="Abbas Kassem" userId="b5422da9-d130-411e-8a14-2c174765e2f3" providerId="ADAL" clId="{E0B55667-736B-3C4B-A239-E15D3A539A86}" dt="2024-05-02T05:49:00.310" v="521" actId="13926"/>
      <pc:docMkLst>
        <pc:docMk/>
      </pc:docMkLst>
      <pc:sldChg chg="addSp delSp modSp mod">
        <pc:chgData name="Abbas Kassem" userId="b5422da9-d130-411e-8a14-2c174765e2f3" providerId="ADAL" clId="{E0B55667-736B-3C4B-A239-E15D3A539A86}" dt="2024-04-23T23:11:24.692" v="65" actId="20577"/>
        <pc:sldMkLst>
          <pc:docMk/>
          <pc:sldMk cId="3213303684" sldId="350"/>
        </pc:sldMkLst>
      </pc:sldChg>
      <pc:sldChg chg="addSp modSp mod">
        <pc:chgData name="Abbas Kassem" userId="b5422da9-d130-411e-8a14-2c174765e2f3" providerId="ADAL" clId="{E0B55667-736B-3C4B-A239-E15D3A539A86}" dt="2024-04-23T23:12:10.471" v="75" actId="164"/>
        <pc:sldMkLst>
          <pc:docMk/>
          <pc:sldMk cId="2545225003" sldId="351"/>
        </pc:sldMkLst>
      </pc:sldChg>
      <pc:sldChg chg="addSp delSp modSp mod">
        <pc:chgData name="Abbas Kassem" userId="b5422da9-d130-411e-8a14-2c174765e2f3" providerId="ADAL" clId="{E0B55667-736B-3C4B-A239-E15D3A539A86}" dt="2024-05-02T05:47:49.666" v="511" actId="21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E0B55667-736B-3C4B-A239-E15D3A539A86}" dt="2024-04-23T23:16:07.015" v="176" actId="2711"/>
        <pc:sldMkLst>
          <pc:docMk/>
          <pc:sldMk cId="2994849640" sldId="590"/>
        </pc:sldMkLst>
      </pc:sldChg>
      <pc:sldChg chg="addSp delSp modSp mod">
        <pc:chgData name="Abbas Kassem" userId="b5422da9-d130-411e-8a14-2c174765e2f3" providerId="ADAL" clId="{E0B55667-736B-3C4B-A239-E15D3A539A86}" dt="2024-04-23T23:12:29.460" v="97" actId="20577"/>
        <pc:sldMkLst>
          <pc:docMk/>
          <pc:sldMk cId="2476209255" sldId="600"/>
        </pc:sldMkLst>
      </pc:sldChg>
      <pc:sldChg chg="modSp mod">
        <pc:chgData name="Abbas Kassem" userId="b5422da9-d130-411e-8a14-2c174765e2f3" providerId="ADAL" clId="{E0B55667-736B-3C4B-A239-E15D3A539A86}" dt="2024-04-23T23:15:32.485" v="165" actId="1076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E0B55667-736B-3C4B-A239-E15D3A539A86}" dt="2024-04-29T23:01:38.466" v="221"/>
        <pc:sldMkLst>
          <pc:docMk/>
          <pc:sldMk cId="1600594350" sldId="1653"/>
        </pc:sldMkLst>
      </pc:sldChg>
      <pc:sldChg chg="addSp delSp modSp mod delAnim modAnim">
        <pc:chgData name="Abbas Kassem" userId="b5422da9-d130-411e-8a14-2c174765e2f3" providerId="ADAL" clId="{E0B55667-736B-3C4B-A239-E15D3A539A86}" dt="2024-04-29T23:16:43.740" v="350" actId="13926"/>
        <pc:sldMkLst>
          <pc:docMk/>
          <pc:sldMk cId="2828639446" sldId="1670"/>
        </pc:sldMkLst>
      </pc:sldChg>
      <pc:sldChg chg="addSp delSp modSp mod">
        <pc:chgData name="Abbas Kassem" userId="b5422da9-d130-411e-8a14-2c174765e2f3" providerId="ADAL" clId="{E0B55667-736B-3C4B-A239-E15D3A539A86}" dt="2024-04-29T23:01:36.070" v="219"/>
        <pc:sldMkLst>
          <pc:docMk/>
          <pc:sldMk cId="1875021238" sldId="1708"/>
        </pc:sldMkLst>
      </pc:sldChg>
      <pc:sldChg chg="addSp delSp modSp mod">
        <pc:chgData name="Abbas Kassem" userId="b5422da9-d130-411e-8a14-2c174765e2f3" providerId="ADAL" clId="{E0B55667-736B-3C4B-A239-E15D3A539A86}" dt="2024-04-23T23:12:37.592" v="101"/>
        <pc:sldMkLst>
          <pc:docMk/>
          <pc:sldMk cId="3097061799" sldId="1722"/>
        </pc:sldMkLst>
      </pc:sldChg>
      <pc:sldChg chg="addSp delSp modSp mod modAnim">
        <pc:chgData name="Abbas Kassem" userId="b5422da9-d130-411e-8a14-2c174765e2f3" providerId="ADAL" clId="{E0B55667-736B-3C4B-A239-E15D3A539A86}" dt="2024-04-23T23:15:02.494" v="155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E0B55667-736B-3C4B-A239-E15D3A539A86}" dt="2024-04-23T23:13:17.634" v="121"/>
        <pc:sldMkLst>
          <pc:docMk/>
          <pc:sldMk cId="1014256085" sldId="1749"/>
        </pc:sldMkLst>
      </pc:sldChg>
      <pc:sldChg chg="modSp mod">
        <pc:chgData name="Abbas Kassem" userId="b5422da9-d130-411e-8a14-2c174765e2f3" providerId="ADAL" clId="{E0B55667-736B-3C4B-A239-E15D3A539A86}" dt="2024-04-29T23:01:29.923" v="217" actId="1037"/>
        <pc:sldMkLst>
          <pc:docMk/>
          <pc:sldMk cId="452981664" sldId="1753"/>
        </pc:sldMkLst>
      </pc:sldChg>
      <pc:sldChg chg="addSp delSp modSp add mod chgLayout">
        <pc:chgData name="Abbas Kassem" userId="b5422da9-d130-411e-8a14-2c174765e2f3" providerId="ADAL" clId="{E0B55667-736B-3C4B-A239-E15D3A539A86}" dt="2024-05-02T05:40:33.369" v="447" actId="6264"/>
        <pc:sldMkLst>
          <pc:docMk/>
          <pc:sldMk cId="2523779614" sldId="1765"/>
        </pc:sldMkLst>
      </pc:sldChg>
      <pc:sldChg chg="addSp delSp modSp add mod modClrScheme chgLayout">
        <pc:chgData name="Abbas Kassem" userId="b5422da9-d130-411e-8a14-2c174765e2f3" providerId="ADAL" clId="{E0B55667-736B-3C4B-A239-E15D3A539A86}" dt="2024-05-02T05:48:17.461" v="515" actId="6264"/>
        <pc:sldMkLst>
          <pc:docMk/>
          <pc:sldMk cId="2461042309" sldId="1766"/>
        </pc:sldMkLst>
      </pc:sldChg>
      <pc:sldChg chg="addSp delSp modSp add mod chgLayout">
        <pc:chgData name="Abbas Kassem" userId="b5422da9-d130-411e-8a14-2c174765e2f3" providerId="ADAL" clId="{E0B55667-736B-3C4B-A239-E15D3A539A86}" dt="2024-05-02T05:40:10.447" v="445" actId="478"/>
        <pc:sldMkLst>
          <pc:docMk/>
          <pc:sldMk cId="2857770934" sldId="1767"/>
        </pc:sldMkLst>
      </pc:sldChg>
      <pc:sldChg chg="addSp delSp modSp mod">
        <pc:chgData name="Abbas Kassem" userId="b5422da9-d130-411e-8a14-2c174765e2f3" providerId="ADAL" clId="{E0B55667-736B-3C4B-A239-E15D3A539A86}" dt="2024-04-23T23:12:44.547" v="104"/>
        <pc:sldMkLst>
          <pc:docMk/>
          <pc:sldMk cId="1413607929" sldId="1774"/>
        </pc:sldMkLst>
      </pc:sldChg>
      <pc:sldChg chg="addSp delSp modSp mod">
        <pc:chgData name="Abbas Kassem" userId="b5422da9-d130-411e-8a14-2c174765e2f3" providerId="ADAL" clId="{E0B55667-736B-3C4B-A239-E15D3A539A86}" dt="2024-04-23T23:12:50.769" v="107"/>
        <pc:sldMkLst>
          <pc:docMk/>
          <pc:sldMk cId="3702212576" sldId="1775"/>
        </pc:sldMkLst>
      </pc:sldChg>
      <pc:sldChg chg="addSp delSp modSp mod">
        <pc:chgData name="Abbas Kassem" userId="b5422da9-d130-411e-8a14-2c174765e2f3" providerId="ADAL" clId="{E0B55667-736B-3C4B-A239-E15D3A539A86}" dt="2024-04-23T23:12:55.485" v="110" actId="478"/>
        <pc:sldMkLst>
          <pc:docMk/>
          <pc:sldMk cId="3858183350" sldId="1776"/>
        </pc:sldMkLst>
      </pc:sldChg>
      <pc:sldChg chg="addSp delSp modSp mod">
        <pc:chgData name="Abbas Kassem" userId="b5422da9-d130-411e-8a14-2c174765e2f3" providerId="ADAL" clId="{E0B55667-736B-3C4B-A239-E15D3A539A86}" dt="2024-04-23T23:13:01.713" v="113"/>
        <pc:sldMkLst>
          <pc:docMk/>
          <pc:sldMk cId="2297157566" sldId="1777"/>
        </pc:sldMkLst>
      </pc:sldChg>
      <pc:sldChg chg="addSp delSp modSp mod">
        <pc:chgData name="Abbas Kassem" userId="b5422da9-d130-411e-8a14-2c174765e2f3" providerId="ADAL" clId="{E0B55667-736B-3C4B-A239-E15D3A539A86}" dt="2024-04-23T23:13:06.226" v="116"/>
        <pc:sldMkLst>
          <pc:docMk/>
          <pc:sldMk cId="3894141782" sldId="1778"/>
        </pc:sldMkLst>
      </pc:sldChg>
      <pc:sldChg chg="addSp delSp modSp mod">
        <pc:chgData name="Abbas Kassem" userId="b5422da9-d130-411e-8a14-2c174765e2f3" providerId="ADAL" clId="{E0B55667-736B-3C4B-A239-E15D3A539A86}" dt="2024-04-23T23:13:12.739" v="119"/>
        <pc:sldMkLst>
          <pc:docMk/>
          <pc:sldMk cId="4195066246" sldId="1779"/>
        </pc:sldMkLst>
      </pc:sldChg>
      <pc:sldChg chg="addSp delSp modSp mod">
        <pc:chgData name="Abbas Kassem" userId="b5422da9-d130-411e-8a14-2c174765e2f3" providerId="ADAL" clId="{E0B55667-736B-3C4B-A239-E15D3A539A86}" dt="2024-04-23T23:13:20.248" v="123"/>
        <pc:sldMkLst>
          <pc:docMk/>
          <pc:sldMk cId="2593862395" sldId="1780"/>
        </pc:sldMkLst>
      </pc:sldChg>
      <pc:sldChg chg="addSp delSp modSp mod">
        <pc:chgData name="Abbas Kassem" userId="b5422da9-d130-411e-8a14-2c174765e2f3" providerId="ADAL" clId="{E0B55667-736B-3C4B-A239-E15D3A539A86}" dt="2024-04-23T23:13:22.630" v="125"/>
        <pc:sldMkLst>
          <pc:docMk/>
          <pc:sldMk cId="1346632553" sldId="1781"/>
        </pc:sldMkLst>
      </pc:sldChg>
      <pc:sldChg chg="addSp delSp modSp mod">
        <pc:chgData name="Abbas Kassem" userId="b5422da9-d130-411e-8a14-2c174765e2f3" providerId="ADAL" clId="{E0B55667-736B-3C4B-A239-E15D3A539A86}" dt="2024-04-23T23:13:25.700" v="127"/>
        <pc:sldMkLst>
          <pc:docMk/>
          <pc:sldMk cId="2604149346" sldId="1782"/>
        </pc:sldMkLst>
      </pc:sldChg>
      <pc:sldChg chg="addSp delSp modSp mod">
        <pc:chgData name="Abbas Kassem" userId="b5422da9-d130-411e-8a14-2c174765e2f3" providerId="ADAL" clId="{E0B55667-736B-3C4B-A239-E15D3A539A86}" dt="2024-04-23T23:39:52.859" v="180" actId="1076"/>
        <pc:sldMkLst>
          <pc:docMk/>
          <pc:sldMk cId="3828614129" sldId="1783"/>
        </pc:sldMkLst>
      </pc:sldChg>
      <pc:sldChg chg="addSp delSp modSp mod">
        <pc:chgData name="Abbas Kassem" userId="b5422da9-d130-411e-8a14-2c174765e2f3" providerId="ADAL" clId="{E0B55667-736B-3C4B-A239-E15D3A539A86}" dt="2024-04-23T23:13:31.197" v="131"/>
        <pc:sldMkLst>
          <pc:docMk/>
          <pc:sldMk cId="661254123" sldId="1784"/>
        </pc:sldMkLst>
      </pc:sldChg>
      <pc:sldChg chg="addSp delSp modSp mod">
        <pc:chgData name="Abbas Kassem" userId="b5422da9-d130-411e-8a14-2c174765e2f3" providerId="ADAL" clId="{E0B55667-736B-3C4B-A239-E15D3A539A86}" dt="2024-04-23T23:13:35.405" v="133"/>
        <pc:sldMkLst>
          <pc:docMk/>
          <pc:sldMk cId="174548853" sldId="1785"/>
        </pc:sldMkLst>
      </pc:sldChg>
      <pc:sldChg chg="modSp mod">
        <pc:chgData name="Abbas Kassem" userId="b5422da9-d130-411e-8a14-2c174765e2f3" providerId="ADAL" clId="{E0B55667-736B-3C4B-A239-E15D3A539A86}" dt="2024-04-23T23:15:50.169" v="171" actId="107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E0B55667-736B-3C4B-A239-E15D3A539A86}" dt="2024-04-23T23:08:11.696" v="1" actId="2696"/>
        <pc:sldMkLst>
          <pc:docMk/>
          <pc:sldMk cId="2355140861" sldId="1787"/>
        </pc:sldMkLst>
      </pc:sldChg>
      <pc:sldChg chg="addSp delSp modSp add mod">
        <pc:chgData name="Abbas Kassem" userId="b5422da9-d130-411e-8a14-2c174765e2f3" providerId="ADAL" clId="{E0B55667-736B-3C4B-A239-E15D3A539A86}" dt="2024-04-29T23:08:15.921" v="330"/>
        <pc:sldMkLst>
          <pc:docMk/>
          <pc:sldMk cId="3831091944" sldId="1788"/>
        </pc:sldMkLst>
      </pc:sldChg>
      <pc:sldMasterChg chg="delSldLayout modSldLayout">
        <pc:chgData name="Abbas Kassem" userId="b5422da9-d130-411e-8a14-2c174765e2f3" providerId="ADAL" clId="{E0B55667-736B-3C4B-A239-E15D3A539A86}" dt="2024-04-29T23:06:26.534" v="278" actId="2696"/>
        <pc:sldMasterMkLst>
          <pc:docMk/>
          <pc:sldMasterMk cId="3327745774" sldId="2147486259"/>
        </pc:sldMasterMkLst>
        <pc:sldLayoutChg chg="del">
          <pc:chgData name="Abbas Kassem" userId="b5422da9-d130-411e-8a14-2c174765e2f3" providerId="ADAL" clId="{E0B55667-736B-3C4B-A239-E15D3A539A86}" dt="2024-04-29T23:06:26.534" v="278" actId="2696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Abbas Kassem" userId="b5422da9-d130-411e-8a14-2c174765e2f3" providerId="ADAL" clId="{E0B55667-736B-3C4B-A239-E15D3A539A86}" dt="2024-04-23T23:10:46.750" v="33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0B55667-736B-3C4B-A239-E15D3A539A86}" dt="2024-04-23T23:08:11.698" v="2" actId="2696"/>
          <pc:sldLayoutMkLst>
            <pc:docMk/>
            <pc:sldMasterMk cId="3327745774" sldId="2147486259"/>
            <pc:sldLayoutMk cId="2986043252" sldId="2147486292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03.471" v="324" actId="2696"/>
        <pc:sldMasterMkLst>
          <pc:docMk/>
          <pc:sldMasterMk cId="1496940625" sldId="2147486272"/>
        </pc:sldMasterMkLst>
        <pc:sldLayoutChg chg="add del">
          <pc:chgData name="Abbas Kassem" userId="b5422da9-d130-411e-8a14-2c174765e2f3" providerId="ADAL" clId="{E0B55667-736B-3C4B-A239-E15D3A539A86}" dt="2024-04-29T23:08:03.471" v="324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3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2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1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19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8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7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6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4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15.184" v="329" actId="2696"/>
        <pc:sldMasterMkLst>
          <pc:docMk/>
          <pc:sldMasterMk cId="1752791126" sldId="2147486286"/>
        </pc:sldMasterMkLst>
        <pc:sldLayoutChg chg="add del">
          <pc:chgData name="Abbas Kassem" userId="b5422da9-d130-411e-8a14-2c174765e2f3" providerId="ADAL" clId="{E0B55667-736B-3C4B-A239-E15D3A539A86}" dt="2024-04-29T23:08:15.184" v="328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add del">
          <pc:chgData name="Abbas Kassem" userId="b5422da9-d130-411e-8a14-2c174765e2f3" providerId="ADAL" clId="{E0B55667-736B-3C4B-A239-E15D3A539A86}" dt="2024-04-29T23:08:15.184" v="329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24B81D0E-B9DB-77BB-74F0-9C3B5B766A7B}"/>
    <pc:docChg chg="modSld">
      <pc:chgData name="Sara Hodgson Brown" userId="S::shodgsonbrown@goodtogreatschools.org.au::55abe0ab-6bea-4dc8-9867-e8721f5c6272" providerId="AD" clId="Web-{24B81D0E-B9DB-77BB-74F0-9C3B5B766A7B}" dt="2025-04-11T07:57:19.601" v="0" actId="20577"/>
      <pc:docMkLst>
        <pc:docMk/>
      </pc:docMkLst>
      <pc:sldChg chg="modSp">
        <pc:chgData name="Sara Hodgson Brown" userId="S::shodgsonbrown@goodtogreatschools.org.au::55abe0ab-6bea-4dc8-9867-e8721f5c6272" providerId="AD" clId="Web-{24B81D0E-B9DB-77BB-74F0-9C3B5B766A7B}" dt="2025-04-11T07:57:19.601" v="0" actId="20577"/>
        <pc:sldMkLst>
          <pc:docMk/>
          <pc:sldMk cId="2543034228" sldId="1896"/>
        </pc:sldMkLst>
      </pc:sldChg>
    </pc:docChg>
  </pc:docChgLst>
  <pc:docChgLst>
    <pc:chgData name="Abbas Kassem" userId="b5422da9-d130-411e-8a14-2c174765e2f3" providerId="ADAL" clId="{0FF1BD85-47EF-294E-8D7B-9BA840D6BB84}"/>
    <pc:docChg chg="undo custSel addSld delSld modSld sldOrd modMainMaster">
      <pc:chgData name="Abbas Kassem" userId="b5422da9-d130-411e-8a14-2c174765e2f3" providerId="ADAL" clId="{0FF1BD85-47EF-294E-8D7B-9BA840D6BB84}" dt="2024-04-23T22:46:18.914" v="898" actId="478"/>
      <pc:docMkLst>
        <pc:docMk/>
      </pc:docMkLst>
      <pc:sldChg chg="addSp delSp modSp del mod">
        <pc:chgData name="Abbas Kassem" userId="b5422da9-d130-411e-8a14-2c174765e2f3" providerId="ADAL" clId="{0FF1BD85-47EF-294E-8D7B-9BA840D6BB84}" dt="2024-04-23T05:43:56.650" v="5" actId="2696"/>
        <pc:sldMkLst>
          <pc:docMk/>
          <pc:sldMk cId="3664517324" sldId="266"/>
        </pc:sldMkLst>
      </pc:sldChg>
      <pc:sldChg chg="addSp delSp modSp mod">
        <pc:chgData name="Abbas Kassem" userId="b5422da9-d130-411e-8a14-2c174765e2f3" providerId="ADAL" clId="{0FF1BD85-47EF-294E-8D7B-9BA840D6BB84}" dt="2024-04-23T06:39:13.966" v="367" actId="1076"/>
        <pc:sldMkLst>
          <pc:docMk/>
          <pc:sldMk cId="3213303684" sldId="350"/>
        </pc:sldMkLst>
      </pc:sldChg>
      <pc:sldChg chg="modSp mod">
        <pc:chgData name="Abbas Kassem" userId="b5422da9-d130-411e-8a14-2c174765e2f3" providerId="ADAL" clId="{0FF1BD85-47EF-294E-8D7B-9BA840D6BB84}" dt="2024-04-23T06:40:34.280" v="438" actId="207"/>
        <pc:sldMkLst>
          <pc:docMk/>
          <pc:sldMk cId="2545225003" sldId="351"/>
        </pc:sldMkLst>
      </pc:sldChg>
      <pc:sldChg chg="modSp mod">
        <pc:chgData name="Abbas Kassem" userId="b5422da9-d130-411e-8a14-2c174765e2f3" providerId="ADAL" clId="{0FF1BD85-47EF-294E-8D7B-9BA840D6BB84}" dt="2024-04-23T06:41:59.641" v="600" actId="20577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0FF1BD85-47EF-294E-8D7B-9BA840D6BB84}" dt="2024-04-23T06:42:24.070" v="659" actId="5793"/>
        <pc:sldMkLst>
          <pc:docMk/>
          <pc:sldMk cId="2994849640" sldId="590"/>
        </pc:sldMkLst>
      </pc:sldChg>
      <pc:sldChg chg="modSp mod">
        <pc:chgData name="Abbas Kassem" userId="b5422da9-d130-411e-8a14-2c174765e2f3" providerId="ADAL" clId="{0FF1BD85-47EF-294E-8D7B-9BA840D6BB84}" dt="2024-04-23T22:39:59.996" v="709" actId="5793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0FF1BD85-47EF-294E-8D7B-9BA840D6BB84}" dt="2024-04-23T05:52:20.045" v="27" actId="2696"/>
        <pc:sldMkLst>
          <pc:docMk/>
          <pc:sldMk cId="4224382411" sldId="1026"/>
        </pc:sldMkLst>
      </pc:sldChg>
      <pc:sldChg chg="delSp modSp mod">
        <pc:chgData name="Abbas Kassem" userId="b5422da9-d130-411e-8a14-2c174765e2f3" providerId="ADAL" clId="{0FF1BD85-47EF-294E-8D7B-9BA840D6BB84}" dt="2024-04-23T06:42:11.019" v="622" actId="20577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0FF1BD85-47EF-294E-8D7B-9BA840D6BB84}" dt="2024-04-23T22:39:33.250" v="702" actId="1036"/>
        <pc:sldMkLst>
          <pc:docMk/>
          <pc:sldMk cId="1600594350" sldId="1653"/>
        </pc:sldMkLst>
      </pc:sldChg>
      <pc:sldChg chg="modSp mod ord">
        <pc:chgData name="Abbas Kassem" userId="b5422da9-d130-411e-8a14-2c174765e2f3" providerId="ADAL" clId="{0FF1BD85-47EF-294E-8D7B-9BA840D6BB84}" dt="2024-04-23T22:44:55.510" v="888" actId="20578"/>
        <pc:sldMkLst>
          <pc:docMk/>
          <pc:sldMk cId="2828639446" sldId="1670"/>
        </pc:sldMkLst>
      </pc:sldChg>
      <pc:sldChg chg="del">
        <pc:chgData name="Abbas Kassem" userId="b5422da9-d130-411e-8a14-2c174765e2f3" providerId="ADAL" clId="{0FF1BD85-47EF-294E-8D7B-9BA840D6BB84}" dt="2024-04-23T05:29:43.287" v="2" actId="2696"/>
        <pc:sldMkLst>
          <pc:docMk/>
          <pc:sldMk cId="3684464366" sldId="1673"/>
        </pc:sldMkLst>
      </pc:sldChg>
      <pc:sldChg chg="addSp delSp modSp mod">
        <pc:chgData name="Abbas Kassem" userId="b5422da9-d130-411e-8a14-2c174765e2f3" providerId="ADAL" clId="{0FF1BD85-47EF-294E-8D7B-9BA840D6BB84}" dt="2024-04-23T22:39:28.300" v="694" actId="1036"/>
        <pc:sldMkLst>
          <pc:docMk/>
          <pc:sldMk cId="1875021238" sldId="1708"/>
        </pc:sldMkLst>
      </pc:sldChg>
      <pc:sldChg chg="modSp mod">
        <pc:chgData name="Abbas Kassem" userId="b5422da9-d130-411e-8a14-2c174765e2f3" providerId="ADAL" clId="{0FF1BD85-47EF-294E-8D7B-9BA840D6BB84}" dt="2024-04-23T22:42:24.215" v="758" actId="20577"/>
        <pc:sldMkLst>
          <pc:docMk/>
          <pc:sldMk cId="3097061799" sldId="1722"/>
        </pc:sldMkLst>
      </pc:sldChg>
      <pc:sldChg chg="addSp delSp modSp mod">
        <pc:chgData name="Abbas Kassem" userId="b5422da9-d130-411e-8a14-2c174765e2f3" providerId="ADAL" clId="{0FF1BD85-47EF-294E-8D7B-9BA840D6BB84}" dt="2024-04-23T22:42:11.047" v="745" actId="478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0FF1BD85-47EF-294E-8D7B-9BA840D6BB84}" dt="2024-04-23T22:43:31.001" v="825" actId="20577"/>
        <pc:sldMkLst>
          <pc:docMk/>
          <pc:sldMk cId="1014256085" sldId="1749"/>
        </pc:sldMkLst>
      </pc:sldChg>
      <pc:sldChg chg="del">
        <pc:chgData name="Abbas Kassem" userId="b5422da9-d130-411e-8a14-2c174765e2f3" providerId="ADAL" clId="{0FF1BD85-47EF-294E-8D7B-9BA840D6BB84}" dt="2024-04-23T05:52:12.524" v="24" actId="2696"/>
        <pc:sldMkLst>
          <pc:docMk/>
          <pc:sldMk cId="1445852690" sldId="1750"/>
        </pc:sldMkLst>
      </pc:sldChg>
      <pc:sldChg chg="del">
        <pc:chgData name="Abbas Kassem" userId="b5422da9-d130-411e-8a14-2c174765e2f3" providerId="ADAL" clId="{0FF1BD85-47EF-294E-8D7B-9BA840D6BB84}" dt="2024-04-23T05:52:14.932" v="25" actId="2696"/>
        <pc:sldMkLst>
          <pc:docMk/>
          <pc:sldMk cId="2858127339" sldId="1751"/>
        </pc:sldMkLst>
      </pc:sldChg>
      <pc:sldChg chg="del">
        <pc:chgData name="Abbas Kassem" userId="b5422da9-d130-411e-8a14-2c174765e2f3" providerId="ADAL" clId="{0FF1BD85-47EF-294E-8D7B-9BA840D6BB84}" dt="2024-04-23T05:52:15.930" v="26" actId="2696"/>
        <pc:sldMkLst>
          <pc:docMk/>
          <pc:sldMk cId="357322277" sldId="1752"/>
        </pc:sldMkLst>
      </pc:sldChg>
      <pc:sldChg chg="addSp modSp add mod">
        <pc:chgData name="Abbas Kassem" userId="b5422da9-d130-411e-8a14-2c174765e2f3" providerId="ADAL" clId="{0FF1BD85-47EF-294E-8D7B-9BA840D6BB84}" dt="2024-04-23T22:39:23.328" v="687" actId="1036"/>
        <pc:sldMkLst>
          <pc:docMk/>
          <pc:sldMk cId="452981664" sldId="1753"/>
        </pc:sldMkLst>
      </pc:sldChg>
      <pc:sldChg chg="modSp add del mod ord">
        <pc:chgData name="Abbas Kassem" userId="b5422da9-d130-411e-8a14-2c174765e2f3" providerId="ADAL" clId="{0FF1BD85-47EF-294E-8D7B-9BA840D6BB84}" dt="2024-04-23T22:38:53.768" v="663" actId="2696"/>
        <pc:sldMkLst>
          <pc:docMk/>
          <pc:sldMk cId="2124869309" sldId="1772"/>
        </pc:sldMkLst>
      </pc:sldChg>
      <pc:sldChg chg="modSp add mod">
        <pc:chgData name="Abbas Kassem" userId="b5422da9-d130-411e-8a14-2c174765e2f3" providerId="ADAL" clId="{0FF1BD85-47EF-294E-8D7B-9BA840D6BB84}" dt="2024-04-23T22:39:05.407" v="679" actId="20577"/>
        <pc:sldMkLst>
          <pc:docMk/>
          <pc:sldMk cId="928093462" sldId="1773"/>
        </pc:sldMkLst>
      </pc:sldChg>
      <pc:sldChg chg="add del">
        <pc:chgData name="Abbas Kassem" userId="b5422da9-d130-411e-8a14-2c174765e2f3" providerId="ADAL" clId="{0FF1BD85-47EF-294E-8D7B-9BA840D6BB84}" dt="2024-04-23T22:38:42.723" v="661"/>
        <pc:sldMkLst>
          <pc:docMk/>
          <pc:sldMk cId="2355140861" sldId="1773"/>
        </pc:sldMkLst>
      </pc:sldChg>
      <pc:sldChg chg="modSp add mod">
        <pc:chgData name="Abbas Kassem" userId="b5422da9-d130-411e-8a14-2c174765e2f3" providerId="ADAL" clId="{0FF1BD85-47EF-294E-8D7B-9BA840D6BB84}" dt="2024-04-23T22:42:36.548" v="772" actId="20577"/>
        <pc:sldMkLst>
          <pc:docMk/>
          <pc:sldMk cId="1413607929" sldId="1774"/>
        </pc:sldMkLst>
      </pc:sldChg>
      <pc:sldChg chg="modSp add mod">
        <pc:chgData name="Abbas Kassem" userId="b5422da9-d130-411e-8a14-2c174765e2f3" providerId="ADAL" clId="{0FF1BD85-47EF-294E-8D7B-9BA840D6BB84}" dt="2024-04-23T22:42:48.508" v="780" actId="20577"/>
        <pc:sldMkLst>
          <pc:docMk/>
          <pc:sldMk cId="3702212576" sldId="1775"/>
        </pc:sldMkLst>
      </pc:sldChg>
      <pc:sldChg chg="modSp add mod">
        <pc:chgData name="Abbas Kassem" userId="b5422da9-d130-411e-8a14-2c174765e2f3" providerId="ADAL" clId="{0FF1BD85-47EF-294E-8D7B-9BA840D6BB84}" dt="2024-04-23T22:43:01.061" v="790" actId="20577"/>
        <pc:sldMkLst>
          <pc:docMk/>
          <pc:sldMk cId="3858183350" sldId="1776"/>
        </pc:sldMkLst>
      </pc:sldChg>
      <pc:sldChg chg="modSp add mod">
        <pc:chgData name="Abbas Kassem" userId="b5422da9-d130-411e-8a14-2c174765e2f3" providerId="ADAL" clId="{0FF1BD85-47EF-294E-8D7B-9BA840D6BB84}" dt="2024-04-23T22:43:07.891" v="798" actId="20577"/>
        <pc:sldMkLst>
          <pc:docMk/>
          <pc:sldMk cId="2297157566" sldId="1777"/>
        </pc:sldMkLst>
      </pc:sldChg>
      <pc:sldChg chg="modSp add mod">
        <pc:chgData name="Abbas Kassem" userId="b5422da9-d130-411e-8a14-2c174765e2f3" providerId="ADAL" clId="{0FF1BD85-47EF-294E-8D7B-9BA840D6BB84}" dt="2024-04-23T22:43:13.099" v="805" actId="20577"/>
        <pc:sldMkLst>
          <pc:docMk/>
          <pc:sldMk cId="3894141782" sldId="1778"/>
        </pc:sldMkLst>
      </pc:sldChg>
      <pc:sldChg chg="modSp add mod">
        <pc:chgData name="Abbas Kassem" userId="b5422da9-d130-411e-8a14-2c174765e2f3" providerId="ADAL" clId="{0FF1BD85-47EF-294E-8D7B-9BA840D6BB84}" dt="2024-04-23T22:43:18.324" v="807" actId="20577"/>
        <pc:sldMkLst>
          <pc:docMk/>
          <pc:sldMk cId="4195066246" sldId="1779"/>
        </pc:sldMkLst>
      </pc:sldChg>
      <pc:sldChg chg="modSp add mod">
        <pc:chgData name="Abbas Kassem" userId="b5422da9-d130-411e-8a14-2c174765e2f3" providerId="ADAL" clId="{0FF1BD85-47EF-294E-8D7B-9BA840D6BB84}" dt="2024-04-23T22:43:45.981" v="835" actId="20577"/>
        <pc:sldMkLst>
          <pc:docMk/>
          <pc:sldMk cId="2593862395" sldId="1780"/>
        </pc:sldMkLst>
      </pc:sldChg>
      <pc:sldChg chg="modSp add mod">
        <pc:chgData name="Abbas Kassem" userId="b5422da9-d130-411e-8a14-2c174765e2f3" providerId="ADAL" clId="{0FF1BD85-47EF-294E-8D7B-9BA840D6BB84}" dt="2024-04-23T22:43:55.285" v="854" actId="20577"/>
        <pc:sldMkLst>
          <pc:docMk/>
          <pc:sldMk cId="1346632553" sldId="1781"/>
        </pc:sldMkLst>
      </pc:sldChg>
      <pc:sldChg chg="modSp add mod">
        <pc:chgData name="Abbas Kassem" userId="b5422da9-d130-411e-8a14-2c174765e2f3" providerId="ADAL" clId="{0FF1BD85-47EF-294E-8D7B-9BA840D6BB84}" dt="2024-04-23T22:44:07.149" v="856" actId="20577"/>
        <pc:sldMkLst>
          <pc:docMk/>
          <pc:sldMk cId="2604149346" sldId="1782"/>
        </pc:sldMkLst>
      </pc:sldChg>
      <pc:sldChg chg="modSp add mod">
        <pc:chgData name="Abbas Kassem" userId="b5422da9-d130-411e-8a14-2c174765e2f3" providerId="ADAL" clId="{0FF1BD85-47EF-294E-8D7B-9BA840D6BB84}" dt="2024-04-23T22:44:27.368" v="872" actId="20577"/>
        <pc:sldMkLst>
          <pc:docMk/>
          <pc:sldMk cId="3828614129" sldId="1783"/>
        </pc:sldMkLst>
      </pc:sldChg>
      <pc:sldChg chg="modSp add mod">
        <pc:chgData name="Abbas Kassem" userId="b5422da9-d130-411e-8a14-2c174765e2f3" providerId="ADAL" clId="{0FF1BD85-47EF-294E-8D7B-9BA840D6BB84}" dt="2024-04-23T22:44:41.690" v="879" actId="20577"/>
        <pc:sldMkLst>
          <pc:docMk/>
          <pc:sldMk cId="661254123" sldId="1784"/>
        </pc:sldMkLst>
      </pc:sldChg>
      <pc:sldChg chg="modSp add mod">
        <pc:chgData name="Abbas Kassem" userId="b5422da9-d130-411e-8a14-2c174765e2f3" providerId="ADAL" clId="{0FF1BD85-47EF-294E-8D7B-9BA840D6BB84}" dt="2024-04-23T22:44:47.441" v="887" actId="20577"/>
        <pc:sldMkLst>
          <pc:docMk/>
          <pc:sldMk cId="174548853" sldId="1785"/>
        </pc:sldMkLst>
      </pc:sldChg>
      <pc:sldChg chg="addSp delSp modSp add mod">
        <pc:chgData name="Abbas Kassem" userId="b5422da9-d130-411e-8a14-2c174765e2f3" providerId="ADAL" clId="{0FF1BD85-47EF-294E-8D7B-9BA840D6BB84}" dt="2024-04-23T22:46:18.914" v="898" actId="478"/>
        <pc:sldMkLst>
          <pc:docMk/>
          <pc:sldMk cId="2466462266" sldId="1786"/>
        </pc:sldMkLst>
      </pc:sldChg>
      <pc:sldMasterChg chg="delSldLayout modSldLayout">
        <pc:chgData name="Abbas Kassem" userId="b5422da9-d130-411e-8a14-2c174765e2f3" providerId="ADAL" clId="{0FF1BD85-47EF-294E-8D7B-9BA840D6BB84}" dt="2024-04-23T22:38:53.781" v="664" actId="2696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0FF1BD85-47EF-294E-8D7B-9BA840D6BB84}" dt="2024-04-23T06:01:01.879" v="222" actId="2057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0FF1BD85-47EF-294E-8D7B-9BA840D6BB84}" dt="2024-04-23T05:43:56.653" v="6" actId="2696"/>
          <pc:sldLayoutMkLst>
            <pc:docMk/>
            <pc:sldMasterMk cId="3327745774" sldId="2147486259"/>
            <pc:sldLayoutMk cId="1876591836" sldId="2147486290"/>
          </pc:sldLayoutMkLst>
        </pc:sldLayoutChg>
        <pc:sldLayoutChg chg="delSp del mod">
          <pc:chgData name="Abbas Kassem" userId="b5422da9-d130-411e-8a14-2c174765e2f3" providerId="ADAL" clId="{0FF1BD85-47EF-294E-8D7B-9BA840D6BB84}" dt="2024-04-23T22:38:53.781" v="664" actId="2696"/>
          <pc:sldLayoutMkLst>
            <pc:docMk/>
            <pc:sldMasterMk cId="3327745774" sldId="2147486259"/>
            <pc:sldLayoutMk cId="3189494985" sldId="2147486290"/>
          </pc:sldLayoutMkLst>
        </pc:sldLayoutChg>
      </pc:sldMasterChg>
      <pc:sldMasterChg chg="addSp modSp">
        <pc:chgData name="Abbas Kassem" userId="b5422da9-d130-411e-8a14-2c174765e2f3" providerId="ADAL" clId="{0FF1BD85-47EF-294E-8D7B-9BA840D6BB84}" dt="2024-04-23T06:00:43.014" v="220"/>
        <pc:sldMasterMkLst>
          <pc:docMk/>
          <pc:sldMasterMk cId="1752791126" sldId="2147486286"/>
        </pc:sldMasterMkLst>
      </pc:sldMasterChg>
    </pc:docChg>
  </pc:docChgLst>
  <pc:docChgLst>
    <pc:chgData name="Sara Hodgson Brown" userId="S::shodgsonbrown@goodtogreatschools.org.au::55abe0ab-6bea-4dc8-9867-e8721f5c6272" providerId="AD" clId="Web-{CF748B3E-BB55-06C5-2CED-575085A5637D}"/>
    <pc:docChg chg="modSld">
      <pc:chgData name="Sara Hodgson Brown" userId="S::shodgsonbrown@goodtogreatschools.org.au::55abe0ab-6bea-4dc8-9867-e8721f5c6272" providerId="AD" clId="Web-{CF748B3E-BB55-06C5-2CED-575085A5637D}" dt="2025-07-03T08:53:34.066" v="7" actId="14100"/>
      <pc:docMkLst>
        <pc:docMk/>
      </pc:docMkLst>
    </pc:docChg>
  </pc:docChgLst>
  <pc:docChgLst>
    <pc:chgData name="Sara Hodgson Brown" userId="55abe0ab-6bea-4dc8-9867-e8721f5c6272" providerId="ADAL" clId="{41BDBB30-ADBF-4656-8B84-5017CF43E670}"/>
    <pc:docChg chg="undo custSel addSld delSld modSld sldOrd modMainMaster modSection">
      <pc:chgData name="Sara Hodgson Brown" userId="55abe0ab-6bea-4dc8-9867-e8721f5c6272" providerId="ADAL" clId="{41BDBB30-ADBF-4656-8B84-5017CF43E670}" dt="2025-07-07T11:17:38.903" v="5338" actId="478"/>
      <pc:docMkLst>
        <pc:docMk/>
      </pc:docMkLst>
      <pc:sldChg chg="delSp modSp mod">
        <pc:chgData name="Sara Hodgson Brown" userId="55abe0ab-6bea-4dc8-9867-e8721f5c6272" providerId="ADAL" clId="{41BDBB30-ADBF-4656-8B84-5017CF43E670}" dt="2025-07-07T11:17:38.903" v="5338" actId="478"/>
        <pc:sldMkLst>
          <pc:docMk/>
          <pc:sldMk cId="2081362450" sldId="261"/>
        </pc:sldMkLst>
      </pc:sldChg>
      <pc:sldChg chg="addSp delSp modSp mod modAnim modNotesTx">
        <pc:chgData name="Sara Hodgson Brown" userId="55abe0ab-6bea-4dc8-9867-e8721f5c6272" providerId="ADAL" clId="{41BDBB30-ADBF-4656-8B84-5017CF43E670}" dt="2025-06-25T09:19:32.619" v="4602" actId="20577"/>
        <pc:sldMkLst>
          <pc:docMk/>
          <pc:sldMk cId="3549752040" sldId="263"/>
        </pc:sldMkLst>
      </pc:sldChg>
      <pc:sldChg chg="delSp modSp mod modNotesTx">
        <pc:chgData name="Sara Hodgson Brown" userId="55abe0ab-6bea-4dc8-9867-e8721f5c6272" providerId="ADAL" clId="{41BDBB30-ADBF-4656-8B84-5017CF43E670}" dt="2025-06-25T09:39:27.606" v="5175" actId="14100"/>
        <pc:sldMkLst>
          <pc:docMk/>
          <pc:sldMk cId="40559466" sldId="279"/>
        </pc:sldMkLst>
      </pc:sldChg>
      <pc:sldChg chg="modSp add mod modAnim modNotesTx">
        <pc:chgData name="Sara Hodgson Brown" userId="55abe0ab-6bea-4dc8-9867-e8721f5c6272" providerId="ADAL" clId="{41BDBB30-ADBF-4656-8B84-5017CF43E670}" dt="2025-06-10T12:58:23.641" v="3915" actId="20577"/>
        <pc:sldMkLst>
          <pc:docMk/>
          <pc:sldMk cId="2991223305" sldId="281"/>
        </pc:sldMkLst>
      </pc:sldChg>
      <pc:sldChg chg="modSp add mod modNotesTx">
        <pc:chgData name="Sara Hodgson Brown" userId="55abe0ab-6bea-4dc8-9867-e8721f5c6272" providerId="ADAL" clId="{41BDBB30-ADBF-4656-8B84-5017CF43E670}" dt="2025-06-10T13:00:52.723" v="3995" actId="20577"/>
        <pc:sldMkLst>
          <pc:docMk/>
          <pc:sldMk cId="1277592921" sldId="284"/>
        </pc:sldMkLst>
      </pc:sldChg>
      <pc:sldChg chg="addSp delSp modSp mod modAnim modNotesTx">
        <pc:chgData name="Sara Hodgson Brown" userId="55abe0ab-6bea-4dc8-9867-e8721f5c6272" providerId="ADAL" clId="{41BDBB30-ADBF-4656-8B84-5017CF43E670}" dt="2025-06-10T13:24:29.223" v="4194" actId="1076"/>
        <pc:sldMkLst>
          <pc:docMk/>
          <pc:sldMk cId="3919949645" sldId="285"/>
        </pc:sldMkLst>
      </pc:sldChg>
      <pc:sldChg chg="addSp delSp modSp mod modNotesTx">
        <pc:chgData name="Sara Hodgson Brown" userId="55abe0ab-6bea-4dc8-9867-e8721f5c6272" providerId="ADAL" clId="{41BDBB30-ADBF-4656-8B84-5017CF43E670}" dt="2025-06-25T09:45:16.693" v="5279" actId="1076"/>
        <pc:sldMkLst>
          <pc:docMk/>
          <pc:sldMk cId="957731022" sldId="287"/>
        </pc:sldMkLst>
      </pc:sldChg>
      <pc:sldChg chg="del">
        <pc:chgData name="Sara Hodgson Brown" userId="55abe0ab-6bea-4dc8-9867-e8721f5c6272" providerId="ADAL" clId="{41BDBB30-ADBF-4656-8B84-5017CF43E670}" dt="2025-06-10T11:00:21.780" v="49" actId="47"/>
        <pc:sldMkLst>
          <pc:docMk/>
          <pc:sldMk cId="2829967818" sldId="1889"/>
        </pc:sldMkLst>
      </pc:sldChg>
      <pc:sldChg chg="add del">
        <pc:chgData name="Sara Hodgson Brown" userId="55abe0ab-6bea-4dc8-9867-e8721f5c6272" providerId="ADAL" clId="{41BDBB30-ADBF-4656-8B84-5017CF43E670}" dt="2025-06-10T13:10:14.205" v="4081" actId="47"/>
        <pc:sldMkLst>
          <pc:docMk/>
          <pc:sldMk cId="2585670367" sldId="1899"/>
        </pc:sldMkLst>
      </pc:sldChg>
      <pc:sldChg chg="add del ord">
        <pc:chgData name="Sara Hodgson Brown" userId="55abe0ab-6bea-4dc8-9867-e8721f5c6272" providerId="ADAL" clId="{41BDBB30-ADBF-4656-8B84-5017CF43E670}" dt="2025-06-10T11:12:56.503" v="157" actId="47"/>
        <pc:sldMkLst>
          <pc:docMk/>
          <pc:sldMk cId="3824809397" sldId="1900"/>
        </pc:sldMkLst>
      </pc:sldChg>
      <pc:sldChg chg="modSp add mod">
        <pc:chgData name="Sara Hodgson Brown" userId="55abe0ab-6bea-4dc8-9867-e8721f5c6272" providerId="ADAL" clId="{41BDBB30-ADBF-4656-8B84-5017CF43E670}" dt="2025-06-10T14:20:07.592" v="4559" actId="1076"/>
        <pc:sldMkLst>
          <pc:docMk/>
          <pc:sldMk cId="805549066" sldId="1902"/>
        </pc:sldMkLst>
      </pc:sldChg>
      <pc:sldChg chg="addSp modSp mod ord modAnim">
        <pc:chgData name="Sara Hodgson Brown" userId="55abe0ab-6bea-4dc8-9867-e8721f5c6272" providerId="ADAL" clId="{41BDBB30-ADBF-4656-8B84-5017CF43E670}" dt="2025-07-01T07:40:05.265" v="5287"/>
        <pc:sldMkLst>
          <pc:docMk/>
          <pc:sldMk cId="742659264" sldId="1904"/>
        </pc:sldMkLst>
      </pc:sldChg>
      <pc:sldChg chg="delSp modSp mod delAnim modAnim modNotesTx">
        <pc:chgData name="Sara Hodgson Brown" userId="55abe0ab-6bea-4dc8-9867-e8721f5c6272" providerId="ADAL" clId="{41BDBB30-ADBF-4656-8B84-5017CF43E670}" dt="2025-06-10T12:36:43.068" v="3433" actId="20577"/>
        <pc:sldMkLst>
          <pc:docMk/>
          <pc:sldMk cId="2415902976" sldId="1915"/>
        </pc:sldMkLst>
      </pc:sldChg>
      <pc:sldChg chg="add modNotesTx">
        <pc:chgData name="Sara Hodgson Brown" userId="55abe0ab-6bea-4dc8-9867-e8721f5c6272" providerId="ADAL" clId="{41BDBB30-ADBF-4656-8B84-5017CF43E670}" dt="2025-06-25T09:43:20.284" v="5264" actId="20577"/>
        <pc:sldMkLst>
          <pc:docMk/>
          <pc:sldMk cId="3842409786" sldId="1918"/>
        </pc:sldMkLst>
      </pc:sldChg>
      <pc:sldChg chg="modSp mod modNotesTx">
        <pc:chgData name="Sara Hodgson Brown" userId="55abe0ab-6bea-4dc8-9867-e8721f5c6272" providerId="ADAL" clId="{41BDBB30-ADBF-4656-8B84-5017CF43E670}" dt="2025-06-10T14:20:31.834" v="4560" actId="1076"/>
        <pc:sldMkLst>
          <pc:docMk/>
          <pc:sldMk cId="3690620153" sldId="1919"/>
        </pc:sldMkLst>
      </pc:sldChg>
      <pc:sldChg chg="modSp del mod">
        <pc:chgData name="Sara Hodgson Brown" userId="55abe0ab-6bea-4dc8-9867-e8721f5c6272" providerId="ADAL" clId="{41BDBB30-ADBF-4656-8B84-5017CF43E670}" dt="2025-06-25T09:30:39.876" v="4632" actId="47"/>
        <pc:sldMkLst>
          <pc:docMk/>
          <pc:sldMk cId="6041022" sldId="1920"/>
        </pc:sldMkLst>
      </pc:sldChg>
      <pc:sldChg chg="modSp add mod modAnim modNotesTx">
        <pc:chgData name="Sara Hodgson Brown" userId="55abe0ab-6bea-4dc8-9867-e8721f5c6272" providerId="ADAL" clId="{41BDBB30-ADBF-4656-8B84-5017CF43E670}" dt="2025-06-25T09:39:45.968" v="5176" actId="1076"/>
        <pc:sldMkLst>
          <pc:docMk/>
          <pc:sldMk cId="2262289375" sldId="1921"/>
        </pc:sldMkLst>
      </pc:sldChg>
      <pc:sldChg chg="addSp modSp add del mod modAnim modNotesTx">
        <pc:chgData name="Sara Hodgson Brown" userId="55abe0ab-6bea-4dc8-9867-e8721f5c6272" providerId="ADAL" clId="{41BDBB30-ADBF-4656-8B84-5017CF43E670}" dt="2025-06-25T09:42:06.615" v="5256" actId="47"/>
        <pc:sldMkLst>
          <pc:docMk/>
          <pc:sldMk cId="183271041" sldId="1923"/>
        </pc:sldMkLst>
      </pc:sldChg>
      <pc:sldChg chg="modNotesTx">
        <pc:chgData name="Sara Hodgson Brown" userId="55abe0ab-6bea-4dc8-9867-e8721f5c6272" providerId="ADAL" clId="{41BDBB30-ADBF-4656-8B84-5017CF43E670}" dt="2025-06-10T13:06:18.403" v="4002" actId="20577"/>
        <pc:sldMkLst>
          <pc:docMk/>
          <pc:sldMk cId="1084918999" sldId="1937"/>
        </pc:sldMkLst>
      </pc:sldChg>
      <pc:sldChg chg="modSp mod modNotesTx">
        <pc:chgData name="Sara Hodgson Brown" userId="55abe0ab-6bea-4dc8-9867-e8721f5c6272" providerId="ADAL" clId="{41BDBB30-ADBF-4656-8B84-5017CF43E670}" dt="2025-07-01T07:37:52.525" v="5280"/>
        <pc:sldMkLst>
          <pc:docMk/>
          <pc:sldMk cId="3974953148" sldId="1940"/>
        </pc:sldMkLst>
      </pc:sldChg>
      <pc:sldChg chg="modSp mod">
        <pc:chgData name="Sara Hodgson Brown" userId="55abe0ab-6bea-4dc8-9867-e8721f5c6272" providerId="ADAL" clId="{41BDBB30-ADBF-4656-8B84-5017CF43E670}" dt="2025-06-25T09:19:54.291" v="4607" actId="1036"/>
        <pc:sldMkLst>
          <pc:docMk/>
          <pc:sldMk cId="3256525751" sldId="1942"/>
        </pc:sldMkLst>
      </pc:sldChg>
      <pc:sldChg chg="del modNotesTx">
        <pc:chgData name="Sara Hodgson Brown" userId="55abe0ab-6bea-4dc8-9867-e8721f5c6272" providerId="ADAL" clId="{41BDBB30-ADBF-4656-8B84-5017CF43E670}" dt="2025-06-25T09:30:39.876" v="4632" actId="47"/>
        <pc:sldMkLst>
          <pc:docMk/>
          <pc:sldMk cId="2450950526" sldId="1943"/>
        </pc:sldMkLst>
      </pc:sldChg>
      <pc:sldChg chg="del">
        <pc:chgData name="Sara Hodgson Brown" userId="55abe0ab-6bea-4dc8-9867-e8721f5c6272" providerId="ADAL" clId="{41BDBB30-ADBF-4656-8B84-5017CF43E670}" dt="2025-06-10T11:00:29.925" v="50" actId="47"/>
        <pc:sldMkLst>
          <pc:docMk/>
          <pc:sldMk cId="3966885724" sldId="1944"/>
        </pc:sldMkLst>
      </pc:sldChg>
      <pc:sldChg chg="del">
        <pc:chgData name="Sara Hodgson Brown" userId="55abe0ab-6bea-4dc8-9867-e8721f5c6272" providerId="ADAL" clId="{41BDBB30-ADBF-4656-8B84-5017CF43E670}" dt="2025-06-10T11:00:35.898" v="51" actId="47"/>
        <pc:sldMkLst>
          <pc:docMk/>
          <pc:sldMk cId="692891819" sldId="1945"/>
        </pc:sldMkLst>
      </pc:sldChg>
      <pc:sldChg chg="del">
        <pc:chgData name="Sara Hodgson Brown" userId="55abe0ab-6bea-4dc8-9867-e8721f5c6272" providerId="ADAL" clId="{41BDBB30-ADBF-4656-8B84-5017CF43E670}" dt="2025-06-10T12:14:53.107" v="1813" actId="47"/>
        <pc:sldMkLst>
          <pc:docMk/>
          <pc:sldMk cId="751112771" sldId="1946"/>
        </pc:sldMkLst>
      </pc:sldChg>
      <pc:sldChg chg="addSp delSp del ord">
        <pc:chgData name="Sara Hodgson Brown" userId="55abe0ab-6bea-4dc8-9867-e8721f5c6272" providerId="ADAL" clId="{41BDBB30-ADBF-4656-8B84-5017CF43E670}" dt="2025-06-10T11:07:17.939" v="93" actId="47"/>
        <pc:sldMkLst>
          <pc:docMk/>
          <pc:sldMk cId="423844901" sldId="1947"/>
        </pc:sldMkLst>
      </pc:sldChg>
      <pc:sldChg chg="add modNotesTx">
        <pc:chgData name="Sara Hodgson Brown" userId="55abe0ab-6bea-4dc8-9867-e8721f5c6272" providerId="ADAL" clId="{41BDBB30-ADBF-4656-8B84-5017CF43E670}" dt="2025-06-25T09:42:37.195" v="5260"/>
        <pc:sldMkLst>
          <pc:docMk/>
          <pc:sldMk cId="3294232763" sldId="1947"/>
        </pc:sldMkLst>
      </pc:sldChg>
      <pc:sldChg chg="del">
        <pc:chgData name="Sara Hodgson Brown" userId="55abe0ab-6bea-4dc8-9867-e8721f5c6272" providerId="ADAL" clId="{41BDBB30-ADBF-4656-8B84-5017CF43E670}" dt="2025-06-10T12:14:56.217" v="1814" actId="47"/>
        <pc:sldMkLst>
          <pc:docMk/>
          <pc:sldMk cId="229650241" sldId="1948"/>
        </pc:sldMkLst>
      </pc:sldChg>
      <pc:sldChg chg="modSp del mod ord modNotesTx">
        <pc:chgData name="Sara Hodgson Brown" userId="55abe0ab-6bea-4dc8-9867-e8721f5c6272" providerId="ADAL" clId="{41BDBB30-ADBF-4656-8B84-5017CF43E670}" dt="2025-06-10T11:11:10.599" v="154" actId="47"/>
        <pc:sldMkLst>
          <pc:docMk/>
          <pc:sldMk cId="901513569" sldId="1949"/>
        </pc:sldMkLst>
      </pc:sldChg>
      <pc:sldChg chg="addSp delSp modSp mod modNotesTx">
        <pc:chgData name="Sara Hodgson Brown" userId="55abe0ab-6bea-4dc8-9867-e8721f5c6272" providerId="ADAL" clId="{41BDBB30-ADBF-4656-8B84-5017CF43E670}" dt="2025-06-10T12:32:21.830" v="3066" actId="1076"/>
        <pc:sldMkLst>
          <pc:docMk/>
          <pc:sldMk cId="1176722853" sldId="1951"/>
        </pc:sldMkLst>
      </pc:sldChg>
      <pc:sldChg chg="delSp modSp del mod modNotesTx">
        <pc:chgData name="Sara Hodgson Brown" userId="55abe0ab-6bea-4dc8-9867-e8721f5c6272" providerId="ADAL" clId="{41BDBB30-ADBF-4656-8B84-5017CF43E670}" dt="2025-06-10T12:20:21.953" v="1950" actId="47"/>
        <pc:sldMkLst>
          <pc:docMk/>
          <pc:sldMk cId="2858647625" sldId="1952"/>
        </pc:sldMkLst>
      </pc:sldChg>
      <pc:sldChg chg="del">
        <pc:chgData name="Sara Hodgson Brown" userId="55abe0ab-6bea-4dc8-9867-e8721f5c6272" providerId="ADAL" clId="{41BDBB30-ADBF-4656-8B84-5017CF43E670}" dt="2025-06-10T12:22:52.191" v="2170" actId="47"/>
        <pc:sldMkLst>
          <pc:docMk/>
          <pc:sldMk cId="329568932" sldId="1953"/>
        </pc:sldMkLst>
      </pc:sldChg>
      <pc:sldChg chg="modSp mod modNotesTx">
        <pc:chgData name="Sara Hodgson Brown" userId="55abe0ab-6bea-4dc8-9867-e8721f5c6272" providerId="ADAL" clId="{41BDBB30-ADBF-4656-8B84-5017CF43E670}" dt="2025-07-01T07:59:04.487" v="5307" actId="12"/>
        <pc:sldMkLst>
          <pc:docMk/>
          <pc:sldMk cId="11215142" sldId="1954"/>
        </pc:sldMkLst>
      </pc:sldChg>
      <pc:sldChg chg="modSp mod">
        <pc:chgData name="Sara Hodgson Brown" userId="55abe0ab-6bea-4dc8-9867-e8721f5c6272" providerId="ADAL" clId="{41BDBB30-ADBF-4656-8B84-5017CF43E670}" dt="2025-06-25T09:18:11.260" v="4583" actId="1076"/>
        <pc:sldMkLst>
          <pc:docMk/>
          <pc:sldMk cId="13576545" sldId="1955"/>
        </pc:sldMkLst>
      </pc:sldChg>
      <pc:sldChg chg="modSp mod">
        <pc:chgData name="Sara Hodgson Brown" userId="55abe0ab-6bea-4dc8-9867-e8721f5c6272" providerId="ADAL" clId="{41BDBB30-ADBF-4656-8B84-5017CF43E670}" dt="2025-06-25T09:18:26.065" v="4586" actId="1076"/>
        <pc:sldMkLst>
          <pc:docMk/>
          <pc:sldMk cId="3778056356" sldId="1956"/>
        </pc:sldMkLst>
      </pc:sldChg>
      <pc:sldChg chg="addSp delSp modSp mod delAnim modAnim">
        <pc:chgData name="Sara Hodgson Brown" userId="55abe0ab-6bea-4dc8-9867-e8721f5c6272" providerId="ADAL" clId="{41BDBB30-ADBF-4656-8B84-5017CF43E670}" dt="2025-07-01T07:39:21.740" v="5281" actId="1076"/>
        <pc:sldMkLst>
          <pc:docMk/>
          <pc:sldMk cId="2648292311" sldId="1957"/>
        </pc:sldMkLst>
      </pc:sldChg>
      <pc:sldChg chg="modSp add mod modNotesTx">
        <pc:chgData name="Sara Hodgson Brown" userId="55abe0ab-6bea-4dc8-9867-e8721f5c6272" providerId="ADAL" clId="{41BDBB30-ADBF-4656-8B84-5017CF43E670}" dt="2025-06-10T11:10:58.265" v="153" actId="20577"/>
        <pc:sldMkLst>
          <pc:docMk/>
          <pc:sldMk cId="4039519488" sldId="1958"/>
        </pc:sldMkLst>
      </pc:sldChg>
      <pc:sldChg chg="addSp delSp modSp new mod modAnim modNotesTx">
        <pc:chgData name="Sara Hodgson Brown" userId="55abe0ab-6bea-4dc8-9867-e8721f5c6272" providerId="ADAL" clId="{41BDBB30-ADBF-4656-8B84-5017CF43E670}" dt="2025-07-01T07:54:03.838" v="5303" actId="20577"/>
        <pc:sldMkLst>
          <pc:docMk/>
          <pc:sldMk cId="164587149" sldId="1959"/>
        </pc:sldMkLst>
      </pc:sldChg>
      <pc:sldChg chg="addSp delSp modSp new mod delAnim modAnim modNotesTx">
        <pc:chgData name="Sara Hodgson Brown" userId="55abe0ab-6bea-4dc8-9867-e8721f5c6272" providerId="ADAL" clId="{41BDBB30-ADBF-4656-8B84-5017CF43E670}" dt="2025-07-07T10:38:12.730" v="5336" actId="14100"/>
        <pc:sldMkLst>
          <pc:docMk/>
          <pc:sldMk cId="1996027870" sldId="1960"/>
        </pc:sldMkLst>
      </pc:sldChg>
      <pc:sldChg chg="delSp del mod">
        <pc:chgData name="Sara Hodgson Brown" userId="55abe0ab-6bea-4dc8-9867-e8721f5c6272" providerId="ADAL" clId="{41BDBB30-ADBF-4656-8B84-5017CF43E670}" dt="2025-06-25T09:34:16.965" v="4883" actId="47"/>
        <pc:sldMkLst>
          <pc:docMk/>
          <pc:sldMk cId="801701481" sldId="1961"/>
        </pc:sldMkLst>
      </pc:sldChg>
      <pc:sldChg chg="addSp delSp modSp mod modNotesTx">
        <pc:chgData name="Sara Hodgson Brown" userId="55abe0ab-6bea-4dc8-9867-e8721f5c6272" providerId="ADAL" clId="{41BDBB30-ADBF-4656-8B84-5017CF43E670}" dt="2025-07-01T07:59:27.674" v="5316" actId="11"/>
        <pc:sldMkLst>
          <pc:docMk/>
          <pc:sldMk cId="3069770170" sldId="1962"/>
        </pc:sldMkLst>
      </pc:sldChg>
      <pc:sldChg chg="addSp delSp modSp mod modNotesTx">
        <pc:chgData name="Sara Hodgson Brown" userId="55abe0ab-6bea-4dc8-9867-e8721f5c6272" providerId="ADAL" clId="{41BDBB30-ADBF-4656-8B84-5017CF43E670}" dt="2025-07-01T07:59:51.835" v="5325" actId="11"/>
        <pc:sldMkLst>
          <pc:docMk/>
          <pc:sldMk cId="2697075438" sldId="1963"/>
        </pc:sldMkLst>
      </pc:sldChg>
      <pc:sldChg chg="delSp del mod">
        <pc:chgData name="Sara Hodgson Brown" userId="55abe0ab-6bea-4dc8-9867-e8721f5c6272" providerId="ADAL" clId="{41BDBB30-ADBF-4656-8B84-5017CF43E670}" dt="2025-06-25T09:36:59.662" v="5072" actId="47"/>
        <pc:sldMkLst>
          <pc:docMk/>
          <pc:sldMk cId="3420592021" sldId="1964"/>
        </pc:sldMkLst>
      </pc:sldChg>
      <pc:sldChg chg="addSp delSp modSp mod modNotesTx">
        <pc:chgData name="Sara Hodgson Brown" userId="55abe0ab-6bea-4dc8-9867-e8721f5c6272" providerId="ADAL" clId="{41BDBB30-ADBF-4656-8B84-5017CF43E670}" dt="2025-07-01T08:00:11.562" v="5329" actId="11"/>
        <pc:sldMkLst>
          <pc:docMk/>
          <pc:sldMk cId="2870038131" sldId="1965"/>
        </pc:sldMkLst>
      </pc:sldChg>
      <pc:sldChg chg="add">
        <pc:chgData name="Sara Hodgson Brown" userId="55abe0ab-6bea-4dc8-9867-e8721f5c6272" providerId="ADAL" clId="{41BDBB30-ADBF-4656-8B84-5017CF43E670}" dt="2025-06-25T09:30:31.627" v="4631"/>
        <pc:sldMkLst>
          <pc:docMk/>
          <pc:sldMk cId="1218647488" sldId="1966"/>
        </pc:sldMkLst>
      </pc:sldChg>
      <pc:sldChg chg="modSp add mod">
        <pc:chgData name="Sara Hodgson Brown" userId="55abe0ab-6bea-4dc8-9867-e8721f5c6272" providerId="ADAL" clId="{41BDBB30-ADBF-4656-8B84-5017CF43E670}" dt="2025-07-01T07:39:50.557" v="5286" actId="1038"/>
        <pc:sldMkLst>
          <pc:docMk/>
          <pc:sldMk cId="161025792" sldId="1967"/>
        </pc:sldMkLst>
      </pc:sldChg>
      <pc:sldChg chg="addSp modSp add mod modNotesTx">
        <pc:chgData name="Sara Hodgson Brown" userId="55abe0ab-6bea-4dc8-9867-e8721f5c6272" providerId="ADAL" clId="{41BDBB30-ADBF-4656-8B84-5017CF43E670}" dt="2025-07-01T07:59:16.471" v="5311" actId="11"/>
        <pc:sldMkLst>
          <pc:docMk/>
          <pc:sldMk cId="3089160288" sldId="1968"/>
        </pc:sldMkLst>
      </pc:sldChg>
      <pc:sldChg chg="addSp delSp modSp add mod modNotesTx">
        <pc:chgData name="Sara Hodgson Brown" userId="55abe0ab-6bea-4dc8-9867-e8721f5c6272" providerId="ADAL" clId="{41BDBB30-ADBF-4656-8B84-5017CF43E670}" dt="2025-07-01T07:59:42.126" v="5321" actId="11"/>
        <pc:sldMkLst>
          <pc:docMk/>
          <pc:sldMk cId="1242445080" sldId="1969"/>
        </pc:sldMkLst>
      </pc:sldChg>
      <pc:sldChg chg="addSp modSp add del mod">
        <pc:chgData name="Sara Hodgson Brown" userId="55abe0ab-6bea-4dc8-9867-e8721f5c6272" providerId="ADAL" clId="{41BDBB30-ADBF-4656-8B84-5017CF43E670}" dt="2025-06-25T09:40:46.910" v="5185"/>
        <pc:sldMkLst>
          <pc:docMk/>
          <pc:sldMk cId="1111103251" sldId="1970"/>
        </pc:sldMkLst>
      </pc:sldChg>
      <pc:sldChg chg="delSp modSp add mod delAnim modNotesTx">
        <pc:chgData name="Sara Hodgson Brown" userId="55abe0ab-6bea-4dc8-9867-e8721f5c6272" providerId="ADAL" clId="{41BDBB30-ADBF-4656-8B84-5017CF43E670}" dt="2025-06-25T09:42:04.545" v="5255"/>
        <pc:sldMkLst>
          <pc:docMk/>
          <pc:sldMk cId="2204827855" sldId="1970"/>
        </pc:sldMkLst>
      </pc:sldChg>
      <pc:sldMasterChg chg="modSldLayout">
        <pc:chgData name="Sara Hodgson Brown" userId="55abe0ab-6bea-4dc8-9867-e8721f5c6272" providerId="ADAL" clId="{41BDBB30-ADBF-4656-8B84-5017CF43E670}" dt="2025-06-25T09:44:19.956" v="5275" actId="1037"/>
        <pc:sldMasterMkLst>
          <pc:docMk/>
          <pc:sldMasterMk cId="2142349000" sldId="2147486213"/>
        </pc:sldMasterMkLst>
        <pc:sldLayoutChg chg="modSp mod">
          <pc:chgData name="Sara Hodgson Brown" userId="55abe0ab-6bea-4dc8-9867-e8721f5c6272" providerId="ADAL" clId="{41BDBB30-ADBF-4656-8B84-5017CF43E670}" dt="2025-06-25T09:44:19.956" v="5275" actId="1037"/>
          <pc:sldLayoutMkLst>
            <pc:docMk/>
            <pc:sldMasterMk cId="2142349000" sldId="2147486213"/>
            <pc:sldLayoutMk cId="1397167107" sldId="2147486273"/>
          </pc:sldLayoutMkLst>
        </pc:sldLayoutChg>
      </pc:sldMasterChg>
    </pc:docChg>
  </pc:docChgLst>
  <pc:docChgLst>
    <pc:chgData name="Chantal Rae" userId="a1db561e-73a2-489d-a119-0f73c1c2f06f" providerId="ADAL" clId="{69B1F871-2D15-492F-8280-1F2440833FE4}"/>
    <pc:docChg chg="undo custSel addSld delSld modSld modSection">
      <pc:chgData name="Chantal Rae" userId="a1db561e-73a2-489d-a119-0f73c1c2f06f" providerId="ADAL" clId="{69B1F871-2D15-492F-8280-1F2440833FE4}" dt="2025-05-01T04:19:11.416" v="16" actId="47"/>
      <pc:docMkLst>
        <pc:docMk/>
      </pc:docMkLst>
      <pc:sldChg chg="modSp mod modNotesTx">
        <pc:chgData name="Chantal Rae" userId="a1db561e-73a2-489d-a119-0f73c1c2f06f" providerId="ADAL" clId="{69B1F871-2D15-492F-8280-1F2440833FE4}" dt="2025-04-29T09:22:19.202" v="12" actId="14100"/>
        <pc:sldMkLst>
          <pc:docMk/>
          <pc:sldMk cId="2991223305" sldId="281"/>
        </pc:sldMkLst>
      </pc:sldChg>
      <pc:sldChg chg="modNotesTx">
        <pc:chgData name="Chantal Rae" userId="a1db561e-73a2-489d-a119-0f73c1c2f06f" providerId="ADAL" clId="{69B1F871-2D15-492F-8280-1F2440833FE4}" dt="2025-04-29T09:12:33.812" v="11" actId="5793"/>
        <pc:sldMkLst>
          <pc:docMk/>
          <pc:sldMk cId="3824809397" sldId="1900"/>
        </pc:sldMkLst>
      </pc:sldChg>
      <pc:sldChg chg="modNotesTx">
        <pc:chgData name="Chantal Rae" userId="a1db561e-73a2-489d-a119-0f73c1c2f06f" providerId="ADAL" clId="{69B1F871-2D15-492F-8280-1F2440833FE4}" dt="2025-04-29T04:59:39.917" v="1" actId="20577"/>
        <pc:sldMkLst>
          <pc:docMk/>
          <pc:sldMk cId="3528114627" sldId="1903"/>
        </pc:sldMkLst>
      </pc:sldChg>
      <pc:sldChg chg="del">
        <pc:chgData name="Chantal Rae" userId="a1db561e-73a2-489d-a119-0f73c1c2f06f" providerId="ADAL" clId="{69B1F871-2D15-492F-8280-1F2440833FE4}" dt="2025-05-01T04:19:11.416" v="16" actId="47"/>
        <pc:sldMkLst>
          <pc:docMk/>
          <pc:sldMk cId="4167918246" sldId="1907"/>
        </pc:sldMkLst>
      </pc:sldChg>
      <pc:sldChg chg="modNotesTx">
        <pc:chgData name="Chantal Rae" userId="a1db561e-73a2-489d-a119-0f73c1c2f06f" providerId="ADAL" clId="{69B1F871-2D15-492F-8280-1F2440833FE4}" dt="2025-04-29T05:03:19.533" v="2" actId="20577"/>
        <pc:sldMkLst>
          <pc:docMk/>
          <pc:sldMk cId="1566538474" sldId="1910"/>
        </pc:sldMkLst>
      </pc:sldChg>
      <pc:sldChg chg="modNotesTx">
        <pc:chgData name="Chantal Rae" userId="a1db561e-73a2-489d-a119-0f73c1c2f06f" providerId="ADAL" clId="{69B1F871-2D15-492F-8280-1F2440833FE4}" dt="2025-05-01T03:19:08.815" v="15" actId="20577"/>
        <pc:sldMkLst>
          <pc:docMk/>
          <pc:sldMk cId="3842409786" sldId="1918"/>
        </pc:sldMkLst>
      </pc:sldChg>
      <pc:sldChg chg="modAnim">
        <pc:chgData name="Chantal Rae" userId="a1db561e-73a2-489d-a119-0f73c1c2f06f" providerId="ADAL" clId="{69B1F871-2D15-492F-8280-1F2440833FE4}" dt="2025-04-29T09:11:46.401" v="10"/>
        <pc:sldMkLst>
          <pc:docMk/>
          <pc:sldMk cId="3864335684" sldId="1921"/>
        </pc:sldMkLst>
      </pc:sldChg>
      <pc:sldChg chg="add del">
        <pc:chgData name="Chantal Rae" userId="a1db561e-73a2-489d-a119-0f73c1c2f06f" providerId="ADAL" clId="{69B1F871-2D15-492F-8280-1F2440833FE4}" dt="2025-04-29T09:25:22.876" v="14" actId="47"/>
        <pc:sldMkLst>
          <pc:docMk/>
          <pc:sldMk cId="2004134211" sldId="1938"/>
        </pc:sldMkLst>
      </pc:sldChg>
    </pc:docChg>
  </pc:docChgLst>
  <pc:docChgLst>
    <pc:chgData name="Chantal Rae" userId="a1db561e-73a2-489d-a119-0f73c1c2f06f" providerId="ADAL" clId="{F658EAC7-8560-4002-BE83-E8DA32170ED7}"/>
    <pc:docChg chg="undo custSel addSld delSld modSld modMainMaster">
      <pc:chgData name="Chantal Rae" userId="a1db561e-73a2-489d-a119-0f73c1c2f06f" providerId="ADAL" clId="{F658EAC7-8560-4002-BE83-E8DA32170ED7}" dt="2024-01-18T05:40:19.983" v="172" actId="20577"/>
      <pc:docMkLst>
        <pc:docMk/>
      </pc:docMkLst>
      <pc:sldChg chg="addSp delSp modSp add mod">
        <pc:chgData name="Chantal Rae" userId="a1db561e-73a2-489d-a119-0f73c1c2f06f" providerId="ADAL" clId="{F658EAC7-8560-4002-BE83-E8DA32170ED7}" dt="2024-01-18T05:40:19.983" v="172" actId="20577"/>
        <pc:sldMkLst>
          <pc:docMk/>
          <pc:sldMk cId="3664517324" sldId="266"/>
        </pc:sldMkLst>
      </pc:sldChg>
      <pc:sldChg chg="del">
        <pc:chgData name="Chantal Rae" userId="a1db561e-73a2-489d-a119-0f73c1c2f06f" providerId="ADAL" clId="{F658EAC7-8560-4002-BE83-E8DA32170ED7}" dt="2024-01-18T05:38:25.226" v="139" actId="47"/>
        <pc:sldMkLst>
          <pc:docMk/>
          <pc:sldMk cId="649154963" sldId="268"/>
        </pc:sldMkLst>
      </pc:sldChg>
      <pc:sldChg chg="delCm">
        <pc:chgData name="Chantal Rae" userId="a1db561e-73a2-489d-a119-0f73c1c2f06f" providerId="ADAL" clId="{F658EAC7-8560-4002-BE83-E8DA32170ED7}" dt="2024-01-18T05:16:37.837" v="83"/>
        <pc:sldMkLst>
          <pc:docMk/>
          <pc:sldMk cId="3684464366" sldId="1673"/>
        </pc:sldMkLst>
      </pc:sldChg>
      <pc:sldMasterChg chg="modSldLayout">
        <pc:chgData name="Chantal Rae" userId="a1db561e-73a2-489d-a119-0f73c1c2f06f" providerId="ADAL" clId="{F658EAC7-8560-4002-BE83-E8DA32170ED7}" dt="2024-01-18T05:39:59.240" v="170" actId="1037"/>
        <pc:sldMasterMkLst>
          <pc:docMk/>
          <pc:sldMasterMk cId="3327745774" sldId="2147486259"/>
        </pc:sldMasterMkLst>
        <pc:sldLayoutChg chg="addSp delSp modSp mod">
          <pc:chgData name="Chantal Rae" userId="a1db561e-73a2-489d-a119-0f73c1c2f06f" providerId="ADAL" clId="{F658EAC7-8560-4002-BE83-E8DA32170ED7}" dt="2024-01-18T05:24:03.004" v="117" actId="1035"/>
          <pc:sldLayoutMkLst>
            <pc:docMk/>
            <pc:sldMasterMk cId="3327745774" sldId="2147486259"/>
            <pc:sldLayoutMk cId="58431512" sldId="2147486284"/>
          </pc:sldLayoutMkLst>
        </pc:sldLayoutChg>
        <pc:sldLayoutChg chg="modSp mod">
          <pc:chgData name="Chantal Rae" userId="a1db561e-73a2-489d-a119-0f73c1c2f06f" providerId="ADAL" clId="{F658EAC7-8560-4002-BE83-E8DA32170ED7}" dt="2024-01-18T05:39:59.240" v="170" actId="1037"/>
          <pc:sldLayoutMkLst>
            <pc:docMk/>
            <pc:sldMasterMk cId="3327745774" sldId="2147486259"/>
            <pc:sldLayoutMk cId="1876591836" sldId="2147486290"/>
          </pc:sldLayoutMkLst>
        </pc:sldLayoutChg>
      </pc:sldMasterChg>
      <pc:sldMasterChg chg="delSldLayout modSldLayout sldLayoutOrd">
        <pc:chgData name="Chantal Rae" userId="a1db561e-73a2-489d-a119-0f73c1c2f06f" providerId="ADAL" clId="{F658EAC7-8560-4002-BE83-E8DA32170ED7}" dt="2024-01-18T05:28:41.368" v="138" actId="171"/>
        <pc:sldMasterMkLst>
          <pc:docMk/>
          <pc:sldMasterMk cId="1752791126" sldId="2147486286"/>
        </pc:sldMasterMkLst>
        <pc:sldLayoutChg chg="addSp delSp modSp del mod">
          <pc:chgData name="Chantal Rae" userId="a1db561e-73a2-489d-a119-0f73c1c2f06f" providerId="ADAL" clId="{F658EAC7-8560-4002-BE83-E8DA32170ED7}" dt="2024-01-18T05:03:48.186" v="24" actId="2696"/>
          <pc:sldLayoutMkLst>
            <pc:docMk/>
            <pc:sldMasterMk cId="1752791126" sldId="2147486286"/>
            <pc:sldLayoutMk cId="1245185468" sldId="214748628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8:41.368" v="138" actId="171"/>
          <pc:sldLayoutMkLst>
            <pc:docMk/>
            <pc:sldMasterMk cId="1752791126" sldId="2147486286"/>
            <pc:sldLayoutMk cId="3852141057" sldId="2147486288"/>
          </pc:sldLayoutMkLst>
        </pc:sldLayoutChg>
        <pc:sldLayoutChg chg="modSp del mod ord">
          <pc:chgData name="Chantal Rae" userId="a1db561e-73a2-489d-a119-0f73c1c2f06f" providerId="ADAL" clId="{F658EAC7-8560-4002-BE83-E8DA32170ED7}" dt="2024-01-18T05:19:18.067" v="93" actId="2696"/>
          <pc:sldLayoutMkLst>
            <pc:docMk/>
            <pc:sldMasterMk cId="1752791126" sldId="2147486286"/>
            <pc:sldLayoutMk cId="851683241" sldId="214748628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6:55.986" v="134"/>
          <pc:sldLayoutMkLst>
            <pc:docMk/>
            <pc:sldMasterMk cId="1752791126" sldId="2147486286"/>
            <pc:sldLayoutMk cId="3878351482" sldId="2147486289"/>
          </pc:sldLayoutMkLst>
        </pc:sldLayoutChg>
        <pc:sldLayoutChg chg="del">
          <pc:chgData name="Chantal Rae" userId="a1db561e-73a2-489d-a119-0f73c1c2f06f" providerId="ADAL" clId="{F658EAC7-8560-4002-BE83-E8DA32170ED7}" dt="2024-01-18T05:19:15.443" v="92" actId="2696"/>
          <pc:sldLayoutMkLst>
            <pc:docMk/>
            <pc:sldMasterMk cId="1752791126" sldId="2147486286"/>
            <pc:sldLayoutMk cId="2318419478" sldId="2147486290"/>
          </pc:sldLayoutMkLst>
        </pc:sldLayoutChg>
      </pc:sldMasterChg>
    </pc:docChg>
  </pc:docChgLst>
  <pc:docChgLst>
    <pc:chgData name="Sara Hodgson Brown" userId="55abe0ab-6bea-4dc8-9867-e8721f5c6272" providerId="ADAL" clId="{7DFD47EF-8AC1-49AB-912B-D64701E19061}"/>
    <pc:docChg chg="undo custSel addSld delSld modSld sldOrd modMainMaster addSection delSection modSection">
      <pc:chgData name="Sara Hodgson Brown" userId="55abe0ab-6bea-4dc8-9867-e8721f5c6272" providerId="ADAL" clId="{7DFD47EF-8AC1-49AB-912B-D64701E19061}" dt="2025-01-07T14:51:01.132" v="2253" actId="20578"/>
      <pc:docMkLst>
        <pc:docMk/>
      </pc:docMkLst>
      <pc:sldChg chg="new del">
        <pc:chgData name="Sara Hodgson Brown" userId="55abe0ab-6bea-4dc8-9867-e8721f5c6272" providerId="ADAL" clId="{7DFD47EF-8AC1-49AB-912B-D64701E19061}" dt="2024-12-11T13:05:31.495" v="984" actId="47"/>
        <pc:sldMkLst>
          <pc:docMk/>
          <pc:sldMk cId="1390577487" sldId="256"/>
        </pc:sldMkLst>
      </pc:sldChg>
      <pc:sldChg chg="del">
        <pc:chgData name="Sara Hodgson Brown" userId="55abe0ab-6bea-4dc8-9867-e8721f5c6272" providerId="ADAL" clId="{7DFD47EF-8AC1-49AB-912B-D64701E19061}" dt="2024-12-11T09:38:58.662" v="420" actId="47"/>
        <pc:sldMkLst>
          <pc:docMk/>
          <pc:sldMk cId="1663618004" sldId="256"/>
        </pc:sldMkLst>
      </pc:sldChg>
      <pc:sldChg chg="new">
        <pc:chgData name="Sara Hodgson Brown" userId="55abe0ab-6bea-4dc8-9867-e8721f5c6272" providerId="ADAL" clId="{7DFD47EF-8AC1-49AB-912B-D64701E19061}" dt="2024-12-11T09:39:37.489" v="422" actId="680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7DFD47EF-8AC1-49AB-912B-D64701E19061}" dt="2024-12-11T09:38:57.636" v="418" actId="47"/>
        <pc:sldMkLst>
          <pc:docMk/>
          <pc:sldMk cId="2404565117" sldId="257"/>
        </pc:sldMkLst>
      </pc:sldChg>
      <pc:sldChg chg="del">
        <pc:chgData name="Sara Hodgson Brown" userId="55abe0ab-6bea-4dc8-9867-e8721f5c6272" providerId="ADAL" clId="{7DFD47EF-8AC1-49AB-912B-D64701E19061}" dt="2024-12-11T09:38:57.358" v="417" actId="47"/>
        <pc:sldMkLst>
          <pc:docMk/>
          <pc:sldMk cId="907409833" sldId="258"/>
        </pc:sldMkLst>
      </pc:sldChg>
      <pc:sldChg chg="addSp delSp modSp new del mod chgLayout">
        <pc:chgData name="Sara Hodgson Brown" userId="55abe0ab-6bea-4dc8-9867-e8721f5c6272" providerId="ADAL" clId="{7DFD47EF-8AC1-49AB-912B-D64701E19061}" dt="2025-01-05T15:16:57.964" v="2045" actId="47"/>
        <pc:sldMkLst>
          <pc:docMk/>
          <pc:sldMk cId="1415409003" sldId="258"/>
        </pc:sldMkLst>
      </pc:sldChg>
      <pc:sldChg chg="addSp delSp modSp new del mod modClrScheme chgLayout">
        <pc:chgData name="Sara Hodgson Brown" userId="55abe0ab-6bea-4dc8-9867-e8721f5c6272" providerId="ADAL" clId="{7DFD47EF-8AC1-49AB-912B-D64701E19061}" dt="2024-12-11T09:40:23.209" v="426" actId="47"/>
        <pc:sldMkLst>
          <pc:docMk/>
          <pc:sldMk cId="3944665736" sldId="258"/>
        </pc:sldMkLst>
      </pc:sldChg>
      <pc:sldChg chg="del">
        <pc:chgData name="Sara Hodgson Brown" userId="55abe0ab-6bea-4dc8-9867-e8721f5c6272" providerId="ADAL" clId="{7DFD47EF-8AC1-49AB-912B-D64701E19061}" dt="2024-12-11T09:38:56.854" v="416" actId="47"/>
        <pc:sldMkLst>
          <pc:docMk/>
          <pc:sldMk cId="2390463862" sldId="259"/>
        </pc:sldMkLst>
      </pc:sldChg>
      <pc:sldChg chg="new">
        <pc:chgData name="Sara Hodgson Brown" userId="55abe0ab-6bea-4dc8-9867-e8721f5c6272" providerId="ADAL" clId="{7DFD47EF-8AC1-49AB-912B-D64701E19061}" dt="2024-12-11T09:41:38.177" v="428" actId="680"/>
        <pc:sldMkLst>
          <pc:docMk/>
          <pc:sldMk cId="3259018397" sldId="259"/>
        </pc:sldMkLst>
      </pc:sldChg>
      <pc:sldChg chg="addSp delSp modSp new mod">
        <pc:chgData name="Sara Hodgson Brown" userId="55abe0ab-6bea-4dc8-9867-e8721f5c6272" providerId="ADAL" clId="{7DFD47EF-8AC1-49AB-912B-D64701E19061}" dt="2025-01-06T09:08:07.407" v="2109" actId="21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7DFD47EF-8AC1-49AB-912B-D64701E19061}" dt="2024-12-11T09:38:56.633" v="415" actId="47"/>
        <pc:sldMkLst>
          <pc:docMk/>
          <pc:sldMk cId="1314202843" sldId="260"/>
        </pc:sldMkLst>
      </pc:sldChg>
      <pc:sldChg chg="del">
        <pc:chgData name="Sara Hodgson Brown" userId="55abe0ab-6bea-4dc8-9867-e8721f5c6272" providerId="ADAL" clId="{7DFD47EF-8AC1-49AB-912B-D64701E19061}" dt="2024-12-11T09:38:56.444" v="414" actId="47"/>
        <pc:sldMkLst>
          <pc:docMk/>
          <pc:sldMk cId="3559894617" sldId="261"/>
        </pc:sldMkLst>
      </pc:sldChg>
      <pc:sldChg chg="del">
        <pc:chgData name="Sara Hodgson Brown" userId="55abe0ab-6bea-4dc8-9867-e8721f5c6272" providerId="ADAL" clId="{7DFD47EF-8AC1-49AB-912B-D64701E19061}" dt="2024-12-11T09:38:56.240" v="413" actId="47"/>
        <pc:sldMkLst>
          <pc:docMk/>
          <pc:sldMk cId="313700263" sldId="262"/>
        </pc:sldMkLst>
      </pc:sldChg>
      <pc:sldChg chg="new">
        <pc:chgData name="Sara Hodgson Brown" userId="55abe0ab-6bea-4dc8-9867-e8721f5c6272" providerId="ADAL" clId="{7DFD47EF-8AC1-49AB-912B-D64701E19061}" dt="2024-12-11T09:41:52.911" v="431" actId="680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7DFD47EF-8AC1-49AB-912B-D64701E19061}" dt="2024-12-11T09:13:54.788" v="18" actId="47"/>
        <pc:sldMkLst>
          <pc:docMk/>
          <pc:sldMk cId="2168582299" sldId="263"/>
        </pc:sldMkLst>
      </pc:sldChg>
      <pc:sldChg chg="del">
        <pc:chgData name="Sara Hodgson Brown" userId="55abe0ab-6bea-4dc8-9867-e8721f5c6272" providerId="ADAL" clId="{7DFD47EF-8AC1-49AB-912B-D64701E19061}" dt="2024-12-11T09:13:56.358" v="19" actId="47"/>
        <pc:sldMkLst>
          <pc:docMk/>
          <pc:sldMk cId="3105944596" sldId="264"/>
        </pc:sldMkLst>
      </pc:sldChg>
      <pc:sldChg chg="new del">
        <pc:chgData name="Sara Hodgson Brown" userId="55abe0ab-6bea-4dc8-9867-e8721f5c6272" providerId="ADAL" clId="{7DFD47EF-8AC1-49AB-912B-D64701E19061}" dt="2024-12-11T09:42:03.434" v="435" actId="47"/>
        <pc:sldMkLst>
          <pc:docMk/>
          <pc:sldMk cId="1297540008" sldId="265"/>
        </pc:sldMkLst>
      </pc:sldChg>
      <pc:sldChg chg="new del">
        <pc:chgData name="Sara Hodgson Brown" userId="55abe0ab-6bea-4dc8-9867-e8721f5c6272" providerId="ADAL" clId="{7DFD47EF-8AC1-49AB-912B-D64701E19061}" dt="2024-12-30T11:38:01.106" v="1924" actId="47"/>
        <pc:sldMkLst>
          <pc:docMk/>
          <pc:sldMk cId="1461675923" sldId="265"/>
        </pc:sldMkLst>
      </pc:sldChg>
      <pc:sldChg chg="new">
        <pc:chgData name="Sara Hodgson Brown" userId="55abe0ab-6bea-4dc8-9867-e8721f5c6272" providerId="ADAL" clId="{7DFD47EF-8AC1-49AB-912B-D64701E19061}" dt="2024-12-11T09:42:11.848" v="437" actId="680"/>
        <pc:sldMkLst>
          <pc:docMk/>
          <pc:sldMk cId="3483866542" sldId="266"/>
        </pc:sldMkLst>
      </pc:sldChg>
      <pc:sldChg chg="new">
        <pc:chgData name="Sara Hodgson Brown" userId="55abe0ab-6bea-4dc8-9867-e8721f5c6272" providerId="ADAL" clId="{7DFD47EF-8AC1-49AB-912B-D64701E19061}" dt="2024-12-11T09:42:15.202" v="438" actId="680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7DFD47EF-8AC1-49AB-912B-D64701E19061}" dt="2024-12-11T09:14:18.184" v="22" actId="47"/>
        <pc:sldMkLst>
          <pc:docMk/>
          <pc:sldMk cId="12072110" sldId="268"/>
        </pc:sldMkLst>
      </pc:sldChg>
      <pc:sldChg chg="new">
        <pc:chgData name="Sara Hodgson Brown" userId="55abe0ab-6bea-4dc8-9867-e8721f5c6272" providerId="ADAL" clId="{7DFD47EF-8AC1-49AB-912B-D64701E19061}" dt="2024-12-11T09:42:21.331" v="439" actId="680"/>
        <pc:sldMkLst>
          <pc:docMk/>
          <pc:sldMk cId="2493801362" sldId="268"/>
        </pc:sldMkLst>
      </pc:sldChg>
      <pc:sldChg chg="new">
        <pc:chgData name="Sara Hodgson Brown" userId="55abe0ab-6bea-4dc8-9867-e8721f5c6272" providerId="ADAL" clId="{7DFD47EF-8AC1-49AB-912B-D64701E19061}" dt="2024-12-11T09:42:24.632" v="440" actId="680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7DFD47EF-8AC1-49AB-912B-D64701E19061}" dt="2024-12-11T09:14:19.726" v="23" actId="47"/>
        <pc:sldMkLst>
          <pc:docMk/>
          <pc:sldMk cId="3653764745" sldId="269"/>
        </pc:sldMkLst>
      </pc:sldChg>
      <pc:sldChg chg="new">
        <pc:chgData name="Sara Hodgson Brown" userId="55abe0ab-6bea-4dc8-9867-e8721f5c6272" providerId="ADAL" clId="{7DFD47EF-8AC1-49AB-912B-D64701E19061}" dt="2024-12-11T09:42:28.782" v="441" actId="680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7DFD47EF-8AC1-49AB-912B-D64701E19061}" dt="2024-12-11T09:14:20.888" v="24" actId="47"/>
        <pc:sldMkLst>
          <pc:docMk/>
          <pc:sldMk cId="4053317287" sldId="270"/>
        </pc:sldMkLst>
      </pc:sldChg>
      <pc:sldChg chg="del">
        <pc:chgData name="Sara Hodgson Brown" userId="55abe0ab-6bea-4dc8-9867-e8721f5c6272" providerId="ADAL" clId="{7DFD47EF-8AC1-49AB-912B-D64701E19061}" dt="2024-12-11T09:14:22.584" v="25" actId="47"/>
        <pc:sldMkLst>
          <pc:docMk/>
          <pc:sldMk cId="1226646282" sldId="271"/>
        </pc:sldMkLst>
      </pc:sldChg>
      <pc:sldChg chg="new">
        <pc:chgData name="Sara Hodgson Brown" userId="55abe0ab-6bea-4dc8-9867-e8721f5c6272" providerId="ADAL" clId="{7DFD47EF-8AC1-49AB-912B-D64701E19061}" dt="2024-12-11T09:42:32.206" v="442" actId="680"/>
        <pc:sldMkLst>
          <pc:docMk/>
          <pc:sldMk cId="1808167640" sldId="271"/>
        </pc:sldMkLst>
      </pc:sldChg>
      <pc:sldChg chg="new del">
        <pc:chgData name="Sara Hodgson Brown" userId="55abe0ab-6bea-4dc8-9867-e8721f5c6272" providerId="ADAL" clId="{7DFD47EF-8AC1-49AB-912B-D64701E19061}" dt="2025-01-02T09:16:26.108" v="1929" actId="47"/>
        <pc:sldMkLst>
          <pc:docMk/>
          <pc:sldMk cId="2106988802" sldId="272"/>
        </pc:sldMkLst>
      </pc:sldChg>
      <pc:sldChg chg="del">
        <pc:chgData name="Sara Hodgson Brown" userId="55abe0ab-6bea-4dc8-9867-e8721f5c6272" providerId="ADAL" clId="{7DFD47EF-8AC1-49AB-912B-D64701E19061}" dt="2024-12-11T09:14:25.934" v="26" actId="47"/>
        <pc:sldMkLst>
          <pc:docMk/>
          <pc:sldMk cId="2601560280" sldId="272"/>
        </pc:sldMkLst>
      </pc:sldChg>
      <pc:sldChg chg="add del">
        <pc:chgData name="Sara Hodgson Brown" userId="55abe0ab-6bea-4dc8-9867-e8721f5c6272" providerId="ADAL" clId="{7DFD47EF-8AC1-49AB-912B-D64701E19061}" dt="2024-12-11T09:15:32.843" v="29" actId="47"/>
        <pc:sldMkLst>
          <pc:docMk/>
          <pc:sldMk cId="377932196" sldId="273"/>
        </pc:sldMkLst>
      </pc:sldChg>
      <pc:sldChg chg="new del">
        <pc:chgData name="Sara Hodgson Brown" userId="55abe0ab-6bea-4dc8-9867-e8721f5c6272" providerId="ADAL" clId="{7DFD47EF-8AC1-49AB-912B-D64701E19061}" dt="2025-01-02T09:16:28.954" v="1930" actId="47"/>
        <pc:sldMkLst>
          <pc:docMk/>
          <pc:sldMk cId="4136745646" sldId="273"/>
        </pc:sldMkLst>
      </pc:sldChg>
      <pc:sldChg chg="new">
        <pc:chgData name="Sara Hodgson Brown" userId="55abe0ab-6bea-4dc8-9867-e8721f5c6272" providerId="ADAL" clId="{7DFD47EF-8AC1-49AB-912B-D64701E19061}" dt="2024-12-11T09:42:42.184" v="445" actId="680"/>
        <pc:sldMkLst>
          <pc:docMk/>
          <pc:sldMk cId="1435093245" sldId="274"/>
        </pc:sldMkLst>
      </pc:sldChg>
      <pc:sldChg chg="del">
        <pc:chgData name="Sara Hodgson Brown" userId="55abe0ab-6bea-4dc8-9867-e8721f5c6272" providerId="ADAL" clId="{7DFD47EF-8AC1-49AB-912B-D64701E19061}" dt="2024-12-11T09:15:34.446" v="30" actId="47"/>
        <pc:sldMkLst>
          <pc:docMk/>
          <pc:sldMk cId="3267634690" sldId="274"/>
        </pc:sldMkLst>
      </pc:sldChg>
      <pc:sldChg chg="del">
        <pc:chgData name="Sara Hodgson Brown" userId="55abe0ab-6bea-4dc8-9867-e8721f5c6272" providerId="ADAL" clId="{7DFD47EF-8AC1-49AB-912B-D64701E19061}" dt="2024-12-11T09:15:35.483" v="31" actId="47"/>
        <pc:sldMkLst>
          <pc:docMk/>
          <pc:sldMk cId="983441226" sldId="275"/>
        </pc:sldMkLst>
      </pc:sldChg>
      <pc:sldChg chg="new del">
        <pc:chgData name="Sara Hodgson Brown" userId="55abe0ab-6bea-4dc8-9867-e8721f5c6272" providerId="ADAL" clId="{7DFD47EF-8AC1-49AB-912B-D64701E19061}" dt="2025-01-07T13:40:21.301" v="2191" actId="47"/>
        <pc:sldMkLst>
          <pc:docMk/>
          <pc:sldMk cId="3978091542" sldId="275"/>
        </pc:sldMkLst>
      </pc:sldChg>
      <pc:sldChg chg="del">
        <pc:chgData name="Sara Hodgson Brown" userId="55abe0ab-6bea-4dc8-9867-e8721f5c6272" providerId="ADAL" clId="{7DFD47EF-8AC1-49AB-912B-D64701E19061}" dt="2024-12-11T09:15:36.205" v="32" actId="47"/>
        <pc:sldMkLst>
          <pc:docMk/>
          <pc:sldMk cId="520142420" sldId="276"/>
        </pc:sldMkLst>
      </pc:sldChg>
      <pc:sldChg chg="addSp delSp modSp new del mod chgLayout">
        <pc:chgData name="Sara Hodgson Brown" userId="55abe0ab-6bea-4dc8-9867-e8721f5c6272" providerId="ADAL" clId="{7DFD47EF-8AC1-49AB-912B-D64701E19061}" dt="2025-01-07T13:40:23.048" v="2192" actId="47"/>
        <pc:sldMkLst>
          <pc:docMk/>
          <pc:sldMk cId="3693335688" sldId="276"/>
        </pc:sldMkLst>
      </pc:sldChg>
      <pc:sldChg chg="addSp modSp new mod ord setBg">
        <pc:chgData name="Sara Hodgson Brown" userId="55abe0ab-6bea-4dc8-9867-e8721f5c6272" providerId="ADAL" clId="{7DFD47EF-8AC1-49AB-912B-D64701E19061}" dt="2024-12-11T14:24:09.099" v="1673" actId="20577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7DFD47EF-8AC1-49AB-912B-D64701E19061}" dt="2024-12-11T09:15:37.243" v="33" actId="47"/>
        <pc:sldMkLst>
          <pc:docMk/>
          <pc:sldMk cId="2670575080" sldId="277"/>
        </pc:sldMkLst>
      </pc:sldChg>
      <pc:sldChg chg="delSp new mod">
        <pc:chgData name="Sara Hodgson Brown" userId="55abe0ab-6bea-4dc8-9867-e8721f5c6272" providerId="ADAL" clId="{7DFD47EF-8AC1-49AB-912B-D64701E19061}" dt="2025-01-07T13:40:27.719" v="2193" actId="478"/>
        <pc:sldMkLst>
          <pc:docMk/>
          <pc:sldMk cId="793063824" sldId="278"/>
        </pc:sldMkLst>
      </pc:sldChg>
      <pc:sldChg chg="del">
        <pc:chgData name="Sara Hodgson Brown" userId="55abe0ab-6bea-4dc8-9867-e8721f5c6272" providerId="ADAL" clId="{7DFD47EF-8AC1-49AB-912B-D64701E19061}" dt="2024-12-11T09:15:38.734" v="34" actId="47"/>
        <pc:sldMkLst>
          <pc:docMk/>
          <pc:sldMk cId="3105621307" sldId="278"/>
        </pc:sldMkLst>
      </pc:sldChg>
      <pc:sldChg chg="addSp delSp modSp new mod chgLayout">
        <pc:chgData name="Sara Hodgson Brown" userId="55abe0ab-6bea-4dc8-9867-e8721f5c6272" providerId="ADAL" clId="{7DFD47EF-8AC1-49AB-912B-D64701E19061}" dt="2025-01-03T10:06:18.641" v="1985" actId="6264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7DFD47EF-8AC1-49AB-912B-D64701E19061}" dt="2024-12-11T09:38:56.035" v="412" actId="47"/>
        <pc:sldMkLst>
          <pc:docMk/>
          <pc:sldMk cId="1500751946" sldId="279"/>
        </pc:sldMkLst>
      </pc:sldChg>
      <pc:sldChg chg="del">
        <pc:chgData name="Sara Hodgson Brown" userId="55abe0ab-6bea-4dc8-9867-e8721f5c6272" providerId="ADAL" clId="{7DFD47EF-8AC1-49AB-912B-D64701E19061}" dt="2024-12-11T09:15:43.710" v="35" actId="47"/>
        <pc:sldMkLst>
          <pc:docMk/>
          <pc:sldMk cId="810085325" sldId="280"/>
        </pc:sldMkLst>
      </pc:sldChg>
      <pc:sldChg chg="new">
        <pc:chgData name="Sara Hodgson Brown" userId="55abe0ab-6bea-4dc8-9867-e8721f5c6272" providerId="ADAL" clId="{7DFD47EF-8AC1-49AB-912B-D64701E19061}" dt="2024-12-11T12:15:27.163" v="823" actId="680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7DFD47EF-8AC1-49AB-912B-D64701E19061}" dt="2024-12-11T09:38:55.767" v="411" actId="47"/>
        <pc:sldMkLst>
          <pc:docMk/>
          <pc:sldMk cId="1412059186" sldId="281"/>
        </pc:sldMkLst>
      </pc:sldChg>
      <pc:sldChg chg="new del">
        <pc:chgData name="Sara Hodgson Brown" userId="55abe0ab-6bea-4dc8-9867-e8721f5c6272" providerId="ADAL" clId="{7DFD47EF-8AC1-49AB-912B-D64701E19061}" dt="2024-12-11T14:11:28.924" v="1596" actId="47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7DFD47EF-8AC1-49AB-912B-D64701E19061}" dt="2024-12-11T09:38:49.998" v="410" actId="47"/>
        <pc:sldMkLst>
          <pc:docMk/>
          <pc:sldMk cId="3164448564" sldId="282"/>
        </pc:sldMkLst>
      </pc:sldChg>
      <pc:sldChg chg="del">
        <pc:chgData name="Sara Hodgson Brown" userId="55abe0ab-6bea-4dc8-9867-e8721f5c6272" providerId="ADAL" clId="{7DFD47EF-8AC1-49AB-912B-D64701E19061}" dt="2024-12-11T09:38:44.943" v="407" actId="47"/>
        <pc:sldMkLst>
          <pc:docMk/>
          <pc:sldMk cId="2103481235" sldId="283"/>
        </pc:sldMkLst>
      </pc:sldChg>
      <pc:sldChg chg="new del">
        <pc:chgData name="Sara Hodgson Brown" userId="55abe0ab-6bea-4dc8-9867-e8721f5c6272" providerId="ADAL" clId="{7DFD47EF-8AC1-49AB-912B-D64701E19061}" dt="2024-12-11T14:13:14.283" v="1610" actId="47"/>
        <pc:sldMkLst>
          <pc:docMk/>
          <pc:sldMk cId="3682317098" sldId="283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3.339" v="2040" actId="6264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7DFD47EF-8AC1-49AB-912B-D64701E19061}" dt="2024-12-11T09:38:46.514" v="408" actId="47"/>
        <pc:sldMkLst>
          <pc:docMk/>
          <pc:sldMk cId="2357670213" sldId="284"/>
        </pc:sldMkLst>
      </pc:sldChg>
      <pc:sldChg chg="del">
        <pc:chgData name="Sara Hodgson Brown" userId="55abe0ab-6bea-4dc8-9867-e8721f5c6272" providerId="ADAL" clId="{7DFD47EF-8AC1-49AB-912B-D64701E19061}" dt="2024-12-11T09:14:12.148" v="21" actId="47"/>
        <pc:sldMkLst>
          <pc:docMk/>
          <pc:sldMk cId="2377966482" sldId="285"/>
        </pc:sldMkLst>
      </pc:sldChg>
      <pc:sldChg chg="new modAnim">
        <pc:chgData name="Sara Hodgson Brown" userId="55abe0ab-6bea-4dc8-9867-e8721f5c6272" providerId="ADAL" clId="{7DFD47EF-8AC1-49AB-912B-D64701E19061}" dt="2025-01-06T11:15:21.946" v="2157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7DFD47EF-8AC1-49AB-912B-D64701E19061}" dt="2024-12-11T09:38:47.297" v="409" actId="47"/>
        <pc:sldMkLst>
          <pc:docMk/>
          <pc:sldMk cId="3879241143" sldId="286"/>
        </pc:sldMkLst>
      </pc:sldChg>
      <pc:sldChg chg="new">
        <pc:chgData name="Sara Hodgson Brown" userId="55abe0ab-6bea-4dc8-9867-e8721f5c6272" providerId="ADAL" clId="{7DFD47EF-8AC1-49AB-912B-D64701E19061}" dt="2024-12-11T12:16:04.656" v="830" actId="680"/>
        <pc:sldMkLst>
          <pc:docMk/>
          <pc:sldMk cId="957731022" sldId="287"/>
        </pc:sldMkLst>
      </pc:sldChg>
      <pc:sldChg chg="new">
        <pc:chgData name="Sara Hodgson Brown" userId="55abe0ab-6bea-4dc8-9867-e8721f5c6272" providerId="ADAL" clId="{7DFD47EF-8AC1-49AB-912B-D64701E19061}" dt="2024-12-11T12:16:10.258" v="831" actId="680"/>
        <pc:sldMkLst>
          <pc:docMk/>
          <pc:sldMk cId="1113756703" sldId="288"/>
        </pc:sldMkLst>
      </pc:sldChg>
      <pc:sldChg chg="new">
        <pc:chgData name="Sara Hodgson Brown" userId="55abe0ab-6bea-4dc8-9867-e8721f5c6272" providerId="ADAL" clId="{7DFD47EF-8AC1-49AB-912B-D64701E19061}" dt="2024-12-11T12:16:27.208" v="832" actId="680"/>
        <pc:sldMkLst>
          <pc:docMk/>
          <pc:sldMk cId="679130285" sldId="289"/>
        </pc:sldMkLst>
      </pc:sldChg>
      <pc:sldChg chg="new">
        <pc:chgData name="Sara Hodgson Brown" userId="55abe0ab-6bea-4dc8-9867-e8721f5c6272" providerId="ADAL" clId="{7DFD47EF-8AC1-49AB-912B-D64701E19061}" dt="2024-12-11T12:16:30.881" v="833" actId="680"/>
        <pc:sldMkLst>
          <pc:docMk/>
          <pc:sldMk cId="3554620382" sldId="290"/>
        </pc:sldMkLst>
      </pc:sldChg>
      <pc:sldChg chg="new">
        <pc:chgData name="Sara Hodgson Brown" userId="55abe0ab-6bea-4dc8-9867-e8721f5c6272" providerId="ADAL" clId="{7DFD47EF-8AC1-49AB-912B-D64701E19061}" dt="2024-12-11T12:16:33.774" v="834" actId="680"/>
        <pc:sldMkLst>
          <pc:docMk/>
          <pc:sldMk cId="2396197419" sldId="291"/>
        </pc:sldMkLst>
      </pc:sldChg>
      <pc:sldChg chg="new del">
        <pc:chgData name="Sara Hodgson Brown" userId="55abe0ab-6bea-4dc8-9867-e8721f5c6272" providerId="ADAL" clId="{7DFD47EF-8AC1-49AB-912B-D64701E19061}" dt="2024-12-11T14:19:27.724" v="1648" actId="47"/>
        <pc:sldMkLst>
          <pc:docMk/>
          <pc:sldMk cId="3876165298" sldId="292"/>
        </pc:sldMkLst>
      </pc:sldChg>
      <pc:sldChg chg="new del">
        <pc:chgData name="Sara Hodgson Brown" userId="55abe0ab-6bea-4dc8-9867-e8721f5c6272" providerId="ADAL" clId="{7DFD47EF-8AC1-49AB-912B-D64701E19061}" dt="2024-12-11T14:19:29.732" v="1649" actId="47"/>
        <pc:sldMkLst>
          <pc:docMk/>
          <pc:sldMk cId="757948565" sldId="293"/>
        </pc:sldMkLst>
      </pc:sldChg>
      <pc:sldChg chg="new del">
        <pc:chgData name="Sara Hodgson Brown" userId="55abe0ab-6bea-4dc8-9867-e8721f5c6272" providerId="ADAL" clId="{7DFD47EF-8AC1-49AB-912B-D64701E19061}" dt="2024-12-11T14:19:30.879" v="1650" actId="47"/>
        <pc:sldMkLst>
          <pc:docMk/>
          <pc:sldMk cId="3603853743" sldId="294"/>
        </pc:sldMkLst>
      </pc:sldChg>
      <pc:sldChg chg="new del">
        <pc:chgData name="Sara Hodgson Brown" userId="55abe0ab-6bea-4dc8-9867-e8721f5c6272" providerId="ADAL" clId="{7DFD47EF-8AC1-49AB-912B-D64701E19061}" dt="2025-01-07T13:57:21.268" v="2243" actId="47"/>
        <pc:sldMkLst>
          <pc:docMk/>
          <pc:sldMk cId="4152788124" sldId="295"/>
        </pc:sldMkLst>
      </pc:sldChg>
      <pc:sldChg chg="addSp delSp modSp new del mod ord chgLayout">
        <pc:chgData name="Sara Hodgson Brown" userId="55abe0ab-6bea-4dc8-9867-e8721f5c6272" providerId="ADAL" clId="{7DFD47EF-8AC1-49AB-912B-D64701E19061}" dt="2025-01-07T13:56:36.931" v="2242" actId="47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7DFD47EF-8AC1-49AB-912B-D64701E19061}" dt="2024-12-11T13:10:30.199" v="1003" actId="47"/>
        <pc:sldMkLst>
          <pc:docMk/>
          <pc:sldMk cId="1151523618" sldId="297"/>
        </pc:sldMkLst>
      </pc:sldChg>
      <pc:sldChg chg="del">
        <pc:chgData name="Sara Hodgson Brown" userId="55abe0ab-6bea-4dc8-9867-e8721f5c6272" providerId="ADAL" clId="{7DFD47EF-8AC1-49AB-912B-D64701E19061}" dt="2024-12-11T09:13:58.902" v="20" actId="47"/>
        <pc:sldMkLst>
          <pc:docMk/>
          <pc:sldMk cId="2456305115" sldId="298"/>
        </pc:sldMkLst>
      </pc:sldChg>
      <pc:sldChg chg="add del">
        <pc:chgData name="Sara Hodgson Brown" userId="55abe0ab-6bea-4dc8-9867-e8721f5c6272" providerId="ADAL" clId="{7DFD47EF-8AC1-49AB-912B-D64701E19061}" dt="2024-12-11T09:38:58.176" v="419" actId="47"/>
        <pc:sldMkLst>
          <pc:docMk/>
          <pc:sldMk cId="2420751185" sldId="1758"/>
        </pc:sldMkLst>
      </pc:sldChg>
      <pc:sldChg chg="modSp add del mod">
        <pc:chgData name="Sara Hodgson Brown" userId="55abe0ab-6bea-4dc8-9867-e8721f5c6272" providerId="ADAL" clId="{7DFD47EF-8AC1-49AB-912B-D64701E19061}" dt="2025-01-05T15:12:32.563" v="2014" actId="47"/>
        <pc:sldMkLst>
          <pc:docMk/>
          <pc:sldMk cId="502196074" sldId="1877"/>
        </pc:sldMkLst>
      </pc:sldChg>
      <pc:sldChg chg="add del">
        <pc:chgData name="Sara Hodgson Brown" userId="55abe0ab-6bea-4dc8-9867-e8721f5c6272" providerId="ADAL" clId="{7DFD47EF-8AC1-49AB-912B-D64701E19061}" dt="2025-01-05T15:12:12.307" v="2013" actId="47"/>
        <pc:sldMkLst>
          <pc:docMk/>
          <pc:sldMk cId="292865011" sldId="1878"/>
        </pc:sldMkLst>
      </pc:sldChg>
      <pc:sldChg chg="new">
        <pc:chgData name="Sara Hodgson Brown" userId="55abe0ab-6bea-4dc8-9867-e8721f5c6272" providerId="ADAL" clId="{7DFD47EF-8AC1-49AB-912B-D64701E19061}" dt="2024-12-11T14:25:40.885" v="1674" actId="680"/>
        <pc:sldMkLst>
          <pc:docMk/>
          <pc:sldMk cId="1618295664" sldId="1879"/>
        </pc:sldMkLst>
      </pc:sldChg>
      <pc:sldChg chg="new del">
        <pc:chgData name="Sara Hodgson Brown" userId="55abe0ab-6bea-4dc8-9867-e8721f5c6272" providerId="ADAL" clId="{7DFD47EF-8AC1-49AB-912B-D64701E19061}" dt="2024-12-11T14:29:34.849" v="1688" actId="47"/>
        <pc:sldMkLst>
          <pc:docMk/>
          <pc:sldMk cId="772980559" sldId="1880"/>
        </pc:sldMkLst>
      </pc:sldChg>
      <pc:sldChg chg="new del">
        <pc:chgData name="Sara Hodgson Brown" userId="55abe0ab-6bea-4dc8-9867-e8721f5c6272" providerId="ADAL" clId="{7DFD47EF-8AC1-49AB-912B-D64701E19061}" dt="2024-12-11T14:28:03.506" v="1676" actId="47"/>
        <pc:sldMkLst>
          <pc:docMk/>
          <pc:sldMk cId="2461570771" sldId="1880"/>
        </pc:sldMkLst>
      </pc:sldChg>
      <pc:sldChg chg="new del">
        <pc:chgData name="Sara Hodgson Brown" userId="55abe0ab-6bea-4dc8-9867-e8721f5c6272" providerId="ADAL" clId="{7DFD47EF-8AC1-49AB-912B-D64701E19061}" dt="2024-12-11T14:29:34.064" v="1687" actId="47"/>
        <pc:sldMkLst>
          <pc:docMk/>
          <pc:sldMk cId="3898889806" sldId="1881"/>
        </pc:sldMkLst>
      </pc:sldChg>
      <pc:sldChg chg="new ord">
        <pc:chgData name="Sara Hodgson Brown" userId="55abe0ab-6bea-4dc8-9867-e8721f5c6272" providerId="ADAL" clId="{7DFD47EF-8AC1-49AB-912B-D64701E19061}" dt="2024-12-11T14:29:32.367" v="1686"/>
        <pc:sldMkLst>
          <pc:docMk/>
          <pc:sldMk cId="3977772433" sldId="1882"/>
        </pc:sldMkLst>
      </pc:sldChg>
      <pc:sldChg chg="new">
        <pc:chgData name="Sara Hodgson Brown" userId="55abe0ab-6bea-4dc8-9867-e8721f5c6272" providerId="ADAL" clId="{7DFD47EF-8AC1-49AB-912B-D64701E19061}" dt="2024-12-11T14:29:21.542" v="1680" actId="680"/>
        <pc:sldMkLst>
          <pc:docMk/>
          <pc:sldMk cId="4232339572" sldId="1883"/>
        </pc:sldMkLst>
      </pc:sldChg>
      <pc:sldChg chg="new">
        <pc:chgData name="Sara Hodgson Brown" userId="55abe0ab-6bea-4dc8-9867-e8721f5c6272" providerId="ADAL" clId="{7DFD47EF-8AC1-49AB-912B-D64701E19061}" dt="2024-12-11T14:29:23.756" v="1681" actId="680"/>
        <pc:sldMkLst>
          <pc:docMk/>
          <pc:sldMk cId="612128115" sldId="1884"/>
        </pc:sldMkLst>
      </pc:sldChg>
      <pc:sldChg chg="new">
        <pc:chgData name="Sara Hodgson Brown" userId="55abe0ab-6bea-4dc8-9867-e8721f5c6272" providerId="ADAL" clId="{7DFD47EF-8AC1-49AB-912B-D64701E19061}" dt="2024-12-11T14:29:26.082" v="1682" actId="680"/>
        <pc:sldMkLst>
          <pc:docMk/>
          <pc:sldMk cId="3535682528" sldId="1885"/>
        </pc:sldMkLst>
      </pc:sldChg>
      <pc:sldChg chg="new">
        <pc:chgData name="Sara Hodgson Brown" userId="55abe0ab-6bea-4dc8-9867-e8721f5c6272" providerId="ADAL" clId="{7DFD47EF-8AC1-49AB-912B-D64701E19061}" dt="2024-12-30T11:38:07.486" v="1925" actId="680"/>
        <pc:sldMkLst>
          <pc:docMk/>
          <pc:sldMk cId="3069989188" sldId="1887"/>
        </pc:sldMkLst>
      </pc:sldChg>
      <pc:sldChg chg="new">
        <pc:chgData name="Sara Hodgson Brown" userId="55abe0ab-6bea-4dc8-9867-e8721f5c6272" providerId="ADAL" clId="{7DFD47EF-8AC1-49AB-912B-D64701E19061}" dt="2024-12-30T11:38:10.936" v="1926" actId="680"/>
        <pc:sldMkLst>
          <pc:docMk/>
          <pc:sldMk cId="1483856487" sldId="1888"/>
        </pc:sldMkLst>
      </pc:sldChg>
      <pc:sldChg chg="new">
        <pc:chgData name="Sara Hodgson Brown" userId="55abe0ab-6bea-4dc8-9867-e8721f5c6272" providerId="ADAL" clId="{7DFD47EF-8AC1-49AB-912B-D64701E19061}" dt="2025-01-02T09:16:18.893" v="1928" actId="680"/>
        <pc:sldMkLst>
          <pc:docMk/>
          <pc:sldMk cId="1895338360" sldId="1890"/>
        </pc:sldMkLst>
      </pc:sldChg>
      <pc:sldChg chg="new">
        <pc:chgData name="Sara Hodgson Brown" userId="55abe0ab-6bea-4dc8-9867-e8721f5c6272" providerId="ADAL" clId="{7DFD47EF-8AC1-49AB-912B-D64701E19061}" dt="2025-01-07T13:41:19.370" v="2194" actId="680"/>
        <pc:sldMkLst>
          <pc:docMk/>
          <pc:sldMk cId="792587873" sldId="1891"/>
        </pc:sldMkLst>
      </pc:sldChg>
      <pc:sldChg chg="new del">
        <pc:chgData name="Sara Hodgson Brown" userId="55abe0ab-6bea-4dc8-9867-e8721f5c6272" providerId="ADAL" clId="{7DFD47EF-8AC1-49AB-912B-D64701E19061}" dt="2025-01-05T15:18:48.063" v="2047" actId="680"/>
        <pc:sldMkLst>
          <pc:docMk/>
          <pc:sldMk cId="1640821041" sldId="1891"/>
        </pc:sldMkLst>
      </pc:sldChg>
      <pc:sldChg chg="modSp new mod">
        <pc:chgData name="Sara Hodgson Brown" userId="55abe0ab-6bea-4dc8-9867-e8721f5c6272" providerId="ADAL" clId="{7DFD47EF-8AC1-49AB-912B-D64701E19061}" dt="2025-01-07T13:47:44.120" v="2197" actId="255"/>
        <pc:sldMkLst>
          <pc:docMk/>
          <pc:sldMk cId="3069066219" sldId="1892"/>
        </pc:sldMkLst>
      </pc:sldChg>
      <pc:sldChg chg="new">
        <pc:chgData name="Sara Hodgson Brown" userId="55abe0ab-6bea-4dc8-9867-e8721f5c6272" providerId="ADAL" clId="{7DFD47EF-8AC1-49AB-912B-D64701E19061}" dt="2025-01-07T13:57:52.040" v="2244" actId="680"/>
        <pc:sldMkLst>
          <pc:docMk/>
          <pc:sldMk cId="2219211668" sldId="1893"/>
        </pc:sldMkLst>
      </pc:sldChg>
      <pc:sldChg chg="modSp new mod">
        <pc:chgData name="Sara Hodgson Brown" userId="55abe0ab-6bea-4dc8-9867-e8721f5c6272" providerId="ADAL" clId="{7DFD47EF-8AC1-49AB-912B-D64701E19061}" dt="2025-01-07T14:24:02.920" v="2246"/>
        <pc:sldMkLst>
          <pc:docMk/>
          <pc:sldMk cId="974654858" sldId="1894"/>
        </pc:sldMkLst>
      </pc:sldChg>
      <pc:sldMasterChg chg="modSldLayout sldLayoutOrd">
        <pc:chgData name="Sara Hodgson Brown" userId="55abe0ab-6bea-4dc8-9867-e8721f5c6272" providerId="ADAL" clId="{7DFD47EF-8AC1-49AB-912B-D64701E19061}" dt="2025-01-07T14:51:01.132" v="2253" actId="20578"/>
        <pc:sldMasterMkLst>
          <pc:docMk/>
          <pc:sldMasterMk cId="1949279857" sldId="2147486242"/>
        </pc:sldMasterMkLst>
        <pc:sldLayoutChg chg="mod ord">
          <pc:chgData name="Sara Hodgson Brown" userId="55abe0ab-6bea-4dc8-9867-e8721f5c6272" providerId="ADAL" clId="{7DFD47EF-8AC1-49AB-912B-D64701E19061}" dt="2025-01-07T13:48:45.309" v="2202" actId="20578"/>
          <pc:sldLayoutMkLst>
            <pc:docMk/>
            <pc:sldMasterMk cId="1949279857" sldId="2147486242"/>
            <pc:sldLayoutMk cId="40745056" sldId="2147486284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51:26.836" v="2240" actId="207"/>
          <pc:sldLayoutMkLst>
            <pc:docMk/>
            <pc:sldMasterMk cId="1949279857" sldId="2147486242"/>
            <pc:sldLayoutMk cId="4176043842" sldId="2147486320"/>
          </pc:sldLayoutMkLst>
        </pc:sldLayoutChg>
        <pc:sldLayoutChg chg="ord">
          <pc:chgData name="Sara Hodgson Brown" userId="55abe0ab-6bea-4dc8-9867-e8721f5c6272" providerId="ADAL" clId="{7DFD47EF-8AC1-49AB-912B-D64701E19061}" dt="2025-01-07T14:50:59.357" v="2252" actId="20578"/>
          <pc:sldLayoutMkLst>
            <pc:docMk/>
            <pc:sldMasterMk cId="1949279857" sldId="2147486242"/>
            <pc:sldLayoutMk cId="237006704" sldId="2147486325"/>
          </pc:sldLayoutMkLst>
        </pc:sldLayoutChg>
        <pc:sldLayoutChg chg="ord">
          <pc:chgData name="Sara Hodgson Brown" userId="55abe0ab-6bea-4dc8-9867-e8721f5c6272" providerId="ADAL" clId="{7DFD47EF-8AC1-49AB-912B-D64701E19061}" dt="2025-01-07T14:51:01.132" v="2253" actId="20578"/>
          <pc:sldLayoutMkLst>
            <pc:docMk/>
            <pc:sldMasterMk cId="1949279857" sldId="2147486242"/>
            <pc:sldLayoutMk cId="3737027838" sldId="2147486326"/>
          </pc:sldLayoutMkLst>
        </pc:sldLayoutChg>
        <pc:sldLayoutChg chg="ord">
          <pc:chgData name="Sara Hodgson Brown" userId="55abe0ab-6bea-4dc8-9867-e8721f5c6272" providerId="ADAL" clId="{7DFD47EF-8AC1-49AB-912B-D64701E19061}" dt="2025-01-07T14:50:55.557" v="2251" actId="20578"/>
          <pc:sldLayoutMkLst>
            <pc:docMk/>
            <pc:sldMasterMk cId="1949279857" sldId="2147486242"/>
            <pc:sldLayoutMk cId="1476322680" sldId="2147486327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06749ACE-3636-1BB5-4A94-CDAF6B35755A}"/>
    <pc:docChg chg="addSld delSld modSld modSection">
      <pc:chgData name="Sara Hodgson Brown" userId="S::shodgsonbrown@goodtogreatschools.org.au::55abe0ab-6bea-4dc8-9867-e8721f5c6272" providerId="AD" clId="Web-{06749ACE-3636-1BB5-4A94-CDAF6B35755A}" dt="2025-04-14T11:27:52.763" v="129" actId="20577"/>
      <pc:docMkLst>
        <pc:docMk/>
      </pc:docMkLst>
      <pc:sldChg chg="modNotes">
        <pc:chgData name="Sara Hodgson Brown" userId="S::shodgsonbrown@goodtogreatschools.org.au::55abe0ab-6bea-4dc8-9867-e8721f5c6272" providerId="AD" clId="Web-{06749ACE-3636-1BB5-4A94-CDAF6B35755A}" dt="2025-04-14T11:12:33.234" v="26"/>
        <pc:sldMkLst>
          <pc:docMk/>
          <pc:sldMk cId="2718982043" sldId="1899"/>
        </pc:sldMkLst>
      </pc:sldChg>
      <pc:sldChg chg="del">
        <pc:chgData name="Sara Hodgson Brown" userId="S::shodgsonbrown@goodtogreatschools.org.au::55abe0ab-6bea-4dc8-9867-e8721f5c6272" providerId="AD" clId="Web-{06749ACE-3636-1BB5-4A94-CDAF6B35755A}" dt="2025-04-14T11:25:51.614" v="85"/>
        <pc:sldMkLst>
          <pc:docMk/>
          <pc:sldMk cId="2001428429" sldId="1920"/>
        </pc:sldMkLst>
      </pc:sldChg>
      <pc:sldChg chg="add del replId modNotes">
        <pc:chgData name="Sara Hodgson Brown" userId="S::shodgsonbrown@goodtogreatschools.org.au::55abe0ab-6bea-4dc8-9867-e8721f5c6272" providerId="AD" clId="Web-{06749ACE-3636-1BB5-4A94-CDAF6B35755A}" dt="2025-04-14T11:27:22.448" v="119"/>
        <pc:sldMkLst>
          <pc:docMk/>
          <pc:sldMk cId="4177208299" sldId="1936"/>
        </pc:sldMkLst>
      </pc:sldChg>
      <pc:sldChg chg="delSp modSp add replId delAnim modNotes">
        <pc:chgData name="Sara Hodgson Brown" userId="S::shodgsonbrown@goodtogreatschools.org.au::55abe0ab-6bea-4dc8-9867-e8721f5c6272" providerId="AD" clId="Web-{06749ACE-3636-1BB5-4A94-CDAF6B35755A}" dt="2025-04-14T11:27:52.763" v="129" actId="20577"/>
        <pc:sldMkLst>
          <pc:docMk/>
          <pc:sldMk cId="1084918999" sldId="1937"/>
        </pc:sldMkLst>
      </pc:sldChg>
    </pc:docChg>
  </pc:docChgLst>
  <pc:docChgLst>
    <pc:chgData name="Karin Van Voorhees" userId="S::kvanvoorhees@goodtogreatschools.org.au::1fce0afa-58cd-40cc-855e-63163bf988bf" providerId="AD" clId="Web-{DB2A69C9-ABB1-FE18-645F-CDEE52234804}"/>
    <pc:docChg chg="modSld">
      <pc:chgData name="Karin Van Voorhees" userId="S::kvanvoorhees@goodtogreatschools.org.au::1fce0afa-58cd-40cc-855e-63163bf988bf" providerId="AD" clId="Web-{DB2A69C9-ABB1-FE18-645F-CDEE52234804}" dt="2025-07-01T17:28:59.820" v="2" actId="1076"/>
      <pc:docMkLst>
        <pc:docMk/>
      </pc:docMkLst>
      <pc:sldChg chg="modSp">
        <pc:chgData name="Karin Van Voorhees" userId="S::kvanvoorhees@goodtogreatschools.org.au::1fce0afa-58cd-40cc-855e-63163bf988bf" providerId="AD" clId="Web-{DB2A69C9-ABB1-FE18-645F-CDEE52234804}" dt="2025-07-01T17:28:59.820" v="2" actId="1076"/>
        <pc:sldMkLst>
          <pc:docMk/>
          <pc:sldMk cId="3919949645" sldId="285"/>
        </pc:sldMkLst>
      </pc:sldChg>
    </pc:docChg>
  </pc:docChgLst>
  <pc:docChgLst>
    <pc:chgData name="Sara Hodgson Brown" userId="S::shodgsonbrown@goodtogreatschools.org.au::55abe0ab-6bea-4dc8-9867-e8721f5c6272" providerId="AD" clId="Web-{54E1200C-CD06-8BEA-EE93-87C25DF2A50D}"/>
    <pc:docChg chg="addSld delSld modSld modSection">
      <pc:chgData name="Sara Hodgson Brown" userId="S::shodgsonbrown@goodtogreatschools.org.au::55abe0ab-6bea-4dc8-9867-e8721f5c6272" providerId="AD" clId="Web-{54E1200C-CD06-8BEA-EE93-87C25DF2A50D}" dt="2025-06-25T08:12:26.452" v="36"/>
      <pc:docMkLst>
        <pc:docMk/>
      </pc:docMkLst>
      <pc:sldChg chg="addSp modSp">
        <pc:chgData name="Sara Hodgson Brown" userId="S::shodgsonbrown@goodtogreatschools.org.au::55abe0ab-6bea-4dc8-9867-e8721f5c6272" providerId="AD" clId="Web-{54E1200C-CD06-8BEA-EE93-87C25DF2A50D}" dt="2025-06-25T08:06:22.677" v="3"/>
        <pc:sldMkLst>
          <pc:docMk/>
          <pc:sldMk cId="11215142" sldId="1954"/>
        </pc:sldMkLst>
      </pc:sldChg>
      <pc:sldChg chg="addSp modSp add replId">
        <pc:chgData name="Sara Hodgson Brown" userId="S::shodgsonbrown@goodtogreatschools.org.au::55abe0ab-6bea-4dc8-9867-e8721f5c6272" providerId="AD" clId="Web-{54E1200C-CD06-8BEA-EE93-87C25DF2A50D}" dt="2025-06-25T08:08:12.352" v="4"/>
        <pc:sldMkLst>
          <pc:docMk/>
          <pc:sldMk cId="801701481" sldId="1961"/>
        </pc:sldMkLst>
      </pc:sldChg>
      <pc:sldChg chg="addSp modSp add replId">
        <pc:chgData name="Sara Hodgson Brown" userId="S::shodgsonbrown@goodtogreatschools.org.au::55abe0ab-6bea-4dc8-9867-e8721f5c6272" providerId="AD" clId="Web-{54E1200C-CD06-8BEA-EE93-87C25DF2A50D}" dt="2025-06-25T08:08:21.774" v="5"/>
        <pc:sldMkLst>
          <pc:docMk/>
          <pc:sldMk cId="3069770170" sldId="1962"/>
        </pc:sldMkLst>
      </pc:sldChg>
      <pc:sldChg chg="addSp delSp modSp add replId">
        <pc:chgData name="Sara Hodgson Brown" userId="S::shodgsonbrown@goodtogreatschools.org.au::55abe0ab-6bea-4dc8-9867-e8721f5c6272" providerId="AD" clId="Web-{54E1200C-CD06-8BEA-EE93-87C25DF2A50D}" dt="2025-06-25T08:09:07.072" v="13"/>
        <pc:sldMkLst>
          <pc:docMk/>
          <pc:sldMk cId="2697075438" sldId="1963"/>
        </pc:sldMkLst>
      </pc:sldChg>
      <pc:sldChg chg="addSp delSp modSp add replId">
        <pc:chgData name="Sara Hodgson Brown" userId="S::shodgsonbrown@goodtogreatschools.org.au::55abe0ab-6bea-4dc8-9867-e8721f5c6272" providerId="AD" clId="Web-{54E1200C-CD06-8BEA-EE93-87C25DF2A50D}" dt="2025-06-25T08:09:18.494" v="14"/>
        <pc:sldMkLst>
          <pc:docMk/>
          <pc:sldMk cId="3420592021" sldId="1964"/>
        </pc:sldMkLst>
      </pc:sldChg>
      <pc:sldChg chg="addSp modSp add replId">
        <pc:chgData name="Sara Hodgson Brown" userId="S::shodgsonbrown@goodtogreatschools.org.au::55abe0ab-6bea-4dc8-9867-e8721f5c6272" providerId="AD" clId="Web-{54E1200C-CD06-8BEA-EE93-87C25DF2A50D}" dt="2025-06-25T08:09:27.041" v="15"/>
        <pc:sldMkLst>
          <pc:docMk/>
          <pc:sldMk cId="2870038131" sldId="1965"/>
        </pc:sldMkLst>
      </pc:sldChg>
      <pc:sldChg chg="add del replId">
        <pc:chgData name="Sara Hodgson Brown" userId="S::shodgsonbrown@goodtogreatschools.org.au::55abe0ab-6bea-4dc8-9867-e8721f5c6272" providerId="AD" clId="Web-{54E1200C-CD06-8BEA-EE93-87C25DF2A50D}" dt="2025-06-25T08:09:37.057" v="16"/>
        <pc:sldMkLst>
          <pc:docMk/>
          <pc:sldMk cId="1679941555" sldId="1966"/>
        </pc:sldMkLst>
      </pc:sldChg>
    </pc:docChg>
  </pc:docChgLst>
  <pc:docChgLst>
    <pc:chgData name="Abbas Kassem" userId="S::akassem@goodtogreatschools.org.au::b5422da9-d130-411e-8a14-2c174765e2f3" providerId="AD" clId="Web-{9CFEFCAF-D0C0-C88A-27E0-FC41224FAF74}"/>
    <pc:docChg chg="modSld">
      <pc:chgData name="Abbas Kassem" userId="S::akassem@goodtogreatschools.org.au::b5422da9-d130-411e-8a14-2c174765e2f3" providerId="AD" clId="Web-{9CFEFCAF-D0C0-C88A-27E0-FC41224FAF74}" dt="2024-04-29T06:39:13.471" v="1"/>
      <pc:docMkLst>
        <pc:docMk/>
      </pc:docMkLst>
      <pc:sldChg chg="addSp delSp">
        <pc:chgData name="Abbas Kassem" userId="S::akassem@goodtogreatschools.org.au::b5422da9-d130-411e-8a14-2c174765e2f3" providerId="AD" clId="Web-{9CFEFCAF-D0C0-C88A-27E0-FC41224FAF74}" dt="2024-04-29T06:39:13.471" v="1"/>
        <pc:sldMkLst>
          <pc:docMk/>
          <pc:sldMk cId="2523779614" sldId="1765"/>
        </pc:sldMkLst>
      </pc:sldChg>
    </pc:docChg>
  </pc:docChgLst>
  <pc:docChgLst>
    <pc:chgData name="Sara Hodgson Brown" userId="S::shodgsonbrown@goodtogreatschools.org.au::55abe0ab-6bea-4dc8-9867-e8721f5c6272" providerId="AD" clId="Web-{0208EB3F-3CA7-C4F3-53E9-5BD0C7DD991A}"/>
    <pc:docChg chg="modSld">
      <pc:chgData name="Sara Hodgson Brown" userId="S::shodgsonbrown@goodtogreatschools.org.au::55abe0ab-6bea-4dc8-9867-e8721f5c6272" providerId="AD" clId="Web-{0208EB3F-3CA7-C4F3-53E9-5BD0C7DD991A}" dt="2025-03-18T12:00:03.025" v="68" actId="1076"/>
      <pc:docMkLst>
        <pc:docMk/>
      </pc:docMkLst>
      <pc:sldChg chg="addSp delSp modSp addAnim">
        <pc:chgData name="Sara Hodgson Brown" userId="S::shodgsonbrown@goodtogreatschools.org.au::55abe0ab-6bea-4dc8-9867-e8721f5c6272" providerId="AD" clId="Web-{0208EB3F-3CA7-C4F3-53E9-5BD0C7DD991A}" dt="2025-03-18T11:32:47.222" v="21" actId="1076"/>
        <pc:sldMkLst>
          <pc:docMk/>
          <pc:sldMk cId="2081362450" sldId="261"/>
        </pc:sldMkLst>
      </pc:sldChg>
      <pc:sldChg chg="addSp delSp modSp addAnim">
        <pc:chgData name="Sara Hodgson Brown" userId="S::shodgsonbrown@goodtogreatschools.org.au::55abe0ab-6bea-4dc8-9867-e8721f5c6272" providerId="AD" clId="Web-{0208EB3F-3CA7-C4F3-53E9-5BD0C7DD991A}" dt="2025-03-18T11:37:56.766" v="26" actId="1076"/>
        <pc:sldMkLst>
          <pc:docMk/>
          <pc:sldMk cId="3549752040" sldId="263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41.543" v="47" actId="1076"/>
        <pc:sldMkLst>
          <pc:docMk/>
          <pc:sldMk cId="40559466" sldId="27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3:49.953" v="30" actId="1076"/>
        <pc:sldMkLst>
          <pc:docMk/>
          <pc:sldMk cId="2829967818" sldId="188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6:33.804" v="35" actId="1076"/>
        <pc:sldMkLst>
          <pc:docMk/>
          <pc:sldMk cId="4137957429" sldId="1898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5:59.443" v="33" actId="1076"/>
        <pc:sldMkLst>
          <pc:docMk/>
          <pc:sldMk cId="1164636633" sldId="1901"/>
        </pc:sldMkLst>
      </pc:sldChg>
      <pc:sldChg chg="addSp delSp modSp addAnim">
        <pc:chgData name="Sara Hodgson Brown" userId="S::shodgsonbrown@goodtogreatschools.org.au::55abe0ab-6bea-4dc8-9867-e8721f5c6272" providerId="AD" clId="Web-{0208EB3F-3CA7-C4F3-53E9-5BD0C7DD991A}" dt="2025-03-18T11:50:08.484" v="43"/>
        <pc:sldMkLst>
          <pc:docMk/>
          <pc:sldMk cId="3528114627" sldId="1903"/>
        </pc:sldMkLst>
      </pc:sldChg>
      <pc:sldChg chg="addSp delSp modSp addAnim delAnim modAnim">
        <pc:chgData name="Sara Hodgson Brown" userId="S::shodgsonbrown@goodtogreatschools.org.au::55abe0ab-6bea-4dc8-9867-e8721f5c6272" providerId="AD" clId="Web-{0208EB3F-3CA7-C4F3-53E9-5BD0C7DD991A}" dt="2025-03-18T12:00:03.025" v="68" actId="1076"/>
        <pc:sldMkLst>
          <pc:docMk/>
          <pc:sldMk cId="514429941" sldId="190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1:57.583" v="44" actId="1076"/>
        <pc:sldMkLst>
          <pc:docMk/>
          <pc:sldMk cId="4184600274" sldId="1917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32.339" v="46" actId="1076"/>
        <pc:sldMkLst>
          <pc:docMk/>
          <pc:sldMk cId="3690620153" sldId="1919"/>
        </pc:sldMkLst>
      </pc:sldChg>
    </pc:docChg>
  </pc:docChgLst>
  <pc:docChgLst>
    <pc:chgData name="Chantal Rae" userId="a1db561e-73a2-489d-a119-0f73c1c2f06f" providerId="ADAL" clId="{60EF4FBD-6B42-4B4B-9A32-54009C249FC1}"/>
    <pc:docChg chg="undo custSel modSld modMainMaster">
      <pc:chgData name="Chantal Rae" userId="a1db561e-73a2-489d-a119-0f73c1c2f06f" providerId="ADAL" clId="{60EF4FBD-6B42-4B4B-9A32-54009C249FC1}" dt="2024-07-16T04:50:46.415" v="60" actId="12"/>
      <pc:docMkLst>
        <pc:docMk/>
      </pc:docMkLst>
      <pc:sldChg chg="addSp delSp modSp mod modClrScheme chgLayout">
        <pc:chgData name="Chantal Rae" userId="a1db561e-73a2-489d-a119-0f73c1c2f06f" providerId="ADAL" clId="{60EF4FBD-6B42-4B4B-9A32-54009C249FC1}" dt="2024-07-16T04:46:03.639" v="25" actId="700"/>
        <pc:sldMkLst>
          <pc:docMk/>
          <pc:sldMk cId="2404565117" sldId="257"/>
        </pc:sldMkLst>
      </pc:sldChg>
      <pc:sldChg chg="modSp mod">
        <pc:chgData name="Chantal Rae" userId="a1db561e-73a2-489d-a119-0f73c1c2f06f" providerId="ADAL" clId="{60EF4FBD-6B42-4B4B-9A32-54009C249FC1}" dt="2024-07-16T04:48:29.136" v="33" actId="948"/>
        <pc:sldMkLst>
          <pc:docMk/>
          <pc:sldMk cId="907409833" sldId="258"/>
        </pc:sldMkLst>
      </pc:sldChg>
      <pc:sldChg chg="addSp delSp modSp mod">
        <pc:chgData name="Chantal Rae" userId="a1db561e-73a2-489d-a119-0f73c1c2f06f" providerId="ADAL" clId="{60EF4FBD-6B42-4B4B-9A32-54009C249FC1}" dt="2024-07-16T04:48:37.513" v="35"/>
        <pc:sldMkLst>
          <pc:docMk/>
          <pc:sldMk cId="2390463862" sldId="259"/>
        </pc:sldMkLst>
      </pc:sldChg>
      <pc:sldChg chg="addSp delSp modSp mod">
        <pc:chgData name="Chantal Rae" userId="a1db561e-73a2-489d-a119-0f73c1c2f06f" providerId="ADAL" clId="{60EF4FBD-6B42-4B4B-9A32-54009C249FC1}" dt="2024-07-16T04:48:41.879" v="37"/>
        <pc:sldMkLst>
          <pc:docMk/>
          <pc:sldMk cId="1314202843" sldId="260"/>
        </pc:sldMkLst>
      </pc:sldChg>
      <pc:sldChg chg="modSp mod">
        <pc:chgData name="Chantal Rae" userId="a1db561e-73a2-489d-a119-0f73c1c2f06f" providerId="ADAL" clId="{60EF4FBD-6B42-4B4B-9A32-54009C249FC1}" dt="2024-07-16T04:46:48.430" v="27"/>
        <pc:sldMkLst>
          <pc:docMk/>
          <pc:sldMk cId="3559894617" sldId="261"/>
        </pc:sldMkLst>
      </pc:sldChg>
      <pc:sldChg chg="delSp mod">
        <pc:chgData name="Chantal Rae" userId="a1db561e-73a2-489d-a119-0f73c1c2f06f" providerId="ADAL" clId="{60EF4FBD-6B42-4B4B-9A32-54009C249FC1}" dt="2024-07-16T04:48:46.144" v="38" actId="478"/>
        <pc:sldMkLst>
          <pc:docMk/>
          <pc:sldMk cId="313700263" sldId="262"/>
        </pc:sldMkLst>
      </pc:sldChg>
      <pc:sldChg chg="modSp mod">
        <pc:chgData name="Chantal Rae" userId="a1db561e-73a2-489d-a119-0f73c1c2f06f" providerId="ADAL" clId="{60EF4FBD-6B42-4B4B-9A32-54009C249FC1}" dt="2024-07-16T04:49:32.287" v="44" actId="12"/>
        <pc:sldMkLst>
          <pc:docMk/>
          <pc:sldMk cId="2168582299" sldId="263"/>
        </pc:sldMkLst>
      </pc:sldChg>
      <pc:sldChg chg="addSp delSp modSp mod">
        <pc:chgData name="Chantal Rae" userId="a1db561e-73a2-489d-a119-0f73c1c2f06f" providerId="ADAL" clId="{60EF4FBD-6B42-4B4B-9A32-54009C249FC1}" dt="2024-07-16T04:49:25.007" v="43" actId="948"/>
        <pc:sldMkLst>
          <pc:docMk/>
          <pc:sldMk cId="3105944596" sldId="264"/>
        </pc:sldMkLst>
      </pc:sldChg>
      <pc:sldChg chg="addSp delSp modSp mod">
        <pc:chgData name="Chantal Rae" userId="a1db561e-73a2-489d-a119-0f73c1c2f06f" providerId="ADAL" clId="{60EF4FBD-6B42-4B4B-9A32-54009C249FC1}" dt="2024-07-16T04:49:38.645" v="46"/>
        <pc:sldMkLst>
          <pc:docMk/>
          <pc:sldMk cId="12072110" sldId="268"/>
        </pc:sldMkLst>
      </pc:sldChg>
      <pc:sldChg chg="modSp mod">
        <pc:chgData name="Chantal Rae" userId="a1db561e-73a2-489d-a119-0f73c1c2f06f" providerId="ADAL" clId="{60EF4FBD-6B42-4B4B-9A32-54009C249FC1}" dt="2024-07-16T04:49:51.401" v="47" actId="948"/>
        <pc:sldMkLst>
          <pc:docMk/>
          <pc:sldMk cId="3653764745" sldId="269"/>
        </pc:sldMkLst>
      </pc:sldChg>
      <pc:sldChg chg="addSp delSp modSp mod">
        <pc:chgData name="Chantal Rae" userId="a1db561e-73a2-489d-a119-0f73c1c2f06f" providerId="ADAL" clId="{60EF4FBD-6B42-4B4B-9A32-54009C249FC1}" dt="2024-07-16T04:49:57.631" v="49"/>
        <pc:sldMkLst>
          <pc:docMk/>
          <pc:sldMk cId="4053317287" sldId="270"/>
        </pc:sldMkLst>
      </pc:sldChg>
      <pc:sldChg chg="addSp delSp modSp mod">
        <pc:chgData name="Chantal Rae" userId="a1db561e-73a2-489d-a119-0f73c1c2f06f" providerId="ADAL" clId="{60EF4FBD-6B42-4B4B-9A32-54009C249FC1}" dt="2024-07-16T04:50:02.568" v="51"/>
        <pc:sldMkLst>
          <pc:docMk/>
          <pc:sldMk cId="2601560280" sldId="272"/>
        </pc:sldMkLst>
      </pc:sldChg>
      <pc:sldChg chg="addSp delSp modSp mod">
        <pc:chgData name="Chantal Rae" userId="a1db561e-73a2-489d-a119-0f73c1c2f06f" providerId="ADAL" clId="{60EF4FBD-6B42-4B4B-9A32-54009C249FC1}" dt="2024-07-16T04:50:17.776" v="53"/>
        <pc:sldMkLst>
          <pc:docMk/>
          <pc:sldMk cId="3105621307" sldId="278"/>
        </pc:sldMkLst>
      </pc:sldChg>
      <pc:sldChg chg="addSp delSp modSp mod">
        <pc:chgData name="Chantal Rae" userId="a1db561e-73a2-489d-a119-0f73c1c2f06f" providerId="ADAL" clId="{60EF4FBD-6B42-4B4B-9A32-54009C249FC1}" dt="2024-07-16T04:50:21.752" v="55"/>
        <pc:sldMkLst>
          <pc:docMk/>
          <pc:sldMk cId="1500751946" sldId="279"/>
        </pc:sldMkLst>
      </pc:sldChg>
      <pc:sldChg chg="modSp mod">
        <pc:chgData name="Chantal Rae" userId="a1db561e-73a2-489d-a119-0f73c1c2f06f" providerId="ADAL" clId="{60EF4FBD-6B42-4B4B-9A32-54009C249FC1}" dt="2024-07-16T04:50:46.415" v="60" actId="12"/>
        <pc:sldMkLst>
          <pc:docMk/>
          <pc:sldMk cId="810085325" sldId="280"/>
        </pc:sldMkLst>
      </pc:sldChg>
      <pc:sldChg chg="addSp delSp modSp mod">
        <pc:chgData name="Chantal Rae" userId="a1db561e-73a2-489d-a119-0f73c1c2f06f" providerId="ADAL" clId="{60EF4FBD-6B42-4B4B-9A32-54009C249FC1}" dt="2024-07-16T04:50:36.030" v="58"/>
        <pc:sldMkLst>
          <pc:docMk/>
          <pc:sldMk cId="1412059186" sldId="281"/>
        </pc:sldMkLst>
      </pc:sldChg>
      <pc:sldChg chg="modSp mod">
        <pc:chgData name="Chantal Rae" userId="a1db561e-73a2-489d-a119-0f73c1c2f06f" providerId="ADAL" clId="{60EF4FBD-6B42-4B4B-9A32-54009C249FC1}" dt="2024-07-10T06:07:56.875" v="16" actId="2711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0EF4FBD-6B42-4B4B-9A32-54009C249FC1}" dt="2024-07-16T04:43:54.555" v="19"/>
        <pc:sldMasterMkLst>
          <pc:docMk/>
          <pc:sldMasterMk cId="435784274" sldId="2147486248"/>
        </pc:sldMasterMkLst>
        <pc:sldLayoutChg chg="setBg">
          <pc:chgData name="Chantal Rae" userId="a1db561e-73a2-489d-a119-0f73c1c2f06f" providerId="ADAL" clId="{60EF4FBD-6B42-4B4B-9A32-54009C249FC1}" dt="2024-07-16T04:43:54.555" v="19"/>
          <pc:sldLayoutMkLst>
            <pc:docMk/>
            <pc:sldMasterMk cId="435784274" sldId="2147486248"/>
            <pc:sldLayoutMk cId="3542523504" sldId="2147486276"/>
          </pc:sldLayoutMkLst>
        </pc:sldLayoutChg>
      </pc:sldMasterChg>
      <pc:sldMasterChg chg="modSldLayout">
        <pc:chgData name="Chantal Rae" userId="a1db561e-73a2-489d-a119-0f73c1c2f06f" providerId="ADAL" clId="{60EF4FBD-6B42-4B4B-9A32-54009C249FC1}" dt="2024-07-16T04:43:43.813" v="18"/>
        <pc:sldMasterMkLst>
          <pc:docMk/>
          <pc:sldMasterMk cId="674772621" sldId="2147486248"/>
        </pc:sldMasterMkLst>
        <pc:sldLayoutChg chg="setBg">
          <pc:chgData name="Chantal Rae" userId="a1db561e-73a2-489d-a119-0f73c1c2f06f" providerId="ADAL" clId="{60EF4FBD-6B42-4B4B-9A32-54009C249FC1}" dt="2024-07-16T04:43:43.813" v="18"/>
          <pc:sldLayoutMkLst>
            <pc:docMk/>
            <pc:sldMasterMk cId="674772621" sldId="2147486248"/>
            <pc:sldLayoutMk cId="3733857658" sldId="214748627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29F9D6-244C-4E51-5ACC-AACB5CCBC261}"/>
    <pc:docChg chg="modSld">
      <pc:chgData name="Sara Hodgson Brown" userId="S::shodgsonbrown@goodtogreatschools.org.au::55abe0ab-6bea-4dc8-9867-e8721f5c6272" providerId="AD" clId="Web-{A429F9D6-244C-4E51-5ACC-AACB5CCBC261}" dt="2025-09-10T14:27:20.565" v="10"/>
      <pc:docMkLst>
        <pc:docMk/>
      </pc:docMkLst>
      <pc:sldChg chg="modNotes">
        <pc:chgData name="Sara Hodgson Brown" userId="S::shodgsonbrown@goodtogreatschools.org.au::55abe0ab-6bea-4dc8-9867-e8721f5c6272" providerId="AD" clId="Web-{A429F9D6-244C-4E51-5ACC-AACB5CCBC261}" dt="2025-09-10T14:26:39.955" v="0"/>
        <pc:sldMkLst>
          <pc:docMk/>
          <pc:sldMk cId="751112771" sldId="1946"/>
        </pc:sldMkLst>
      </pc:sldChg>
      <pc:sldChg chg="modNotes">
        <pc:chgData name="Sara Hodgson Brown" userId="S::shodgsonbrown@goodtogreatschools.org.au::55abe0ab-6bea-4dc8-9867-e8721f5c6272" providerId="AD" clId="Web-{A429F9D6-244C-4E51-5ACC-AACB5CCBC261}" dt="2025-09-10T14:27:05.674" v="8"/>
        <pc:sldMkLst>
          <pc:docMk/>
          <pc:sldMk cId="1176722853" sldId="1951"/>
        </pc:sldMkLst>
      </pc:sldChg>
      <pc:sldChg chg="modNotes">
        <pc:chgData name="Sara Hodgson Brown" userId="S::shodgsonbrown@goodtogreatschools.org.au::55abe0ab-6bea-4dc8-9867-e8721f5c6272" providerId="AD" clId="Web-{A429F9D6-244C-4E51-5ACC-AACB5CCBC261}" dt="2025-09-10T14:26:49.064" v="4"/>
        <pc:sldMkLst>
          <pc:docMk/>
          <pc:sldMk cId="164587149" sldId="1959"/>
        </pc:sldMkLst>
      </pc:sldChg>
      <pc:sldChg chg="modNotes">
        <pc:chgData name="Sara Hodgson Brown" userId="S::shodgsonbrown@goodtogreatschools.org.au::55abe0ab-6bea-4dc8-9867-e8721f5c6272" providerId="AD" clId="Web-{A429F9D6-244C-4E51-5ACC-AACB5CCBC261}" dt="2025-09-10T14:26:58.564" v="7"/>
        <pc:sldMkLst>
          <pc:docMk/>
          <pc:sldMk cId="1996027870" sldId="1960"/>
        </pc:sldMkLst>
      </pc:sldChg>
      <pc:sldChg chg="modNotes">
        <pc:chgData name="Sara Hodgson Brown" userId="S::shodgsonbrown@goodtogreatschools.org.au::55abe0ab-6bea-4dc8-9867-e8721f5c6272" providerId="AD" clId="Web-{A429F9D6-244C-4E51-5ACC-AACB5CCBC261}" dt="2025-09-10T14:26:46.736" v="2"/>
        <pc:sldMkLst>
          <pc:docMk/>
          <pc:sldMk cId="3566655822" sldId="1972"/>
        </pc:sldMkLst>
      </pc:sldChg>
      <pc:sldChg chg="modNotes">
        <pc:chgData name="Sara Hodgson Brown" userId="S::shodgsonbrown@goodtogreatschools.org.au::55abe0ab-6bea-4dc8-9867-e8721f5c6272" providerId="AD" clId="Web-{A429F9D6-244C-4E51-5ACC-AACB5CCBC261}" dt="2025-09-10T14:26:58.502" v="6"/>
        <pc:sldMkLst>
          <pc:docMk/>
          <pc:sldMk cId="1094975033" sldId="1973"/>
        </pc:sldMkLst>
      </pc:sldChg>
    </pc:docChg>
  </pc:docChgLst>
  <pc:docChgLst>
    <pc:chgData name="Sara Hodgson Brown" userId="55abe0ab-6bea-4dc8-9867-e8721f5c6272" providerId="ADAL" clId="{B5272EAC-AA7C-2A46-9C22-F84ED86C147D}"/>
    <pc:docChg chg="undo custSel addSld delSld modSld sldOrd modSection">
      <pc:chgData name="Sara Hodgson Brown" userId="55abe0ab-6bea-4dc8-9867-e8721f5c6272" providerId="ADAL" clId="{B5272EAC-AA7C-2A46-9C22-F84ED86C147D}" dt="2025-06-05T09:30:47.492" v="6291" actId="20577"/>
      <pc:docMkLst>
        <pc:docMk/>
      </pc:docMkLst>
      <pc:sldChg chg="addSp delSp modSp mod modNotesTx">
        <pc:chgData name="Sara Hodgson Brown" userId="55abe0ab-6bea-4dc8-9867-e8721f5c6272" providerId="ADAL" clId="{B5272EAC-AA7C-2A46-9C22-F84ED86C147D}" dt="2025-06-05T09:25:30.252" v="6238" actId="1076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B5272EAC-AA7C-2A46-9C22-F84ED86C147D}" dt="2025-06-03T08:50:24.044" v="6" actId="2696"/>
        <pc:sldMkLst>
          <pc:docMk/>
          <pc:sldMk cId="2805220324" sldId="262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3T10:15:27.076" v="349" actId="20577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B5272EAC-AA7C-2A46-9C22-F84ED86C147D}" dt="2025-06-05T09:14:31.935" v="6224" actId="1076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B5272EAC-AA7C-2A46-9C22-F84ED86C147D}" dt="2025-06-05T09:15:12.228" v="6225" actId="2696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B5272EAC-AA7C-2A46-9C22-F84ED86C147D}" dt="2025-06-05T09:18:01.674" v="6228" actId="2696"/>
        <pc:sldMkLst>
          <pc:docMk/>
          <pc:sldMk cId="2991223305" sldId="281"/>
        </pc:sldMkLst>
      </pc:sldChg>
      <pc:sldChg chg="del">
        <pc:chgData name="Sara Hodgson Brown" userId="55abe0ab-6bea-4dc8-9867-e8721f5c6272" providerId="ADAL" clId="{B5272EAC-AA7C-2A46-9C22-F84ED86C147D}" dt="2025-06-05T09:18:03.664" v="6230" actId="2696"/>
        <pc:sldMkLst>
          <pc:docMk/>
          <pc:sldMk cId="1277592921" sldId="284"/>
        </pc:sldMkLst>
      </pc:sldChg>
      <pc:sldChg chg="addSp delSp modSp mod delAnim modNotesTx">
        <pc:chgData name="Sara Hodgson Brown" userId="55abe0ab-6bea-4dc8-9867-e8721f5c6272" providerId="ADAL" clId="{B5272EAC-AA7C-2A46-9C22-F84ED86C147D}" dt="2025-06-05T09:28:19.858" v="6255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B5272EAC-AA7C-2A46-9C22-F84ED86C147D}" dt="2025-06-05T09:29:10.814" v="625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B5272EAC-AA7C-2A46-9C22-F84ED86C147D}" dt="2025-06-05T09:30:47.492" v="6291" actId="20577"/>
        <pc:sldMkLst>
          <pc:docMk/>
          <pc:sldMk cId="957731022" sldId="287"/>
        </pc:sldMkLst>
      </pc:sldChg>
      <pc:sldChg chg="del">
        <pc:chgData name="Sara Hodgson Brown" userId="55abe0ab-6bea-4dc8-9867-e8721f5c6272" providerId="ADAL" clId="{B5272EAC-AA7C-2A46-9C22-F84ED86C147D}" dt="2025-06-03T11:30:53.551" v="503" actId="2696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4T09:19:03.618" v="1387" actId="20577"/>
        <pc:sldMkLst>
          <pc:docMk/>
          <pc:sldMk cId="2829967818" sldId="1889"/>
        </pc:sldMkLst>
      </pc:sldChg>
      <pc:sldChg chg="del">
        <pc:chgData name="Sara Hodgson Brown" userId="55abe0ab-6bea-4dc8-9867-e8721f5c6272" providerId="ADAL" clId="{B5272EAC-AA7C-2A46-9C22-F84ED86C147D}" dt="2025-06-03T11:30:53.567" v="504" actId="2696"/>
        <pc:sldMkLst>
          <pc:docMk/>
          <pc:sldMk cId="1106475152" sldId="1897"/>
        </pc:sldMkLst>
      </pc:sldChg>
      <pc:sldChg chg="del">
        <pc:chgData name="Sara Hodgson Brown" userId="55abe0ab-6bea-4dc8-9867-e8721f5c6272" providerId="ADAL" clId="{B5272EAC-AA7C-2A46-9C22-F84ED86C147D}" dt="2025-06-04T10:47:15.133" v="2801" actId="2696"/>
        <pc:sldMkLst>
          <pc:docMk/>
          <pc:sldMk cId="2718982043" sldId="1899"/>
        </pc:sldMkLst>
      </pc:sldChg>
      <pc:sldChg chg="modSp mod modNotesTx">
        <pc:chgData name="Sara Hodgson Brown" userId="55abe0ab-6bea-4dc8-9867-e8721f5c6272" providerId="ADAL" clId="{B5272EAC-AA7C-2A46-9C22-F84ED86C147D}" dt="2025-06-04T11:17:16.729" v="3061" actId="20577"/>
        <pc:sldMkLst>
          <pc:docMk/>
          <pc:sldMk cId="3824809397" sldId="1900"/>
        </pc:sldMkLst>
      </pc:sldChg>
      <pc:sldChg chg="del">
        <pc:chgData name="Sara Hodgson Brown" userId="55abe0ab-6bea-4dc8-9867-e8721f5c6272" providerId="ADAL" clId="{B5272EAC-AA7C-2A46-9C22-F84ED86C147D}" dt="2025-06-04T12:57:35.043" v="4034" actId="2696"/>
        <pc:sldMkLst>
          <pc:docMk/>
          <pc:sldMk cId="1164636633" sldId="1901"/>
        </pc:sldMkLst>
      </pc:sldChg>
      <pc:sldChg chg="del">
        <pc:chgData name="Sara Hodgson Brown" userId="55abe0ab-6bea-4dc8-9867-e8721f5c6272" providerId="ADAL" clId="{B5272EAC-AA7C-2A46-9C22-F84ED86C147D}" dt="2025-06-04T12:57:39.936" v="4037" actId="2696"/>
        <pc:sldMkLst>
          <pc:docMk/>
          <pc:sldMk cId="3981477553" sldId="1902"/>
        </pc:sldMkLst>
      </pc:sldChg>
      <pc:sldChg chg="del">
        <pc:chgData name="Sara Hodgson Brown" userId="55abe0ab-6bea-4dc8-9867-e8721f5c6272" providerId="ADAL" clId="{B5272EAC-AA7C-2A46-9C22-F84ED86C147D}" dt="2025-06-04T12:57:41.648" v="4038" actId="2696"/>
        <pc:sldMkLst>
          <pc:docMk/>
          <pc:sldMk cId="3528114627" sldId="1903"/>
        </pc:sldMkLst>
      </pc:sldChg>
      <pc:sldChg chg="addSp modSp mod modAnim modNotesTx">
        <pc:chgData name="Sara Hodgson Brown" userId="55abe0ab-6bea-4dc8-9867-e8721f5c6272" providerId="ADAL" clId="{B5272EAC-AA7C-2A46-9C22-F84ED86C147D}" dt="2025-06-05T08:47:31.736" v="5531" actId="20577"/>
        <pc:sldMkLst>
          <pc:docMk/>
          <pc:sldMk cId="742659264" sldId="1904"/>
        </pc:sldMkLst>
      </pc:sldChg>
      <pc:sldChg chg="del">
        <pc:chgData name="Sara Hodgson Brown" userId="55abe0ab-6bea-4dc8-9867-e8721f5c6272" providerId="ADAL" clId="{B5272EAC-AA7C-2A46-9C22-F84ED86C147D}" dt="2025-06-04T14:25:39.089" v="5021" actId="2696"/>
        <pc:sldMkLst>
          <pc:docMk/>
          <pc:sldMk cId="2840365660" sldId="1906"/>
        </pc:sldMkLst>
      </pc:sldChg>
      <pc:sldChg chg="del">
        <pc:chgData name="Sara Hodgson Brown" userId="55abe0ab-6bea-4dc8-9867-e8721f5c6272" providerId="ADAL" clId="{B5272EAC-AA7C-2A46-9C22-F84ED86C147D}" dt="2025-06-04T14:25:40.647" v="5022" actId="2696"/>
        <pc:sldMkLst>
          <pc:docMk/>
          <pc:sldMk cId="1267333402" sldId="1908"/>
        </pc:sldMkLst>
      </pc:sldChg>
      <pc:sldChg chg="del">
        <pc:chgData name="Sara Hodgson Brown" userId="55abe0ab-6bea-4dc8-9867-e8721f5c6272" providerId="ADAL" clId="{B5272EAC-AA7C-2A46-9C22-F84ED86C147D}" dt="2025-06-04T14:25:45.269" v="5024" actId="2696"/>
        <pc:sldMkLst>
          <pc:docMk/>
          <pc:sldMk cId="514429941" sldId="1909"/>
        </pc:sldMkLst>
      </pc:sldChg>
      <pc:sldChg chg="del">
        <pc:chgData name="Sara Hodgson Brown" userId="55abe0ab-6bea-4dc8-9867-e8721f5c6272" providerId="ADAL" clId="{B5272EAC-AA7C-2A46-9C22-F84ED86C147D}" dt="2025-06-04T14:25:48.173" v="5025" actId="2696"/>
        <pc:sldMkLst>
          <pc:docMk/>
          <pc:sldMk cId="1566538474" sldId="1910"/>
        </pc:sldMkLst>
      </pc:sldChg>
      <pc:sldChg chg="del">
        <pc:chgData name="Sara Hodgson Brown" userId="55abe0ab-6bea-4dc8-9867-e8721f5c6272" providerId="ADAL" clId="{B5272EAC-AA7C-2A46-9C22-F84ED86C147D}" dt="2025-06-04T14:25:53.343" v="5029" actId="2696"/>
        <pc:sldMkLst>
          <pc:docMk/>
          <pc:sldMk cId="475934867" sldId="1911"/>
        </pc:sldMkLst>
      </pc:sldChg>
      <pc:sldChg chg="del">
        <pc:chgData name="Sara Hodgson Brown" userId="55abe0ab-6bea-4dc8-9867-e8721f5c6272" providerId="ADAL" clId="{B5272EAC-AA7C-2A46-9C22-F84ED86C147D}" dt="2025-06-04T14:25:59.605" v="5035" actId="2696"/>
        <pc:sldMkLst>
          <pc:docMk/>
          <pc:sldMk cId="3612333324" sldId="1912"/>
        </pc:sldMkLst>
      </pc:sldChg>
      <pc:sldChg chg="del">
        <pc:chgData name="Sara Hodgson Brown" userId="55abe0ab-6bea-4dc8-9867-e8721f5c6272" providerId="ADAL" clId="{B5272EAC-AA7C-2A46-9C22-F84ED86C147D}" dt="2025-06-05T09:15:13.323" v="6226" actId="2696"/>
        <pc:sldMkLst>
          <pc:docMk/>
          <pc:sldMk cId="977617970" sldId="1916"/>
        </pc:sldMkLst>
      </pc:sldChg>
      <pc:sldChg chg="del">
        <pc:chgData name="Sara Hodgson Brown" userId="55abe0ab-6bea-4dc8-9867-e8721f5c6272" providerId="ADAL" clId="{B5272EAC-AA7C-2A46-9C22-F84ED86C147D}" dt="2025-06-05T09:18:00.226" v="6227" actId="2696"/>
        <pc:sldMkLst>
          <pc:docMk/>
          <pc:sldMk cId="4184600274" sldId="1917"/>
        </pc:sldMkLst>
      </pc:sldChg>
      <pc:sldChg chg="del">
        <pc:chgData name="Sara Hodgson Brown" userId="55abe0ab-6bea-4dc8-9867-e8721f5c6272" providerId="ADAL" clId="{B5272EAC-AA7C-2A46-9C22-F84ED86C147D}" dt="2025-06-05T09:18:02.926" v="6229" actId="2696"/>
        <pc:sldMkLst>
          <pc:docMk/>
          <pc:sldMk cId="3842409786" sldId="1918"/>
        </pc:sldMkLst>
      </pc:sldChg>
      <pc:sldChg chg="modSp mod modNotesTx">
        <pc:chgData name="Sara Hodgson Brown" userId="55abe0ab-6bea-4dc8-9867-e8721f5c6272" providerId="ADAL" clId="{B5272EAC-AA7C-2A46-9C22-F84ED86C147D}" dt="2025-06-05T09:21:27.480" v="6234" actId="20577"/>
        <pc:sldMkLst>
          <pc:docMk/>
          <pc:sldMk cId="3690620153" sldId="1919"/>
        </pc:sldMkLst>
      </pc:sldChg>
      <pc:sldChg chg="modSp add modAnim modNotesTx">
        <pc:chgData name="Sara Hodgson Brown" userId="55abe0ab-6bea-4dc8-9867-e8721f5c6272" providerId="ADAL" clId="{B5272EAC-AA7C-2A46-9C22-F84ED86C147D}" dt="2025-06-03T11:42:45.472" v="1207"/>
        <pc:sldMkLst>
          <pc:docMk/>
          <pc:sldMk cId="6041022" sldId="1920"/>
        </pc:sldMkLst>
      </pc:sldChg>
      <pc:sldChg chg="del">
        <pc:chgData name="Sara Hodgson Brown" userId="55abe0ab-6bea-4dc8-9867-e8721f5c6272" providerId="ADAL" clId="{B5272EAC-AA7C-2A46-9C22-F84ED86C147D}" dt="2025-06-04T10:40:08.557" v="2663" actId="2696"/>
        <pc:sldMkLst>
          <pc:docMk/>
          <pc:sldMk cId="3864335684" sldId="1921"/>
        </pc:sldMkLst>
      </pc:sldChg>
      <pc:sldChg chg="del">
        <pc:chgData name="Sara Hodgson Brown" userId="55abe0ab-6bea-4dc8-9867-e8721f5c6272" providerId="ADAL" clId="{B5272EAC-AA7C-2A46-9C22-F84ED86C147D}" dt="2025-06-04T10:47:13.464" v="2799" actId="2696"/>
        <pc:sldMkLst>
          <pc:docMk/>
          <pc:sldMk cId="2584114072" sldId="1922"/>
        </pc:sldMkLst>
      </pc:sldChg>
      <pc:sldChg chg="del">
        <pc:chgData name="Sara Hodgson Brown" userId="55abe0ab-6bea-4dc8-9867-e8721f5c6272" providerId="ADAL" clId="{B5272EAC-AA7C-2A46-9C22-F84ED86C147D}" dt="2025-06-04T10:47:14.235" v="2800" actId="2696"/>
        <pc:sldMkLst>
          <pc:docMk/>
          <pc:sldMk cId="1698469185" sldId="1923"/>
        </pc:sldMkLst>
      </pc:sldChg>
      <pc:sldChg chg="del">
        <pc:chgData name="Sara Hodgson Brown" userId="55abe0ab-6bea-4dc8-9867-e8721f5c6272" providerId="ADAL" clId="{B5272EAC-AA7C-2A46-9C22-F84ED86C147D}" dt="2025-06-04T12:57:36.488" v="4035" actId="2696"/>
        <pc:sldMkLst>
          <pc:docMk/>
          <pc:sldMk cId="615969012" sldId="1924"/>
        </pc:sldMkLst>
      </pc:sldChg>
      <pc:sldChg chg="del">
        <pc:chgData name="Sara Hodgson Brown" userId="55abe0ab-6bea-4dc8-9867-e8721f5c6272" providerId="ADAL" clId="{B5272EAC-AA7C-2A46-9C22-F84ED86C147D}" dt="2025-06-04T12:57:38.382" v="4036" actId="2696"/>
        <pc:sldMkLst>
          <pc:docMk/>
          <pc:sldMk cId="1560819104" sldId="1925"/>
        </pc:sldMkLst>
      </pc:sldChg>
      <pc:sldChg chg="del">
        <pc:chgData name="Sara Hodgson Brown" userId="55abe0ab-6bea-4dc8-9867-e8721f5c6272" providerId="ADAL" clId="{B5272EAC-AA7C-2A46-9C22-F84ED86C147D}" dt="2025-06-04T14:25:49.198" v="5026" actId="2696"/>
        <pc:sldMkLst>
          <pc:docMk/>
          <pc:sldMk cId="3099097802" sldId="1927"/>
        </pc:sldMkLst>
      </pc:sldChg>
      <pc:sldChg chg="del">
        <pc:chgData name="Sara Hodgson Brown" userId="55abe0ab-6bea-4dc8-9867-e8721f5c6272" providerId="ADAL" clId="{B5272EAC-AA7C-2A46-9C22-F84ED86C147D}" dt="2025-06-04T14:25:54.495" v="5030" actId="2696"/>
        <pc:sldMkLst>
          <pc:docMk/>
          <pc:sldMk cId="4752139" sldId="1928"/>
        </pc:sldMkLst>
      </pc:sldChg>
      <pc:sldChg chg="del">
        <pc:chgData name="Sara Hodgson Brown" userId="55abe0ab-6bea-4dc8-9867-e8721f5c6272" providerId="ADAL" clId="{B5272EAC-AA7C-2A46-9C22-F84ED86C147D}" dt="2025-06-04T14:25:55.252" v="5031" actId="2696"/>
        <pc:sldMkLst>
          <pc:docMk/>
          <pc:sldMk cId="3514069029" sldId="1929"/>
        </pc:sldMkLst>
      </pc:sldChg>
      <pc:sldChg chg="del">
        <pc:chgData name="Sara Hodgson Brown" userId="55abe0ab-6bea-4dc8-9867-e8721f5c6272" providerId="ADAL" clId="{B5272EAC-AA7C-2A46-9C22-F84ED86C147D}" dt="2025-06-04T14:25:56.817" v="5032" actId="2696"/>
        <pc:sldMkLst>
          <pc:docMk/>
          <pc:sldMk cId="2766817640" sldId="1930"/>
        </pc:sldMkLst>
      </pc:sldChg>
      <pc:sldChg chg="del">
        <pc:chgData name="Sara Hodgson Brown" userId="55abe0ab-6bea-4dc8-9867-e8721f5c6272" providerId="ADAL" clId="{B5272EAC-AA7C-2A46-9C22-F84ED86C147D}" dt="2025-06-04T14:25:57.780" v="5033" actId="2696"/>
        <pc:sldMkLst>
          <pc:docMk/>
          <pc:sldMk cId="4249018086" sldId="1931"/>
        </pc:sldMkLst>
      </pc:sldChg>
      <pc:sldChg chg="del">
        <pc:chgData name="Sara Hodgson Brown" userId="55abe0ab-6bea-4dc8-9867-e8721f5c6272" providerId="ADAL" clId="{B5272EAC-AA7C-2A46-9C22-F84ED86C147D}" dt="2025-06-04T14:25:58.899" v="5034" actId="2696"/>
        <pc:sldMkLst>
          <pc:docMk/>
          <pc:sldMk cId="1022318619" sldId="1932"/>
        </pc:sldMkLst>
      </pc:sldChg>
      <pc:sldChg chg="del">
        <pc:chgData name="Sara Hodgson Brown" userId="55abe0ab-6bea-4dc8-9867-e8721f5c6272" providerId="ADAL" clId="{B5272EAC-AA7C-2A46-9C22-F84ED86C147D}" dt="2025-06-04T14:25:50.431" v="5027" actId="2696"/>
        <pc:sldMkLst>
          <pc:docMk/>
          <pc:sldMk cId="4141906986" sldId="1934"/>
        </pc:sldMkLst>
      </pc:sldChg>
      <pc:sldChg chg="del">
        <pc:chgData name="Sara Hodgson Brown" userId="55abe0ab-6bea-4dc8-9867-e8721f5c6272" providerId="ADAL" clId="{B5272EAC-AA7C-2A46-9C22-F84ED86C147D}" dt="2025-06-04T14:25:51.397" v="5028" actId="2696"/>
        <pc:sldMkLst>
          <pc:docMk/>
          <pc:sldMk cId="3921952045" sldId="1935"/>
        </pc:sldMkLst>
      </pc:sldChg>
      <pc:sldChg chg="del">
        <pc:chgData name="Sara Hodgson Brown" userId="55abe0ab-6bea-4dc8-9867-e8721f5c6272" providerId="ADAL" clId="{B5272EAC-AA7C-2A46-9C22-F84ED86C147D}" dt="2025-06-04T14:25:42.461" v="5023" actId="2696"/>
        <pc:sldMkLst>
          <pc:docMk/>
          <pc:sldMk cId="548575364" sldId="1939"/>
        </pc:sldMkLst>
      </pc:sldChg>
      <pc:sldChg chg="modSp add mod modNotesTx">
        <pc:chgData name="Sara Hodgson Brown" userId="55abe0ab-6bea-4dc8-9867-e8721f5c6272" providerId="ADAL" clId="{B5272EAC-AA7C-2A46-9C22-F84ED86C147D}" dt="2025-06-05T09:25:22.103" v="6237" actId="1076"/>
        <pc:sldMkLst>
          <pc:docMk/>
          <pc:sldMk cId="832222262" sldId="1941"/>
        </pc:sldMkLst>
      </pc:sldChg>
      <pc:sldChg chg="add">
        <pc:chgData name="Sara Hodgson Brown" userId="55abe0ab-6bea-4dc8-9867-e8721f5c6272" providerId="ADAL" clId="{B5272EAC-AA7C-2A46-9C22-F84ED86C147D}" dt="2025-06-03T11:30:47.895" v="502"/>
        <pc:sldMkLst>
          <pc:docMk/>
          <pc:sldMk cId="3256525751" sldId="1942"/>
        </pc:sldMkLst>
      </pc:sldChg>
      <pc:sldChg chg="addSp delSp modSp add mod delAnim modAnim modNotesTx">
        <pc:chgData name="Sara Hodgson Brown" userId="55abe0ab-6bea-4dc8-9867-e8721f5c6272" providerId="ADAL" clId="{B5272EAC-AA7C-2A46-9C22-F84ED86C147D}" dt="2025-06-04T08:42:11.235" v="1267" actId="1076"/>
        <pc:sldMkLst>
          <pc:docMk/>
          <pc:sldMk cId="2450950526" sldId="1943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0:40:54" v="2711" actId="20577"/>
        <pc:sldMkLst>
          <pc:docMk/>
          <pc:sldMk cId="3966885724" sldId="1944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4:07:28.231" v="4403" actId="313"/>
        <pc:sldMkLst>
          <pc:docMk/>
          <pc:sldMk cId="692891819" sldId="1945"/>
        </pc:sldMkLst>
      </pc:sldChg>
      <pc:sldChg chg="addSp delSp modSp new mod addAnim delAnim modAnim modNotesTx">
        <pc:chgData name="Sara Hodgson Brown" userId="55abe0ab-6bea-4dc8-9867-e8721f5c6272" providerId="ADAL" clId="{B5272EAC-AA7C-2A46-9C22-F84ED86C147D}" dt="2025-06-04T14:08:02.934" v="4405" actId="20577"/>
        <pc:sldMkLst>
          <pc:docMk/>
          <pc:sldMk cId="751112771" sldId="1946"/>
        </pc:sldMkLst>
      </pc:sldChg>
      <pc:sldChg chg="addSp delSp modSp add mod ord delAnim modAnim modNotesTx">
        <pc:chgData name="Sara Hodgson Brown" userId="55abe0ab-6bea-4dc8-9867-e8721f5c6272" providerId="ADAL" clId="{B5272EAC-AA7C-2A46-9C22-F84ED86C147D}" dt="2025-06-04T12:37:22.978" v="3780" actId="20578"/>
        <pc:sldMkLst>
          <pc:docMk/>
          <pc:sldMk cId="423844901" sldId="1947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5T08:47:09.281" v="5455" actId="20577"/>
        <pc:sldMkLst>
          <pc:docMk/>
          <pc:sldMk cId="229650241" sldId="1948"/>
        </pc:sldMkLst>
      </pc:sldChg>
      <pc:sldChg chg="addSp delSp modSp new del mod modNotesTx">
        <pc:chgData name="Sara Hodgson Brown" userId="55abe0ab-6bea-4dc8-9867-e8721f5c6272" providerId="ADAL" clId="{B5272EAC-AA7C-2A46-9C22-F84ED86C147D}" dt="2025-06-05T09:07:10.983" v="5871" actId="2696"/>
        <pc:sldMkLst>
          <pc:docMk/>
          <pc:sldMk cId="780112776" sldId="1950"/>
        </pc:sldMkLst>
      </pc:sldChg>
      <pc:sldChg chg="addSp delSp modSp new mod modNotesTx">
        <pc:chgData name="Sara Hodgson Brown" userId="55abe0ab-6bea-4dc8-9867-e8721f5c6272" providerId="ADAL" clId="{B5272EAC-AA7C-2A46-9C22-F84ED86C147D}" dt="2025-06-05T09:11:40.404" v="6171" actId="20577"/>
        <pc:sldMkLst>
          <pc:docMk/>
          <pc:sldMk cId="1176722853" sldId="1951"/>
        </pc:sldMkLst>
      </pc:sldChg>
      <pc:sldChg chg="addSp delSp modSp add mod">
        <pc:chgData name="Sara Hodgson Brown" userId="55abe0ab-6bea-4dc8-9867-e8721f5c6272" providerId="ADAL" clId="{B5272EAC-AA7C-2A46-9C22-F84ED86C147D}" dt="2025-06-05T09:00:23.026" v="5831" actId="732"/>
        <pc:sldMkLst>
          <pc:docMk/>
          <pc:sldMk cId="2858647625" sldId="1952"/>
        </pc:sldMkLst>
      </pc:sldChg>
      <pc:sldChg chg="modSp new mod modNotesTx">
        <pc:chgData name="Sara Hodgson Brown" userId="55abe0ab-6bea-4dc8-9867-e8721f5c6272" providerId="ADAL" clId="{B5272EAC-AA7C-2A46-9C22-F84ED86C147D}" dt="2025-06-05T09:02:15.318" v="5862"/>
        <pc:sldMkLst>
          <pc:docMk/>
          <pc:sldMk cId="329568932" sldId="1953"/>
        </pc:sldMkLst>
      </pc:sldChg>
      <pc:sldChg chg="new del">
        <pc:chgData name="Sara Hodgson Brown" userId="55abe0ab-6bea-4dc8-9867-e8721f5c6272" providerId="ADAL" clId="{B5272EAC-AA7C-2A46-9C22-F84ED86C147D}" dt="2025-06-05T09:01:58.765" v="5848" actId="2696"/>
        <pc:sldMkLst>
          <pc:docMk/>
          <pc:sldMk cId="499030118" sldId="1953"/>
        </pc:sldMkLst>
      </pc:sldChg>
      <pc:sldChg chg="delSp modSp new del mod">
        <pc:chgData name="Sara Hodgson Brown" userId="55abe0ab-6bea-4dc8-9867-e8721f5c6272" providerId="ADAL" clId="{B5272EAC-AA7C-2A46-9C22-F84ED86C147D}" dt="2025-06-05T09:01:27.044" v="5846" actId="2696"/>
        <pc:sldMkLst>
          <pc:docMk/>
          <pc:sldMk cId="1961606633" sldId="1953"/>
        </pc:sldMkLst>
      </pc:sldChg>
      <pc:sldChg chg="modSp new mod modNotesTx">
        <pc:chgData name="Sara Hodgson Brown" userId="55abe0ab-6bea-4dc8-9867-e8721f5c6272" providerId="ADAL" clId="{B5272EAC-AA7C-2A46-9C22-F84ED86C147D}" dt="2025-06-05T09:08:25.163" v="5941" actId="20577"/>
        <pc:sldMkLst>
          <pc:docMk/>
          <pc:sldMk cId="11215142" sldId="1954"/>
        </pc:sldMkLst>
      </pc:sldChg>
    </pc:docChg>
  </pc:docChgLst>
  <pc:docChgLst>
    <pc:chgData name="Sara Hodgson Brown" userId="S::shodgsonbrown@goodtogreatschools.org.au::55abe0ab-6bea-4dc8-9867-e8721f5c6272" providerId="AD" clId="Web-{9E577B11-35F1-4DFD-053D-04C87FF45309}"/>
    <pc:docChg chg="modSld">
      <pc:chgData name="Sara Hodgson Brown" userId="S::shodgsonbrown@goodtogreatschools.org.au::55abe0ab-6bea-4dc8-9867-e8721f5c6272" providerId="AD" clId="Web-{9E577B11-35F1-4DFD-053D-04C87FF45309}" dt="2025-03-24T13:19:43.772" v="17"/>
      <pc:docMkLst>
        <pc:docMk/>
      </pc:docMkLst>
      <pc:sldChg chg="modSp">
        <pc:chgData name="Sara Hodgson Brown" userId="S::shodgsonbrown@goodtogreatschools.org.au::55abe0ab-6bea-4dc8-9867-e8721f5c6272" providerId="AD" clId="Web-{9E577B11-35F1-4DFD-053D-04C87FF45309}" dt="2025-03-24T13:19:43.772" v="17"/>
        <pc:sldMkLst>
          <pc:docMk/>
          <pc:sldMk cId="4137957429" sldId="1898"/>
        </pc:sldMkLst>
      </pc:sldChg>
      <pc:sldChg chg="addSp delSp modSp addAnim delAnim">
        <pc:chgData name="Sara Hodgson Brown" userId="S::shodgsonbrown@goodtogreatschools.org.au::55abe0ab-6bea-4dc8-9867-e8721f5c6272" providerId="AD" clId="Web-{9E577B11-35F1-4DFD-053D-04C87FF45309}" dt="2025-03-24T12:54:13.552" v="11" actId="1076"/>
        <pc:sldMkLst>
          <pc:docMk/>
          <pc:sldMk cId="3528114627" sldId="1903"/>
        </pc:sldMkLst>
      </pc:sldChg>
    </pc:docChg>
  </pc:docChgLst>
  <pc:docChgLst>
    <pc:chgData name="Abbas Kassem" userId="b5422da9-d130-411e-8a14-2c174765e2f3" providerId="ADAL" clId="{6104F695-743F-0448-9EB0-05540458E969}"/>
    <pc:docChg chg="undo custSel addSld delSld modSld addMainMaster modMainMaster">
      <pc:chgData name="Abbas Kassem" userId="b5422da9-d130-411e-8a14-2c174765e2f3" providerId="ADAL" clId="{6104F695-743F-0448-9EB0-05540458E969}" dt="2024-06-28T05:52:07.644" v="765" actId="6264"/>
      <pc:docMkLst>
        <pc:docMk/>
      </pc:docMkLst>
      <pc:sldChg chg="addSp delSp modSp new mod chgLayout">
        <pc:chgData name="Abbas Kassem" userId="b5422da9-d130-411e-8a14-2c174765e2f3" providerId="ADAL" clId="{6104F695-743F-0448-9EB0-05540458E969}" dt="2024-06-28T05:52:07.644" v="765" actId="6264"/>
        <pc:sldMkLst>
          <pc:docMk/>
          <pc:sldMk cId="1663618004" sldId="256"/>
        </pc:sldMkLst>
      </pc:sldChg>
      <pc:sldChg chg="new del">
        <pc:chgData name="Abbas Kassem" userId="b5422da9-d130-411e-8a14-2c174765e2f3" providerId="ADAL" clId="{6104F695-743F-0448-9EB0-05540458E969}" dt="2024-06-19T23:40:59.958" v="194" actId="2696"/>
        <pc:sldMkLst>
          <pc:docMk/>
          <pc:sldMk cId="3011669602" sldId="256"/>
        </pc:sldMkLst>
      </pc:sldChg>
      <pc:sldChg chg="new">
        <pc:chgData name="Abbas Kassem" userId="b5422da9-d130-411e-8a14-2c174765e2f3" providerId="ADAL" clId="{6104F695-743F-0448-9EB0-05540458E969}" dt="2024-06-28T05:29:24.056" v="469" actId="680"/>
        <pc:sldMkLst>
          <pc:docMk/>
          <pc:sldMk cId="2404565117" sldId="25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617" v="348" actId="2696"/>
        <pc:sldMkLst>
          <pc:docMk/>
          <pc:sldMk cId="3119104630" sldId="25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29.845" v="471" actId="700"/>
        <pc:sldMkLst>
          <pc:docMk/>
          <pc:sldMk cId="907409833" sldId="25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68" v="346" actId="2696"/>
        <pc:sldMkLst>
          <pc:docMk/>
          <pc:sldMk cId="2107167194" sldId="25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2.919" v="473" actId="700"/>
        <pc:sldMkLst>
          <pc:docMk/>
          <pc:sldMk cId="2390463862" sldId="25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34" v="345" actId="2696"/>
        <pc:sldMkLst>
          <pc:docMk/>
          <pc:sldMk cId="4029256438" sldId="25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6.089" v="475" actId="700"/>
        <pc:sldMkLst>
          <pc:docMk/>
          <pc:sldMk cId="1314202843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03" v="344" actId="2696"/>
        <pc:sldMkLst>
          <pc:docMk/>
          <pc:sldMk cId="2020583358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75" v="343" actId="2696"/>
        <pc:sldMkLst>
          <pc:docMk/>
          <pc:sldMk cId="581275213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8.569" v="477" actId="700"/>
        <pc:sldMkLst>
          <pc:docMk/>
          <pc:sldMk cId="3559894617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1.580" v="479" actId="700"/>
        <pc:sldMkLst>
          <pc:docMk/>
          <pc:sldMk cId="313700263" sldId="26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18" v="342" actId="2696"/>
        <pc:sldMkLst>
          <pc:docMk/>
          <pc:sldMk cId="3232090324" sldId="26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6.016" v="481" actId="700"/>
        <pc:sldMkLst>
          <pc:docMk/>
          <pc:sldMk cId="2168582299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85" v="341" actId="2696"/>
        <pc:sldMkLst>
          <pc:docMk/>
          <pc:sldMk cId="2653173382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44" v="340" actId="2696"/>
        <pc:sldMkLst>
          <pc:docMk/>
          <pc:sldMk cId="1942095736" sldId="26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50.446" v="483" actId="700"/>
        <pc:sldMkLst>
          <pc:docMk/>
          <pc:sldMk cId="3105944596" sldId="264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11" v="339" actId="2696"/>
        <pc:sldMkLst>
          <pc:docMk/>
          <pc:sldMk cId="411987181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1.761" v="521" actId="2696"/>
        <pc:sldMkLst>
          <pc:docMk/>
          <pc:sldMk cId="2828817422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2.711" v="522" actId="2696"/>
        <pc:sldMkLst>
          <pc:docMk/>
          <pc:sldMk cId="2756979837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80" v="338" actId="2696"/>
        <pc:sldMkLst>
          <pc:docMk/>
          <pc:sldMk cId="2957253340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29.554" v="523" actId="2696"/>
        <pc:sldMkLst>
          <pc:docMk/>
          <pc:sldMk cId="181874853" sldId="26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53" v="337" actId="2696"/>
        <pc:sldMkLst>
          <pc:docMk/>
          <pc:sldMk cId="326498510" sldId="26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0.825" v="491" actId="700"/>
        <pc:sldMkLst>
          <pc:docMk/>
          <pc:sldMk cId="12072110" sldId="26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07" v="335" actId="2696"/>
        <pc:sldMkLst>
          <pc:docMk/>
          <pc:sldMk cId="1378357527" sldId="26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3.242" v="493" actId="700"/>
        <pc:sldMkLst>
          <pc:docMk/>
          <pc:sldMk cId="3653764745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148" v="334" actId="2696"/>
        <pc:sldMkLst>
          <pc:docMk/>
          <pc:sldMk cId="3907544224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724" v="333" actId="2696"/>
        <pc:sldMkLst>
          <pc:docMk/>
          <pc:sldMk cId="676941459" sldId="270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5.667" v="495" actId="700"/>
        <pc:sldMkLst>
          <pc:docMk/>
          <pc:sldMk cId="4053317287" sldId="270"/>
        </pc:sldMkLst>
      </pc:sldChg>
      <pc:sldChg chg="delSp new mod modClrScheme chgLayout">
        <pc:chgData name="Abbas Kassem" userId="b5422da9-d130-411e-8a14-2c174765e2f3" providerId="ADAL" clId="{6104F695-743F-0448-9EB0-05540458E969}" dt="2024-06-28T05:30:08.095" v="497" actId="700"/>
        <pc:sldMkLst>
          <pc:docMk/>
          <pc:sldMk cId="1226646282" sldId="27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513" v="332" actId="2696"/>
        <pc:sldMkLst>
          <pc:docMk/>
          <pc:sldMk cId="3572493045" sldId="27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10.499" v="499" actId="700"/>
        <pc:sldMkLst>
          <pc:docMk/>
          <pc:sldMk cId="2601560280" sldId="27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383" v="331" actId="2696"/>
        <pc:sldMkLst>
          <pc:docMk/>
          <pc:sldMk cId="4229219249" sldId="27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4.060" v="501" actId="700"/>
        <pc:sldMkLst>
          <pc:docMk/>
          <pc:sldMk cId="377932196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169" v="330" actId="2696"/>
        <pc:sldMkLst>
          <pc:docMk/>
          <pc:sldMk cId="3104962500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052" v="329" actId="2696"/>
        <pc:sldMkLst>
          <pc:docMk/>
          <pc:sldMk cId="3237475501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6.442" v="503" actId="700"/>
        <pc:sldMkLst>
          <pc:docMk/>
          <pc:sldMk cId="3267634690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8.999" v="505" actId="700"/>
        <pc:sldMkLst>
          <pc:docMk/>
          <pc:sldMk cId="983441226" sldId="27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850" v="327" actId="2696"/>
        <pc:sldMkLst>
          <pc:docMk/>
          <pc:sldMk cId="3991670197" sldId="27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2.360" v="507" actId="700"/>
        <pc:sldMkLst>
          <pc:docMk/>
          <pc:sldMk cId="520142420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734" v="326" actId="2696"/>
        <pc:sldMkLst>
          <pc:docMk/>
          <pc:sldMk cId="2750735645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626" v="325" actId="2696"/>
        <pc:sldMkLst>
          <pc:docMk/>
          <pc:sldMk cId="616812096" sldId="27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5.087" v="509" actId="700"/>
        <pc:sldMkLst>
          <pc:docMk/>
          <pc:sldMk cId="2670575080" sldId="27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521" v="324" actId="2696"/>
        <pc:sldMkLst>
          <pc:docMk/>
          <pc:sldMk cId="1052777949" sldId="27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8.264" v="511" actId="700"/>
        <pc:sldMkLst>
          <pc:docMk/>
          <pc:sldMk cId="3105621307" sldId="27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413" v="323" actId="2696"/>
        <pc:sldMkLst>
          <pc:docMk/>
          <pc:sldMk cId="700863007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31.090" v="513" actId="700"/>
        <pc:sldMkLst>
          <pc:docMk/>
          <pc:sldMk cId="1500751946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5:33.677" v="747" actId="12"/>
        <pc:sldMkLst>
          <pc:docMk/>
          <pc:sldMk cId="810085325" sldId="28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288" v="322" actId="2696"/>
        <pc:sldMkLst>
          <pc:docMk/>
          <pc:sldMk cId="2755681689" sldId="280"/>
        </pc:sldMkLst>
      </pc:sldChg>
      <pc:sldChg chg="addSp delSp modSp new del mod modClrScheme delCm modCm chgLayout">
        <pc:chgData name="Abbas Kassem" userId="b5422da9-d130-411e-8a14-2c174765e2f3" providerId="ADAL" clId="{6104F695-743F-0448-9EB0-05540458E969}" dt="2024-06-28T05:24:06.152" v="321" actId="2696"/>
        <pc:sldMkLst>
          <pc:docMk/>
          <pc:sldMk cId="178067769" sldId="28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38.685" v="517" actId="700"/>
        <pc:sldMkLst>
          <pc:docMk/>
          <pc:sldMk cId="1412059186" sldId="28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014" v="320" actId="2696"/>
        <pc:sldMkLst>
          <pc:docMk/>
          <pc:sldMk cId="1224721711" sldId="282"/>
        </pc:sldMkLst>
      </pc:sldChg>
      <pc:sldChg chg="delSp new mod modClrScheme chgLayout">
        <pc:chgData name="Abbas Kassem" userId="b5422da9-d130-411e-8a14-2c174765e2f3" providerId="ADAL" clId="{6104F695-743F-0448-9EB0-05540458E969}" dt="2024-06-28T05:30:42.503" v="519" actId="700"/>
        <pc:sldMkLst>
          <pc:docMk/>
          <pc:sldMk cId="3164448564" sldId="282"/>
        </pc:sldMkLst>
      </pc:sldChg>
      <pc:sldChg chg="new del">
        <pc:chgData name="Abbas Kassem" userId="b5422da9-d130-411e-8a14-2c174765e2f3" providerId="ADAL" clId="{6104F695-743F-0448-9EB0-05540458E969}" dt="2024-06-28T05:24:08.601" v="347" actId="2696"/>
        <pc:sldMkLst>
          <pc:docMk/>
          <pc:sldMk cId="1382371402" sldId="283"/>
        </pc:sldMkLst>
      </pc:sldChg>
      <pc:sldChg chg="delSp new mod modClrScheme chgLayout">
        <pc:chgData name="Abbas Kassem" userId="b5422da9-d130-411e-8a14-2c174765e2f3" providerId="ADAL" clId="{6104F695-743F-0448-9EB0-05540458E969}" dt="2024-06-28T05:35:53.915" v="526" actId="700"/>
        <pc:sldMkLst>
          <pc:docMk/>
          <pc:sldMk cId="2103481235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19T23:28:53.410" v="188" actId="2696"/>
        <pc:sldMkLst>
          <pc:docMk/>
          <pc:sldMk cId="3631219219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981" v="328" actId="2696"/>
        <pc:sldMkLst>
          <pc:docMk/>
          <pc:sldMk cId="1309583736" sldId="284"/>
        </pc:sldMkLst>
      </pc:sldChg>
      <pc:sldChg chg="addSp delSp modSp new mod">
        <pc:chgData name="Abbas Kassem" userId="b5422da9-d130-411e-8a14-2c174765e2f3" providerId="ADAL" clId="{6104F695-743F-0448-9EB0-05540458E969}" dt="2024-06-28T05:39:31.128" v="683" actId="478"/>
        <pc:sldMkLst>
          <pc:docMk/>
          <pc:sldMk cId="2357670213" sldId="284"/>
        </pc:sldMkLst>
      </pc:sldChg>
      <pc:sldChg chg="new mod modClrScheme chgLayout">
        <pc:chgData name="Abbas Kassem" userId="b5422da9-d130-411e-8a14-2c174765e2f3" providerId="ADAL" clId="{6104F695-743F-0448-9EB0-05540458E969}" dt="2024-06-28T05:36:15.255" v="530" actId="700"/>
        <pc:sldMkLst>
          <pc:docMk/>
          <pc:sldMk cId="2377966482" sldId="28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24" v="336" actId="2696"/>
        <pc:sldMkLst>
          <pc:docMk/>
          <pc:sldMk cId="2604295094" sldId="28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0:48.187" v="731"/>
        <pc:sldMkLst>
          <pc:docMk/>
          <pc:sldMk cId="3879241143" sldId="286"/>
        </pc:sldMkLst>
      </pc:sldChg>
      <pc:sldChg chg="del">
        <pc:chgData name="Abbas Kassem" userId="b5422da9-d130-411e-8a14-2c174765e2f3" providerId="ADAL" clId="{6104F695-743F-0448-9EB0-05540458E969}" dt="2024-06-19T23:24:43.675" v="92" actId="2696"/>
        <pc:sldMkLst>
          <pc:docMk/>
          <pc:sldMk cId="3213303684" sldId="350"/>
        </pc:sldMkLst>
      </pc:sldChg>
      <pc:sldChg chg="del">
        <pc:chgData name="Abbas Kassem" userId="b5422da9-d130-411e-8a14-2c174765e2f3" providerId="ADAL" clId="{6104F695-743F-0448-9EB0-05540458E969}" dt="2024-06-19T23:24:43.766" v="93" actId="2696"/>
        <pc:sldMkLst>
          <pc:docMk/>
          <pc:sldMk cId="2545225003" sldId="351"/>
        </pc:sldMkLst>
      </pc:sldChg>
      <pc:sldChg chg="del">
        <pc:chgData name="Abbas Kassem" userId="b5422da9-d130-411e-8a14-2c174765e2f3" providerId="ADAL" clId="{6104F695-743F-0448-9EB0-05540458E969}" dt="2024-06-19T23:24:45.072" v="104" actId="2696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6104F695-743F-0448-9EB0-05540458E969}" dt="2024-06-19T23:24:43.886" v="94" actId="2696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6104F695-743F-0448-9EB0-05540458E969}" dt="2024-06-19T23:24:45.104" v="105" actId="2696"/>
        <pc:sldMkLst>
          <pc:docMk/>
          <pc:sldMk cId="2469376710" sldId="1067"/>
        </pc:sldMkLst>
      </pc:sldChg>
      <pc:sldChg chg="del">
        <pc:chgData name="Abbas Kassem" userId="b5422da9-d130-411e-8a14-2c174765e2f3" providerId="ADAL" clId="{6104F695-743F-0448-9EB0-05540458E969}" dt="2024-06-19T23:24:43.467" v="91" actId="2696"/>
        <pc:sldMkLst>
          <pc:docMk/>
          <pc:sldMk cId="1600594350" sldId="1653"/>
        </pc:sldMkLst>
      </pc:sldChg>
      <pc:sldChg chg="del">
        <pc:chgData name="Abbas Kassem" userId="b5422da9-d130-411e-8a14-2c174765e2f3" providerId="ADAL" clId="{6104F695-743F-0448-9EB0-05540458E969}" dt="2024-06-19T23:24:43.346" v="90" actId="2696"/>
        <pc:sldMkLst>
          <pc:docMk/>
          <pc:sldMk cId="1875021238" sldId="1708"/>
        </pc:sldMkLst>
      </pc:sldChg>
      <pc:sldChg chg="del">
        <pc:chgData name="Abbas Kassem" userId="b5422da9-d130-411e-8a14-2c174765e2f3" providerId="ADAL" clId="{6104F695-743F-0448-9EB0-05540458E969}" dt="2024-06-19T23:24:44.121" v="96" actId="2696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6104F695-743F-0448-9EB0-05540458E969}" dt="2024-06-19T23:24:43.176" v="89" actId="2696"/>
        <pc:sldMkLst>
          <pc:docMk/>
          <pc:sldMk cId="452981664" sldId="1753"/>
        </pc:sldMkLst>
      </pc:sldChg>
      <pc:sldChg chg="del">
        <pc:chgData name="Abbas Kassem" userId="b5422da9-d130-411e-8a14-2c174765e2f3" providerId="ADAL" clId="{6104F695-743F-0448-9EB0-05540458E969}" dt="2024-05-30T22:47:54.122" v="39" actId="2696"/>
        <pc:sldMkLst>
          <pc:docMk/>
          <pc:sldMk cId="2523779614" sldId="1765"/>
        </pc:sldMkLst>
      </pc:sldChg>
      <pc:sldChg chg="addSp delSp modSp del mod modClrScheme chgLayout">
        <pc:chgData name="Abbas Kassem" userId="b5422da9-d130-411e-8a14-2c174765e2f3" providerId="ADAL" clId="{6104F695-743F-0448-9EB0-05540458E969}" dt="2024-06-19T23:24:44.938" v="103" actId="2696"/>
        <pc:sldMkLst>
          <pc:docMk/>
          <pc:sldMk cId="2461042309" sldId="1766"/>
        </pc:sldMkLst>
      </pc:sldChg>
      <pc:sldChg chg="addSp delSp modSp del mod chgLayout">
        <pc:chgData name="Abbas Kassem" userId="b5422da9-d130-411e-8a14-2c174765e2f3" providerId="ADAL" clId="{6104F695-743F-0448-9EB0-05540458E969}" dt="2024-06-19T23:24:44.604" v="100" actId="2696"/>
        <pc:sldMkLst>
          <pc:docMk/>
          <pc:sldMk cId="2857770934" sldId="1767"/>
        </pc:sldMkLst>
      </pc:sldChg>
      <pc:sldChg chg="del">
        <pc:chgData name="Abbas Kassem" userId="b5422da9-d130-411e-8a14-2c174765e2f3" providerId="ADAL" clId="{6104F695-743F-0448-9EB0-05540458E969}" dt="2024-06-19T23:24:44.029" v="95" actId="2696"/>
        <pc:sldMkLst>
          <pc:docMk/>
          <pc:sldMk cId="1413607929" sldId="1774"/>
        </pc:sldMkLst>
      </pc:sldChg>
      <pc:sldChg chg="del">
        <pc:chgData name="Abbas Kassem" userId="b5422da9-d130-411e-8a14-2c174765e2f3" providerId="ADAL" clId="{6104F695-743F-0448-9EB0-05540458E969}" dt="2024-06-19T23:24:44.229" v="97" actId="2696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6104F695-743F-0448-9EB0-05540458E969}" dt="2024-06-19T23:24:44.325" v="98" actId="2696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6104F695-743F-0448-9EB0-05540458E969}" dt="2024-06-19T23:24:45.285" v="106" actId="269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6104F695-743F-0448-9EB0-05540458E969}" dt="2024-06-19T23:24:42.822" v="87" actId="2696"/>
        <pc:sldMkLst>
          <pc:docMk/>
          <pc:sldMk cId="3831091944" sldId="1788"/>
        </pc:sldMkLst>
      </pc:sldChg>
      <pc:sldChg chg="del modAnim">
        <pc:chgData name="Abbas Kassem" userId="b5422da9-d130-411e-8a14-2c174765e2f3" providerId="ADAL" clId="{6104F695-743F-0448-9EB0-05540458E969}" dt="2024-06-19T23:24:44.442" v="99" actId="2696"/>
        <pc:sldMkLst>
          <pc:docMk/>
          <pc:sldMk cId="324857850" sldId="1789"/>
        </pc:sldMkLst>
      </pc:sldChg>
      <pc:sldChg chg="del">
        <pc:chgData name="Abbas Kassem" userId="b5422da9-d130-411e-8a14-2c174765e2f3" providerId="ADAL" clId="{6104F695-743F-0448-9EB0-05540458E969}" dt="2024-05-30T22:58:04.781" v="83" actId="2696"/>
        <pc:sldMkLst>
          <pc:docMk/>
          <pc:sldMk cId="4067663251" sldId="1818"/>
        </pc:sldMkLst>
      </pc:sldChg>
      <pc:sldChg chg="del">
        <pc:chgData name="Abbas Kassem" userId="b5422da9-d130-411e-8a14-2c174765e2f3" providerId="ADAL" clId="{6104F695-743F-0448-9EB0-05540458E969}" dt="2024-05-30T22:58:02.142" v="82" actId="2696"/>
        <pc:sldMkLst>
          <pc:docMk/>
          <pc:sldMk cId="2731460725" sldId="1819"/>
        </pc:sldMkLst>
      </pc:sldChg>
      <pc:sldChg chg="del">
        <pc:chgData name="Abbas Kassem" userId="b5422da9-d130-411e-8a14-2c174765e2f3" providerId="ADAL" clId="{6104F695-743F-0448-9EB0-05540458E969}" dt="2024-05-30T22:58:05.856" v="84" actId="2696"/>
        <pc:sldMkLst>
          <pc:docMk/>
          <pc:sldMk cId="2279920447" sldId="1820"/>
        </pc:sldMkLst>
      </pc:sldChg>
      <pc:sldChg chg="add del">
        <pc:chgData name="Abbas Kassem" userId="b5422da9-d130-411e-8a14-2c174765e2f3" providerId="ADAL" clId="{6104F695-743F-0448-9EB0-05540458E969}" dt="2024-06-19T23:24:44.782" v="101" actId="2696"/>
        <pc:sldMkLst>
          <pc:docMk/>
          <pc:sldMk cId="2779057769" sldId="1821"/>
        </pc:sldMkLst>
      </pc:sldChg>
      <pc:sldMasterChg chg="delSp mod addSldLayout delSldLayout modSldLayout">
        <pc:chgData name="Abbas Kassem" userId="b5422da9-d130-411e-8a14-2c174765e2f3" providerId="ADAL" clId="{6104F695-743F-0448-9EB0-05540458E969}" dt="2024-06-28T05:51:37.630" v="748" actId="14100"/>
        <pc:sldMasterMkLst>
          <pc:docMk/>
          <pc:sldMasterMk cId="2142349000" sldId="2147486213"/>
        </pc:sldMasterMkLst>
        <pc:sldLayoutChg chg="addSp modSp mod">
          <pc:chgData name="Abbas Kassem" userId="b5422da9-d130-411e-8a14-2c174765e2f3" providerId="ADAL" clId="{6104F695-743F-0448-9EB0-05540458E969}" dt="2024-06-28T05:51:37.630" v="748" actId="14100"/>
          <pc:sldLayoutMkLst>
            <pc:docMk/>
            <pc:sldMasterMk cId="2142349000" sldId="2147486213"/>
            <pc:sldLayoutMk cId="3960549796" sldId="2147486214"/>
          </pc:sldLayoutMkLst>
        </pc:sldLayoutChg>
        <pc:sldLayoutChg chg="del">
          <pc:chgData name="Abbas Kassem" userId="b5422da9-d130-411e-8a14-2c174765e2f3" providerId="ADAL" clId="{6104F695-743F-0448-9EB0-05540458E969}" dt="2024-06-19T23:25:08.668" v="108" actId="2696"/>
          <pc:sldLayoutMkLst>
            <pc:docMk/>
            <pc:sldMasterMk cId="2142349000" sldId="2147486213"/>
            <pc:sldLayoutMk cId="2256574191" sldId="2147486216"/>
          </pc:sldLayoutMkLst>
        </pc:sldLayoutChg>
        <pc:sldLayoutChg chg="del">
          <pc:chgData name="Abbas Kassem" userId="b5422da9-d130-411e-8a14-2c174765e2f3" providerId="ADAL" clId="{6104F695-743F-0448-9EB0-05540458E969}" dt="2024-06-19T23:25:09.283" v="110" actId="2696"/>
          <pc:sldLayoutMkLst>
            <pc:docMk/>
            <pc:sldMasterMk cId="2142349000" sldId="2147486213"/>
            <pc:sldLayoutMk cId="3408793107" sldId="2147486217"/>
          </pc:sldLayoutMkLst>
        </pc:sldLayoutChg>
        <pc:sldLayoutChg chg="del">
          <pc:chgData name="Abbas Kassem" userId="b5422da9-d130-411e-8a14-2c174765e2f3" providerId="ADAL" clId="{6104F695-743F-0448-9EB0-05540458E969}" dt="2024-06-28T05:35:36.238" v="524" actId="2696"/>
          <pc:sldLayoutMkLst>
            <pc:docMk/>
            <pc:sldMasterMk cId="2142349000" sldId="2147486213"/>
            <pc:sldLayoutMk cId="3381407161" sldId="2147486225"/>
          </pc:sldLayoutMkLst>
        </pc:sldLayoutChg>
        <pc:sldLayoutChg chg="modSp del">
          <pc:chgData name="Abbas Kassem" userId="b5422da9-d130-411e-8a14-2c174765e2f3" providerId="ADAL" clId="{6104F695-743F-0448-9EB0-05540458E969}" dt="2024-06-19T23:25:13.747" v="115" actId="2696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756" v="117" actId="2696"/>
          <pc:sldLayoutMkLst>
            <pc:docMk/>
            <pc:sldMasterMk cId="2142349000" sldId="2147486213"/>
            <pc:sldLayoutMk cId="1632541466" sldId="2147486231"/>
          </pc:sldLayoutMkLst>
        </pc:sldLayoutChg>
        <pc:sldLayoutChg chg="del">
          <pc:chgData name="Abbas Kassem" userId="b5422da9-d130-411e-8a14-2c174765e2f3" providerId="ADAL" clId="{6104F695-743F-0448-9EB0-05540458E969}" dt="2024-06-19T23:25:20.121" v="125" actId="2696"/>
          <pc:sldLayoutMkLst>
            <pc:docMk/>
            <pc:sldMasterMk cId="2142349000" sldId="2147486213"/>
            <pc:sldLayoutMk cId="905465500" sldId="2147486232"/>
          </pc:sldLayoutMkLst>
        </pc:sldLayoutChg>
        <pc:sldLayoutChg chg="del">
          <pc:chgData name="Abbas Kassem" userId="b5422da9-d130-411e-8a14-2c174765e2f3" providerId="ADAL" clId="{6104F695-743F-0448-9EB0-05540458E969}" dt="2024-06-19T23:25:22.447" v="126" actId="2696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6104F695-743F-0448-9EB0-05540458E969}" dt="2024-06-28T05:44:21.344" v="737" actId="207"/>
          <pc:sldLayoutMkLst>
            <pc:docMk/>
            <pc:sldMasterMk cId="2142349000" sldId="2147486213"/>
            <pc:sldLayoutMk cId="3314270501" sldId="2147486237"/>
          </pc:sldLayoutMkLst>
        </pc:sldLayoutChg>
        <pc:sldLayoutChg chg="modSp mod">
          <pc:chgData name="Abbas Kassem" userId="b5422da9-d130-411e-8a14-2c174765e2f3" providerId="ADAL" clId="{6104F695-743F-0448-9EB0-05540458E969}" dt="2024-06-28T05:44:28.036" v="738" actId="207"/>
          <pc:sldLayoutMkLst>
            <pc:docMk/>
            <pc:sldMasterMk cId="2142349000" sldId="2147486213"/>
            <pc:sldLayoutMk cId="3873533443" sldId="2147486238"/>
          </pc:sldLayoutMkLst>
        </pc:sldLayoutChg>
        <pc:sldLayoutChg chg="delSp modSp mod">
          <pc:chgData name="Abbas Kassem" userId="b5422da9-d130-411e-8a14-2c174765e2f3" providerId="ADAL" clId="{6104F695-743F-0448-9EB0-05540458E969}" dt="2024-06-28T05:44:32.629" v="739" actId="207"/>
          <pc:sldLayoutMkLst>
            <pc:docMk/>
            <pc:sldMasterMk cId="2142349000" sldId="2147486213"/>
            <pc:sldLayoutMk cId="2757249440" sldId="2147486239"/>
          </pc:sldLayoutMkLst>
        </pc:sldLayoutChg>
        <pc:sldLayoutChg chg="modSp mod">
          <pc:chgData name="Abbas Kassem" userId="b5422da9-d130-411e-8a14-2c174765e2f3" providerId="ADAL" clId="{6104F695-743F-0448-9EB0-05540458E969}" dt="2024-06-28T05:44:35.802" v="740" actId="207"/>
          <pc:sldLayoutMkLst>
            <pc:docMk/>
            <pc:sldMasterMk cId="2142349000" sldId="2147486213"/>
            <pc:sldLayoutMk cId="1320770499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2.794" v="127" actId="2696"/>
          <pc:sldLayoutMkLst>
            <pc:docMk/>
            <pc:sldMasterMk cId="2142349000" sldId="2147486213"/>
            <pc:sldLayoutMk cId="4217313896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3.184" v="128" actId="2696"/>
          <pc:sldLayoutMkLst>
            <pc:docMk/>
            <pc:sldMasterMk cId="2142349000" sldId="2147486213"/>
            <pc:sldLayoutMk cId="1896615438" sldId="2147486241"/>
          </pc:sldLayoutMkLst>
        </pc:sldLayoutChg>
        <pc:sldLayoutChg chg="new del mod">
          <pc:chgData name="Abbas Kassem" userId="b5422da9-d130-411e-8a14-2c174765e2f3" providerId="ADAL" clId="{6104F695-743F-0448-9EB0-05540458E969}" dt="2024-06-28T05:27:43.103" v="455" actId="2696"/>
          <pc:sldLayoutMkLst>
            <pc:docMk/>
            <pc:sldMasterMk cId="2142349000" sldId="2147486213"/>
            <pc:sldLayoutMk cId="3192727149" sldId="2147486242"/>
          </pc:sldLayoutMkLst>
        </pc:sldLayoutChg>
        <pc:sldLayoutChg chg="del">
          <pc:chgData name="Abbas Kassem" userId="b5422da9-d130-411e-8a14-2c174765e2f3" providerId="ADAL" clId="{6104F695-743F-0448-9EB0-05540458E969}" dt="2024-06-19T23:25:23.545" v="129" actId="2696"/>
          <pc:sldLayoutMkLst>
            <pc:docMk/>
            <pc:sldMasterMk cId="2142349000" sldId="2147486213"/>
            <pc:sldLayoutMk cId="2141611850" sldId="2147486243"/>
          </pc:sldLayoutMkLst>
        </pc:sldLayoutChg>
        <pc:sldLayoutChg chg="del">
          <pc:chgData name="Abbas Kassem" userId="b5422da9-d130-411e-8a14-2c174765e2f3" providerId="ADAL" clId="{6104F695-743F-0448-9EB0-05540458E969}" dt="2024-06-19T23:25:24.353" v="130" actId="2696"/>
          <pc:sldLayoutMkLst>
            <pc:docMk/>
            <pc:sldMasterMk cId="2142349000" sldId="2147486213"/>
            <pc:sldLayoutMk cId="2430126469" sldId="2147486244"/>
          </pc:sldLayoutMkLst>
        </pc:sldLayoutChg>
        <pc:sldLayoutChg chg="del">
          <pc:chgData name="Abbas Kassem" userId="b5422da9-d130-411e-8a14-2c174765e2f3" providerId="ADAL" clId="{6104F695-743F-0448-9EB0-05540458E969}" dt="2024-06-19T23:25:24.662" v="131" actId="2696"/>
          <pc:sldLayoutMkLst>
            <pc:docMk/>
            <pc:sldMasterMk cId="2142349000" sldId="2147486213"/>
            <pc:sldLayoutMk cId="3112516770" sldId="2147486248"/>
          </pc:sldLayoutMkLst>
        </pc:sldLayoutChg>
        <pc:sldLayoutChg chg="del">
          <pc:chgData name="Abbas Kassem" userId="b5422da9-d130-411e-8a14-2c174765e2f3" providerId="ADAL" clId="{6104F695-743F-0448-9EB0-05540458E969}" dt="2024-06-19T23:25:26.631" v="133" actId="2696"/>
          <pc:sldLayoutMkLst>
            <pc:docMk/>
            <pc:sldMasterMk cId="2142349000" sldId="2147486213"/>
            <pc:sldLayoutMk cId="1821981783" sldId="2147486250"/>
          </pc:sldLayoutMkLst>
        </pc:sldLayoutChg>
        <pc:sldLayoutChg chg="del">
          <pc:chgData name="Abbas Kassem" userId="b5422da9-d130-411e-8a14-2c174765e2f3" providerId="ADAL" clId="{6104F695-743F-0448-9EB0-05540458E969}" dt="2024-06-19T23:25:25.007" v="132" actId="269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modSp del mod">
          <pc:chgData name="Abbas Kassem" userId="b5422da9-d130-411e-8a14-2c174765e2f3" providerId="ADAL" clId="{6104F695-743F-0448-9EB0-05540458E969}" dt="2024-06-19T23:24:44.790" v="102" actId="2696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19T23:25:17.613" v="120" actId="2696"/>
          <pc:sldLayoutMkLst>
            <pc:docMk/>
            <pc:sldMasterMk cId="2142349000" sldId="2147486213"/>
            <pc:sldLayoutMk cId="2840333521" sldId="2147486295"/>
          </pc:sldLayoutMkLst>
        </pc:sldLayoutChg>
        <pc:sldLayoutChg chg="del">
          <pc:chgData name="Abbas Kassem" userId="b5422da9-d130-411e-8a14-2c174765e2f3" providerId="ADAL" clId="{6104F695-743F-0448-9EB0-05540458E969}" dt="2024-06-19T23:25:08.209" v="107" actId="2696"/>
          <pc:sldLayoutMkLst>
            <pc:docMk/>
            <pc:sldMasterMk cId="2142349000" sldId="2147486213"/>
            <pc:sldLayoutMk cId="60102458" sldId="2147486296"/>
          </pc:sldLayoutMkLst>
        </pc:sldLayoutChg>
        <pc:sldLayoutChg chg="del">
          <pc:chgData name="Abbas Kassem" userId="b5422da9-d130-411e-8a14-2c174765e2f3" providerId="ADAL" clId="{6104F695-743F-0448-9EB0-05540458E969}" dt="2024-06-19T23:25:08.967" v="109" actId="2696"/>
          <pc:sldLayoutMkLst>
            <pc:docMk/>
            <pc:sldMasterMk cId="2142349000" sldId="2147486213"/>
            <pc:sldLayoutMk cId="1049518013" sldId="2147486297"/>
          </pc:sldLayoutMkLst>
        </pc:sldLayoutChg>
        <pc:sldLayoutChg chg="del">
          <pc:chgData name="Abbas Kassem" userId="b5422da9-d130-411e-8a14-2c174765e2f3" providerId="ADAL" clId="{6104F695-743F-0448-9EB0-05540458E969}" dt="2024-06-19T23:25:11.278" v="111" actId="2696"/>
          <pc:sldLayoutMkLst>
            <pc:docMk/>
            <pc:sldMasterMk cId="2142349000" sldId="2147486213"/>
            <pc:sldLayoutMk cId="2966717227" sldId="2147486298"/>
          </pc:sldLayoutMkLst>
        </pc:sldLayoutChg>
        <pc:sldLayoutChg chg="del">
          <pc:chgData name="Abbas Kassem" userId="b5422da9-d130-411e-8a14-2c174765e2f3" providerId="ADAL" clId="{6104F695-743F-0448-9EB0-05540458E969}" dt="2024-06-19T23:25:11.580" v="112" actId="2696"/>
          <pc:sldLayoutMkLst>
            <pc:docMk/>
            <pc:sldMasterMk cId="2142349000" sldId="2147486213"/>
            <pc:sldLayoutMk cId="1723382429" sldId="2147486299"/>
          </pc:sldLayoutMkLst>
        </pc:sldLayoutChg>
        <pc:sldLayoutChg chg="del">
          <pc:chgData name="Abbas Kassem" userId="b5422da9-d130-411e-8a14-2c174765e2f3" providerId="ADAL" clId="{6104F695-743F-0448-9EB0-05540458E969}" dt="2024-06-19T23:25:11.999" v="113" actId="2696"/>
          <pc:sldLayoutMkLst>
            <pc:docMk/>
            <pc:sldMasterMk cId="2142349000" sldId="2147486213"/>
            <pc:sldLayoutMk cId="1408837946" sldId="2147486300"/>
          </pc:sldLayoutMkLst>
        </pc:sldLayoutChg>
        <pc:sldLayoutChg chg="del modAnim">
          <pc:chgData name="Abbas Kassem" userId="b5422da9-d130-411e-8a14-2c174765e2f3" providerId="ADAL" clId="{6104F695-743F-0448-9EB0-05540458E969}" dt="2024-06-19T23:25:12.957" v="114" actId="2696"/>
          <pc:sldLayoutMkLst>
            <pc:docMk/>
            <pc:sldMasterMk cId="2142349000" sldId="2147486213"/>
            <pc:sldLayoutMk cId="2124527540" sldId="2147486301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319" v="116" actId="2696"/>
          <pc:sldLayoutMkLst>
            <pc:docMk/>
            <pc:sldMasterMk cId="2142349000" sldId="2147486213"/>
            <pc:sldLayoutMk cId="1071257622" sldId="2147486302"/>
          </pc:sldLayoutMkLst>
        </pc:sldLayoutChg>
        <pc:sldLayoutChg chg="modSp del">
          <pc:chgData name="Abbas Kassem" userId="b5422da9-d130-411e-8a14-2c174765e2f3" providerId="ADAL" clId="{6104F695-743F-0448-9EB0-05540458E969}" dt="2024-06-19T23:25:15.074" v="118" actId="2696"/>
          <pc:sldLayoutMkLst>
            <pc:docMk/>
            <pc:sldMasterMk cId="2142349000" sldId="2147486213"/>
            <pc:sldLayoutMk cId="2569831872" sldId="2147486303"/>
          </pc:sldLayoutMkLst>
        </pc:sldLayoutChg>
        <pc:sldLayoutChg chg="del">
          <pc:chgData name="Abbas Kassem" userId="b5422da9-d130-411e-8a14-2c174765e2f3" providerId="ADAL" clId="{6104F695-743F-0448-9EB0-05540458E969}" dt="2024-06-19T23:24:42.833" v="88" actId="2696"/>
          <pc:sldLayoutMkLst>
            <pc:docMk/>
            <pc:sldMasterMk cId="2142349000" sldId="2147486213"/>
            <pc:sldLayoutMk cId="3870868349" sldId="2147486304"/>
          </pc:sldLayoutMkLst>
        </pc:sldLayoutChg>
        <pc:sldLayoutChg chg="del">
          <pc:chgData name="Abbas Kassem" userId="b5422da9-d130-411e-8a14-2c174765e2f3" providerId="ADAL" clId="{6104F695-743F-0448-9EB0-05540458E969}" dt="2024-06-19T23:25:19.062" v="122" actId="2696"/>
          <pc:sldLayoutMkLst>
            <pc:docMk/>
            <pc:sldMasterMk cId="2142349000" sldId="2147486213"/>
            <pc:sldLayoutMk cId="900908246" sldId="2147486305"/>
          </pc:sldLayoutMkLst>
        </pc:sldLayoutChg>
        <pc:sldLayoutChg chg="del">
          <pc:chgData name="Abbas Kassem" userId="b5422da9-d130-411e-8a14-2c174765e2f3" providerId="ADAL" clId="{6104F695-743F-0448-9EB0-05540458E969}" dt="2024-06-19T23:25:19.303" v="123" actId="2696"/>
          <pc:sldLayoutMkLst>
            <pc:docMk/>
            <pc:sldMasterMk cId="2142349000" sldId="2147486213"/>
            <pc:sldLayoutMk cId="464161530" sldId="2147486306"/>
          </pc:sldLayoutMkLst>
        </pc:sldLayoutChg>
        <pc:sldLayoutChg chg="del">
          <pc:chgData name="Abbas Kassem" userId="b5422da9-d130-411e-8a14-2c174765e2f3" providerId="ADAL" clId="{6104F695-743F-0448-9EB0-05540458E969}" dt="2024-06-19T23:25:19.504" v="124" actId="2696"/>
          <pc:sldLayoutMkLst>
            <pc:docMk/>
            <pc:sldMasterMk cId="2142349000" sldId="2147486213"/>
            <pc:sldLayoutMk cId="1945511871" sldId="2147486307"/>
          </pc:sldLayoutMkLst>
        </pc:sldLayoutChg>
        <pc:sldLayoutChg chg="modSp del mod">
          <pc:chgData name="Abbas Kassem" userId="b5422da9-d130-411e-8a14-2c174765e2f3" providerId="ADAL" clId="{6104F695-743F-0448-9EB0-05540458E969}" dt="2024-06-19T23:25:15.835" v="119" actId="2696"/>
          <pc:sldLayoutMkLst>
            <pc:docMk/>
            <pc:sldMasterMk cId="2142349000" sldId="2147486213"/>
            <pc:sldLayoutMk cId="2527112358" sldId="2147486308"/>
          </pc:sldLayoutMkLst>
        </pc:sldLayoutChg>
        <pc:sldLayoutChg chg="del">
          <pc:chgData name="Abbas Kassem" userId="b5422da9-d130-411e-8a14-2c174765e2f3" providerId="ADAL" clId="{6104F695-743F-0448-9EB0-05540458E969}" dt="2024-05-30T22:58:20.511" v="85" actId="2696"/>
          <pc:sldLayoutMkLst>
            <pc:docMk/>
            <pc:sldMasterMk cId="2142349000" sldId="2147486213"/>
            <pc:sldLayoutMk cId="2483425245" sldId="2147486309"/>
          </pc:sldLayoutMkLst>
        </pc:sldLayoutChg>
        <pc:sldLayoutChg chg="delSp add del mod modTransition">
          <pc:chgData name="Abbas Kassem" userId="b5422da9-d130-411e-8a14-2c174765e2f3" providerId="ADAL" clId="{6104F695-743F-0448-9EB0-05540458E969}" dt="2024-06-19T23:25:17.927" v="121" actId="2696"/>
          <pc:sldLayoutMkLst>
            <pc:docMk/>
            <pc:sldMasterMk cId="2142349000" sldId="2147486213"/>
            <pc:sldLayoutMk cId="3219283496" sldId="2147486310"/>
          </pc:sldLayoutMkLst>
        </pc:sldLayoutChg>
        <pc:sldLayoutChg chg="del">
          <pc:chgData name="Abbas Kassem" userId="b5422da9-d130-411e-8a14-2c174765e2f3" providerId="ADAL" clId="{6104F695-743F-0448-9EB0-05540458E969}" dt="2024-06-19T23:41:15.282" v="196" actId="2696"/>
          <pc:sldLayoutMkLst>
            <pc:docMk/>
            <pc:sldMasterMk cId="2142349000" sldId="2147486213"/>
            <pc:sldLayoutMk cId="1544664372" sldId="214748631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681" v="350" actId="2696"/>
          <pc:sldLayoutMkLst>
            <pc:docMk/>
            <pc:sldMasterMk cId="2142349000" sldId="2147486213"/>
            <pc:sldLayoutMk cId="3431503481" sldId="214748631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858" v="351" actId="2696"/>
          <pc:sldLayoutMkLst>
            <pc:docMk/>
            <pc:sldMasterMk cId="2142349000" sldId="2147486213"/>
            <pc:sldLayoutMk cId="706938856" sldId="214748631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018" v="352" actId="2696"/>
          <pc:sldLayoutMkLst>
            <pc:docMk/>
            <pc:sldMasterMk cId="2142349000" sldId="2147486213"/>
            <pc:sldLayoutMk cId="2446652812" sldId="214748631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186" v="353" actId="2696"/>
          <pc:sldLayoutMkLst>
            <pc:docMk/>
            <pc:sldMasterMk cId="2142349000" sldId="2147486213"/>
            <pc:sldLayoutMk cId="3987790434" sldId="214748631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457" v="354" actId="2696"/>
          <pc:sldLayoutMkLst>
            <pc:docMk/>
            <pc:sldMasterMk cId="2142349000" sldId="2147486213"/>
            <pc:sldLayoutMk cId="2081255331" sldId="214748631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617" v="355" actId="2696"/>
          <pc:sldLayoutMkLst>
            <pc:docMk/>
            <pc:sldMasterMk cId="2142349000" sldId="2147486213"/>
            <pc:sldLayoutMk cId="776934758" sldId="214748631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736" v="356" actId="2696"/>
          <pc:sldLayoutMkLst>
            <pc:docMk/>
            <pc:sldMasterMk cId="2142349000" sldId="2147486213"/>
            <pc:sldLayoutMk cId="801799233" sldId="214748631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837" v="357" actId="2696"/>
          <pc:sldLayoutMkLst>
            <pc:docMk/>
            <pc:sldMasterMk cId="2142349000" sldId="2147486213"/>
            <pc:sldLayoutMk cId="2126181132" sldId="2147486319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955" v="358" actId="2696"/>
          <pc:sldLayoutMkLst>
            <pc:docMk/>
            <pc:sldMasterMk cId="2142349000" sldId="2147486213"/>
            <pc:sldLayoutMk cId="322409899" sldId="2147486320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051" v="359" actId="2696"/>
          <pc:sldLayoutMkLst>
            <pc:docMk/>
            <pc:sldMasterMk cId="2142349000" sldId="2147486213"/>
            <pc:sldLayoutMk cId="832934330" sldId="214748632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191" v="360" actId="2696"/>
          <pc:sldLayoutMkLst>
            <pc:docMk/>
            <pc:sldMasterMk cId="2142349000" sldId="2147486213"/>
            <pc:sldLayoutMk cId="3160894480" sldId="214748632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455" v="362" actId="2696"/>
          <pc:sldLayoutMkLst>
            <pc:docMk/>
            <pc:sldMasterMk cId="2142349000" sldId="2147486213"/>
            <pc:sldLayoutMk cId="552588001" sldId="214748632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570" v="363" actId="2696"/>
          <pc:sldLayoutMkLst>
            <pc:docMk/>
            <pc:sldMasterMk cId="2142349000" sldId="2147486213"/>
            <pc:sldLayoutMk cId="1203901924" sldId="214748632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770" v="364" actId="2696"/>
          <pc:sldLayoutMkLst>
            <pc:docMk/>
            <pc:sldMasterMk cId="2142349000" sldId="2147486213"/>
            <pc:sldLayoutMk cId="3968279166" sldId="214748632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914" v="365" actId="2696"/>
          <pc:sldLayoutMkLst>
            <pc:docMk/>
            <pc:sldMasterMk cId="2142349000" sldId="2147486213"/>
            <pc:sldLayoutMk cId="1383815059" sldId="214748632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078" v="366" actId="2696"/>
          <pc:sldLayoutMkLst>
            <pc:docMk/>
            <pc:sldMasterMk cId="2142349000" sldId="2147486213"/>
            <pc:sldLayoutMk cId="2621055999" sldId="214748632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222" v="367" actId="2696"/>
          <pc:sldLayoutMkLst>
            <pc:docMk/>
            <pc:sldMasterMk cId="2142349000" sldId="2147486213"/>
            <pc:sldLayoutMk cId="3511548872" sldId="214748632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350" v="368" actId="2696"/>
          <pc:sldLayoutMkLst>
            <pc:docMk/>
            <pc:sldMasterMk cId="2142349000" sldId="2147486213"/>
            <pc:sldLayoutMk cId="97985312" sldId="2147486329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702" v="370" actId="2696"/>
          <pc:sldLayoutMkLst>
            <pc:docMk/>
            <pc:sldMasterMk cId="2142349000" sldId="2147486213"/>
            <pc:sldLayoutMk cId="1860064805" sldId="2147486330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855" v="371" actId="2696"/>
          <pc:sldLayoutMkLst>
            <pc:docMk/>
            <pc:sldMasterMk cId="2142349000" sldId="2147486213"/>
            <pc:sldLayoutMk cId="3889317922" sldId="2147486331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8.350" v="372" actId="2696"/>
          <pc:sldLayoutMkLst>
            <pc:docMk/>
            <pc:sldMasterMk cId="2142349000" sldId="2147486213"/>
            <pc:sldLayoutMk cId="2327061576" sldId="214748633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621" v="373" actId="2696"/>
          <pc:sldLayoutMkLst>
            <pc:docMk/>
            <pc:sldMasterMk cId="2142349000" sldId="2147486213"/>
            <pc:sldLayoutMk cId="2147982413" sldId="214748633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774" v="374" actId="2696"/>
          <pc:sldLayoutMkLst>
            <pc:docMk/>
            <pc:sldMasterMk cId="2142349000" sldId="2147486213"/>
            <pc:sldLayoutMk cId="1850343170" sldId="214748633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912" v="375" actId="2696"/>
          <pc:sldLayoutMkLst>
            <pc:docMk/>
            <pc:sldMasterMk cId="2142349000" sldId="2147486213"/>
            <pc:sldLayoutMk cId="1914953160" sldId="2147486335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9.059" v="376" actId="2696"/>
          <pc:sldLayoutMkLst>
            <pc:docMk/>
            <pc:sldMasterMk cId="2142349000" sldId="2147486213"/>
            <pc:sldLayoutMk cId="542448073" sldId="214748633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9.210" v="377" actId="2696"/>
          <pc:sldLayoutMkLst>
            <pc:docMk/>
            <pc:sldMasterMk cId="2142349000" sldId="2147486213"/>
            <pc:sldLayoutMk cId="2368871204" sldId="2147486337"/>
          </pc:sldLayoutMkLst>
        </pc:sldLayoutChg>
        <pc:sldLayoutChg chg="addSp delSp modSp add del mod">
          <pc:chgData name="Abbas Kassem" userId="b5422da9-d130-411e-8a14-2c174765e2f3" providerId="ADAL" clId="{6104F695-743F-0448-9EB0-05540458E969}" dt="2024-06-28T05:24:30.339" v="408" actId="2696"/>
          <pc:sldLayoutMkLst>
            <pc:docMk/>
            <pc:sldMasterMk cId="2142349000" sldId="2147486213"/>
            <pc:sldLayoutMk cId="3366496737" sldId="2147486338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4.272" v="349" actId="2696"/>
          <pc:sldLayoutMkLst>
            <pc:docMk/>
            <pc:sldMasterMk cId="2142349000" sldId="2147486213"/>
            <pc:sldLayoutMk cId="4285590482" sldId="2147486339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6.320" v="361" actId="2696"/>
          <pc:sldLayoutMkLst>
            <pc:docMk/>
            <pc:sldMasterMk cId="2142349000" sldId="2147486213"/>
            <pc:sldLayoutMk cId="1511326054" sldId="2147486340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7.556" v="369" actId="2696"/>
          <pc:sldLayoutMkLst>
            <pc:docMk/>
            <pc:sldMasterMk cId="2142349000" sldId="2147486213"/>
            <pc:sldLayoutMk cId="1317521345" sldId="2147486341"/>
          </pc:sldLayoutMkLst>
        </pc:sldLayoutChg>
        <pc:sldLayoutChg chg="add del">
          <pc:chgData name="Abbas Kassem" userId="b5422da9-d130-411e-8a14-2c174765e2f3" providerId="ADAL" clId="{6104F695-743F-0448-9EB0-05540458E969}" dt="2024-06-28T05:24:50.770" v="436" actId="2696"/>
          <pc:sldLayoutMkLst>
            <pc:docMk/>
            <pc:sldMasterMk cId="2142349000" sldId="2147486213"/>
            <pc:sldLayoutMk cId="1333330120" sldId="2147486342"/>
          </pc:sldLayoutMkLst>
        </pc:sldLayoutChg>
        <pc:sldLayoutChg chg="add del">
          <pc:chgData name="Abbas Kassem" userId="b5422da9-d130-411e-8a14-2c174765e2f3" providerId="ADAL" clId="{6104F695-743F-0448-9EB0-05540458E969}" dt="2024-06-28T05:24:50.736" v="435" actId="2696"/>
          <pc:sldLayoutMkLst>
            <pc:docMk/>
            <pc:sldMasterMk cId="2142349000" sldId="2147486213"/>
            <pc:sldLayoutMk cId="319237502" sldId="2147486343"/>
          </pc:sldLayoutMkLst>
        </pc:sldLayoutChg>
        <pc:sldLayoutChg chg="add del">
          <pc:chgData name="Abbas Kassem" userId="b5422da9-d130-411e-8a14-2c174765e2f3" providerId="ADAL" clId="{6104F695-743F-0448-9EB0-05540458E969}" dt="2024-06-28T05:24:50.705" v="434" actId="2696"/>
          <pc:sldLayoutMkLst>
            <pc:docMk/>
            <pc:sldMasterMk cId="2142349000" sldId="2147486213"/>
            <pc:sldLayoutMk cId="1706245645" sldId="2147486344"/>
          </pc:sldLayoutMkLst>
        </pc:sldLayoutChg>
        <pc:sldLayoutChg chg="add del">
          <pc:chgData name="Abbas Kassem" userId="b5422da9-d130-411e-8a14-2c174765e2f3" providerId="ADAL" clId="{6104F695-743F-0448-9EB0-05540458E969}" dt="2024-06-28T05:24:50.668" v="433" actId="2696"/>
          <pc:sldLayoutMkLst>
            <pc:docMk/>
            <pc:sldMasterMk cId="2142349000" sldId="2147486213"/>
            <pc:sldLayoutMk cId="2278324819" sldId="2147486345"/>
          </pc:sldLayoutMkLst>
        </pc:sldLayoutChg>
        <pc:sldLayoutChg chg="add del">
          <pc:chgData name="Abbas Kassem" userId="b5422da9-d130-411e-8a14-2c174765e2f3" providerId="ADAL" clId="{6104F695-743F-0448-9EB0-05540458E969}" dt="2024-06-28T05:24:50.635" v="432" actId="2696"/>
          <pc:sldLayoutMkLst>
            <pc:docMk/>
            <pc:sldMasterMk cId="2142349000" sldId="2147486213"/>
            <pc:sldLayoutMk cId="466600494" sldId="2147486346"/>
          </pc:sldLayoutMkLst>
        </pc:sldLayoutChg>
        <pc:sldLayoutChg chg="add del">
          <pc:chgData name="Abbas Kassem" userId="b5422da9-d130-411e-8a14-2c174765e2f3" providerId="ADAL" clId="{6104F695-743F-0448-9EB0-05540458E969}" dt="2024-06-28T05:24:50.602" v="431" actId="2696"/>
          <pc:sldLayoutMkLst>
            <pc:docMk/>
            <pc:sldMasterMk cId="2142349000" sldId="2147486213"/>
            <pc:sldLayoutMk cId="1117515243" sldId="2147486347"/>
          </pc:sldLayoutMkLst>
        </pc:sldLayoutChg>
        <pc:sldLayoutChg chg="add del">
          <pc:chgData name="Abbas Kassem" userId="b5422da9-d130-411e-8a14-2c174765e2f3" providerId="ADAL" clId="{6104F695-743F-0448-9EB0-05540458E969}" dt="2024-06-28T05:24:50.569" v="430" actId="2696"/>
          <pc:sldLayoutMkLst>
            <pc:docMk/>
            <pc:sldMasterMk cId="2142349000" sldId="2147486213"/>
            <pc:sldLayoutMk cId="2177543339" sldId="2147486348"/>
          </pc:sldLayoutMkLst>
        </pc:sldLayoutChg>
        <pc:sldLayoutChg chg="add del">
          <pc:chgData name="Abbas Kassem" userId="b5422da9-d130-411e-8a14-2c174765e2f3" providerId="ADAL" clId="{6104F695-743F-0448-9EB0-05540458E969}" dt="2024-06-28T05:24:50.537" v="429" actId="2696"/>
          <pc:sldLayoutMkLst>
            <pc:docMk/>
            <pc:sldMasterMk cId="2142349000" sldId="2147486213"/>
            <pc:sldLayoutMk cId="1068826437" sldId="2147486349"/>
          </pc:sldLayoutMkLst>
        </pc:sldLayoutChg>
        <pc:sldLayoutChg chg="add del">
          <pc:chgData name="Abbas Kassem" userId="b5422da9-d130-411e-8a14-2c174765e2f3" providerId="ADAL" clId="{6104F695-743F-0448-9EB0-05540458E969}" dt="2024-06-28T05:24:50.502" v="428" actId="2696"/>
          <pc:sldLayoutMkLst>
            <pc:docMk/>
            <pc:sldMasterMk cId="2142349000" sldId="2147486213"/>
            <pc:sldLayoutMk cId="890304904" sldId="2147486350"/>
          </pc:sldLayoutMkLst>
        </pc:sldLayoutChg>
        <pc:sldLayoutChg chg="add del">
          <pc:chgData name="Abbas Kassem" userId="b5422da9-d130-411e-8a14-2c174765e2f3" providerId="ADAL" clId="{6104F695-743F-0448-9EB0-05540458E969}" dt="2024-06-28T05:24:50.468" v="427" actId="2696"/>
          <pc:sldLayoutMkLst>
            <pc:docMk/>
            <pc:sldMasterMk cId="2142349000" sldId="2147486213"/>
            <pc:sldLayoutMk cId="2866519979" sldId="2147486351"/>
          </pc:sldLayoutMkLst>
        </pc:sldLayoutChg>
        <pc:sldLayoutChg chg="add del">
          <pc:chgData name="Abbas Kassem" userId="b5422da9-d130-411e-8a14-2c174765e2f3" providerId="ADAL" clId="{6104F695-743F-0448-9EB0-05540458E969}" dt="2024-06-28T05:24:50.436" v="426" actId="2696"/>
          <pc:sldLayoutMkLst>
            <pc:docMk/>
            <pc:sldMasterMk cId="2142349000" sldId="2147486213"/>
            <pc:sldLayoutMk cId="3070052099" sldId="2147486352"/>
          </pc:sldLayoutMkLst>
        </pc:sldLayoutChg>
        <pc:sldLayoutChg chg="add del">
          <pc:chgData name="Abbas Kassem" userId="b5422da9-d130-411e-8a14-2c174765e2f3" providerId="ADAL" clId="{6104F695-743F-0448-9EB0-05540458E969}" dt="2024-06-28T05:24:50.402" v="425" actId="2696"/>
          <pc:sldLayoutMkLst>
            <pc:docMk/>
            <pc:sldMasterMk cId="2142349000" sldId="2147486213"/>
            <pc:sldLayoutMk cId="3015443461" sldId="2147486353"/>
          </pc:sldLayoutMkLst>
        </pc:sldLayoutChg>
        <pc:sldLayoutChg chg="add del">
          <pc:chgData name="Abbas Kassem" userId="b5422da9-d130-411e-8a14-2c174765e2f3" providerId="ADAL" clId="{6104F695-743F-0448-9EB0-05540458E969}" dt="2024-06-28T05:24:50.368" v="424" actId="2696"/>
          <pc:sldLayoutMkLst>
            <pc:docMk/>
            <pc:sldMasterMk cId="2142349000" sldId="2147486213"/>
            <pc:sldLayoutMk cId="3434021082" sldId="2147486354"/>
          </pc:sldLayoutMkLst>
        </pc:sldLayoutChg>
        <pc:sldLayoutChg chg="add del">
          <pc:chgData name="Abbas Kassem" userId="b5422da9-d130-411e-8a14-2c174765e2f3" providerId="ADAL" clId="{6104F695-743F-0448-9EB0-05540458E969}" dt="2024-06-28T05:24:50.335" v="423" actId="2696"/>
          <pc:sldLayoutMkLst>
            <pc:docMk/>
            <pc:sldMasterMk cId="2142349000" sldId="2147486213"/>
            <pc:sldLayoutMk cId="3506194689" sldId="2147486355"/>
          </pc:sldLayoutMkLst>
        </pc:sldLayoutChg>
        <pc:sldLayoutChg chg="del">
          <pc:chgData name="Abbas Kassem" userId="b5422da9-d130-411e-8a14-2c174765e2f3" providerId="ADAL" clId="{6104F695-743F-0448-9EB0-05540458E969}" dt="2024-06-28T05:24:50.302" v="422" actId="2696"/>
          <pc:sldLayoutMkLst>
            <pc:docMk/>
            <pc:sldMasterMk cId="2142349000" sldId="2147486213"/>
            <pc:sldLayoutMk cId="1751551585" sldId="2147486356"/>
          </pc:sldLayoutMkLst>
        </pc:sldLayoutChg>
        <pc:sldLayoutChg chg="del">
          <pc:chgData name="Abbas Kassem" userId="b5422da9-d130-411e-8a14-2c174765e2f3" providerId="ADAL" clId="{6104F695-743F-0448-9EB0-05540458E969}" dt="2024-06-28T05:24:50.268" v="421" actId="2696"/>
          <pc:sldLayoutMkLst>
            <pc:docMk/>
            <pc:sldMasterMk cId="2142349000" sldId="2147486213"/>
            <pc:sldLayoutMk cId="2184388213" sldId="2147486357"/>
          </pc:sldLayoutMkLst>
        </pc:sldLayoutChg>
        <pc:sldLayoutChg chg="del">
          <pc:chgData name="Abbas Kassem" userId="b5422da9-d130-411e-8a14-2c174765e2f3" providerId="ADAL" clId="{6104F695-743F-0448-9EB0-05540458E969}" dt="2024-06-28T05:24:50.237" v="420" actId="2696"/>
          <pc:sldLayoutMkLst>
            <pc:docMk/>
            <pc:sldMasterMk cId="2142349000" sldId="2147486213"/>
            <pc:sldLayoutMk cId="1070278570" sldId="2147486358"/>
          </pc:sldLayoutMkLst>
        </pc:sldLayoutChg>
        <pc:sldLayoutChg chg="del">
          <pc:chgData name="Abbas Kassem" userId="b5422da9-d130-411e-8a14-2c174765e2f3" providerId="ADAL" clId="{6104F695-743F-0448-9EB0-05540458E969}" dt="2024-06-28T05:24:50.205" v="419" actId="2696"/>
          <pc:sldLayoutMkLst>
            <pc:docMk/>
            <pc:sldMasterMk cId="2142349000" sldId="2147486213"/>
            <pc:sldLayoutMk cId="1623137097" sldId="2147486359"/>
          </pc:sldLayoutMkLst>
        </pc:sldLayoutChg>
        <pc:sldLayoutChg chg="del">
          <pc:chgData name="Abbas Kassem" userId="b5422da9-d130-411e-8a14-2c174765e2f3" providerId="ADAL" clId="{6104F695-743F-0448-9EB0-05540458E969}" dt="2024-06-28T05:24:50.169" v="418" actId="2696"/>
          <pc:sldLayoutMkLst>
            <pc:docMk/>
            <pc:sldMasterMk cId="2142349000" sldId="2147486213"/>
            <pc:sldLayoutMk cId="1065671459" sldId="2147486360"/>
          </pc:sldLayoutMkLst>
        </pc:sldLayoutChg>
        <pc:sldLayoutChg chg="del">
          <pc:chgData name="Abbas Kassem" userId="b5422da9-d130-411e-8a14-2c174765e2f3" providerId="ADAL" clId="{6104F695-743F-0448-9EB0-05540458E969}" dt="2024-06-28T05:24:50.135" v="417" actId="2696"/>
          <pc:sldLayoutMkLst>
            <pc:docMk/>
            <pc:sldMasterMk cId="2142349000" sldId="2147486213"/>
            <pc:sldLayoutMk cId="3967145135" sldId="2147486361"/>
          </pc:sldLayoutMkLst>
        </pc:sldLayoutChg>
        <pc:sldLayoutChg chg="del">
          <pc:chgData name="Abbas Kassem" userId="b5422da9-d130-411e-8a14-2c174765e2f3" providerId="ADAL" clId="{6104F695-743F-0448-9EB0-05540458E969}" dt="2024-06-28T05:24:50.102" v="416" actId="2696"/>
          <pc:sldLayoutMkLst>
            <pc:docMk/>
            <pc:sldMasterMk cId="2142349000" sldId="2147486213"/>
            <pc:sldLayoutMk cId="1020332662" sldId="2147486362"/>
          </pc:sldLayoutMkLst>
        </pc:sldLayoutChg>
        <pc:sldLayoutChg chg="del">
          <pc:chgData name="Abbas Kassem" userId="b5422da9-d130-411e-8a14-2c174765e2f3" providerId="ADAL" clId="{6104F695-743F-0448-9EB0-05540458E969}" dt="2024-06-28T05:24:50.070" v="415" actId="2696"/>
          <pc:sldLayoutMkLst>
            <pc:docMk/>
            <pc:sldMasterMk cId="2142349000" sldId="2147486213"/>
            <pc:sldLayoutMk cId="3216498609" sldId="2147486363"/>
          </pc:sldLayoutMkLst>
        </pc:sldLayoutChg>
        <pc:sldLayoutChg chg="del">
          <pc:chgData name="Abbas Kassem" userId="b5422da9-d130-411e-8a14-2c174765e2f3" providerId="ADAL" clId="{6104F695-743F-0448-9EB0-05540458E969}" dt="2024-06-28T05:24:50.035" v="414" actId="2696"/>
          <pc:sldLayoutMkLst>
            <pc:docMk/>
            <pc:sldMasterMk cId="2142349000" sldId="2147486213"/>
            <pc:sldLayoutMk cId="258517573" sldId="2147486364"/>
          </pc:sldLayoutMkLst>
        </pc:sldLayoutChg>
        <pc:sldLayoutChg chg="del">
          <pc:chgData name="Abbas Kassem" userId="b5422da9-d130-411e-8a14-2c174765e2f3" providerId="ADAL" clId="{6104F695-743F-0448-9EB0-05540458E969}" dt="2024-06-28T05:24:50.001" v="413" actId="2696"/>
          <pc:sldLayoutMkLst>
            <pc:docMk/>
            <pc:sldMasterMk cId="2142349000" sldId="2147486213"/>
            <pc:sldLayoutMk cId="4040617732" sldId="2147486365"/>
          </pc:sldLayoutMkLst>
        </pc:sldLayoutChg>
        <pc:sldLayoutChg chg="del">
          <pc:chgData name="Abbas Kassem" userId="b5422da9-d130-411e-8a14-2c174765e2f3" providerId="ADAL" clId="{6104F695-743F-0448-9EB0-05540458E969}" dt="2024-06-28T05:24:49.968" v="412" actId="2696"/>
          <pc:sldLayoutMkLst>
            <pc:docMk/>
            <pc:sldMasterMk cId="2142349000" sldId="2147486213"/>
            <pc:sldLayoutMk cId="3542143998" sldId="2147486366"/>
          </pc:sldLayoutMkLst>
        </pc:sldLayoutChg>
        <pc:sldLayoutChg chg="del">
          <pc:chgData name="Abbas Kassem" userId="b5422da9-d130-411e-8a14-2c174765e2f3" providerId="ADAL" clId="{6104F695-743F-0448-9EB0-05540458E969}" dt="2024-06-28T05:24:49.950" v="411" actId="2696"/>
          <pc:sldLayoutMkLst>
            <pc:docMk/>
            <pc:sldMasterMk cId="2142349000" sldId="2147486213"/>
            <pc:sldLayoutMk cId="2649838374" sldId="2147486367"/>
          </pc:sldLayoutMkLst>
        </pc:sldLayoutChg>
        <pc:sldLayoutChg chg="del">
          <pc:chgData name="Abbas Kassem" userId="b5422da9-d130-411e-8a14-2c174765e2f3" providerId="ADAL" clId="{6104F695-743F-0448-9EB0-05540458E969}" dt="2024-06-28T05:24:49.899" v="410" actId="2696"/>
          <pc:sldLayoutMkLst>
            <pc:docMk/>
            <pc:sldMasterMk cId="2142349000" sldId="2147486213"/>
            <pc:sldLayoutMk cId="3869885477" sldId="2147486368"/>
          </pc:sldLayoutMkLst>
        </pc:sldLayoutChg>
        <pc:sldLayoutChg chg="del">
          <pc:chgData name="Abbas Kassem" userId="b5422da9-d130-411e-8a14-2c174765e2f3" providerId="ADAL" clId="{6104F695-743F-0448-9EB0-05540458E969}" dt="2024-06-28T05:24:49.600" v="409" actId="2696"/>
          <pc:sldLayoutMkLst>
            <pc:docMk/>
            <pc:sldMasterMk cId="2142349000" sldId="2147486213"/>
            <pc:sldLayoutMk cId="4249843262" sldId="2147486369"/>
          </pc:sldLayoutMkLst>
        </pc:sldLayoutChg>
      </pc:sldMasterChg>
      <pc:sldMasterChg chg="new mod addSldLayout delSldLayout modSldLayout">
        <pc:chgData name="Abbas Kassem" userId="b5422da9-d130-411e-8a14-2c174765e2f3" providerId="ADAL" clId="{6104F695-743F-0448-9EB0-05540458E969}" dt="2024-06-28T05:41:42.979" v="735" actId="14100"/>
        <pc:sldMasterMkLst>
          <pc:docMk/>
          <pc:sldMasterMk cId="1949279857" sldId="2147486242"/>
        </pc:sldMasterMkLst>
        <pc:sldLayoutChg chg="new del replId">
          <pc:chgData name="Abbas Kassem" userId="b5422da9-d130-411e-8a14-2c174765e2f3" providerId="ADAL" clId="{6104F695-743F-0448-9EB0-05540458E969}" dt="2024-06-28T05:27:52.520" v="467" actId="2696"/>
          <pc:sldLayoutMkLst>
            <pc:docMk/>
            <pc:sldMasterMk cId="1949279857" sldId="2147486242"/>
            <pc:sldLayoutMk cId="703659384" sldId="2147486243"/>
          </pc:sldLayoutMkLst>
        </pc:sldLayoutChg>
        <pc:sldLayoutChg chg="modSp mod">
          <pc:chgData name="Abbas Kassem" userId="b5422da9-d130-411e-8a14-2c174765e2f3" providerId="ADAL" clId="{6104F695-743F-0448-9EB0-05540458E969}" dt="2024-06-28T05:41:22.991" v="732" actId="14100"/>
          <pc:sldLayoutMkLst>
            <pc:docMk/>
            <pc:sldMasterMk cId="1949279857" sldId="2147486242"/>
            <pc:sldLayoutMk cId="1965729630" sldId="2147486243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1.060" v="466" actId="2696"/>
          <pc:sldLayoutMkLst>
            <pc:docMk/>
            <pc:sldMasterMk cId="1949279857" sldId="2147486242"/>
            <pc:sldLayoutMk cId="1457433484" sldId="2147486244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518" v="465" actId="2696"/>
          <pc:sldLayoutMkLst>
            <pc:docMk/>
            <pc:sldMasterMk cId="1949279857" sldId="2147486242"/>
            <pc:sldLayoutMk cId="1720608747" sldId="2147486245"/>
          </pc:sldLayoutMkLst>
        </pc:sldLayoutChg>
        <pc:sldLayoutChg chg="addSp delSp modSp mod">
          <pc:chgData name="Abbas Kassem" userId="b5422da9-d130-411e-8a14-2c174765e2f3" providerId="ADAL" clId="{6104F695-743F-0448-9EB0-05540458E969}" dt="2024-06-28T05:41:42.979" v="735" actId="14100"/>
          <pc:sldLayoutMkLst>
            <pc:docMk/>
            <pc:sldMasterMk cId="1949279857" sldId="2147486242"/>
            <pc:sldLayoutMk cId="1745528124" sldId="2147486245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314" v="464" actId="2696"/>
          <pc:sldLayoutMkLst>
            <pc:docMk/>
            <pc:sldMasterMk cId="1949279857" sldId="2147486242"/>
            <pc:sldLayoutMk cId="540439240" sldId="2147486246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554" v="457" actId="2696"/>
          <pc:sldLayoutMkLst>
            <pc:docMk/>
            <pc:sldMasterMk cId="1949279857" sldId="2147486242"/>
            <pc:sldLayoutMk cId="251860961" sldId="2147486247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906" v="458" actId="2696"/>
          <pc:sldLayoutMkLst>
            <pc:docMk/>
            <pc:sldMasterMk cId="1949279857" sldId="2147486242"/>
            <pc:sldLayoutMk cId="195783062" sldId="2147486248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595" v="459" actId="2696"/>
          <pc:sldLayoutMkLst>
            <pc:docMk/>
            <pc:sldMasterMk cId="1949279857" sldId="2147486242"/>
            <pc:sldLayoutMk cId="56991802" sldId="2147486249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760" v="460" actId="2696"/>
          <pc:sldLayoutMkLst>
            <pc:docMk/>
            <pc:sldMasterMk cId="1949279857" sldId="2147486242"/>
            <pc:sldLayoutMk cId="3965043111" sldId="2147486250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902" v="461" actId="2696"/>
          <pc:sldLayoutMkLst>
            <pc:docMk/>
            <pc:sldMasterMk cId="1949279857" sldId="2147486242"/>
            <pc:sldLayoutMk cId="2519834465" sldId="2147486251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045" v="462" actId="2696"/>
          <pc:sldLayoutMkLst>
            <pc:docMk/>
            <pc:sldMasterMk cId="1949279857" sldId="2147486242"/>
            <pc:sldLayoutMk cId="826833300" sldId="2147486252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186" v="463" actId="2696"/>
          <pc:sldLayoutMkLst>
            <pc:docMk/>
            <pc:sldMasterMk cId="1949279857" sldId="2147486242"/>
            <pc:sldLayoutMk cId="4013631321" sldId="2147486253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5DED8B04-997E-2FF5-53DF-E2B650C5DEA5}"/>
    <pc:docChg chg="modSld">
      <pc:chgData name="Sara Hodgson Brown" userId="S::shodgsonbrown@goodtogreatschools.org.au::55abe0ab-6bea-4dc8-9867-e8721f5c6272" providerId="AD" clId="Web-{5DED8B04-997E-2FF5-53DF-E2B650C5DEA5}" dt="2025-06-04T14:52:04.028" v="33"/>
      <pc:docMkLst>
        <pc:docMk/>
      </pc:docMkLst>
      <pc:sldChg chg="modNotes">
        <pc:chgData name="Sara Hodgson Brown" userId="S::shodgsonbrown@goodtogreatschools.org.au::55abe0ab-6bea-4dc8-9867-e8721f5c6272" providerId="AD" clId="Web-{5DED8B04-997E-2FF5-53DF-E2B650C5DEA5}" dt="2025-06-04T14:49:29.021" v="31"/>
        <pc:sldMkLst>
          <pc:docMk/>
          <pc:sldMk cId="423844901" sldId="1947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52:04.028" v="33"/>
        <pc:sldMkLst>
          <pc:docMk/>
          <pc:sldMk cId="229650241" sldId="1948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48:58.723" v="27"/>
        <pc:sldMkLst>
          <pc:docMk/>
          <pc:sldMk cId="901513569" sldId="1949"/>
        </pc:sldMkLst>
      </pc:sldChg>
    </pc:docChg>
  </pc:docChgLst>
  <pc:docChgLst>
    <pc:chgData name="Sara Hodgson Brown" userId="S::shodgsonbrown@goodtogreatschools.org.au::55abe0ab-6bea-4dc8-9867-e8721f5c6272" providerId="AD" clId="Web-{A4DC8EDC-5A65-A7BB-9C4F-1683F5EEED33}"/>
    <pc:docChg chg="modSld">
      <pc:chgData name="Sara Hodgson Brown" userId="S::shodgsonbrown@goodtogreatschools.org.au::55abe0ab-6bea-4dc8-9867-e8721f5c6272" providerId="AD" clId="Web-{A4DC8EDC-5A65-A7BB-9C4F-1683F5EEED33}" dt="2025-03-24T09:47:28.957" v="5" actId="1076"/>
      <pc:docMkLst>
        <pc:docMk/>
      </pc:docMkLst>
      <pc:sldChg chg="modSp">
        <pc:chgData name="Sara Hodgson Brown" userId="S::shodgsonbrown@goodtogreatschools.org.au::55abe0ab-6bea-4dc8-9867-e8721f5c6272" providerId="AD" clId="Web-{A4DC8EDC-5A65-A7BB-9C4F-1683F5EEED33}" dt="2025-03-24T09:47:28.957" v="5" actId="1076"/>
        <pc:sldMkLst>
          <pc:docMk/>
          <pc:sldMk cId="3690620153" sldId="1919"/>
        </pc:sldMkLst>
      </pc:sldChg>
    </pc:docChg>
  </pc:docChgLst>
  <pc:docChgLst>
    <pc:chgData name="Chantal Rae" userId="a1db561e-73a2-489d-a119-0f73c1c2f06f" providerId="ADAL" clId="{14F2483F-5975-42CA-AEE0-8E980C6316AA}"/>
    <pc:docChg chg="undo custSel addSld delSld modSld sldOrd">
      <pc:chgData name="Chantal Rae" userId="a1db561e-73a2-489d-a119-0f73c1c2f06f" providerId="ADAL" clId="{14F2483F-5975-42CA-AEE0-8E980C6316AA}" dt="2023-11-06T06:36:16.247" v="168" actId="20577"/>
      <pc:docMkLst>
        <pc:docMk/>
      </pc:docMkLst>
      <pc:sldChg chg="modSp mod">
        <pc:chgData name="Chantal Rae" userId="a1db561e-73a2-489d-a119-0f73c1c2f06f" providerId="ADAL" clId="{14F2483F-5975-42CA-AEE0-8E980C6316AA}" dt="2023-11-06T06:20:11.677" v="22" actId="20577"/>
        <pc:sldMkLst>
          <pc:docMk/>
          <pc:sldMk cId="3213303684" sldId="350"/>
        </pc:sldMkLst>
      </pc:sldChg>
      <pc:sldChg chg="addSp delSp mod">
        <pc:chgData name="Chantal Rae" userId="a1db561e-73a2-489d-a119-0f73c1c2f06f" providerId="ADAL" clId="{14F2483F-5975-42CA-AEE0-8E980C6316AA}" dt="2023-11-06T06:21:12.271" v="24" actId="478"/>
        <pc:sldMkLst>
          <pc:docMk/>
          <pc:sldMk cId="2545225003" sldId="351"/>
        </pc:sldMkLst>
      </pc:sldChg>
      <pc:sldChg chg="ord">
        <pc:chgData name="Chantal Rae" userId="a1db561e-73a2-489d-a119-0f73c1c2f06f" providerId="ADAL" clId="{14F2483F-5975-42CA-AEE0-8E980C6316AA}" dt="2023-11-06T06:33:35.763" v="100"/>
        <pc:sldMkLst>
          <pc:docMk/>
          <pc:sldMk cId="2994849640" sldId="590"/>
        </pc:sldMkLst>
      </pc:sldChg>
      <pc:sldChg chg="addSp delSp modSp mod">
        <pc:chgData name="Chantal Rae" userId="a1db561e-73a2-489d-a119-0f73c1c2f06f" providerId="ADAL" clId="{14F2483F-5975-42CA-AEE0-8E980C6316AA}" dt="2023-11-06T06:30:19.177" v="94" actId="1035"/>
        <pc:sldMkLst>
          <pc:docMk/>
          <pc:sldMk cId="4224382411" sldId="1026"/>
        </pc:sldMkLst>
      </pc:sldChg>
      <pc:sldChg chg="ord">
        <pc:chgData name="Chantal Rae" userId="a1db561e-73a2-489d-a119-0f73c1c2f06f" providerId="ADAL" clId="{14F2483F-5975-42CA-AEE0-8E980C6316AA}" dt="2023-11-06T06:33:33.004" v="98"/>
        <pc:sldMkLst>
          <pc:docMk/>
          <pc:sldMk cId="2469376710" sldId="1067"/>
        </pc:sldMkLst>
      </pc:sldChg>
      <pc:sldChg chg="addSp modSp">
        <pc:chgData name="Chantal Rae" userId="a1db561e-73a2-489d-a119-0f73c1c2f06f" providerId="ADAL" clId="{14F2483F-5975-42CA-AEE0-8E980C6316AA}" dt="2023-11-06T06:34:46.057" v="125"/>
        <pc:sldMkLst>
          <pc:docMk/>
          <pc:sldMk cId="1600594350" sldId="1653"/>
        </pc:sldMkLst>
      </pc:sldChg>
      <pc:sldChg chg="addSp delSp modSp mod">
        <pc:chgData name="Chantal Rae" userId="a1db561e-73a2-489d-a119-0f73c1c2f06f" providerId="ADAL" clId="{14F2483F-5975-42CA-AEE0-8E980C6316AA}" dt="2023-11-06T06:34:40.677" v="123" actId="21"/>
        <pc:sldMkLst>
          <pc:docMk/>
          <pc:sldMk cId="3684464366" sldId="1673"/>
        </pc:sldMkLst>
      </pc:sldChg>
      <pc:sldChg chg="addSp modSp">
        <pc:chgData name="Chantal Rae" userId="a1db561e-73a2-489d-a119-0f73c1c2f06f" providerId="ADAL" clId="{14F2483F-5975-42CA-AEE0-8E980C6316AA}" dt="2023-11-06T06:34:44.493" v="124"/>
        <pc:sldMkLst>
          <pc:docMk/>
          <pc:sldMk cId="1875021238" sldId="1708"/>
        </pc:sldMkLst>
      </pc:sldChg>
      <pc:sldChg chg="addSp modSp mod">
        <pc:chgData name="Chantal Rae" userId="a1db561e-73a2-489d-a119-0f73c1c2f06f" providerId="ADAL" clId="{14F2483F-5975-42CA-AEE0-8E980C6316AA}" dt="2023-11-06T06:36:16.247" v="168" actId="20577"/>
        <pc:sldMkLst>
          <pc:docMk/>
          <pc:sldMk cId="1445852690" sldId="1750"/>
        </pc:sldMkLst>
      </pc:sldChg>
      <pc:sldChg chg="modSp mod">
        <pc:chgData name="Chantal Rae" userId="a1db561e-73a2-489d-a119-0f73c1c2f06f" providerId="ADAL" clId="{14F2483F-5975-42CA-AEE0-8E980C6316AA}" dt="2023-11-06T06:25:18.939" v="52" actId="13926"/>
        <pc:sldMkLst>
          <pc:docMk/>
          <pc:sldMk cId="2858127339" sldId="1751"/>
        </pc:sldMkLst>
      </pc:sldChg>
      <pc:sldChg chg="modSp mod">
        <pc:chgData name="Chantal Rae" userId="a1db561e-73a2-489d-a119-0f73c1c2f06f" providerId="ADAL" clId="{14F2483F-5975-42CA-AEE0-8E980C6316AA}" dt="2023-11-06T06:25:08.905" v="38" actId="13926"/>
        <pc:sldMkLst>
          <pc:docMk/>
          <pc:sldMk cId="357322277" sldId="1752"/>
        </pc:sldMkLst>
      </pc:sldChg>
      <pc:sldChg chg="modSp add del mod">
        <pc:chgData name="Chantal Rae" userId="a1db561e-73a2-489d-a119-0f73c1c2f06f" providerId="ADAL" clId="{14F2483F-5975-42CA-AEE0-8E980C6316AA}" dt="2023-11-06T06:33:17.728" v="95" actId="47"/>
        <pc:sldMkLst>
          <pc:docMk/>
          <pc:sldMk cId="3381690444" sldId="1753"/>
        </pc:sldMkLst>
      </pc:sldChg>
      <pc:sldChg chg="modSp add del mod">
        <pc:chgData name="Chantal Rae" userId="a1db561e-73a2-489d-a119-0f73c1c2f06f" providerId="ADAL" clId="{14F2483F-5975-42CA-AEE0-8E980C6316AA}" dt="2023-11-06T06:33:21.942" v="96" actId="47"/>
        <pc:sldMkLst>
          <pc:docMk/>
          <pc:sldMk cId="2516719368" sldId="1754"/>
        </pc:sldMkLst>
      </pc:sldChg>
    </pc:docChg>
  </pc:docChgLst>
  <pc:docChgLst>
    <pc:chgData name="Sara Hodgson Brown" userId="S::shodgsonbrown@goodtogreatschools.org.au::55abe0ab-6bea-4dc8-9867-e8721f5c6272" providerId="AD" clId="Web-{B712E96E-72CA-1D1D-AD22-5A1BF4FF12AC}"/>
    <pc:docChg chg="modSld">
      <pc:chgData name="Sara Hodgson Brown" userId="S::shodgsonbrown@goodtogreatschools.org.au::55abe0ab-6bea-4dc8-9867-e8721f5c6272" providerId="AD" clId="Web-{B712E96E-72CA-1D1D-AD22-5A1BF4FF12AC}" dt="2025-06-04T13:14:20.868" v="5" actId="1076"/>
      <pc:docMkLst>
        <pc:docMk/>
      </pc:docMkLst>
      <pc:sldChg chg="modSp">
        <pc:chgData name="Sara Hodgson Brown" userId="S::shodgsonbrown@goodtogreatschools.org.au::55abe0ab-6bea-4dc8-9867-e8721f5c6272" providerId="AD" clId="Web-{B712E96E-72CA-1D1D-AD22-5A1BF4FF12AC}" dt="2025-06-04T12:59:39.513" v="1" actId="1076"/>
        <pc:sldMkLst>
          <pc:docMk/>
          <pc:sldMk cId="2829967818" sldId="1889"/>
        </pc:sldMkLst>
      </pc:sldChg>
      <pc:sldChg chg="modSp">
        <pc:chgData name="Sara Hodgson Brown" userId="S::shodgsonbrown@goodtogreatschools.org.au::55abe0ab-6bea-4dc8-9867-e8721f5c6272" providerId="AD" clId="Web-{B712E96E-72CA-1D1D-AD22-5A1BF4FF12AC}" dt="2025-06-04T13:14:10.664" v="3" actId="1076"/>
        <pc:sldMkLst>
          <pc:docMk/>
          <pc:sldMk cId="3966885724" sldId="1944"/>
        </pc:sldMkLst>
      </pc:sldChg>
      <pc:sldChg chg="modSp">
        <pc:chgData name="Sara Hodgson Brown" userId="S::shodgsonbrown@goodtogreatschools.org.au::55abe0ab-6bea-4dc8-9867-e8721f5c6272" providerId="AD" clId="Web-{B712E96E-72CA-1D1D-AD22-5A1BF4FF12AC}" dt="2025-06-04T13:14:20.868" v="5" actId="1076"/>
        <pc:sldMkLst>
          <pc:docMk/>
          <pc:sldMk cId="692891819" sldId="1945"/>
        </pc:sldMkLst>
      </pc:sldChg>
    </pc:docChg>
  </pc:docChgLst>
  <pc:docChgLst>
    <pc:chgData name="Sara Hodgson Brown" userId="S::shodgsonbrown@goodtogreatschools.org.au::55abe0ab-6bea-4dc8-9867-e8721f5c6272" providerId="AD" clId="Web-{60027FF8-E181-A64D-11BB-D953C62DE8B9}"/>
    <pc:docChg chg="modSld">
      <pc:chgData name="Sara Hodgson Brown" userId="S::shodgsonbrown@goodtogreatschools.org.au::55abe0ab-6bea-4dc8-9867-e8721f5c6272" providerId="AD" clId="Web-{60027FF8-E181-A64D-11BB-D953C62DE8B9}" dt="2025-04-09T10:04:23.420" v="0"/>
      <pc:docMkLst>
        <pc:docMk/>
      </pc:docMkLst>
      <pc:sldChg chg="modSp">
        <pc:chgData name="Sara Hodgson Brown" userId="S::shodgsonbrown@goodtogreatschools.org.au::55abe0ab-6bea-4dc8-9867-e8721f5c6272" providerId="AD" clId="Web-{60027FF8-E181-A64D-11BB-D953C62DE8B9}" dt="2025-04-09T10:04:23.420" v="0"/>
        <pc:sldMkLst>
          <pc:docMk/>
          <pc:sldMk cId="4184600274" sldId="1917"/>
        </pc:sldMkLst>
      </pc:sldChg>
    </pc:docChg>
  </pc:docChgLst>
  <pc:docChgLst>
    <pc:chgData name="Shirley Serban" userId="S::sserban@goodtogreatschools.org.au::7f207fc8-03d1-48c7-9795-2440acc08cbb" providerId="AD" clId="Web-{6BB78463-AEE2-D076-1CAD-74BD9C2AC67D}"/>
    <pc:docChg chg="modSld">
      <pc:chgData name="Shirley Serban" userId="S::sserban@goodtogreatschools.org.au::7f207fc8-03d1-48c7-9795-2440acc08cbb" providerId="AD" clId="Web-{6BB78463-AEE2-D076-1CAD-74BD9C2AC67D}" dt="2024-11-14T22:12:15.557" v="1" actId="20577"/>
      <pc:docMkLst>
        <pc:docMk/>
      </pc:docMkLst>
      <pc:sldChg chg="modSp">
        <pc:chgData name="Shirley Serban" userId="S::sserban@goodtogreatschools.org.au::7f207fc8-03d1-48c7-9795-2440acc08cbb" providerId="AD" clId="Web-{6BB78463-AEE2-D076-1CAD-74BD9C2AC67D}" dt="2024-11-14T22:12:15.557" v="1" actId="20577"/>
        <pc:sldMkLst>
          <pc:docMk/>
          <pc:sldMk cId="3559894617" sldId="261"/>
        </pc:sldMkLst>
      </pc:sldChg>
    </pc:docChg>
  </pc:docChgLst>
  <pc:docChgLst>
    <pc:chgData name="Bernard Fernando" userId="b283a9a7-e571-4974-a0d3-6db1e4666c62" providerId="ADAL" clId="{3151AA9E-2D7C-4BAE-92FA-9D0498E5656B}"/>
    <pc:docChg chg="undo custSel modMainMaster">
      <pc:chgData name="Bernard Fernando" userId="b283a9a7-e571-4974-a0d3-6db1e4666c62" providerId="ADAL" clId="{3151AA9E-2D7C-4BAE-92FA-9D0498E5656B}" dt="2024-08-21T03:33:36.067" v="4"/>
      <pc:docMkLst>
        <pc:docMk/>
      </pc:docMkLst>
    </pc:docChg>
  </pc:docChgLst>
  <pc:docChgLst>
    <pc:chgData name="Sara Hodgson Brown" userId="S::shodgsonbrown@goodtogreatschools.org.au::55abe0ab-6bea-4dc8-9867-e8721f5c6272" providerId="AD" clId="Web-{C1F39DD9-57F8-B313-812B-8802708B0E4B}"/>
    <pc:docChg chg="modSld">
      <pc:chgData name="Sara Hodgson Brown" userId="S::shodgsonbrown@goodtogreatschools.org.au::55abe0ab-6bea-4dc8-9867-e8721f5c6272" providerId="AD" clId="Web-{C1F39DD9-57F8-B313-812B-8802708B0E4B}" dt="2025-03-31T12:58:56.580" v="1"/>
      <pc:docMkLst>
        <pc:docMk/>
      </pc:docMkLst>
    </pc:docChg>
  </pc:docChgLst>
  <pc:docChgLst>
    <pc:chgData name="Chantal Rae" userId="a1db561e-73a2-489d-a119-0f73c1c2f06f" providerId="ADAL" clId="{61FACB4E-0661-4FD2-9B8C-034DFFD4D524}"/>
    <pc:docChg chg="custSel modSld modMainMaster">
      <pc:chgData name="Chantal Rae" userId="a1db561e-73a2-489d-a119-0f73c1c2f06f" providerId="ADAL" clId="{61FACB4E-0661-4FD2-9B8C-034DFFD4D524}" dt="2024-10-31T08:42:17.536" v="7" actId="113"/>
      <pc:docMkLst>
        <pc:docMk/>
      </pc:docMkLst>
      <pc:sldChg chg="modSp mod">
        <pc:chgData name="Chantal Rae" userId="a1db561e-73a2-489d-a119-0f73c1c2f06f" providerId="ADAL" clId="{61FACB4E-0661-4FD2-9B8C-034DFFD4D524}" dt="2024-10-31T08:42:17.536" v="7" actId="113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1FACB4E-0661-4FD2-9B8C-034DFFD4D524}" dt="2024-10-31T08:42:02.683" v="6"/>
        <pc:sldMasterMkLst>
          <pc:docMk/>
          <pc:sldMasterMk cId="1949279857" sldId="2147486242"/>
        </pc:sldMasterMkLst>
        <pc:sldLayoutChg chg="addSp delSp modSp mod">
          <pc:chgData name="Chantal Rae" userId="a1db561e-73a2-489d-a119-0f73c1c2f06f" providerId="ADAL" clId="{61FACB4E-0661-4FD2-9B8C-034DFFD4D524}" dt="2024-10-31T08:41:39.706" v="1"/>
          <pc:sldLayoutMkLst>
            <pc:docMk/>
            <pc:sldMasterMk cId="1949279857" sldId="2147486242"/>
            <pc:sldLayoutMk cId="1965729630" sldId="2147486243"/>
          </pc:sldLayoutMkLst>
        </pc:sldLayoutChg>
        <pc:sldLayoutChg chg="modSp mod">
          <pc:chgData name="Chantal Rae" userId="a1db561e-73a2-489d-a119-0f73c1c2f06f" providerId="ADAL" clId="{61FACB4E-0661-4FD2-9B8C-034DFFD4D524}" dt="2024-10-31T08:41:58.523" v="5"/>
          <pc:sldLayoutMkLst>
            <pc:docMk/>
            <pc:sldMasterMk cId="1949279857" sldId="2147486242"/>
            <pc:sldLayoutMk cId="2547779372" sldId="2147486244"/>
          </pc:sldLayoutMkLst>
        </pc:sldLayoutChg>
        <pc:sldLayoutChg chg="addSp delSp modSp mod">
          <pc:chgData name="Chantal Rae" userId="a1db561e-73a2-489d-a119-0f73c1c2f06f" providerId="ADAL" clId="{61FACB4E-0661-4FD2-9B8C-034DFFD4D524}" dt="2024-10-31T08:41:42.913" v="3"/>
          <pc:sldLayoutMkLst>
            <pc:docMk/>
            <pc:sldMasterMk cId="1949279857" sldId="2147486242"/>
            <pc:sldLayoutMk cId="1745528124" sldId="2147486245"/>
          </pc:sldLayoutMkLst>
        </pc:sldLayoutChg>
        <pc:sldLayoutChg chg="modSp mod">
          <pc:chgData name="Chantal Rae" userId="a1db561e-73a2-489d-a119-0f73c1c2f06f" providerId="ADAL" clId="{61FACB4E-0661-4FD2-9B8C-034DFFD4D524}" dt="2024-10-31T08:42:02.683" v="6"/>
          <pc:sldLayoutMkLst>
            <pc:docMk/>
            <pc:sldMasterMk cId="1949279857" sldId="2147486242"/>
            <pc:sldLayoutMk cId="3978699125" sldId="2147486246"/>
          </pc:sldLayoutMkLst>
        </pc:sldLayoutChg>
      </pc:sldMasterChg>
    </pc:docChg>
  </pc:docChgLst>
  <pc:docChgLst>
    <pc:chgData name="Karin Van Voorhees" userId="1fce0afa-58cd-40cc-855e-63163bf988bf" providerId="ADAL" clId="{0CF8DEDD-461C-8A4A-A602-954B532162E5}"/>
    <pc:docChg chg="modSld">
      <pc:chgData name="Karin Van Voorhees" userId="1fce0afa-58cd-40cc-855e-63163bf988bf" providerId="ADAL" clId="{0CF8DEDD-461C-8A4A-A602-954B532162E5}" dt="2025-07-01T17:12:06.010" v="1" actId="1076"/>
      <pc:docMkLst>
        <pc:docMk/>
      </pc:docMkLst>
      <pc:sldChg chg="modSp mod">
        <pc:chgData name="Karin Van Voorhees" userId="1fce0afa-58cd-40cc-855e-63163bf988bf" providerId="ADAL" clId="{0CF8DEDD-461C-8A4A-A602-954B532162E5}" dt="2025-07-01T17:12:06.010" v="1" actId="1076"/>
        <pc:sldMkLst>
          <pc:docMk/>
          <pc:sldMk cId="2262289375" sldId="1921"/>
        </pc:sldMkLst>
      </pc:sldChg>
      <pc:sldChg chg="modSp mod">
        <pc:chgData name="Karin Van Voorhees" userId="1fce0afa-58cd-40cc-855e-63163bf988bf" providerId="ADAL" clId="{0CF8DEDD-461C-8A4A-A602-954B532162E5}" dt="2025-07-01T17:08:15.864" v="0" actId="1076"/>
        <pc:sldMkLst>
          <pc:docMk/>
          <pc:sldMk cId="2204827855" sldId="1970"/>
        </pc:sldMkLst>
      </pc:sldChg>
    </pc:docChg>
  </pc:docChgLst>
  <pc:docChgLst>
    <pc:chgData name="Sara Hodgson Brown" userId="S::shodgsonbrown@goodtogreatschools.org.au::55abe0ab-6bea-4dc8-9867-e8721f5c6272" providerId="AD" clId="Web-{3FE3AAC9-E118-4416-FC6D-B5310171FE20}"/>
    <pc:docChg chg="modSld sldOrd">
      <pc:chgData name="Sara Hodgson Brown" userId="S::shodgsonbrown@goodtogreatschools.org.au::55abe0ab-6bea-4dc8-9867-e8721f5c6272" providerId="AD" clId="Web-{3FE3AAC9-E118-4416-FC6D-B5310171FE20}" dt="2024-12-13T13:50:35.865" v="10" actId="20577"/>
      <pc:docMkLst>
        <pc:docMk/>
      </pc:docMkLst>
      <pc:sldChg chg="ord">
        <pc:chgData name="Sara Hodgson Brown" userId="S::shodgsonbrown@goodtogreatschools.org.au::55abe0ab-6bea-4dc8-9867-e8721f5c6272" providerId="AD" clId="Web-{3FE3AAC9-E118-4416-FC6D-B5310171FE20}" dt="2024-12-13T13:48:36.047" v="0"/>
        <pc:sldMkLst>
          <pc:docMk/>
          <pc:sldMk cId="2991223305" sldId="281"/>
        </pc:sldMkLst>
      </pc:sldChg>
      <pc:sldChg chg="modSp">
        <pc:chgData name="Sara Hodgson Brown" userId="S::shodgsonbrown@goodtogreatschools.org.au::55abe0ab-6bea-4dc8-9867-e8721f5c6272" providerId="AD" clId="Web-{3FE3AAC9-E118-4416-FC6D-B5310171FE20}" dt="2024-12-13T13:50:35.865" v="10" actId="20577"/>
        <pc:sldMkLst>
          <pc:docMk/>
          <pc:sldMk cId="502196074" sldId="1877"/>
        </pc:sldMkLst>
      </pc:sldChg>
    </pc:docChg>
  </pc:docChgLst>
  <pc:docChgLst>
    <pc:chgData name="Sara Hodgson Brown" userId="55abe0ab-6bea-4dc8-9867-e8721f5c6272" providerId="ADAL" clId="{17EB2D74-23D6-B940-98D1-A7A92AB50478}"/>
    <pc:docChg chg="undo custSel addSld delSld modSld modMainMaster modSection">
      <pc:chgData name="Sara Hodgson Brown" userId="55abe0ab-6bea-4dc8-9867-e8721f5c6272" providerId="ADAL" clId="{17EB2D74-23D6-B940-98D1-A7A92AB50478}" dt="2025-07-08T08:02:51.097" v="936" actId="20577"/>
      <pc:docMkLst>
        <pc:docMk/>
      </pc:docMkLst>
      <pc:sldChg chg="addSp delSp modSp mod modNotesTx">
        <pc:chgData name="Sara Hodgson Brown" userId="55abe0ab-6bea-4dc8-9867-e8721f5c6272" providerId="ADAL" clId="{17EB2D74-23D6-B940-98D1-A7A92AB50478}" dt="2025-07-08T08:01:09.636" v="906" actId="20577"/>
        <pc:sldMkLst>
          <pc:docMk/>
          <pc:sldMk cId="2081362450" sldId="261"/>
        </pc:sldMkLst>
      </pc:sldChg>
      <pc:sldChg chg="delSp mod delAnim modNotesTx">
        <pc:chgData name="Sara Hodgson Brown" userId="55abe0ab-6bea-4dc8-9867-e8721f5c6272" providerId="ADAL" clId="{17EB2D74-23D6-B940-98D1-A7A92AB50478}" dt="2025-07-08T08:01:17.473" v="908" actId="20577"/>
        <pc:sldMkLst>
          <pc:docMk/>
          <pc:sldMk cId="3549752040" sldId="263"/>
        </pc:sldMkLst>
      </pc:sldChg>
      <pc:sldChg chg="modSp del mod">
        <pc:chgData name="Sara Hodgson Brown" userId="55abe0ab-6bea-4dc8-9867-e8721f5c6272" providerId="ADAL" clId="{17EB2D74-23D6-B940-98D1-A7A92AB50478}" dt="2025-06-05T11:22:39.044" v="665" actId="2696"/>
        <pc:sldMkLst>
          <pc:docMk/>
          <pc:sldMk cId="4093921776" sldId="264"/>
        </pc:sldMkLst>
      </pc:sldChg>
      <pc:sldChg chg="modNotesTx">
        <pc:chgData name="Sara Hodgson Brown" userId="55abe0ab-6bea-4dc8-9867-e8721f5c6272" providerId="ADAL" clId="{17EB2D74-23D6-B940-98D1-A7A92AB50478}" dt="2025-07-08T08:02:13.125" v="924" actId="20577"/>
        <pc:sldMkLst>
          <pc:docMk/>
          <pc:sldMk cId="40559466" sldId="279"/>
        </pc:sldMkLst>
      </pc:sldChg>
      <pc:sldChg chg="modNotesTx">
        <pc:chgData name="Sara Hodgson Brown" userId="55abe0ab-6bea-4dc8-9867-e8721f5c6272" providerId="ADAL" clId="{17EB2D74-23D6-B940-98D1-A7A92AB50478}" dt="2025-07-08T08:02:26.070" v="928" actId="20577"/>
        <pc:sldMkLst>
          <pc:docMk/>
          <pc:sldMk cId="2991223305" sldId="281"/>
        </pc:sldMkLst>
      </pc:sldChg>
      <pc:sldChg chg="modNotesTx">
        <pc:chgData name="Sara Hodgson Brown" userId="55abe0ab-6bea-4dc8-9867-e8721f5c6272" providerId="ADAL" clId="{17EB2D74-23D6-B940-98D1-A7A92AB50478}" dt="2025-07-08T08:02:32.621" v="930" actId="20577"/>
        <pc:sldMkLst>
          <pc:docMk/>
          <pc:sldMk cId="1277592921" sldId="284"/>
        </pc:sldMkLst>
      </pc:sldChg>
      <pc:sldChg chg="modNotesTx">
        <pc:chgData name="Sara Hodgson Brown" userId="55abe0ab-6bea-4dc8-9867-e8721f5c6272" providerId="ADAL" clId="{17EB2D74-23D6-B940-98D1-A7A92AB50478}" dt="2025-07-08T08:02:42.037" v="933" actId="20577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17EB2D74-23D6-B940-98D1-A7A92AB50478}" dt="2025-07-08T08:02:44.471" v="934" actId="20577"/>
        <pc:sldMkLst>
          <pc:docMk/>
          <pc:sldMk cId="1222348303" sldId="286"/>
        </pc:sldMkLst>
      </pc:sldChg>
      <pc:sldChg chg="modNotesTx">
        <pc:chgData name="Sara Hodgson Brown" userId="55abe0ab-6bea-4dc8-9867-e8721f5c6272" providerId="ADAL" clId="{17EB2D74-23D6-B940-98D1-A7A92AB50478}" dt="2025-07-08T08:02:47.258" v="935" actId="20577"/>
        <pc:sldMkLst>
          <pc:docMk/>
          <pc:sldMk cId="957731022" sldId="287"/>
        </pc:sldMkLst>
      </pc:sldChg>
      <pc:sldChg chg="modNotesTx">
        <pc:chgData name="Sara Hodgson Brown" userId="55abe0ab-6bea-4dc8-9867-e8721f5c6272" providerId="ADAL" clId="{17EB2D74-23D6-B940-98D1-A7A92AB50478}" dt="2025-07-08T08:02:51.097" v="936" actId="20577"/>
        <pc:sldMkLst>
          <pc:docMk/>
          <pc:sldMk cId="805549066" sldId="1902"/>
        </pc:sldMkLst>
      </pc:sldChg>
      <pc:sldChg chg="modNotesTx">
        <pc:chgData name="Sara Hodgson Brown" userId="55abe0ab-6bea-4dc8-9867-e8721f5c6272" providerId="ADAL" clId="{17EB2D74-23D6-B940-98D1-A7A92AB50478}" dt="2025-07-08T08:01:34.381" v="913" actId="20577"/>
        <pc:sldMkLst>
          <pc:docMk/>
          <pc:sldMk cId="742659264" sldId="1904"/>
        </pc:sldMkLst>
      </pc:sldChg>
      <pc:sldChg chg="modNotesTx">
        <pc:chgData name="Sara Hodgson Brown" userId="55abe0ab-6bea-4dc8-9867-e8721f5c6272" providerId="ADAL" clId="{17EB2D74-23D6-B940-98D1-A7A92AB50478}" dt="2025-07-08T08:02:09.057" v="923" actId="20577"/>
        <pc:sldMkLst>
          <pc:docMk/>
          <pc:sldMk cId="2415902976" sldId="1915"/>
        </pc:sldMkLst>
      </pc:sldChg>
      <pc:sldChg chg="modNotesTx">
        <pc:chgData name="Sara Hodgson Brown" userId="55abe0ab-6bea-4dc8-9867-e8721f5c6272" providerId="ADAL" clId="{17EB2D74-23D6-B940-98D1-A7A92AB50478}" dt="2025-07-08T08:02:30.245" v="929" actId="20577"/>
        <pc:sldMkLst>
          <pc:docMk/>
          <pc:sldMk cId="3842409786" sldId="1918"/>
        </pc:sldMkLst>
      </pc:sldChg>
      <pc:sldChg chg="modNotesTx">
        <pc:chgData name="Sara Hodgson Brown" userId="55abe0ab-6bea-4dc8-9867-e8721f5c6272" providerId="ADAL" clId="{17EB2D74-23D6-B940-98D1-A7A92AB50478}" dt="2025-06-05T11:24:32.240" v="830" actId="20577"/>
        <pc:sldMkLst>
          <pc:docMk/>
          <pc:sldMk cId="6041022" sldId="1920"/>
        </pc:sldMkLst>
      </pc:sldChg>
      <pc:sldChg chg="modNotesTx">
        <pc:chgData name="Sara Hodgson Brown" userId="55abe0ab-6bea-4dc8-9867-e8721f5c6272" providerId="ADAL" clId="{17EB2D74-23D6-B940-98D1-A7A92AB50478}" dt="2025-07-08T08:02:15.842" v="925" actId="20577"/>
        <pc:sldMkLst>
          <pc:docMk/>
          <pc:sldMk cId="2262289375" sldId="1921"/>
        </pc:sldMkLst>
      </pc:sldChg>
      <pc:sldChg chg="modNotesTx">
        <pc:chgData name="Sara Hodgson Brown" userId="55abe0ab-6bea-4dc8-9867-e8721f5c6272" providerId="ADAL" clId="{17EB2D74-23D6-B940-98D1-A7A92AB50478}" dt="2025-07-08T08:02:38.507" v="932" actId="20577"/>
        <pc:sldMkLst>
          <pc:docMk/>
          <pc:sldMk cId="1084918999" sldId="1937"/>
        </pc:sldMkLst>
      </pc:sldChg>
      <pc:sldChg chg="modNotesTx">
        <pc:chgData name="Sara Hodgson Brown" userId="55abe0ab-6bea-4dc8-9867-e8721f5c6272" providerId="ADAL" clId="{17EB2D74-23D6-B940-98D1-A7A92AB50478}" dt="2025-07-08T08:00:52.043" v="902" actId="20577"/>
        <pc:sldMkLst>
          <pc:docMk/>
          <pc:sldMk cId="3974953148" sldId="1940"/>
        </pc:sldMkLst>
      </pc:sldChg>
      <pc:sldChg chg="modSp mod modNotesTx">
        <pc:chgData name="Sara Hodgson Brown" userId="55abe0ab-6bea-4dc8-9867-e8721f5c6272" providerId="ADAL" clId="{17EB2D74-23D6-B940-98D1-A7A92AB50478}" dt="2025-07-08T08:01:13.833" v="907" actId="20577"/>
        <pc:sldMkLst>
          <pc:docMk/>
          <pc:sldMk cId="832222262" sldId="1941"/>
        </pc:sldMkLst>
      </pc:sldChg>
      <pc:sldChg chg="modNotesTx">
        <pc:chgData name="Sara Hodgson Brown" userId="55abe0ab-6bea-4dc8-9867-e8721f5c6272" providerId="ADAL" clId="{17EB2D74-23D6-B940-98D1-A7A92AB50478}" dt="2025-07-08T08:01:20.297" v="909" actId="20577"/>
        <pc:sldMkLst>
          <pc:docMk/>
          <pc:sldMk cId="3256525751" sldId="1942"/>
        </pc:sldMkLst>
      </pc:sldChg>
      <pc:sldChg chg="modAnim modNotesTx">
        <pc:chgData name="Sara Hodgson Brown" userId="55abe0ab-6bea-4dc8-9867-e8721f5c6272" providerId="ADAL" clId="{17EB2D74-23D6-B940-98D1-A7A92AB50478}" dt="2025-06-05T11:25:05.194" v="881"/>
        <pc:sldMkLst>
          <pc:docMk/>
          <pc:sldMk cId="2450950526" sldId="1943"/>
        </pc:sldMkLst>
      </pc:sldChg>
      <pc:sldChg chg="modNotesTx">
        <pc:chgData name="Sara Hodgson Brown" userId="55abe0ab-6bea-4dc8-9867-e8721f5c6272" providerId="ADAL" clId="{17EB2D74-23D6-B940-98D1-A7A92AB50478}" dt="2025-07-08T08:02:22.881" v="927" actId="20577"/>
        <pc:sldMkLst>
          <pc:docMk/>
          <pc:sldMk cId="3294232763" sldId="1947"/>
        </pc:sldMkLst>
      </pc:sldChg>
      <pc:sldChg chg="modNotesTx">
        <pc:chgData name="Sara Hodgson Brown" userId="55abe0ab-6bea-4dc8-9867-e8721f5c6272" providerId="ADAL" clId="{17EB2D74-23D6-B940-98D1-A7A92AB50478}" dt="2025-07-08T08:02:06.307" v="922" actId="20577"/>
        <pc:sldMkLst>
          <pc:docMk/>
          <pc:sldMk cId="1176722853" sldId="1951"/>
        </pc:sldMkLst>
      </pc:sldChg>
      <pc:sldChg chg="modNotesTx">
        <pc:chgData name="Sara Hodgson Brown" userId="55abe0ab-6bea-4dc8-9867-e8721f5c6272" providerId="ADAL" clId="{17EB2D74-23D6-B940-98D1-A7A92AB50478}" dt="2025-07-08T08:01:44.805" v="916" actId="20577"/>
        <pc:sldMkLst>
          <pc:docMk/>
          <pc:sldMk cId="11215142" sldId="1954"/>
        </pc:sldMkLst>
      </pc:sldChg>
      <pc:sldChg chg="addSp delSp modSp new mod modNotesTx">
        <pc:chgData name="Sara Hodgson Brown" userId="55abe0ab-6bea-4dc8-9867-e8721f5c6272" providerId="ADAL" clId="{17EB2D74-23D6-B940-98D1-A7A92AB50478}" dt="2025-07-08T08:00:57.418" v="903" actId="20577"/>
        <pc:sldMkLst>
          <pc:docMk/>
          <pc:sldMk cId="13576545" sldId="1955"/>
        </pc:sldMkLst>
      </pc:sldChg>
      <pc:sldChg chg="addSp delSp modSp new mod modNotesTx">
        <pc:chgData name="Sara Hodgson Brown" userId="55abe0ab-6bea-4dc8-9867-e8721f5c6272" providerId="ADAL" clId="{17EB2D74-23D6-B940-98D1-A7A92AB50478}" dt="2025-07-08T08:01:01.244" v="904" actId="20577"/>
        <pc:sldMkLst>
          <pc:docMk/>
          <pc:sldMk cId="3778056356" sldId="1956"/>
        </pc:sldMkLst>
      </pc:sldChg>
      <pc:sldChg chg="addSp modSp new mod modNotesTx">
        <pc:chgData name="Sara Hodgson Brown" userId="55abe0ab-6bea-4dc8-9867-e8721f5c6272" providerId="ADAL" clId="{17EB2D74-23D6-B940-98D1-A7A92AB50478}" dt="2025-07-08T08:01:05.137" v="905" actId="20577"/>
        <pc:sldMkLst>
          <pc:docMk/>
          <pc:sldMk cId="2648292311" sldId="1957"/>
        </pc:sldMkLst>
      </pc:sldChg>
      <pc:sldChg chg="modNotesTx">
        <pc:chgData name="Sara Hodgson Brown" userId="55abe0ab-6bea-4dc8-9867-e8721f5c6272" providerId="ADAL" clId="{17EB2D74-23D6-B940-98D1-A7A92AB50478}" dt="2025-07-08T08:01:30.076" v="912" actId="20577"/>
        <pc:sldMkLst>
          <pc:docMk/>
          <pc:sldMk cId="4039519488" sldId="1958"/>
        </pc:sldMkLst>
      </pc:sldChg>
      <pc:sldChg chg="modNotesTx">
        <pc:chgData name="Sara Hodgson Brown" userId="55abe0ab-6bea-4dc8-9867-e8721f5c6272" providerId="ADAL" clId="{17EB2D74-23D6-B940-98D1-A7A92AB50478}" dt="2025-07-08T08:01:37.635" v="914" actId="20577"/>
        <pc:sldMkLst>
          <pc:docMk/>
          <pc:sldMk cId="164587149" sldId="1959"/>
        </pc:sldMkLst>
      </pc:sldChg>
      <pc:sldChg chg="modNotesTx">
        <pc:chgData name="Sara Hodgson Brown" userId="55abe0ab-6bea-4dc8-9867-e8721f5c6272" providerId="ADAL" clId="{17EB2D74-23D6-B940-98D1-A7A92AB50478}" dt="2025-07-08T08:01:41.811" v="915" actId="20577"/>
        <pc:sldMkLst>
          <pc:docMk/>
          <pc:sldMk cId="1996027870" sldId="1960"/>
        </pc:sldMkLst>
      </pc:sldChg>
      <pc:sldChg chg="modNotesTx">
        <pc:chgData name="Sara Hodgson Brown" userId="55abe0ab-6bea-4dc8-9867-e8721f5c6272" providerId="ADAL" clId="{17EB2D74-23D6-B940-98D1-A7A92AB50478}" dt="2025-07-08T08:01:52.832" v="918" actId="20577"/>
        <pc:sldMkLst>
          <pc:docMk/>
          <pc:sldMk cId="3069770170" sldId="1962"/>
        </pc:sldMkLst>
      </pc:sldChg>
      <pc:sldChg chg="modNotesTx">
        <pc:chgData name="Sara Hodgson Brown" userId="55abe0ab-6bea-4dc8-9867-e8721f5c6272" providerId="ADAL" clId="{17EB2D74-23D6-B940-98D1-A7A92AB50478}" dt="2025-07-08T08:01:58.594" v="920" actId="20577"/>
        <pc:sldMkLst>
          <pc:docMk/>
          <pc:sldMk cId="2697075438" sldId="1963"/>
        </pc:sldMkLst>
      </pc:sldChg>
      <pc:sldChg chg="modNotesTx">
        <pc:chgData name="Sara Hodgson Brown" userId="55abe0ab-6bea-4dc8-9867-e8721f5c6272" providerId="ADAL" clId="{17EB2D74-23D6-B940-98D1-A7A92AB50478}" dt="2025-07-08T08:02:03.813" v="921" actId="20577"/>
        <pc:sldMkLst>
          <pc:docMk/>
          <pc:sldMk cId="2870038131" sldId="1965"/>
        </pc:sldMkLst>
      </pc:sldChg>
      <pc:sldChg chg="modNotesTx">
        <pc:chgData name="Sara Hodgson Brown" userId="55abe0ab-6bea-4dc8-9867-e8721f5c6272" providerId="ADAL" clId="{17EB2D74-23D6-B940-98D1-A7A92AB50478}" dt="2025-07-08T08:01:23.001" v="910" actId="20577"/>
        <pc:sldMkLst>
          <pc:docMk/>
          <pc:sldMk cId="1218647488" sldId="1966"/>
        </pc:sldMkLst>
      </pc:sldChg>
      <pc:sldChg chg="modNotesTx">
        <pc:chgData name="Sara Hodgson Brown" userId="55abe0ab-6bea-4dc8-9867-e8721f5c6272" providerId="ADAL" clId="{17EB2D74-23D6-B940-98D1-A7A92AB50478}" dt="2025-07-08T08:01:27.005" v="911" actId="20577"/>
        <pc:sldMkLst>
          <pc:docMk/>
          <pc:sldMk cId="161025792" sldId="1967"/>
        </pc:sldMkLst>
      </pc:sldChg>
      <pc:sldChg chg="modNotesTx">
        <pc:chgData name="Sara Hodgson Brown" userId="55abe0ab-6bea-4dc8-9867-e8721f5c6272" providerId="ADAL" clId="{17EB2D74-23D6-B940-98D1-A7A92AB50478}" dt="2025-07-08T08:01:47.753" v="917" actId="20577"/>
        <pc:sldMkLst>
          <pc:docMk/>
          <pc:sldMk cId="3089160288" sldId="1968"/>
        </pc:sldMkLst>
      </pc:sldChg>
      <pc:sldChg chg="modNotesTx">
        <pc:chgData name="Sara Hodgson Brown" userId="55abe0ab-6bea-4dc8-9867-e8721f5c6272" providerId="ADAL" clId="{17EB2D74-23D6-B940-98D1-A7A92AB50478}" dt="2025-07-08T08:01:55.903" v="919" actId="20577"/>
        <pc:sldMkLst>
          <pc:docMk/>
          <pc:sldMk cId="1242445080" sldId="1969"/>
        </pc:sldMkLst>
      </pc:sldChg>
      <pc:sldChg chg="modNotesTx">
        <pc:chgData name="Sara Hodgson Brown" userId="55abe0ab-6bea-4dc8-9867-e8721f5c6272" providerId="ADAL" clId="{17EB2D74-23D6-B940-98D1-A7A92AB50478}" dt="2025-07-08T08:02:18.775" v="926" actId="20577"/>
        <pc:sldMkLst>
          <pc:docMk/>
          <pc:sldMk cId="2204827855" sldId="1970"/>
        </pc:sldMkLst>
      </pc:sldChg>
      <pc:sldMasterChg chg="modSp mod">
        <pc:chgData name="Sara Hodgson Brown" userId="55abe0ab-6bea-4dc8-9867-e8721f5c6272" providerId="ADAL" clId="{17EB2D74-23D6-B940-98D1-A7A92AB50478}" dt="2025-06-12T09:51:08.587" v="883" actId="20577"/>
        <pc:sldMasterMkLst>
          <pc:docMk/>
          <pc:sldMasterMk cId="2142349000" sldId="2147486213"/>
        </pc:sldMasterMkLst>
      </pc:sldMasterChg>
    </pc:docChg>
  </pc:docChgLst>
  <pc:docChgLst>
    <pc:chgData name="Jane Emperado" userId="f11f2e2c-abe5-457b-8efd-db449d0a0879" providerId="ADAL" clId="{E7924DDF-C659-4AEA-9ED7-34D08F36CCFB}"/>
    <pc:docChg chg="undo custSel modSld modMainMaster">
      <pc:chgData name="Jane Emperado" userId="f11f2e2c-abe5-457b-8efd-db449d0a0879" providerId="ADAL" clId="{E7924DDF-C659-4AEA-9ED7-34D08F36CCFB}" dt="2024-06-24T02:42:11.925" v="58" actId="1036"/>
      <pc:docMkLst>
        <pc:docMk/>
      </pc:docMkLst>
      <pc:sldChg chg="delSp mod">
        <pc:chgData name="Jane Emperado" userId="f11f2e2c-abe5-457b-8efd-db449d0a0879" providerId="ADAL" clId="{E7924DDF-C659-4AEA-9ED7-34D08F36CCFB}" dt="2024-06-24T02:38:51.068" v="0" actId="21"/>
        <pc:sldMkLst>
          <pc:docMk/>
          <pc:sldMk cId="1224721711" sldId="282"/>
        </pc:sldMkLst>
      </pc:sldChg>
    </pc:docChg>
  </pc:docChgLst>
  <pc:docChgLst>
    <pc:chgData name="Sara Hodgson Brown" userId="55abe0ab-6bea-4dc8-9867-e8721f5c6272" providerId="ADAL" clId="{70D5EAD6-631A-B246-A763-63362839D538}"/>
    <pc:docChg chg="undo redo custSel addSld delSld modSld sldOrd modSection">
      <pc:chgData name="Sara Hodgson Brown" userId="55abe0ab-6bea-4dc8-9867-e8721f5c6272" providerId="ADAL" clId="{70D5EAD6-631A-B246-A763-63362839D538}" dt="2025-09-08T15:17:08.553" v="1612" actId="14100"/>
      <pc:docMkLst>
        <pc:docMk/>
      </pc:docMkLst>
      <pc:sldChg chg="addSp delSp modSp mod">
        <pc:chgData name="Sara Hodgson Brown" userId="55abe0ab-6bea-4dc8-9867-e8721f5c6272" providerId="ADAL" clId="{70D5EAD6-631A-B246-A763-63362839D538}" dt="2025-09-02T11:52:19.176" v="1187" actId="14100"/>
        <pc:sldMkLst>
          <pc:docMk/>
          <pc:sldMk cId="2081362450" sldId="261"/>
        </pc:sldMkLst>
      </pc:sldChg>
      <pc:sldChg chg="addSp delSp modSp mod modNotesTx">
        <pc:chgData name="Sara Hodgson Brown" userId="55abe0ab-6bea-4dc8-9867-e8721f5c6272" providerId="ADAL" clId="{70D5EAD6-631A-B246-A763-63362839D538}" dt="2025-09-08T08:32:55.440" v="1609" actId="1076"/>
        <pc:sldMkLst>
          <pc:docMk/>
          <pc:sldMk cId="40559466" sldId="279"/>
        </pc:sldMkLst>
      </pc:sldChg>
      <pc:sldChg chg="modSp mod">
        <pc:chgData name="Sara Hodgson Brown" userId="55abe0ab-6bea-4dc8-9867-e8721f5c6272" providerId="ADAL" clId="{70D5EAD6-631A-B246-A763-63362839D538}" dt="2025-09-03T09:44:58.429" v="1316" actId="1076"/>
        <pc:sldMkLst>
          <pc:docMk/>
          <pc:sldMk cId="3919949645" sldId="285"/>
        </pc:sldMkLst>
      </pc:sldChg>
      <pc:sldChg chg="addSp delSp modSp mod">
        <pc:chgData name="Sara Hodgson Brown" userId="55abe0ab-6bea-4dc8-9867-e8721f5c6272" providerId="ADAL" clId="{70D5EAD6-631A-B246-A763-63362839D538}" dt="2025-09-04T10:30:28.612" v="1354" actId="1076"/>
        <pc:sldMkLst>
          <pc:docMk/>
          <pc:sldMk cId="957731022" sldId="287"/>
        </pc:sldMkLst>
      </pc:sldChg>
      <pc:sldChg chg="modNotesTx">
        <pc:chgData name="Sara Hodgson Brown" userId="55abe0ab-6bea-4dc8-9867-e8721f5c6272" providerId="ADAL" clId="{70D5EAD6-631A-B246-A763-63362839D538}" dt="2025-09-08T08:08:38.662" v="1553" actId="20577"/>
        <pc:sldMkLst>
          <pc:docMk/>
          <pc:sldMk cId="3690620153" sldId="1919"/>
        </pc:sldMkLst>
      </pc:sldChg>
      <pc:sldChg chg="modSp">
        <pc:chgData name="Sara Hodgson Brown" userId="55abe0ab-6bea-4dc8-9867-e8721f5c6272" providerId="ADAL" clId="{70D5EAD6-631A-B246-A763-63362839D538}" dt="2025-09-03T08:24:20.499" v="1266" actId="14826"/>
        <pc:sldMkLst>
          <pc:docMk/>
          <pc:sldMk cId="3974953148" sldId="1940"/>
        </pc:sldMkLst>
      </pc:sldChg>
      <pc:sldChg chg="modSp add mod modAnim modNotesTx">
        <pc:chgData name="Sara Hodgson Brown" userId="55abe0ab-6bea-4dc8-9867-e8721f5c6272" providerId="ADAL" clId="{70D5EAD6-631A-B246-A763-63362839D538}" dt="2025-09-04T12:24:33.053" v="1391" actId="20577"/>
        <pc:sldMkLst>
          <pc:docMk/>
          <pc:sldMk cId="751112771" sldId="1946"/>
        </pc:sldMkLst>
      </pc:sldChg>
      <pc:sldChg chg="modSp mod modNotesTx">
        <pc:chgData name="Sara Hodgson Brown" userId="55abe0ab-6bea-4dc8-9867-e8721f5c6272" providerId="ADAL" clId="{70D5EAD6-631A-B246-A763-63362839D538}" dt="2025-09-08T08:16:26.272" v="1605" actId="114"/>
        <pc:sldMkLst>
          <pc:docMk/>
          <pc:sldMk cId="1176722853" sldId="1951"/>
        </pc:sldMkLst>
      </pc:sldChg>
      <pc:sldChg chg="modSp mod">
        <pc:chgData name="Sara Hodgson Brown" userId="55abe0ab-6bea-4dc8-9867-e8721f5c6272" providerId="ADAL" clId="{70D5EAD6-631A-B246-A763-63362839D538}" dt="2025-09-02T09:51:56.314" v="1" actId="1076"/>
        <pc:sldMkLst>
          <pc:docMk/>
          <pc:sldMk cId="13576545" sldId="1955"/>
        </pc:sldMkLst>
      </pc:sldChg>
      <pc:sldChg chg="addSp delSp modSp modAnim">
        <pc:chgData name="Sara Hodgson Brown" userId="55abe0ab-6bea-4dc8-9867-e8721f5c6272" providerId="ADAL" clId="{70D5EAD6-631A-B246-A763-63362839D538}" dt="2025-09-02T09:53:15.930" v="5" actId="1076"/>
        <pc:sldMkLst>
          <pc:docMk/>
          <pc:sldMk cId="3778056356" sldId="1956"/>
        </pc:sldMkLst>
      </pc:sldChg>
      <pc:sldChg chg="del">
        <pc:chgData name="Sara Hodgson Brown" userId="55abe0ab-6bea-4dc8-9867-e8721f5c6272" providerId="ADAL" clId="{70D5EAD6-631A-B246-A763-63362839D538}" dt="2025-09-02T10:09:55.218" v="76" actId="2696"/>
        <pc:sldMkLst>
          <pc:docMk/>
          <pc:sldMk cId="4039519488" sldId="1958"/>
        </pc:sldMkLst>
      </pc:sldChg>
      <pc:sldChg chg="addSp delSp modSp mod modTransition delAnim modAnim modNotesTx">
        <pc:chgData name="Sara Hodgson Brown" userId="55abe0ab-6bea-4dc8-9867-e8721f5c6272" providerId="ADAL" clId="{70D5EAD6-631A-B246-A763-63362839D538}" dt="2025-09-04T10:44:38.336" v="1384" actId="20577"/>
        <pc:sldMkLst>
          <pc:docMk/>
          <pc:sldMk cId="164587149" sldId="1959"/>
        </pc:sldMkLst>
      </pc:sldChg>
      <pc:sldChg chg="addSp modSp mod modAnim modNotesTx">
        <pc:chgData name="Sara Hodgson Brown" userId="55abe0ab-6bea-4dc8-9867-e8721f5c6272" providerId="ADAL" clId="{70D5EAD6-631A-B246-A763-63362839D538}" dt="2025-09-08T15:17:08.553" v="1612" actId="14100"/>
        <pc:sldMkLst>
          <pc:docMk/>
          <pc:sldMk cId="1996027870" sldId="1960"/>
        </pc:sldMkLst>
      </pc:sldChg>
      <pc:sldChg chg="modSp mod">
        <pc:chgData name="Sara Hodgson Brown" userId="55abe0ab-6bea-4dc8-9867-e8721f5c6272" providerId="ADAL" clId="{70D5EAD6-631A-B246-A763-63362839D538}" dt="2025-09-05T14:04:52.852" v="1416" actId="1037"/>
        <pc:sldMkLst>
          <pc:docMk/>
          <pc:sldMk cId="2697075438" sldId="1963"/>
        </pc:sldMkLst>
      </pc:sldChg>
      <pc:sldChg chg="delSp modSp add mod ord modNotesTx">
        <pc:chgData name="Sara Hodgson Brown" userId="55abe0ab-6bea-4dc8-9867-e8721f5c6272" providerId="ADAL" clId="{70D5EAD6-631A-B246-A763-63362839D538}" dt="2025-09-02T11:26:15.021" v="484" actId="14826"/>
        <pc:sldMkLst>
          <pc:docMk/>
          <pc:sldMk cId="3566655822" sldId="1972"/>
        </pc:sldMkLst>
      </pc:sldChg>
      <pc:sldChg chg="addSp delSp modSp add mod modTransition addAnim delAnim modAnim modNotesTx">
        <pc:chgData name="Sara Hodgson Brown" userId="55abe0ab-6bea-4dc8-9867-e8721f5c6272" providerId="ADAL" clId="{70D5EAD6-631A-B246-A763-63362839D538}" dt="2025-09-04T10:44:44.770" v="1385" actId="20577"/>
        <pc:sldMkLst>
          <pc:docMk/>
          <pc:sldMk cId="1094975033" sldId="1973"/>
        </pc:sldMkLst>
      </pc:sldChg>
      <pc:sldChg chg="delSp modSp add del mod">
        <pc:chgData name="Sara Hodgson Brown" userId="55abe0ab-6bea-4dc8-9867-e8721f5c6272" providerId="ADAL" clId="{70D5EAD6-631A-B246-A763-63362839D538}" dt="2025-09-02T10:35:24.066" v="252" actId="2696"/>
        <pc:sldMkLst>
          <pc:docMk/>
          <pc:sldMk cId="2993561487" sldId="1974"/>
        </pc:sldMkLst>
      </pc:sldChg>
    </pc:docChg>
  </pc:docChgLst>
  <pc:docChgLst>
    <pc:chgData name="Chantal Rae" userId="a1db561e-73a2-489d-a119-0f73c1c2f06f" providerId="ADAL" clId="{BA7AC429-5858-4677-A531-AE90B5890CA9}"/>
    <pc:docChg chg="modSld sldOrd">
      <pc:chgData name="Chantal Rae" userId="a1db561e-73a2-489d-a119-0f73c1c2f06f" providerId="ADAL" clId="{BA7AC429-5858-4677-A531-AE90B5890CA9}" dt="2024-12-11T07:25:48.210" v="1"/>
      <pc:docMkLst>
        <pc:docMk/>
      </pc:docMkLst>
      <pc:sldChg chg="ord">
        <pc:chgData name="Chantal Rae" userId="a1db561e-73a2-489d-a119-0f73c1c2f06f" providerId="ADAL" clId="{BA7AC429-5858-4677-A531-AE90B5890CA9}" dt="2024-12-11T07:25:48.210" v="1"/>
        <pc:sldMkLst>
          <pc:docMk/>
          <pc:sldMk cId="2390463862" sldId="259"/>
        </pc:sldMkLst>
      </pc:sldChg>
    </pc:docChg>
  </pc:docChgLst>
  <pc:docChgLst>
    <pc:chgData name="Chantal Rae" userId="a1db561e-73a2-489d-a119-0f73c1c2f06f" providerId="ADAL" clId="{F5CAFA50-FE07-44AF-AA90-8F010C7E67BA}"/>
    <pc:docChg chg="undo custSel modMainMaster">
      <pc:chgData name="Chantal Rae" userId="a1db561e-73a2-489d-a119-0f73c1c2f06f" providerId="ADAL" clId="{F5CAFA50-FE07-44AF-AA90-8F010C7E67BA}" dt="2025-01-10T06:54:13.786" v="11" actId="14100"/>
      <pc:docMkLst>
        <pc:docMk/>
      </pc:docMkLst>
    </pc:docChg>
  </pc:docChgLst>
  <pc:docChgLst>
    <pc:chgData name="Sara Hodgson Brown" userId="S::shodgsonbrown@goodtogreatschools.org.au::55abe0ab-6bea-4dc8-9867-e8721f5c6272" providerId="AD" clId="Web-{ECA33BBD-2CBF-7FFC-1C63-F15E286475B2}"/>
    <pc:docChg chg="delSld modSection">
      <pc:chgData name="Sara Hodgson Brown" userId="S::shodgsonbrown@goodtogreatschools.org.au::55abe0ab-6bea-4dc8-9867-e8721f5c6272" providerId="AD" clId="Web-{ECA33BBD-2CBF-7FFC-1C63-F15E286475B2}" dt="2025-01-03T10:01:36.132" v="2"/>
      <pc:docMkLst>
        <pc:docMk/>
      </pc:docMkLst>
      <pc:sldChg chg="del">
        <pc:chgData name="Sara Hodgson Brown" userId="S::shodgsonbrown@goodtogreatschools.org.au::55abe0ab-6bea-4dc8-9867-e8721f5c6272" providerId="AD" clId="Web-{ECA33BBD-2CBF-7FFC-1C63-F15E286475B2}" dt="2025-01-03T10:01:33.600" v="0"/>
        <pc:sldMkLst>
          <pc:docMk/>
          <pc:sldMk cId="4232339572" sldId="1883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5.179" v="1"/>
        <pc:sldMkLst>
          <pc:docMk/>
          <pc:sldMk cId="612128115" sldId="1884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6.132" v="2"/>
        <pc:sldMkLst>
          <pc:docMk/>
          <pc:sldMk cId="3535682528" sldId="1885"/>
        </pc:sldMkLst>
      </pc:sldChg>
    </pc:docChg>
  </pc:docChgLst>
  <pc:docChgLst>
    <pc:chgData name="Sara Hodgson Brown" userId="S::shodgsonbrown@goodtogreatschools.org.au::55abe0ab-6bea-4dc8-9867-e8721f5c6272" providerId="AD" clId="Web-{820937D0-1933-06EB-A4C9-1399D9415905}"/>
    <pc:docChg chg="addSld delSld modSld modSection">
      <pc:chgData name="Sara Hodgson Brown" userId="S::shodgsonbrown@goodtogreatschools.org.au::55abe0ab-6bea-4dc8-9867-e8721f5c6272" providerId="AD" clId="Web-{820937D0-1933-06EB-A4C9-1399D9415905}" dt="2025-06-02T11:58:25.440" v="22"/>
      <pc:docMkLst>
        <pc:docMk/>
      </pc:docMkLst>
      <pc:sldChg chg="add">
        <pc:chgData name="Sara Hodgson Brown" userId="S::shodgsonbrown@goodtogreatschools.org.au::55abe0ab-6bea-4dc8-9867-e8721f5c6272" providerId="AD" clId="Web-{820937D0-1933-06EB-A4C9-1399D9415905}" dt="2025-06-02T11:58:22.487" v="21"/>
        <pc:sldMkLst>
          <pc:docMk/>
          <pc:sldMk cId="4152788124" sldId="295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8:25.440" v="22"/>
        <pc:sldMkLst>
          <pc:docMk/>
          <pc:sldMk cId="2219211668" sldId="1893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7:57.423" v="20"/>
        <pc:sldMkLst>
          <pc:docMk/>
          <pc:sldMk cId="2543034228" sldId="1896"/>
        </pc:sldMkLst>
      </pc:sldChg>
      <pc:sldChg chg="modSp add">
        <pc:chgData name="Sara Hodgson Brown" userId="S::shodgsonbrown@goodtogreatschools.org.au::55abe0ab-6bea-4dc8-9867-e8721f5c6272" providerId="AD" clId="Web-{820937D0-1933-06EB-A4C9-1399D9415905}" dt="2025-06-02T11:57:26.641" v="19" actId="1076"/>
        <pc:sldMkLst>
          <pc:docMk/>
          <pc:sldMk cId="3974953148" sldId="1940"/>
        </pc:sldMkLst>
      </pc:sldChg>
      <pc:sldMasterChg chg="addSldLayout">
        <pc:chgData name="Sara Hodgson Brown" userId="S::shodgsonbrown@goodtogreatschools.org.au::55abe0ab-6bea-4dc8-9867-e8721f5c6272" providerId="AD" clId="Web-{820937D0-1933-06EB-A4C9-1399D9415905}" dt="2025-06-02T11:58:22.487" v="21"/>
        <pc:sldMasterMkLst>
          <pc:docMk/>
          <pc:sldMasterMk cId="2142349000" sldId="2147486213"/>
        </pc:sldMasterMkLst>
        <pc:sldLayoutChg chg="add replId">
          <pc:chgData name="Sara Hodgson Brown" userId="S::shodgsonbrown@goodtogreatschools.org.au::55abe0ab-6bea-4dc8-9867-e8721f5c6272" providerId="AD" clId="Web-{820937D0-1933-06EB-A4C9-1399D9415905}" dt="2025-06-02T11:58:22.487" v="21"/>
          <pc:sldLayoutMkLst>
            <pc:docMk/>
            <pc:sldMasterMk cId="2142349000" sldId="2147486213"/>
            <pc:sldLayoutMk cId="2542541471" sldId="2147486336"/>
          </pc:sldLayoutMkLst>
        </pc:sldLayoutChg>
      </pc:sldMasterChg>
      <pc:sldMasterChg chg="addSldLayout">
        <pc:chgData name="Sara Hodgson Brown" userId="S::shodgsonbrown@goodtogreatschools.org.au::55abe0ab-6bea-4dc8-9867-e8721f5c6272" providerId="AD" clId="Web-{820937D0-1933-06EB-A4C9-1399D9415905}" dt="2025-06-02T11:56:46.046" v="0"/>
        <pc:sldMasterMkLst>
          <pc:docMk/>
          <pc:sldMasterMk cId="1949279857" sldId="2147486242"/>
        </pc:sldMasterMkLst>
        <pc:sldLayoutChg chg="add">
          <pc:chgData name="Sara Hodgson Brown" userId="S::shodgsonbrown@goodtogreatschools.org.au::55abe0ab-6bea-4dc8-9867-e8721f5c6272" providerId="AD" clId="Web-{820937D0-1933-06EB-A4C9-1399D9415905}" dt="2025-06-02T11:56:46.046" v="0"/>
          <pc:sldLayoutMkLst>
            <pc:docMk/>
            <pc:sldMasterMk cId="1949279857" sldId="2147486242"/>
            <pc:sldLayoutMk cId="758874579" sldId="2147486335"/>
          </pc:sldLayoutMkLst>
        </pc:sldLayoutChg>
      </pc:sldMasterChg>
    </pc:docChg>
  </pc:docChgLst>
  <pc:docChgLst>
    <pc:chgData name="Sara Hodgson Brown" userId="55abe0ab-6bea-4dc8-9867-e8721f5c6272" providerId="ADAL" clId="{7F4A7C89-CDE0-464D-A3A4-F0BB912F737E}"/>
    <pc:docChg chg="custSel addSld modSld sldOrd">
      <pc:chgData name="Sara Hodgson Brown" userId="55abe0ab-6bea-4dc8-9867-e8721f5c6272" providerId="ADAL" clId="{7F4A7C89-CDE0-464D-A3A4-F0BB912F737E}" dt="2025-06-04T14:32:02.103" v="57" actId="20577"/>
      <pc:docMkLst>
        <pc:docMk/>
      </pc:docMkLst>
      <pc:sldChg chg="modNotesTx">
        <pc:chgData name="Sara Hodgson Brown" userId="55abe0ab-6bea-4dc8-9867-e8721f5c6272" providerId="ADAL" clId="{7F4A7C89-CDE0-464D-A3A4-F0BB912F737E}" dt="2025-06-04T14:32:02.103" v="57" actId="20577"/>
        <pc:sldMkLst>
          <pc:docMk/>
          <pc:sldMk cId="751112771" sldId="1946"/>
        </pc:sldMkLst>
      </pc:sldChg>
      <pc:sldChg chg="ord modNotesTx">
        <pc:chgData name="Sara Hodgson Brown" userId="55abe0ab-6bea-4dc8-9867-e8721f5c6272" providerId="ADAL" clId="{7F4A7C89-CDE0-464D-A3A4-F0BB912F737E}" dt="2025-06-04T14:31:25.021" v="33" actId="20577"/>
        <pc:sldMkLst>
          <pc:docMk/>
          <pc:sldMk cId="423844901" sldId="1947"/>
        </pc:sldMkLst>
      </pc:sldChg>
      <pc:sldChg chg="addSp delSp modSp add mod ord delAnim modAnim modNotesTx">
        <pc:chgData name="Sara Hodgson Brown" userId="55abe0ab-6bea-4dc8-9867-e8721f5c6272" providerId="ADAL" clId="{7F4A7C89-CDE0-464D-A3A4-F0BB912F737E}" dt="2025-06-04T14:30:02.584" v="19" actId="1076"/>
        <pc:sldMkLst>
          <pc:docMk/>
          <pc:sldMk cId="901513569" sldId="1949"/>
        </pc:sldMkLst>
      </pc:sldChg>
    </pc:docChg>
  </pc:docChgLst>
  <pc:docChgLst>
    <pc:chgData name="Sara Hodgson Brown" userId="S::shodgsonbrown@goodtogreatschools.org.au::55abe0ab-6bea-4dc8-9867-e8721f5c6272" providerId="AD" clId="Web-{D0B5B3CB-7174-DE2B-E810-DCB3658B6390}"/>
    <pc:docChg chg="modSld">
      <pc:chgData name="Sara Hodgson Brown" userId="S::shodgsonbrown@goodtogreatschools.org.au::55abe0ab-6bea-4dc8-9867-e8721f5c6272" providerId="AD" clId="Web-{D0B5B3CB-7174-DE2B-E810-DCB3658B6390}" dt="2025-06-11T13:02:33.176" v="1" actId="20577"/>
      <pc:docMkLst>
        <pc:docMk/>
      </pc:docMkLst>
      <pc:sldChg chg="modSp">
        <pc:chgData name="Sara Hodgson Brown" userId="S::shodgsonbrown@goodtogreatschools.org.au::55abe0ab-6bea-4dc8-9867-e8721f5c6272" providerId="AD" clId="Web-{D0B5B3CB-7174-DE2B-E810-DCB3658B6390}" dt="2025-06-11T13:02:33.176" v="1" actId="20577"/>
        <pc:sldMkLst>
          <pc:docMk/>
          <pc:sldMk cId="164587149" sldId="1959"/>
        </pc:sldMkLst>
      </pc:sldChg>
    </pc:docChg>
  </pc:docChgLst>
  <pc:docChgLst>
    <pc:chgData name="Sharee Grant" userId="84723ae9-8937-49fe-b3a8-c16578ab2b1d" providerId="ADAL" clId="{AA7A5EC1-A640-4537-9DF9-4AA993AD4303}"/>
    <pc:docChg chg="undo custSel modSld modMainMaster replTag">
      <pc:chgData name="Sharee Grant" userId="84723ae9-8937-49fe-b3a8-c16578ab2b1d" providerId="ADAL" clId="{AA7A5EC1-A640-4537-9DF9-4AA993AD4303}" dt="2023-08-10T02:13:02.273" v="214" actId="20577"/>
      <pc:docMkLst>
        <pc:docMk/>
      </pc:docMkLst>
      <pc:sldChg chg="addSp delSp modSp mod modClrScheme replTag delTag chgLayout">
        <pc:chgData name="Sharee Grant" userId="84723ae9-8937-49fe-b3a8-c16578ab2b1d" providerId="ADAL" clId="{AA7A5EC1-A640-4537-9DF9-4AA993AD4303}" dt="2023-08-10T02:13:02.273" v="214" actId="20577"/>
        <pc:sldMkLst>
          <pc:docMk/>
          <pc:sldMk cId="649154963" sldId="268"/>
        </pc:sldMkLst>
      </pc:sldChg>
      <pc:sldMasterChg chg="modSldLayout">
        <pc:chgData name="Sharee Grant" userId="84723ae9-8937-49fe-b3a8-c16578ab2b1d" providerId="ADAL" clId="{AA7A5EC1-A640-4537-9DF9-4AA993AD4303}" dt="2023-08-10T02:10:29.661" v="23"/>
        <pc:sldMasterMkLst>
          <pc:docMk/>
          <pc:sldMasterMk cId="3327745774" sldId="2147486259"/>
        </pc:sldMasterMkLst>
        <pc:sldLayoutChg chg="replTag">
          <pc:chgData name="Sharee Grant" userId="84723ae9-8937-49fe-b3a8-c16578ab2b1d" providerId="ADAL" clId="{AA7A5EC1-A640-4537-9DF9-4AA993AD4303}" dt="2023-08-10T02:09:56.155" v="3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 replTag delTag">
          <pc:chgData name="Sharee Grant" userId="84723ae9-8937-49fe-b3a8-c16578ab2b1d" providerId="ADAL" clId="{AA7A5EC1-A640-4537-9DF9-4AA993AD4303}" dt="2023-08-10T02:10:29.661" v="23"/>
          <pc:sldLayoutMkLst>
            <pc:docMk/>
            <pc:sldMasterMk cId="3327745774" sldId="2147486259"/>
            <pc:sldLayoutMk cId="58431512" sldId="2147486284"/>
          </pc:sldLayoutMkLst>
        </pc:sldLayoutChg>
      </pc:sldMasterChg>
      <pc:sldMasterChg chg="replTag modSldLayout">
        <pc:chgData name="Sharee Grant" userId="84723ae9-8937-49fe-b3a8-c16578ab2b1d" providerId="ADAL" clId="{AA7A5EC1-A640-4537-9DF9-4AA993AD4303}" dt="2023-08-10T02:10:18.255" v="17" actId="207"/>
        <pc:sldMasterMkLst>
          <pc:docMk/>
          <pc:sldMasterMk cId="1752791126" sldId="2147486286"/>
        </pc:sldMasterMkLst>
        <pc:sldLayoutChg chg="modSp mod replTag delTag">
          <pc:chgData name="Sharee Grant" userId="84723ae9-8937-49fe-b3a8-c16578ab2b1d" providerId="ADAL" clId="{AA7A5EC1-A640-4537-9DF9-4AA993AD4303}" dt="2023-08-10T02:10:18.255" v="17" actId="207"/>
          <pc:sldLayoutMkLst>
            <pc:docMk/>
            <pc:sldMasterMk cId="1752791126" sldId="2147486286"/>
            <pc:sldLayoutMk cId="1245185468" sldId="2147486287"/>
          </pc:sldLayoutMkLst>
        </pc:sldLayoutChg>
        <pc:sldLayoutChg chg="replTag delTag">
          <pc:chgData name="Sharee Grant" userId="84723ae9-8937-49fe-b3a8-c16578ab2b1d" providerId="ADAL" clId="{AA7A5EC1-A640-4537-9DF9-4AA993AD4303}" dt="2023-08-10T02:10:06.720" v="12"/>
          <pc:sldLayoutMkLst>
            <pc:docMk/>
            <pc:sldMasterMk cId="1752791126" sldId="2147486286"/>
            <pc:sldLayoutMk cId="3852141057" sldId="2147486288"/>
          </pc:sldLayoutMkLst>
        </pc:sldLayoutChg>
      </pc:sldMasterChg>
    </pc:docChg>
  </pc:docChgLst>
  <pc:docChgLst>
    <pc:chgData name="Shirley Serban" userId="7f207fc8-03d1-48c7-9795-2440acc08cbb" providerId="ADAL" clId="{17FCBABE-BB0F-5AEB-A8EA-4422061C88F3}"/>
    <pc:docChg chg="modSld">
      <pc:chgData name="Shirley Serban" userId="7f207fc8-03d1-48c7-9795-2440acc08cbb" providerId="ADAL" clId="{17FCBABE-BB0F-5AEB-A8EA-4422061C88F3}" dt="2025-09-08T20:39:41.156" v="0" actId="20577"/>
      <pc:docMkLst>
        <pc:docMk/>
      </pc:docMkLst>
      <pc:sldChg chg="modNotesTx">
        <pc:chgData name="Shirley Serban" userId="7f207fc8-03d1-48c7-9795-2440acc08cbb" providerId="ADAL" clId="{17FCBABE-BB0F-5AEB-A8EA-4422061C88F3}" dt="2025-09-08T20:39:41.156" v="0" actId="20577"/>
        <pc:sldMkLst>
          <pc:docMk/>
          <pc:sldMk cId="1094975033" sldId="1973"/>
        </pc:sldMkLst>
      </pc:sldChg>
    </pc:docChg>
  </pc:docChgLst>
  <pc:docChgLst>
    <pc:chgData name="Sara Hodgson Brown" userId="55abe0ab-6bea-4dc8-9867-e8721f5c6272" providerId="ADAL" clId="{DDC32709-863B-4276-B503-D9D2905FD4E3}"/>
    <pc:docChg chg="undo custSel addSld delSld modSld modSection">
      <pc:chgData name="Sara Hodgson Brown" userId="55abe0ab-6bea-4dc8-9867-e8721f5c6272" providerId="ADAL" clId="{DDC32709-863B-4276-B503-D9D2905FD4E3}" dt="2025-09-09T08:13:55.731" v="518" actId="20577"/>
      <pc:docMkLst>
        <pc:docMk/>
      </pc:docMkLst>
      <pc:sldChg chg="modNotesTx">
        <pc:chgData name="Sara Hodgson Brown" userId="55abe0ab-6bea-4dc8-9867-e8721f5c6272" providerId="ADAL" clId="{DDC32709-863B-4276-B503-D9D2905FD4E3}" dt="2025-09-09T08:13:30.711" v="440" actId="20577"/>
        <pc:sldMkLst>
          <pc:docMk/>
          <pc:sldMk cId="751112771" sldId="1946"/>
        </pc:sldMkLst>
      </pc:sldChg>
      <pc:sldChg chg="addSp delSp modSp mod">
        <pc:chgData name="Sara Hodgson Brown" userId="55abe0ab-6bea-4dc8-9867-e8721f5c6272" providerId="ADAL" clId="{DDC32709-863B-4276-B503-D9D2905FD4E3}" dt="2025-09-05T13:33:16.903" v="104"/>
        <pc:sldMkLst>
          <pc:docMk/>
          <pc:sldMk cId="11215142" sldId="1954"/>
        </pc:sldMkLst>
      </pc:sldChg>
      <pc:sldChg chg="modSp modAnim">
        <pc:chgData name="Sara Hodgson Brown" userId="55abe0ab-6bea-4dc8-9867-e8721f5c6272" providerId="ADAL" clId="{DDC32709-863B-4276-B503-D9D2905FD4E3}" dt="2025-09-08T18:42:40.898" v="279"/>
        <pc:sldMkLst>
          <pc:docMk/>
          <pc:sldMk cId="3778056356" sldId="1956"/>
        </pc:sldMkLst>
      </pc:sldChg>
      <pc:sldChg chg="modNotesTx">
        <pc:chgData name="Sara Hodgson Brown" userId="55abe0ab-6bea-4dc8-9867-e8721f5c6272" providerId="ADAL" clId="{DDC32709-863B-4276-B503-D9D2905FD4E3}" dt="2025-09-09T08:13:55.731" v="518" actId="20577"/>
        <pc:sldMkLst>
          <pc:docMk/>
          <pc:sldMk cId="164587149" sldId="1959"/>
        </pc:sldMkLst>
      </pc:sldChg>
      <pc:sldChg chg="delSp mod delAnim modNotesTx">
        <pc:chgData name="Sara Hodgson Brown" userId="55abe0ab-6bea-4dc8-9867-e8721f5c6272" providerId="ADAL" clId="{DDC32709-863B-4276-B503-D9D2905FD4E3}" dt="2025-09-08T15:05:00.491" v="276" actId="20577"/>
        <pc:sldMkLst>
          <pc:docMk/>
          <pc:sldMk cId="1996027870" sldId="1960"/>
        </pc:sldMkLst>
      </pc:sldChg>
      <pc:sldChg chg="modSp">
        <pc:chgData name="Sara Hodgson Brown" userId="55abe0ab-6bea-4dc8-9867-e8721f5c6272" providerId="ADAL" clId="{DDC32709-863B-4276-B503-D9D2905FD4E3}" dt="2025-09-05T13:29:19.193" v="2" actId="14826"/>
        <pc:sldMkLst>
          <pc:docMk/>
          <pc:sldMk cId="3069770170" sldId="1962"/>
        </pc:sldMkLst>
      </pc:sldChg>
      <pc:sldChg chg="modSp mod">
        <pc:chgData name="Sara Hodgson Brown" userId="55abe0ab-6bea-4dc8-9867-e8721f5c6272" providerId="ADAL" clId="{DDC32709-863B-4276-B503-D9D2905FD4E3}" dt="2025-09-05T13:50:45.991" v="205" actId="1076"/>
        <pc:sldMkLst>
          <pc:docMk/>
          <pc:sldMk cId="2870038131" sldId="1965"/>
        </pc:sldMkLst>
      </pc:sldChg>
      <pc:sldChg chg="addSp delSp modSp mod">
        <pc:chgData name="Sara Hodgson Brown" userId="55abe0ab-6bea-4dc8-9867-e8721f5c6272" providerId="ADAL" clId="{DDC32709-863B-4276-B503-D9D2905FD4E3}" dt="2025-09-05T13:33:42.199" v="142"/>
        <pc:sldMkLst>
          <pc:docMk/>
          <pc:sldMk cId="3089160288" sldId="1968"/>
        </pc:sldMkLst>
      </pc:sldChg>
      <pc:sldChg chg="addSp modSp mod">
        <pc:chgData name="Sara Hodgson Brown" userId="55abe0ab-6bea-4dc8-9867-e8721f5c6272" providerId="ADAL" clId="{DDC32709-863B-4276-B503-D9D2905FD4E3}" dt="2025-09-05T13:48:00.692" v="203" actId="1076"/>
        <pc:sldMkLst>
          <pc:docMk/>
          <pc:sldMk cId="1242445080" sldId="1969"/>
        </pc:sldMkLst>
      </pc:sldChg>
      <pc:sldChg chg="modSp mod">
        <pc:chgData name="Sara Hodgson Brown" userId="55abe0ab-6bea-4dc8-9867-e8721f5c6272" providerId="ADAL" clId="{DDC32709-863B-4276-B503-D9D2905FD4E3}" dt="2025-09-08T15:04:31.306" v="273" actId="20577"/>
        <pc:sldMkLst>
          <pc:docMk/>
          <pc:sldMk cId="1431839150" sldId="1971"/>
        </pc:sldMkLst>
      </pc:sldChg>
      <pc:sldChg chg="delSp modSp mod delAnim">
        <pc:chgData name="Sara Hodgson Brown" userId="55abe0ab-6bea-4dc8-9867-e8721f5c6272" providerId="ADAL" clId="{DDC32709-863B-4276-B503-D9D2905FD4E3}" dt="2025-09-08T18:44:11.053" v="284" actId="478"/>
        <pc:sldMkLst>
          <pc:docMk/>
          <pc:sldMk cId="1094975033" sldId="1973"/>
        </pc:sldMkLst>
      </pc:sldChg>
      <pc:sldChg chg="add del">
        <pc:chgData name="Sara Hodgson Brown" userId="55abe0ab-6bea-4dc8-9867-e8721f5c6272" providerId="ADAL" clId="{DDC32709-863B-4276-B503-D9D2905FD4E3}" dt="2025-09-09T08:12:36.899" v="286" actId="47"/>
        <pc:sldMkLst>
          <pc:docMk/>
          <pc:sldMk cId="2981557644" sldId="1974"/>
        </pc:sldMkLst>
      </pc:sldChg>
    </pc:docChg>
  </pc:docChgLst>
  <pc:docChgLst>
    <pc:chgData name="Sara Hodgson Brown" userId="55abe0ab-6bea-4dc8-9867-e8721f5c6272" providerId="ADAL" clId="{8D688748-2846-DC4C-9B86-9E26CF5391F2}"/>
    <pc:docChg chg="custSel modMainMaster">
      <pc:chgData name="Sara Hodgson Brown" userId="55abe0ab-6bea-4dc8-9867-e8721f5c6272" providerId="ADAL" clId="{8D688748-2846-DC4C-9B86-9E26CF5391F2}" dt="2024-06-20T06:24:55.455" v="25" actId="20577"/>
      <pc:docMkLst>
        <pc:docMk/>
      </pc:docMkLst>
    </pc:docChg>
  </pc:docChgLst>
  <pc:docChgLst>
    <pc:chgData name="Tara Tyrrell" userId="67dc6626-2ece-4dc7-ac5a-9add06ec429c" providerId="ADAL" clId="{21705715-9D61-4C24-9AA5-AFDC9790C0CA}"/>
    <pc:docChg chg="modSld modMainMaster">
      <pc:chgData name="Tara Tyrrell" userId="67dc6626-2ece-4dc7-ac5a-9add06ec429c" providerId="ADAL" clId="{21705715-9D61-4C24-9AA5-AFDC9790C0CA}" dt="2025-04-09T20:40:33.892" v="64" actId="20577"/>
      <pc:docMkLst>
        <pc:docMk/>
      </pc:docMkLst>
      <pc:sldChg chg="modSp mod">
        <pc:chgData name="Tara Tyrrell" userId="67dc6626-2ece-4dc7-ac5a-9add06ec429c" providerId="ADAL" clId="{21705715-9D61-4C24-9AA5-AFDC9790C0CA}" dt="2025-04-09T20:20:35.257" v="0" actId="404"/>
        <pc:sldMkLst>
          <pc:docMk/>
          <pc:sldMk cId="3549752040" sldId="263"/>
        </pc:sldMkLst>
      </pc:sldChg>
      <pc:sldChg chg="modSp mod">
        <pc:chgData name="Tara Tyrrell" userId="67dc6626-2ece-4dc7-ac5a-9add06ec429c" providerId="ADAL" clId="{21705715-9D61-4C24-9AA5-AFDC9790C0CA}" dt="2025-04-09T20:23:37.201" v="19" actId="1035"/>
        <pc:sldMkLst>
          <pc:docMk/>
          <pc:sldMk cId="2829967818" sldId="1889"/>
        </pc:sldMkLst>
      </pc:sldChg>
      <pc:sldChg chg="modSp mod">
        <pc:chgData name="Tara Tyrrell" userId="67dc6626-2ece-4dc7-ac5a-9add06ec429c" providerId="ADAL" clId="{21705715-9D61-4C24-9AA5-AFDC9790C0CA}" dt="2025-04-09T20:35:13.653" v="58" actId="14100"/>
        <pc:sldMkLst>
          <pc:docMk/>
          <pc:sldMk cId="1106475152" sldId="1897"/>
        </pc:sldMkLst>
      </pc:sldChg>
      <pc:sldChg chg="modSp mod">
        <pc:chgData name="Tara Tyrrell" userId="67dc6626-2ece-4dc7-ac5a-9add06ec429c" providerId="ADAL" clId="{21705715-9D61-4C24-9AA5-AFDC9790C0CA}" dt="2025-04-09T20:25:48.892" v="46" actId="1035"/>
        <pc:sldMkLst>
          <pc:docMk/>
          <pc:sldMk cId="2718982043" sldId="1899"/>
        </pc:sldMkLst>
      </pc:sldChg>
      <pc:sldChg chg="modSp mod">
        <pc:chgData name="Tara Tyrrell" userId="67dc6626-2ece-4dc7-ac5a-9add06ec429c" providerId="ADAL" clId="{21705715-9D61-4C24-9AA5-AFDC9790C0CA}" dt="2025-04-09T20:37:13.856" v="59" actId="20577"/>
        <pc:sldMkLst>
          <pc:docMk/>
          <pc:sldMk cId="3824809397" sldId="1900"/>
        </pc:sldMkLst>
      </pc:sldChg>
      <pc:sldChg chg="modSp mod">
        <pc:chgData name="Tara Tyrrell" userId="67dc6626-2ece-4dc7-ac5a-9add06ec429c" providerId="ADAL" clId="{21705715-9D61-4C24-9AA5-AFDC9790C0CA}" dt="2025-04-09T20:38:54.321" v="60" actId="20577"/>
        <pc:sldMkLst>
          <pc:docMk/>
          <pc:sldMk cId="742659264" sldId="1904"/>
        </pc:sldMkLst>
      </pc:sldChg>
      <pc:sldChg chg="modSp mod">
        <pc:chgData name="Tara Tyrrell" userId="67dc6626-2ece-4dc7-ac5a-9add06ec429c" providerId="ADAL" clId="{21705715-9D61-4C24-9AA5-AFDC9790C0CA}" dt="2025-04-09T20:39:51.975" v="63" actId="166"/>
        <pc:sldMkLst>
          <pc:docMk/>
          <pc:sldMk cId="2415902976" sldId="1915"/>
        </pc:sldMkLst>
      </pc:sldChg>
      <pc:sldChg chg="modSp">
        <pc:chgData name="Tara Tyrrell" userId="67dc6626-2ece-4dc7-ac5a-9add06ec429c" providerId="ADAL" clId="{21705715-9D61-4C24-9AA5-AFDC9790C0CA}" dt="2025-04-09T20:40:33.892" v="64" actId="20577"/>
        <pc:sldMkLst>
          <pc:docMk/>
          <pc:sldMk cId="977617970" sldId="1916"/>
        </pc:sldMkLst>
      </pc:sldChg>
      <pc:sldChg chg="modSp mod">
        <pc:chgData name="Tara Tyrrell" userId="67dc6626-2ece-4dc7-ac5a-9add06ec429c" providerId="ADAL" clId="{21705715-9D61-4C24-9AA5-AFDC9790C0CA}" dt="2025-04-09T20:25:24.493" v="25" actId="1035"/>
        <pc:sldMkLst>
          <pc:docMk/>
          <pc:sldMk cId="3864335684" sldId="1921"/>
        </pc:sldMkLst>
      </pc:sldChg>
      <pc:sldChg chg="modSp mod">
        <pc:chgData name="Tara Tyrrell" userId="67dc6626-2ece-4dc7-ac5a-9add06ec429c" providerId="ADAL" clId="{21705715-9D61-4C24-9AA5-AFDC9790C0CA}" dt="2025-04-09T20:25:31.517" v="31" actId="1035"/>
        <pc:sldMkLst>
          <pc:docMk/>
          <pc:sldMk cId="2584114072" sldId="1922"/>
        </pc:sldMkLst>
      </pc:sldChg>
      <pc:sldChg chg="modSp mod">
        <pc:chgData name="Tara Tyrrell" userId="67dc6626-2ece-4dc7-ac5a-9add06ec429c" providerId="ADAL" clId="{21705715-9D61-4C24-9AA5-AFDC9790C0CA}" dt="2025-04-09T20:25:42.408" v="40" actId="1037"/>
        <pc:sldMkLst>
          <pc:docMk/>
          <pc:sldMk cId="1698469185" sldId="1923"/>
        </pc:sldMkLst>
      </pc:sldChg>
      <pc:sldMasterChg chg="modSldLayout">
        <pc:chgData name="Tara Tyrrell" userId="67dc6626-2ece-4dc7-ac5a-9add06ec429c" providerId="ADAL" clId="{21705715-9D61-4C24-9AA5-AFDC9790C0CA}" dt="2025-04-09T20:32:37.405" v="47" actId="14100"/>
        <pc:sldMasterMkLst>
          <pc:docMk/>
          <pc:sldMasterMk cId="2142349000" sldId="2147486213"/>
        </pc:sldMasterMkLst>
        <pc:sldLayoutChg chg="modSp mod">
          <pc:chgData name="Tara Tyrrell" userId="67dc6626-2ece-4dc7-ac5a-9add06ec429c" providerId="ADAL" clId="{21705715-9D61-4C24-9AA5-AFDC9790C0CA}" dt="2025-04-09T20:32:37.405" v="47" actId="14100"/>
          <pc:sldLayoutMkLst>
            <pc:docMk/>
            <pc:sldMasterMk cId="2142349000" sldId="2147486213"/>
            <pc:sldLayoutMk cId="3533410887" sldId="2147486265"/>
          </pc:sldLayoutMkLst>
        </pc:sldLayoutChg>
      </pc:sldMasterChg>
    </pc:docChg>
  </pc:docChgLst>
  <pc:docChgLst>
    <pc:chgData name="Sara Reynolds" userId="69865588-b2e5-414a-9d2a-0cd2581b20ed" providerId="ADAL" clId="{D40A006D-0CF1-4921-954B-3143E0A30F06}"/>
    <pc:docChg chg="custSel addSld delSld modSld">
      <pc:chgData name="Sara Reynolds" userId="69865588-b2e5-414a-9d2a-0cd2581b20ed" providerId="ADAL" clId="{D40A006D-0CF1-4921-954B-3143E0A30F06}" dt="2023-06-22T22:35:42.072" v="335" actId="20577"/>
      <pc:docMkLst>
        <pc:docMk/>
      </pc:docMkLst>
      <pc:sldChg chg="modSp mod">
        <pc:chgData name="Sara Reynolds" userId="69865588-b2e5-414a-9d2a-0cd2581b20ed" providerId="ADAL" clId="{D40A006D-0CF1-4921-954B-3143E0A30F06}" dt="2023-06-22T22:35:42.072" v="335" actId="20577"/>
        <pc:sldMkLst>
          <pc:docMk/>
          <pc:sldMk cId="3213303684" sldId="350"/>
        </pc:sldMkLst>
      </pc:sldChg>
      <pc:sldChg chg="addSp modSp mod">
        <pc:chgData name="Sara Reynolds" userId="69865588-b2e5-414a-9d2a-0cd2581b20ed" providerId="ADAL" clId="{D40A006D-0CF1-4921-954B-3143E0A30F06}" dt="2023-06-22T22:35:09.143" v="253" actId="20577"/>
        <pc:sldMkLst>
          <pc:docMk/>
          <pc:sldMk cId="2545225003" sldId="351"/>
        </pc:sldMkLst>
      </pc:sldChg>
      <pc:sldChg chg="del">
        <pc:chgData name="Sara Reynolds" userId="69865588-b2e5-414a-9d2a-0cd2581b20ed" providerId="ADAL" clId="{D40A006D-0CF1-4921-954B-3143E0A30F06}" dt="2023-06-22T22:32:47.501" v="72" actId="47"/>
        <pc:sldMkLst>
          <pc:docMk/>
          <pc:sldMk cId="3801699582" sldId="988"/>
        </pc:sldMkLst>
      </pc:sldChg>
      <pc:sldChg chg="addSp delSp modSp mod">
        <pc:chgData name="Sara Reynolds" userId="69865588-b2e5-414a-9d2a-0cd2581b20ed" providerId="ADAL" clId="{D40A006D-0CF1-4921-954B-3143E0A30F06}" dt="2023-06-22T22:32:44.208" v="71" actId="11529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D40A006D-0CF1-4921-954B-3143E0A30F06}" dt="2023-06-22T22:33:01.765" v="77" actId="1076"/>
        <pc:sldMkLst>
          <pc:docMk/>
          <pc:sldMk cId="2469376710" sldId="1067"/>
        </pc:sldMkLst>
      </pc:sldChg>
      <pc:sldChg chg="del">
        <pc:chgData name="Sara Reynolds" userId="69865588-b2e5-414a-9d2a-0cd2581b20ed" providerId="ADAL" clId="{D40A006D-0CF1-4921-954B-3143E0A30F06}" dt="2023-06-22T22:32:48.675" v="73" actId="47"/>
        <pc:sldMkLst>
          <pc:docMk/>
          <pc:sldMk cId="3970767916" sldId="1515"/>
        </pc:sldMkLst>
      </pc:sldChg>
      <pc:sldChg chg="del">
        <pc:chgData name="Sara Reynolds" userId="69865588-b2e5-414a-9d2a-0cd2581b20ed" providerId="ADAL" clId="{D40A006D-0CF1-4921-954B-3143E0A30F06}" dt="2023-06-22T22:32:49.715" v="74" actId="47"/>
        <pc:sldMkLst>
          <pc:docMk/>
          <pc:sldMk cId="235644187" sldId="1516"/>
        </pc:sldMkLst>
      </pc:sldChg>
      <pc:sldChg chg="modSp new mod">
        <pc:chgData name="Sara Reynolds" userId="69865588-b2e5-414a-9d2a-0cd2581b20ed" providerId="ADAL" clId="{D40A006D-0CF1-4921-954B-3143E0A30F06}" dt="2023-06-08T01:53:40.866" v="12" actId="20577"/>
        <pc:sldMkLst>
          <pc:docMk/>
          <pc:sldMk cId="357322277" sldId="1752"/>
        </pc:sldMkLst>
      </pc:sldChg>
    </pc:docChg>
  </pc:docChgLst>
  <pc:docChgLst>
    <pc:chgData name="Silea Rive" userId="S::srive@goodtogreatschools.org.au::891173ba-4b43-41f1-bd85-b99557e25871" providerId="AD" clId="Web-{4DD57E9D-E396-6C8D-4467-C70B17800294}"/>
    <pc:docChg chg="modSld">
      <pc:chgData name="Silea Rive" userId="S::srive@goodtogreatschools.org.au::891173ba-4b43-41f1-bd85-b99557e25871" providerId="AD" clId="Web-{4DD57E9D-E396-6C8D-4467-C70B17800294}" dt="2025-04-01T14:10:41.764" v="0" actId="1076"/>
      <pc:docMkLst>
        <pc:docMk/>
      </pc:docMkLst>
      <pc:sldChg chg="modSp">
        <pc:chgData name="Silea Rive" userId="S::srive@goodtogreatschools.org.au::891173ba-4b43-41f1-bd85-b99557e25871" providerId="AD" clId="Web-{4DD57E9D-E396-6C8D-4467-C70B17800294}" dt="2025-04-01T14:10:41.764" v="0" actId="1076"/>
        <pc:sldMkLst>
          <pc:docMk/>
          <pc:sldMk cId="2543034228" sldId="1896"/>
        </pc:sldMkLst>
      </pc:sldChg>
    </pc:docChg>
  </pc:docChgLst>
  <pc:docChgLst>
    <pc:chgData name="Tara Tyrrell" userId="67dc6626-2ece-4dc7-ac5a-9add06ec429c" providerId="ADAL" clId="{FB5096FC-3A6E-4B0D-9212-EF627A81E84E}"/>
    <pc:docChg chg="modSld modMainMaster">
      <pc:chgData name="Tara Tyrrell" userId="67dc6626-2ece-4dc7-ac5a-9add06ec429c" providerId="ADAL" clId="{FB5096FC-3A6E-4B0D-9212-EF627A81E84E}" dt="2024-11-05T03:48:48.720" v="147" actId="1035"/>
      <pc:docMkLst>
        <pc:docMk/>
      </pc:docMkLst>
      <pc:sldChg chg="modSp mod">
        <pc:chgData name="Tara Tyrrell" userId="67dc6626-2ece-4dc7-ac5a-9add06ec429c" providerId="ADAL" clId="{FB5096FC-3A6E-4B0D-9212-EF627A81E84E}" dt="2024-11-05T03:44:58.165" v="23" actId="1038"/>
        <pc:sldMkLst>
          <pc:docMk/>
          <pc:sldMk cId="1663618004" sldId="256"/>
        </pc:sldMkLst>
      </pc:sldChg>
    </pc:docChg>
  </pc:docChgLst>
  <pc:docChgLst>
    <pc:chgData name="Sara Hodgson Brown" userId="S::shodgsonbrown@goodtogreatschools.org.au::55abe0ab-6bea-4dc8-9867-e8721f5c6272" providerId="AD" clId="Web-{DB4DB1DF-2792-B624-C105-4C18C039D0DE}"/>
    <pc:docChg chg="modSld">
      <pc:chgData name="Sara Hodgson Brown" userId="S::shodgsonbrown@goodtogreatschools.org.au::55abe0ab-6bea-4dc8-9867-e8721f5c6272" providerId="AD" clId="Web-{DB4DB1DF-2792-B624-C105-4C18C039D0DE}" dt="2025-03-23T13:40:22.648" v="25"/>
      <pc:docMkLst>
        <pc:docMk/>
      </pc:docMkLst>
      <pc:sldChg chg="modNotes">
        <pc:chgData name="Sara Hodgson Brown" userId="S::shodgsonbrown@goodtogreatschools.org.au::55abe0ab-6bea-4dc8-9867-e8721f5c6272" providerId="AD" clId="Web-{DB4DB1DF-2792-B624-C105-4C18C039D0DE}" dt="2025-03-23T13:36:41.645" v="1"/>
        <pc:sldMkLst>
          <pc:docMk/>
          <pc:sldMk cId="4093921776" sldId="264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7:38.523" v="5"/>
        <pc:sldMkLst>
          <pc:docMk/>
          <pc:sldMk cId="382553785" sldId="1886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8:22.073" v="12"/>
        <pc:sldMkLst>
          <pc:docMk/>
          <pc:sldMk cId="1106475152" sldId="1897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9:00.450" v="18"/>
        <pc:sldMkLst>
          <pc:docMk/>
          <pc:sldMk cId="2718982043" sldId="1899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03.771" v="24"/>
        <pc:sldMkLst>
          <pc:docMk/>
          <pc:sldMk cId="2415902976" sldId="1915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22.648" v="25"/>
        <pc:sldMkLst>
          <pc:docMk/>
          <pc:sldMk cId="3842409786" sldId="1918"/>
        </pc:sldMkLst>
      </pc:sldChg>
    </pc:docChg>
  </pc:docChgLst>
  <pc:docChgLst>
    <pc:chgData name="Abbas Kassem" userId="b5422da9-d130-411e-8a14-2c174765e2f3" providerId="ADAL" clId="{EF2E7F16-C695-FC4D-B33A-42767A58678D}"/>
    <pc:docChg chg="undo custSel addSld delSld modSld modMainMaster">
      <pc:chgData name="Abbas Kassem" userId="b5422da9-d130-411e-8a14-2c174765e2f3" providerId="ADAL" clId="{EF2E7F16-C695-FC4D-B33A-42767A58678D}" dt="2024-04-23T22:54:33.940" v="63" actId="20577"/>
      <pc:docMkLst>
        <pc:docMk/>
      </pc:docMkLst>
      <pc:sldChg chg="del">
        <pc:chgData name="Abbas Kassem" userId="b5422da9-d130-411e-8a14-2c174765e2f3" providerId="ADAL" clId="{EF2E7F16-C695-FC4D-B33A-42767A58678D}" dt="2024-04-23T22:49:22.113" v="1" actId="2696"/>
        <pc:sldMkLst>
          <pc:docMk/>
          <pc:sldMk cId="928093462" sldId="1773"/>
        </pc:sldMkLst>
      </pc:sldChg>
      <pc:sldChg chg="addSp delSp modSp add mod">
        <pc:chgData name="Abbas Kassem" userId="b5422da9-d130-411e-8a14-2c174765e2f3" providerId="ADAL" clId="{EF2E7F16-C695-FC4D-B33A-42767A58678D}" dt="2024-04-23T22:54:33.940" v="63" actId="20577"/>
        <pc:sldMkLst>
          <pc:docMk/>
          <pc:sldMk cId="2355140861" sldId="1787"/>
        </pc:sldMkLst>
      </pc:sldChg>
      <pc:sldMasterChg chg="delSldLayout modSldLayout">
        <pc:chgData name="Abbas Kassem" userId="b5422da9-d130-411e-8a14-2c174765e2f3" providerId="ADAL" clId="{EF2E7F16-C695-FC4D-B33A-42767A58678D}" dt="2024-04-23T22:52:02.316" v="38" actId="207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EF2E7F16-C695-FC4D-B33A-42767A58678D}" dt="2024-04-23T22:52:02.316" v="38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F2E7F16-C695-FC4D-B33A-42767A58678D}" dt="2024-04-23T22:49:22.115" v="2" actId="2696"/>
          <pc:sldLayoutMkLst>
            <pc:docMk/>
            <pc:sldMasterMk cId="3327745774" sldId="2147486259"/>
            <pc:sldLayoutMk cId="1297428234" sldId="2147486291"/>
          </pc:sldLayoutMkLst>
        </pc:sldLayoutChg>
        <pc:sldLayoutChg chg="modSp mod">
          <pc:chgData name="Abbas Kassem" userId="b5422da9-d130-411e-8a14-2c174765e2f3" providerId="ADAL" clId="{EF2E7F16-C695-FC4D-B33A-42767A58678D}" dt="2024-04-23T22:50:09.262" v="3" actId="207"/>
          <pc:sldLayoutMkLst>
            <pc:docMk/>
            <pc:sldMasterMk cId="3327745774" sldId="2147486259"/>
            <pc:sldLayoutMk cId="2986043252" sldId="214748629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4736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AA4AA-7650-0B27-6451-CCEB4178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F7408-E9A9-53D6-E7E1-40F09F949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EC952-3BD3-EDCA-6BB8-D0D57C1C7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CH" sz="180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3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b="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56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8EBFC-16DA-F989-4C4B-107997A3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93E0A-F991-7683-EB1F-E76BFE492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4FD64-05C6-C526-ED68-C7F04F38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sz="2800" b="0" i="0">
              <a:solidFill>
                <a:srgbClr val="177F99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12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5B09-30CE-0E7B-9765-085BE3D95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BE87F-53A8-52F4-D69D-937E6A1A5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D66ED-620B-1E9E-1474-2FB3FBFAC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80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982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39E31-2F74-E444-8AA9-60B79ACCD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90AFA-4E9A-5A30-CBD0-1B40162AC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5E6A3-8937-4218-63DF-5A5E25D0F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522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295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1947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7D921-AFCB-BC74-9FC5-222C8719F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CDC9B-8D1B-82DA-E789-883D78FA4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09335F-2748-5793-4760-40C209E2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67254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C3B8C-A224-52BF-F3E6-B5A0D15E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FDE68-5C65-85D0-AB46-085125449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38AAA-5432-DD7B-6283-473359D7B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1798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68003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9381F-A34D-06A4-C635-03C02A95E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7796C-FC9E-10F6-C3E0-2D5FC8A38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CDA5B-B05B-8334-4178-A15D67B30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8998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1C26A-2CC0-63D7-7FD3-F6D80426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CF5CA-E437-4483-B734-3A3753112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507195-6550-51D5-4BBA-668744E18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5707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16910-F5C3-9E18-10C9-A445BF8F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9F572-E380-2CB0-5FD1-F73318A9F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C6C27-BB88-34C9-4265-2C9421E34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79157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77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FDE6-537F-DB96-0F9B-5B4E72069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25656-8666-6DA1-4C4D-00491AFAF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244BE-D73C-6551-3A4B-B1B2CCB89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lvl="0" indent="0"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+mj-lt"/>
              <a:buNone/>
            </a:pPr>
            <a:endParaRPr lang="en-CH" b="1"/>
          </a:p>
        </p:txBody>
      </p:sp>
    </p:spTree>
    <p:extLst>
      <p:ext uri="{BB962C8B-B14F-4D97-AF65-F5344CB8AC3E}">
        <p14:creationId xmlns:p14="http://schemas.microsoft.com/office/powerpoint/2010/main" val="185464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b="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140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58AF-7EDF-B399-1B28-4963414EB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49501E-7633-7763-30BE-3313B3FBD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E3B91-E556-2F89-6771-9E2CD23B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5266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6023C-B380-2999-E31B-08F0F3B40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F9424-2944-B3A3-483F-571D67E51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219059-193E-F405-8C4E-B7905A940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6453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b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015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 b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36409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AU" sz="1800" b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799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b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b="0" i="0" dirty="0">
              <a:solidFill>
                <a:srgbClr val="177F99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D9FE4-2DAB-E143-6A4F-7F66B066B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26A4C-C9A8-77E7-8B3F-9A91615B4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17BC3-77E5-5D57-92D9-D6B72963C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 i="1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572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 b="0"/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0B7B-0C25-6B64-147F-BD4CB82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E2C96-AF3D-960D-D763-4E5A248D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AB03-0CFC-F2D6-4941-2D134182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3190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2885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1896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b="0" i="0"/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CH" sz="1800" b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14C6-D5B1-4E97-83BB-F3A0564E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5787E3-E639-1DF3-F8D7-82DFF6C70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0896A0-EF03-D4B7-D89A-5EAD1CDD6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CH" sz="1800" b="1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2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582880"/>
              </p:ext>
            </p:extLst>
          </p:nvPr>
        </p:nvGraphicFramePr>
        <p:xfrm>
          <a:off x="452438" y="1268412"/>
          <a:ext cx="8239123" cy="504831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9035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Word</a:t>
                      </a:r>
                      <a:endParaRPr lang="en-AU" sz="2400" b="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41403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2C24-4916-1453-8414-A00B2A6E59EF}"/>
              </a:ext>
            </a:extLst>
          </p:cNvPr>
          <p:cNvGrpSpPr/>
          <p:nvPr userDrawn="1"/>
        </p:nvGrpSpPr>
        <p:grpSpPr>
          <a:xfrm>
            <a:off x="452437" y="2535314"/>
            <a:ext cx="8239125" cy="3567575"/>
            <a:chOff x="452437" y="2535314"/>
            <a:chExt cx="8239125" cy="3567575"/>
          </a:xfrm>
        </p:grpSpPr>
        <p:pic>
          <p:nvPicPr>
            <p:cNvPr id="8" name="Picture 7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B0932F50-2DC2-D21A-9768-0298A8C9D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2" name="Picture 11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677D45AA-83FC-FB70-7F27-D0F437EDA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185A7DB9-4F43-5F30-E019-52C952371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821D6172-7ADC-11C5-BF85-DA4EE073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33485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129062"/>
            <a:ext cx="8213724" cy="5203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EBC6-AF90-D291-A9BE-9E838626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135A9-8728-2311-458B-F0292352D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182" y="2084266"/>
            <a:ext cx="6371635" cy="424988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B847B1B-3969-AB0B-A5AD-5CA100E612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</a:t>
            </a:r>
            <a:r>
              <a:rPr lang="en-US" err="1"/>
              <a:t>etc</a:t>
            </a:r>
            <a:r>
              <a:rPr lang="en-US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C1C6333-BF4E-C028-471D-4F8AD56B4EFF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384" y="2163531"/>
            <a:ext cx="7369233" cy="4145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32BC3-5DC2-315B-3BC2-7201F6D643D7}"/>
              </a:ext>
            </a:extLst>
          </p:cNvPr>
          <p:cNvSpPr txBox="1"/>
          <p:nvPr userDrawn="1"/>
        </p:nvSpPr>
        <p:spPr>
          <a:xfrm>
            <a:off x="363988" y="1141704"/>
            <a:ext cx="8690386" cy="810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9525" indent="0">
              <a:tabLst/>
            </a:pP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  <a:p>
            <a:endParaRPr lang="en-US" sz="12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930" y="1268412"/>
            <a:ext cx="8000140" cy="52196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</p:spTree>
    <p:extLst>
      <p:ext uri="{BB962C8B-B14F-4D97-AF65-F5344CB8AC3E}">
        <p14:creationId xmlns:p14="http://schemas.microsoft.com/office/powerpoint/2010/main" val="42054140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264142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Attributions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3053256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1688E9-185C-4428-9DAA-0B3A49BCCA6C}"/>
              </a:ext>
            </a:extLst>
          </p:cNvPr>
          <p:cNvGrpSpPr/>
          <p:nvPr userDrawn="1"/>
        </p:nvGrpSpPr>
        <p:grpSpPr>
          <a:xfrm>
            <a:off x="452437" y="2535314"/>
            <a:ext cx="8239125" cy="3567575"/>
            <a:chOff x="452437" y="2535314"/>
            <a:chExt cx="8239125" cy="3567575"/>
          </a:xfrm>
        </p:grpSpPr>
        <p:pic>
          <p:nvPicPr>
            <p:cNvPr id="10" name="Picture 9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35E4191E-1D4E-769F-CB9F-0E89049E4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5" name="Picture 14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A82255BB-490D-E7A8-3443-71ADF1241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3F04B4DE-B62A-209B-BFFA-016FD7D8F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55E565F5-CB90-6818-93C9-A52699F54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  <p:pic>
        <p:nvPicPr>
          <p:cNvPr id="18" name="Picture 17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DCD782CF-11D1-46DB-6B40-A9C15C3075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4940" b="35964"/>
          <a:stretch/>
        </p:blipFill>
        <p:spPr>
          <a:xfrm>
            <a:off x="464469" y="2273539"/>
            <a:ext cx="8227093" cy="40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1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8BD87E1-89C7-BABC-6854-E53AC2D6E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2" y="5169800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87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264" r:id="rId24"/>
    <p:sldLayoutId id="2147486265" r:id="rId25"/>
    <p:sldLayoutId id="2147486316" r:id="rId26"/>
    <p:sldLayoutId id="2147486266" r:id="rId27"/>
    <p:sldLayoutId id="2147486315" r:id="rId28"/>
    <p:sldLayoutId id="2147486286" r:id="rId29"/>
    <p:sldLayoutId id="2147486272" r:id="rId30"/>
    <p:sldLayoutId id="2147486273" r:id="rId31"/>
    <p:sldLayoutId id="2147486275" r:id="rId32"/>
    <p:sldLayoutId id="2147486274" r:id="rId33"/>
    <p:sldLayoutId id="2147486285" r:id="rId34"/>
    <p:sldLayoutId id="2147486276" r:id="rId35"/>
    <p:sldLayoutId id="2147486277" r:id="rId36"/>
    <p:sldLayoutId id="2147486278" r:id="rId37"/>
    <p:sldLayoutId id="2147486337" r:id="rId38"/>
    <p:sldLayoutId id="2147486338" r:id="rId39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20" r:id="rId8"/>
    <p:sldLayoutId id="214748633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e_jungle_book_%281894%29_%2814598262110%29.jpg" TargetMode="External"/><Relationship Id="rId2" Type="http://schemas.openxmlformats.org/officeDocument/2006/relationships/hyperlink" Target="https://www.alice-in-wonderland.net/resources/pictures/alices-adventures-in-wonderland/" TargetMode="Externa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9D419FB-DF5D-FBCB-5BC2-B37A418522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7" y="1581150"/>
            <a:ext cx="3366422" cy="485546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35BD3-6E89-821D-634D-03E8A27B62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0463" y="2850820"/>
            <a:ext cx="4863735" cy="1447944"/>
          </a:xfrm>
        </p:spPr>
        <p:txBody>
          <a:bodyPr/>
          <a:lstStyle/>
          <a:p>
            <a:r>
              <a:rPr lang="en-US"/>
              <a:t>Unit 1A</a:t>
            </a:r>
          </a:p>
          <a:p>
            <a:r>
              <a:rPr lang="en-US"/>
              <a:t>Art and Story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CA4632-EBD6-6C47-A5AE-0E4AC25DC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54687" y="6495113"/>
            <a:ext cx="1629700" cy="3089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ea typeface="Calibri"/>
                <a:cs typeface="Calibri"/>
              </a:rPr>
              <a:t>Unit 1A Version 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A3D2E-8563-36A6-7416-45D735A2EA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0463" y="4498029"/>
            <a:ext cx="4838329" cy="604208"/>
          </a:xfrm>
        </p:spPr>
        <p:txBody>
          <a:bodyPr/>
          <a:lstStyle/>
          <a:p>
            <a:r>
              <a:rPr lang="en-US"/>
              <a:t>Lesson 2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7F232E-0EEC-8F39-0D14-3BF00A974E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0462" y="5169800"/>
            <a:ext cx="4838329" cy="604208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Narrative Art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5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23EF3-B894-DB8B-9234-F45B71EFE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4D930A-1A0C-639C-7EA2-49A4AEA702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837027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/>
              <a:t>narrative art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46F04-B920-94EC-8585-B849764866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834302"/>
            <a:ext cx="2894012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solidFill>
                  <a:srgbClr val="040C28"/>
                </a:solidFill>
              </a:rPr>
              <a:t>Artwork that tells a story.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55B503-E9BF-BE3C-6C04-DCD8C2CA37C7}"/>
              </a:ext>
            </a:extLst>
          </p:cNvPr>
          <p:cNvSpPr/>
          <p:nvPr/>
        </p:nvSpPr>
        <p:spPr>
          <a:xfrm>
            <a:off x="431800" y="4031087"/>
            <a:ext cx="8330235" cy="2357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795F12-B265-1A93-CF2E-176767902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906" y="1834301"/>
            <a:ext cx="3143476" cy="17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278CB9-CE64-E857-22AE-8A49275775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Review</a:t>
            </a:r>
            <a:endParaRPr lang="en-CH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178CA4E-B738-1FF6-F925-EFE14AF3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044" y="1268413"/>
            <a:ext cx="8022664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9FFE565-8908-3D47-CECA-56AA40BB22E7}"/>
              </a:ext>
            </a:extLst>
          </p:cNvPr>
          <p:cNvSpPr/>
          <p:nvPr/>
        </p:nvSpPr>
        <p:spPr>
          <a:xfrm>
            <a:off x="1962658" y="3940543"/>
            <a:ext cx="1049100" cy="926298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00A352-0A48-C057-AFE3-837466D759A4}"/>
              </a:ext>
            </a:extLst>
          </p:cNvPr>
          <p:cNvSpPr/>
          <p:nvPr/>
        </p:nvSpPr>
        <p:spPr>
          <a:xfrm rot="2293882">
            <a:off x="3930672" y="4028821"/>
            <a:ext cx="1301408" cy="1676040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E0F41F-0E6B-B142-F295-85DC95795214}"/>
              </a:ext>
            </a:extLst>
          </p:cNvPr>
          <p:cNvSpPr/>
          <p:nvPr/>
        </p:nvSpPr>
        <p:spPr>
          <a:xfrm>
            <a:off x="4785961" y="1545167"/>
            <a:ext cx="3395513" cy="2100688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204830-3898-B8C9-C7AE-B1A38DE68E28}"/>
              </a:ext>
            </a:extLst>
          </p:cNvPr>
          <p:cNvSpPr/>
          <p:nvPr/>
        </p:nvSpPr>
        <p:spPr>
          <a:xfrm>
            <a:off x="4991937" y="4259314"/>
            <a:ext cx="1096042" cy="121505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DBA321-115D-0779-C4F8-A187534DC40F}"/>
              </a:ext>
            </a:extLst>
          </p:cNvPr>
          <p:cNvSpPr/>
          <p:nvPr/>
        </p:nvSpPr>
        <p:spPr>
          <a:xfrm rot="2293882">
            <a:off x="5398913" y="3176952"/>
            <a:ext cx="920533" cy="141786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68D30-269D-75F8-F3E5-3A7167DB6684}"/>
              </a:ext>
            </a:extLst>
          </p:cNvPr>
          <p:cNvSpPr/>
          <p:nvPr/>
        </p:nvSpPr>
        <p:spPr>
          <a:xfrm rot="5602988">
            <a:off x="1936493" y="5055531"/>
            <a:ext cx="1101430" cy="132848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8" grpId="0" animBg="1"/>
      <p:bldP spid="18" grpId="1" animBg="1"/>
      <p:bldP spid="19" grpId="0" animBg="1"/>
      <p:bldP spid="19" grpId="1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F3FCD-AB86-861E-5128-545CC0786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DB2E3-753F-90A3-25AB-2B57A3C8A1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32876"/>
            <a:ext cx="8237538" cy="369332"/>
          </a:xfrm>
        </p:spPr>
        <p:txBody>
          <a:bodyPr/>
          <a:lstStyle/>
          <a:p>
            <a:r>
              <a:rPr lang="en-US"/>
              <a:t>Artists create dark areas in their artworks by:  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C4945-291A-DAF2-4745-BCB21FCF2337}"/>
              </a:ext>
            </a:extLst>
          </p:cNvPr>
          <p:cNvSpPr txBox="1"/>
          <p:nvPr/>
        </p:nvSpPr>
        <p:spPr>
          <a:xfrm>
            <a:off x="3656562" y="3956304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CH" i="0">
                <a:solidFill>
                  <a:schemeClr val="tx1"/>
                </a:solidFill>
                <a:latin typeface="Calibri"/>
                <a:cs typeface="Calibri"/>
              </a:rPr>
              <a:t>placing marks closer together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5FFCE-0B6D-2EAF-F017-F825A49A9781}"/>
              </a:ext>
            </a:extLst>
          </p:cNvPr>
          <p:cNvSpPr txBox="1"/>
          <p:nvPr/>
        </p:nvSpPr>
        <p:spPr>
          <a:xfrm rot="281966">
            <a:off x="787036" y="3957403"/>
            <a:ext cx="1830876" cy="1255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CH" i="0">
                <a:solidFill>
                  <a:schemeClr val="tx1"/>
                </a:solidFill>
                <a:latin typeface="Calibri"/>
                <a:cs typeface="Calibri"/>
              </a:rPr>
              <a:t>colouring everything 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76218-3E33-1BAA-64F6-1A2AFC718081}"/>
              </a:ext>
            </a:extLst>
          </p:cNvPr>
          <p:cNvSpPr txBox="1"/>
          <p:nvPr/>
        </p:nvSpPr>
        <p:spPr>
          <a:xfrm rot="21424444">
            <a:off x="6499309" y="3971823"/>
            <a:ext cx="1830876" cy="8926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 turning off the lights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F3F9F6-CD5F-FCBC-B7EF-8A8C5D72BA05}"/>
              </a:ext>
            </a:extLst>
          </p:cNvPr>
          <p:cNvGrpSpPr/>
          <p:nvPr/>
        </p:nvGrpSpPr>
        <p:grpSpPr>
          <a:xfrm>
            <a:off x="225152" y="2376697"/>
            <a:ext cx="8693696" cy="3932028"/>
            <a:chOff x="225152" y="2376697"/>
            <a:chExt cx="8693696" cy="3932028"/>
          </a:xfrm>
        </p:grpSpPr>
        <p:pic>
          <p:nvPicPr>
            <p:cNvPr id="3" name="Picture 2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B84195FF-0DBA-CD5D-434C-5556BD78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152" y="2376697"/>
              <a:ext cx="3051383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3DC0DCB8-F098-6A24-D7C1-CFCBEBAB2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65" y="2376697"/>
              <a:ext cx="3051383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265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847CE-2425-7E63-B556-BB27D67B7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EFFE6-CEF0-644F-9479-FC72614C0B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/>
              <a:t>Marks and Lines</a:t>
            </a:r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A8B93C-1DBF-70DF-578C-33B0ED8E4C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041" y="1268412"/>
            <a:ext cx="4254500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5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BC89954-226E-6F15-A710-75C329436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27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ECA9E-3CC9-9A9E-D9F4-2EC56D27D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8B78EA2-68A4-C18E-62F0-0B352427E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36760"/>
            <a:ext cx="9144000" cy="127203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40B3FA-A684-FE4C-FAA7-0B2FA3557DD1}"/>
              </a:ext>
            </a:extLst>
          </p:cNvPr>
          <p:cNvSpPr/>
          <p:nvPr/>
        </p:nvSpPr>
        <p:spPr>
          <a:xfrm rot="5602988">
            <a:off x="1437489" y="84343"/>
            <a:ext cx="1638196" cy="1491176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70D94E-EDBA-53E5-6198-EE15212E23EE}"/>
              </a:ext>
            </a:extLst>
          </p:cNvPr>
          <p:cNvSpPr/>
          <p:nvPr/>
        </p:nvSpPr>
        <p:spPr>
          <a:xfrm rot="5602988">
            <a:off x="1718564" y="3075815"/>
            <a:ext cx="1101430" cy="132848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8355C8-3492-AFB8-3A9D-9D6507FE400A}"/>
              </a:ext>
            </a:extLst>
          </p:cNvPr>
          <p:cNvSpPr/>
          <p:nvPr/>
        </p:nvSpPr>
        <p:spPr>
          <a:xfrm rot="5602988">
            <a:off x="884300" y="-2307795"/>
            <a:ext cx="1101430" cy="132848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895459-51DE-3CE4-A4A5-EF305CFFD1D5}"/>
              </a:ext>
            </a:extLst>
          </p:cNvPr>
          <p:cNvSpPr/>
          <p:nvPr/>
        </p:nvSpPr>
        <p:spPr>
          <a:xfrm rot="5602988">
            <a:off x="913246" y="5081597"/>
            <a:ext cx="1101430" cy="991363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14E912-9819-8ADC-C131-81C995A3383B}"/>
              </a:ext>
            </a:extLst>
          </p:cNvPr>
          <p:cNvSpPr/>
          <p:nvPr/>
        </p:nvSpPr>
        <p:spPr>
          <a:xfrm rot="6875543">
            <a:off x="40377" y="2063756"/>
            <a:ext cx="1667610" cy="115955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1E6922-3F89-D4BD-B54B-C977A5DCA285}"/>
              </a:ext>
            </a:extLst>
          </p:cNvPr>
          <p:cNvSpPr/>
          <p:nvPr/>
        </p:nvSpPr>
        <p:spPr>
          <a:xfrm rot="5602988">
            <a:off x="1899867" y="4917027"/>
            <a:ext cx="1101430" cy="991363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51B04A-D32C-3E05-607D-081008800E80}"/>
              </a:ext>
            </a:extLst>
          </p:cNvPr>
          <p:cNvSpPr/>
          <p:nvPr/>
        </p:nvSpPr>
        <p:spPr>
          <a:xfrm rot="5602988">
            <a:off x="4633348" y="4693614"/>
            <a:ext cx="1815885" cy="1338512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D209F8-238A-9CF8-509C-1B93192425FA}"/>
              </a:ext>
            </a:extLst>
          </p:cNvPr>
          <p:cNvSpPr/>
          <p:nvPr/>
        </p:nvSpPr>
        <p:spPr>
          <a:xfrm rot="5602988">
            <a:off x="3891145" y="4502590"/>
            <a:ext cx="1101430" cy="991363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C591B3-C4EF-DFA0-9B7D-EE06681A4EEB}"/>
              </a:ext>
            </a:extLst>
          </p:cNvPr>
          <p:cNvSpPr/>
          <p:nvPr/>
        </p:nvSpPr>
        <p:spPr>
          <a:xfrm rot="5602988">
            <a:off x="7791376" y="5234037"/>
            <a:ext cx="1101430" cy="991363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89D933-7473-0C06-4611-830A2974A6B1}"/>
              </a:ext>
            </a:extLst>
          </p:cNvPr>
          <p:cNvSpPr/>
          <p:nvPr/>
        </p:nvSpPr>
        <p:spPr>
          <a:xfrm rot="5602988">
            <a:off x="2618374" y="3645047"/>
            <a:ext cx="1924107" cy="991363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336A43-71DB-C927-432B-0C1FC6960FCB}"/>
              </a:ext>
            </a:extLst>
          </p:cNvPr>
          <p:cNvSpPr/>
          <p:nvPr/>
        </p:nvSpPr>
        <p:spPr>
          <a:xfrm rot="5602988">
            <a:off x="7053561" y="64770"/>
            <a:ext cx="1922199" cy="190152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961A9A-8048-0416-22A6-42FE502984AF}"/>
              </a:ext>
            </a:extLst>
          </p:cNvPr>
          <p:cNvSpPr/>
          <p:nvPr/>
        </p:nvSpPr>
        <p:spPr>
          <a:xfrm rot="5602988">
            <a:off x="6736743" y="3559201"/>
            <a:ext cx="1101430" cy="991363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A68BE15-DED0-AB0A-B675-8CD7B78ADFDC}"/>
              </a:ext>
            </a:extLst>
          </p:cNvPr>
          <p:cNvSpPr/>
          <p:nvPr/>
        </p:nvSpPr>
        <p:spPr>
          <a:xfrm rot="5602988">
            <a:off x="-31024" y="3563283"/>
            <a:ext cx="1924107" cy="1519443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75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BEB39-4C3C-0041-2C4E-AE8DDB1D5F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Narrative Artwork</a:t>
            </a:r>
            <a:endParaRPr lang="en-AU"/>
          </a:p>
        </p:txBody>
      </p:sp>
      <p:pic>
        <p:nvPicPr>
          <p:cNvPr id="2" name="VISARTS U1A Y4 L2 Demo Video V1 20250908.mp4">
            <a:hlinkClick r:id="" action="ppaction://media"/>
            <a:extLst>
              <a:ext uri="{FF2B5EF4-FFF2-40B4-BE49-F238E27FC236}">
                <a16:creationId xmlns:a16="http://schemas.microsoft.com/office/drawing/2014/main" id="{90727E1D-7BB4-6163-0B39-18A8DA8F8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1268413"/>
            <a:ext cx="82804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08CA2-3CE0-C341-A0FB-17E0F71577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Tape the image and your paper on a window.</a:t>
            </a:r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34586-3651-F150-1B11-E36060DC15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431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312360" y="1959417"/>
            <a:ext cx="4519280" cy="41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A2AA5-885E-86BC-31E4-13A9CC7E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60FFFC-A0BC-156F-979B-111425F3D9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/>
              <a:t>Trace only  the outline of the objects you see.</a:t>
            </a:r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8CBF3-605A-74E2-6470-FF35053586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455"/>
                    </a14:imgEffect>
                    <a14:imgEffect>
                      <a14:brightnessContrast bright="1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08663" y="2356809"/>
            <a:ext cx="4538919" cy="340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6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99F32-3B00-9B1E-73B1-7C67FF2DA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FE6139-F474-3644-5AC1-3BD59D931B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/>
              <a:t>Compare your tracing and add any missing lines.</a:t>
            </a:r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BDD87-C7D2-246E-3803-231BD2A41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882" y="1963711"/>
            <a:ext cx="6298235" cy="43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7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52F3C6-B515-3636-3BD0-4F9788E4342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191139"/>
            <a:ext cx="8237538" cy="369332"/>
          </a:xfrm>
        </p:spPr>
        <p:txBody>
          <a:bodyPr/>
          <a:lstStyle/>
          <a:p>
            <a:r>
              <a:rPr lang="en-GB" dirty="0"/>
              <a:t>Narrative art tells stories through pictures.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F5420-CEB1-C564-207C-8F518B102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95" y="1828800"/>
            <a:ext cx="7965410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3F365-58F2-27F1-6F88-F0D3276F7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2E2493-5C7E-9B0F-F1E9-C08C393519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/>
              <a:t>Begin using mark-making to copy and draw what you see.</a:t>
            </a:r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12FC9-3C6B-A48B-C39B-5C935D6977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452094" y="2505202"/>
            <a:ext cx="4351000" cy="3256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476C9D-FB1C-B655-573E-7102BDCDE4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4407868" y="2438241"/>
            <a:ext cx="4350994" cy="33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45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932D8-E0B6-E677-C861-349FFA8F9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534BC-A73B-B0F1-CD52-8A8B8D253B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/>
              <a:t>Continue working slowly on each section.</a:t>
            </a:r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4FA0F-E512-8CE7-D7AC-E232C0AD3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962" y="1931077"/>
            <a:ext cx="7482476" cy="43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51C7-6CBB-FD75-0EFF-3A842FBE1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C5BA8C-8EAB-7538-3994-4CEB9D4FF6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/>
              <a:t>Carefully compare and add to areas as needed.</a:t>
            </a:r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F79D5-6087-EE8A-71CD-3CC3B3A5B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0886" y="1773044"/>
            <a:ext cx="6742227" cy="45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8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870F4-C804-16F0-7944-967EC08346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Narrative Artwork</a:t>
            </a:r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7B810-EF02-A091-AA29-4EFF9EA4A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1250884"/>
            <a:ext cx="2904238" cy="3577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946E6-7ED2-B593-5474-B4306B4949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06" y="1268412"/>
            <a:ext cx="2686064" cy="3474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46771-DE0E-C108-F934-103E37E642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473" y="1268413"/>
            <a:ext cx="2388011" cy="35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22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F44A-879A-77D7-A600-5AA089388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A06B9-C0F6-FFAC-06A0-5AC950B1AC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The first thing you will do to make your narrative artwork is: 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7F982-B520-7102-CA8C-6DB383DF592C}"/>
              </a:ext>
            </a:extLst>
          </p:cNvPr>
          <p:cNvSpPr txBox="1"/>
          <p:nvPr/>
        </p:nvSpPr>
        <p:spPr>
          <a:xfrm>
            <a:off x="3656562" y="4094750"/>
            <a:ext cx="1830876" cy="9263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fill in the background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F7497-36BF-69AD-EBA6-7B7AE37DCAC5}"/>
              </a:ext>
            </a:extLst>
          </p:cNvPr>
          <p:cNvSpPr txBox="1"/>
          <p:nvPr/>
        </p:nvSpPr>
        <p:spPr>
          <a:xfrm rot="378179">
            <a:off x="760893" y="4066781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fill in the darkest areas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F004E-946A-8218-6F6F-2437CB93EA06}"/>
              </a:ext>
            </a:extLst>
          </p:cNvPr>
          <p:cNvSpPr txBox="1"/>
          <p:nvPr/>
        </p:nvSpPr>
        <p:spPr>
          <a:xfrm rot="21424444">
            <a:off x="6476518" y="4018145"/>
            <a:ext cx="1830876" cy="968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trace the outline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CA9E25CE-9A93-5BD6-975E-72A713E24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45"/>
          <a:stretch/>
        </p:blipFill>
        <p:spPr>
          <a:xfrm>
            <a:off x="317500" y="2376697"/>
            <a:ext cx="5587999" cy="39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B121-F140-230F-914C-631AC6F44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Narrative Artwork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940A5-8EA0-EF27-8B17-C79C85472F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823" y="1268413"/>
            <a:ext cx="7492354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89394-CA42-6619-2679-5401B945B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1BB37C-1ECA-DC1F-0038-DC53D1BF00EF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n-lt"/>
                <a:ea typeface="Calibri" panose="020F0502020204030204"/>
                <a:cs typeface="Calibri"/>
              </a:rPr>
              <a:t>Hatching:</a:t>
            </a:r>
            <a:r>
              <a:rPr lang="en-US" sz="2250" i="0">
                <a:solidFill>
                  <a:srgbClr val="177F99"/>
                </a:solidFill>
                <a:latin typeface="+mn-lt"/>
                <a:ea typeface="Calibri" panose="020F0502020204030204"/>
                <a:cs typeface="Calibri"/>
              </a:rPr>
              <a:t> </a:t>
            </a:r>
            <a:r>
              <a:rPr lang="en-US" sz="2250" i="0">
                <a:solidFill>
                  <a:srgbClr val="181818"/>
                </a:solidFill>
                <a:latin typeface="+mn-lt"/>
                <a:ea typeface="Calibri" panose="020F0502020204030204"/>
                <a:cs typeface="Calibri"/>
              </a:rPr>
              <a:t>drawing lines close together and in the same direction to create shading – closer lines make darker areas.</a:t>
            </a:r>
            <a:endParaRPr lang="en-US" sz="2250" b="1" i="0">
              <a:solidFill>
                <a:srgbClr val="177F99"/>
              </a:solidFill>
              <a:latin typeface="+mn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31B33-C03D-DFCE-B214-B5297919FCAC}"/>
              </a:ext>
            </a:extLst>
          </p:cNvPr>
          <p:cNvSpPr txBox="1"/>
          <p:nvPr/>
        </p:nvSpPr>
        <p:spPr>
          <a:xfrm>
            <a:off x="1438893" y="3520372"/>
            <a:ext cx="6009793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n-lt"/>
                <a:ea typeface="Calibri" panose="020F0502020204030204"/>
                <a:cs typeface="Calibri"/>
              </a:rPr>
              <a:t>Cross-hatching: </a:t>
            </a:r>
            <a:r>
              <a:rPr lang="en-US" sz="2250" i="0">
                <a:solidFill>
                  <a:srgbClr val="181818"/>
                </a:solidFill>
                <a:latin typeface="+mn-lt"/>
                <a:ea typeface="Calibri" panose="020F0502020204030204"/>
                <a:cs typeface="Calibri"/>
              </a:rPr>
              <a:t>drawing lines that cross over each other like a grid to make even darker shading.</a:t>
            </a: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8C21A-676E-904F-9034-A95B0BBD4DBE}"/>
              </a:ext>
            </a:extLst>
          </p:cNvPr>
          <p:cNvSpPr txBox="1"/>
          <p:nvPr/>
        </p:nvSpPr>
        <p:spPr>
          <a:xfrm>
            <a:off x="1438893" y="4545326"/>
            <a:ext cx="6009793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2250" b="1" i="0">
                <a:solidFill>
                  <a:srgbClr val="177F99"/>
                </a:solidFill>
                <a:latin typeface="+mn-lt"/>
                <a:ea typeface="Calibri" panose="020F0502020204030204"/>
                <a:cs typeface="Calibri"/>
              </a:rPr>
              <a:t>Scumbling: </a:t>
            </a:r>
            <a:r>
              <a:rPr lang="en-GB" sz="2250" i="0">
                <a:solidFill>
                  <a:srgbClr val="040C28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swirling lines used to create texture and shading.</a:t>
            </a: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28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0DD40-1595-AACC-F57C-C77399FA0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A550F-B9E3-76F2-6061-1F9B61229332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n-lt"/>
                <a:ea typeface="Calibri" panose="020F0502020204030204"/>
                <a:cs typeface="Calibri"/>
              </a:rPr>
              <a:t>Density:</a:t>
            </a:r>
            <a:r>
              <a:rPr lang="en-US" sz="2250" i="0">
                <a:solidFill>
                  <a:srgbClr val="177F99"/>
                </a:solidFill>
                <a:latin typeface="+mn-lt"/>
                <a:ea typeface="Calibri" panose="020F0502020204030204"/>
                <a:cs typeface="Calibri"/>
              </a:rPr>
              <a:t> </a:t>
            </a:r>
            <a:r>
              <a:rPr lang="en-US" sz="2250" i="0">
                <a:solidFill>
                  <a:schemeClr val="tx1"/>
                </a:solidFill>
                <a:latin typeface="+mj-lt"/>
                <a:cs typeface="Calibri"/>
              </a:rPr>
              <a:t>how close or far apart the marks or lines are in an artwork.</a:t>
            </a:r>
            <a:endParaRPr lang="en-US" sz="2250" i="0">
              <a:solidFill>
                <a:schemeClr val="tx1"/>
              </a:solidFill>
              <a:latin typeface="+mj-lt"/>
              <a:ea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CCB43-2BDF-8EFC-C92C-AB4A08E5BEC5}"/>
              </a:ext>
            </a:extLst>
          </p:cNvPr>
          <p:cNvSpPr txBox="1"/>
          <p:nvPr/>
        </p:nvSpPr>
        <p:spPr>
          <a:xfrm>
            <a:off x="1438894" y="3099267"/>
            <a:ext cx="6009793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n-lt"/>
                <a:ea typeface="Calibri" panose="020F0502020204030204"/>
                <a:cs typeface="Calibri"/>
              </a:rPr>
              <a:t>Narrative Art: </a:t>
            </a:r>
            <a:r>
              <a:rPr lang="en-US" sz="2250" i="0">
                <a:solidFill>
                  <a:srgbClr val="181818"/>
                </a:solidFill>
                <a:latin typeface="+mn-lt"/>
                <a:ea typeface="Calibri" panose="020F0502020204030204"/>
                <a:cs typeface="Calibri"/>
              </a:rPr>
              <a:t>artwork that tells a story.</a:t>
            </a: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8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392047-7504-44FC-0E5F-167E905A52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H"/>
              <a:t>Reflect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074BE-43CD-BC21-4B17-AEFF8D5BD7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Artists write and record what they learn and how they did in creating their work. </a:t>
            </a:r>
            <a:endParaRPr lang="en-CH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55D4A6C-7E0F-6734-F626-0839C5BE0F2F}"/>
              </a:ext>
            </a:extLst>
          </p:cNvPr>
          <p:cNvSpPr txBox="1">
            <a:spLocks/>
          </p:cNvSpPr>
          <p:nvPr/>
        </p:nvSpPr>
        <p:spPr>
          <a:xfrm>
            <a:off x="441324" y="5939028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H" i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69DFC-30F9-8D09-E0F9-AFE65F617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698573" y="2309457"/>
            <a:ext cx="5690137" cy="368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02DE6-921F-9BA9-E9C5-CDA5FA9D55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7" r="5469" b="7236"/>
          <a:stretch/>
        </p:blipFill>
        <p:spPr bwMode="auto">
          <a:xfrm>
            <a:off x="1649694" y="2038448"/>
            <a:ext cx="5820797" cy="432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n open book with drawings and text&#10;&#10;Description automatically generated">
            <a:extLst>
              <a:ext uri="{FF2B5EF4-FFF2-40B4-BE49-F238E27FC236}">
                <a16:creationId xmlns:a16="http://schemas.microsoft.com/office/drawing/2014/main" id="{6953EBB9-DBB0-D94B-B0E4-6CFA87C168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228" y="2100287"/>
            <a:ext cx="7108826" cy="420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9C0736CF-E155-4CAB-641F-0801F062BD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24" y="1268413"/>
            <a:ext cx="8270875" cy="500712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922731-A44C-9C2A-7AE7-291A6BFC6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31714" y="2311569"/>
            <a:ext cx="5712488" cy="738664"/>
          </a:xfrm>
        </p:spPr>
        <p:txBody>
          <a:bodyPr/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One thing I noticed about drawing and using marks is…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A16096-05D9-FC4E-3E81-0E530ED6AA5E}"/>
              </a:ext>
            </a:extLst>
          </p:cNvPr>
          <p:cNvSpPr txBox="1">
            <a:spLocks/>
          </p:cNvSpPr>
          <p:nvPr/>
        </p:nvSpPr>
        <p:spPr>
          <a:xfrm>
            <a:off x="1724185" y="3254675"/>
            <a:ext cx="5710286" cy="8080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>
                <a:solidFill>
                  <a:schemeClr val="accent1"/>
                </a:solidFill>
                <a:latin typeface="Ink Free" panose="03080402000500000000" pitchFamily="66" charset="0"/>
              </a:rPr>
              <a:t>cross-hatching makes really good shadows.</a:t>
            </a:r>
            <a:endParaRPr lang="en-GB" sz="2400" b="1" i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ACF9E-EA62-5BAB-56DB-69ABDCB0F8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04018"/>
            <a:ext cx="8237538" cy="738664"/>
          </a:xfrm>
        </p:spPr>
        <p:txBody>
          <a:bodyPr/>
          <a:lstStyle/>
          <a:p>
            <a:r>
              <a:rPr lang="en-GB" dirty="0"/>
              <a:t>Different kinds of marks create light and dark areas that help to tell the story by making the characters and action look real.</a:t>
            </a:r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23682-BF03-71F6-A2D6-2C07F485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4098" y="2152287"/>
            <a:ext cx="6615804" cy="41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056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girls looking at papers&#10;&#10;Description automatically generated">
            <a:extLst>
              <a:ext uri="{FF2B5EF4-FFF2-40B4-BE49-F238E27FC236}">
                <a16:creationId xmlns:a16="http://schemas.microsoft.com/office/drawing/2014/main" id="{0BC1CC96-D1B0-9C8E-1B85-1CE90F6943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05" y="1268413"/>
            <a:ext cx="6300390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9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265A1-9428-E7DF-1488-8C8812EB65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One area of my work that was challenging today was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Share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6B373-0ADD-42CE-5416-11450BA54B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4" y="1202420"/>
            <a:ext cx="8237538" cy="369332"/>
          </a:xfrm>
        </p:spPr>
        <p:txBody>
          <a:bodyPr/>
          <a:lstStyle/>
          <a:p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feel pride when my work shows my very best effort. 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A3FED-6EEA-DF4A-75BA-60E4EB01C6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475" y="1767019"/>
            <a:ext cx="6509051" cy="4541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63D25-3C0F-9FE8-9352-0F5789E367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475" y="1767019"/>
            <a:ext cx="6509051" cy="45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7672-B9E6-05B4-86BF-12BDBD05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AE5AD4-5DDD-4CCF-3C5D-6B0ECD1E74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181862"/>
          </a:xfrm>
        </p:spPr>
        <p:txBody>
          <a:bodyPr lIns="0" tIns="0" rIns="0" bIns="0" anchor="t">
            <a:spAutoFit/>
          </a:bodyPr>
          <a:lstStyle/>
          <a:p>
            <a:r>
              <a:rPr lang="en-AU">
                <a:solidFill>
                  <a:srgbClr val="000000"/>
                </a:solidFill>
                <a:ea typeface="Calibri"/>
              </a:rPr>
              <a:t>We will think about a part of our work today where we put in the effort and feel proud of the results.</a:t>
            </a:r>
            <a:endParaRPr lang="en-US"/>
          </a:p>
          <a:p>
            <a:endParaRPr lang="en-AU">
              <a:solidFill>
                <a:schemeClr val="accent1"/>
              </a:solidFill>
              <a:ea typeface="MS Mincho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05CD6-5866-A814-F0B1-24FC3BD0B4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CH"/>
              <a:t>Share</a:t>
            </a:r>
            <a:endParaRPr lang="en-US"/>
          </a:p>
        </p:txBody>
      </p:sp>
      <p:pic>
        <p:nvPicPr>
          <p:cNvPr id="4" name="Picture 2" descr="A child and child looking at papers&#10;&#10;Description automatically generated">
            <a:extLst>
              <a:ext uri="{FF2B5EF4-FFF2-40B4-BE49-F238E27FC236}">
                <a16:creationId xmlns:a16="http://schemas.microsoft.com/office/drawing/2014/main" id="{491B5A9B-CE66-D21E-A379-2A65B93D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178" y="2060448"/>
            <a:ext cx="5343644" cy="42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18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8BF62C-3E6B-F48C-B064-167C19119C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178260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r>
              <a:rPr lang="en-US"/>
              <a:t>Artists use different </a:t>
            </a:r>
            <a:r>
              <a:rPr lang="en-US" b="1"/>
              <a:t>mark-making techniques </a:t>
            </a:r>
            <a:r>
              <a:rPr lang="en-US"/>
              <a:t>like </a:t>
            </a:r>
            <a:r>
              <a:rPr lang="en-US" b="1"/>
              <a:t>hatching</a:t>
            </a:r>
            <a:r>
              <a:rPr lang="en-US"/>
              <a:t>, </a:t>
            </a:r>
            <a:r>
              <a:rPr lang="en-US" b="1"/>
              <a:t>cross-hatching</a:t>
            </a:r>
            <a:r>
              <a:rPr lang="en-US"/>
              <a:t> and </a:t>
            </a:r>
            <a:r>
              <a:rPr lang="en-US" b="1"/>
              <a:t>scumbling</a:t>
            </a:r>
            <a:r>
              <a:rPr lang="en-US"/>
              <a:t> to create </a:t>
            </a:r>
            <a:r>
              <a:rPr lang="en-US" b="1"/>
              <a:t>light</a:t>
            </a:r>
            <a:r>
              <a:rPr lang="en-US"/>
              <a:t> and </a:t>
            </a:r>
            <a:r>
              <a:rPr lang="en-US" b="1"/>
              <a:t>dark areas </a:t>
            </a:r>
            <a:r>
              <a:rPr lang="en-US"/>
              <a:t>that bring stories to life. </a:t>
            </a:r>
            <a:endParaRPr lang="en-CH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A6D1-9866-EA72-CBAC-04237960A349}"/>
              </a:ext>
            </a:extLst>
          </p:cNvPr>
          <p:cNvSpPr txBox="1">
            <a:spLocks/>
          </p:cNvSpPr>
          <p:nvPr/>
        </p:nvSpPr>
        <p:spPr>
          <a:xfrm>
            <a:off x="431738" y="11842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We can </a:t>
            </a:r>
            <a:r>
              <a:rPr lang="en-US" b="1" i="0"/>
              <a:t>learn these techniques </a:t>
            </a:r>
            <a:r>
              <a:rPr lang="en-US" i="0"/>
              <a:t>by making </a:t>
            </a:r>
            <a:r>
              <a:rPr lang="en-US" b="1" i="0"/>
              <a:t>copies</a:t>
            </a:r>
            <a:r>
              <a:rPr lang="en-US" i="0"/>
              <a:t> </a:t>
            </a:r>
            <a:r>
              <a:rPr lang="en-US" b="1" i="0"/>
              <a:t>of narrative artworks </a:t>
            </a:r>
            <a:r>
              <a:rPr lang="en-US" i="0"/>
              <a:t>like Sendak’s drawings.</a:t>
            </a:r>
            <a:endParaRPr lang="en-CH" i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6B877-5E38-6838-04EA-35168F96F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116" y="2099124"/>
            <a:ext cx="3721768" cy="43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DB58CF-4ED2-D0CC-A4E5-75BDEA6EA4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191139"/>
            <a:ext cx="8237538" cy="738664"/>
          </a:xfrm>
        </p:spPr>
        <p:txBody>
          <a:bodyPr/>
          <a:lstStyle/>
          <a:p>
            <a:r>
              <a:rPr lang="en-GB" dirty="0"/>
              <a:t>In the next lesson, </a:t>
            </a:r>
            <a:r>
              <a:rPr lang="en-US" dirty="0"/>
              <a:t>we will create story sentences about our narrative artwork</a:t>
            </a:r>
            <a:r>
              <a:rPr lang="en-GB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E663F3-1F0A-043F-F706-641518137F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2214896"/>
            <a:ext cx="2719403" cy="3474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DBB81-47DA-6DEF-2DD8-7222A9D061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06" y="2214897"/>
            <a:ext cx="2686064" cy="3474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8113D-C765-63F2-E02A-2441062051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473" y="2214898"/>
            <a:ext cx="2388011" cy="35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821-A8AF-7585-5A6C-D43DB38C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looking at a piece of paper&#10;&#10;Description automatically generated">
            <a:extLst>
              <a:ext uri="{FF2B5EF4-FFF2-40B4-BE49-F238E27FC236}">
                <a16:creationId xmlns:a16="http://schemas.microsoft.com/office/drawing/2014/main" id="{78608C75-901E-0BA4-41AC-D5F9AC7A65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58" y="1268413"/>
            <a:ext cx="6323083" cy="5058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06020-AD0F-B9E6-ACD9-20886BF9655D}"/>
              </a:ext>
            </a:extLst>
          </p:cNvPr>
          <p:cNvSpPr txBox="1"/>
          <p:nvPr/>
        </p:nvSpPr>
        <p:spPr>
          <a:xfrm>
            <a:off x="4114800" y="297521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549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AAD96-6B0F-A505-6DC3-9FBF9C7434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662" y="1272952"/>
            <a:ext cx="8237538" cy="1144929"/>
          </a:xfrm>
        </p:spPr>
        <p:txBody>
          <a:bodyPr/>
          <a:lstStyle/>
          <a:p>
            <a:r>
              <a:rPr lang="en-US" altLang="ko-KR" dirty="0"/>
              <a:t>Slides 1, 13-15, 23, 34 and 36 Photos: </a:t>
            </a:r>
            <a:r>
              <a:rPr lang="en-US" dirty="0"/>
              <a:t>Tenniel, J. (1865) </a:t>
            </a:r>
            <a:r>
              <a:rPr lang="en-US" i="1" dirty="0"/>
              <a:t>Alice's Adventures in Wonderland</a:t>
            </a:r>
            <a:r>
              <a:rPr lang="en-US" dirty="0"/>
              <a:t> [Illustrations]. Available at: Alice-in-Wonderland.net, </a:t>
            </a:r>
            <a:r>
              <a:rPr lang="en-US" dirty="0">
                <a:hlinkClick r:id="rId2"/>
              </a:rPr>
              <a:t>https://www.alice-in-wonderland.net/resources/pictures/alices-adventures-in-wonderland/</a:t>
            </a:r>
            <a:r>
              <a:rPr lang="en-US" dirty="0"/>
              <a:t> (Accessed: 8 September 2025)</a:t>
            </a:r>
          </a:p>
          <a:p>
            <a:r>
              <a:rPr lang="en-US" altLang="ko-KR" dirty="0"/>
              <a:t>Slides 3 and 11 Photo: </a:t>
            </a:r>
            <a:r>
              <a:rPr lang="en-US" dirty="0"/>
              <a:t>Kipling, J.L. (1894) </a:t>
            </a:r>
            <a:r>
              <a:rPr lang="en-US" i="1" dirty="0"/>
              <a:t>The Jungle Book</a:t>
            </a:r>
            <a:r>
              <a:rPr lang="en-US" dirty="0"/>
              <a:t> [Illustration]. Available at: Wikimedia Commons, </a:t>
            </a:r>
            <a:r>
              <a:rPr lang="en-US" dirty="0">
                <a:hlinkClick r:id="rId3"/>
              </a:rPr>
              <a:t>https://commons.wikimedia.org/wiki/File:The_jungle_book_%281894%29_%2814598262110%29.jpg</a:t>
            </a:r>
            <a:r>
              <a:rPr lang="en-US" dirty="0"/>
              <a:t> (Accessed: 8 September 2025)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31839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8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735E76-3A65-A8C6-CF1E-8EF3A25F66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04018"/>
            <a:ext cx="8237538" cy="738664"/>
          </a:xfrm>
        </p:spPr>
        <p:txBody>
          <a:bodyPr/>
          <a:lstStyle/>
          <a:p>
            <a:r>
              <a:rPr lang="en-GB" dirty="0"/>
              <a:t>To make characters in narrative art look three-dimensional and real, artists use: </a:t>
            </a:r>
            <a:endParaRPr lang="en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572E0-0332-C199-D21B-169F7D857CEB}"/>
              </a:ext>
            </a:extLst>
          </p:cNvPr>
          <p:cNvSpPr txBox="1"/>
          <p:nvPr/>
        </p:nvSpPr>
        <p:spPr>
          <a:xfrm rot="372100">
            <a:off x="971943" y="4061304"/>
            <a:ext cx="1766410" cy="9848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CH" i="0">
                <a:solidFill>
                  <a:schemeClr val="tx1"/>
                </a:solidFill>
                <a:latin typeface="Calibri"/>
                <a:cs typeface="Calibri"/>
              </a:rPr>
              <a:t>bright colours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C39F1-F357-0769-F804-39429231DA22}"/>
              </a:ext>
            </a:extLst>
          </p:cNvPr>
          <p:cNvSpPr txBox="1"/>
          <p:nvPr/>
        </p:nvSpPr>
        <p:spPr>
          <a:xfrm>
            <a:off x="3810715" y="4277738"/>
            <a:ext cx="1766410" cy="9848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CH" i="0">
                <a:solidFill>
                  <a:schemeClr val="tx1"/>
                </a:solidFill>
                <a:latin typeface="Calibri"/>
                <a:cs typeface="Calibri"/>
              </a:rPr>
              <a:t>big </a:t>
            </a:r>
          </a:p>
          <a:p>
            <a:pPr algn="ctr">
              <a:spcBef>
                <a:spcPts val="672"/>
              </a:spcBef>
            </a:pPr>
            <a:r>
              <a:rPr lang="en-CH" i="0">
                <a:solidFill>
                  <a:schemeClr val="tx1"/>
                </a:solidFill>
                <a:latin typeface="Calibri"/>
                <a:cs typeface="Calibri"/>
              </a:rPr>
              <a:t>paintbrushes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B67D8-9200-81A7-B4DD-C4437A96E18F}"/>
              </a:ext>
            </a:extLst>
          </p:cNvPr>
          <p:cNvSpPr txBox="1"/>
          <p:nvPr/>
        </p:nvSpPr>
        <p:spPr>
          <a:xfrm rot="21447883">
            <a:off x="6276656" y="3807797"/>
            <a:ext cx="2258206" cy="14919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light and dark </a:t>
            </a:r>
          </a:p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areas made </a:t>
            </a:r>
          </a:p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with different </a:t>
            </a:r>
          </a:p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marks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DCF1355C-E8D5-9BC7-791B-E5197EF91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094251"/>
            <a:ext cx="5609236" cy="42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E05F7-2852-3DC9-4732-8F1698F2C2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195009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dirty="0"/>
              <a:t>In this lesson, we will create a copy of a narrative artwork using different kinds of marks and lines</a:t>
            </a:r>
            <a:r>
              <a:rPr lang="en-GB" dirty="0">
                <a:solidFill>
                  <a:srgbClr val="000000"/>
                </a:solidFill>
                <a:effectLst/>
                <a:ea typeface="MS Mincho"/>
              </a:rPr>
              <a:t>.</a:t>
            </a:r>
            <a:r>
              <a:rPr lang="en-CH" dirty="0">
                <a:effectLst/>
              </a:rPr>
              <a:t>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2CDFF-EA1D-FA55-4176-174F11D970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637" y="2246860"/>
            <a:ext cx="6942726" cy="406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04018"/>
            <a:ext cx="8237538" cy="1255728"/>
          </a:xfrm>
        </p:spPr>
        <p:txBody>
          <a:bodyPr lIns="0" tIns="0" rIns="0" bIns="0" anchor="t">
            <a:spAutoFit/>
          </a:bodyPr>
          <a:lstStyle/>
          <a:p>
            <a:r>
              <a:rPr lang="en-AU" dirty="0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accent1"/>
                </a:solidFill>
              </a:rPr>
              <a:t>create </a:t>
            </a:r>
            <a:r>
              <a:rPr lang="en-AU" dirty="0">
                <a:solidFill>
                  <a:schemeClr val="tx1"/>
                </a:solidFill>
              </a:rPr>
              <a:t>a copy of a narrative artwork</a:t>
            </a:r>
            <a:r>
              <a:rPr lang="en-AU" dirty="0"/>
              <a:t>  </a:t>
            </a:r>
            <a:endParaRPr lang="en-AU" dirty="0"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accent1"/>
                </a:solidFill>
              </a:rPr>
              <a:t>use</a:t>
            </a:r>
            <a:r>
              <a:rPr lang="en-AU" dirty="0"/>
              <a:t> different kinds of marks to make a narrative artwork.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22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4D835-F146-58FB-E74E-A6EFE3BC8A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315" y="1268413"/>
            <a:ext cx="7551370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DD678B-2862-3727-5245-8D550A13A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24" y="1268413"/>
            <a:ext cx="6958352" cy="5044648"/>
          </a:xfrm>
          <a:prstGeom prst="rect">
            <a:avLst/>
          </a:prstGeom>
        </p:spPr>
      </p:pic>
      <p:pic>
        <p:nvPicPr>
          <p:cNvPr id="8" name="Picture 7" descr="Close-up of a person holding a cake with other people in background">
            <a:extLst>
              <a:ext uri="{FF2B5EF4-FFF2-40B4-BE49-F238E27FC236}">
                <a16:creationId xmlns:a16="http://schemas.microsoft.com/office/drawing/2014/main" id="{7DA81E75-A144-5D1A-28ED-00908114BE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24" y="1268414"/>
            <a:ext cx="6958352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46874"/>
            <a:ext cx="1817914" cy="738664"/>
          </a:xfrm>
        </p:spPr>
        <p:txBody>
          <a:bodyPr/>
          <a:lstStyle/>
          <a:p>
            <a:r>
              <a:rPr lang="en-GB"/>
              <a:t>hatching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A9D-052B-2537-81C7-E7C045C43C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88621"/>
            <a:ext cx="1817914" cy="738664"/>
          </a:xfrm>
        </p:spPr>
        <p:txBody>
          <a:bodyPr/>
          <a:lstStyle/>
          <a:p>
            <a:r>
              <a:rPr lang="en-GB"/>
              <a:t>cross-hatching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6D2B1-AEB6-FB48-FC51-81CBACC0C5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213" y="4088887"/>
            <a:ext cx="2894012" cy="147732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/>
              <a:t>Drawing lines that cross over each other like a grid to make even darker shading</a:t>
            </a:r>
            <a:r>
              <a:rPr lang="en-US"/>
              <a:t>.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744149"/>
            <a:ext cx="2894012" cy="2215991"/>
          </a:xfrm>
        </p:spPr>
        <p:txBody>
          <a:bodyPr/>
          <a:lstStyle/>
          <a:p>
            <a:r>
              <a:rPr lang="en-US"/>
              <a:t>Drawing lines close together and in the same direction to create shading – closer lines make darker areas.</a:t>
            </a:r>
            <a:endParaRPr lang="en-GB"/>
          </a:p>
        </p:txBody>
      </p:sp>
      <p:pic>
        <p:nvPicPr>
          <p:cNvPr id="7" name="Picture 6" descr="A collection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D15D24DC-6D23-7A71-72AC-2283898D8F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398" y="1778098"/>
            <a:ext cx="3047999" cy="927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ollection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418DD9D3-0EC5-680B-12C0-D9E2579137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396" y="4133591"/>
            <a:ext cx="3048001" cy="8807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65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02080-B46A-28A2-8A36-669F4D44A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9F8654-19BF-424D-34C8-BF2397B678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46874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/>
              <a:t>scumbling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DA573-60B0-0826-1C03-77F2B469E2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88621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ea typeface="Calibri"/>
              </a:rPr>
              <a:t>density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61A17-73D7-5996-6E3D-B5AD380785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213" y="4088887"/>
            <a:ext cx="2894012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ea typeface="Calibri"/>
              </a:rPr>
              <a:t>How close or far apart the marks or lines are in an artwork.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08A7F-5B03-4F78-A1EC-17FCAF58E7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744149"/>
            <a:ext cx="2894012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solidFill>
                  <a:srgbClr val="040C28"/>
                </a:solidFill>
              </a:rPr>
              <a:t>Swirling lines used to create texture and shading.</a:t>
            </a:r>
          </a:p>
        </p:txBody>
      </p:sp>
      <p:pic>
        <p:nvPicPr>
          <p:cNvPr id="9" name="Picture 8" descr="A collection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340A2106-CEE5-ED76-54DC-9929E3634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219" y="1830887"/>
            <a:ext cx="3048000" cy="880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ollection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2D4C3F1E-2A82-3896-A340-7E83D40C76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215" y="4117665"/>
            <a:ext cx="1563005" cy="1283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ollection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A041AFF2-FB8A-38FD-AC5A-19E208031D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573" y="4067272"/>
            <a:ext cx="1563005" cy="13756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64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3KN27SNVY5CS-90160594-425274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https://ggsaus.sharepoint.com/sites/Curriculum/_layouts/15/DocIdRedir.aspx?ID=3KN27SNVY5CS-90160594-425274</Url>
      <Description>3KN27SNVY5CS-90160594-425274</Description>
    </_dlc_DocIdUrl>
  </documentManagement>
</p:properties>
</file>

<file path=customXml/itemProps1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purl.org/dc/terms/"/>
    <ds:schemaRef ds:uri="f315eb64-a02b-4bd5-a84c-38ab918c4ccd"/>
    <ds:schemaRef ds:uri="d63ea73a-d7e6-4e3a-bf41-d78273581467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11</TotalTime>
  <Words>620</Words>
  <Application>Microsoft Office PowerPoint</Application>
  <PresentationFormat>On-screen Show (4:3)</PresentationFormat>
  <Paragraphs>67</Paragraphs>
  <Slides>39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MS Mincho</vt:lpstr>
      <vt:lpstr>Arial</vt:lpstr>
      <vt:lpstr>Calibr</vt:lpstr>
      <vt:lpstr>Calibri</vt:lpstr>
      <vt:lpstr>Calibri Light</vt:lpstr>
      <vt:lpstr>Ink Free</vt:lpstr>
      <vt:lpstr>Segoe UI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6</cp:revision>
  <cp:lastPrinted>2021-04-07T01:54:21Z</cp:lastPrinted>
  <dcterms:created xsi:type="dcterms:W3CDTF">2017-09-25T17:46:47Z</dcterms:created>
  <dcterms:modified xsi:type="dcterms:W3CDTF">2025-10-16T07:58:26Z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bb6b23d3-1c47-47e6-8851-d4cc97f336a0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